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6" r:id="rId2"/>
  </p:sldMasterIdLst>
  <p:notesMasterIdLst>
    <p:notesMasterId r:id="rId91"/>
  </p:notesMasterIdLst>
  <p:handoutMasterIdLst>
    <p:handoutMasterId r:id="rId92"/>
  </p:handoutMasterIdLst>
  <p:sldIdLst>
    <p:sldId id="392" r:id="rId3"/>
    <p:sldId id="455" r:id="rId4"/>
    <p:sldId id="394" r:id="rId5"/>
    <p:sldId id="395" r:id="rId6"/>
    <p:sldId id="527" r:id="rId7"/>
    <p:sldId id="519" r:id="rId8"/>
    <p:sldId id="600" r:id="rId9"/>
    <p:sldId id="456" r:id="rId10"/>
    <p:sldId id="453" r:id="rId11"/>
    <p:sldId id="454" r:id="rId12"/>
    <p:sldId id="552" r:id="rId13"/>
    <p:sldId id="357" r:id="rId14"/>
    <p:sldId id="553" r:id="rId15"/>
    <p:sldId id="559" r:id="rId16"/>
    <p:sldId id="585" r:id="rId17"/>
    <p:sldId id="603" r:id="rId18"/>
    <p:sldId id="292" r:id="rId19"/>
    <p:sldId id="541" r:id="rId20"/>
    <p:sldId id="604" r:id="rId21"/>
    <p:sldId id="273" r:id="rId22"/>
    <p:sldId id="568" r:id="rId23"/>
    <p:sldId id="586" r:id="rId24"/>
    <p:sldId id="466" r:id="rId25"/>
    <p:sldId id="601" r:id="rId26"/>
    <p:sldId id="587" r:id="rId27"/>
    <p:sldId id="588" r:id="rId28"/>
    <p:sldId id="589" r:id="rId29"/>
    <p:sldId id="318" r:id="rId30"/>
    <p:sldId id="605" r:id="rId31"/>
    <p:sldId id="260" r:id="rId32"/>
    <p:sldId id="590" r:id="rId33"/>
    <p:sldId id="308" r:id="rId34"/>
    <p:sldId id="591" r:id="rId35"/>
    <p:sldId id="606" r:id="rId36"/>
    <p:sldId id="607" r:id="rId37"/>
    <p:sldId id="261" r:id="rId38"/>
    <p:sldId id="592" r:id="rId39"/>
    <p:sldId id="616" r:id="rId40"/>
    <p:sldId id="608" r:id="rId41"/>
    <p:sldId id="309" r:id="rId42"/>
    <p:sldId id="348" r:id="rId43"/>
    <p:sldId id="609" r:id="rId44"/>
    <p:sldId id="314" r:id="rId45"/>
    <p:sldId id="274" r:id="rId46"/>
    <p:sldId id="618" r:id="rId47"/>
    <p:sldId id="278" r:id="rId48"/>
    <p:sldId id="276" r:id="rId49"/>
    <p:sldId id="610" r:id="rId50"/>
    <p:sldId id="263" r:id="rId51"/>
    <p:sldId id="316" r:id="rId52"/>
    <p:sldId id="320" r:id="rId53"/>
    <p:sldId id="593" r:id="rId54"/>
    <p:sldId id="264" r:id="rId55"/>
    <p:sldId id="321" r:id="rId56"/>
    <p:sldId id="594" r:id="rId57"/>
    <p:sldId id="595" r:id="rId58"/>
    <p:sldId id="611" r:id="rId59"/>
    <p:sldId id="265" r:id="rId60"/>
    <p:sldId id="323" r:id="rId61"/>
    <p:sldId id="596" r:id="rId62"/>
    <p:sldId id="322" r:id="rId63"/>
    <p:sldId id="266" r:id="rId64"/>
    <p:sldId id="324" r:id="rId65"/>
    <p:sldId id="615" r:id="rId66"/>
    <p:sldId id="612" r:id="rId67"/>
    <p:sldId id="267" r:id="rId68"/>
    <p:sldId id="613" r:id="rId69"/>
    <p:sldId id="328" r:id="rId70"/>
    <p:sldId id="329" r:id="rId71"/>
    <p:sldId id="614" r:id="rId72"/>
    <p:sldId id="619" r:id="rId73"/>
    <p:sldId id="578" r:id="rId74"/>
    <p:sldId id="597" r:id="rId75"/>
    <p:sldId id="579" r:id="rId76"/>
    <p:sldId id="580" r:id="rId77"/>
    <p:sldId id="581" r:id="rId78"/>
    <p:sldId id="582" r:id="rId79"/>
    <p:sldId id="602" r:id="rId80"/>
    <p:sldId id="334" r:id="rId81"/>
    <p:sldId id="340" r:id="rId82"/>
    <p:sldId id="337" r:id="rId83"/>
    <p:sldId id="336" r:id="rId84"/>
    <p:sldId id="583" r:id="rId85"/>
    <p:sldId id="584" r:id="rId86"/>
    <p:sldId id="341" r:id="rId87"/>
    <p:sldId id="333" r:id="rId88"/>
    <p:sldId id="335" r:id="rId89"/>
    <p:sldId id="458" r:id="rId90"/>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CC"/>
    <a:srgbClr val="006600"/>
    <a:srgbClr val="00FFFF"/>
    <a:srgbClr val="0000CC"/>
    <a:srgbClr val="CC00FF"/>
    <a:srgbClr val="FFFFFF"/>
    <a:srgbClr val="663300"/>
    <a:srgbClr val="0000FF"/>
    <a:srgbClr val="000099"/>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326FE19-C9D0-4A01-A2BF-3D32CD845BA6}" v="14" dt="2019-02-12T17:45:36.79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1493" y="72"/>
      </p:cViewPr>
      <p:guideLst>
        <p:guide orient="horz" pos="2160"/>
        <p:guide pos="2880"/>
      </p:guideLst>
    </p:cSldViewPr>
  </p:slideViewPr>
  <p:notesTextViewPr>
    <p:cViewPr>
      <p:scale>
        <a:sx n="100" d="100"/>
        <a:sy n="100" d="100"/>
      </p:scale>
      <p:origin x="0" y="0"/>
    </p:cViewPr>
  </p:notesTextViewPr>
  <p:notesViewPr>
    <p:cSldViewPr>
      <p:cViewPr varScale="1">
        <p:scale>
          <a:sx n="82" d="100"/>
          <a:sy n="82" d="100"/>
        </p:scale>
        <p:origin x="3566" y="4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theme" Target="theme/theme1.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0" Type="http://schemas.openxmlformats.org/officeDocument/2006/relationships/slide" Target="slides/slide78.xml"/><Relationship Id="rId85" Type="http://schemas.openxmlformats.org/officeDocument/2006/relationships/slide" Target="slides/slide83.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notesMaster" Target="notesMasters/notesMaster1.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microsoft.com/office/2016/11/relationships/changesInfo" Target="changesInfos/changesInfo1.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handoutMaster" Target="handoutMasters/handoutMaster1.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presProps" Target="presProps.xml"/><Relationship Id="rId98"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im McGowan" userId="e2c7446dd3aca506" providerId="LiveId" clId="{5326FE19-C9D0-4A01-A2BF-3D32CD845BA6}"/>
    <pc:docChg chg="custSel delSld modSld delMainMaster">
      <pc:chgData name="Jim McGowan" userId="e2c7446dd3aca506" providerId="LiveId" clId="{5326FE19-C9D0-4A01-A2BF-3D32CD845BA6}" dt="2019-02-12T17:46:04.303" v="127" actId="2696"/>
      <pc:docMkLst>
        <pc:docMk/>
      </pc:docMkLst>
      <pc:sldChg chg="delSp">
        <pc:chgData name="Jim McGowan" userId="e2c7446dd3aca506" providerId="LiveId" clId="{5326FE19-C9D0-4A01-A2BF-3D32CD845BA6}" dt="2019-02-12T17:39:13.930" v="32" actId="478"/>
        <pc:sldMkLst>
          <pc:docMk/>
          <pc:sldMk cId="0" sldId="259"/>
        </pc:sldMkLst>
        <pc:spChg chg="del">
          <ac:chgData name="Jim McGowan" userId="e2c7446dd3aca506" providerId="LiveId" clId="{5326FE19-C9D0-4A01-A2BF-3D32CD845BA6}" dt="2019-02-12T17:39:13.930" v="32" actId="478"/>
          <ac:spMkLst>
            <pc:docMk/>
            <pc:sldMk cId="0" sldId="259"/>
            <ac:spMk id="7177" creationId="{C0049CB1-12CA-4382-B0F0-FA4BE664AC1B}"/>
          </ac:spMkLst>
        </pc:spChg>
      </pc:sldChg>
      <pc:sldChg chg="delSp">
        <pc:chgData name="Jim McGowan" userId="e2c7446dd3aca506" providerId="LiveId" clId="{5326FE19-C9D0-4A01-A2BF-3D32CD845BA6}" dt="2019-02-12T17:39:20.961" v="35" actId="478"/>
        <pc:sldMkLst>
          <pc:docMk/>
          <pc:sldMk cId="0" sldId="260"/>
        </pc:sldMkLst>
        <pc:spChg chg="del">
          <ac:chgData name="Jim McGowan" userId="e2c7446dd3aca506" providerId="LiveId" clId="{5326FE19-C9D0-4A01-A2BF-3D32CD845BA6}" dt="2019-02-12T17:39:20.961" v="35" actId="478"/>
          <ac:spMkLst>
            <pc:docMk/>
            <pc:sldMk cId="0" sldId="260"/>
            <ac:spMk id="9222" creationId="{19E4E039-EF54-4896-932E-5FF22999F4B6}"/>
          </ac:spMkLst>
        </pc:spChg>
      </pc:sldChg>
      <pc:sldChg chg="delSp">
        <pc:chgData name="Jim McGowan" userId="e2c7446dd3aca506" providerId="LiveId" clId="{5326FE19-C9D0-4A01-A2BF-3D32CD845BA6}" dt="2019-02-12T17:39:27.105" v="37" actId="478"/>
        <pc:sldMkLst>
          <pc:docMk/>
          <pc:sldMk cId="0" sldId="261"/>
        </pc:sldMkLst>
        <pc:spChg chg="del">
          <ac:chgData name="Jim McGowan" userId="e2c7446dd3aca506" providerId="LiveId" clId="{5326FE19-C9D0-4A01-A2BF-3D32CD845BA6}" dt="2019-02-12T17:39:27.105" v="37" actId="478"/>
          <ac:spMkLst>
            <pc:docMk/>
            <pc:sldMk cId="0" sldId="261"/>
            <ac:spMk id="11271" creationId="{BC135915-DA60-424D-B9B2-E4470A00A32F}"/>
          </ac:spMkLst>
        </pc:spChg>
      </pc:sldChg>
      <pc:sldChg chg="delSp">
        <pc:chgData name="Jim McGowan" userId="e2c7446dd3aca506" providerId="LiveId" clId="{5326FE19-C9D0-4A01-A2BF-3D32CD845BA6}" dt="2019-02-12T17:39:58.417" v="45" actId="478"/>
        <pc:sldMkLst>
          <pc:docMk/>
          <pc:sldMk cId="0" sldId="262"/>
        </pc:sldMkLst>
        <pc:spChg chg="del">
          <ac:chgData name="Jim McGowan" userId="e2c7446dd3aca506" providerId="LiveId" clId="{5326FE19-C9D0-4A01-A2BF-3D32CD845BA6}" dt="2019-02-12T17:39:58.417" v="45" actId="478"/>
          <ac:spMkLst>
            <pc:docMk/>
            <pc:sldMk cId="0" sldId="262"/>
            <ac:spMk id="13319" creationId="{941745E7-27A1-4CE6-9CC7-D8976C177AAB}"/>
          </ac:spMkLst>
        </pc:spChg>
      </pc:sldChg>
      <pc:sldChg chg="delSp">
        <pc:chgData name="Jim McGowan" userId="e2c7446dd3aca506" providerId="LiveId" clId="{5326FE19-C9D0-4A01-A2BF-3D32CD845BA6}" dt="2019-02-12T17:41:19.844" v="57" actId="478"/>
        <pc:sldMkLst>
          <pc:docMk/>
          <pc:sldMk cId="0" sldId="263"/>
        </pc:sldMkLst>
        <pc:spChg chg="del">
          <ac:chgData name="Jim McGowan" userId="e2c7446dd3aca506" providerId="LiveId" clId="{5326FE19-C9D0-4A01-A2BF-3D32CD845BA6}" dt="2019-02-12T17:41:19.844" v="57" actId="478"/>
          <ac:spMkLst>
            <pc:docMk/>
            <pc:sldMk cId="0" sldId="263"/>
            <ac:spMk id="15367" creationId="{2F0C9EA4-34EA-40D5-90EA-AD99D8F9DF5C}"/>
          </ac:spMkLst>
        </pc:spChg>
      </pc:sldChg>
      <pc:sldChg chg="delSp modSp">
        <pc:chgData name="Jim McGowan" userId="e2c7446dd3aca506" providerId="LiveId" clId="{5326FE19-C9D0-4A01-A2BF-3D32CD845BA6}" dt="2019-02-12T17:41:56.393" v="64" actId="20577"/>
        <pc:sldMkLst>
          <pc:docMk/>
          <pc:sldMk cId="0" sldId="264"/>
        </pc:sldMkLst>
        <pc:spChg chg="mod">
          <ac:chgData name="Jim McGowan" userId="e2c7446dd3aca506" providerId="LiveId" clId="{5326FE19-C9D0-4A01-A2BF-3D32CD845BA6}" dt="2019-02-12T17:41:56.393" v="64" actId="20577"/>
          <ac:spMkLst>
            <pc:docMk/>
            <pc:sldMk cId="0" sldId="264"/>
            <ac:spMk id="17410" creationId="{A2F9C221-6192-4D0B-9233-1EE88AB38E6A}"/>
          </ac:spMkLst>
        </pc:spChg>
        <pc:spChg chg="del">
          <ac:chgData name="Jim McGowan" userId="e2c7446dd3aca506" providerId="LiveId" clId="{5326FE19-C9D0-4A01-A2BF-3D32CD845BA6}" dt="2019-02-12T17:41:48.120" v="63" actId="478"/>
          <ac:spMkLst>
            <pc:docMk/>
            <pc:sldMk cId="0" sldId="264"/>
            <ac:spMk id="17415" creationId="{B836BCF2-B6C0-4612-A5C4-7160C9866A1F}"/>
          </ac:spMkLst>
        </pc:spChg>
      </pc:sldChg>
      <pc:sldChg chg="delSp modSp">
        <pc:chgData name="Jim McGowan" userId="e2c7446dd3aca506" providerId="LiveId" clId="{5326FE19-C9D0-4A01-A2BF-3D32CD845BA6}" dt="2019-02-12T17:42:22.537" v="68" actId="478"/>
        <pc:sldMkLst>
          <pc:docMk/>
          <pc:sldMk cId="0" sldId="265"/>
        </pc:sldMkLst>
        <pc:spChg chg="mod">
          <ac:chgData name="Jim McGowan" userId="e2c7446dd3aca506" providerId="LiveId" clId="{5326FE19-C9D0-4A01-A2BF-3D32CD845BA6}" dt="2019-02-12T17:42:19.234" v="67" actId="20577"/>
          <ac:spMkLst>
            <pc:docMk/>
            <pc:sldMk cId="0" sldId="265"/>
            <ac:spMk id="19458" creationId="{CFB003EB-03DE-4D52-84A9-2D3A40A02B1C}"/>
          </ac:spMkLst>
        </pc:spChg>
        <pc:spChg chg="del">
          <ac:chgData name="Jim McGowan" userId="e2c7446dd3aca506" providerId="LiveId" clId="{5326FE19-C9D0-4A01-A2BF-3D32CD845BA6}" dt="2019-02-12T17:42:22.537" v="68" actId="478"/>
          <ac:spMkLst>
            <pc:docMk/>
            <pc:sldMk cId="0" sldId="265"/>
            <ac:spMk id="19462" creationId="{DA9F4BCC-FCDE-4EB2-A9B3-38E9F6B1CA33}"/>
          </ac:spMkLst>
        </pc:spChg>
      </pc:sldChg>
      <pc:sldChg chg="delSp modSp">
        <pc:chgData name="Jim McGowan" userId="e2c7446dd3aca506" providerId="LiveId" clId="{5326FE19-C9D0-4A01-A2BF-3D32CD845BA6}" dt="2019-02-12T17:42:45.434" v="74" actId="20577"/>
        <pc:sldMkLst>
          <pc:docMk/>
          <pc:sldMk cId="0" sldId="266"/>
        </pc:sldMkLst>
        <pc:spChg chg="mod">
          <ac:chgData name="Jim McGowan" userId="e2c7446dd3aca506" providerId="LiveId" clId="{5326FE19-C9D0-4A01-A2BF-3D32CD845BA6}" dt="2019-02-12T17:42:45.434" v="74" actId="20577"/>
          <ac:spMkLst>
            <pc:docMk/>
            <pc:sldMk cId="0" sldId="266"/>
            <ac:spMk id="21506" creationId="{E7BBDE95-E202-4996-A1EF-883BCAC2DE80}"/>
          </ac:spMkLst>
        </pc:spChg>
        <pc:spChg chg="del">
          <ac:chgData name="Jim McGowan" userId="e2c7446dd3aca506" providerId="LiveId" clId="{5326FE19-C9D0-4A01-A2BF-3D32CD845BA6}" dt="2019-02-12T17:42:41.906" v="73" actId="478"/>
          <ac:spMkLst>
            <pc:docMk/>
            <pc:sldMk cId="0" sldId="266"/>
            <ac:spMk id="21510" creationId="{DCA9B4EF-7EB6-4C10-A005-7CDDE65ED5D3}"/>
          </ac:spMkLst>
        </pc:spChg>
      </pc:sldChg>
      <pc:sldChg chg="delSp">
        <pc:chgData name="Jim McGowan" userId="e2c7446dd3aca506" providerId="LiveId" clId="{5326FE19-C9D0-4A01-A2BF-3D32CD845BA6}" dt="2019-02-12T17:44:07.416" v="85" actId="478"/>
        <pc:sldMkLst>
          <pc:docMk/>
          <pc:sldMk cId="0" sldId="267"/>
        </pc:sldMkLst>
        <pc:spChg chg="del">
          <ac:chgData name="Jim McGowan" userId="e2c7446dd3aca506" providerId="LiveId" clId="{5326FE19-C9D0-4A01-A2BF-3D32CD845BA6}" dt="2019-02-12T17:44:07.416" v="85" actId="478"/>
          <ac:spMkLst>
            <pc:docMk/>
            <pc:sldMk cId="0" sldId="267"/>
            <ac:spMk id="23559" creationId="{AD969156-7BD2-44BB-A958-90E66B687421}"/>
          </ac:spMkLst>
        </pc:spChg>
      </pc:sldChg>
      <pc:sldChg chg="delSp modSp">
        <pc:chgData name="Jim McGowan" userId="e2c7446dd3aca506" providerId="LiveId" clId="{5326FE19-C9D0-4A01-A2BF-3D32CD845BA6}" dt="2019-02-12T17:40:40.805" v="51" actId="20577"/>
        <pc:sldMkLst>
          <pc:docMk/>
          <pc:sldMk cId="0" sldId="274"/>
        </pc:sldMkLst>
        <pc:spChg chg="mod">
          <ac:chgData name="Jim McGowan" userId="e2c7446dd3aca506" providerId="LiveId" clId="{5326FE19-C9D0-4A01-A2BF-3D32CD845BA6}" dt="2019-02-12T17:40:40.805" v="51" actId="20577"/>
          <ac:spMkLst>
            <pc:docMk/>
            <pc:sldMk cId="0" sldId="274"/>
            <ac:spMk id="40962" creationId="{2474617F-1AFB-4E14-B3DE-10FCFE953E58}"/>
          </ac:spMkLst>
        </pc:spChg>
        <pc:spChg chg="del">
          <ac:chgData name="Jim McGowan" userId="e2c7446dd3aca506" providerId="LiveId" clId="{5326FE19-C9D0-4A01-A2BF-3D32CD845BA6}" dt="2019-02-12T17:40:03.931" v="47" actId="478"/>
          <ac:spMkLst>
            <pc:docMk/>
            <pc:sldMk cId="0" sldId="274"/>
            <ac:spMk id="40963" creationId="{101C4861-0E33-4D27-AA16-F3EBB1A23AE3}"/>
          </ac:spMkLst>
        </pc:spChg>
      </pc:sldChg>
      <pc:sldChg chg="modSp">
        <pc:chgData name="Jim McGowan" userId="e2c7446dd3aca506" providerId="LiveId" clId="{5326FE19-C9D0-4A01-A2BF-3D32CD845BA6}" dt="2019-02-12T17:41:10.408" v="56" actId="20577"/>
        <pc:sldMkLst>
          <pc:docMk/>
          <pc:sldMk cId="0" sldId="278"/>
        </pc:sldMkLst>
        <pc:spChg chg="mod">
          <ac:chgData name="Jim McGowan" userId="e2c7446dd3aca506" providerId="LiveId" clId="{5326FE19-C9D0-4A01-A2BF-3D32CD845BA6}" dt="2019-02-12T17:41:10.408" v="56" actId="20577"/>
          <ac:spMkLst>
            <pc:docMk/>
            <pc:sldMk cId="0" sldId="278"/>
            <ac:spMk id="48134" creationId="{3821AA31-997F-4D8A-B93B-D9B4D778A187}"/>
          </ac:spMkLst>
        </pc:spChg>
      </pc:sldChg>
      <pc:sldChg chg="delSp">
        <pc:chgData name="Jim McGowan" userId="e2c7446dd3aca506" providerId="LiveId" clId="{5326FE19-C9D0-4A01-A2BF-3D32CD845BA6}" dt="2019-02-12T17:44:18.313" v="89" actId="478"/>
        <pc:sldMkLst>
          <pc:docMk/>
          <pc:sldMk cId="0" sldId="281"/>
        </pc:sldMkLst>
        <pc:spChg chg="del">
          <ac:chgData name="Jim McGowan" userId="e2c7446dd3aca506" providerId="LiveId" clId="{5326FE19-C9D0-4A01-A2BF-3D32CD845BA6}" dt="2019-02-12T17:44:18.313" v="89" actId="478"/>
          <ac:spMkLst>
            <pc:docMk/>
            <pc:sldMk cId="0" sldId="281"/>
            <ac:spMk id="54275" creationId="{B7A187E2-46C2-452A-B51E-4BAEC29D3E57}"/>
          </ac:spMkLst>
        </pc:spChg>
      </pc:sldChg>
      <pc:sldChg chg="delSp">
        <pc:chgData name="Jim McGowan" userId="e2c7446dd3aca506" providerId="LiveId" clId="{5326FE19-C9D0-4A01-A2BF-3D32CD845BA6}" dt="2019-02-12T17:45:20.221" v="102" actId="478"/>
        <pc:sldMkLst>
          <pc:docMk/>
          <pc:sldMk cId="0" sldId="282"/>
        </pc:sldMkLst>
        <pc:spChg chg="del">
          <ac:chgData name="Jim McGowan" userId="e2c7446dd3aca506" providerId="LiveId" clId="{5326FE19-C9D0-4A01-A2BF-3D32CD845BA6}" dt="2019-02-12T17:45:20.221" v="102" actId="478"/>
          <ac:spMkLst>
            <pc:docMk/>
            <pc:sldMk cId="0" sldId="282"/>
            <ac:spMk id="56325" creationId="{2B1D3F6E-602F-4E1A-B1CD-3C760F184A6F}"/>
          </ac:spMkLst>
        </pc:spChg>
      </pc:sldChg>
      <pc:sldChg chg="delSp">
        <pc:chgData name="Jim McGowan" userId="e2c7446dd3aca506" providerId="LiveId" clId="{5326FE19-C9D0-4A01-A2BF-3D32CD845BA6}" dt="2019-02-12T17:45:23.088" v="103" actId="478"/>
        <pc:sldMkLst>
          <pc:docMk/>
          <pc:sldMk cId="0" sldId="283"/>
        </pc:sldMkLst>
        <pc:spChg chg="del">
          <ac:chgData name="Jim McGowan" userId="e2c7446dd3aca506" providerId="LiveId" clId="{5326FE19-C9D0-4A01-A2BF-3D32CD845BA6}" dt="2019-02-12T17:45:23.088" v="103" actId="478"/>
          <ac:spMkLst>
            <pc:docMk/>
            <pc:sldMk cId="0" sldId="283"/>
            <ac:spMk id="58371" creationId="{E016C8A5-B53C-4B00-AE4D-9B61339FF468}"/>
          </ac:spMkLst>
        </pc:spChg>
      </pc:sldChg>
      <pc:sldChg chg="delSp">
        <pc:chgData name="Jim McGowan" userId="e2c7446dd3aca506" providerId="LiveId" clId="{5326FE19-C9D0-4A01-A2BF-3D32CD845BA6}" dt="2019-02-12T17:45:25.265" v="104" actId="478"/>
        <pc:sldMkLst>
          <pc:docMk/>
          <pc:sldMk cId="0" sldId="284"/>
        </pc:sldMkLst>
        <pc:spChg chg="del">
          <ac:chgData name="Jim McGowan" userId="e2c7446dd3aca506" providerId="LiveId" clId="{5326FE19-C9D0-4A01-A2BF-3D32CD845BA6}" dt="2019-02-12T17:45:25.265" v="104" actId="478"/>
          <ac:spMkLst>
            <pc:docMk/>
            <pc:sldMk cId="0" sldId="284"/>
            <ac:spMk id="60419" creationId="{0D3EC357-902E-4161-8EDA-7608BFC318CA}"/>
          </ac:spMkLst>
        </pc:spChg>
      </pc:sldChg>
      <pc:sldChg chg="delSp">
        <pc:chgData name="Jim McGowan" userId="e2c7446dd3aca506" providerId="LiveId" clId="{5326FE19-C9D0-4A01-A2BF-3D32CD845BA6}" dt="2019-02-12T17:44:04.412" v="84" actId="478"/>
        <pc:sldMkLst>
          <pc:docMk/>
          <pc:sldMk cId="0" sldId="285"/>
        </pc:sldMkLst>
        <pc:spChg chg="del">
          <ac:chgData name="Jim McGowan" userId="e2c7446dd3aca506" providerId="LiveId" clId="{5326FE19-C9D0-4A01-A2BF-3D32CD845BA6}" dt="2019-02-12T17:44:04.412" v="84" actId="478"/>
          <ac:spMkLst>
            <pc:docMk/>
            <pc:sldMk cId="0" sldId="285"/>
            <ac:spMk id="62470" creationId="{E943F2D9-B827-4597-8D98-76BC26738217}"/>
          </ac:spMkLst>
        </pc:spChg>
      </pc:sldChg>
      <pc:sldChg chg="delSp">
        <pc:chgData name="Jim McGowan" userId="e2c7446dd3aca506" providerId="LiveId" clId="{5326FE19-C9D0-4A01-A2BF-3D32CD845BA6}" dt="2019-02-12T17:39:19.043" v="34" actId="478"/>
        <pc:sldMkLst>
          <pc:docMk/>
          <pc:sldMk cId="0" sldId="286"/>
        </pc:sldMkLst>
        <pc:spChg chg="del">
          <ac:chgData name="Jim McGowan" userId="e2c7446dd3aca506" providerId="LiveId" clId="{5326FE19-C9D0-4A01-A2BF-3D32CD845BA6}" dt="2019-02-12T17:39:19.043" v="34" actId="478"/>
          <ac:spMkLst>
            <pc:docMk/>
            <pc:sldMk cId="0" sldId="286"/>
            <ac:spMk id="64518" creationId="{072BF52E-E639-49AF-8C13-F8AF1D5B3635}"/>
          </ac:spMkLst>
        </pc:spChg>
      </pc:sldChg>
      <pc:sldChg chg="del">
        <pc:chgData name="Jim McGowan" userId="e2c7446dd3aca506" providerId="LiveId" clId="{5326FE19-C9D0-4A01-A2BF-3D32CD845BA6}" dt="2019-02-12T17:37:31.255" v="1" actId="2696"/>
        <pc:sldMkLst>
          <pc:docMk/>
          <pc:sldMk cId="0" sldId="289"/>
        </pc:sldMkLst>
      </pc:sldChg>
      <pc:sldChg chg="del">
        <pc:chgData name="Jim McGowan" userId="e2c7446dd3aca506" providerId="LiveId" clId="{5326FE19-C9D0-4A01-A2BF-3D32CD845BA6}" dt="2019-02-12T17:37:31.290" v="21" actId="2696"/>
        <pc:sldMkLst>
          <pc:docMk/>
          <pc:sldMk cId="0" sldId="290"/>
        </pc:sldMkLst>
      </pc:sldChg>
      <pc:sldChg chg="del">
        <pc:chgData name="Jim McGowan" userId="e2c7446dd3aca506" providerId="LiveId" clId="{5326FE19-C9D0-4A01-A2BF-3D32CD845BA6}" dt="2019-02-12T17:37:31.258" v="2" actId="2696"/>
        <pc:sldMkLst>
          <pc:docMk/>
          <pc:sldMk cId="0" sldId="291"/>
        </pc:sldMkLst>
      </pc:sldChg>
      <pc:sldChg chg="del">
        <pc:chgData name="Jim McGowan" userId="e2c7446dd3aca506" providerId="LiveId" clId="{5326FE19-C9D0-4A01-A2BF-3D32CD845BA6}" dt="2019-02-12T17:37:31.272" v="15" actId="2696"/>
        <pc:sldMkLst>
          <pc:docMk/>
          <pc:sldMk cId="0" sldId="292"/>
        </pc:sldMkLst>
      </pc:sldChg>
      <pc:sldChg chg="del">
        <pc:chgData name="Jim McGowan" userId="e2c7446dd3aca506" providerId="LiveId" clId="{5326FE19-C9D0-4A01-A2BF-3D32CD845BA6}" dt="2019-02-12T17:37:31.275" v="16" actId="2696"/>
        <pc:sldMkLst>
          <pc:docMk/>
          <pc:sldMk cId="0" sldId="293"/>
        </pc:sldMkLst>
      </pc:sldChg>
      <pc:sldChg chg="del">
        <pc:chgData name="Jim McGowan" userId="e2c7446dd3aca506" providerId="LiveId" clId="{5326FE19-C9D0-4A01-A2BF-3D32CD845BA6}" dt="2019-02-12T17:37:31.278" v="17" actId="2696"/>
        <pc:sldMkLst>
          <pc:docMk/>
          <pc:sldMk cId="0" sldId="294"/>
        </pc:sldMkLst>
      </pc:sldChg>
      <pc:sldChg chg="del">
        <pc:chgData name="Jim McGowan" userId="e2c7446dd3aca506" providerId="LiveId" clId="{5326FE19-C9D0-4A01-A2BF-3D32CD845BA6}" dt="2019-02-12T17:37:31.281" v="18" actId="2696"/>
        <pc:sldMkLst>
          <pc:docMk/>
          <pc:sldMk cId="0" sldId="295"/>
        </pc:sldMkLst>
      </pc:sldChg>
      <pc:sldChg chg="del">
        <pc:chgData name="Jim McGowan" userId="e2c7446dd3aca506" providerId="LiveId" clId="{5326FE19-C9D0-4A01-A2BF-3D32CD845BA6}" dt="2019-02-12T17:37:31.283" v="19" actId="2696"/>
        <pc:sldMkLst>
          <pc:docMk/>
          <pc:sldMk cId="0" sldId="296"/>
        </pc:sldMkLst>
      </pc:sldChg>
      <pc:sldChg chg="del">
        <pc:chgData name="Jim McGowan" userId="e2c7446dd3aca506" providerId="LiveId" clId="{5326FE19-C9D0-4A01-A2BF-3D32CD845BA6}" dt="2019-02-12T17:37:31.287" v="20" actId="2696"/>
        <pc:sldMkLst>
          <pc:docMk/>
          <pc:sldMk cId="0" sldId="297"/>
        </pc:sldMkLst>
      </pc:sldChg>
      <pc:sldChg chg="del">
        <pc:chgData name="Jim McGowan" userId="e2c7446dd3aca506" providerId="LiveId" clId="{5326FE19-C9D0-4A01-A2BF-3D32CD845BA6}" dt="2019-02-12T17:46:04.277" v="112" actId="2696"/>
        <pc:sldMkLst>
          <pc:docMk/>
          <pc:sldMk cId="0" sldId="298"/>
        </pc:sldMkLst>
      </pc:sldChg>
      <pc:sldChg chg="del">
        <pc:chgData name="Jim McGowan" userId="e2c7446dd3aca506" providerId="LiveId" clId="{5326FE19-C9D0-4A01-A2BF-3D32CD845BA6}" dt="2019-02-12T17:46:04.282" v="113" actId="2696"/>
        <pc:sldMkLst>
          <pc:docMk/>
          <pc:sldMk cId="0" sldId="299"/>
        </pc:sldMkLst>
      </pc:sldChg>
      <pc:sldChg chg="del">
        <pc:chgData name="Jim McGowan" userId="e2c7446dd3aca506" providerId="LiveId" clId="{5326FE19-C9D0-4A01-A2BF-3D32CD845BA6}" dt="2019-02-12T17:46:04.287" v="114" actId="2696"/>
        <pc:sldMkLst>
          <pc:docMk/>
          <pc:sldMk cId="0" sldId="300"/>
        </pc:sldMkLst>
      </pc:sldChg>
      <pc:sldChg chg="del">
        <pc:chgData name="Jim McGowan" userId="e2c7446dd3aca506" providerId="LiveId" clId="{5326FE19-C9D0-4A01-A2BF-3D32CD845BA6}" dt="2019-02-12T17:46:04.291" v="115" actId="2696"/>
        <pc:sldMkLst>
          <pc:docMk/>
          <pc:sldMk cId="0" sldId="301"/>
        </pc:sldMkLst>
      </pc:sldChg>
      <pc:sldChg chg="delSp">
        <pc:chgData name="Jim McGowan" userId="e2c7446dd3aca506" providerId="LiveId" clId="{5326FE19-C9D0-4A01-A2BF-3D32CD845BA6}" dt="2019-02-12T17:39:22.905" v="36" actId="478"/>
        <pc:sldMkLst>
          <pc:docMk/>
          <pc:sldMk cId="0" sldId="308"/>
        </pc:sldMkLst>
        <pc:spChg chg="del">
          <ac:chgData name="Jim McGowan" userId="e2c7446dd3aca506" providerId="LiveId" clId="{5326FE19-C9D0-4A01-A2BF-3D32CD845BA6}" dt="2019-02-12T17:39:22.905" v="36" actId="478"/>
          <ac:spMkLst>
            <pc:docMk/>
            <pc:sldMk cId="0" sldId="308"/>
            <ac:spMk id="103430" creationId="{1E40B5C1-475F-48F1-99AC-017E8BF00D90}"/>
          </ac:spMkLst>
        </pc:spChg>
      </pc:sldChg>
      <pc:sldChg chg="delSp modSp">
        <pc:chgData name="Jim McGowan" userId="e2c7446dd3aca506" providerId="LiveId" clId="{5326FE19-C9D0-4A01-A2BF-3D32CD845BA6}" dt="2019-02-12T17:39:55.311" v="44" actId="478"/>
        <pc:sldMkLst>
          <pc:docMk/>
          <pc:sldMk cId="0" sldId="309"/>
        </pc:sldMkLst>
        <pc:spChg chg="del">
          <ac:chgData name="Jim McGowan" userId="e2c7446dd3aca506" providerId="LiveId" clId="{5326FE19-C9D0-4A01-A2BF-3D32CD845BA6}" dt="2019-02-12T17:39:55.311" v="44" actId="478"/>
          <ac:spMkLst>
            <pc:docMk/>
            <pc:sldMk cId="0" sldId="309"/>
            <ac:spMk id="105479" creationId="{A1DF76AE-F009-44B0-AB02-03B102CDB2BE}"/>
          </ac:spMkLst>
        </pc:spChg>
        <pc:spChg chg="mod">
          <ac:chgData name="Jim McGowan" userId="e2c7446dd3aca506" providerId="LiveId" clId="{5326FE19-C9D0-4A01-A2BF-3D32CD845BA6}" dt="2019-02-12T17:39:51.041" v="43" actId="6549"/>
          <ac:spMkLst>
            <pc:docMk/>
            <pc:sldMk cId="0" sldId="309"/>
            <ac:spMk id="105486" creationId="{0E9347C9-7E4D-4698-AF68-11E6CB8A49C9}"/>
          </ac:spMkLst>
        </pc:spChg>
      </pc:sldChg>
      <pc:sldChg chg="delSp">
        <pc:chgData name="Jim McGowan" userId="e2c7446dd3aca506" providerId="LiveId" clId="{5326FE19-C9D0-4A01-A2BF-3D32CD845BA6}" dt="2019-02-12T17:39:31.172" v="39" actId="478"/>
        <pc:sldMkLst>
          <pc:docMk/>
          <pc:sldMk cId="0" sldId="311"/>
        </pc:sldMkLst>
        <pc:spChg chg="del">
          <ac:chgData name="Jim McGowan" userId="e2c7446dd3aca506" providerId="LiveId" clId="{5326FE19-C9D0-4A01-A2BF-3D32CD845BA6}" dt="2019-02-12T17:39:31.172" v="39" actId="478"/>
          <ac:spMkLst>
            <pc:docMk/>
            <pc:sldMk cId="0" sldId="311"/>
            <ac:spMk id="109573" creationId="{C64ACAE5-3980-4BF4-A1C4-08672B817ECA}"/>
          </ac:spMkLst>
        </pc:spChg>
      </pc:sldChg>
      <pc:sldChg chg="delSp">
        <pc:chgData name="Jim McGowan" userId="e2c7446dd3aca506" providerId="LiveId" clId="{5326FE19-C9D0-4A01-A2BF-3D32CD845BA6}" dt="2019-02-12T17:39:29.017" v="38" actId="478"/>
        <pc:sldMkLst>
          <pc:docMk/>
          <pc:sldMk cId="0" sldId="312"/>
        </pc:sldMkLst>
        <pc:spChg chg="del">
          <ac:chgData name="Jim McGowan" userId="e2c7446dd3aca506" providerId="LiveId" clId="{5326FE19-C9D0-4A01-A2BF-3D32CD845BA6}" dt="2019-02-12T17:39:29.017" v="38" actId="478"/>
          <ac:spMkLst>
            <pc:docMk/>
            <pc:sldMk cId="0" sldId="312"/>
            <ac:spMk id="111621" creationId="{9684CBF8-5999-4214-9588-5928247FB390}"/>
          </ac:spMkLst>
        </pc:spChg>
      </pc:sldChg>
      <pc:sldChg chg="delSp">
        <pc:chgData name="Jim McGowan" userId="e2c7446dd3aca506" providerId="LiveId" clId="{5326FE19-C9D0-4A01-A2BF-3D32CD845BA6}" dt="2019-02-12T17:39:33.364" v="40" actId="478"/>
        <pc:sldMkLst>
          <pc:docMk/>
          <pc:sldMk cId="0" sldId="313"/>
        </pc:sldMkLst>
        <pc:spChg chg="del">
          <ac:chgData name="Jim McGowan" userId="e2c7446dd3aca506" providerId="LiveId" clId="{5326FE19-C9D0-4A01-A2BF-3D32CD845BA6}" dt="2019-02-12T17:39:33.364" v="40" actId="478"/>
          <ac:spMkLst>
            <pc:docMk/>
            <pc:sldMk cId="0" sldId="313"/>
            <ac:spMk id="113672" creationId="{CA7A7CC8-18B4-4B4B-BDC1-4A0CC05DB249}"/>
          </ac:spMkLst>
        </pc:spChg>
      </pc:sldChg>
      <pc:sldChg chg="delSp">
        <pc:chgData name="Jim McGowan" userId="e2c7446dd3aca506" providerId="LiveId" clId="{5326FE19-C9D0-4A01-A2BF-3D32CD845BA6}" dt="2019-02-12T17:40:00.425" v="46" actId="478"/>
        <pc:sldMkLst>
          <pc:docMk/>
          <pc:sldMk cId="0" sldId="314"/>
        </pc:sldMkLst>
        <pc:spChg chg="del">
          <ac:chgData name="Jim McGowan" userId="e2c7446dd3aca506" providerId="LiveId" clId="{5326FE19-C9D0-4A01-A2BF-3D32CD845BA6}" dt="2019-02-12T17:40:00.425" v="46" actId="478"/>
          <ac:spMkLst>
            <pc:docMk/>
            <pc:sldMk cId="0" sldId="314"/>
            <ac:spMk id="115717" creationId="{E3EDBF52-8E19-4CCB-86BE-30101CD1A363}"/>
          </ac:spMkLst>
        </pc:spChg>
      </pc:sldChg>
      <pc:sldChg chg="modSp">
        <pc:chgData name="Jim McGowan" userId="e2c7446dd3aca506" providerId="LiveId" clId="{5326FE19-C9D0-4A01-A2BF-3D32CD845BA6}" dt="2019-02-12T17:40:55.264" v="53" actId="1076"/>
        <pc:sldMkLst>
          <pc:docMk/>
          <pc:sldMk cId="0" sldId="315"/>
        </pc:sldMkLst>
        <pc:picChg chg="mod">
          <ac:chgData name="Jim McGowan" userId="e2c7446dd3aca506" providerId="LiveId" clId="{5326FE19-C9D0-4A01-A2BF-3D32CD845BA6}" dt="2019-02-12T17:40:55.264" v="53" actId="1076"/>
          <ac:picMkLst>
            <pc:docMk/>
            <pc:sldMk cId="0" sldId="315"/>
            <ac:picMk id="117767" creationId="{A2EC0961-5779-468B-96A8-035E0A119A4C}"/>
          </ac:picMkLst>
        </pc:picChg>
      </pc:sldChg>
      <pc:sldChg chg="delSp">
        <pc:chgData name="Jim McGowan" userId="e2c7446dd3aca506" providerId="LiveId" clId="{5326FE19-C9D0-4A01-A2BF-3D32CD845BA6}" dt="2019-02-12T17:41:21.962" v="58" actId="478"/>
        <pc:sldMkLst>
          <pc:docMk/>
          <pc:sldMk cId="0" sldId="316"/>
        </pc:sldMkLst>
        <pc:spChg chg="del">
          <ac:chgData name="Jim McGowan" userId="e2c7446dd3aca506" providerId="LiveId" clId="{5326FE19-C9D0-4A01-A2BF-3D32CD845BA6}" dt="2019-02-12T17:41:21.962" v="58" actId="478"/>
          <ac:spMkLst>
            <pc:docMk/>
            <pc:sldMk cId="0" sldId="316"/>
            <ac:spMk id="118791" creationId="{1D410543-1BEA-47AB-B38A-F69C138D4D91}"/>
          </ac:spMkLst>
        </pc:spChg>
      </pc:sldChg>
      <pc:sldChg chg="modSp">
        <pc:chgData name="Jim McGowan" userId="e2c7446dd3aca506" providerId="LiveId" clId="{5326FE19-C9D0-4A01-A2BF-3D32CD845BA6}" dt="2019-02-12T17:38:48.431" v="31" actId="1076"/>
        <pc:sldMkLst>
          <pc:docMk/>
          <pc:sldMk cId="0" sldId="317"/>
        </pc:sldMkLst>
        <pc:spChg chg="mod">
          <ac:chgData name="Jim McGowan" userId="e2c7446dd3aca506" providerId="LiveId" clId="{5326FE19-C9D0-4A01-A2BF-3D32CD845BA6}" dt="2019-02-12T17:38:38.269" v="30" actId="6549"/>
          <ac:spMkLst>
            <pc:docMk/>
            <pc:sldMk cId="0" sldId="317"/>
            <ac:spMk id="120834" creationId="{33A6D7BF-18CE-4E37-AFD9-DD68FA028DE0}"/>
          </ac:spMkLst>
        </pc:spChg>
        <pc:picChg chg="mod">
          <ac:chgData name="Jim McGowan" userId="e2c7446dd3aca506" providerId="LiveId" clId="{5326FE19-C9D0-4A01-A2BF-3D32CD845BA6}" dt="2019-02-12T17:38:48.431" v="31" actId="1076"/>
          <ac:picMkLst>
            <pc:docMk/>
            <pc:sldMk cId="0" sldId="317"/>
            <ac:picMk id="120835" creationId="{63E4317C-38CA-4CA7-8097-A49E4C12AA96}"/>
          </ac:picMkLst>
        </pc:picChg>
      </pc:sldChg>
      <pc:sldChg chg="delSp modSp">
        <pc:chgData name="Jim McGowan" userId="e2c7446dd3aca506" providerId="LiveId" clId="{5326FE19-C9D0-4A01-A2BF-3D32CD845BA6}" dt="2019-02-12T17:41:42.155" v="62" actId="20577"/>
        <pc:sldMkLst>
          <pc:docMk/>
          <pc:sldMk cId="0" sldId="320"/>
        </pc:sldMkLst>
        <pc:spChg chg="del">
          <ac:chgData name="Jim McGowan" userId="e2c7446dd3aca506" providerId="LiveId" clId="{5326FE19-C9D0-4A01-A2BF-3D32CD845BA6}" dt="2019-02-12T17:41:24.945" v="59" actId="478"/>
          <ac:spMkLst>
            <pc:docMk/>
            <pc:sldMk cId="0" sldId="320"/>
            <ac:spMk id="123910" creationId="{EAC76C93-53B0-4A00-9AA5-8B8B07354602}"/>
          </ac:spMkLst>
        </pc:spChg>
        <pc:spChg chg="mod">
          <ac:chgData name="Jim McGowan" userId="e2c7446dd3aca506" providerId="LiveId" clId="{5326FE19-C9D0-4A01-A2BF-3D32CD845BA6}" dt="2019-02-12T17:41:42.155" v="62" actId="20577"/>
          <ac:spMkLst>
            <pc:docMk/>
            <pc:sldMk cId="0" sldId="320"/>
            <ac:spMk id="123918" creationId="{D8AE54EA-6A64-4295-AC5A-3CD4042BAC0A}"/>
          </ac:spMkLst>
        </pc:spChg>
      </pc:sldChg>
      <pc:sldChg chg="delSp modSp">
        <pc:chgData name="Jim McGowan" userId="e2c7446dd3aca506" providerId="LiveId" clId="{5326FE19-C9D0-4A01-A2BF-3D32CD845BA6}" dt="2019-02-12T17:42:11.243" v="66" actId="20577"/>
        <pc:sldMkLst>
          <pc:docMk/>
          <pc:sldMk cId="0" sldId="321"/>
        </pc:sldMkLst>
        <pc:spChg chg="mod">
          <ac:chgData name="Jim McGowan" userId="e2c7446dd3aca506" providerId="LiveId" clId="{5326FE19-C9D0-4A01-A2BF-3D32CD845BA6}" dt="2019-02-12T17:42:11.243" v="66" actId="20577"/>
          <ac:spMkLst>
            <pc:docMk/>
            <pc:sldMk cId="0" sldId="321"/>
            <ac:spMk id="125954" creationId="{E9658220-B0BF-4EC4-B31A-45C1AE7BE7A4}"/>
          </ac:spMkLst>
        </pc:spChg>
        <pc:spChg chg="del">
          <ac:chgData name="Jim McGowan" userId="e2c7446dd3aca506" providerId="LiveId" clId="{5326FE19-C9D0-4A01-A2BF-3D32CD845BA6}" dt="2019-02-12T17:42:05.940" v="65" actId="478"/>
          <ac:spMkLst>
            <pc:docMk/>
            <pc:sldMk cId="0" sldId="321"/>
            <ac:spMk id="125959" creationId="{B4080156-8F4C-4B4C-A140-127E367BCF23}"/>
          </ac:spMkLst>
        </pc:spChg>
      </pc:sldChg>
      <pc:sldChg chg="delSp modSp">
        <pc:chgData name="Jim McGowan" userId="e2c7446dd3aca506" providerId="LiveId" clId="{5326FE19-C9D0-4A01-A2BF-3D32CD845BA6}" dt="2019-02-12T17:42:38.403" v="72" actId="478"/>
        <pc:sldMkLst>
          <pc:docMk/>
          <pc:sldMk cId="0" sldId="322"/>
        </pc:sldMkLst>
        <pc:spChg chg="mod">
          <ac:chgData name="Jim McGowan" userId="e2c7446dd3aca506" providerId="LiveId" clId="{5326FE19-C9D0-4A01-A2BF-3D32CD845BA6}" dt="2019-02-12T17:42:34.954" v="71" actId="20577"/>
          <ac:spMkLst>
            <pc:docMk/>
            <pc:sldMk cId="0" sldId="322"/>
            <ac:spMk id="128002" creationId="{D221D0FA-8553-47B2-9CA5-1F6C4C9DD573}"/>
          </ac:spMkLst>
        </pc:spChg>
        <pc:spChg chg="del">
          <ac:chgData name="Jim McGowan" userId="e2c7446dd3aca506" providerId="LiveId" clId="{5326FE19-C9D0-4A01-A2BF-3D32CD845BA6}" dt="2019-02-12T17:42:38.403" v="72" actId="478"/>
          <ac:spMkLst>
            <pc:docMk/>
            <pc:sldMk cId="0" sldId="322"/>
            <ac:spMk id="128006" creationId="{83A1579D-290B-4B8E-92D2-C311260C05B6}"/>
          </ac:spMkLst>
        </pc:spChg>
      </pc:sldChg>
      <pc:sldChg chg="delSp modSp">
        <pc:chgData name="Jim McGowan" userId="e2c7446dd3aca506" providerId="LiveId" clId="{5326FE19-C9D0-4A01-A2BF-3D32CD845BA6}" dt="2019-02-12T17:42:29.609" v="70" actId="20577"/>
        <pc:sldMkLst>
          <pc:docMk/>
          <pc:sldMk cId="0" sldId="323"/>
        </pc:sldMkLst>
        <pc:spChg chg="mod">
          <ac:chgData name="Jim McGowan" userId="e2c7446dd3aca506" providerId="LiveId" clId="{5326FE19-C9D0-4A01-A2BF-3D32CD845BA6}" dt="2019-02-12T17:42:29.609" v="70" actId="20577"/>
          <ac:spMkLst>
            <pc:docMk/>
            <pc:sldMk cId="0" sldId="323"/>
            <ac:spMk id="130050" creationId="{F97A8173-C174-41CD-A716-E47B11FBC169}"/>
          </ac:spMkLst>
        </pc:spChg>
        <pc:spChg chg="del">
          <ac:chgData name="Jim McGowan" userId="e2c7446dd3aca506" providerId="LiveId" clId="{5326FE19-C9D0-4A01-A2BF-3D32CD845BA6}" dt="2019-02-12T17:42:26.133" v="69" actId="478"/>
          <ac:spMkLst>
            <pc:docMk/>
            <pc:sldMk cId="0" sldId="323"/>
            <ac:spMk id="130053" creationId="{9AD84860-3A88-4609-A5D6-CCE1AF98FE97}"/>
          </ac:spMkLst>
        </pc:spChg>
      </pc:sldChg>
      <pc:sldChg chg="delSp modSp">
        <pc:chgData name="Jim McGowan" userId="e2c7446dd3aca506" providerId="LiveId" clId="{5326FE19-C9D0-4A01-A2BF-3D32CD845BA6}" dt="2019-02-12T17:43:37.253" v="82" actId="166"/>
        <pc:sldMkLst>
          <pc:docMk/>
          <pc:sldMk cId="0" sldId="324"/>
        </pc:sldMkLst>
        <pc:spChg chg="del">
          <ac:chgData name="Jim McGowan" userId="e2c7446dd3aca506" providerId="LiveId" clId="{5326FE19-C9D0-4A01-A2BF-3D32CD845BA6}" dt="2019-02-12T17:43:00.496" v="80" actId="478"/>
          <ac:spMkLst>
            <pc:docMk/>
            <pc:sldMk cId="0" sldId="324"/>
            <ac:spMk id="132102" creationId="{3B90A272-E60C-49AB-8A42-78EBB44CCFDB}"/>
          </ac:spMkLst>
        </pc:spChg>
        <pc:picChg chg="mod ord">
          <ac:chgData name="Jim McGowan" userId="e2c7446dd3aca506" providerId="LiveId" clId="{5326FE19-C9D0-4A01-A2BF-3D32CD845BA6}" dt="2019-02-12T17:43:37.253" v="82" actId="166"/>
          <ac:picMkLst>
            <pc:docMk/>
            <pc:sldMk cId="0" sldId="324"/>
            <ac:picMk id="132104" creationId="{2C8D193D-DC67-4F1E-A675-784A5D667335}"/>
          </ac:picMkLst>
        </pc:picChg>
      </pc:sldChg>
      <pc:sldChg chg="delSp">
        <pc:chgData name="Jim McGowan" userId="e2c7446dd3aca506" providerId="LiveId" clId="{5326FE19-C9D0-4A01-A2BF-3D32CD845BA6}" dt="2019-02-12T17:44:01.580" v="83" actId="478"/>
        <pc:sldMkLst>
          <pc:docMk/>
          <pc:sldMk cId="0" sldId="326"/>
        </pc:sldMkLst>
        <pc:spChg chg="del">
          <ac:chgData name="Jim McGowan" userId="e2c7446dd3aca506" providerId="LiveId" clId="{5326FE19-C9D0-4A01-A2BF-3D32CD845BA6}" dt="2019-02-12T17:44:01.580" v="83" actId="478"/>
          <ac:spMkLst>
            <pc:docMk/>
            <pc:sldMk cId="0" sldId="326"/>
            <ac:spMk id="136195" creationId="{C5B5FB78-AF84-4746-80A4-4E2EC1A0913B}"/>
          </ac:spMkLst>
        </pc:spChg>
      </pc:sldChg>
      <pc:sldChg chg="delSp">
        <pc:chgData name="Jim McGowan" userId="e2c7446dd3aca506" providerId="LiveId" clId="{5326FE19-C9D0-4A01-A2BF-3D32CD845BA6}" dt="2019-02-12T17:44:13.584" v="87" actId="478"/>
        <pc:sldMkLst>
          <pc:docMk/>
          <pc:sldMk cId="0" sldId="327"/>
        </pc:sldMkLst>
        <pc:spChg chg="del">
          <ac:chgData name="Jim McGowan" userId="e2c7446dd3aca506" providerId="LiveId" clId="{5326FE19-C9D0-4A01-A2BF-3D32CD845BA6}" dt="2019-02-12T17:44:13.584" v="87" actId="478"/>
          <ac:spMkLst>
            <pc:docMk/>
            <pc:sldMk cId="0" sldId="327"/>
            <ac:spMk id="138247" creationId="{EB6C7588-74DD-4DB9-A321-5B7C8ED410B8}"/>
          </ac:spMkLst>
        </pc:spChg>
      </pc:sldChg>
      <pc:sldChg chg="delSp">
        <pc:chgData name="Jim McGowan" userId="e2c7446dd3aca506" providerId="LiveId" clId="{5326FE19-C9D0-4A01-A2BF-3D32CD845BA6}" dt="2019-02-12T17:44:11.056" v="86" actId="478"/>
        <pc:sldMkLst>
          <pc:docMk/>
          <pc:sldMk cId="0" sldId="328"/>
        </pc:sldMkLst>
        <pc:spChg chg="del">
          <ac:chgData name="Jim McGowan" userId="e2c7446dd3aca506" providerId="LiveId" clId="{5326FE19-C9D0-4A01-A2BF-3D32CD845BA6}" dt="2019-02-12T17:44:11.056" v="86" actId="478"/>
          <ac:spMkLst>
            <pc:docMk/>
            <pc:sldMk cId="0" sldId="328"/>
            <ac:spMk id="140293" creationId="{63831877-08B5-4F2A-B57E-EBF6B7848D57}"/>
          </ac:spMkLst>
        </pc:spChg>
      </pc:sldChg>
      <pc:sldChg chg="delSp">
        <pc:chgData name="Jim McGowan" userId="e2c7446dd3aca506" providerId="LiveId" clId="{5326FE19-C9D0-4A01-A2BF-3D32CD845BA6}" dt="2019-02-12T17:44:16.065" v="88" actId="478"/>
        <pc:sldMkLst>
          <pc:docMk/>
          <pc:sldMk cId="0" sldId="329"/>
        </pc:sldMkLst>
        <pc:spChg chg="del">
          <ac:chgData name="Jim McGowan" userId="e2c7446dd3aca506" providerId="LiveId" clId="{5326FE19-C9D0-4A01-A2BF-3D32CD845BA6}" dt="2019-02-12T17:44:16.065" v="88" actId="478"/>
          <ac:spMkLst>
            <pc:docMk/>
            <pc:sldMk cId="0" sldId="329"/>
            <ac:spMk id="142340" creationId="{E5671908-AB7C-4D8E-8B41-AE61C3E7F1B3}"/>
          </ac:spMkLst>
        </pc:spChg>
      </pc:sldChg>
      <pc:sldChg chg="delSp modSp">
        <pc:chgData name="Jim McGowan" userId="e2c7446dd3aca506" providerId="LiveId" clId="{5326FE19-C9D0-4A01-A2BF-3D32CD845BA6}" dt="2019-02-12T17:44:45.722" v="98" actId="1037"/>
        <pc:sldMkLst>
          <pc:docMk/>
          <pc:sldMk cId="0" sldId="330"/>
        </pc:sldMkLst>
        <pc:spChg chg="del">
          <ac:chgData name="Jim McGowan" userId="e2c7446dd3aca506" providerId="LiveId" clId="{5326FE19-C9D0-4A01-A2BF-3D32CD845BA6}" dt="2019-02-12T17:44:22.529" v="90" actId="478"/>
          <ac:spMkLst>
            <pc:docMk/>
            <pc:sldMk cId="0" sldId="330"/>
            <ac:spMk id="144390" creationId="{C866FC06-872D-4203-B06E-304FAFE2EBB0}"/>
          </ac:spMkLst>
        </pc:spChg>
        <pc:picChg chg="mod">
          <ac:chgData name="Jim McGowan" userId="e2c7446dd3aca506" providerId="LiveId" clId="{5326FE19-C9D0-4A01-A2BF-3D32CD845BA6}" dt="2019-02-12T17:44:45.722" v="98" actId="1037"/>
          <ac:picMkLst>
            <pc:docMk/>
            <pc:sldMk cId="0" sldId="330"/>
            <ac:picMk id="144389" creationId="{02B7E8BF-CCE6-49F6-A301-223F0AD5566E}"/>
          </ac:picMkLst>
        </pc:picChg>
      </pc:sldChg>
      <pc:sldChg chg="addSp delSp">
        <pc:chgData name="Jim McGowan" userId="e2c7446dd3aca506" providerId="LiveId" clId="{5326FE19-C9D0-4A01-A2BF-3D32CD845BA6}" dt="2019-02-12T17:45:07.846" v="101"/>
        <pc:sldMkLst>
          <pc:docMk/>
          <pc:sldMk cId="0" sldId="331"/>
        </pc:sldMkLst>
        <pc:spChg chg="del">
          <ac:chgData name="Jim McGowan" userId="e2c7446dd3aca506" providerId="LiveId" clId="{5326FE19-C9D0-4A01-A2BF-3D32CD845BA6}" dt="2019-02-12T17:45:05.868" v="100" actId="478"/>
          <ac:spMkLst>
            <pc:docMk/>
            <pc:sldMk cId="0" sldId="331"/>
            <ac:spMk id="146436" creationId="{7F8BA4B2-3C0E-4B10-8080-46E54F142B0E}"/>
          </ac:spMkLst>
        </pc:spChg>
        <pc:picChg chg="add">
          <ac:chgData name="Jim McGowan" userId="e2c7446dd3aca506" providerId="LiveId" clId="{5326FE19-C9D0-4A01-A2BF-3D32CD845BA6}" dt="2019-02-12T17:45:07.846" v="101"/>
          <ac:picMkLst>
            <pc:docMk/>
            <pc:sldMk cId="0" sldId="331"/>
            <ac:picMk id="5" creationId="{191CEBF1-307B-4C45-9E39-3EE69E5E57B1}"/>
          </ac:picMkLst>
        </pc:picChg>
        <pc:picChg chg="del">
          <ac:chgData name="Jim McGowan" userId="e2c7446dd3aca506" providerId="LiveId" clId="{5326FE19-C9D0-4A01-A2BF-3D32CD845BA6}" dt="2019-02-12T17:45:03.738" v="99" actId="478"/>
          <ac:picMkLst>
            <pc:docMk/>
            <pc:sldMk cId="0" sldId="331"/>
            <ac:picMk id="146435" creationId="{1AF6E148-3EE6-404C-8469-93F34E941D8F}"/>
          </ac:picMkLst>
        </pc:picChg>
      </pc:sldChg>
      <pc:sldChg chg="delSp">
        <pc:chgData name="Jim McGowan" userId="e2c7446dd3aca506" providerId="LiveId" clId="{5326FE19-C9D0-4A01-A2BF-3D32CD845BA6}" dt="2019-02-12T17:45:27.312" v="105" actId="478"/>
        <pc:sldMkLst>
          <pc:docMk/>
          <pc:sldMk cId="0" sldId="332"/>
        </pc:sldMkLst>
        <pc:spChg chg="del">
          <ac:chgData name="Jim McGowan" userId="e2c7446dd3aca506" providerId="LiveId" clId="{5326FE19-C9D0-4A01-A2BF-3D32CD845BA6}" dt="2019-02-12T17:45:27.312" v="105" actId="478"/>
          <ac:spMkLst>
            <pc:docMk/>
            <pc:sldMk cId="0" sldId="332"/>
            <ac:spMk id="148483" creationId="{9AD631EE-DEB2-4244-A47C-C378646EC328}"/>
          </ac:spMkLst>
        </pc:spChg>
      </pc:sldChg>
      <pc:sldChg chg="modSp">
        <pc:chgData name="Jim McGowan" userId="e2c7446dd3aca506" providerId="LiveId" clId="{5326FE19-C9D0-4A01-A2BF-3D32CD845BA6}" dt="2019-02-12T17:45:36.793" v="111" actId="12789"/>
        <pc:sldMkLst>
          <pc:docMk/>
          <pc:sldMk cId="0" sldId="334"/>
        </pc:sldMkLst>
        <pc:picChg chg="mod">
          <ac:chgData name="Jim McGowan" userId="e2c7446dd3aca506" providerId="LiveId" clId="{5326FE19-C9D0-4A01-A2BF-3D32CD845BA6}" dt="2019-02-12T17:45:36.793" v="111" actId="12789"/>
          <ac:picMkLst>
            <pc:docMk/>
            <pc:sldMk cId="0" sldId="334"/>
            <ac:picMk id="151556" creationId="{0B8E6B97-3D46-4896-9B73-AB6F09FBA6FC}"/>
          </ac:picMkLst>
        </pc:picChg>
      </pc:sldChg>
      <pc:sldChg chg="del">
        <pc:chgData name="Jim McGowan" userId="e2c7446dd3aca506" providerId="LiveId" clId="{5326FE19-C9D0-4A01-A2BF-3D32CD845BA6}" dt="2019-02-12T17:37:31.294" v="22" actId="2696"/>
        <pc:sldMkLst>
          <pc:docMk/>
          <pc:sldMk cId="0" sldId="342"/>
        </pc:sldMkLst>
      </pc:sldChg>
      <pc:sldChg chg="del">
        <pc:chgData name="Jim McGowan" userId="e2c7446dd3aca506" providerId="LiveId" clId="{5326FE19-C9D0-4A01-A2BF-3D32CD845BA6}" dt="2019-02-12T17:37:31.302" v="23" actId="2696"/>
        <pc:sldMkLst>
          <pc:docMk/>
          <pc:sldMk cId="0" sldId="343"/>
        </pc:sldMkLst>
      </pc:sldChg>
      <pc:sldChg chg="del">
        <pc:chgData name="Jim McGowan" userId="e2c7446dd3aca506" providerId="LiveId" clId="{5326FE19-C9D0-4A01-A2BF-3D32CD845BA6}" dt="2019-02-12T17:37:31.252" v="0" actId="2696"/>
        <pc:sldMkLst>
          <pc:docMk/>
          <pc:sldMk cId="0" sldId="344"/>
        </pc:sldMkLst>
      </pc:sldChg>
      <pc:sldChg chg="delSp">
        <pc:chgData name="Jim McGowan" userId="e2c7446dd3aca506" providerId="LiveId" clId="{5326FE19-C9D0-4A01-A2BF-3D32CD845BA6}" dt="2019-02-12T17:39:16.794" v="33" actId="478"/>
        <pc:sldMkLst>
          <pc:docMk/>
          <pc:sldMk cId="0" sldId="346"/>
        </pc:sldMkLst>
        <pc:spChg chg="del">
          <ac:chgData name="Jim McGowan" userId="e2c7446dd3aca506" providerId="LiveId" clId="{5326FE19-C9D0-4A01-A2BF-3D32CD845BA6}" dt="2019-02-12T17:39:16.794" v="33" actId="478"/>
          <ac:spMkLst>
            <pc:docMk/>
            <pc:sldMk cId="0" sldId="346"/>
            <ac:spMk id="169989" creationId="{F1038F8C-99AF-4B22-A48D-49BD07C9B099}"/>
          </ac:spMkLst>
        </pc:spChg>
      </pc:sldChg>
      <pc:sldMasterChg chg="del delSldLayout">
        <pc:chgData name="Jim McGowan" userId="e2c7446dd3aca506" providerId="LiveId" clId="{5326FE19-C9D0-4A01-A2BF-3D32CD845BA6}" dt="2019-02-12T17:37:31.269" v="14" actId="2696"/>
        <pc:sldMasterMkLst>
          <pc:docMk/>
          <pc:sldMasterMk cId="0" sldId="2147483649"/>
        </pc:sldMasterMkLst>
        <pc:sldLayoutChg chg="del">
          <pc:chgData name="Jim McGowan" userId="e2c7446dd3aca506" providerId="LiveId" clId="{5326FE19-C9D0-4A01-A2BF-3D32CD845BA6}" dt="2019-02-12T17:37:31.258" v="3" actId="2696"/>
          <pc:sldLayoutMkLst>
            <pc:docMk/>
            <pc:sldMasterMk cId="0" sldId="2147483649"/>
            <pc:sldLayoutMk cId="1971268866" sldId="2147483663"/>
          </pc:sldLayoutMkLst>
        </pc:sldLayoutChg>
        <pc:sldLayoutChg chg="del">
          <pc:chgData name="Jim McGowan" userId="e2c7446dd3aca506" providerId="LiveId" clId="{5326FE19-C9D0-4A01-A2BF-3D32CD845BA6}" dt="2019-02-12T17:37:31.259" v="4" actId="2696"/>
          <pc:sldLayoutMkLst>
            <pc:docMk/>
            <pc:sldMasterMk cId="0" sldId="2147483649"/>
            <pc:sldLayoutMk cId="2474222466" sldId="2147483664"/>
          </pc:sldLayoutMkLst>
        </pc:sldLayoutChg>
        <pc:sldLayoutChg chg="del">
          <pc:chgData name="Jim McGowan" userId="e2c7446dd3aca506" providerId="LiveId" clId="{5326FE19-C9D0-4A01-A2BF-3D32CD845BA6}" dt="2019-02-12T17:37:31.260" v="5" actId="2696"/>
          <pc:sldLayoutMkLst>
            <pc:docMk/>
            <pc:sldMasterMk cId="0" sldId="2147483649"/>
            <pc:sldLayoutMk cId="827591291" sldId="2147483665"/>
          </pc:sldLayoutMkLst>
        </pc:sldLayoutChg>
        <pc:sldLayoutChg chg="del">
          <pc:chgData name="Jim McGowan" userId="e2c7446dd3aca506" providerId="LiveId" clId="{5326FE19-C9D0-4A01-A2BF-3D32CD845BA6}" dt="2019-02-12T17:37:31.261" v="6" actId="2696"/>
          <pc:sldLayoutMkLst>
            <pc:docMk/>
            <pc:sldMasterMk cId="0" sldId="2147483649"/>
            <pc:sldLayoutMk cId="99256969" sldId="2147483666"/>
          </pc:sldLayoutMkLst>
        </pc:sldLayoutChg>
        <pc:sldLayoutChg chg="del">
          <pc:chgData name="Jim McGowan" userId="e2c7446dd3aca506" providerId="LiveId" clId="{5326FE19-C9D0-4A01-A2BF-3D32CD845BA6}" dt="2019-02-12T17:37:31.262" v="7" actId="2696"/>
          <pc:sldLayoutMkLst>
            <pc:docMk/>
            <pc:sldMasterMk cId="0" sldId="2147483649"/>
            <pc:sldLayoutMk cId="3114811158" sldId="2147483667"/>
          </pc:sldLayoutMkLst>
        </pc:sldLayoutChg>
        <pc:sldLayoutChg chg="del">
          <pc:chgData name="Jim McGowan" userId="e2c7446dd3aca506" providerId="LiveId" clId="{5326FE19-C9D0-4A01-A2BF-3D32CD845BA6}" dt="2019-02-12T17:37:31.263" v="8" actId="2696"/>
          <pc:sldLayoutMkLst>
            <pc:docMk/>
            <pc:sldMasterMk cId="0" sldId="2147483649"/>
            <pc:sldLayoutMk cId="1896789568" sldId="2147483668"/>
          </pc:sldLayoutMkLst>
        </pc:sldLayoutChg>
        <pc:sldLayoutChg chg="del">
          <pc:chgData name="Jim McGowan" userId="e2c7446dd3aca506" providerId="LiveId" clId="{5326FE19-C9D0-4A01-A2BF-3D32CD845BA6}" dt="2019-02-12T17:37:31.263" v="9" actId="2696"/>
          <pc:sldLayoutMkLst>
            <pc:docMk/>
            <pc:sldMasterMk cId="0" sldId="2147483649"/>
            <pc:sldLayoutMk cId="3246390235" sldId="2147483669"/>
          </pc:sldLayoutMkLst>
        </pc:sldLayoutChg>
        <pc:sldLayoutChg chg="del">
          <pc:chgData name="Jim McGowan" userId="e2c7446dd3aca506" providerId="LiveId" clId="{5326FE19-C9D0-4A01-A2BF-3D32CD845BA6}" dt="2019-02-12T17:37:31.264" v="10" actId="2696"/>
          <pc:sldLayoutMkLst>
            <pc:docMk/>
            <pc:sldMasterMk cId="0" sldId="2147483649"/>
            <pc:sldLayoutMk cId="4183082152" sldId="2147483670"/>
          </pc:sldLayoutMkLst>
        </pc:sldLayoutChg>
        <pc:sldLayoutChg chg="del">
          <pc:chgData name="Jim McGowan" userId="e2c7446dd3aca506" providerId="LiveId" clId="{5326FE19-C9D0-4A01-A2BF-3D32CD845BA6}" dt="2019-02-12T17:37:31.265" v="11" actId="2696"/>
          <pc:sldLayoutMkLst>
            <pc:docMk/>
            <pc:sldMasterMk cId="0" sldId="2147483649"/>
            <pc:sldLayoutMk cId="861069291" sldId="2147483671"/>
          </pc:sldLayoutMkLst>
        </pc:sldLayoutChg>
        <pc:sldLayoutChg chg="del">
          <pc:chgData name="Jim McGowan" userId="e2c7446dd3aca506" providerId="LiveId" clId="{5326FE19-C9D0-4A01-A2BF-3D32CD845BA6}" dt="2019-02-12T17:37:31.266" v="12" actId="2696"/>
          <pc:sldLayoutMkLst>
            <pc:docMk/>
            <pc:sldMasterMk cId="0" sldId="2147483649"/>
            <pc:sldLayoutMk cId="1550338288" sldId="2147483672"/>
          </pc:sldLayoutMkLst>
        </pc:sldLayoutChg>
        <pc:sldLayoutChg chg="del">
          <pc:chgData name="Jim McGowan" userId="e2c7446dd3aca506" providerId="LiveId" clId="{5326FE19-C9D0-4A01-A2BF-3D32CD845BA6}" dt="2019-02-12T17:37:31.267" v="13" actId="2696"/>
          <pc:sldLayoutMkLst>
            <pc:docMk/>
            <pc:sldMasterMk cId="0" sldId="2147483649"/>
            <pc:sldLayoutMk cId="1043499724" sldId="2147483673"/>
          </pc:sldLayoutMkLst>
        </pc:sldLayoutChg>
      </pc:sldMasterChg>
      <pc:sldMasterChg chg="del delSldLayout">
        <pc:chgData name="Jim McGowan" userId="e2c7446dd3aca506" providerId="LiveId" clId="{5326FE19-C9D0-4A01-A2BF-3D32CD845BA6}" dt="2019-02-12T17:46:04.303" v="127" actId="2696"/>
        <pc:sldMasterMkLst>
          <pc:docMk/>
          <pc:sldMasterMk cId="0" sldId="2147483650"/>
        </pc:sldMasterMkLst>
        <pc:sldLayoutChg chg="del">
          <pc:chgData name="Jim McGowan" userId="e2c7446dd3aca506" providerId="LiveId" clId="{5326FE19-C9D0-4A01-A2BF-3D32CD845BA6}" dt="2019-02-12T17:46:04.292" v="116" actId="2696"/>
          <pc:sldLayoutMkLst>
            <pc:docMk/>
            <pc:sldMasterMk cId="0" sldId="2147483650"/>
            <pc:sldLayoutMk cId="3878363027" sldId="2147483674"/>
          </pc:sldLayoutMkLst>
        </pc:sldLayoutChg>
        <pc:sldLayoutChg chg="del">
          <pc:chgData name="Jim McGowan" userId="e2c7446dd3aca506" providerId="LiveId" clId="{5326FE19-C9D0-4A01-A2BF-3D32CD845BA6}" dt="2019-02-12T17:46:04.293" v="117" actId="2696"/>
          <pc:sldLayoutMkLst>
            <pc:docMk/>
            <pc:sldMasterMk cId="0" sldId="2147483650"/>
            <pc:sldLayoutMk cId="432141905" sldId="2147483675"/>
          </pc:sldLayoutMkLst>
        </pc:sldLayoutChg>
        <pc:sldLayoutChg chg="del">
          <pc:chgData name="Jim McGowan" userId="e2c7446dd3aca506" providerId="LiveId" clId="{5326FE19-C9D0-4A01-A2BF-3D32CD845BA6}" dt="2019-02-12T17:46:04.294" v="118" actId="2696"/>
          <pc:sldLayoutMkLst>
            <pc:docMk/>
            <pc:sldMasterMk cId="0" sldId="2147483650"/>
            <pc:sldLayoutMk cId="4156997446" sldId="2147483676"/>
          </pc:sldLayoutMkLst>
        </pc:sldLayoutChg>
        <pc:sldLayoutChg chg="del">
          <pc:chgData name="Jim McGowan" userId="e2c7446dd3aca506" providerId="LiveId" clId="{5326FE19-C9D0-4A01-A2BF-3D32CD845BA6}" dt="2019-02-12T17:46:04.295" v="119" actId="2696"/>
          <pc:sldLayoutMkLst>
            <pc:docMk/>
            <pc:sldMasterMk cId="0" sldId="2147483650"/>
            <pc:sldLayoutMk cId="3988310950" sldId="2147483677"/>
          </pc:sldLayoutMkLst>
        </pc:sldLayoutChg>
        <pc:sldLayoutChg chg="del">
          <pc:chgData name="Jim McGowan" userId="e2c7446dd3aca506" providerId="LiveId" clId="{5326FE19-C9D0-4A01-A2BF-3D32CD845BA6}" dt="2019-02-12T17:46:04.296" v="120" actId="2696"/>
          <pc:sldLayoutMkLst>
            <pc:docMk/>
            <pc:sldMasterMk cId="0" sldId="2147483650"/>
            <pc:sldLayoutMk cId="243226682" sldId="2147483678"/>
          </pc:sldLayoutMkLst>
        </pc:sldLayoutChg>
        <pc:sldLayoutChg chg="del">
          <pc:chgData name="Jim McGowan" userId="e2c7446dd3aca506" providerId="LiveId" clId="{5326FE19-C9D0-4A01-A2BF-3D32CD845BA6}" dt="2019-02-12T17:46:04.297" v="121" actId="2696"/>
          <pc:sldLayoutMkLst>
            <pc:docMk/>
            <pc:sldMasterMk cId="0" sldId="2147483650"/>
            <pc:sldLayoutMk cId="1906067975" sldId="2147483679"/>
          </pc:sldLayoutMkLst>
        </pc:sldLayoutChg>
        <pc:sldLayoutChg chg="del">
          <pc:chgData name="Jim McGowan" userId="e2c7446dd3aca506" providerId="LiveId" clId="{5326FE19-C9D0-4A01-A2BF-3D32CD845BA6}" dt="2019-02-12T17:46:04.298" v="122" actId="2696"/>
          <pc:sldLayoutMkLst>
            <pc:docMk/>
            <pc:sldMasterMk cId="0" sldId="2147483650"/>
            <pc:sldLayoutMk cId="2727620740" sldId="2147483680"/>
          </pc:sldLayoutMkLst>
        </pc:sldLayoutChg>
        <pc:sldLayoutChg chg="del">
          <pc:chgData name="Jim McGowan" userId="e2c7446dd3aca506" providerId="LiveId" clId="{5326FE19-C9D0-4A01-A2BF-3D32CD845BA6}" dt="2019-02-12T17:46:04.299" v="123" actId="2696"/>
          <pc:sldLayoutMkLst>
            <pc:docMk/>
            <pc:sldMasterMk cId="0" sldId="2147483650"/>
            <pc:sldLayoutMk cId="3314532886" sldId="2147483681"/>
          </pc:sldLayoutMkLst>
        </pc:sldLayoutChg>
        <pc:sldLayoutChg chg="del">
          <pc:chgData name="Jim McGowan" userId="e2c7446dd3aca506" providerId="LiveId" clId="{5326FE19-C9D0-4A01-A2BF-3D32CD845BA6}" dt="2019-02-12T17:46:04.300" v="124" actId="2696"/>
          <pc:sldLayoutMkLst>
            <pc:docMk/>
            <pc:sldMasterMk cId="0" sldId="2147483650"/>
            <pc:sldLayoutMk cId="1008448515" sldId="2147483682"/>
          </pc:sldLayoutMkLst>
        </pc:sldLayoutChg>
        <pc:sldLayoutChg chg="del">
          <pc:chgData name="Jim McGowan" userId="e2c7446dd3aca506" providerId="LiveId" clId="{5326FE19-C9D0-4A01-A2BF-3D32CD845BA6}" dt="2019-02-12T17:46:04.300" v="125" actId="2696"/>
          <pc:sldLayoutMkLst>
            <pc:docMk/>
            <pc:sldMasterMk cId="0" sldId="2147483650"/>
            <pc:sldLayoutMk cId="2518919295" sldId="2147483683"/>
          </pc:sldLayoutMkLst>
        </pc:sldLayoutChg>
        <pc:sldLayoutChg chg="del">
          <pc:chgData name="Jim McGowan" userId="e2c7446dd3aca506" providerId="LiveId" clId="{5326FE19-C9D0-4A01-A2BF-3D32CD845BA6}" dt="2019-02-12T17:46:04.301" v="126" actId="2696"/>
          <pc:sldLayoutMkLst>
            <pc:docMk/>
            <pc:sldMasterMk cId="0" sldId="2147483650"/>
            <pc:sldLayoutMk cId="1408489823" sldId="2147483684"/>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BA35971-AFCE-47C8-BDC4-95028495C3A0}"/>
              </a:ext>
            </a:extLst>
          </p:cNvPr>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r>
              <a:rPr lang="en-US" dirty="0">
                <a:latin typeface="+mn-lt"/>
              </a:rPr>
              <a:t>Sugar Land Bible Church</a:t>
            </a:r>
          </a:p>
        </p:txBody>
      </p:sp>
      <p:sp>
        <p:nvSpPr>
          <p:cNvPr id="5" name="Slide Number Placeholder 4">
            <a:extLst>
              <a:ext uri="{FF2B5EF4-FFF2-40B4-BE49-F238E27FC236}">
                <a16:creationId xmlns:a16="http://schemas.microsoft.com/office/drawing/2014/main" id="{242FDD28-CBDF-4376-A3B6-EEBCF8A86F7C}"/>
              </a:ext>
            </a:extLst>
          </p:cNvPr>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D087EF8C-1CF9-4AAC-8EAF-B848D69FDADE}" type="slidenum">
              <a:rPr lang="en-US" smtClean="0"/>
              <a:t>‹#›</a:t>
            </a:fld>
            <a:endParaRPr lang="en-US"/>
          </a:p>
        </p:txBody>
      </p:sp>
      <p:sp>
        <p:nvSpPr>
          <p:cNvPr id="6" name="Header Placeholder 1">
            <a:extLst>
              <a:ext uri="{FF2B5EF4-FFF2-40B4-BE49-F238E27FC236}">
                <a16:creationId xmlns:a16="http://schemas.microsoft.com/office/drawing/2014/main" id="{AB092C47-3765-4C0D-9018-87EB7999658B}"/>
              </a:ext>
            </a:extLst>
          </p:cNvPr>
          <p:cNvSpPr>
            <a:spLocks noGrp="1"/>
          </p:cNvSpPr>
          <p:nvPr>
            <p:ph type="hdr" sz="quarter"/>
          </p:nvPr>
        </p:nvSpPr>
        <p:spPr>
          <a:xfrm>
            <a:off x="888065" y="84011"/>
            <a:ext cx="5539071" cy="725850"/>
          </a:xfrm>
          <a:prstGeom prst="rect">
            <a:avLst/>
          </a:prstGeom>
        </p:spPr>
        <p:txBody>
          <a:bodyPr vert="horz" lIns="108014" tIns="54008" rIns="108014" bIns="54008" rtlCol="0"/>
          <a:lstStyle>
            <a:lvl1pPr algn="l">
              <a:defRPr sz="1500"/>
            </a:lvl1pPr>
          </a:lstStyle>
          <a:p>
            <a:pPr algn="ctr"/>
            <a:r>
              <a:rPr lang="en-US" sz="1400" dirty="0">
                <a:latin typeface="+mn-lt"/>
              </a:rPr>
              <a:t>Jim McGowan, Th.D. – Law &amp; Grace: </a:t>
            </a:r>
          </a:p>
          <a:p>
            <a:pPr algn="ctr"/>
            <a:r>
              <a:rPr lang="en-US" sz="1400" dirty="0">
                <a:latin typeface="+mn-lt"/>
              </a:rPr>
              <a:t>Session 027 - Until Then</a:t>
            </a:r>
          </a:p>
          <a:p>
            <a:pPr algn="ctr"/>
            <a:r>
              <a:rPr lang="en-US" sz="1400" dirty="0">
                <a:latin typeface="+mn-lt"/>
              </a:rPr>
              <a:t>03-14-2021</a:t>
            </a:r>
          </a:p>
        </p:txBody>
      </p:sp>
    </p:spTree>
    <p:extLst>
      <p:ext uri="{BB962C8B-B14F-4D97-AF65-F5344CB8AC3E}">
        <p14:creationId xmlns:p14="http://schemas.microsoft.com/office/powerpoint/2010/main" val="11536178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F60B2239-4A68-4372-9A8F-33EF0174F21F}"/>
              </a:ext>
            </a:extLst>
          </p:cNvPr>
          <p:cNvSpPr>
            <a:spLocks noGrp="1" noChangeArrowheads="1"/>
          </p:cNvSpPr>
          <p:nvPr>
            <p:ph type="hdr" sz="quarter"/>
          </p:nvPr>
        </p:nvSpPr>
        <p:spPr bwMode="auto">
          <a:xfrm>
            <a:off x="0" y="0"/>
            <a:ext cx="3169920" cy="480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a:defRPr sz="1300">
                <a:latin typeface="Calibri" panose="020F0502020204030204" pitchFamily="34" charset="0"/>
                <a:cs typeface="Calibri" panose="020F0502020204030204" pitchFamily="34" charset="0"/>
              </a:defRPr>
            </a:lvl1pPr>
          </a:lstStyle>
          <a:p>
            <a:endParaRPr lang="en-US" altLang="en-US" dirty="0"/>
          </a:p>
        </p:txBody>
      </p:sp>
      <p:sp>
        <p:nvSpPr>
          <p:cNvPr id="4099" name="Rectangle 3">
            <a:extLst>
              <a:ext uri="{FF2B5EF4-FFF2-40B4-BE49-F238E27FC236}">
                <a16:creationId xmlns:a16="http://schemas.microsoft.com/office/drawing/2014/main" id="{A3EB0898-2157-486B-9E26-D5CBF6B57552}"/>
              </a:ext>
            </a:extLst>
          </p:cNvPr>
          <p:cNvSpPr>
            <a:spLocks noGrp="1" noChangeArrowheads="1"/>
          </p:cNvSpPr>
          <p:nvPr>
            <p:ph type="dt" idx="1"/>
          </p:nvPr>
        </p:nvSpPr>
        <p:spPr bwMode="auto">
          <a:xfrm>
            <a:off x="4143587" y="0"/>
            <a:ext cx="3169920" cy="480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algn="r">
              <a:defRPr sz="1300">
                <a:latin typeface="Calibri" panose="020F0502020204030204" pitchFamily="34" charset="0"/>
                <a:cs typeface="Calibri" panose="020F0502020204030204" pitchFamily="34" charset="0"/>
              </a:defRPr>
            </a:lvl1pPr>
          </a:lstStyle>
          <a:p>
            <a:endParaRPr lang="en-US" altLang="en-US" dirty="0"/>
          </a:p>
        </p:txBody>
      </p:sp>
      <p:sp>
        <p:nvSpPr>
          <p:cNvPr id="4100" name="Rectangle 4">
            <a:extLst>
              <a:ext uri="{FF2B5EF4-FFF2-40B4-BE49-F238E27FC236}">
                <a16:creationId xmlns:a16="http://schemas.microsoft.com/office/drawing/2014/main" id="{5B298ED9-3B39-4EB1-B9A0-E429576AE673}"/>
              </a:ext>
            </a:extLst>
          </p:cNvPr>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a:extLst>
              <a:ext uri="{FF2B5EF4-FFF2-40B4-BE49-F238E27FC236}">
                <a16:creationId xmlns:a16="http://schemas.microsoft.com/office/drawing/2014/main" id="{D98AE227-9942-44A1-81FD-1D51AA0709D6}"/>
              </a:ext>
            </a:extLst>
          </p:cNvPr>
          <p:cNvSpPr>
            <a:spLocks noGrp="1" noChangeArrowheads="1"/>
          </p:cNvSpPr>
          <p:nvPr>
            <p:ph type="body" sz="quarter" idx="3"/>
          </p:nvPr>
        </p:nvSpPr>
        <p:spPr bwMode="auto">
          <a:xfrm>
            <a:off x="731520" y="4560570"/>
            <a:ext cx="5852160" cy="4320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102" name="Rectangle 6">
            <a:extLst>
              <a:ext uri="{FF2B5EF4-FFF2-40B4-BE49-F238E27FC236}">
                <a16:creationId xmlns:a16="http://schemas.microsoft.com/office/drawing/2014/main" id="{1BB2EF1B-D68D-41C4-8BA6-5B296266E7BD}"/>
              </a:ext>
            </a:extLst>
          </p:cNvPr>
          <p:cNvSpPr>
            <a:spLocks noGrp="1" noChangeArrowheads="1"/>
          </p:cNvSpPr>
          <p:nvPr>
            <p:ph type="ftr" sz="quarter" idx="4"/>
          </p:nvPr>
        </p:nvSpPr>
        <p:spPr bwMode="auto">
          <a:xfrm>
            <a:off x="0" y="9119474"/>
            <a:ext cx="3169920" cy="480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a:defRPr sz="1300">
                <a:latin typeface="Calibri" panose="020F0502020204030204" pitchFamily="34" charset="0"/>
                <a:cs typeface="Calibri" panose="020F0502020204030204" pitchFamily="34" charset="0"/>
              </a:defRPr>
            </a:lvl1pPr>
          </a:lstStyle>
          <a:p>
            <a:endParaRPr lang="en-US" altLang="en-US" dirty="0"/>
          </a:p>
        </p:txBody>
      </p:sp>
      <p:sp>
        <p:nvSpPr>
          <p:cNvPr id="4103" name="Rectangle 7">
            <a:extLst>
              <a:ext uri="{FF2B5EF4-FFF2-40B4-BE49-F238E27FC236}">
                <a16:creationId xmlns:a16="http://schemas.microsoft.com/office/drawing/2014/main" id="{70FE7B6E-82FC-485E-8558-A0974924AD95}"/>
              </a:ext>
            </a:extLst>
          </p:cNvPr>
          <p:cNvSpPr>
            <a:spLocks noGrp="1" noChangeArrowheads="1"/>
          </p:cNvSpPr>
          <p:nvPr>
            <p:ph type="sldNum" sz="quarter" idx="5"/>
          </p:nvPr>
        </p:nvSpPr>
        <p:spPr bwMode="auto">
          <a:xfrm>
            <a:off x="4143587" y="9119474"/>
            <a:ext cx="3169920" cy="480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algn="r">
              <a:defRPr sz="1300">
                <a:latin typeface="Calibri" panose="020F0502020204030204" pitchFamily="34" charset="0"/>
                <a:cs typeface="Calibri" panose="020F0502020204030204" pitchFamily="34" charset="0"/>
              </a:defRPr>
            </a:lvl1pPr>
          </a:lstStyle>
          <a:p>
            <a:fld id="{964D983A-B3C9-4827-B3EC-C8AD26E676CD}" type="slidenum">
              <a:rPr lang="en-US" altLang="en-US" smtClean="0"/>
              <a:pPr/>
              <a:t>‹#›</a:t>
            </a:fld>
            <a:endParaRPr lang="en-US" altLang="en-US" dirty="0"/>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Calibri" panose="020F0502020204030204" pitchFamily="34" charset="0"/>
        <a:ea typeface="+mn-ea"/>
        <a:cs typeface="Calibri" panose="020F0502020204030204" pitchFamily="34" charset="0"/>
      </a:defRPr>
    </a:lvl1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3ECDEA37-6159-4318-9462-861CECF19AC6}"/>
              </a:ext>
            </a:extLst>
          </p:cNvPr>
          <p:cNvSpPr>
            <a:spLocks noGrp="1" noRot="1" noChangeAspect="1" noChangeArrowheads="1" noTextEdit="1"/>
          </p:cNvSpPr>
          <p:nvPr>
            <p:ph type="sldImg"/>
          </p:nvPr>
        </p:nvSpPr>
        <p:spPr>
          <a:ln/>
        </p:spPr>
      </p:sp>
      <p:sp>
        <p:nvSpPr>
          <p:cNvPr id="8195" name="Notes Placeholder 2">
            <a:extLst>
              <a:ext uri="{FF2B5EF4-FFF2-40B4-BE49-F238E27FC236}">
                <a16:creationId xmlns:a16="http://schemas.microsoft.com/office/drawing/2014/main" id="{AEBD1C38-F94D-4CB6-883B-9491C70D0A75}"/>
              </a:ext>
            </a:extLst>
          </p:cNvPr>
          <p:cNvSpPr>
            <a:spLocks noGrp="1" noChangeArrowheads="1"/>
          </p:cNvSpPr>
          <p:nvPr>
            <p:ph type="body" idx="1"/>
          </p:nvPr>
        </p:nvSpPr>
        <p:spPr>
          <a:noFill/>
        </p:spPr>
        <p:txBody>
          <a:bodyPr/>
          <a:lstStyle/>
          <a:p>
            <a:pPr eaLnBrk="1" hangingPunct="1"/>
            <a:endParaRPr lang="en-US" altLang="en-US"/>
          </a:p>
        </p:txBody>
      </p:sp>
      <p:sp>
        <p:nvSpPr>
          <p:cNvPr id="8196" name="Slide Number Placeholder 3">
            <a:extLst>
              <a:ext uri="{FF2B5EF4-FFF2-40B4-BE49-F238E27FC236}">
                <a16:creationId xmlns:a16="http://schemas.microsoft.com/office/drawing/2014/main" id="{46B4D04E-B822-479B-B6B9-8CC261EB9BE2}"/>
              </a:ext>
            </a:extLst>
          </p:cNvPr>
          <p:cNvSpPr>
            <a:spLocks noGrp="1"/>
          </p:cNvSpPr>
          <p:nvPr>
            <p:ph type="sldNum" sz="quarter" idx="5"/>
          </p:nvPr>
        </p:nvSpPr>
        <p:spPr>
          <a:noFill/>
        </p:spPr>
        <p:txBody>
          <a:bodyPr/>
          <a:lstStyle>
            <a:lvl1pPr defTabSz="1020313">
              <a:spcBef>
                <a:spcPct val="30000"/>
              </a:spcBef>
              <a:defRPr sz="1300">
                <a:solidFill>
                  <a:schemeClr val="tx1"/>
                </a:solidFill>
                <a:latin typeface="Calibri" panose="020F0502020204030204" pitchFamily="34" charset="0"/>
                <a:cs typeface="Calibri" panose="020F0502020204030204" pitchFamily="34" charset="0"/>
              </a:defRPr>
            </a:lvl1pPr>
            <a:lvl2pPr marL="980037" indent="-375905" defTabSz="1020313">
              <a:spcBef>
                <a:spcPct val="30000"/>
              </a:spcBef>
              <a:defRPr sz="1300">
                <a:solidFill>
                  <a:schemeClr val="tx1"/>
                </a:solidFill>
                <a:latin typeface="Calibri" panose="020F0502020204030204" pitchFamily="34" charset="0"/>
                <a:cs typeface="Calibri" panose="020F0502020204030204" pitchFamily="34" charset="0"/>
              </a:defRPr>
            </a:lvl2pPr>
            <a:lvl3pPr marL="1508654" indent="-300389" defTabSz="1020313">
              <a:spcBef>
                <a:spcPct val="30000"/>
              </a:spcBef>
              <a:defRPr sz="1300">
                <a:solidFill>
                  <a:schemeClr val="tx1"/>
                </a:solidFill>
                <a:latin typeface="Calibri" panose="020F0502020204030204" pitchFamily="34" charset="0"/>
                <a:cs typeface="Calibri" panose="020F0502020204030204" pitchFamily="34" charset="0"/>
              </a:defRPr>
            </a:lvl3pPr>
            <a:lvl4pPr marL="2111108" indent="-300389" defTabSz="1020313">
              <a:spcBef>
                <a:spcPct val="30000"/>
              </a:spcBef>
              <a:defRPr sz="1300">
                <a:solidFill>
                  <a:schemeClr val="tx1"/>
                </a:solidFill>
                <a:latin typeface="Calibri" panose="020F0502020204030204" pitchFamily="34" charset="0"/>
                <a:cs typeface="Calibri" panose="020F0502020204030204" pitchFamily="34" charset="0"/>
              </a:defRPr>
            </a:lvl4pPr>
            <a:lvl5pPr marL="2715241" indent="-300389" defTabSz="1020313">
              <a:spcBef>
                <a:spcPct val="30000"/>
              </a:spcBef>
              <a:defRPr sz="1300">
                <a:solidFill>
                  <a:schemeClr val="tx1"/>
                </a:solidFill>
                <a:latin typeface="Calibri" panose="020F0502020204030204" pitchFamily="34" charset="0"/>
                <a:cs typeface="Calibri" panose="020F0502020204030204" pitchFamily="34" charset="0"/>
              </a:defRPr>
            </a:lvl5pPr>
            <a:lvl6pPr marL="3198547" indent="-300389" defTabSz="1020313" eaLnBrk="0" fontAlgn="base" hangingPunct="0">
              <a:spcBef>
                <a:spcPct val="30000"/>
              </a:spcBef>
              <a:spcAft>
                <a:spcPct val="0"/>
              </a:spcAft>
              <a:defRPr sz="1300">
                <a:solidFill>
                  <a:schemeClr val="tx1"/>
                </a:solidFill>
                <a:latin typeface="Calibri" panose="020F0502020204030204" pitchFamily="34" charset="0"/>
                <a:cs typeface="Calibri" panose="020F0502020204030204" pitchFamily="34" charset="0"/>
              </a:defRPr>
            </a:lvl6pPr>
            <a:lvl7pPr marL="3681853" indent="-300389" defTabSz="1020313" eaLnBrk="0" fontAlgn="base" hangingPunct="0">
              <a:spcBef>
                <a:spcPct val="30000"/>
              </a:spcBef>
              <a:spcAft>
                <a:spcPct val="0"/>
              </a:spcAft>
              <a:defRPr sz="1300">
                <a:solidFill>
                  <a:schemeClr val="tx1"/>
                </a:solidFill>
                <a:latin typeface="Calibri" panose="020F0502020204030204" pitchFamily="34" charset="0"/>
                <a:cs typeface="Calibri" panose="020F0502020204030204" pitchFamily="34" charset="0"/>
              </a:defRPr>
            </a:lvl7pPr>
            <a:lvl8pPr marL="4165159" indent="-300389" defTabSz="1020313" eaLnBrk="0" fontAlgn="base" hangingPunct="0">
              <a:spcBef>
                <a:spcPct val="30000"/>
              </a:spcBef>
              <a:spcAft>
                <a:spcPct val="0"/>
              </a:spcAft>
              <a:defRPr sz="1300">
                <a:solidFill>
                  <a:schemeClr val="tx1"/>
                </a:solidFill>
                <a:latin typeface="Calibri" panose="020F0502020204030204" pitchFamily="34" charset="0"/>
                <a:cs typeface="Calibri" panose="020F0502020204030204" pitchFamily="34" charset="0"/>
              </a:defRPr>
            </a:lvl8pPr>
            <a:lvl9pPr marL="4648465" indent="-300389" defTabSz="1020313" eaLnBrk="0" fontAlgn="base" hangingPunct="0">
              <a:spcBef>
                <a:spcPct val="30000"/>
              </a:spcBef>
              <a:spcAft>
                <a:spcPct val="0"/>
              </a:spcAft>
              <a:defRPr sz="1300">
                <a:solidFill>
                  <a:schemeClr val="tx1"/>
                </a:solidFill>
                <a:latin typeface="Calibri" panose="020F0502020204030204" pitchFamily="34" charset="0"/>
                <a:cs typeface="Calibri" panose="020F0502020204030204" pitchFamily="34" charset="0"/>
              </a:defRPr>
            </a:lvl9pPr>
          </a:lstStyle>
          <a:p>
            <a:pPr>
              <a:spcBef>
                <a:spcPct val="0"/>
              </a:spcBef>
              <a:defRPr/>
            </a:pPr>
            <a:fld id="{A9B4F588-6FC3-4FC0-8679-64BDF9E71BF6}" type="slidenum">
              <a:rPr lang="en-US" altLang="en-US" sz="1700">
                <a:solidFill>
                  <a:srgbClr val="000000"/>
                </a:solidFill>
              </a:rPr>
              <a:pPr>
                <a:spcBef>
                  <a:spcPct val="0"/>
                </a:spcBef>
                <a:defRPr/>
              </a:pPr>
              <a:t>1</a:t>
            </a:fld>
            <a:endParaRPr lang="en-US" altLang="en-US" sz="1700">
              <a:solidFill>
                <a:srgbClr val="000000"/>
              </a:solidFill>
            </a:endParaRPr>
          </a:p>
        </p:txBody>
      </p:sp>
      <p:sp>
        <p:nvSpPr>
          <p:cNvPr id="8197" name="Footer Placeholder 4">
            <a:extLst>
              <a:ext uri="{FF2B5EF4-FFF2-40B4-BE49-F238E27FC236}">
                <a16:creationId xmlns:a16="http://schemas.microsoft.com/office/drawing/2014/main" id="{820B17F5-9265-4CF1-A6B4-5BB1F23D1AF7}"/>
              </a:ext>
            </a:extLst>
          </p:cNvPr>
          <p:cNvSpPr>
            <a:spLocks noGrp="1"/>
          </p:cNvSpPr>
          <p:nvPr>
            <p:ph type="ftr" sz="quarter" idx="4"/>
          </p:nvPr>
        </p:nvSpPr>
        <p:spPr>
          <a:noFill/>
        </p:spPr>
        <p:txBody>
          <a:bodyPr/>
          <a:lstStyle>
            <a:lvl1pPr defTabSz="1020313">
              <a:spcBef>
                <a:spcPct val="30000"/>
              </a:spcBef>
              <a:defRPr sz="1300">
                <a:solidFill>
                  <a:schemeClr val="tx1"/>
                </a:solidFill>
                <a:latin typeface="Calibri" panose="020F0502020204030204" pitchFamily="34" charset="0"/>
                <a:cs typeface="Calibri" panose="020F0502020204030204" pitchFamily="34" charset="0"/>
              </a:defRPr>
            </a:lvl1pPr>
            <a:lvl2pPr marL="980037" indent="-375905" defTabSz="1020313">
              <a:spcBef>
                <a:spcPct val="30000"/>
              </a:spcBef>
              <a:defRPr sz="1300">
                <a:solidFill>
                  <a:schemeClr val="tx1"/>
                </a:solidFill>
                <a:latin typeface="Calibri" panose="020F0502020204030204" pitchFamily="34" charset="0"/>
                <a:cs typeface="Calibri" panose="020F0502020204030204" pitchFamily="34" charset="0"/>
              </a:defRPr>
            </a:lvl2pPr>
            <a:lvl3pPr marL="1508654" indent="-300389" defTabSz="1020313">
              <a:spcBef>
                <a:spcPct val="30000"/>
              </a:spcBef>
              <a:defRPr sz="1300">
                <a:solidFill>
                  <a:schemeClr val="tx1"/>
                </a:solidFill>
                <a:latin typeface="Calibri" panose="020F0502020204030204" pitchFamily="34" charset="0"/>
                <a:cs typeface="Calibri" panose="020F0502020204030204" pitchFamily="34" charset="0"/>
              </a:defRPr>
            </a:lvl3pPr>
            <a:lvl4pPr marL="2111108" indent="-300389" defTabSz="1020313">
              <a:spcBef>
                <a:spcPct val="30000"/>
              </a:spcBef>
              <a:defRPr sz="1300">
                <a:solidFill>
                  <a:schemeClr val="tx1"/>
                </a:solidFill>
                <a:latin typeface="Calibri" panose="020F0502020204030204" pitchFamily="34" charset="0"/>
                <a:cs typeface="Calibri" panose="020F0502020204030204" pitchFamily="34" charset="0"/>
              </a:defRPr>
            </a:lvl4pPr>
            <a:lvl5pPr marL="2715241" indent="-300389" defTabSz="1020313">
              <a:spcBef>
                <a:spcPct val="30000"/>
              </a:spcBef>
              <a:defRPr sz="1300">
                <a:solidFill>
                  <a:schemeClr val="tx1"/>
                </a:solidFill>
                <a:latin typeface="Calibri" panose="020F0502020204030204" pitchFamily="34" charset="0"/>
                <a:cs typeface="Calibri" panose="020F0502020204030204" pitchFamily="34" charset="0"/>
              </a:defRPr>
            </a:lvl5pPr>
            <a:lvl6pPr marL="3198547" indent="-300389" defTabSz="1020313" eaLnBrk="0" fontAlgn="base" hangingPunct="0">
              <a:spcBef>
                <a:spcPct val="30000"/>
              </a:spcBef>
              <a:spcAft>
                <a:spcPct val="0"/>
              </a:spcAft>
              <a:defRPr sz="1300">
                <a:solidFill>
                  <a:schemeClr val="tx1"/>
                </a:solidFill>
                <a:latin typeface="Calibri" panose="020F0502020204030204" pitchFamily="34" charset="0"/>
                <a:cs typeface="Calibri" panose="020F0502020204030204" pitchFamily="34" charset="0"/>
              </a:defRPr>
            </a:lvl6pPr>
            <a:lvl7pPr marL="3681853" indent="-300389" defTabSz="1020313" eaLnBrk="0" fontAlgn="base" hangingPunct="0">
              <a:spcBef>
                <a:spcPct val="30000"/>
              </a:spcBef>
              <a:spcAft>
                <a:spcPct val="0"/>
              </a:spcAft>
              <a:defRPr sz="1300">
                <a:solidFill>
                  <a:schemeClr val="tx1"/>
                </a:solidFill>
                <a:latin typeface="Calibri" panose="020F0502020204030204" pitchFamily="34" charset="0"/>
                <a:cs typeface="Calibri" panose="020F0502020204030204" pitchFamily="34" charset="0"/>
              </a:defRPr>
            </a:lvl7pPr>
            <a:lvl8pPr marL="4165159" indent="-300389" defTabSz="1020313" eaLnBrk="0" fontAlgn="base" hangingPunct="0">
              <a:spcBef>
                <a:spcPct val="30000"/>
              </a:spcBef>
              <a:spcAft>
                <a:spcPct val="0"/>
              </a:spcAft>
              <a:defRPr sz="1300">
                <a:solidFill>
                  <a:schemeClr val="tx1"/>
                </a:solidFill>
                <a:latin typeface="Calibri" panose="020F0502020204030204" pitchFamily="34" charset="0"/>
                <a:cs typeface="Calibri" panose="020F0502020204030204" pitchFamily="34" charset="0"/>
              </a:defRPr>
            </a:lvl8pPr>
            <a:lvl9pPr marL="4648465" indent="-300389" defTabSz="1020313" eaLnBrk="0" fontAlgn="base" hangingPunct="0">
              <a:spcBef>
                <a:spcPct val="30000"/>
              </a:spcBef>
              <a:spcAft>
                <a:spcPct val="0"/>
              </a:spcAft>
              <a:defRPr sz="1300">
                <a:solidFill>
                  <a:schemeClr val="tx1"/>
                </a:solidFill>
                <a:latin typeface="Calibri" panose="020F0502020204030204" pitchFamily="34" charset="0"/>
                <a:cs typeface="Calibri" panose="020F0502020204030204" pitchFamily="34" charset="0"/>
              </a:defRPr>
            </a:lvl9pPr>
          </a:lstStyle>
          <a:p>
            <a:pPr>
              <a:spcBef>
                <a:spcPct val="0"/>
              </a:spcBef>
              <a:defRPr/>
            </a:pPr>
            <a:r>
              <a:rPr lang="en-US" altLang="en-US" sz="1700">
                <a:solidFill>
                  <a:srgbClr val="000000"/>
                </a:solidFill>
              </a:rPr>
              <a:t>Sugar Land Bible Church</a:t>
            </a:r>
          </a:p>
        </p:txBody>
      </p:sp>
      <p:sp>
        <p:nvSpPr>
          <p:cNvPr id="8198" name="Header Placeholder 5">
            <a:extLst>
              <a:ext uri="{FF2B5EF4-FFF2-40B4-BE49-F238E27FC236}">
                <a16:creationId xmlns:a16="http://schemas.microsoft.com/office/drawing/2014/main" id="{8E954D04-98AD-4EF3-BE88-B574D74C7183}"/>
              </a:ext>
            </a:extLst>
          </p:cNvPr>
          <p:cNvSpPr>
            <a:spLocks noGrp="1"/>
          </p:cNvSpPr>
          <p:nvPr>
            <p:ph type="hdr" sz="quarter"/>
          </p:nvPr>
        </p:nvSpPr>
        <p:spPr>
          <a:noFill/>
        </p:spPr>
        <p:txBody>
          <a:bodyPr/>
          <a:lstStyle>
            <a:lvl1pPr defTabSz="1020313">
              <a:spcBef>
                <a:spcPct val="30000"/>
              </a:spcBef>
              <a:defRPr sz="1300">
                <a:solidFill>
                  <a:schemeClr val="tx1"/>
                </a:solidFill>
                <a:latin typeface="Calibri" panose="020F0502020204030204" pitchFamily="34" charset="0"/>
                <a:cs typeface="Calibri" panose="020F0502020204030204" pitchFamily="34" charset="0"/>
              </a:defRPr>
            </a:lvl1pPr>
            <a:lvl2pPr marL="980037" indent="-375905" defTabSz="1020313">
              <a:spcBef>
                <a:spcPct val="30000"/>
              </a:spcBef>
              <a:defRPr sz="1300">
                <a:solidFill>
                  <a:schemeClr val="tx1"/>
                </a:solidFill>
                <a:latin typeface="Calibri" panose="020F0502020204030204" pitchFamily="34" charset="0"/>
                <a:cs typeface="Calibri" panose="020F0502020204030204" pitchFamily="34" charset="0"/>
              </a:defRPr>
            </a:lvl2pPr>
            <a:lvl3pPr marL="1508654" indent="-300389" defTabSz="1020313">
              <a:spcBef>
                <a:spcPct val="30000"/>
              </a:spcBef>
              <a:defRPr sz="1300">
                <a:solidFill>
                  <a:schemeClr val="tx1"/>
                </a:solidFill>
                <a:latin typeface="Calibri" panose="020F0502020204030204" pitchFamily="34" charset="0"/>
                <a:cs typeface="Calibri" panose="020F0502020204030204" pitchFamily="34" charset="0"/>
              </a:defRPr>
            </a:lvl3pPr>
            <a:lvl4pPr marL="2111108" indent="-300389" defTabSz="1020313">
              <a:spcBef>
                <a:spcPct val="30000"/>
              </a:spcBef>
              <a:defRPr sz="1300">
                <a:solidFill>
                  <a:schemeClr val="tx1"/>
                </a:solidFill>
                <a:latin typeface="Calibri" panose="020F0502020204030204" pitchFamily="34" charset="0"/>
                <a:cs typeface="Calibri" panose="020F0502020204030204" pitchFamily="34" charset="0"/>
              </a:defRPr>
            </a:lvl4pPr>
            <a:lvl5pPr marL="2715241" indent="-300389" defTabSz="1020313">
              <a:spcBef>
                <a:spcPct val="30000"/>
              </a:spcBef>
              <a:defRPr sz="1300">
                <a:solidFill>
                  <a:schemeClr val="tx1"/>
                </a:solidFill>
                <a:latin typeface="Calibri" panose="020F0502020204030204" pitchFamily="34" charset="0"/>
                <a:cs typeface="Calibri" panose="020F0502020204030204" pitchFamily="34" charset="0"/>
              </a:defRPr>
            </a:lvl5pPr>
            <a:lvl6pPr marL="3198547" indent="-300389" defTabSz="1020313" eaLnBrk="0" fontAlgn="base" hangingPunct="0">
              <a:spcBef>
                <a:spcPct val="30000"/>
              </a:spcBef>
              <a:spcAft>
                <a:spcPct val="0"/>
              </a:spcAft>
              <a:defRPr sz="1300">
                <a:solidFill>
                  <a:schemeClr val="tx1"/>
                </a:solidFill>
                <a:latin typeface="Calibri" panose="020F0502020204030204" pitchFamily="34" charset="0"/>
                <a:cs typeface="Calibri" panose="020F0502020204030204" pitchFamily="34" charset="0"/>
              </a:defRPr>
            </a:lvl6pPr>
            <a:lvl7pPr marL="3681853" indent="-300389" defTabSz="1020313" eaLnBrk="0" fontAlgn="base" hangingPunct="0">
              <a:spcBef>
                <a:spcPct val="30000"/>
              </a:spcBef>
              <a:spcAft>
                <a:spcPct val="0"/>
              </a:spcAft>
              <a:defRPr sz="1300">
                <a:solidFill>
                  <a:schemeClr val="tx1"/>
                </a:solidFill>
                <a:latin typeface="Calibri" panose="020F0502020204030204" pitchFamily="34" charset="0"/>
                <a:cs typeface="Calibri" panose="020F0502020204030204" pitchFamily="34" charset="0"/>
              </a:defRPr>
            </a:lvl7pPr>
            <a:lvl8pPr marL="4165159" indent="-300389" defTabSz="1020313" eaLnBrk="0" fontAlgn="base" hangingPunct="0">
              <a:spcBef>
                <a:spcPct val="30000"/>
              </a:spcBef>
              <a:spcAft>
                <a:spcPct val="0"/>
              </a:spcAft>
              <a:defRPr sz="1300">
                <a:solidFill>
                  <a:schemeClr val="tx1"/>
                </a:solidFill>
                <a:latin typeface="Calibri" panose="020F0502020204030204" pitchFamily="34" charset="0"/>
                <a:cs typeface="Calibri" panose="020F0502020204030204" pitchFamily="34" charset="0"/>
              </a:defRPr>
            </a:lvl8pPr>
            <a:lvl9pPr marL="4648465" indent="-300389" defTabSz="1020313" eaLnBrk="0" fontAlgn="base" hangingPunct="0">
              <a:spcBef>
                <a:spcPct val="30000"/>
              </a:spcBef>
              <a:spcAft>
                <a:spcPct val="0"/>
              </a:spcAft>
              <a:defRPr sz="1300">
                <a:solidFill>
                  <a:schemeClr val="tx1"/>
                </a:solidFill>
                <a:latin typeface="Calibri" panose="020F0502020204030204" pitchFamily="34" charset="0"/>
                <a:cs typeface="Calibri" panose="020F0502020204030204" pitchFamily="34" charset="0"/>
              </a:defRPr>
            </a:lvl9pPr>
          </a:lstStyle>
          <a:p>
            <a:pPr>
              <a:spcBef>
                <a:spcPct val="0"/>
              </a:spcBef>
              <a:defRPr/>
            </a:pPr>
            <a:r>
              <a:rPr lang="en-US" altLang="en-US" sz="1700" dirty="0">
                <a:solidFill>
                  <a:srgbClr val="000000"/>
                </a:solidFill>
              </a:rPr>
              <a:t>Dr. Jim McGowan - Law and Grace Session 9</a:t>
            </a:r>
          </a:p>
        </p:txBody>
      </p:sp>
      <p:sp>
        <p:nvSpPr>
          <p:cNvPr id="8199" name="Date Placeholder 1">
            <a:extLst>
              <a:ext uri="{FF2B5EF4-FFF2-40B4-BE49-F238E27FC236}">
                <a16:creationId xmlns:a16="http://schemas.microsoft.com/office/drawing/2014/main" id="{277302C9-FADE-40C9-972B-73CE0E7FB3B4}"/>
              </a:ext>
            </a:extLst>
          </p:cNvPr>
          <p:cNvSpPr>
            <a:spLocks noGrp="1"/>
          </p:cNvSpPr>
          <p:nvPr>
            <p:ph type="dt" sz="quarter" idx="1"/>
          </p:nvPr>
        </p:nvSpPr>
        <p:spPr>
          <a:noFill/>
        </p:spPr>
        <p:txBody>
          <a:bodyPr/>
          <a:lstStyle>
            <a:lvl1pPr defTabSz="1020313">
              <a:defRPr>
                <a:solidFill>
                  <a:schemeClr val="tx1"/>
                </a:solidFill>
                <a:latin typeface="Arial" panose="020B0604020202020204" pitchFamily="34" charset="0"/>
                <a:cs typeface="Arial" panose="020B0604020202020204" pitchFamily="34" charset="0"/>
              </a:defRPr>
            </a:lvl1pPr>
            <a:lvl2pPr marL="785372" indent="-302066" defTabSz="1020313">
              <a:defRPr>
                <a:solidFill>
                  <a:schemeClr val="tx1"/>
                </a:solidFill>
                <a:latin typeface="Arial" panose="020B0604020202020204" pitchFamily="34" charset="0"/>
                <a:cs typeface="Arial" panose="020B0604020202020204" pitchFamily="34" charset="0"/>
              </a:defRPr>
            </a:lvl2pPr>
            <a:lvl3pPr marL="1208265" indent="-241653" defTabSz="1020313">
              <a:defRPr>
                <a:solidFill>
                  <a:schemeClr val="tx1"/>
                </a:solidFill>
                <a:latin typeface="Arial" panose="020B0604020202020204" pitchFamily="34" charset="0"/>
                <a:cs typeface="Arial" panose="020B0604020202020204" pitchFamily="34" charset="0"/>
              </a:defRPr>
            </a:lvl3pPr>
            <a:lvl4pPr marL="1691571" indent="-241653" defTabSz="1020313">
              <a:defRPr>
                <a:solidFill>
                  <a:schemeClr val="tx1"/>
                </a:solidFill>
                <a:latin typeface="Arial" panose="020B0604020202020204" pitchFamily="34" charset="0"/>
                <a:cs typeface="Arial" panose="020B0604020202020204" pitchFamily="34" charset="0"/>
              </a:defRPr>
            </a:lvl4pPr>
            <a:lvl5pPr marL="2174878" indent="-241653" defTabSz="1020313">
              <a:defRPr>
                <a:solidFill>
                  <a:schemeClr val="tx1"/>
                </a:solidFill>
                <a:latin typeface="Arial" panose="020B0604020202020204" pitchFamily="34" charset="0"/>
                <a:cs typeface="Arial" panose="020B0604020202020204" pitchFamily="34" charset="0"/>
              </a:defRPr>
            </a:lvl5pPr>
            <a:lvl6pPr marL="2658184" indent="-241653" defTabSz="10203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defTabSz="10203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defTabSz="10203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defTabSz="10203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US" altLang="en-US" sz="1500">
                <a:solidFill>
                  <a:srgbClr val="000000"/>
                </a:solidFill>
                <a:latin typeface="Calibri" panose="020F0502020204030204" pitchFamily="34" charset="0"/>
                <a:cs typeface="Calibri" panose="020F0502020204030204" pitchFamily="34" charset="0"/>
              </a:rPr>
              <a:t>6/24/2018</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9F5D23A-47B7-47ED-B144-0DF35D9F0B79}"/>
              </a:ext>
            </a:extLst>
          </p:cNvPr>
          <p:cNvSpPr>
            <a:spLocks noGrp="1" noChangeArrowheads="1"/>
          </p:cNvSpPr>
          <p:nvPr>
            <p:ph type="sldNum" sz="quarter" idx="5"/>
          </p:nvPr>
        </p:nvSpPr>
        <p:spPr>
          <a:ln/>
        </p:spPr>
        <p:txBody>
          <a:bodyPr/>
          <a:lstStyle/>
          <a:p>
            <a:fld id="{7FAA45A0-3EA4-4884-8C12-506450D9B6CC}" type="slidenum">
              <a:rPr lang="en-US" altLang="en-US"/>
              <a:pPr/>
              <a:t>22</a:t>
            </a:fld>
            <a:endParaRPr lang="en-US" altLang="en-US"/>
          </a:p>
        </p:txBody>
      </p:sp>
      <p:sp>
        <p:nvSpPr>
          <p:cNvPr id="110594" name="Rectangle 2">
            <a:extLst>
              <a:ext uri="{FF2B5EF4-FFF2-40B4-BE49-F238E27FC236}">
                <a16:creationId xmlns:a16="http://schemas.microsoft.com/office/drawing/2014/main" id="{93F51FE4-A83A-41FD-8843-AA0CA9126B9B}"/>
              </a:ext>
            </a:extLst>
          </p:cNvPr>
          <p:cNvSpPr>
            <a:spLocks noGrp="1" noRot="1" noChangeAspect="1" noChangeArrowheads="1" noTextEdit="1"/>
          </p:cNvSpPr>
          <p:nvPr>
            <p:ph type="sldImg"/>
          </p:nvPr>
        </p:nvSpPr>
        <p:spPr>
          <a:ln/>
        </p:spPr>
      </p:sp>
      <p:sp>
        <p:nvSpPr>
          <p:cNvPr id="110595" name="Rectangle 3">
            <a:extLst>
              <a:ext uri="{FF2B5EF4-FFF2-40B4-BE49-F238E27FC236}">
                <a16:creationId xmlns:a16="http://schemas.microsoft.com/office/drawing/2014/main" id="{EACF7D87-DE68-4CF2-B3C1-4A100F58BE01}"/>
              </a:ext>
            </a:extLst>
          </p:cNvPr>
          <p:cNvSpPr>
            <a:spLocks noGrp="1" noChangeArrowheads="1"/>
          </p:cNvSpPr>
          <p:nvPr>
            <p:ph type="body" idx="1"/>
          </p:nvPr>
        </p:nvSpPr>
        <p:spPr>
          <a:xfrm>
            <a:off x="1040384" y="4788599"/>
            <a:ext cx="5722112" cy="4536567"/>
          </a:xfrm>
        </p:spPr>
        <p:txBody>
          <a:bodyPr/>
          <a:lstStyle/>
          <a:p>
            <a:endParaRPr lang="en-US" altLang="en-US"/>
          </a:p>
        </p:txBody>
      </p:sp>
    </p:spTree>
    <p:extLst>
      <p:ext uri="{BB962C8B-B14F-4D97-AF65-F5344CB8AC3E}">
        <p14:creationId xmlns:p14="http://schemas.microsoft.com/office/powerpoint/2010/main" val="9128534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66612">
              <a:defRPr/>
            </a:pPr>
            <a:fld id="{DBE69677-E5E0-4FE6-A9D6-5C6A129007F4}" type="slidenum">
              <a:rPr lang="en-US" sz="1400">
                <a:solidFill>
                  <a:srgbClr val="000000"/>
                </a:solidFill>
              </a:rPr>
              <a:pPr defTabSz="966612">
                <a:defRPr/>
              </a:pPr>
              <a:t>24</a:t>
            </a:fld>
            <a:endParaRPr lang="en-US" sz="1400">
              <a:solidFill>
                <a:srgbClr val="000000"/>
              </a:solidFill>
            </a:endParaRPr>
          </a:p>
        </p:txBody>
      </p:sp>
      <p:sp>
        <p:nvSpPr>
          <p:cNvPr id="5" name="Date Placeholder 4"/>
          <p:cNvSpPr>
            <a:spLocks noGrp="1"/>
          </p:cNvSpPr>
          <p:nvPr>
            <p:ph type="dt" idx="11"/>
          </p:nvPr>
        </p:nvSpPr>
        <p:spPr/>
        <p:txBody>
          <a:bodyPr/>
          <a:lstStyle/>
          <a:p>
            <a:pPr defTabSz="966612">
              <a:defRPr/>
            </a:pPr>
            <a:r>
              <a:rPr lang="en-US" sz="1400">
                <a:solidFill>
                  <a:srgbClr val="000000"/>
                </a:solidFill>
              </a:rPr>
              <a:t>6/24/2018</a:t>
            </a:r>
          </a:p>
        </p:txBody>
      </p:sp>
      <p:sp>
        <p:nvSpPr>
          <p:cNvPr id="6" name="Header Placeholder 5"/>
          <p:cNvSpPr>
            <a:spLocks noGrp="1"/>
          </p:cNvSpPr>
          <p:nvPr>
            <p:ph type="hdr" sz="quarter" idx="12"/>
          </p:nvPr>
        </p:nvSpPr>
        <p:spPr/>
        <p:txBody>
          <a:bodyPr/>
          <a:lstStyle/>
          <a:p>
            <a:pPr defTabSz="966612">
              <a:defRPr/>
            </a:pPr>
            <a:r>
              <a:rPr lang="en-US" sz="1400" dirty="0">
                <a:solidFill>
                  <a:srgbClr val="000000"/>
                </a:solidFill>
              </a:rPr>
              <a:t>Dr. Jim McGowan - Law and Grace Session 9</a:t>
            </a:r>
          </a:p>
        </p:txBody>
      </p:sp>
      <p:sp>
        <p:nvSpPr>
          <p:cNvPr id="7" name="Footer Placeholder 6"/>
          <p:cNvSpPr>
            <a:spLocks noGrp="1"/>
          </p:cNvSpPr>
          <p:nvPr>
            <p:ph type="ftr" sz="quarter" idx="13"/>
          </p:nvPr>
        </p:nvSpPr>
        <p:spPr/>
        <p:txBody>
          <a:bodyPr/>
          <a:lstStyle/>
          <a:p>
            <a:pPr defTabSz="966612">
              <a:defRPr/>
            </a:pPr>
            <a:r>
              <a:rPr lang="en-US" sz="1400">
                <a:solidFill>
                  <a:srgbClr val="000000"/>
                </a:solidFill>
              </a:rPr>
              <a:t>Sugar Land Bible Church</a:t>
            </a:r>
          </a:p>
        </p:txBody>
      </p:sp>
    </p:spTree>
    <p:extLst>
      <p:ext uri="{BB962C8B-B14F-4D97-AF65-F5344CB8AC3E}">
        <p14:creationId xmlns:p14="http://schemas.microsoft.com/office/powerpoint/2010/main" val="19283695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2E74565-541A-4454-A39B-CEF2E3E2D69A}"/>
              </a:ext>
            </a:extLst>
          </p:cNvPr>
          <p:cNvSpPr>
            <a:spLocks noGrp="1" noChangeArrowheads="1"/>
          </p:cNvSpPr>
          <p:nvPr>
            <p:ph type="sldNum" sz="quarter" idx="5"/>
          </p:nvPr>
        </p:nvSpPr>
        <p:spPr>
          <a:ln/>
        </p:spPr>
        <p:txBody>
          <a:bodyPr/>
          <a:lstStyle/>
          <a:p>
            <a:fld id="{D866802E-48D1-47FB-8946-8E2AE4C544A1}" type="slidenum">
              <a:rPr lang="en-US" altLang="en-US"/>
              <a:pPr/>
              <a:t>25</a:t>
            </a:fld>
            <a:endParaRPr lang="en-US" altLang="en-US"/>
          </a:p>
        </p:txBody>
      </p:sp>
      <p:sp>
        <p:nvSpPr>
          <p:cNvPr id="174082" name="Rectangle 2">
            <a:extLst>
              <a:ext uri="{FF2B5EF4-FFF2-40B4-BE49-F238E27FC236}">
                <a16:creationId xmlns:a16="http://schemas.microsoft.com/office/drawing/2014/main" id="{45C091FB-C833-49E8-B7DE-F66B08DD07DB}"/>
              </a:ext>
            </a:extLst>
          </p:cNvPr>
          <p:cNvSpPr>
            <a:spLocks noGrp="1" noRot="1" noChangeAspect="1" noChangeArrowheads="1" noTextEdit="1"/>
          </p:cNvSpPr>
          <p:nvPr>
            <p:ph type="sldImg"/>
          </p:nvPr>
        </p:nvSpPr>
        <p:spPr>
          <a:ln/>
        </p:spPr>
      </p:sp>
      <p:sp>
        <p:nvSpPr>
          <p:cNvPr id="174083" name="Rectangle 3">
            <a:extLst>
              <a:ext uri="{FF2B5EF4-FFF2-40B4-BE49-F238E27FC236}">
                <a16:creationId xmlns:a16="http://schemas.microsoft.com/office/drawing/2014/main" id="{027CF65A-3A23-4A34-90A8-5A8CED1AD92C}"/>
              </a:ext>
            </a:extLst>
          </p:cNvPr>
          <p:cNvSpPr>
            <a:spLocks noGrp="1" noChangeArrowheads="1"/>
          </p:cNvSpPr>
          <p:nvPr>
            <p:ph type="body" idx="1"/>
          </p:nvPr>
        </p:nvSpPr>
        <p:spPr>
          <a:xfrm>
            <a:off x="975360" y="4560570"/>
            <a:ext cx="5364480" cy="4320540"/>
          </a:xfrm>
        </p:spPr>
        <p:txBody>
          <a:bodyPr/>
          <a:lstStyle/>
          <a:p>
            <a:endParaRPr lang="en-US" altLang="en-US"/>
          </a:p>
        </p:txBody>
      </p:sp>
    </p:spTree>
    <p:extLst>
      <p:ext uri="{BB962C8B-B14F-4D97-AF65-F5344CB8AC3E}">
        <p14:creationId xmlns:p14="http://schemas.microsoft.com/office/powerpoint/2010/main" val="7711137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2E74565-541A-4454-A39B-CEF2E3E2D69A}"/>
              </a:ext>
            </a:extLst>
          </p:cNvPr>
          <p:cNvSpPr>
            <a:spLocks noGrp="1" noChangeArrowheads="1"/>
          </p:cNvSpPr>
          <p:nvPr>
            <p:ph type="sldNum" sz="quarter" idx="5"/>
          </p:nvPr>
        </p:nvSpPr>
        <p:spPr>
          <a:ln/>
        </p:spPr>
        <p:txBody>
          <a:bodyPr/>
          <a:lstStyle/>
          <a:p>
            <a:fld id="{D866802E-48D1-47FB-8946-8E2AE4C544A1}" type="slidenum">
              <a:rPr lang="en-US" altLang="en-US"/>
              <a:pPr/>
              <a:t>26</a:t>
            </a:fld>
            <a:endParaRPr lang="en-US" altLang="en-US"/>
          </a:p>
        </p:txBody>
      </p:sp>
      <p:sp>
        <p:nvSpPr>
          <p:cNvPr id="174082" name="Rectangle 2">
            <a:extLst>
              <a:ext uri="{FF2B5EF4-FFF2-40B4-BE49-F238E27FC236}">
                <a16:creationId xmlns:a16="http://schemas.microsoft.com/office/drawing/2014/main" id="{45C091FB-C833-49E8-B7DE-F66B08DD07DB}"/>
              </a:ext>
            </a:extLst>
          </p:cNvPr>
          <p:cNvSpPr>
            <a:spLocks noGrp="1" noRot="1" noChangeAspect="1" noChangeArrowheads="1" noTextEdit="1"/>
          </p:cNvSpPr>
          <p:nvPr>
            <p:ph type="sldImg"/>
          </p:nvPr>
        </p:nvSpPr>
        <p:spPr>
          <a:ln/>
        </p:spPr>
      </p:sp>
      <p:sp>
        <p:nvSpPr>
          <p:cNvPr id="174083" name="Rectangle 3">
            <a:extLst>
              <a:ext uri="{FF2B5EF4-FFF2-40B4-BE49-F238E27FC236}">
                <a16:creationId xmlns:a16="http://schemas.microsoft.com/office/drawing/2014/main" id="{027CF65A-3A23-4A34-90A8-5A8CED1AD92C}"/>
              </a:ext>
            </a:extLst>
          </p:cNvPr>
          <p:cNvSpPr>
            <a:spLocks noGrp="1" noChangeArrowheads="1"/>
          </p:cNvSpPr>
          <p:nvPr>
            <p:ph type="body" idx="1"/>
          </p:nvPr>
        </p:nvSpPr>
        <p:spPr>
          <a:xfrm>
            <a:off x="975360" y="4560570"/>
            <a:ext cx="5364480" cy="4320540"/>
          </a:xfrm>
        </p:spPr>
        <p:txBody>
          <a:bodyPr/>
          <a:lstStyle/>
          <a:p>
            <a:endParaRPr lang="en-US" altLang="en-US"/>
          </a:p>
        </p:txBody>
      </p:sp>
    </p:spTree>
    <p:extLst>
      <p:ext uri="{BB962C8B-B14F-4D97-AF65-F5344CB8AC3E}">
        <p14:creationId xmlns:p14="http://schemas.microsoft.com/office/powerpoint/2010/main" val="10552893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2E74565-541A-4454-A39B-CEF2E3E2D69A}"/>
              </a:ext>
            </a:extLst>
          </p:cNvPr>
          <p:cNvSpPr>
            <a:spLocks noGrp="1" noChangeArrowheads="1"/>
          </p:cNvSpPr>
          <p:nvPr>
            <p:ph type="sldNum" sz="quarter" idx="5"/>
          </p:nvPr>
        </p:nvSpPr>
        <p:spPr>
          <a:ln/>
        </p:spPr>
        <p:txBody>
          <a:bodyPr/>
          <a:lstStyle/>
          <a:p>
            <a:fld id="{D866802E-48D1-47FB-8946-8E2AE4C544A1}" type="slidenum">
              <a:rPr lang="en-US" altLang="en-US"/>
              <a:pPr/>
              <a:t>27</a:t>
            </a:fld>
            <a:endParaRPr lang="en-US" altLang="en-US"/>
          </a:p>
        </p:txBody>
      </p:sp>
      <p:sp>
        <p:nvSpPr>
          <p:cNvPr id="174082" name="Rectangle 2">
            <a:extLst>
              <a:ext uri="{FF2B5EF4-FFF2-40B4-BE49-F238E27FC236}">
                <a16:creationId xmlns:a16="http://schemas.microsoft.com/office/drawing/2014/main" id="{45C091FB-C833-49E8-B7DE-F66B08DD07DB}"/>
              </a:ext>
            </a:extLst>
          </p:cNvPr>
          <p:cNvSpPr>
            <a:spLocks noGrp="1" noRot="1" noChangeAspect="1" noChangeArrowheads="1" noTextEdit="1"/>
          </p:cNvSpPr>
          <p:nvPr>
            <p:ph type="sldImg"/>
          </p:nvPr>
        </p:nvSpPr>
        <p:spPr>
          <a:ln/>
        </p:spPr>
      </p:sp>
      <p:sp>
        <p:nvSpPr>
          <p:cNvPr id="174083" name="Rectangle 3">
            <a:extLst>
              <a:ext uri="{FF2B5EF4-FFF2-40B4-BE49-F238E27FC236}">
                <a16:creationId xmlns:a16="http://schemas.microsoft.com/office/drawing/2014/main" id="{027CF65A-3A23-4A34-90A8-5A8CED1AD92C}"/>
              </a:ext>
            </a:extLst>
          </p:cNvPr>
          <p:cNvSpPr>
            <a:spLocks noGrp="1" noChangeArrowheads="1"/>
          </p:cNvSpPr>
          <p:nvPr>
            <p:ph type="body" idx="1"/>
          </p:nvPr>
        </p:nvSpPr>
        <p:spPr>
          <a:xfrm>
            <a:off x="975360" y="4560570"/>
            <a:ext cx="5364480" cy="4320540"/>
          </a:xfrm>
        </p:spPr>
        <p:txBody>
          <a:bodyPr/>
          <a:lstStyle/>
          <a:p>
            <a:endParaRPr lang="en-US" altLang="en-US"/>
          </a:p>
        </p:txBody>
      </p:sp>
    </p:spTree>
    <p:extLst>
      <p:ext uri="{BB962C8B-B14F-4D97-AF65-F5344CB8AC3E}">
        <p14:creationId xmlns:p14="http://schemas.microsoft.com/office/powerpoint/2010/main" val="15831207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2E74565-541A-4454-A39B-CEF2E3E2D69A}"/>
              </a:ext>
            </a:extLst>
          </p:cNvPr>
          <p:cNvSpPr>
            <a:spLocks noGrp="1" noChangeArrowheads="1"/>
          </p:cNvSpPr>
          <p:nvPr>
            <p:ph type="sldNum" sz="quarter" idx="5"/>
          </p:nvPr>
        </p:nvSpPr>
        <p:spPr>
          <a:ln/>
        </p:spPr>
        <p:txBody>
          <a:bodyPr/>
          <a:lstStyle/>
          <a:p>
            <a:fld id="{D866802E-48D1-47FB-8946-8E2AE4C544A1}" type="slidenum">
              <a:rPr lang="en-US" altLang="en-US"/>
              <a:pPr/>
              <a:t>29</a:t>
            </a:fld>
            <a:endParaRPr lang="en-US" altLang="en-US"/>
          </a:p>
        </p:txBody>
      </p:sp>
      <p:sp>
        <p:nvSpPr>
          <p:cNvPr id="174082" name="Rectangle 2">
            <a:extLst>
              <a:ext uri="{FF2B5EF4-FFF2-40B4-BE49-F238E27FC236}">
                <a16:creationId xmlns:a16="http://schemas.microsoft.com/office/drawing/2014/main" id="{45C091FB-C833-49E8-B7DE-F66B08DD07DB}"/>
              </a:ext>
            </a:extLst>
          </p:cNvPr>
          <p:cNvSpPr>
            <a:spLocks noGrp="1" noRot="1" noChangeAspect="1" noChangeArrowheads="1" noTextEdit="1"/>
          </p:cNvSpPr>
          <p:nvPr>
            <p:ph type="sldImg"/>
          </p:nvPr>
        </p:nvSpPr>
        <p:spPr>
          <a:ln/>
        </p:spPr>
      </p:sp>
      <p:sp>
        <p:nvSpPr>
          <p:cNvPr id="174083" name="Rectangle 3">
            <a:extLst>
              <a:ext uri="{FF2B5EF4-FFF2-40B4-BE49-F238E27FC236}">
                <a16:creationId xmlns:a16="http://schemas.microsoft.com/office/drawing/2014/main" id="{027CF65A-3A23-4A34-90A8-5A8CED1AD92C}"/>
              </a:ext>
            </a:extLst>
          </p:cNvPr>
          <p:cNvSpPr>
            <a:spLocks noGrp="1" noChangeArrowheads="1"/>
          </p:cNvSpPr>
          <p:nvPr>
            <p:ph type="body" idx="1"/>
          </p:nvPr>
        </p:nvSpPr>
        <p:spPr>
          <a:xfrm>
            <a:off x="975360" y="4560570"/>
            <a:ext cx="5364480" cy="4320540"/>
          </a:xfrm>
        </p:spPr>
        <p:txBody>
          <a:bodyPr/>
          <a:lstStyle/>
          <a:p>
            <a:endParaRPr lang="en-US" altLang="en-US"/>
          </a:p>
        </p:txBody>
      </p:sp>
    </p:spTree>
    <p:extLst>
      <p:ext uri="{BB962C8B-B14F-4D97-AF65-F5344CB8AC3E}">
        <p14:creationId xmlns:p14="http://schemas.microsoft.com/office/powerpoint/2010/main" val="36039370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5453537-0332-485B-AFC5-4F79851B2522}"/>
              </a:ext>
            </a:extLst>
          </p:cNvPr>
          <p:cNvSpPr>
            <a:spLocks noGrp="1" noChangeArrowheads="1"/>
          </p:cNvSpPr>
          <p:nvPr>
            <p:ph type="sldNum" sz="quarter" idx="5"/>
          </p:nvPr>
        </p:nvSpPr>
        <p:spPr>
          <a:ln/>
        </p:spPr>
        <p:txBody>
          <a:bodyPr/>
          <a:lstStyle/>
          <a:p>
            <a:fld id="{5CB9A899-A802-4808-A21C-E0283ADDFB5D}" type="slidenum">
              <a:rPr lang="en-US" altLang="en-US"/>
              <a:pPr/>
              <a:t>30</a:t>
            </a:fld>
            <a:endParaRPr lang="en-US" altLang="en-US"/>
          </a:p>
        </p:txBody>
      </p:sp>
      <p:sp>
        <p:nvSpPr>
          <p:cNvPr id="10242" name="Rectangle 2">
            <a:extLst>
              <a:ext uri="{FF2B5EF4-FFF2-40B4-BE49-F238E27FC236}">
                <a16:creationId xmlns:a16="http://schemas.microsoft.com/office/drawing/2014/main" id="{8D908E38-34E6-47F0-8DB5-7CDD93DAEDF2}"/>
              </a:ext>
            </a:extLst>
          </p:cNvPr>
          <p:cNvSpPr>
            <a:spLocks noGrp="1" noRot="1" noChangeAspect="1" noChangeArrowheads="1" noTextEdit="1"/>
          </p:cNvSpPr>
          <p:nvPr>
            <p:ph type="sldImg"/>
          </p:nvPr>
        </p:nvSpPr>
        <p:spPr>
          <a:ln/>
        </p:spPr>
      </p:sp>
      <p:sp>
        <p:nvSpPr>
          <p:cNvPr id="10243" name="Rectangle 3">
            <a:extLst>
              <a:ext uri="{FF2B5EF4-FFF2-40B4-BE49-F238E27FC236}">
                <a16:creationId xmlns:a16="http://schemas.microsoft.com/office/drawing/2014/main" id="{79BCB73C-6A0F-4C54-939B-CAA56C60A5E3}"/>
              </a:ext>
            </a:extLst>
          </p:cNvPr>
          <p:cNvSpPr>
            <a:spLocks noGrp="1" noChangeArrowheads="1"/>
          </p:cNvSpPr>
          <p:nvPr>
            <p:ph type="body" idx="1"/>
          </p:nvPr>
        </p:nvSpPr>
        <p:spPr>
          <a:xfrm>
            <a:off x="975360" y="4560570"/>
            <a:ext cx="5364480" cy="4320540"/>
          </a:xfrm>
        </p:spPr>
        <p:txBody>
          <a:bodyPr/>
          <a:lstStyle/>
          <a:p>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5453537-0332-485B-AFC5-4F79851B2522}"/>
              </a:ext>
            </a:extLst>
          </p:cNvPr>
          <p:cNvSpPr>
            <a:spLocks noGrp="1" noChangeArrowheads="1"/>
          </p:cNvSpPr>
          <p:nvPr>
            <p:ph type="sldNum" sz="quarter" idx="5"/>
          </p:nvPr>
        </p:nvSpPr>
        <p:spPr>
          <a:ln/>
        </p:spPr>
        <p:txBody>
          <a:bodyPr/>
          <a:lstStyle/>
          <a:p>
            <a:fld id="{5CB9A899-A802-4808-A21C-E0283ADDFB5D}" type="slidenum">
              <a:rPr lang="en-US" altLang="en-US"/>
              <a:pPr/>
              <a:t>31</a:t>
            </a:fld>
            <a:endParaRPr lang="en-US" altLang="en-US"/>
          </a:p>
        </p:txBody>
      </p:sp>
      <p:sp>
        <p:nvSpPr>
          <p:cNvPr id="10242" name="Rectangle 2">
            <a:extLst>
              <a:ext uri="{FF2B5EF4-FFF2-40B4-BE49-F238E27FC236}">
                <a16:creationId xmlns:a16="http://schemas.microsoft.com/office/drawing/2014/main" id="{8D908E38-34E6-47F0-8DB5-7CDD93DAEDF2}"/>
              </a:ext>
            </a:extLst>
          </p:cNvPr>
          <p:cNvSpPr>
            <a:spLocks noGrp="1" noRot="1" noChangeAspect="1" noChangeArrowheads="1" noTextEdit="1"/>
          </p:cNvSpPr>
          <p:nvPr>
            <p:ph type="sldImg"/>
          </p:nvPr>
        </p:nvSpPr>
        <p:spPr>
          <a:ln/>
        </p:spPr>
      </p:sp>
      <p:sp>
        <p:nvSpPr>
          <p:cNvPr id="10243" name="Rectangle 3">
            <a:extLst>
              <a:ext uri="{FF2B5EF4-FFF2-40B4-BE49-F238E27FC236}">
                <a16:creationId xmlns:a16="http://schemas.microsoft.com/office/drawing/2014/main" id="{79BCB73C-6A0F-4C54-939B-CAA56C60A5E3}"/>
              </a:ext>
            </a:extLst>
          </p:cNvPr>
          <p:cNvSpPr>
            <a:spLocks noGrp="1" noChangeArrowheads="1"/>
          </p:cNvSpPr>
          <p:nvPr>
            <p:ph type="body" idx="1"/>
          </p:nvPr>
        </p:nvSpPr>
        <p:spPr>
          <a:xfrm>
            <a:off x="975360" y="4560570"/>
            <a:ext cx="5364480" cy="4320540"/>
          </a:xfrm>
        </p:spPr>
        <p:txBody>
          <a:bodyPr/>
          <a:lstStyle/>
          <a:p>
            <a:endParaRPr lang="en-US" altLang="en-US"/>
          </a:p>
        </p:txBody>
      </p:sp>
    </p:spTree>
    <p:extLst>
      <p:ext uri="{BB962C8B-B14F-4D97-AF65-F5344CB8AC3E}">
        <p14:creationId xmlns:p14="http://schemas.microsoft.com/office/powerpoint/2010/main" val="34573386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7F13357-302B-4518-8699-CD683389AF20}"/>
              </a:ext>
            </a:extLst>
          </p:cNvPr>
          <p:cNvSpPr>
            <a:spLocks noGrp="1" noChangeArrowheads="1"/>
          </p:cNvSpPr>
          <p:nvPr>
            <p:ph type="sldNum" sz="quarter" idx="5"/>
          </p:nvPr>
        </p:nvSpPr>
        <p:spPr>
          <a:ln/>
        </p:spPr>
        <p:txBody>
          <a:bodyPr/>
          <a:lstStyle/>
          <a:p>
            <a:fld id="{02915FD7-73F6-45B8-849E-1A30637AF1B0}" type="slidenum">
              <a:rPr lang="en-US" altLang="en-US"/>
              <a:pPr/>
              <a:t>32</a:t>
            </a:fld>
            <a:endParaRPr lang="en-US" altLang="en-US"/>
          </a:p>
        </p:txBody>
      </p:sp>
      <p:sp>
        <p:nvSpPr>
          <p:cNvPr id="104450" name="Rectangle 2">
            <a:extLst>
              <a:ext uri="{FF2B5EF4-FFF2-40B4-BE49-F238E27FC236}">
                <a16:creationId xmlns:a16="http://schemas.microsoft.com/office/drawing/2014/main" id="{2781224B-2CFE-44DD-B984-53C651562EB7}"/>
              </a:ext>
            </a:extLst>
          </p:cNvPr>
          <p:cNvSpPr>
            <a:spLocks noGrp="1" noRot="1" noChangeAspect="1" noChangeArrowheads="1" noTextEdit="1"/>
          </p:cNvSpPr>
          <p:nvPr>
            <p:ph type="sldImg"/>
          </p:nvPr>
        </p:nvSpPr>
        <p:spPr>
          <a:ln/>
        </p:spPr>
      </p:sp>
      <p:sp>
        <p:nvSpPr>
          <p:cNvPr id="104451" name="Rectangle 3">
            <a:extLst>
              <a:ext uri="{FF2B5EF4-FFF2-40B4-BE49-F238E27FC236}">
                <a16:creationId xmlns:a16="http://schemas.microsoft.com/office/drawing/2014/main" id="{0D9BDE66-8DF5-4664-A341-32F826741FF7}"/>
              </a:ext>
            </a:extLst>
          </p:cNvPr>
          <p:cNvSpPr>
            <a:spLocks noGrp="1" noChangeArrowheads="1"/>
          </p:cNvSpPr>
          <p:nvPr>
            <p:ph type="body" idx="1"/>
          </p:nvPr>
        </p:nvSpPr>
        <p:spPr>
          <a:xfrm>
            <a:off x="975360" y="4560570"/>
            <a:ext cx="5364480" cy="4320540"/>
          </a:xfrm>
        </p:spPr>
        <p:txBody>
          <a:bodyPr/>
          <a:lstStyle/>
          <a:p>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7F13357-302B-4518-8699-CD683389AF20}"/>
              </a:ext>
            </a:extLst>
          </p:cNvPr>
          <p:cNvSpPr>
            <a:spLocks noGrp="1" noChangeArrowheads="1"/>
          </p:cNvSpPr>
          <p:nvPr>
            <p:ph type="sldNum" sz="quarter" idx="5"/>
          </p:nvPr>
        </p:nvSpPr>
        <p:spPr>
          <a:ln/>
        </p:spPr>
        <p:txBody>
          <a:bodyPr/>
          <a:lstStyle/>
          <a:p>
            <a:fld id="{02915FD7-73F6-45B8-849E-1A30637AF1B0}" type="slidenum">
              <a:rPr lang="en-US" altLang="en-US"/>
              <a:pPr/>
              <a:t>33</a:t>
            </a:fld>
            <a:endParaRPr lang="en-US" altLang="en-US"/>
          </a:p>
        </p:txBody>
      </p:sp>
      <p:sp>
        <p:nvSpPr>
          <p:cNvPr id="104450" name="Rectangle 2">
            <a:extLst>
              <a:ext uri="{FF2B5EF4-FFF2-40B4-BE49-F238E27FC236}">
                <a16:creationId xmlns:a16="http://schemas.microsoft.com/office/drawing/2014/main" id="{2781224B-2CFE-44DD-B984-53C651562EB7}"/>
              </a:ext>
            </a:extLst>
          </p:cNvPr>
          <p:cNvSpPr>
            <a:spLocks noGrp="1" noRot="1" noChangeAspect="1" noChangeArrowheads="1" noTextEdit="1"/>
          </p:cNvSpPr>
          <p:nvPr>
            <p:ph type="sldImg"/>
          </p:nvPr>
        </p:nvSpPr>
        <p:spPr>
          <a:ln/>
        </p:spPr>
      </p:sp>
      <p:sp>
        <p:nvSpPr>
          <p:cNvPr id="104451" name="Rectangle 3">
            <a:extLst>
              <a:ext uri="{FF2B5EF4-FFF2-40B4-BE49-F238E27FC236}">
                <a16:creationId xmlns:a16="http://schemas.microsoft.com/office/drawing/2014/main" id="{0D9BDE66-8DF5-4664-A341-32F826741FF7}"/>
              </a:ext>
            </a:extLst>
          </p:cNvPr>
          <p:cNvSpPr>
            <a:spLocks noGrp="1" noChangeArrowheads="1"/>
          </p:cNvSpPr>
          <p:nvPr>
            <p:ph type="body" idx="1"/>
          </p:nvPr>
        </p:nvSpPr>
        <p:spPr>
          <a:xfrm>
            <a:off x="975360" y="4560570"/>
            <a:ext cx="5364480" cy="4320540"/>
          </a:xfrm>
        </p:spPr>
        <p:txBody>
          <a:bodyPr/>
          <a:lstStyle/>
          <a:p>
            <a:endParaRPr lang="en-US" altLang="en-US"/>
          </a:p>
        </p:txBody>
      </p:sp>
    </p:spTree>
    <p:extLst>
      <p:ext uri="{BB962C8B-B14F-4D97-AF65-F5344CB8AC3E}">
        <p14:creationId xmlns:p14="http://schemas.microsoft.com/office/powerpoint/2010/main" val="6796360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66612">
              <a:defRPr/>
            </a:pPr>
            <a:fld id="{DBE69677-E5E0-4FE6-A9D6-5C6A129007F4}" type="slidenum">
              <a:rPr lang="en-US" sz="1400">
                <a:solidFill>
                  <a:srgbClr val="000000"/>
                </a:solidFill>
              </a:rPr>
              <a:pPr defTabSz="966612">
                <a:defRPr/>
              </a:pPr>
              <a:t>2</a:t>
            </a:fld>
            <a:endParaRPr lang="en-US" sz="1400">
              <a:solidFill>
                <a:srgbClr val="000000"/>
              </a:solidFill>
            </a:endParaRPr>
          </a:p>
        </p:txBody>
      </p:sp>
      <p:sp>
        <p:nvSpPr>
          <p:cNvPr id="5" name="Date Placeholder 4"/>
          <p:cNvSpPr>
            <a:spLocks noGrp="1"/>
          </p:cNvSpPr>
          <p:nvPr>
            <p:ph type="dt" idx="11"/>
          </p:nvPr>
        </p:nvSpPr>
        <p:spPr/>
        <p:txBody>
          <a:bodyPr/>
          <a:lstStyle/>
          <a:p>
            <a:pPr defTabSz="966612">
              <a:defRPr/>
            </a:pPr>
            <a:r>
              <a:rPr lang="en-US" sz="1400">
                <a:solidFill>
                  <a:srgbClr val="000000"/>
                </a:solidFill>
              </a:rPr>
              <a:t>6/24/2018</a:t>
            </a:r>
          </a:p>
        </p:txBody>
      </p:sp>
      <p:sp>
        <p:nvSpPr>
          <p:cNvPr id="6" name="Header Placeholder 5"/>
          <p:cNvSpPr>
            <a:spLocks noGrp="1"/>
          </p:cNvSpPr>
          <p:nvPr>
            <p:ph type="hdr" sz="quarter" idx="12"/>
          </p:nvPr>
        </p:nvSpPr>
        <p:spPr/>
        <p:txBody>
          <a:bodyPr/>
          <a:lstStyle/>
          <a:p>
            <a:pPr defTabSz="966612">
              <a:defRPr/>
            </a:pPr>
            <a:r>
              <a:rPr lang="en-US" sz="1400" dirty="0">
                <a:solidFill>
                  <a:srgbClr val="000000"/>
                </a:solidFill>
              </a:rPr>
              <a:t>Dr. Jim McGowan - Law and Grace Session 9</a:t>
            </a:r>
          </a:p>
        </p:txBody>
      </p:sp>
      <p:sp>
        <p:nvSpPr>
          <p:cNvPr id="7" name="Footer Placeholder 6"/>
          <p:cNvSpPr>
            <a:spLocks noGrp="1"/>
          </p:cNvSpPr>
          <p:nvPr>
            <p:ph type="ftr" sz="quarter" idx="13"/>
          </p:nvPr>
        </p:nvSpPr>
        <p:spPr/>
        <p:txBody>
          <a:bodyPr/>
          <a:lstStyle/>
          <a:p>
            <a:pPr defTabSz="966612">
              <a:defRPr/>
            </a:pPr>
            <a:r>
              <a:rPr lang="en-US" sz="1400">
                <a:solidFill>
                  <a:srgbClr val="000000"/>
                </a:solidFill>
              </a:rPr>
              <a:t>Sugar Land Bible Church</a:t>
            </a:r>
          </a:p>
        </p:txBody>
      </p:sp>
    </p:spTree>
    <p:extLst>
      <p:ext uri="{BB962C8B-B14F-4D97-AF65-F5344CB8AC3E}">
        <p14:creationId xmlns:p14="http://schemas.microsoft.com/office/powerpoint/2010/main" val="39803926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2E74565-541A-4454-A39B-CEF2E3E2D69A}"/>
              </a:ext>
            </a:extLst>
          </p:cNvPr>
          <p:cNvSpPr>
            <a:spLocks noGrp="1" noChangeArrowheads="1"/>
          </p:cNvSpPr>
          <p:nvPr>
            <p:ph type="sldNum" sz="quarter" idx="5"/>
          </p:nvPr>
        </p:nvSpPr>
        <p:spPr>
          <a:ln/>
        </p:spPr>
        <p:txBody>
          <a:bodyPr/>
          <a:lstStyle/>
          <a:p>
            <a:fld id="{D866802E-48D1-47FB-8946-8E2AE4C544A1}" type="slidenum">
              <a:rPr lang="en-US" altLang="en-US"/>
              <a:pPr/>
              <a:t>34</a:t>
            </a:fld>
            <a:endParaRPr lang="en-US" altLang="en-US"/>
          </a:p>
        </p:txBody>
      </p:sp>
      <p:sp>
        <p:nvSpPr>
          <p:cNvPr id="174082" name="Rectangle 2">
            <a:extLst>
              <a:ext uri="{FF2B5EF4-FFF2-40B4-BE49-F238E27FC236}">
                <a16:creationId xmlns:a16="http://schemas.microsoft.com/office/drawing/2014/main" id="{45C091FB-C833-49E8-B7DE-F66B08DD07DB}"/>
              </a:ext>
            </a:extLst>
          </p:cNvPr>
          <p:cNvSpPr>
            <a:spLocks noGrp="1" noRot="1" noChangeAspect="1" noChangeArrowheads="1" noTextEdit="1"/>
          </p:cNvSpPr>
          <p:nvPr>
            <p:ph type="sldImg"/>
          </p:nvPr>
        </p:nvSpPr>
        <p:spPr>
          <a:ln/>
        </p:spPr>
      </p:sp>
      <p:sp>
        <p:nvSpPr>
          <p:cNvPr id="174083" name="Rectangle 3">
            <a:extLst>
              <a:ext uri="{FF2B5EF4-FFF2-40B4-BE49-F238E27FC236}">
                <a16:creationId xmlns:a16="http://schemas.microsoft.com/office/drawing/2014/main" id="{027CF65A-3A23-4A34-90A8-5A8CED1AD92C}"/>
              </a:ext>
            </a:extLst>
          </p:cNvPr>
          <p:cNvSpPr>
            <a:spLocks noGrp="1" noChangeArrowheads="1"/>
          </p:cNvSpPr>
          <p:nvPr>
            <p:ph type="body" idx="1"/>
          </p:nvPr>
        </p:nvSpPr>
        <p:spPr>
          <a:xfrm>
            <a:off x="975360" y="4560570"/>
            <a:ext cx="5364480" cy="4320540"/>
          </a:xfrm>
        </p:spPr>
        <p:txBody>
          <a:bodyPr/>
          <a:lstStyle/>
          <a:p>
            <a:endParaRPr lang="en-US" altLang="en-US"/>
          </a:p>
        </p:txBody>
      </p:sp>
    </p:spTree>
    <p:extLst>
      <p:ext uri="{BB962C8B-B14F-4D97-AF65-F5344CB8AC3E}">
        <p14:creationId xmlns:p14="http://schemas.microsoft.com/office/powerpoint/2010/main" val="7780687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2E74565-541A-4454-A39B-CEF2E3E2D69A}"/>
              </a:ext>
            </a:extLst>
          </p:cNvPr>
          <p:cNvSpPr>
            <a:spLocks noGrp="1" noChangeArrowheads="1"/>
          </p:cNvSpPr>
          <p:nvPr>
            <p:ph type="sldNum" sz="quarter" idx="5"/>
          </p:nvPr>
        </p:nvSpPr>
        <p:spPr>
          <a:ln/>
        </p:spPr>
        <p:txBody>
          <a:bodyPr/>
          <a:lstStyle/>
          <a:p>
            <a:fld id="{D866802E-48D1-47FB-8946-8E2AE4C544A1}" type="slidenum">
              <a:rPr lang="en-US" altLang="en-US"/>
              <a:pPr/>
              <a:t>35</a:t>
            </a:fld>
            <a:endParaRPr lang="en-US" altLang="en-US"/>
          </a:p>
        </p:txBody>
      </p:sp>
      <p:sp>
        <p:nvSpPr>
          <p:cNvPr id="174082" name="Rectangle 2">
            <a:extLst>
              <a:ext uri="{FF2B5EF4-FFF2-40B4-BE49-F238E27FC236}">
                <a16:creationId xmlns:a16="http://schemas.microsoft.com/office/drawing/2014/main" id="{45C091FB-C833-49E8-B7DE-F66B08DD07DB}"/>
              </a:ext>
            </a:extLst>
          </p:cNvPr>
          <p:cNvSpPr>
            <a:spLocks noGrp="1" noRot="1" noChangeAspect="1" noChangeArrowheads="1" noTextEdit="1"/>
          </p:cNvSpPr>
          <p:nvPr>
            <p:ph type="sldImg"/>
          </p:nvPr>
        </p:nvSpPr>
        <p:spPr>
          <a:ln/>
        </p:spPr>
      </p:sp>
      <p:sp>
        <p:nvSpPr>
          <p:cNvPr id="174083" name="Rectangle 3">
            <a:extLst>
              <a:ext uri="{FF2B5EF4-FFF2-40B4-BE49-F238E27FC236}">
                <a16:creationId xmlns:a16="http://schemas.microsoft.com/office/drawing/2014/main" id="{027CF65A-3A23-4A34-90A8-5A8CED1AD92C}"/>
              </a:ext>
            </a:extLst>
          </p:cNvPr>
          <p:cNvSpPr>
            <a:spLocks noGrp="1" noChangeArrowheads="1"/>
          </p:cNvSpPr>
          <p:nvPr>
            <p:ph type="body" idx="1"/>
          </p:nvPr>
        </p:nvSpPr>
        <p:spPr>
          <a:xfrm>
            <a:off x="975360" y="4560570"/>
            <a:ext cx="5364480" cy="4320540"/>
          </a:xfrm>
        </p:spPr>
        <p:txBody>
          <a:bodyPr/>
          <a:lstStyle/>
          <a:p>
            <a:endParaRPr lang="en-US" altLang="en-US"/>
          </a:p>
        </p:txBody>
      </p:sp>
    </p:spTree>
    <p:extLst>
      <p:ext uri="{BB962C8B-B14F-4D97-AF65-F5344CB8AC3E}">
        <p14:creationId xmlns:p14="http://schemas.microsoft.com/office/powerpoint/2010/main" val="32874938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361B264-5694-4B68-B051-4D177269C681}"/>
              </a:ext>
            </a:extLst>
          </p:cNvPr>
          <p:cNvSpPr>
            <a:spLocks noGrp="1" noChangeArrowheads="1"/>
          </p:cNvSpPr>
          <p:nvPr>
            <p:ph type="sldNum" sz="quarter" idx="5"/>
          </p:nvPr>
        </p:nvSpPr>
        <p:spPr>
          <a:ln/>
        </p:spPr>
        <p:txBody>
          <a:bodyPr/>
          <a:lstStyle/>
          <a:p>
            <a:fld id="{B94E844B-5DAD-4C0F-B02E-09ECC62F14F0}" type="slidenum">
              <a:rPr lang="en-US" altLang="en-US"/>
              <a:pPr/>
              <a:t>36</a:t>
            </a:fld>
            <a:endParaRPr lang="en-US" altLang="en-US"/>
          </a:p>
        </p:txBody>
      </p:sp>
      <p:sp>
        <p:nvSpPr>
          <p:cNvPr id="12290" name="Rectangle 2">
            <a:extLst>
              <a:ext uri="{FF2B5EF4-FFF2-40B4-BE49-F238E27FC236}">
                <a16:creationId xmlns:a16="http://schemas.microsoft.com/office/drawing/2014/main" id="{86A97E22-F29F-4350-AF8A-106433E2F5A1}"/>
              </a:ext>
            </a:extLst>
          </p:cNvPr>
          <p:cNvSpPr>
            <a:spLocks noGrp="1" noRot="1" noChangeAspect="1" noChangeArrowheads="1" noTextEdit="1"/>
          </p:cNvSpPr>
          <p:nvPr>
            <p:ph type="sldImg"/>
          </p:nvPr>
        </p:nvSpPr>
        <p:spPr>
          <a:ln/>
        </p:spPr>
      </p:sp>
      <p:sp>
        <p:nvSpPr>
          <p:cNvPr id="12291" name="Rectangle 3">
            <a:extLst>
              <a:ext uri="{FF2B5EF4-FFF2-40B4-BE49-F238E27FC236}">
                <a16:creationId xmlns:a16="http://schemas.microsoft.com/office/drawing/2014/main" id="{D9D72C67-6355-4114-B205-2F72DED27B01}"/>
              </a:ext>
            </a:extLst>
          </p:cNvPr>
          <p:cNvSpPr>
            <a:spLocks noGrp="1" noChangeArrowheads="1"/>
          </p:cNvSpPr>
          <p:nvPr>
            <p:ph type="body" idx="1"/>
          </p:nvPr>
        </p:nvSpPr>
        <p:spPr>
          <a:xfrm>
            <a:off x="975360" y="4560570"/>
            <a:ext cx="5364480" cy="4320540"/>
          </a:xfrm>
        </p:spPr>
        <p:txBody>
          <a:bodyPr/>
          <a:lstStyle/>
          <a:p>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361B264-5694-4B68-B051-4D177269C681}"/>
              </a:ext>
            </a:extLst>
          </p:cNvPr>
          <p:cNvSpPr>
            <a:spLocks noGrp="1" noChangeArrowheads="1"/>
          </p:cNvSpPr>
          <p:nvPr>
            <p:ph type="sldNum" sz="quarter" idx="5"/>
          </p:nvPr>
        </p:nvSpPr>
        <p:spPr>
          <a:ln/>
        </p:spPr>
        <p:txBody>
          <a:bodyPr/>
          <a:lstStyle/>
          <a:p>
            <a:fld id="{B94E844B-5DAD-4C0F-B02E-09ECC62F14F0}" type="slidenum">
              <a:rPr lang="en-US" altLang="en-US"/>
              <a:pPr/>
              <a:t>37</a:t>
            </a:fld>
            <a:endParaRPr lang="en-US" altLang="en-US"/>
          </a:p>
        </p:txBody>
      </p:sp>
      <p:sp>
        <p:nvSpPr>
          <p:cNvPr id="12290" name="Rectangle 2">
            <a:extLst>
              <a:ext uri="{FF2B5EF4-FFF2-40B4-BE49-F238E27FC236}">
                <a16:creationId xmlns:a16="http://schemas.microsoft.com/office/drawing/2014/main" id="{86A97E22-F29F-4350-AF8A-106433E2F5A1}"/>
              </a:ext>
            </a:extLst>
          </p:cNvPr>
          <p:cNvSpPr>
            <a:spLocks noGrp="1" noRot="1" noChangeAspect="1" noChangeArrowheads="1" noTextEdit="1"/>
          </p:cNvSpPr>
          <p:nvPr>
            <p:ph type="sldImg"/>
          </p:nvPr>
        </p:nvSpPr>
        <p:spPr>
          <a:ln/>
        </p:spPr>
      </p:sp>
      <p:sp>
        <p:nvSpPr>
          <p:cNvPr id="12291" name="Rectangle 3">
            <a:extLst>
              <a:ext uri="{FF2B5EF4-FFF2-40B4-BE49-F238E27FC236}">
                <a16:creationId xmlns:a16="http://schemas.microsoft.com/office/drawing/2014/main" id="{D9D72C67-6355-4114-B205-2F72DED27B01}"/>
              </a:ext>
            </a:extLst>
          </p:cNvPr>
          <p:cNvSpPr>
            <a:spLocks noGrp="1" noChangeArrowheads="1"/>
          </p:cNvSpPr>
          <p:nvPr>
            <p:ph type="body" idx="1"/>
          </p:nvPr>
        </p:nvSpPr>
        <p:spPr>
          <a:xfrm>
            <a:off x="975360" y="4560570"/>
            <a:ext cx="5364480" cy="4320540"/>
          </a:xfrm>
        </p:spPr>
        <p:txBody>
          <a:bodyPr/>
          <a:lstStyle/>
          <a:p>
            <a:endParaRPr lang="en-US" altLang="en-US"/>
          </a:p>
        </p:txBody>
      </p:sp>
    </p:spTree>
    <p:extLst>
      <p:ext uri="{BB962C8B-B14F-4D97-AF65-F5344CB8AC3E}">
        <p14:creationId xmlns:p14="http://schemas.microsoft.com/office/powerpoint/2010/main" val="13760046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361B264-5694-4B68-B051-4D177269C681}"/>
              </a:ext>
            </a:extLst>
          </p:cNvPr>
          <p:cNvSpPr>
            <a:spLocks noGrp="1" noChangeArrowheads="1"/>
          </p:cNvSpPr>
          <p:nvPr>
            <p:ph type="sldNum" sz="quarter" idx="5"/>
          </p:nvPr>
        </p:nvSpPr>
        <p:spPr>
          <a:ln/>
        </p:spPr>
        <p:txBody>
          <a:bodyPr/>
          <a:lstStyle/>
          <a:p>
            <a:fld id="{B94E844B-5DAD-4C0F-B02E-09ECC62F14F0}" type="slidenum">
              <a:rPr lang="en-US" altLang="en-US"/>
              <a:pPr/>
              <a:t>38</a:t>
            </a:fld>
            <a:endParaRPr lang="en-US" altLang="en-US"/>
          </a:p>
        </p:txBody>
      </p:sp>
      <p:sp>
        <p:nvSpPr>
          <p:cNvPr id="12290" name="Rectangle 2">
            <a:extLst>
              <a:ext uri="{FF2B5EF4-FFF2-40B4-BE49-F238E27FC236}">
                <a16:creationId xmlns:a16="http://schemas.microsoft.com/office/drawing/2014/main" id="{86A97E22-F29F-4350-AF8A-106433E2F5A1}"/>
              </a:ext>
            </a:extLst>
          </p:cNvPr>
          <p:cNvSpPr>
            <a:spLocks noGrp="1" noRot="1" noChangeAspect="1" noChangeArrowheads="1" noTextEdit="1"/>
          </p:cNvSpPr>
          <p:nvPr>
            <p:ph type="sldImg"/>
          </p:nvPr>
        </p:nvSpPr>
        <p:spPr>
          <a:ln/>
        </p:spPr>
      </p:sp>
      <p:sp>
        <p:nvSpPr>
          <p:cNvPr id="12291" name="Rectangle 3">
            <a:extLst>
              <a:ext uri="{FF2B5EF4-FFF2-40B4-BE49-F238E27FC236}">
                <a16:creationId xmlns:a16="http://schemas.microsoft.com/office/drawing/2014/main" id="{D9D72C67-6355-4114-B205-2F72DED27B01}"/>
              </a:ext>
            </a:extLst>
          </p:cNvPr>
          <p:cNvSpPr>
            <a:spLocks noGrp="1" noChangeArrowheads="1"/>
          </p:cNvSpPr>
          <p:nvPr>
            <p:ph type="body" idx="1"/>
          </p:nvPr>
        </p:nvSpPr>
        <p:spPr>
          <a:xfrm>
            <a:off x="975360" y="4560570"/>
            <a:ext cx="5364480" cy="4320540"/>
          </a:xfrm>
        </p:spPr>
        <p:txBody>
          <a:bodyPr/>
          <a:lstStyle/>
          <a:p>
            <a:endParaRPr lang="en-US" altLang="en-US"/>
          </a:p>
        </p:txBody>
      </p:sp>
    </p:spTree>
    <p:extLst>
      <p:ext uri="{BB962C8B-B14F-4D97-AF65-F5344CB8AC3E}">
        <p14:creationId xmlns:p14="http://schemas.microsoft.com/office/powerpoint/2010/main" val="28391207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2E74565-541A-4454-A39B-CEF2E3E2D69A}"/>
              </a:ext>
            </a:extLst>
          </p:cNvPr>
          <p:cNvSpPr>
            <a:spLocks noGrp="1" noChangeArrowheads="1"/>
          </p:cNvSpPr>
          <p:nvPr>
            <p:ph type="sldNum" sz="quarter" idx="5"/>
          </p:nvPr>
        </p:nvSpPr>
        <p:spPr>
          <a:ln/>
        </p:spPr>
        <p:txBody>
          <a:bodyPr/>
          <a:lstStyle/>
          <a:p>
            <a:fld id="{D866802E-48D1-47FB-8946-8E2AE4C544A1}" type="slidenum">
              <a:rPr lang="en-US" altLang="en-US"/>
              <a:pPr/>
              <a:t>39</a:t>
            </a:fld>
            <a:endParaRPr lang="en-US" altLang="en-US"/>
          </a:p>
        </p:txBody>
      </p:sp>
      <p:sp>
        <p:nvSpPr>
          <p:cNvPr id="174082" name="Rectangle 2">
            <a:extLst>
              <a:ext uri="{FF2B5EF4-FFF2-40B4-BE49-F238E27FC236}">
                <a16:creationId xmlns:a16="http://schemas.microsoft.com/office/drawing/2014/main" id="{45C091FB-C833-49E8-B7DE-F66B08DD07DB}"/>
              </a:ext>
            </a:extLst>
          </p:cNvPr>
          <p:cNvSpPr>
            <a:spLocks noGrp="1" noRot="1" noChangeAspect="1" noChangeArrowheads="1" noTextEdit="1"/>
          </p:cNvSpPr>
          <p:nvPr>
            <p:ph type="sldImg"/>
          </p:nvPr>
        </p:nvSpPr>
        <p:spPr>
          <a:ln/>
        </p:spPr>
      </p:sp>
      <p:sp>
        <p:nvSpPr>
          <p:cNvPr id="174083" name="Rectangle 3">
            <a:extLst>
              <a:ext uri="{FF2B5EF4-FFF2-40B4-BE49-F238E27FC236}">
                <a16:creationId xmlns:a16="http://schemas.microsoft.com/office/drawing/2014/main" id="{027CF65A-3A23-4A34-90A8-5A8CED1AD92C}"/>
              </a:ext>
            </a:extLst>
          </p:cNvPr>
          <p:cNvSpPr>
            <a:spLocks noGrp="1" noChangeArrowheads="1"/>
          </p:cNvSpPr>
          <p:nvPr>
            <p:ph type="body" idx="1"/>
          </p:nvPr>
        </p:nvSpPr>
        <p:spPr>
          <a:xfrm>
            <a:off x="975360" y="4560570"/>
            <a:ext cx="5364480" cy="4320540"/>
          </a:xfrm>
        </p:spPr>
        <p:txBody>
          <a:bodyPr/>
          <a:lstStyle/>
          <a:p>
            <a:endParaRPr lang="en-US" altLang="en-US"/>
          </a:p>
        </p:txBody>
      </p:sp>
    </p:spTree>
    <p:extLst>
      <p:ext uri="{BB962C8B-B14F-4D97-AF65-F5344CB8AC3E}">
        <p14:creationId xmlns:p14="http://schemas.microsoft.com/office/powerpoint/2010/main" val="25571938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1C27998-7A3A-4E69-B752-E65E9223D3EA}"/>
              </a:ext>
            </a:extLst>
          </p:cNvPr>
          <p:cNvSpPr>
            <a:spLocks noGrp="1" noChangeArrowheads="1"/>
          </p:cNvSpPr>
          <p:nvPr>
            <p:ph type="sldNum" sz="quarter" idx="5"/>
          </p:nvPr>
        </p:nvSpPr>
        <p:spPr>
          <a:ln/>
        </p:spPr>
        <p:txBody>
          <a:bodyPr/>
          <a:lstStyle/>
          <a:p>
            <a:fld id="{A2C44DEB-7DBC-47D1-94A3-7AFCE419FC63}" type="slidenum">
              <a:rPr lang="en-US" altLang="en-US"/>
              <a:pPr/>
              <a:t>40</a:t>
            </a:fld>
            <a:endParaRPr lang="en-US" altLang="en-US"/>
          </a:p>
        </p:txBody>
      </p:sp>
      <p:sp>
        <p:nvSpPr>
          <p:cNvPr id="106498" name="Rectangle 2">
            <a:extLst>
              <a:ext uri="{FF2B5EF4-FFF2-40B4-BE49-F238E27FC236}">
                <a16:creationId xmlns:a16="http://schemas.microsoft.com/office/drawing/2014/main" id="{FBB1A9FC-589F-49FA-B8DF-BD1F1A565945}"/>
              </a:ext>
            </a:extLst>
          </p:cNvPr>
          <p:cNvSpPr>
            <a:spLocks noGrp="1" noRot="1" noChangeAspect="1" noChangeArrowheads="1" noTextEdit="1"/>
          </p:cNvSpPr>
          <p:nvPr>
            <p:ph type="sldImg"/>
          </p:nvPr>
        </p:nvSpPr>
        <p:spPr>
          <a:ln/>
        </p:spPr>
      </p:sp>
      <p:sp>
        <p:nvSpPr>
          <p:cNvPr id="106499" name="Rectangle 3">
            <a:extLst>
              <a:ext uri="{FF2B5EF4-FFF2-40B4-BE49-F238E27FC236}">
                <a16:creationId xmlns:a16="http://schemas.microsoft.com/office/drawing/2014/main" id="{D94AFFDA-243D-417E-A459-045D21400D93}"/>
              </a:ext>
            </a:extLst>
          </p:cNvPr>
          <p:cNvSpPr>
            <a:spLocks noGrp="1" noChangeArrowheads="1"/>
          </p:cNvSpPr>
          <p:nvPr>
            <p:ph type="body" idx="1"/>
          </p:nvPr>
        </p:nvSpPr>
        <p:spPr>
          <a:xfrm>
            <a:off x="975360" y="4560570"/>
            <a:ext cx="5364480" cy="4320540"/>
          </a:xfrm>
        </p:spPr>
        <p:txBody>
          <a:bodyPr/>
          <a:lstStyle/>
          <a:p>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2E74565-541A-4454-A39B-CEF2E3E2D69A}"/>
              </a:ext>
            </a:extLst>
          </p:cNvPr>
          <p:cNvSpPr>
            <a:spLocks noGrp="1" noChangeArrowheads="1"/>
          </p:cNvSpPr>
          <p:nvPr>
            <p:ph type="sldNum" sz="quarter" idx="5"/>
          </p:nvPr>
        </p:nvSpPr>
        <p:spPr>
          <a:ln/>
        </p:spPr>
        <p:txBody>
          <a:bodyPr/>
          <a:lstStyle/>
          <a:p>
            <a:fld id="{D866802E-48D1-47FB-8946-8E2AE4C544A1}" type="slidenum">
              <a:rPr lang="en-US" altLang="en-US"/>
              <a:pPr/>
              <a:t>41</a:t>
            </a:fld>
            <a:endParaRPr lang="en-US" altLang="en-US"/>
          </a:p>
        </p:txBody>
      </p:sp>
      <p:sp>
        <p:nvSpPr>
          <p:cNvPr id="174082" name="Rectangle 2">
            <a:extLst>
              <a:ext uri="{FF2B5EF4-FFF2-40B4-BE49-F238E27FC236}">
                <a16:creationId xmlns:a16="http://schemas.microsoft.com/office/drawing/2014/main" id="{45C091FB-C833-49E8-B7DE-F66B08DD07DB}"/>
              </a:ext>
            </a:extLst>
          </p:cNvPr>
          <p:cNvSpPr>
            <a:spLocks noGrp="1" noRot="1" noChangeAspect="1" noChangeArrowheads="1" noTextEdit="1"/>
          </p:cNvSpPr>
          <p:nvPr>
            <p:ph type="sldImg"/>
          </p:nvPr>
        </p:nvSpPr>
        <p:spPr>
          <a:ln/>
        </p:spPr>
      </p:sp>
      <p:sp>
        <p:nvSpPr>
          <p:cNvPr id="174083" name="Rectangle 3">
            <a:extLst>
              <a:ext uri="{FF2B5EF4-FFF2-40B4-BE49-F238E27FC236}">
                <a16:creationId xmlns:a16="http://schemas.microsoft.com/office/drawing/2014/main" id="{027CF65A-3A23-4A34-90A8-5A8CED1AD92C}"/>
              </a:ext>
            </a:extLst>
          </p:cNvPr>
          <p:cNvSpPr>
            <a:spLocks noGrp="1" noChangeArrowheads="1"/>
          </p:cNvSpPr>
          <p:nvPr>
            <p:ph type="body" idx="1"/>
          </p:nvPr>
        </p:nvSpPr>
        <p:spPr>
          <a:xfrm>
            <a:off x="975360" y="4560570"/>
            <a:ext cx="5364480" cy="4320540"/>
          </a:xfrm>
        </p:spPr>
        <p:txBody>
          <a:bodyPr/>
          <a:lstStyle/>
          <a:p>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2E74565-541A-4454-A39B-CEF2E3E2D69A}"/>
              </a:ext>
            </a:extLst>
          </p:cNvPr>
          <p:cNvSpPr>
            <a:spLocks noGrp="1" noChangeArrowheads="1"/>
          </p:cNvSpPr>
          <p:nvPr>
            <p:ph type="sldNum" sz="quarter" idx="5"/>
          </p:nvPr>
        </p:nvSpPr>
        <p:spPr>
          <a:ln/>
        </p:spPr>
        <p:txBody>
          <a:bodyPr/>
          <a:lstStyle/>
          <a:p>
            <a:fld id="{D866802E-48D1-47FB-8946-8E2AE4C544A1}" type="slidenum">
              <a:rPr lang="en-US" altLang="en-US"/>
              <a:pPr/>
              <a:t>42</a:t>
            </a:fld>
            <a:endParaRPr lang="en-US" altLang="en-US"/>
          </a:p>
        </p:txBody>
      </p:sp>
      <p:sp>
        <p:nvSpPr>
          <p:cNvPr id="174082" name="Rectangle 2">
            <a:extLst>
              <a:ext uri="{FF2B5EF4-FFF2-40B4-BE49-F238E27FC236}">
                <a16:creationId xmlns:a16="http://schemas.microsoft.com/office/drawing/2014/main" id="{45C091FB-C833-49E8-B7DE-F66B08DD07DB}"/>
              </a:ext>
            </a:extLst>
          </p:cNvPr>
          <p:cNvSpPr>
            <a:spLocks noGrp="1" noRot="1" noChangeAspect="1" noChangeArrowheads="1" noTextEdit="1"/>
          </p:cNvSpPr>
          <p:nvPr>
            <p:ph type="sldImg"/>
          </p:nvPr>
        </p:nvSpPr>
        <p:spPr>
          <a:ln/>
        </p:spPr>
      </p:sp>
      <p:sp>
        <p:nvSpPr>
          <p:cNvPr id="174083" name="Rectangle 3">
            <a:extLst>
              <a:ext uri="{FF2B5EF4-FFF2-40B4-BE49-F238E27FC236}">
                <a16:creationId xmlns:a16="http://schemas.microsoft.com/office/drawing/2014/main" id="{027CF65A-3A23-4A34-90A8-5A8CED1AD92C}"/>
              </a:ext>
            </a:extLst>
          </p:cNvPr>
          <p:cNvSpPr>
            <a:spLocks noGrp="1" noChangeArrowheads="1"/>
          </p:cNvSpPr>
          <p:nvPr>
            <p:ph type="body" idx="1"/>
          </p:nvPr>
        </p:nvSpPr>
        <p:spPr>
          <a:xfrm>
            <a:off x="975360" y="4560570"/>
            <a:ext cx="5364480" cy="4320540"/>
          </a:xfrm>
        </p:spPr>
        <p:txBody>
          <a:bodyPr/>
          <a:lstStyle/>
          <a:p>
            <a:endParaRPr lang="en-US" altLang="en-US"/>
          </a:p>
        </p:txBody>
      </p:sp>
    </p:spTree>
    <p:extLst>
      <p:ext uri="{BB962C8B-B14F-4D97-AF65-F5344CB8AC3E}">
        <p14:creationId xmlns:p14="http://schemas.microsoft.com/office/powerpoint/2010/main" val="26489788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8DC9B77-DAEB-4806-B414-AFE8E93869DB}"/>
              </a:ext>
            </a:extLst>
          </p:cNvPr>
          <p:cNvSpPr>
            <a:spLocks noGrp="1" noChangeArrowheads="1"/>
          </p:cNvSpPr>
          <p:nvPr>
            <p:ph type="sldNum" sz="quarter" idx="5"/>
          </p:nvPr>
        </p:nvSpPr>
        <p:spPr>
          <a:ln/>
        </p:spPr>
        <p:txBody>
          <a:bodyPr/>
          <a:lstStyle/>
          <a:p>
            <a:fld id="{0BE82522-C5F2-4426-9A46-661D8F4FF16B}" type="slidenum">
              <a:rPr lang="en-US" altLang="en-US"/>
              <a:pPr/>
              <a:t>43</a:t>
            </a:fld>
            <a:endParaRPr lang="en-US" altLang="en-US"/>
          </a:p>
        </p:txBody>
      </p:sp>
      <p:sp>
        <p:nvSpPr>
          <p:cNvPr id="116738" name="Rectangle 2">
            <a:extLst>
              <a:ext uri="{FF2B5EF4-FFF2-40B4-BE49-F238E27FC236}">
                <a16:creationId xmlns:a16="http://schemas.microsoft.com/office/drawing/2014/main" id="{EA3EF946-E5A5-4331-8842-0615FD624038}"/>
              </a:ext>
            </a:extLst>
          </p:cNvPr>
          <p:cNvSpPr>
            <a:spLocks noGrp="1" noRot="1" noChangeAspect="1" noChangeArrowheads="1" noTextEdit="1"/>
          </p:cNvSpPr>
          <p:nvPr>
            <p:ph type="sldImg"/>
          </p:nvPr>
        </p:nvSpPr>
        <p:spPr>
          <a:ln/>
        </p:spPr>
      </p:sp>
      <p:sp>
        <p:nvSpPr>
          <p:cNvPr id="116739" name="Rectangle 3">
            <a:extLst>
              <a:ext uri="{FF2B5EF4-FFF2-40B4-BE49-F238E27FC236}">
                <a16:creationId xmlns:a16="http://schemas.microsoft.com/office/drawing/2014/main" id="{87F33A57-614A-4E61-9754-0A47293DFCCC}"/>
              </a:ext>
            </a:extLst>
          </p:cNvPr>
          <p:cNvSpPr>
            <a:spLocks noGrp="1" noChangeArrowheads="1"/>
          </p:cNvSpPr>
          <p:nvPr>
            <p:ph type="body" idx="1"/>
          </p:nvPr>
        </p:nvSpPr>
        <p:spPr>
          <a:xfrm>
            <a:off x="975360" y="4560570"/>
            <a:ext cx="5364480" cy="4320540"/>
          </a:xfrm>
        </p:spPr>
        <p:txBody>
          <a:bodyP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ln/>
        </p:spPr>
      </p:sp>
      <p:sp>
        <p:nvSpPr>
          <p:cNvPr id="11267" name="Notes Placeholder 2"/>
          <p:cNvSpPr>
            <a:spLocks noGrp="1"/>
          </p:cNvSpPr>
          <p:nvPr>
            <p:ph type="body" idx="1"/>
          </p:nvPr>
        </p:nvSpPr>
        <p:spPr>
          <a:noFill/>
        </p:spPr>
        <p:txBody>
          <a:bodyPr/>
          <a:lstStyle/>
          <a:p>
            <a:pPr eaLnBrk="1" hangingPunct="1">
              <a:spcBef>
                <a:spcPct val="0"/>
              </a:spcBef>
            </a:pPr>
            <a:endParaRPr lang="en-US" altLang="en-US" dirty="0"/>
          </a:p>
        </p:txBody>
      </p:sp>
      <p:sp>
        <p:nvSpPr>
          <p:cNvPr id="11268" name="Slide Number Placeholder 3"/>
          <p:cNvSpPr>
            <a:spLocks noGrp="1"/>
          </p:cNvSpPr>
          <p:nvPr>
            <p:ph type="sldNum" sz="quarter" idx="5"/>
          </p:nvPr>
        </p:nvSpPr>
        <p:spPr>
          <a:noFill/>
        </p:spPr>
        <p:txBody>
          <a:bodyPr/>
          <a:lstStyle>
            <a:lvl1pPr>
              <a:spcBef>
                <a:spcPct val="30000"/>
              </a:spcBef>
              <a:defRPr sz="1700">
                <a:solidFill>
                  <a:schemeClr val="tx1"/>
                </a:solidFill>
                <a:latin typeface="Arial" panose="020B0604020202020204" pitchFamily="34" charset="0"/>
                <a:cs typeface="Arial" panose="020B0604020202020204" pitchFamily="34" charset="0"/>
              </a:defRPr>
            </a:lvl1pPr>
            <a:lvl2pPr marL="980708" indent="-377195">
              <a:spcBef>
                <a:spcPct val="30000"/>
              </a:spcBef>
              <a:defRPr sz="1700">
                <a:solidFill>
                  <a:schemeClr val="tx1"/>
                </a:solidFill>
                <a:latin typeface="Arial" panose="020B0604020202020204" pitchFamily="34" charset="0"/>
                <a:cs typeface="Arial" panose="020B0604020202020204" pitchFamily="34" charset="0"/>
              </a:defRPr>
            </a:lvl2pPr>
            <a:lvl3pPr marL="1508782" indent="-301756">
              <a:spcBef>
                <a:spcPct val="30000"/>
              </a:spcBef>
              <a:defRPr sz="1700">
                <a:solidFill>
                  <a:schemeClr val="tx1"/>
                </a:solidFill>
                <a:latin typeface="Arial" panose="020B0604020202020204" pitchFamily="34" charset="0"/>
                <a:cs typeface="Arial" panose="020B0604020202020204" pitchFamily="34" charset="0"/>
              </a:defRPr>
            </a:lvl3pPr>
            <a:lvl4pPr marL="2112295" indent="-301756">
              <a:spcBef>
                <a:spcPct val="30000"/>
              </a:spcBef>
              <a:defRPr sz="1700">
                <a:solidFill>
                  <a:schemeClr val="tx1"/>
                </a:solidFill>
                <a:latin typeface="Arial" panose="020B0604020202020204" pitchFamily="34" charset="0"/>
                <a:cs typeface="Arial" panose="020B0604020202020204" pitchFamily="34" charset="0"/>
              </a:defRPr>
            </a:lvl4pPr>
            <a:lvl5pPr marL="2715809" indent="-301756">
              <a:spcBef>
                <a:spcPct val="30000"/>
              </a:spcBef>
              <a:defRPr sz="1700">
                <a:solidFill>
                  <a:schemeClr val="tx1"/>
                </a:solidFill>
                <a:latin typeface="Arial" panose="020B0604020202020204" pitchFamily="34" charset="0"/>
                <a:cs typeface="Arial" panose="020B0604020202020204" pitchFamily="34" charset="0"/>
              </a:defRPr>
            </a:lvl5pPr>
            <a:lvl6pPr marL="3319321" indent="-301756" eaLnBrk="0" fontAlgn="base" hangingPunct="0">
              <a:spcBef>
                <a:spcPct val="30000"/>
              </a:spcBef>
              <a:spcAft>
                <a:spcPct val="0"/>
              </a:spcAft>
              <a:defRPr sz="1700">
                <a:solidFill>
                  <a:schemeClr val="tx1"/>
                </a:solidFill>
                <a:latin typeface="Arial" panose="020B0604020202020204" pitchFamily="34" charset="0"/>
                <a:cs typeface="Arial" panose="020B0604020202020204" pitchFamily="34" charset="0"/>
              </a:defRPr>
            </a:lvl6pPr>
            <a:lvl7pPr marL="3922835" indent="-301756" eaLnBrk="0" fontAlgn="base" hangingPunct="0">
              <a:spcBef>
                <a:spcPct val="30000"/>
              </a:spcBef>
              <a:spcAft>
                <a:spcPct val="0"/>
              </a:spcAft>
              <a:defRPr sz="1700">
                <a:solidFill>
                  <a:schemeClr val="tx1"/>
                </a:solidFill>
                <a:latin typeface="Arial" panose="020B0604020202020204" pitchFamily="34" charset="0"/>
                <a:cs typeface="Arial" panose="020B0604020202020204" pitchFamily="34" charset="0"/>
              </a:defRPr>
            </a:lvl7pPr>
            <a:lvl8pPr marL="4526347" indent="-301756" eaLnBrk="0" fontAlgn="base" hangingPunct="0">
              <a:spcBef>
                <a:spcPct val="30000"/>
              </a:spcBef>
              <a:spcAft>
                <a:spcPct val="0"/>
              </a:spcAft>
              <a:defRPr sz="1700">
                <a:solidFill>
                  <a:schemeClr val="tx1"/>
                </a:solidFill>
                <a:latin typeface="Arial" panose="020B0604020202020204" pitchFamily="34" charset="0"/>
                <a:cs typeface="Arial" panose="020B0604020202020204" pitchFamily="34" charset="0"/>
              </a:defRPr>
            </a:lvl8pPr>
            <a:lvl9pPr marL="5129861" indent="-301756" eaLnBrk="0" fontAlgn="base" hangingPunct="0">
              <a:spcBef>
                <a:spcPct val="30000"/>
              </a:spcBef>
              <a:spcAft>
                <a:spcPct val="0"/>
              </a:spcAft>
              <a:defRPr sz="1700">
                <a:solidFill>
                  <a:schemeClr val="tx1"/>
                </a:solidFill>
                <a:latin typeface="Arial" panose="020B0604020202020204" pitchFamily="34" charset="0"/>
                <a:cs typeface="Arial" panose="020B0604020202020204" pitchFamily="34" charset="0"/>
              </a:defRPr>
            </a:lvl9pPr>
          </a:lstStyle>
          <a:p>
            <a:pPr defTabSz="966612">
              <a:spcBef>
                <a:spcPct val="0"/>
              </a:spcBef>
              <a:defRPr/>
            </a:pPr>
            <a:fld id="{7C1CD5D1-B74C-498D-9E1E-07C88E9286BF}" type="slidenum">
              <a:rPr lang="en-US" altLang="en-US">
                <a:solidFill>
                  <a:srgbClr val="000000"/>
                </a:solidFill>
                <a:latin typeface="Calibri" panose="020F0502020204030204" pitchFamily="34" charset="0"/>
                <a:cs typeface="Calibri" panose="020F0502020204030204" pitchFamily="34" charset="0"/>
              </a:rPr>
              <a:pPr defTabSz="966612">
                <a:spcBef>
                  <a:spcPct val="0"/>
                </a:spcBef>
                <a:defRPr/>
              </a:pPr>
              <a:t>3</a:t>
            </a:fld>
            <a:endParaRPr lang="en-US" altLang="en-US" dirty="0">
              <a:solidFill>
                <a:srgbClr val="000000"/>
              </a:solidFill>
              <a:latin typeface="Calibri" panose="020F0502020204030204" pitchFamily="34" charset="0"/>
              <a:cs typeface="Calibri" panose="020F0502020204030204" pitchFamily="34" charset="0"/>
            </a:endParaRPr>
          </a:p>
        </p:txBody>
      </p:sp>
      <p:sp>
        <p:nvSpPr>
          <p:cNvPr id="11269" name="Footer Placeholder 4"/>
          <p:cNvSpPr>
            <a:spLocks noGrp="1"/>
          </p:cNvSpPr>
          <p:nvPr>
            <p:ph type="ftr" sz="quarter" idx="4"/>
          </p:nvPr>
        </p:nvSpPr>
        <p:spPr>
          <a:noFill/>
        </p:spPr>
        <p:txBody>
          <a:bodyPr/>
          <a:lstStyle>
            <a:lvl1pPr>
              <a:spcBef>
                <a:spcPct val="30000"/>
              </a:spcBef>
              <a:defRPr sz="1700">
                <a:solidFill>
                  <a:schemeClr val="tx1"/>
                </a:solidFill>
                <a:latin typeface="Arial" panose="020B0604020202020204" pitchFamily="34" charset="0"/>
                <a:cs typeface="Arial" panose="020B0604020202020204" pitchFamily="34" charset="0"/>
              </a:defRPr>
            </a:lvl1pPr>
            <a:lvl2pPr marL="980708" indent="-377195">
              <a:spcBef>
                <a:spcPct val="30000"/>
              </a:spcBef>
              <a:defRPr sz="1700">
                <a:solidFill>
                  <a:schemeClr val="tx1"/>
                </a:solidFill>
                <a:latin typeface="Arial" panose="020B0604020202020204" pitchFamily="34" charset="0"/>
                <a:cs typeface="Arial" panose="020B0604020202020204" pitchFamily="34" charset="0"/>
              </a:defRPr>
            </a:lvl2pPr>
            <a:lvl3pPr marL="1508782" indent="-301756">
              <a:spcBef>
                <a:spcPct val="30000"/>
              </a:spcBef>
              <a:defRPr sz="1700">
                <a:solidFill>
                  <a:schemeClr val="tx1"/>
                </a:solidFill>
                <a:latin typeface="Arial" panose="020B0604020202020204" pitchFamily="34" charset="0"/>
                <a:cs typeface="Arial" panose="020B0604020202020204" pitchFamily="34" charset="0"/>
              </a:defRPr>
            </a:lvl3pPr>
            <a:lvl4pPr marL="2112295" indent="-301756">
              <a:spcBef>
                <a:spcPct val="30000"/>
              </a:spcBef>
              <a:defRPr sz="1700">
                <a:solidFill>
                  <a:schemeClr val="tx1"/>
                </a:solidFill>
                <a:latin typeface="Arial" panose="020B0604020202020204" pitchFamily="34" charset="0"/>
                <a:cs typeface="Arial" panose="020B0604020202020204" pitchFamily="34" charset="0"/>
              </a:defRPr>
            </a:lvl4pPr>
            <a:lvl5pPr marL="2715809" indent="-301756">
              <a:spcBef>
                <a:spcPct val="30000"/>
              </a:spcBef>
              <a:defRPr sz="1700">
                <a:solidFill>
                  <a:schemeClr val="tx1"/>
                </a:solidFill>
                <a:latin typeface="Arial" panose="020B0604020202020204" pitchFamily="34" charset="0"/>
                <a:cs typeface="Arial" panose="020B0604020202020204" pitchFamily="34" charset="0"/>
              </a:defRPr>
            </a:lvl5pPr>
            <a:lvl6pPr marL="3319321" indent="-301756" eaLnBrk="0" fontAlgn="base" hangingPunct="0">
              <a:spcBef>
                <a:spcPct val="30000"/>
              </a:spcBef>
              <a:spcAft>
                <a:spcPct val="0"/>
              </a:spcAft>
              <a:defRPr sz="1700">
                <a:solidFill>
                  <a:schemeClr val="tx1"/>
                </a:solidFill>
                <a:latin typeface="Arial" panose="020B0604020202020204" pitchFamily="34" charset="0"/>
                <a:cs typeface="Arial" panose="020B0604020202020204" pitchFamily="34" charset="0"/>
              </a:defRPr>
            </a:lvl6pPr>
            <a:lvl7pPr marL="3922835" indent="-301756" eaLnBrk="0" fontAlgn="base" hangingPunct="0">
              <a:spcBef>
                <a:spcPct val="30000"/>
              </a:spcBef>
              <a:spcAft>
                <a:spcPct val="0"/>
              </a:spcAft>
              <a:defRPr sz="1700">
                <a:solidFill>
                  <a:schemeClr val="tx1"/>
                </a:solidFill>
                <a:latin typeface="Arial" panose="020B0604020202020204" pitchFamily="34" charset="0"/>
                <a:cs typeface="Arial" panose="020B0604020202020204" pitchFamily="34" charset="0"/>
              </a:defRPr>
            </a:lvl7pPr>
            <a:lvl8pPr marL="4526347" indent="-301756" eaLnBrk="0" fontAlgn="base" hangingPunct="0">
              <a:spcBef>
                <a:spcPct val="30000"/>
              </a:spcBef>
              <a:spcAft>
                <a:spcPct val="0"/>
              </a:spcAft>
              <a:defRPr sz="1700">
                <a:solidFill>
                  <a:schemeClr val="tx1"/>
                </a:solidFill>
                <a:latin typeface="Arial" panose="020B0604020202020204" pitchFamily="34" charset="0"/>
                <a:cs typeface="Arial" panose="020B0604020202020204" pitchFamily="34" charset="0"/>
              </a:defRPr>
            </a:lvl8pPr>
            <a:lvl9pPr marL="5129861" indent="-301756" eaLnBrk="0" fontAlgn="base" hangingPunct="0">
              <a:spcBef>
                <a:spcPct val="30000"/>
              </a:spcBef>
              <a:spcAft>
                <a:spcPct val="0"/>
              </a:spcAft>
              <a:defRPr sz="1700">
                <a:solidFill>
                  <a:schemeClr val="tx1"/>
                </a:solidFill>
                <a:latin typeface="Arial" panose="020B0604020202020204" pitchFamily="34" charset="0"/>
                <a:cs typeface="Arial" panose="020B0604020202020204" pitchFamily="34" charset="0"/>
              </a:defRPr>
            </a:lvl9pPr>
          </a:lstStyle>
          <a:p>
            <a:pPr defTabSz="966612">
              <a:spcBef>
                <a:spcPct val="0"/>
              </a:spcBef>
              <a:defRPr/>
            </a:pPr>
            <a:r>
              <a:rPr lang="en-US" altLang="en-US">
                <a:solidFill>
                  <a:srgbClr val="000000"/>
                </a:solidFill>
                <a:latin typeface="Calibri" panose="020F0502020204030204" pitchFamily="34" charset="0"/>
                <a:cs typeface="Calibri" panose="020F0502020204030204" pitchFamily="34" charset="0"/>
              </a:rPr>
              <a:t>Sugar Land Bible Church</a:t>
            </a:r>
            <a:endParaRPr lang="en-US" altLang="en-US" dirty="0">
              <a:solidFill>
                <a:srgbClr val="000000"/>
              </a:solidFill>
              <a:latin typeface="Calibri" panose="020F0502020204030204" pitchFamily="34" charset="0"/>
              <a:cs typeface="Calibri" panose="020F0502020204030204" pitchFamily="34" charset="0"/>
            </a:endParaRPr>
          </a:p>
        </p:txBody>
      </p:sp>
      <p:sp>
        <p:nvSpPr>
          <p:cNvPr id="11270" name="Header Placeholder 1"/>
          <p:cNvSpPr>
            <a:spLocks noGrp="1"/>
          </p:cNvSpPr>
          <p:nvPr>
            <p:ph type="hdr" sz="quarter"/>
          </p:nvPr>
        </p:nvSpPr>
        <p:spPr>
          <a:noFill/>
        </p:spPr>
        <p:txBody>
          <a:bodyPr/>
          <a:lstStyle>
            <a:lvl1pPr>
              <a:spcBef>
                <a:spcPct val="30000"/>
              </a:spcBef>
              <a:defRPr sz="1700">
                <a:solidFill>
                  <a:schemeClr val="tx1"/>
                </a:solidFill>
                <a:latin typeface="Arial" panose="020B0604020202020204" pitchFamily="34" charset="0"/>
                <a:cs typeface="Arial" panose="020B0604020202020204" pitchFamily="34" charset="0"/>
              </a:defRPr>
            </a:lvl1pPr>
            <a:lvl2pPr marL="980708" indent="-377195">
              <a:spcBef>
                <a:spcPct val="30000"/>
              </a:spcBef>
              <a:defRPr sz="1700">
                <a:solidFill>
                  <a:schemeClr val="tx1"/>
                </a:solidFill>
                <a:latin typeface="Arial" panose="020B0604020202020204" pitchFamily="34" charset="0"/>
                <a:cs typeface="Arial" panose="020B0604020202020204" pitchFamily="34" charset="0"/>
              </a:defRPr>
            </a:lvl2pPr>
            <a:lvl3pPr marL="1508782" indent="-301756">
              <a:spcBef>
                <a:spcPct val="30000"/>
              </a:spcBef>
              <a:defRPr sz="1700">
                <a:solidFill>
                  <a:schemeClr val="tx1"/>
                </a:solidFill>
                <a:latin typeface="Arial" panose="020B0604020202020204" pitchFamily="34" charset="0"/>
                <a:cs typeface="Arial" panose="020B0604020202020204" pitchFamily="34" charset="0"/>
              </a:defRPr>
            </a:lvl3pPr>
            <a:lvl4pPr marL="2112295" indent="-301756">
              <a:spcBef>
                <a:spcPct val="30000"/>
              </a:spcBef>
              <a:defRPr sz="1700">
                <a:solidFill>
                  <a:schemeClr val="tx1"/>
                </a:solidFill>
                <a:latin typeface="Arial" panose="020B0604020202020204" pitchFamily="34" charset="0"/>
                <a:cs typeface="Arial" panose="020B0604020202020204" pitchFamily="34" charset="0"/>
              </a:defRPr>
            </a:lvl4pPr>
            <a:lvl5pPr marL="2715809" indent="-301756">
              <a:spcBef>
                <a:spcPct val="30000"/>
              </a:spcBef>
              <a:defRPr sz="1700">
                <a:solidFill>
                  <a:schemeClr val="tx1"/>
                </a:solidFill>
                <a:latin typeface="Arial" panose="020B0604020202020204" pitchFamily="34" charset="0"/>
                <a:cs typeface="Arial" panose="020B0604020202020204" pitchFamily="34" charset="0"/>
              </a:defRPr>
            </a:lvl5pPr>
            <a:lvl6pPr marL="3319321" indent="-301756" eaLnBrk="0" fontAlgn="base" hangingPunct="0">
              <a:spcBef>
                <a:spcPct val="30000"/>
              </a:spcBef>
              <a:spcAft>
                <a:spcPct val="0"/>
              </a:spcAft>
              <a:defRPr sz="1700">
                <a:solidFill>
                  <a:schemeClr val="tx1"/>
                </a:solidFill>
                <a:latin typeface="Arial" panose="020B0604020202020204" pitchFamily="34" charset="0"/>
                <a:cs typeface="Arial" panose="020B0604020202020204" pitchFamily="34" charset="0"/>
              </a:defRPr>
            </a:lvl6pPr>
            <a:lvl7pPr marL="3922835" indent="-301756" eaLnBrk="0" fontAlgn="base" hangingPunct="0">
              <a:spcBef>
                <a:spcPct val="30000"/>
              </a:spcBef>
              <a:spcAft>
                <a:spcPct val="0"/>
              </a:spcAft>
              <a:defRPr sz="1700">
                <a:solidFill>
                  <a:schemeClr val="tx1"/>
                </a:solidFill>
                <a:latin typeface="Arial" panose="020B0604020202020204" pitchFamily="34" charset="0"/>
                <a:cs typeface="Arial" panose="020B0604020202020204" pitchFamily="34" charset="0"/>
              </a:defRPr>
            </a:lvl7pPr>
            <a:lvl8pPr marL="4526347" indent="-301756" eaLnBrk="0" fontAlgn="base" hangingPunct="0">
              <a:spcBef>
                <a:spcPct val="30000"/>
              </a:spcBef>
              <a:spcAft>
                <a:spcPct val="0"/>
              </a:spcAft>
              <a:defRPr sz="1700">
                <a:solidFill>
                  <a:schemeClr val="tx1"/>
                </a:solidFill>
                <a:latin typeface="Arial" panose="020B0604020202020204" pitchFamily="34" charset="0"/>
                <a:cs typeface="Arial" panose="020B0604020202020204" pitchFamily="34" charset="0"/>
              </a:defRPr>
            </a:lvl8pPr>
            <a:lvl9pPr marL="5129861" indent="-301756" eaLnBrk="0" fontAlgn="base" hangingPunct="0">
              <a:spcBef>
                <a:spcPct val="30000"/>
              </a:spcBef>
              <a:spcAft>
                <a:spcPct val="0"/>
              </a:spcAft>
              <a:defRPr sz="1700">
                <a:solidFill>
                  <a:schemeClr val="tx1"/>
                </a:solidFill>
                <a:latin typeface="Arial" panose="020B0604020202020204" pitchFamily="34" charset="0"/>
                <a:cs typeface="Arial" panose="020B0604020202020204" pitchFamily="34" charset="0"/>
              </a:defRPr>
            </a:lvl9pPr>
          </a:lstStyle>
          <a:p>
            <a:pPr defTabSz="966612">
              <a:spcBef>
                <a:spcPct val="0"/>
              </a:spcBef>
              <a:defRPr/>
            </a:pPr>
            <a:r>
              <a:rPr lang="en-US" altLang="en-US" dirty="0">
                <a:solidFill>
                  <a:srgbClr val="000000"/>
                </a:solidFill>
                <a:latin typeface="Calibri" panose="020F0502020204030204" pitchFamily="34" charset="0"/>
                <a:cs typeface="Calibri" panose="020F0502020204030204" pitchFamily="34" charset="0"/>
              </a:rPr>
              <a:t>Dr. Jim McGowan - Law and Grace Session 9</a:t>
            </a:r>
          </a:p>
        </p:txBody>
      </p:sp>
      <p:sp>
        <p:nvSpPr>
          <p:cNvPr id="11271" name="Date Placeholder 2"/>
          <p:cNvSpPr>
            <a:spLocks noGrp="1"/>
          </p:cNvSpPr>
          <p:nvPr>
            <p:ph type="dt" sz="quarter" idx="1"/>
          </p:nvPr>
        </p:nvSpPr>
        <p:spPr>
          <a:noFill/>
        </p:spPr>
        <p:txBody>
          <a:bodyPr/>
          <a:lstStyle>
            <a:lvl1pPr>
              <a:spcBef>
                <a:spcPct val="30000"/>
              </a:spcBef>
              <a:defRPr sz="1700">
                <a:solidFill>
                  <a:schemeClr val="tx1"/>
                </a:solidFill>
                <a:latin typeface="Arial" panose="020B0604020202020204" pitchFamily="34" charset="0"/>
                <a:cs typeface="Arial" panose="020B0604020202020204" pitchFamily="34" charset="0"/>
              </a:defRPr>
            </a:lvl1pPr>
            <a:lvl2pPr marL="980708" indent="-377195">
              <a:spcBef>
                <a:spcPct val="30000"/>
              </a:spcBef>
              <a:defRPr sz="1700">
                <a:solidFill>
                  <a:schemeClr val="tx1"/>
                </a:solidFill>
                <a:latin typeface="Arial" panose="020B0604020202020204" pitchFamily="34" charset="0"/>
                <a:cs typeface="Arial" panose="020B0604020202020204" pitchFamily="34" charset="0"/>
              </a:defRPr>
            </a:lvl2pPr>
            <a:lvl3pPr marL="1508782" indent="-301756">
              <a:spcBef>
                <a:spcPct val="30000"/>
              </a:spcBef>
              <a:defRPr sz="1700">
                <a:solidFill>
                  <a:schemeClr val="tx1"/>
                </a:solidFill>
                <a:latin typeface="Arial" panose="020B0604020202020204" pitchFamily="34" charset="0"/>
                <a:cs typeface="Arial" panose="020B0604020202020204" pitchFamily="34" charset="0"/>
              </a:defRPr>
            </a:lvl3pPr>
            <a:lvl4pPr marL="2112295" indent="-301756">
              <a:spcBef>
                <a:spcPct val="30000"/>
              </a:spcBef>
              <a:defRPr sz="1700">
                <a:solidFill>
                  <a:schemeClr val="tx1"/>
                </a:solidFill>
                <a:latin typeface="Arial" panose="020B0604020202020204" pitchFamily="34" charset="0"/>
                <a:cs typeface="Arial" panose="020B0604020202020204" pitchFamily="34" charset="0"/>
              </a:defRPr>
            </a:lvl4pPr>
            <a:lvl5pPr marL="2715809" indent="-301756">
              <a:spcBef>
                <a:spcPct val="30000"/>
              </a:spcBef>
              <a:defRPr sz="1700">
                <a:solidFill>
                  <a:schemeClr val="tx1"/>
                </a:solidFill>
                <a:latin typeface="Arial" panose="020B0604020202020204" pitchFamily="34" charset="0"/>
                <a:cs typeface="Arial" panose="020B0604020202020204" pitchFamily="34" charset="0"/>
              </a:defRPr>
            </a:lvl5pPr>
            <a:lvl6pPr marL="3319321" indent="-301756" eaLnBrk="0" fontAlgn="base" hangingPunct="0">
              <a:spcBef>
                <a:spcPct val="30000"/>
              </a:spcBef>
              <a:spcAft>
                <a:spcPct val="0"/>
              </a:spcAft>
              <a:defRPr sz="1700">
                <a:solidFill>
                  <a:schemeClr val="tx1"/>
                </a:solidFill>
                <a:latin typeface="Arial" panose="020B0604020202020204" pitchFamily="34" charset="0"/>
                <a:cs typeface="Arial" panose="020B0604020202020204" pitchFamily="34" charset="0"/>
              </a:defRPr>
            </a:lvl6pPr>
            <a:lvl7pPr marL="3922835" indent="-301756" eaLnBrk="0" fontAlgn="base" hangingPunct="0">
              <a:spcBef>
                <a:spcPct val="30000"/>
              </a:spcBef>
              <a:spcAft>
                <a:spcPct val="0"/>
              </a:spcAft>
              <a:defRPr sz="1700">
                <a:solidFill>
                  <a:schemeClr val="tx1"/>
                </a:solidFill>
                <a:latin typeface="Arial" panose="020B0604020202020204" pitchFamily="34" charset="0"/>
                <a:cs typeface="Arial" panose="020B0604020202020204" pitchFamily="34" charset="0"/>
              </a:defRPr>
            </a:lvl7pPr>
            <a:lvl8pPr marL="4526347" indent="-301756" eaLnBrk="0" fontAlgn="base" hangingPunct="0">
              <a:spcBef>
                <a:spcPct val="30000"/>
              </a:spcBef>
              <a:spcAft>
                <a:spcPct val="0"/>
              </a:spcAft>
              <a:defRPr sz="1700">
                <a:solidFill>
                  <a:schemeClr val="tx1"/>
                </a:solidFill>
                <a:latin typeface="Arial" panose="020B0604020202020204" pitchFamily="34" charset="0"/>
                <a:cs typeface="Arial" panose="020B0604020202020204" pitchFamily="34" charset="0"/>
              </a:defRPr>
            </a:lvl8pPr>
            <a:lvl9pPr marL="5129861" indent="-301756" eaLnBrk="0" fontAlgn="base" hangingPunct="0">
              <a:spcBef>
                <a:spcPct val="30000"/>
              </a:spcBef>
              <a:spcAft>
                <a:spcPct val="0"/>
              </a:spcAft>
              <a:defRPr sz="1700">
                <a:solidFill>
                  <a:schemeClr val="tx1"/>
                </a:solidFill>
                <a:latin typeface="Arial" panose="020B0604020202020204" pitchFamily="34" charset="0"/>
                <a:cs typeface="Arial" panose="020B0604020202020204" pitchFamily="34" charset="0"/>
              </a:defRPr>
            </a:lvl9pPr>
          </a:lstStyle>
          <a:p>
            <a:pPr defTabSz="966612">
              <a:spcBef>
                <a:spcPct val="0"/>
              </a:spcBef>
              <a:defRPr/>
            </a:pPr>
            <a:r>
              <a:rPr lang="en-US" altLang="en-US">
                <a:solidFill>
                  <a:srgbClr val="000000"/>
                </a:solidFill>
                <a:latin typeface="Calibri" panose="020F0502020204030204" pitchFamily="34" charset="0"/>
                <a:cs typeface="Calibri" panose="020F0502020204030204" pitchFamily="34" charset="0"/>
              </a:rPr>
              <a:t>6/24/2018</a:t>
            </a:r>
            <a:endParaRPr lang="en-US" altLang="en-US"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194630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78F3FD1-99A3-4AFC-80A3-E9CBCAFE2EF5}"/>
              </a:ext>
            </a:extLst>
          </p:cNvPr>
          <p:cNvSpPr>
            <a:spLocks noGrp="1" noChangeArrowheads="1"/>
          </p:cNvSpPr>
          <p:nvPr>
            <p:ph type="sldNum" sz="quarter" idx="5"/>
          </p:nvPr>
        </p:nvSpPr>
        <p:spPr>
          <a:ln/>
        </p:spPr>
        <p:txBody>
          <a:bodyPr/>
          <a:lstStyle/>
          <a:p>
            <a:fld id="{AC7122CC-4549-4414-B1E3-3153FD37EB52}" type="slidenum">
              <a:rPr lang="en-US" altLang="en-US"/>
              <a:pPr/>
              <a:t>44</a:t>
            </a:fld>
            <a:endParaRPr lang="en-US" altLang="en-US"/>
          </a:p>
        </p:txBody>
      </p:sp>
      <p:sp>
        <p:nvSpPr>
          <p:cNvPr id="41986" name="Rectangle 2">
            <a:extLst>
              <a:ext uri="{FF2B5EF4-FFF2-40B4-BE49-F238E27FC236}">
                <a16:creationId xmlns:a16="http://schemas.microsoft.com/office/drawing/2014/main" id="{59ABF954-910A-4C17-BC47-29BD41B0B391}"/>
              </a:ext>
            </a:extLst>
          </p:cNvPr>
          <p:cNvSpPr>
            <a:spLocks noGrp="1" noRot="1" noChangeAspect="1" noChangeArrowheads="1" noTextEdit="1"/>
          </p:cNvSpPr>
          <p:nvPr>
            <p:ph type="sldImg"/>
          </p:nvPr>
        </p:nvSpPr>
        <p:spPr>
          <a:ln/>
        </p:spPr>
      </p:sp>
      <p:sp>
        <p:nvSpPr>
          <p:cNvPr id="41987" name="Rectangle 3">
            <a:extLst>
              <a:ext uri="{FF2B5EF4-FFF2-40B4-BE49-F238E27FC236}">
                <a16:creationId xmlns:a16="http://schemas.microsoft.com/office/drawing/2014/main" id="{1C54CC8F-0BBE-4690-8542-4045AC6BFE78}"/>
              </a:ext>
            </a:extLst>
          </p:cNvPr>
          <p:cNvSpPr>
            <a:spLocks noGrp="1" noChangeArrowheads="1"/>
          </p:cNvSpPr>
          <p:nvPr>
            <p:ph type="body" idx="1"/>
          </p:nvPr>
        </p:nvSpPr>
        <p:spPr>
          <a:xfrm>
            <a:off x="975360" y="4560570"/>
            <a:ext cx="5364480" cy="4320540"/>
          </a:xfrm>
        </p:spPr>
        <p:txBody>
          <a:bodyPr/>
          <a:lstStyle/>
          <a:p>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2E74565-541A-4454-A39B-CEF2E3E2D69A}"/>
              </a:ext>
            </a:extLst>
          </p:cNvPr>
          <p:cNvSpPr>
            <a:spLocks noGrp="1" noChangeArrowheads="1"/>
          </p:cNvSpPr>
          <p:nvPr>
            <p:ph type="sldNum" sz="quarter" idx="5"/>
          </p:nvPr>
        </p:nvSpPr>
        <p:spPr>
          <a:ln/>
        </p:spPr>
        <p:txBody>
          <a:bodyPr/>
          <a:lstStyle/>
          <a:p>
            <a:fld id="{D866802E-48D1-47FB-8946-8E2AE4C544A1}" type="slidenum">
              <a:rPr lang="en-US" altLang="en-US"/>
              <a:pPr/>
              <a:t>45</a:t>
            </a:fld>
            <a:endParaRPr lang="en-US" altLang="en-US"/>
          </a:p>
        </p:txBody>
      </p:sp>
      <p:sp>
        <p:nvSpPr>
          <p:cNvPr id="174082" name="Rectangle 2">
            <a:extLst>
              <a:ext uri="{FF2B5EF4-FFF2-40B4-BE49-F238E27FC236}">
                <a16:creationId xmlns:a16="http://schemas.microsoft.com/office/drawing/2014/main" id="{45C091FB-C833-49E8-B7DE-F66B08DD07DB}"/>
              </a:ext>
            </a:extLst>
          </p:cNvPr>
          <p:cNvSpPr>
            <a:spLocks noGrp="1" noRot="1" noChangeAspect="1" noChangeArrowheads="1" noTextEdit="1"/>
          </p:cNvSpPr>
          <p:nvPr>
            <p:ph type="sldImg"/>
          </p:nvPr>
        </p:nvSpPr>
        <p:spPr>
          <a:ln/>
        </p:spPr>
      </p:sp>
      <p:sp>
        <p:nvSpPr>
          <p:cNvPr id="174083" name="Rectangle 3">
            <a:extLst>
              <a:ext uri="{FF2B5EF4-FFF2-40B4-BE49-F238E27FC236}">
                <a16:creationId xmlns:a16="http://schemas.microsoft.com/office/drawing/2014/main" id="{027CF65A-3A23-4A34-90A8-5A8CED1AD92C}"/>
              </a:ext>
            </a:extLst>
          </p:cNvPr>
          <p:cNvSpPr>
            <a:spLocks noGrp="1" noChangeArrowheads="1"/>
          </p:cNvSpPr>
          <p:nvPr>
            <p:ph type="body" idx="1"/>
          </p:nvPr>
        </p:nvSpPr>
        <p:spPr>
          <a:xfrm>
            <a:off x="975360" y="4560570"/>
            <a:ext cx="5364480" cy="4320540"/>
          </a:xfrm>
        </p:spPr>
        <p:txBody>
          <a:bodyPr/>
          <a:lstStyle/>
          <a:p>
            <a:endParaRPr lang="en-US" altLang="en-US"/>
          </a:p>
        </p:txBody>
      </p:sp>
    </p:spTree>
    <p:extLst>
      <p:ext uri="{BB962C8B-B14F-4D97-AF65-F5344CB8AC3E}">
        <p14:creationId xmlns:p14="http://schemas.microsoft.com/office/powerpoint/2010/main" val="14673677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79CAD3E-E39D-4951-83A4-6C74C480DB1F}"/>
              </a:ext>
            </a:extLst>
          </p:cNvPr>
          <p:cNvSpPr>
            <a:spLocks noGrp="1" noChangeArrowheads="1"/>
          </p:cNvSpPr>
          <p:nvPr>
            <p:ph type="sldNum" sz="quarter" idx="5"/>
          </p:nvPr>
        </p:nvSpPr>
        <p:spPr>
          <a:ln/>
        </p:spPr>
        <p:txBody>
          <a:bodyPr/>
          <a:lstStyle/>
          <a:p>
            <a:fld id="{491071C6-FA80-4ACD-98F8-C581F9D35954}" type="slidenum">
              <a:rPr lang="en-US" altLang="en-US"/>
              <a:pPr/>
              <a:t>46</a:t>
            </a:fld>
            <a:endParaRPr lang="en-US" altLang="en-US"/>
          </a:p>
        </p:txBody>
      </p:sp>
      <p:sp>
        <p:nvSpPr>
          <p:cNvPr id="49154" name="Rectangle 2">
            <a:extLst>
              <a:ext uri="{FF2B5EF4-FFF2-40B4-BE49-F238E27FC236}">
                <a16:creationId xmlns:a16="http://schemas.microsoft.com/office/drawing/2014/main" id="{FDB36C9C-414A-4F77-AC91-85B0625D12F6}"/>
              </a:ext>
            </a:extLst>
          </p:cNvPr>
          <p:cNvSpPr>
            <a:spLocks noGrp="1" noRot="1" noChangeAspect="1" noChangeArrowheads="1" noTextEdit="1"/>
          </p:cNvSpPr>
          <p:nvPr>
            <p:ph type="sldImg"/>
          </p:nvPr>
        </p:nvSpPr>
        <p:spPr>
          <a:ln/>
        </p:spPr>
      </p:sp>
      <p:sp>
        <p:nvSpPr>
          <p:cNvPr id="49155" name="Rectangle 3">
            <a:extLst>
              <a:ext uri="{FF2B5EF4-FFF2-40B4-BE49-F238E27FC236}">
                <a16:creationId xmlns:a16="http://schemas.microsoft.com/office/drawing/2014/main" id="{FB637F71-A417-498D-BF33-D84298A23282}"/>
              </a:ext>
            </a:extLst>
          </p:cNvPr>
          <p:cNvSpPr>
            <a:spLocks noGrp="1" noChangeArrowheads="1"/>
          </p:cNvSpPr>
          <p:nvPr>
            <p:ph type="body" idx="1"/>
          </p:nvPr>
        </p:nvSpPr>
        <p:spPr>
          <a:xfrm>
            <a:off x="975360" y="4560570"/>
            <a:ext cx="5364480" cy="4320540"/>
          </a:xfrm>
        </p:spPr>
        <p:txBody>
          <a:bodyPr/>
          <a:lstStyle/>
          <a:p>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2002AFB-856C-455B-9307-94DF90E47C96}"/>
              </a:ext>
            </a:extLst>
          </p:cNvPr>
          <p:cNvSpPr>
            <a:spLocks noGrp="1" noChangeArrowheads="1"/>
          </p:cNvSpPr>
          <p:nvPr>
            <p:ph type="sldNum" sz="quarter" idx="5"/>
          </p:nvPr>
        </p:nvSpPr>
        <p:spPr>
          <a:ln/>
        </p:spPr>
        <p:txBody>
          <a:bodyPr/>
          <a:lstStyle/>
          <a:p>
            <a:fld id="{1158D4FB-3FC8-46E7-9EB7-22A2AD30AB7C}" type="slidenum">
              <a:rPr lang="en-US" altLang="en-US"/>
              <a:pPr/>
              <a:t>47</a:t>
            </a:fld>
            <a:endParaRPr lang="en-US" altLang="en-US"/>
          </a:p>
        </p:txBody>
      </p:sp>
      <p:sp>
        <p:nvSpPr>
          <p:cNvPr id="46082" name="Rectangle 2">
            <a:extLst>
              <a:ext uri="{FF2B5EF4-FFF2-40B4-BE49-F238E27FC236}">
                <a16:creationId xmlns:a16="http://schemas.microsoft.com/office/drawing/2014/main" id="{20A8CFAC-81BD-495D-A47C-63E14D4123D2}"/>
              </a:ext>
            </a:extLst>
          </p:cNvPr>
          <p:cNvSpPr>
            <a:spLocks noGrp="1" noRot="1" noChangeAspect="1" noChangeArrowheads="1" noTextEdit="1"/>
          </p:cNvSpPr>
          <p:nvPr>
            <p:ph type="sldImg"/>
          </p:nvPr>
        </p:nvSpPr>
        <p:spPr>
          <a:ln/>
        </p:spPr>
      </p:sp>
      <p:sp>
        <p:nvSpPr>
          <p:cNvPr id="46083" name="Rectangle 3">
            <a:extLst>
              <a:ext uri="{FF2B5EF4-FFF2-40B4-BE49-F238E27FC236}">
                <a16:creationId xmlns:a16="http://schemas.microsoft.com/office/drawing/2014/main" id="{E1B4A042-5B0D-48E3-B9D9-1661B6135A06}"/>
              </a:ext>
            </a:extLst>
          </p:cNvPr>
          <p:cNvSpPr>
            <a:spLocks noGrp="1" noChangeArrowheads="1"/>
          </p:cNvSpPr>
          <p:nvPr>
            <p:ph type="body" idx="1"/>
          </p:nvPr>
        </p:nvSpPr>
        <p:spPr>
          <a:xfrm>
            <a:off x="975360" y="4560570"/>
            <a:ext cx="5364480" cy="4320540"/>
          </a:xfrm>
        </p:spPr>
        <p:txBody>
          <a:bodyPr/>
          <a:lstStyle/>
          <a:p>
            <a:endParaRPr lang="en-US"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2E74565-541A-4454-A39B-CEF2E3E2D69A}"/>
              </a:ext>
            </a:extLst>
          </p:cNvPr>
          <p:cNvSpPr>
            <a:spLocks noGrp="1" noChangeArrowheads="1"/>
          </p:cNvSpPr>
          <p:nvPr>
            <p:ph type="sldNum" sz="quarter" idx="5"/>
          </p:nvPr>
        </p:nvSpPr>
        <p:spPr>
          <a:ln/>
        </p:spPr>
        <p:txBody>
          <a:bodyPr/>
          <a:lstStyle/>
          <a:p>
            <a:fld id="{D866802E-48D1-47FB-8946-8E2AE4C544A1}" type="slidenum">
              <a:rPr lang="en-US" altLang="en-US"/>
              <a:pPr/>
              <a:t>48</a:t>
            </a:fld>
            <a:endParaRPr lang="en-US" altLang="en-US"/>
          </a:p>
        </p:txBody>
      </p:sp>
      <p:sp>
        <p:nvSpPr>
          <p:cNvPr id="174082" name="Rectangle 2">
            <a:extLst>
              <a:ext uri="{FF2B5EF4-FFF2-40B4-BE49-F238E27FC236}">
                <a16:creationId xmlns:a16="http://schemas.microsoft.com/office/drawing/2014/main" id="{45C091FB-C833-49E8-B7DE-F66B08DD07DB}"/>
              </a:ext>
            </a:extLst>
          </p:cNvPr>
          <p:cNvSpPr>
            <a:spLocks noGrp="1" noRot="1" noChangeAspect="1" noChangeArrowheads="1" noTextEdit="1"/>
          </p:cNvSpPr>
          <p:nvPr>
            <p:ph type="sldImg"/>
          </p:nvPr>
        </p:nvSpPr>
        <p:spPr>
          <a:ln/>
        </p:spPr>
      </p:sp>
      <p:sp>
        <p:nvSpPr>
          <p:cNvPr id="174083" name="Rectangle 3">
            <a:extLst>
              <a:ext uri="{FF2B5EF4-FFF2-40B4-BE49-F238E27FC236}">
                <a16:creationId xmlns:a16="http://schemas.microsoft.com/office/drawing/2014/main" id="{027CF65A-3A23-4A34-90A8-5A8CED1AD92C}"/>
              </a:ext>
            </a:extLst>
          </p:cNvPr>
          <p:cNvSpPr>
            <a:spLocks noGrp="1" noChangeArrowheads="1"/>
          </p:cNvSpPr>
          <p:nvPr>
            <p:ph type="body" idx="1"/>
          </p:nvPr>
        </p:nvSpPr>
        <p:spPr>
          <a:xfrm>
            <a:off x="975360" y="4560570"/>
            <a:ext cx="5364480" cy="4320540"/>
          </a:xfrm>
        </p:spPr>
        <p:txBody>
          <a:bodyPr/>
          <a:lstStyle/>
          <a:p>
            <a:endParaRPr lang="en-US" altLang="en-US"/>
          </a:p>
        </p:txBody>
      </p:sp>
    </p:spTree>
    <p:extLst>
      <p:ext uri="{BB962C8B-B14F-4D97-AF65-F5344CB8AC3E}">
        <p14:creationId xmlns:p14="http://schemas.microsoft.com/office/powerpoint/2010/main" val="163319624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D3C7F0E-7B84-4CD5-B497-BB5661ED587F}"/>
              </a:ext>
            </a:extLst>
          </p:cNvPr>
          <p:cNvSpPr>
            <a:spLocks noGrp="1" noChangeArrowheads="1"/>
          </p:cNvSpPr>
          <p:nvPr>
            <p:ph type="sldNum" sz="quarter" idx="5"/>
          </p:nvPr>
        </p:nvSpPr>
        <p:spPr>
          <a:ln/>
        </p:spPr>
        <p:txBody>
          <a:bodyPr/>
          <a:lstStyle/>
          <a:p>
            <a:fld id="{6392D52D-8D6F-4C85-8EA7-ECAB9888CCDA}" type="slidenum">
              <a:rPr lang="en-US" altLang="en-US"/>
              <a:pPr/>
              <a:t>49</a:t>
            </a:fld>
            <a:endParaRPr lang="en-US" altLang="en-US"/>
          </a:p>
        </p:txBody>
      </p:sp>
      <p:sp>
        <p:nvSpPr>
          <p:cNvPr id="16386" name="Rectangle 2">
            <a:extLst>
              <a:ext uri="{FF2B5EF4-FFF2-40B4-BE49-F238E27FC236}">
                <a16:creationId xmlns:a16="http://schemas.microsoft.com/office/drawing/2014/main" id="{C58F5265-AD51-45EB-96E7-2A853438234E}"/>
              </a:ext>
            </a:extLst>
          </p:cNvPr>
          <p:cNvSpPr>
            <a:spLocks noGrp="1" noRot="1" noChangeAspect="1" noChangeArrowheads="1" noTextEdit="1"/>
          </p:cNvSpPr>
          <p:nvPr>
            <p:ph type="sldImg"/>
          </p:nvPr>
        </p:nvSpPr>
        <p:spPr>
          <a:ln/>
        </p:spPr>
      </p:sp>
      <p:sp>
        <p:nvSpPr>
          <p:cNvPr id="16387" name="Rectangle 3">
            <a:extLst>
              <a:ext uri="{FF2B5EF4-FFF2-40B4-BE49-F238E27FC236}">
                <a16:creationId xmlns:a16="http://schemas.microsoft.com/office/drawing/2014/main" id="{F52F5135-9766-442F-BBD2-B6586FFA983B}"/>
              </a:ext>
            </a:extLst>
          </p:cNvPr>
          <p:cNvSpPr>
            <a:spLocks noGrp="1" noChangeArrowheads="1"/>
          </p:cNvSpPr>
          <p:nvPr>
            <p:ph type="body" idx="1"/>
          </p:nvPr>
        </p:nvSpPr>
        <p:spPr>
          <a:xfrm>
            <a:off x="975360" y="4560570"/>
            <a:ext cx="5364480" cy="4320540"/>
          </a:xfrm>
        </p:spPr>
        <p:txBody>
          <a:bodyPr/>
          <a:lstStyle/>
          <a:p>
            <a:endParaRPr lang="en-US"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C5426D7-FB26-44E9-9A34-94DADF0D5D19}"/>
              </a:ext>
            </a:extLst>
          </p:cNvPr>
          <p:cNvSpPr>
            <a:spLocks noGrp="1" noChangeArrowheads="1"/>
          </p:cNvSpPr>
          <p:nvPr>
            <p:ph type="sldNum" sz="quarter" idx="5"/>
          </p:nvPr>
        </p:nvSpPr>
        <p:spPr>
          <a:ln/>
        </p:spPr>
        <p:txBody>
          <a:bodyPr/>
          <a:lstStyle/>
          <a:p>
            <a:fld id="{5121BFEE-2BB0-4402-9BF0-0E578BF62987}" type="slidenum">
              <a:rPr lang="en-US" altLang="en-US"/>
              <a:pPr/>
              <a:t>50</a:t>
            </a:fld>
            <a:endParaRPr lang="en-US" altLang="en-US"/>
          </a:p>
        </p:txBody>
      </p:sp>
      <p:sp>
        <p:nvSpPr>
          <p:cNvPr id="119810" name="Rectangle 2">
            <a:extLst>
              <a:ext uri="{FF2B5EF4-FFF2-40B4-BE49-F238E27FC236}">
                <a16:creationId xmlns:a16="http://schemas.microsoft.com/office/drawing/2014/main" id="{B45A90E4-4AF0-4E5A-9E44-ED8972E2A8EA}"/>
              </a:ext>
            </a:extLst>
          </p:cNvPr>
          <p:cNvSpPr>
            <a:spLocks noGrp="1" noRot="1" noChangeAspect="1" noChangeArrowheads="1" noTextEdit="1"/>
          </p:cNvSpPr>
          <p:nvPr>
            <p:ph type="sldImg"/>
          </p:nvPr>
        </p:nvSpPr>
        <p:spPr>
          <a:ln/>
        </p:spPr>
      </p:sp>
      <p:sp>
        <p:nvSpPr>
          <p:cNvPr id="119811" name="Rectangle 3">
            <a:extLst>
              <a:ext uri="{FF2B5EF4-FFF2-40B4-BE49-F238E27FC236}">
                <a16:creationId xmlns:a16="http://schemas.microsoft.com/office/drawing/2014/main" id="{E88DC21A-6D88-4BAC-A1AB-C17423E49B2F}"/>
              </a:ext>
            </a:extLst>
          </p:cNvPr>
          <p:cNvSpPr>
            <a:spLocks noGrp="1" noChangeArrowheads="1"/>
          </p:cNvSpPr>
          <p:nvPr>
            <p:ph type="body" idx="1"/>
          </p:nvPr>
        </p:nvSpPr>
        <p:spPr>
          <a:xfrm>
            <a:off x="975360" y="4560570"/>
            <a:ext cx="5364480" cy="4320540"/>
          </a:xfrm>
        </p:spPr>
        <p:txBody>
          <a:bodyPr/>
          <a:lstStyle/>
          <a:p>
            <a:endParaRPr lang="en-US"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6E40903-B113-4848-B3EE-3E25BC234433}"/>
              </a:ext>
            </a:extLst>
          </p:cNvPr>
          <p:cNvSpPr>
            <a:spLocks noGrp="1" noChangeArrowheads="1"/>
          </p:cNvSpPr>
          <p:nvPr>
            <p:ph type="sldNum" sz="quarter" idx="5"/>
          </p:nvPr>
        </p:nvSpPr>
        <p:spPr>
          <a:ln/>
        </p:spPr>
        <p:txBody>
          <a:bodyPr/>
          <a:lstStyle/>
          <a:p>
            <a:fld id="{F6ECE229-3A02-4B57-BAED-478021FE8ECE}" type="slidenum">
              <a:rPr lang="en-US" altLang="en-US"/>
              <a:pPr/>
              <a:t>51</a:t>
            </a:fld>
            <a:endParaRPr lang="en-US" altLang="en-US"/>
          </a:p>
        </p:txBody>
      </p:sp>
      <p:sp>
        <p:nvSpPr>
          <p:cNvPr id="124930" name="Rectangle 2">
            <a:extLst>
              <a:ext uri="{FF2B5EF4-FFF2-40B4-BE49-F238E27FC236}">
                <a16:creationId xmlns:a16="http://schemas.microsoft.com/office/drawing/2014/main" id="{EF5A7E31-8E47-434D-B3FD-6F9FE365258D}"/>
              </a:ext>
            </a:extLst>
          </p:cNvPr>
          <p:cNvSpPr>
            <a:spLocks noGrp="1" noRot="1" noChangeAspect="1" noChangeArrowheads="1" noTextEdit="1"/>
          </p:cNvSpPr>
          <p:nvPr>
            <p:ph type="sldImg"/>
          </p:nvPr>
        </p:nvSpPr>
        <p:spPr>
          <a:ln/>
        </p:spPr>
      </p:sp>
      <p:sp>
        <p:nvSpPr>
          <p:cNvPr id="124931" name="Rectangle 3">
            <a:extLst>
              <a:ext uri="{FF2B5EF4-FFF2-40B4-BE49-F238E27FC236}">
                <a16:creationId xmlns:a16="http://schemas.microsoft.com/office/drawing/2014/main" id="{C4BE8006-60B6-480C-A899-65815BA9F31E}"/>
              </a:ext>
            </a:extLst>
          </p:cNvPr>
          <p:cNvSpPr>
            <a:spLocks noGrp="1" noChangeArrowheads="1"/>
          </p:cNvSpPr>
          <p:nvPr>
            <p:ph type="body" idx="1"/>
          </p:nvPr>
        </p:nvSpPr>
        <p:spPr>
          <a:xfrm>
            <a:off x="975360" y="4560570"/>
            <a:ext cx="5364480" cy="4320540"/>
          </a:xfrm>
        </p:spPr>
        <p:txBody>
          <a:bodyPr/>
          <a:lstStyle/>
          <a:p>
            <a:endParaRPr lang="en-US"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2E74565-541A-4454-A39B-CEF2E3E2D69A}"/>
              </a:ext>
            </a:extLst>
          </p:cNvPr>
          <p:cNvSpPr>
            <a:spLocks noGrp="1" noChangeArrowheads="1"/>
          </p:cNvSpPr>
          <p:nvPr>
            <p:ph type="sldNum" sz="quarter" idx="5"/>
          </p:nvPr>
        </p:nvSpPr>
        <p:spPr>
          <a:ln/>
        </p:spPr>
        <p:txBody>
          <a:bodyPr/>
          <a:lstStyle/>
          <a:p>
            <a:fld id="{D866802E-48D1-47FB-8946-8E2AE4C544A1}" type="slidenum">
              <a:rPr lang="en-US" altLang="en-US"/>
              <a:pPr/>
              <a:t>52</a:t>
            </a:fld>
            <a:endParaRPr lang="en-US" altLang="en-US"/>
          </a:p>
        </p:txBody>
      </p:sp>
      <p:sp>
        <p:nvSpPr>
          <p:cNvPr id="174082" name="Rectangle 2">
            <a:extLst>
              <a:ext uri="{FF2B5EF4-FFF2-40B4-BE49-F238E27FC236}">
                <a16:creationId xmlns:a16="http://schemas.microsoft.com/office/drawing/2014/main" id="{45C091FB-C833-49E8-B7DE-F66B08DD07DB}"/>
              </a:ext>
            </a:extLst>
          </p:cNvPr>
          <p:cNvSpPr>
            <a:spLocks noGrp="1" noRot="1" noChangeAspect="1" noChangeArrowheads="1" noTextEdit="1"/>
          </p:cNvSpPr>
          <p:nvPr>
            <p:ph type="sldImg"/>
          </p:nvPr>
        </p:nvSpPr>
        <p:spPr>
          <a:ln/>
        </p:spPr>
      </p:sp>
      <p:sp>
        <p:nvSpPr>
          <p:cNvPr id="174083" name="Rectangle 3">
            <a:extLst>
              <a:ext uri="{FF2B5EF4-FFF2-40B4-BE49-F238E27FC236}">
                <a16:creationId xmlns:a16="http://schemas.microsoft.com/office/drawing/2014/main" id="{027CF65A-3A23-4A34-90A8-5A8CED1AD92C}"/>
              </a:ext>
            </a:extLst>
          </p:cNvPr>
          <p:cNvSpPr>
            <a:spLocks noGrp="1" noChangeArrowheads="1"/>
          </p:cNvSpPr>
          <p:nvPr>
            <p:ph type="body" idx="1"/>
          </p:nvPr>
        </p:nvSpPr>
        <p:spPr>
          <a:xfrm>
            <a:off x="975360" y="4560570"/>
            <a:ext cx="5364480" cy="4320540"/>
          </a:xfrm>
        </p:spPr>
        <p:txBody>
          <a:bodyPr/>
          <a:lstStyle/>
          <a:p>
            <a:endParaRPr lang="en-US" altLang="en-US"/>
          </a:p>
        </p:txBody>
      </p:sp>
    </p:spTree>
    <p:extLst>
      <p:ext uri="{BB962C8B-B14F-4D97-AF65-F5344CB8AC3E}">
        <p14:creationId xmlns:p14="http://schemas.microsoft.com/office/powerpoint/2010/main" val="250822665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438D5F2-45E2-4D22-AE4E-8D7773594870}"/>
              </a:ext>
            </a:extLst>
          </p:cNvPr>
          <p:cNvSpPr>
            <a:spLocks noGrp="1" noChangeArrowheads="1"/>
          </p:cNvSpPr>
          <p:nvPr>
            <p:ph type="sldNum" sz="quarter" idx="5"/>
          </p:nvPr>
        </p:nvSpPr>
        <p:spPr>
          <a:ln/>
        </p:spPr>
        <p:txBody>
          <a:bodyPr/>
          <a:lstStyle/>
          <a:p>
            <a:fld id="{2D20E2F4-2360-4C32-A7F5-960830B0E542}" type="slidenum">
              <a:rPr lang="en-US" altLang="en-US"/>
              <a:pPr/>
              <a:t>53</a:t>
            </a:fld>
            <a:endParaRPr lang="en-US" altLang="en-US"/>
          </a:p>
        </p:txBody>
      </p:sp>
      <p:sp>
        <p:nvSpPr>
          <p:cNvPr id="18434" name="Rectangle 2">
            <a:extLst>
              <a:ext uri="{FF2B5EF4-FFF2-40B4-BE49-F238E27FC236}">
                <a16:creationId xmlns:a16="http://schemas.microsoft.com/office/drawing/2014/main" id="{1BB48F32-AFEF-41E8-A756-5A8C02B1A2E5}"/>
              </a:ext>
            </a:extLst>
          </p:cNvPr>
          <p:cNvSpPr>
            <a:spLocks noGrp="1" noRot="1" noChangeAspect="1" noChangeArrowheads="1" noTextEdit="1"/>
          </p:cNvSpPr>
          <p:nvPr>
            <p:ph type="sldImg"/>
          </p:nvPr>
        </p:nvSpPr>
        <p:spPr>
          <a:ln/>
        </p:spPr>
      </p:sp>
      <p:sp>
        <p:nvSpPr>
          <p:cNvPr id="18435" name="Rectangle 3">
            <a:extLst>
              <a:ext uri="{FF2B5EF4-FFF2-40B4-BE49-F238E27FC236}">
                <a16:creationId xmlns:a16="http://schemas.microsoft.com/office/drawing/2014/main" id="{C1B05089-DEF8-40F4-87AE-D319954E1A86}"/>
              </a:ext>
            </a:extLst>
          </p:cNvPr>
          <p:cNvSpPr>
            <a:spLocks noGrp="1" noChangeArrowheads="1"/>
          </p:cNvSpPr>
          <p:nvPr>
            <p:ph type="body" idx="1"/>
          </p:nvPr>
        </p:nvSpPr>
        <p:spPr>
          <a:xfrm>
            <a:off x="975360" y="4560570"/>
            <a:ext cx="5364480" cy="4320540"/>
          </a:xfrm>
        </p:spPr>
        <p:txBody>
          <a:bodyP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eaLnBrk="0" hangingPunct="0">
              <a:spcBef>
                <a:spcPct val="30000"/>
              </a:spcBef>
              <a:defRPr sz="1700">
                <a:solidFill>
                  <a:schemeClr val="tx1"/>
                </a:solidFill>
                <a:latin typeface="Arial" charset="0"/>
                <a:cs typeface="Arial" charset="0"/>
              </a:defRPr>
            </a:lvl1pPr>
            <a:lvl2pPr marL="980708" indent="-377195" eaLnBrk="0" hangingPunct="0">
              <a:spcBef>
                <a:spcPct val="30000"/>
              </a:spcBef>
              <a:defRPr sz="1700">
                <a:solidFill>
                  <a:schemeClr val="tx1"/>
                </a:solidFill>
                <a:latin typeface="Arial" charset="0"/>
                <a:cs typeface="Arial" charset="0"/>
              </a:defRPr>
            </a:lvl2pPr>
            <a:lvl3pPr marL="1508782" indent="-301756" eaLnBrk="0" hangingPunct="0">
              <a:spcBef>
                <a:spcPct val="30000"/>
              </a:spcBef>
              <a:defRPr sz="1700">
                <a:solidFill>
                  <a:schemeClr val="tx1"/>
                </a:solidFill>
                <a:latin typeface="Arial" charset="0"/>
                <a:cs typeface="Arial" charset="0"/>
              </a:defRPr>
            </a:lvl3pPr>
            <a:lvl4pPr marL="2112295" indent="-301756" eaLnBrk="0" hangingPunct="0">
              <a:spcBef>
                <a:spcPct val="30000"/>
              </a:spcBef>
              <a:defRPr sz="1700">
                <a:solidFill>
                  <a:schemeClr val="tx1"/>
                </a:solidFill>
                <a:latin typeface="Arial" charset="0"/>
                <a:cs typeface="Arial" charset="0"/>
              </a:defRPr>
            </a:lvl4pPr>
            <a:lvl5pPr marL="2715809" indent="-301756" eaLnBrk="0" hangingPunct="0">
              <a:spcBef>
                <a:spcPct val="30000"/>
              </a:spcBef>
              <a:defRPr sz="1700">
                <a:solidFill>
                  <a:schemeClr val="tx1"/>
                </a:solidFill>
                <a:latin typeface="Arial" charset="0"/>
                <a:cs typeface="Arial" charset="0"/>
              </a:defRPr>
            </a:lvl5pPr>
            <a:lvl6pPr marL="3319321" indent="-301756" eaLnBrk="0" fontAlgn="base" hangingPunct="0">
              <a:spcBef>
                <a:spcPct val="30000"/>
              </a:spcBef>
              <a:spcAft>
                <a:spcPct val="0"/>
              </a:spcAft>
              <a:defRPr sz="1700">
                <a:solidFill>
                  <a:schemeClr val="tx1"/>
                </a:solidFill>
                <a:latin typeface="Arial" charset="0"/>
                <a:cs typeface="Arial" charset="0"/>
              </a:defRPr>
            </a:lvl6pPr>
            <a:lvl7pPr marL="3922835" indent="-301756" eaLnBrk="0" fontAlgn="base" hangingPunct="0">
              <a:spcBef>
                <a:spcPct val="30000"/>
              </a:spcBef>
              <a:spcAft>
                <a:spcPct val="0"/>
              </a:spcAft>
              <a:defRPr sz="1700">
                <a:solidFill>
                  <a:schemeClr val="tx1"/>
                </a:solidFill>
                <a:latin typeface="Arial" charset="0"/>
                <a:cs typeface="Arial" charset="0"/>
              </a:defRPr>
            </a:lvl7pPr>
            <a:lvl8pPr marL="4526347" indent="-301756" eaLnBrk="0" fontAlgn="base" hangingPunct="0">
              <a:spcBef>
                <a:spcPct val="30000"/>
              </a:spcBef>
              <a:spcAft>
                <a:spcPct val="0"/>
              </a:spcAft>
              <a:defRPr sz="1700">
                <a:solidFill>
                  <a:schemeClr val="tx1"/>
                </a:solidFill>
                <a:latin typeface="Arial" charset="0"/>
                <a:cs typeface="Arial" charset="0"/>
              </a:defRPr>
            </a:lvl8pPr>
            <a:lvl9pPr marL="5129861" indent="-301756" eaLnBrk="0" fontAlgn="base" hangingPunct="0">
              <a:spcBef>
                <a:spcPct val="30000"/>
              </a:spcBef>
              <a:spcAft>
                <a:spcPct val="0"/>
              </a:spcAft>
              <a:defRPr sz="1700">
                <a:solidFill>
                  <a:schemeClr val="tx1"/>
                </a:solidFill>
                <a:latin typeface="Arial" charset="0"/>
                <a:cs typeface="Arial" charset="0"/>
              </a:defRPr>
            </a:lvl9pPr>
          </a:lstStyle>
          <a:p>
            <a:pPr defTabSz="966612" eaLnBrk="1" hangingPunct="1">
              <a:spcBef>
                <a:spcPct val="0"/>
              </a:spcBef>
              <a:defRPr/>
            </a:pPr>
            <a:fld id="{312DE033-A0D6-4BE6-9757-342E30391FB3}" type="slidenum">
              <a:rPr lang="en-US" altLang="en-US">
                <a:solidFill>
                  <a:srgbClr val="000000"/>
                </a:solidFill>
                <a:latin typeface="Calibri" panose="020F0502020204030204" pitchFamily="34" charset="0"/>
                <a:cs typeface="Calibri" panose="020F0502020204030204" pitchFamily="34" charset="0"/>
              </a:rPr>
              <a:pPr defTabSz="966612" eaLnBrk="1" hangingPunct="1">
                <a:spcBef>
                  <a:spcPct val="0"/>
                </a:spcBef>
                <a:defRPr/>
              </a:pPr>
              <a:t>4</a:t>
            </a:fld>
            <a:endParaRPr lang="en-US" altLang="en-US" dirty="0">
              <a:solidFill>
                <a:srgbClr val="000000"/>
              </a:solidFill>
              <a:latin typeface="Calibri" panose="020F0502020204030204" pitchFamily="34" charset="0"/>
              <a:cs typeface="Calibri" panose="020F0502020204030204" pitchFamily="34"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xfrm>
            <a:off x="1262641" y="5543404"/>
            <a:ext cx="6944525" cy="5251643"/>
          </a:xfrm>
          <a:noFill/>
        </p:spPr>
        <p:txBody>
          <a:bodyPr/>
          <a:lstStyle/>
          <a:p>
            <a:pPr>
              <a:spcBef>
                <a:spcPts val="0"/>
              </a:spcBef>
              <a:spcAft>
                <a:spcPts val="1319"/>
              </a:spcAft>
            </a:pPr>
            <a:endParaRPr lang="en-US" altLang="en-US" sz="1700" b="1" dirty="0">
              <a:latin typeface="+mn-lt"/>
            </a:endParaRPr>
          </a:p>
        </p:txBody>
      </p:sp>
      <p:sp>
        <p:nvSpPr>
          <p:cNvPr id="2" name="Date Placeholder 1"/>
          <p:cNvSpPr>
            <a:spLocks noGrp="1"/>
          </p:cNvSpPr>
          <p:nvPr>
            <p:ph type="dt" idx="10"/>
          </p:nvPr>
        </p:nvSpPr>
        <p:spPr/>
        <p:txBody>
          <a:bodyPr/>
          <a:lstStyle/>
          <a:p>
            <a:pPr defTabSz="966612">
              <a:defRPr/>
            </a:pPr>
            <a:r>
              <a:rPr lang="en-US" sz="1400">
                <a:solidFill>
                  <a:srgbClr val="000000"/>
                </a:solidFill>
              </a:rPr>
              <a:t>6/24/2018</a:t>
            </a:r>
          </a:p>
        </p:txBody>
      </p:sp>
      <p:sp>
        <p:nvSpPr>
          <p:cNvPr id="3" name="Header Placeholder 2"/>
          <p:cNvSpPr>
            <a:spLocks noGrp="1"/>
          </p:cNvSpPr>
          <p:nvPr>
            <p:ph type="hdr" sz="quarter" idx="11"/>
          </p:nvPr>
        </p:nvSpPr>
        <p:spPr/>
        <p:txBody>
          <a:bodyPr/>
          <a:lstStyle/>
          <a:p>
            <a:pPr defTabSz="966612">
              <a:defRPr/>
            </a:pPr>
            <a:r>
              <a:rPr lang="en-US" sz="1400" dirty="0">
                <a:solidFill>
                  <a:srgbClr val="000000"/>
                </a:solidFill>
              </a:rPr>
              <a:t>Dr. Jim McGowan - Law and Grace Session 9</a:t>
            </a:r>
          </a:p>
        </p:txBody>
      </p:sp>
      <p:sp>
        <p:nvSpPr>
          <p:cNvPr id="4" name="Footer Placeholder 3"/>
          <p:cNvSpPr>
            <a:spLocks noGrp="1"/>
          </p:cNvSpPr>
          <p:nvPr>
            <p:ph type="ftr" sz="quarter" idx="12"/>
          </p:nvPr>
        </p:nvSpPr>
        <p:spPr/>
        <p:txBody>
          <a:bodyPr/>
          <a:lstStyle/>
          <a:p>
            <a:pPr defTabSz="966612">
              <a:defRPr/>
            </a:pPr>
            <a:r>
              <a:rPr lang="en-US" sz="1400">
                <a:solidFill>
                  <a:srgbClr val="000000"/>
                </a:solidFill>
              </a:rPr>
              <a:t>Sugar Land Bible Church</a:t>
            </a:r>
          </a:p>
        </p:txBody>
      </p:sp>
    </p:spTree>
    <p:extLst>
      <p:ext uri="{BB962C8B-B14F-4D97-AF65-F5344CB8AC3E}">
        <p14:creationId xmlns:p14="http://schemas.microsoft.com/office/powerpoint/2010/main" val="318098098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058DAD5-6C90-4DEE-A3A7-BBDEFCE19BEC}"/>
              </a:ext>
            </a:extLst>
          </p:cNvPr>
          <p:cNvSpPr>
            <a:spLocks noGrp="1" noChangeArrowheads="1"/>
          </p:cNvSpPr>
          <p:nvPr>
            <p:ph type="sldNum" sz="quarter" idx="5"/>
          </p:nvPr>
        </p:nvSpPr>
        <p:spPr>
          <a:ln/>
        </p:spPr>
        <p:txBody>
          <a:bodyPr/>
          <a:lstStyle/>
          <a:p>
            <a:fld id="{F4BF8C15-301C-470B-ABE5-57D92D6E6EA7}" type="slidenum">
              <a:rPr lang="en-US" altLang="en-US"/>
              <a:pPr/>
              <a:t>54</a:t>
            </a:fld>
            <a:endParaRPr lang="en-US" altLang="en-US"/>
          </a:p>
        </p:txBody>
      </p:sp>
      <p:sp>
        <p:nvSpPr>
          <p:cNvPr id="126978" name="Rectangle 2">
            <a:extLst>
              <a:ext uri="{FF2B5EF4-FFF2-40B4-BE49-F238E27FC236}">
                <a16:creationId xmlns:a16="http://schemas.microsoft.com/office/drawing/2014/main" id="{94D11D97-F0D8-484F-B635-17DB7A75DBA0}"/>
              </a:ext>
            </a:extLst>
          </p:cNvPr>
          <p:cNvSpPr>
            <a:spLocks noGrp="1" noRot="1" noChangeAspect="1" noChangeArrowheads="1" noTextEdit="1"/>
          </p:cNvSpPr>
          <p:nvPr>
            <p:ph type="sldImg"/>
          </p:nvPr>
        </p:nvSpPr>
        <p:spPr>
          <a:ln/>
        </p:spPr>
      </p:sp>
      <p:sp>
        <p:nvSpPr>
          <p:cNvPr id="126979" name="Rectangle 3">
            <a:extLst>
              <a:ext uri="{FF2B5EF4-FFF2-40B4-BE49-F238E27FC236}">
                <a16:creationId xmlns:a16="http://schemas.microsoft.com/office/drawing/2014/main" id="{4D962E4F-7FC3-4793-8145-6E3484ABE27B}"/>
              </a:ext>
            </a:extLst>
          </p:cNvPr>
          <p:cNvSpPr>
            <a:spLocks noGrp="1" noChangeArrowheads="1"/>
          </p:cNvSpPr>
          <p:nvPr>
            <p:ph type="body" idx="1"/>
          </p:nvPr>
        </p:nvSpPr>
        <p:spPr>
          <a:xfrm>
            <a:off x="975360" y="4560570"/>
            <a:ext cx="5364480" cy="4320540"/>
          </a:xfrm>
        </p:spPr>
        <p:txBody>
          <a:bodyPr/>
          <a:lstStyle/>
          <a:p>
            <a:endParaRPr lang="en-US"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2E74565-541A-4454-A39B-CEF2E3E2D69A}"/>
              </a:ext>
            </a:extLst>
          </p:cNvPr>
          <p:cNvSpPr>
            <a:spLocks noGrp="1" noChangeArrowheads="1"/>
          </p:cNvSpPr>
          <p:nvPr>
            <p:ph type="sldNum" sz="quarter" idx="5"/>
          </p:nvPr>
        </p:nvSpPr>
        <p:spPr>
          <a:ln/>
        </p:spPr>
        <p:txBody>
          <a:bodyPr/>
          <a:lstStyle/>
          <a:p>
            <a:fld id="{D866802E-48D1-47FB-8946-8E2AE4C544A1}" type="slidenum">
              <a:rPr lang="en-US" altLang="en-US"/>
              <a:pPr/>
              <a:t>55</a:t>
            </a:fld>
            <a:endParaRPr lang="en-US" altLang="en-US"/>
          </a:p>
        </p:txBody>
      </p:sp>
      <p:sp>
        <p:nvSpPr>
          <p:cNvPr id="174082" name="Rectangle 2">
            <a:extLst>
              <a:ext uri="{FF2B5EF4-FFF2-40B4-BE49-F238E27FC236}">
                <a16:creationId xmlns:a16="http://schemas.microsoft.com/office/drawing/2014/main" id="{45C091FB-C833-49E8-B7DE-F66B08DD07DB}"/>
              </a:ext>
            </a:extLst>
          </p:cNvPr>
          <p:cNvSpPr>
            <a:spLocks noGrp="1" noRot="1" noChangeAspect="1" noChangeArrowheads="1" noTextEdit="1"/>
          </p:cNvSpPr>
          <p:nvPr>
            <p:ph type="sldImg"/>
          </p:nvPr>
        </p:nvSpPr>
        <p:spPr>
          <a:ln/>
        </p:spPr>
      </p:sp>
      <p:sp>
        <p:nvSpPr>
          <p:cNvPr id="174083" name="Rectangle 3">
            <a:extLst>
              <a:ext uri="{FF2B5EF4-FFF2-40B4-BE49-F238E27FC236}">
                <a16:creationId xmlns:a16="http://schemas.microsoft.com/office/drawing/2014/main" id="{027CF65A-3A23-4A34-90A8-5A8CED1AD92C}"/>
              </a:ext>
            </a:extLst>
          </p:cNvPr>
          <p:cNvSpPr>
            <a:spLocks noGrp="1" noChangeArrowheads="1"/>
          </p:cNvSpPr>
          <p:nvPr>
            <p:ph type="body" idx="1"/>
          </p:nvPr>
        </p:nvSpPr>
        <p:spPr>
          <a:xfrm>
            <a:off x="975360" y="4560570"/>
            <a:ext cx="5364480" cy="4320540"/>
          </a:xfrm>
        </p:spPr>
        <p:txBody>
          <a:bodyPr/>
          <a:lstStyle/>
          <a:p>
            <a:endParaRPr lang="en-US" altLang="en-US"/>
          </a:p>
        </p:txBody>
      </p:sp>
    </p:spTree>
    <p:extLst>
      <p:ext uri="{BB962C8B-B14F-4D97-AF65-F5344CB8AC3E}">
        <p14:creationId xmlns:p14="http://schemas.microsoft.com/office/powerpoint/2010/main" val="285198200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2E74565-541A-4454-A39B-CEF2E3E2D69A}"/>
              </a:ext>
            </a:extLst>
          </p:cNvPr>
          <p:cNvSpPr>
            <a:spLocks noGrp="1" noChangeArrowheads="1"/>
          </p:cNvSpPr>
          <p:nvPr>
            <p:ph type="sldNum" sz="quarter" idx="5"/>
          </p:nvPr>
        </p:nvSpPr>
        <p:spPr>
          <a:ln/>
        </p:spPr>
        <p:txBody>
          <a:bodyPr/>
          <a:lstStyle/>
          <a:p>
            <a:fld id="{D866802E-48D1-47FB-8946-8E2AE4C544A1}" type="slidenum">
              <a:rPr lang="en-US" altLang="en-US"/>
              <a:pPr/>
              <a:t>56</a:t>
            </a:fld>
            <a:endParaRPr lang="en-US" altLang="en-US"/>
          </a:p>
        </p:txBody>
      </p:sp>
      <p:sp>
        <p:nvSpPr>
          <p:cNvPr id="174082" name="Rectangle 2">
            <a:extLst>
              <a:ext uri="{FF2B5EF4-FFF2-40B4-BE49-F238E27FC236}">
                <a16:creationId xmlns:a16="http://schemas.microsoft.com/office/drawing/2014/main" id="{45C091FB-C833-49E8-B7DE-F66B08DD07DB}"/>
              </a:ext>
            </a:extLst>
          </p:cNvPr>
          <p:cNvSpPr>
            <a:spLocks noGrp="1" noRot="1" noChangeAspect="1" noChangeArrowheads="1" noTextEdit="1"/>
          </p:cNvSpPr>
          <p:nvPr>
            <p:ph type="sldImg"/>
          </p:nvPr>
        </p:nvSpPr>
        <p:spPr>
          <a:ln/>
        </p:spPr>
      </p:sp>
      <p:sp>
        <p:nvSpPr>
          <p:cNvPr id="174083" name="Rectangle 3">
            <a:extLst>
              <a:ext uri="{FF2B5EF4-FFF2-40B4-BE49-F238E27FC236}">
                <a16:creationId xmlns:a16="http://schemas.microsoft.com/office/drawing/2014/main" id="{027CF65A-3A23-4A34-90A8-5A8CED1AD92C}"/>
              </a:ext>
            </a:extLst>
          </p:cNvPr>
          <p:cNvSpPr>
            <a:spLocks noGrp="1" noChangeArrowheads="1"/>
          </p:cNvSpPr>
          <p:nvPr>
            <p:ph type="body" idx="1"/>
          </p:nvPr>
        </p:nvSpPr>
        <p:spPr>
          <a:xfrm>
            <a:off x="975360" y="4560570"/>
            <a:ext cx="5364480" cy="4320540"/>
          </a:xfrm>
        </p:spPr>
        <p:txBody>
          <a:bodyPr/>
          <a:lstStyle/>
          <a:p>
            <a:endParaRPr lang="en-US" altLang="en-US"/>
          </a:p>
        </p:txBody>
      </p:sp>
    </p:spTree>
    <p:extLst>
      <p:ext uri="{BB962C8B-B14F-4D97-AF65-F5344CB8AC3E}">
        <p14:creationId xmlns:p14="http://schemas.microsoft.com/office/powerpoint/2010/main" val="114262430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2E74565-541A-4454-A39B-CEF2E3E2D69A}"/>
              </a:ext>
            </a:extLst>
          </p:cNvPr>
          <p:cNvSpPr>
            <a:spLocks noGrp="1" noChangeArrowheads="1"/>
          </p:cNvSpPr>
          <p:nvPr>
            <p:ph type="sldNum" sz="quarter" idx="5"/>
          </p:nvPr>
        </p:nvSpPr>
        <p:spPr>
          <a:ln/>
        </p:spPr>
        <p:txBody>
          <a:bodyPr/>
          <a:lstStyle/>
          <a:p>
            <a:fld id="{D866802E-48D1-47FB-8946-8E2AE4C544A1}" type="slidenum">
              <a:rPr lang="en-US" altLang="en-US"/>
              <a:pPr/>
              <a:t>57</a:t>
            </a:fld>
            <a:endParaRPr lang="en-US" altLang="en-US"/>
          </a:p>
        </p:txBody>
      </p:sp>
      <p:sp>
        <p:nvSpPr>
          <p:cNvPr id="174082" name="Rectangle 2">
            <a:extLst>
              <a:ext uri="{FF2B5EF4-FFF2-40B4-BE49-F238E27FC236}">
                <a16:creationId xmlns:a16="http://schemas.microsoft.com/office/drawing/2014/main" id="{45C091FB-C833-49E8-B7DE-F66B08DD07DB}"/>
              </a:ext>
            </a:extLst>
          </p:cNvPr>
          <p:cNvSpPr>
            <a:spLocks noGrp="1" noRot="1" noChangeAspect="1" noChangeArrowheads="1" noTextEdit="1"/>
          </p:cNvSpPr>
          <p:nvPr>
            <p:ph type="sldImg"/>
          </p:nvPr>
        </p:nvSpPr>
        <p:spPr>
          <a:ln/>
        </p:spPr>
      </p:sp>
      <p:sp>
        <p:nvSpPr>
          <p:cNvPr id="174083" name="Rectangle 3">
            <a:extLst>
              <a:ext uri="{FF2B5EF4-FFF2-40B4-BE49-F238E27FC236}">
                <a16:creationId xmlns:a16="http://schemas.microsoft.com/office/drawing/2014/main" id="{027CF65A-3A23-4A34-90A8-5A8CED1AD92C}"/>
              </a:ext>
            </a:extLst>
          </p:cNvPr>
          <p:cNvSpPr>
            <a:spLocks noGrp="1" noChangeArrowheads="1"/>
          </p:cNvSpPr>
          <p:nvPr>
            <p:ph type="body" idx="1"/>
          </p:nvPr>
        </p:nvSpPr>
        <p:spPr>
          <a:xfrm>
            <a:off x="975360" y="4560570"/>
            <a:ext cx="5364480" cy="4320540"/>
          </a:xfrm>
        </p:spPr>
        <p:txBody>
          <a:bodyPr/>
          <a:lstStyle/>
          <a:p>
            <a:endParaRPr lang="en-US" altLang="en-US"/>
          </a:p>
        </p:txBody>
      </p:sp>
    </p:spTree>
    <p:extLst>
      <p:ext uri="{BB962C8B-B14F-4D97-AF65-F5344CB8AC3E}">
        <p14:creationId xmlns:p14="http://schemas.microsoft.com/office/powerpoint/2010/main" val="167042169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193ED90-A024-4497-B384-D28606325E6F}"/>
              </a:ext>
            </a:extLst>
          </p:cNvPr>
          <p:cNvSpPr>
            <a:spLocks noGrp="1" noChangeArrowheads="1"/>
          </p:cNvSpPr>
          <p:nvPr>
            <p:ph type="sldNum" sz="quarter" idx="5"/>
          </p:nvPr>
        </p:nvSpPr>
        <p:spPr>
          <a:ln/>
        </p:spPr>
        <p:txBody>
          <a:bodyPr/>
          <a:lstStyle/>
          <a:p>
            <a:fld id="{D44F61A6-BD12-4D12-81A3-C425C112D9F5}" type="slidenum">
              <a:rPr lang="en-US" altLang="en-US"/>
              <a:pPr/>
              <a:t>58</a:t>
            </a:fld>
            <a:endParaRPr lang="en-US" altLang="en-US"/>
          </a:p>
        </p:txBody>
      </p:sp>
      <p:sp>
        <p:nvSpPr>
          <p:cNvPr id="20482" name="Rectangle 2">
            <a:extLst>
              <a:ext uri="{FF2B5EF4-FFF2-40B4-BE49-F238E27FC236}">
                <a16:creationId xmlns:a16="http://schemas.microsoft.com/office/drawing/2014/main" id="{92EF3437-CAD9-403D-8BBC-A0F9CAD8B289}"/>
              </a:ext>
            </a:extLst>
          </p:cNvPr>
          <p:cNvSpPr>
            <a:spLocks noGrp="1" noRot="1" noChangeAspect="1" noChangeArrowheads="1" noTextEdit="1"/>
          </p:cNvSpPr>
          <p:nvPr>
            <p:ph type="sldImg"/>
          </p:nvPr>
        </p:nvSpPr>
        <p:spPr>
          <a:ln/>
        </p:spPr>
      </p:sp>
      <p:sp>
        <p:nvSpPr>
          <p:cNvPr id="20483" name="Rectangle 3">
            <a:extLst>
              <a:ext uri="{FF2B5EF4-FFF2-40B4-BE49-F238E27FC236}">
                <a16:creationId xmlns:a16="http://schemas.microsoft.com/office/drawing/2014/main" id="{C644EEF7-5872-40A3-A8FE-BB6F350ACC30}"/>
              </a:ext>
            </a:extLst>
          </p:cNvPr>
          <p:cNvSpPr>
            <a:spLocks noGrp="1" noChangeArrowheads="1"/>
          </p:cNvSpPr>
          <p:nvPr>
            <p:ph type="body" idx="1"/>
          </p:nvPr>
        </p:nvSpPr>
        <p:spPr>
          <a:xfrm>
            <a:off x="975360" y="4560570"/>
            <a:ext cx="5364480" cy="4320540"/>
          </a:xfrm>
        </p:spPr>
        <p:txBody>
          <a:bodyPr/>
          <a:lstStyle/>
          <a:p>
            <a:endParaRPr lang="en-US"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447EBA4-E983-40C2-8013-46C426B5B54D}"/>
              </a:ext>
            </a:extLst>
          </p:cNvPr>
          <p:cNvSpPr>
            <a:spLocks noGrp="1" noChangeArrowheads="1"/>
          </p:cNvSpPr>
          <p:nvPr>
            <p:ph type="sldNum" sz="quarter" idx="5"/>
          </p:nvPr>
        </p:nvSpPr>
        <p:spPr>
          <a:ln/>
        </p:spPr>
        <p:txBody>
          <a:bodyPr/>
          <a:lstStyle/>
          <a:p>
            <a:fld id="{AD4B5F61-1C47-4739-90F6-3569F8CA8A0C}" type="slidenum">
              <a:rPr lang="en-US" altLang="en-US"/>
              <a:pPr/>
              <a:t>59</a:t>
            </a:fld>
            <a:endParaRPr lang="en-US" altLang="en-US"/>
          </a:p>
        </p:txBody>
      </p:sp>
      <p:sp>
        <p:nvSpPr>
          <p:cNvPr id="131074" name="Rectangle 2">
            <a:extLst>
              <a:ext uri="{FF2B5EF4-FFF2-40B4-BE49-F238E27FC236}">
                <a16:creationId xmlns:a16="http://schemas.microsoft.com/office/drawing/2014/main" id="{A2C712D2-22C9-433D-A662-CE1D06CCF568}"/>
              </a:ext>
            </a:extLst>
          </p:cNvPr>
          <p:cNvSpPr>
            <a:spLocks noGrp="1" noRot="1" noChangeAspect="1" noChangeArrowheads="1" noTextEdit="1"/>
          </p:cNvSpPr>
          <p:nvPr>
            <p:ph type="sldImg"/>
          </p:nvPr>
        </p:nvSpPr>
        <p:spPr>
          <a:ln/>
        </p:spPr>
      </p:sp>
      <p:sp>
        <p:nvSpPr>
          <p:cNvPr id="131075" name="Rectangle 3">
            <a:extLst>
              <a:ext uri="{FF2B5EF4-FFF2-40B4-BE49-F238E27FC236}">
                <a16:creationId xmlns:a16="http://schemas.microsoft.com/office/drawing/2014/main" id="{D6E5F7B9-4D9C-4EF3-B20E-7AD64901560C}"/>
              </a:ext>
            </a:extLst>
          </p:cNvPr>
          <p:cNvSpPr>
            <a:spLocks noGrp="1" noChangeArrowheads="1"/>
          </p:cNvSpPr>
          <p:nvPr>
            <p:ph type="body" idx="1"/>
          </p:nvPr>
        </p:nvSpPr>
        <p:spPr>
          <a:xfrm>
            <a:off x="975360" y="4560570"/>
            <a:ext cx="5364480" cy="4320540"/>
          </a:xfrm>
        </p:spPr>
        <p:txBody>
          <a:bodyPr/>
          <a:lstStyle/>
          <a:p>
            <a:endParaRPr lang="en-US"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985C3EF-7B87-4207-A29C-D80752630538}"/>
              </a:ext>
            </a:extLst>
          </p:cNvPr>
          <p:cNvSpPr>
            <a:spLocks noGrp="1" noChangeArrowheads="1"/>
          </p:cNvSpPr>
          <p:nvPr>
            <p:ph type="sldNum" sz="quarter" idx="5"/>
          </p:nvPr>
        </p:nvSpPr>
        <p:spPr>
          <a:ln/>
        </p:spPr>
        <p:txBody>
          <a:bodyPr/>
          <a:lstStyle/>
          <a:p>
            <a:fld id="{36614653-772E-40DC-BC2C-87EC692D4A84}" type="slidenum">
              <a:rPr lang="en-US" altLang="en-US"/>
              <a:pPr/>
              <a:t>61</a:t>
            </a:fld>
            <a:endParaRPr lang="en-US" altLang="en-US"/>
          </a:p>
        </p:txBody>
      </p:sp>
      <p:sp>
        <p:nvSpPr>
          <p:cNvPr id="129026" name="Rectangle 2">
            <a:extLst>
              <a:ext uri="{FF2B5EF4-FFF2-40B4-BE49-F238E27FC236}">
                <a16:creationId xmlns:a16="http://schemas.microsoft.com/office/drawing/2014/main" id="{9DE6BF13-EA11-418B-B5C7-0D5FB6179126}"/>
              </a:ext>
            </a:extLst>
          </p:cNvPr>
          <p:cNvSpPr>
            <a:spLocks noGrp="1" noRot="1" noChangeAspect="1" noChangeArrowheads="1" noTextEdit="1"/>
          </p:cNvSpPr>
          <p:nvPr>
            <p:ph type="sldImg"/>
          </p:nvPr>
        </p:nvSpPr>
        <p:spPr>
          <a:ln/>
        </p:spPr>
      </p:sp>
      <p:sp>
        <p:nvSpPr>
          <p:cNvPr id="129027" name="Rectangle 3">
            <a:extLst>
              <a:ext uri="{FF2B5EF4-FFF2-40B4-BE49-F238E27FC236}">
                <a16:creationId xmlns:a16="http://schemas.microsoft.com/office/drawing/2014/main" id="{88DA2CEB-0035-44F0-8F96-B79737AB7FBA}"/>
              </a:ext>
            </a:extLst>
          </p:cNvPr>
          <p:cNvSpPr>
            <a:spLocks noGrp="1" noChangeArrowheads="1"/>
          </p:cNvSpPr>
          <p:nvPr>
            <p:ph type="body" idx="1"/>
          </p:nvPr>
        </p:nvSpPr>
        <p:spPr>
          <a:xfrm>
            <a:off x="975360" y="4560570"/>
            <a:ext cx="5364480" cy="4320540"/>
          </a:xfrm>
        </p:spPr>
        <p:txBody>
          <a:bodyPr/>
          <a:lstStyle/>
          <a:p>
            <a:endParaRPr lang="en-US"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EDDB809-C800-4336-A017-F22C1B7C42FB}"/>
              </a:ext>
            </a:extLst>
          </p:cNvPr>
          <p:cNvSpPr>
            <a:spLocks noGrp="1" noChangeArrowheads="1"/>
          </p:cNvSpPr>
          <p:nvPr>
            <p:ph type="sldNum" sz="quarter" idx="5"/>
          </p:nvPr>
        </p:nvSpPr>
        <p:spPr>
          <a:ln/>
        </p:spPr>
        <p:txBody>
          <a:bodyPr/>
          <a:lstStyle/>
          <a:p>
            <a:fld id="{AAB1EF22-94FA-4237-AAD5-73DCE497FFA5}" type="slidenum">
              <a:rPr lang="en-US" altLang="en-US"/>
              <a:pPr/>
              <a:t>62</a:t>
            </a:fld>
            <a:endParaRPr lang="en-US" altLang="en-US"/>
          </a:p>
        </p:txBody>
      </p:sp>
      <p:sp>
        <p:nvSpPr>
          <p:cNvPr id="22530" name="Rectangle 2">
            <a:extLst>
              <a:ext uri="{FF2B5EF4-FFF2-40B4-BE49-F238E27FC236}">
                <a16:creationId xmlns:a16="http://schemas.microsoft.com/office/drawing/2014/main" id="{60EDBE32-0743-4540-85AC-52E98562773D}"/>
              </a:ext>
            </a:extLst>
          </p:cNvPr>
          <p:cNvSpPr>
            <a:spLocks noGrp="1" noRot="1" noChangeAspect="1" noChangeArrowheads="1" noTextEdit="1"/>
          </p:cNvSpPr>
          <p:nvPr>
            <p:ph type="sldImg"/>
          </p:nvPr>
        </p:nvSpPr>
        <p:spPr>
          <a:ln/>
        </p:spPr>
      </p:sp>
      <p:sp>
        <p:nvSpPr>
          <p:cNvPr id="22531" name="Rectangle 3">
            <a:extLst>
              <a:ext uri="{FF2B5EF4-FFF2-40B4-BE49-F238E27FC236}">
                <a16:creationId xmlns:a16="http://schemas.microsoft.com/office/drawing/2014/main" id="{22987B30-3C99-4263-A2A3-B295AAA30A1A}"/>
              </a:ext>
            </a:extLst>
          </p:cNvPr>
          <p:cNvSpPr>
            <a:spLocks noGrp="1" noChangeArrowheads="1"/>
          </p:cNvSpPr>
          <p:nvPr>
            <p:ph type="body" idx="1"/>
          </p:nvPr>
        </p:nvSpPr>
        <p:spPr>
          <a:xfrm>
            <a:off x="975360" y="4560570"/>
            <a:ext cx="5364480" cy="4320540"/>
          </a:xfrm>
        </p:spPr>
        <p:txBody>
          <a:bodyPr/>
          <a:lstStyle/>
          <a:p>
            <a:endParaRPr lang="en-US"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0D33549-A8CB-4221-83A9-F111A83382AD}"/>
              </a:ext>
            </a:extLst>
          </p:cNvPr>
          <p:cNvSpPr>
            <a:spLocks noGrp="1" noChangeArrowheads="1"/>
          </p:cNvSpPr>
          <p:nvPr>
            <p:ph type="sldNum" sz="quarter" idx="5"/>
          </p:nvPr>
        </p:nvSpPr>
        <p:spPr>
          <a:ln/>
        </p:spPr>
        <p:txBody>
          <a:bodyPr/>
          <a:lstStyle/>
          <a:p>
            <a:fld id="{EEC804F8-0025-443D-8296-541DEAEBFA54}" type="slidenum">
              <a:rPr lang="en-US" altLang="en-US"/>
              <a:pPr/>
              <a:t>63</a:t>
            </a:fld>
            <a:endParaRPr lang="en-US" altLang="en-US"/>
          </a:p>
        </p:txBody>
      </p:sp>
      <p:sp>
        <p:nvSpPr>
          <p:cNvPr id="133122" name="Rectangle 2">
            <a:extLst>
              <a:ext uri="{FF2B5EF4-FFF2-40B4-BE49-F238E27FC236}">
                <a16:creationId xmlns:a16="http://schemas.microsoft.com/office/drawing/2014/main" id="{57DCFE93-2BEE-4E1A-9CE3-3F5C86A54B4C}"/>
              </a:ext>
            </a:extLst>
          </p:cNvPr>
          <p:cNvSpPr>
            <a:spLocks noGrp="1" noRot="1" noChangeAspect="1" noChangeArrowheads="1" noTextEdit="1"/>
          </p:cNvSpPr>
          <p:nvPr>
            <p:ph type="sldImg"/>
          </p:nvPr>
        </p:nvSpPr>
        <p:spPr>
          <a:ln/>
        </p:spPr>
      </p:sp>
      <p:sp>
        <p:nvSpPr>
          <p:cNvPr id="133123" name="Rectangle 3">
            <a:extLst>
              <a:ext uri="{FF2B5EF4-FFF2-40B4-BE49-F238E27FC236}">
                <a16:creationId xmlns:a16="http://schemas.microsoft.com/office/drawing/2014/main" id="{9867D44B-72BC-42F0-99E6-DE76122AD03C}"/>
              </a:ext>
            </a:extLst>
          </p:cNvPr>
          <p:cNvSpPr>
            <a:spLocks noGrp="1" noChangeArrowheads="1"/>
          </p:cNvSpPr>
          <p:nvPr>
            <p:ph type="body" idx="1"/>
          </p:nvPr>
        </p:nvSpPr>
        <p:spPr>
          <a:xfrm>
            <a:off x="975360" y="4560570"/>
            <a:ext cx="5364480" cy="4320540"/>
          </a:xfrm>
        </p:spPr>
        <p:txBody>
          <a:bodyPr/>
          <a:lstStyle/>
          <a:p>
            <a:endParaRPr lang="en-US"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2E74565-541A-4454-A39B-CEF2E3E2D69A}"/>
              </a:ext>
            </a:extLst>
          </p:cNvPr>
          <p:cNvSpPr>
            <a:spLocks noGrp="1" noChangeArrowheads="1"/>
          </p:cNvSpPr>
          <p:nvPr>
            <p:ph type="sldNum" sz="quarter" idx="5"/>
          </p:nvPr>
        </p:nvSpPr>
        <p:spPr>
          <a:ln/>
        </p:spPr>
        <p:txBody>
          <a:bodyPr/>
          <a:lstStyle/>
          <a:p>
            <a:fld id="{D866802E-48D1-47FB-8946-8E2AE4C544A1}" type="slidenum">
              <a:rPr lang="en-US" altLang="en-US"/>
              <a:pPr/>
              <a:t>64</a:t>
            </a:fld>
            <a:endParaRPr lang="en-US" altLang="en-US"/>
          </a:p>
        </p:txBody>
      </p:sp>
      <p:sp>
        <p:nvSpPr>
          <p:cNvPr id="174082" name="Rectangle 2">
            <a:extLst>
              <a:ext uri="{FF2B5EF4-FFF2-40B4-BE49-F238E27FC236}">
                <a16:creationId xmlns:a16="http://schemas.microsoft.com/office/drawing/2014/main" id="{45C091FB-C833-49E8-B7DE-F66B08DD07DB}"/>
              </a:ext>
            </a:extLst>
          </p:cNvPr>
          <p:cNvSpPr>
            <a:spLocks noGrp="1" noRot="1" noChangeAspect="1" noChangeArrowheads="1" noTextEdit="1"/>
          </p:cNvSpPr>
          <p:nvPr>
            <p:ph type="sldImg"/>
          </p:nvPr>
        </p:nvSpPr>
        <p:spPr>
          <a:ln/>
        </p:spPr>
      </p:sp>
      <p:sp>
        <p:nvSpPr>
          <p:cNvPr id="174083" name="Rectangle 3">
            <a:extLst>
              <a:ext uri="{FF2B5EF4-FFF2-40B4-BE49-F238E27FC236}">
                <a16:creationId xmlns:a16="http://schemas.microsoft.com/office/drawing/2014/main" id="{027CF65A-3A23-4A34-90A8-5A8CED1AD92C}"/>
              </a:ext>
            </a:extLst>
          </p:cNvPr>
          <p:cNvSpPr>
            <a:spLocks noGrp="1" noChangeArrowheads="1"/>
          </p:cNvSpPr>
          <p:nvPr>
            <p:ph type="body" idx="1"/>
          </p:nvPr>
        </p:nvSpPr>
        <p:spPr>
          <a:xfrm>
            <a:off x="975360" y="4560570"/>
            <a:ext cx="5364480" cy="4320540"/>
          </a:xfrm>
        </p:spPr>
        <p:txBody>
          <a:bodyPr/>
          <a:lstStyle/>
          <a:p>
            <a:endParaRPr lang="en-US" altLang="en-US"/>
          </a:p>
        </p:txBody>
      </p:sp>
    </p:spTree>
    <p:extLst>
      <p:ext uri="{BB962C8B-B14F-4D97-AF65-F5344CB8AC3E}">
        <p14:creationId xmlns:p14="http://schemas.microsoft.com/office/powerpoint/2010/main" val="40963463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eaLnBrk="0" hangingPunct="0">
              <a:spcBef>
                <a:spcPct val="30000"/>
              </a:spcBef>
              <a:defRPr sz="1800">
                <a:solidFill>
                  <a:schemeClr val="tx1"/>
                </a:solidFill>
                <a:latin typeface="Arial" charset="0"/>
                <a:cs typeface="Arial" charset="0"/>
              </a:defRPr>
            </a:lvl1pPr>
            <a:lvl2pPr marL="1036554" indent="-398674" eaLnBrk="0" hangingPunct="0">
              <a:spcBef>
                <a:spcPct val="30000"/>
              </a:spcBef>
              <a:defRPr sz="1800">
                <a:solidFill>
                  <a:schemeClr val="tx1"/>
                </a:solidFill>
                <a:latin typeface="Arial" charset="0"/>
                <a:cs typeface="Arial" charset="0"/>
              </a:defRPr>
            </a:lvl2pPr>
            <a:lvl3pPr marL="1594700" indent="-318940" eaLnBrk="0" hangingPunct="0">
              <a:spcBef>
                <a:spcPct val="30000"/>
              </a:spcBef>
              <a:defRPr sz="1800">
                <a:solidFill>
                  <a:schemeClr val="tx1"/>
                </a:solidFill>
                <a:latin typeface="Arial" charset="0"/>
                <a:cs typeface="Arial" charset="0"/>
              </a:defRPr>
            </a:lvl3pPr>
            <a:lvl4pPr marL="2232579" indent="-318940" eaLnBrk="0" hangingPunct="0">
              <a:spcBef>
                <a:spcPct val="30000"/>
              </a:spcBef>
              <a:defRPr sz="1800">
                <a:solidFill>
                  <a:schemeClr val="tx1"/>
                </a:solidFill>
                <a:latin typeface="Arial" charset="0"/>
                <a:cs typeface="Arial" charset="0"/>
              </a:defRPr>
            </a:lvl4pPr>
            <a:lvl5pPr marL="2870461" indent="-318940" eaLnBrk="0" hangingPunct="0">
              <a:spcBef>
                <a:spcPct val="30000"/>
              </a:spcBef>
              <a:defRPr sz="1800">
                <a:solidFill>
                  <a:schemeClr val="tx1"/>
                </a:solidFill>
                <a:latin typeface="Arial" charset="0"/>
                <a:cs typeface="Arial" charset="0"/>
              </a:defRPr>
            </a:lvl5pPr>
            <a:lvl6pPr marL="3508340" indent="-318940" eaLnBrk="0" fontAlgn="base" hangingPunct="0">
              <a:spcBef>
                <a:spcPct val="30000"/>
              </a:spcBef>
              <a:spcAft>
                <a:spcPct val="0"/>
              </a:spcAft>
              <a:defRPr sz="1800">
                <a:solidFill>
                  <a:schemeClr val="tx1"/>
                </a:solidFill>
                <a:latin typeface="Arial" charset="0"/>
                <a:cs typeface="Arial" charset="0"/>
              </a:defRPr>
            </a:lvl6pPr>
            <a:lvl7pPr marL="4146222" indent="-318940" eaLnBrk="0" fontAlgn="base" hangingPunct="0">
              <a:spcBef>
                <a:spcPct val="30000"/>
              </a:spcBef>
              <a:spcAft>
                <a:spcPct val="0"/>
              </a:spcAft>
              <a:defRPr sz="1800">
                <a:solidFill>
                  <a:schemeClr val="tx1"/>
                </a:solidFill>
                <a:latin typeface="Arial" charset="0"/>
                <a:cs typeface="Arial" charset="0"/>
              </a:defRPr>
            </a:lvl7pPr>
            <a:lvl8pPr marL="4784101" indent="-318940" eaLnBrk="0" fontAlgn="base" hangingPunct="0">
              <a:spcBef>
                <a:spcPct val="30000"/>
              </a:spcBef>
              <a:spcAft>
                <a:spcPct val="0"/>
              </a:spcAft>
              <a:defRPr sz="1800">
                <a:solidFill>
                  <a:schemeClr val="tx1"/>
                </a:solidFill>
                <a:latin typeface="Arial" charset="0"/>
                <a:cs typeface="Arial" charset="0"/>
              </a:defRPr>
            </a:lvl8pPr>
            <a:lvl9pPr marL="5421981" indent="-318940" eaLnBrk="0" fontAlgn="base" hangingPunct="0">
              <a:spcBef>
                <a:spcPct val="30000"/>
              </a:spcBef>
              <a:spcAft>
                <a:spcPct val="0"/>
              </a:spcAft>
              <a:defRPr sz="1800">
                <a:solidFill>
                  <a:schemeClr val="tx1"/>
                </a:solidFill>
                <a:latin typeface="Arial" charset="0"/>
                <a:cs typeface="Arial" charset="0"/>
              </a:defRPr>
            </a:lvl9pPr>
          </a:lstStyle>
          <a:p>
            <a:pPr defTabSz="1021655" eaLnBrk="1" hangingPunct="1">
              <a:spcBef>
                <a:spcPct val="0"/>
              </a:spcBef>
              <a:defRPr/>
            </a:pPr>
            <a:fld id="{312DE033-A0D6-4BE6-9757-342E30391FB3}" type="slidenum">
              <a:rPr lang="en-US" altLang="en-US">
                <a:solidFill>
                  <a:srgbClr val="000000"/>
                </a:solidFill>
                <a:latin typeface="Calibri" panose="020F0502020204030204" pitchFamily="34" charset="0"/>
                <a:cs typeface="Calibri" panose="020F0502020204030204" pitchFamily="34" charset="0"/>
              </a:rPr>
              <a:pPr defTabSz="1021655" eaLnBrk="1" hangingPunct="1">
                <a:spcBef>
                  <a:spcPct val="0"/>
                </a:spcBef>
                <a:defRPr/>
              </a:pPr>
              <a:t>5</a:t>
            </a:fld>
            <a:endParaRPr lang="en-US" altLang="en-US" dirty="0">
              <a:solidFill>
                <a:srgbClr val="000000"/>
              </a:solidFill>
              <a:latin typeface="Calibri" panose="020F0502020204030204" pitchFamily="34" charset="0"/>
              <a:cs typeface="Calibri" panose="020F0502020204030204" pitchFamily="34"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xfrm>
            <a:off x="1346818" y="5820575"/>
            <a:ext cx="7407493" cy="5514225"/>
          </a:xfrm>
          <a:noFill/>
        </p:spPr>
        <p:txBody>
          <a:bodyPr/>
          <a:lstStyle/>
          <a:p>
            <a:pPr>
              <a:spcBef>
                <a:spcPts val="0"/>
              </a:spcBef>
              <a:spcAft>
                <a:spcPts val="1393"/>
              </a:spcAft>
            </a:pPr>
            <a:endParaRPr lang="en-US" altLang="en-US" sz="1800" b="1" dirty="0">
              <a:latin typeface="+mn-lt"/>
            </a:endParaRPr>
          </a:p>
        </p:txBody>
      </p:sp>
      <p:sp>
        <p:nvSpPr>
          <p:cNvPr id="3" name="Header Placeholder 2"/>
          <p:cNvSpPr>
            <a:spLocks noGrp="1"/>
          </p:cNvSpPr>
          <p:nvPr>
            <p:ph type="hdr" sz="quarter" idx="11"/>
          </p:nvPr>
        </p:nvSpPr>
        <p:spPr/>
        <p:txBody>
          <a:bodyPr/>
          <a:lstStyle/>
          <a:p>
            <a:pPr defTabSz="1021655">
              <a:defRPr/>
            </a:pPr>
            <a:r>
              <a:rPr lang="en-US" dirty="0">
                <a:solidFill>
                  <a:srgbClr val="000000"/>
                </a:solidFill>
                <a:latin typeface="Calibri" panose="020F0502020204030204" pitchFamily="34" charset="0"/>
                <a:cs typeface="Calibri" panose="020F0502020204030204" pitchFamily="34" charset="0"/>
              </a:rPr>
              <a:t>Dr. Jim McGowan - Law and Grace Session 9</a:t>
            </a:r>
          </a:p>
        </p:txBody>
      </p:sp>
      <p:sp>
        <p:nvSpPr>
          <p:cNvPr id="4" name="Footer Placeholder 3"/>
          <p:cNvSpPr>
            <a:spLocks noGrp="1"/>
          </p:cNvSpPr>
          <p:nvPr>
            <p:ph type="ftr" sz="quarter" idx="12"/>
          </p:nvPr>
        </p:nvSpPr>
        <p:spPr/>
        <p:txBody>
          <a:bodyPr/>
          <a:lstStyle/>
          <a:p>
            <a:pPr defTabSz="1021655">
              <a:defRPr/>
            </a:pPr>
            <a:r>
              <a:rPr lang="en-US">
                <a:solidFill>
                  <a:srgbClr val="000000"/>
                </a:solidFill>
                <a:latin typeface="Calibri" panose="020F0502020204030204" pitchFamily="34" charset="0"/>
                <a:cs typeface="Calibri" panose="020F0502020204030204" pitchFamily="34" charset="0"/>
              </a:rPr>
              <a:t>Sugar Land Bible Church</a:t>
            </a:r>
          </a:p>
        </p:txBody>
      </p:sp>
    </p:spTree>
    <p:extLst>
      <p:ext uri="{BB962C8B-B14F-4D97-AF65-F5344CB8AC3E}">
        <p14:creationId xmlns:p14="http://schemas.microsoft.com/office/powerpoint/2010/main" val="224558201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2E74565-541A-4454-A39B-CEF2E3E2D69A}"/>
              </a:ext>
            </a:extLst>
          </p:cNvPr>
          <p:cNvSpPr>
            <a:spLocks noGrp="1" noChangeArrowheads="1"/>
          </p:cNvSpPr>
          <p:nvPr>
            <p:ph type="sldNum" sz="quarter" idx="5"/>
          </p:nvPr>
        </p:nvSpPr>
        <p:spPr>
          <a:ln/>
        </p:spPr>
        <p:txBody>
          <a:bodyPr/>
          <a:lstStyle/>
          <a:p>
            <a:fld id="{D866802E-48D1-47FB-8946-8E2AE4C544A1}" type="slidenum">
              <a:rPr lang="en-US" altLang="en-US"/>
              <a:pPr/>
              <a:t>65</a:t>
            </a:fld>
            <a:endParaRPr lang="en-US" altLang="en-US"/>
          </a:p>
        </p:txBody>
      </p:sp>
      <p:sp>
        <p:nvSpPr>
          <p:cNvPr id="174082" name="Rectangle 2">
            <a:extLst>
              <a:ext uri="{FF2B5EF4-FFF2-40B4-BE49-F238E27FC236}">
                <a16:creationId xmlns:a16="http://schemas.microsoft.com/office/drawing/2014/main" id="{45C091FB-C833-49E8-B7DE-F66B08DD07DB}"/>
              </a:ext>
            </a:extLst>
          </p:cNvPr>
          <p:cNvSpPr>
            <a:spLocks noGrp="1" noRot="1" noChangeAspect="1" noChangeArrowheads="1" noTextEdit="1"/>
          </p:cNvSpPr>
          <p:nvPr>
            <p:ph type="sldImg"/>
          </p:nvPr>
        </p:nvSpPr>
        <p:spPr>
          <a:ln/>
        </p:spPr>
      </p:sp>
      <p:sp>
        <p:nvSpPr>
          <p:cNvPr id="174083" name="Rectangle 3">
            <a:extLst>
              <a:ext uri="{FF2B5EF4-FFF2-40B4-BE49-F238E27FC236}">
                <a16:creationId xmlns:a16="http://schemas.microsoft.com/office/drawing/2014/main" id="{027CF65A-3A23-4A34-90A8-5A8CED1AD92C}"/>
              </a:ext>
            </a:extLst>
          </p:cNvPr>
          <p:cNvSpPr>
            <a:spLocks noGrp="1" noChangeArrowheads="1"/>
          </p:cNvSpPr>
          <p:nvPr>
            <p:ph type="body" idx="1"/>
          </p:nvPr>
        </p:nvSpPr>
        <p:spPr>
          <a:xfrm>
            <a:off x="975360" y="4560570"/>
            <a:ext cx="5364480" cy="4320540"/>
          </a:xfrm>
        </p:spPr>
        <p:txBody>
          <a:bodyPr/>
          <a:lstStyle/>
          <a:p>
            <a:endParaRPr lang="en-US" altLang="en-US"/>
          </a:p>
        </p:txBody>
      </p:sp>
    </p:spTree>
    <p:extLst>
      <p:ext uri="{BB962C8B-B14F-4D97-AF65-F5344CB8AC3E}">
        <p14:creationId xmlns:p14="http://schemas.microsoft.com/office/powerpoint/2010/main" val="348391103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F6175FD-3E56-4836-B39D-2E2DC2CE57A6}"/>
              </a:ext>
            </a:extLst>
          </p:cNvPr>
          <p:cNvSpPr>
            <a:spLocks noGrp="1" noChangeArrowheads="1"/>
          </p:cNvSpPr>
          <p:nvPr>
            <p:ph type="sldNum" sz="quarter" idx="5"/>
          </p:nvPr>
        </p:nvSpPr>
        <p:spPr>
          <a:ln/>
        </p:spPr>
        <p:txBody>
          <a:bodyPr/>
          <a:lstStyle/>
          <a:p>
            <a:fld id="{3D35945F-128B-4B6F-B308-E19FAB161565}" type="slidenum">
              <a:rPr lang="en-US" altLang="en-US"/>
              <a:pPr/>
              <a:t>66</a:t>
            </a:fld>
            <a:endParaRPr lang="en-US" altLang="en-US"/>
          </a:p>
        </p:txBody>
      </p:sp>
      <p:sp>
        <p:nvSpPr>
          <p:cNvPr id="24578" name="Rectangle 2">
            <a:extLst>
              <a:ext uri="{FF2B5EF4-FFF2-40B4-BE49-F238E27FC236}">
                <a16:creationId xmlns:a16="http://schemas.microsoft.com/office/drawing/2014/main" id="{2EDBA3F4-6ABE-4663-8175-4E830238C3DD}"/>
              </a:ext>
            </a:extLst>
          </p:cNvPr>
          <p:cNvSpPr>
            <a:spLocks noGrp="1" noRot="1" noChangeAspect="1" noChangeArrowheads="1" noTextEdit="1"/>
          </p:cNvSpPr>
          <p:nvPr>
            <p:ph type="sldImg"/>
          </p:nvPr>
        </p:nvSpPr>
        <p:spPr>
          <a:ln/>
        </p:spPr>
      </p:sp>
      <p:sp>
        <p:nvSpPr>
          <p:cNvPr id="24579" name="Rectangle 3">
            <a:extLst>
              <a:ext uri="{FF2B5EF4-FFF2-40B4-BE49-F238E27FC236}">
                <a16:creationId xmlns:a16="http://schemas.microsoft.com/office/drawing/2014/main" id="{55DBC31F-7BFB-4C23-92C2-2D87BB1C1AFF}"/>
              </a:ext>
            </a:extLst>
          </p:cNvPr>
          <p:cNvSpPr>
            <a:spLocks noGrp="1" noChangeArrowheads="1"/>
          </p:cNvSpPr>
          <p:nvPr>
            <p:ph type="body" idx="1"/>
          </p:nvPr>
        </p:nvSpPr>
        <p:spPr>
          <a:xfrm>
            <a:off x="975360" y="4560570"/>
            <a:ext cx="5364480" cy="4320540"/>
          </a:xfrm>
        </p:spPr>
        <p:txBody>
          <a:bodyPr/>
          <a:lstStyle/>
          <a:p>
            <a:endParaRPr lang="en-US"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2E74565-541A-4454-A39B-CEF2E3E2D69A}"/>
              </a:ext>
            </a:extLst>
          </p:cNvPr>
          <p:cNvSpPr>
            <a:spLocks noGrp="1" noChangeArrowheads="1"/>
          </p:cNvSpPr>
          <p:nvPr>
            <p:ph type="sldNum" sz="quarter" idx="5"/>
          </p:nvPr>
        </p:nvSpPr>
        <p:spPr>
          <a:ln/>
        </p:spPr>
        <p:txBody>
          <a:bodyPr/>
          <a:lstStyle/>
          <a:p>
            <a:fld id="{D866802E-48D1-47FB-8946-8E2AE4C544A1}" type="slidenum">
              <a:rPr lang="en-US" altLang="en-US"/>
              <a:pPr/>
              <a:t>67</a:t>
            </a:fld>
            <a:endParaRPr lang="en-US" altLang="en-US"/>
          </a:p>
        </p:txBody>
      </p:sp>
      <p:sp>
        <p:nvSpPr>
          <p:cNvPr id="174082" name="Rectangle 2">
            <a:extLst>
              <a:ext uri="{FF2B5EF4-FFF2-40B4-BE49-F238E27FC236}">
                <a16:creationId xmlns:a16="http://schemas.microsoft.com/office/drawing/2014/main" id="{45C091FB-C833-49E8-B7DE-F66B08DD07DB}"/>
              </a:ext>
            </a:extLst>
          </p:cNvPr>
          <p:cNvSpPr>
            <a:spLocks noGrp="1" noRot="1" noChangeAspect="1" noChangeArrowheads="1" noTextEdit="1"/>
          </p:cNvSpPr>
          <p:nvPr>
            <p:ph type="sldImg"/>
          </p:nvPr>
        </p:nvSpPr>
        <p:spPr>
          <a:ln/>
        </p:spPr>
      </p:sp>
      <p:sp>
        <p:nvSpPr>
          <p:cNvPr id="174083" name="Rectangle 3">
            <a:extLst>
              <a:ext uri="{FF2B5EF4-FFF2-40B4-BE49-F238E27FC236}">
                <a16:creationId xmlns:a16="http://schemas.microsoft.com/office/drawing/2014/main" id="{027CF65A-3A23-4A34-90A8-5A8CED1AD92C}"/>
              </a:ext>
            </a:extLst>
          </p:cNvPr>
          <p:cNvSpPr>
            <a:spLocks noGrp="1" noChangeArrowheads="1"/>
          </p:cNvSpPr>
          <p:nvPr>
            <p:ph type="body" idx="1"/>
          </p:nvPr>
        </p:nvSpPr>
        <p:spPr>
          <a:xfrm>
            <a:off x="975360" y="4560570"/>
            <a:ext cx="5364480" cy="4320540"/>
          </a:xfrm>
        </p:spPr>
        <p:txBody>
          <a:bodyPr/>
          <a:lstStyle/>
          <a:p>
            <a:endParaRPr lang="en-US" altLang="en-US"/>
          </a:p>
        </p:txBody>
      </p:sp>
    </p:spTree>
    <p:extLst>
      <p:ext uri="{BB962C8B-B14F-4D97-AF65-F5344CB8AC3E}">
        <p14:creationId xmlns:p14="http://schemas.microsoft.com/office/powerpoint/2010/main" val="333239922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3EB12FD-444C-4CB5-8E4E-B703F2790B14}"/>
              </a:ext>
            </a:extLst>
          </p:cNvPr>
          <p:cNvSpPr>
            <a:spLocks noGrp="1" noChangeArrowheads="1"/>
          </p:cNvSpPr>
          <p:nvPr>
            <p:ph type="sldNum" sz="quarter" idx="5"/>
          </p:nvPr>
        </p:nvSpPr>
        <p:spPr>
          <a:ln/>
        </p:spPr>
        <p:txBody>
          <a:bodyPr/>
          <a:lstStyle/>
          <a:p>
            <a:fld id="{0ECAD898-F4B8-4F31-8404-EAEA6CE66432}" type="slidenum">
              <a:rPr lang="en-US" altLang="en-US"/>
              <a:pPr/>
              <a:t>68</a:t>
            </a:fld>
            <a:endParaRPr lang="en-US" altLang="en-US"/>
          </a:p>
        </p:txBody>
      </p:sp>
      <p:sp>
        <p:nvSpPr>
          <p:cNvPr id="141314" name="Rectangle 2">
            <a:extLst>
              <a:ext uri="{FF2B5EF4-FFF2-40B4-BE49-F238E27FC236}">
                <a16:creationId xmlns:a16="http://schemas.microsoft.com/office/drawing/2014/main" id="{9CA08A6B-0F32-4A6C-8E30-39624E39885D}"/>
              </a:ext>
            </a:extLst>
          </p:cNvPr>
          <p:cNvSpPr>
            <a:spLocks noGrp="1" noRot="1" noChangeAspect="1" noChangeArrowheads="1" noTextEdit="1"/>
          </p:cNvSpPr>
          <p:nvPr>
            <p:ph type="sldImg"/>
          </p:nvPr>
        </p:nvSpPr>
        <p:spPr>
          <a:ln/>
        </p:spPr>
      </p:sp>
      <p:sp>
        <p:nvSpPr>
          <p:cNvPr id="141315" name="Rectangle 3">
            <a:extLst>
              <a:ext uri="{FF2B5EF4-FFF2-40B4-BE49-F238E27FC236}">
                <a16:creationId xmlns:a16="http://schemas.microsoft.com/office/drawing/2014/main" id="{CBEBD26A-AD04-4E6B-9B62-1E9A408EF3C3}"/>
              </a:ext>
            </a:extLst>
          </p:cNvPr>
          <p:cNvSpPr>
            <a:spLocks noGrp="1" noChangeArrowheads="1"/>
          </p:cNvSpPr>
          <p:nvPr>
            <p:ph type="body" idx="1"/>
          </p:nvPr>
        </p:nvSpPr>
        <p:spPr>
          <a:xfrm>
            <a:off x="975360" y="4560570"/>
            <a:ext cx="5364480" cy="4320540"/>
          </a:xfrm>
        </p:spPr>
        <p:txBody>
          <a:bodyPr/>
          <a:lstStyle/>
          <a:p>
            <a:endParaRPr lang="en-US"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F9AC666-CA6F-42EE-96D0-2DBE0A9123F2}"/>
              </a:ext>
            </a:extLst>
          </p:cNvPr>
          <p:cNvSpPr>
            <a:spLocks noGrp="1" noChangeArrowheads="1"/>
          </p:cNvSpPr>
          <p:nvPr>
            <p:ph type="sldNum" sz="quarter" idx="5"/>
          </p:nvPr>
        </p:nvSpPr>
        <p:spPr>
          <a:ln/>
        </p:spPr>
        <p:txBody>
          <a:bodyPr/>
          <a:lstStyle/>
          <a:p>
            <a:fld id="{E988AD72-3245-4060-9FFF-10633DF0AD1A}" type="slidenum">
              <a:rPr lang="en-US" altLang="en-US"/>
              <a:pPr/>
              <a:t>69</a:t>
            </a:fld>
            <a:endParaRPr lang="en-US" altLang="en-US"/>
          </a:p>
        </p:txBody>
      </p:sp>
      <p:sp>
        <p:nvSpPr>
          <p:cNvPr id="143362" name="Rectangle 2">
            <a:extLst>
              <a:ext uri="{FF2B5EF4-FFF2-40B4-BE49-F238E27FC236}">
                <a16:creationId xmlns:a16="http://schemas.microsoft.com/office/drawing/2014/main" id="{227FDCAD-B352-44C2-92F4-680DAF32B5A5}"/>
              </a:ext>
            </a:extLst>
          </p:cNvPr>
          <p:cNvSpPr>
            <a:spLocks noGrp="1" noRot="1" noChangeAspect="1" noChangeArrowheads="1" noTextEdit="1"/>
          </p:cNvSpPr>
          <p:nvPr>
            <p:ph type="sldImg"/>
          </p:nvPr>
        </p:nvSpPr>
        <p:spPr>
          <a:ln/>
        </p:spPr>
      </p:sp>
      <p:sp>
        <p:nvSpPr>
          <p:cNvPr id="143363" name="Rectangle 3">
            <a:extLst>
              <a:ext uri="{FF2B5EF4-FFF2-40B4-BE49-F238E27FC236}">
                <a16:creationId xmlns:a16="http://schemas.microsoft.com/office/drawing/2014/main" id="{FE1634C8-EE80-428B-BB62-B8CB612FBAB2}"/>
              </a:ext>
            </a:extLst>
          </p:cNvPr>
          <p:cNvSpPr>
            <a:spLocks noGrp="1" noChangeArrowheads="1"/>
          </p:cNvSpPr>
          <p:nvPr>
            <p:ph type="body" idx="1"/>
          </p:nvPr>
        </p:nvSpPr>
        <p:spPr>
          <a:xfrm>
            <a:off x="975360" y="4560570"/>
            <a:ext cx="5364480" cy="4320540"/>
          </a:xfrm>
        </p:spPr>
        <p:txBody>
          <a:bodyPr/>
          <a:lstStyle/>
          <a:p>
            <a:endParaRPr lang="en-US"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2E74565-541A-4454-A39B-CEF2E3E2D69A}"/>
              </a:ext>
            </a:extLst>
          </p:cNvPr>
          <p:cNvSpPr>
            <a:spLocks noGrp="1" noChangeArrowheads="1"/>
          </p:cNvSpPr>
          <p:nvPr>
            <p:ph type="sldNum" sz="quarter" idx="5"/>
          </p:nvPr>
        </p:nvSpPr>
        <p:spPr>
          <a:ln/>
        </p:spPr>
        <p:txBody>
          <a:bodyPr/>
          <a:lstStyle/>
          <a:p>
            <a:fld id="{D866802E-48D1-47FB-8946-8E2AE4C544A1}" type="slidenum">
              <a:rPr lang="en-US" altLang="en-US"/>
              <a:pPr/>
              <a:t>70</a:t>
            </a:fld>
            <a:endParaRPr lang="en-US" altLang="en-US"/>
          </a:p>
        </p:txBody>
      </p:sp>
      <p:sp>
        <p:nvSpPr>
          <p:cNvPr id="174082" name="Rectangle 2">
            <a:extLst>
              <a:ext uri="{FF2B5EF4-FFF2-40B4-BE49-F238E27FC236}">
                <a16:creationId xmlns:a16="http://schemas.microsoft.com/office/drawing/2014/main" id="{45C091FB-C833-49E8-B7DE-F66B08DD07DB}"/>
              </a:ext>
            </a:extLst>
          </p:cNvPr>
          <p:cNvSpPr>
            <a:spLocks noGrp="1" noRot="1" noChangeAspect="1" noChangeArrowheads="1" noTextEdit="1"/>
          </p:cNvSpPr>
          <p:nvPr>
            <p:ph type="sldImg"/>
          </p:nvPr>
        </p:nvSpPr>
        <p:spPr>
          <a:ln/>
        </p:spPr>
      </p:sp>
      <p:sp>
        <p:nvSpPr>
          <p:cNvPr id="174083" name="Rectangle 3">
            <a:extLst>
              <a:ext uri="{FF2B5EF4-FFF2-40B4-BE49-F238E27FC236}">
                <a16:creationId xmlns:a16="http://schemas.microsoft.com/office/drawing/2014/main" id="{027CF65A-3A23-4A34-90A8-5A8CED1AD92C}"/>
              </a:ext>
            </a:extLst>
          </p:cNvPr>
          <p:cNvSpPr>
            <a:spLocks noGrp="1" noChangeArrowheads="1"/>
          </p:cNvSpPr>
          <p:nvPr>
            <p:ph type="body" idx="1"/>
          </p:nvPr>
        </p:nvSpPr>
        <p:spPr>
          <a:xfrm>
            <a:off x="975360" y="4560570"/>
            <a:ext cx="5364480" cy="4320540"/>
          </a:xfrm>
        </p:spPr>
        <p:txBody>
          <a:bodyPr/>
          <a:lstStyle/>
          <a:p>
            <a:endParaRPr lang="en-US" altLang="en-US"/>
          </a:p>
        </p:txBody>
      </p:sp>
    </p:spTree>
    <p:extLst>
      <p:ext uri="{BB962C8B-B14F-4D97-AF65-F5344CB8AC3E}">
        <p14:creationId xmlns:p14="http://schemas.microsoft.com/office/powerpoint/2010/main" val="406162085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2E74565-541A-4454-A39B-CEF2E3E2D69A}"/>
              </a:ext>
            </a:extLst>
          </p:cNvPr>
          <p:cNvSpPr>
            <a:spLocks noGrp="1" noChangeArrowheads="1"/>
          </p:cNvSpPr>
          <p:nvPr>
            <p:ph type="sldNum" sz="quarter" idx="5"/>
          </p:nvPr>
        </p:nvSpPr>
        <p:spPr>
          <a:ln/>
        </p:spPr>
        <p:txBody>
          <a:bodyPr/>
          <a:lstStyle/>
          <a:p>
            <a:fld id="{D866802E-48D1-47FB-8946-8E2AE4C544A1}" type="slidenum">
              <a:rPr lang="en-US" altLang="en-US"/>
              <a:pPr/>
              <a:t>72</a:t>
            </a:fld>
            <a:endParaRPr lang="en-US" altLang="en-US"/>
          </a:p>
        </p:txBody>
      </p:sp>
      <p:sp>
        <p:nvSpPr>
          <p:cNvPr id="174082" name="Rectangle 2">
            <a:extLst>
              <a:ext uri="{FF2B5EF4-FFF2-40B4-BE49-F238E27FC236}">
                <a16:creationId xmlns:a16="http://schemas.microsoft.com/office/drawing/2014/main" id="{45C091FB-C833-49E8-B7DE-F66B08DD07DB}"/>
              </a:ext>
            </a:extLst>
          </p:cNvPr>
          <p:cNvSpPr>
            <a:spLocks noGrp="1" noRot="1" noChangeAspect="1" noChangeArrowheads="1" noTextEdit="1"/>
          </p:cNvSpPr>
          <p:nvPr>
            <p:ph type="sldImg"/>
          </p:nvPr>
        </p:nvSpPr>
        <p:spPr>
          <a:ln/>
        </p:spPr>
      </p:sp>
      <p:sp>
        <p:nvSpPr>
          <p:cNvPr id="174083" name="Rectangle 3">
            <a:extLst>
              <a:ext uri="{FF2B5EF4-FFF2-40B4-BE49-F238E27FC236}">
                <a16:creationId xmlns:a16="http://schemas.microsoft.com/office/drawing/2014/main" id="{027CF65A-3A23-4A34-90A8-5A8CED1AD92C}"/>
              </a:ext>
            </a:extLst>
          </p:cNvPr>
          <p:cNvSpPr>
            <a:spLocks noGrp="1" noChangeArrowheads="1"/>
          </p:cNvSpPr>
          <p:nvPr>
            <p:ph type="body" idx="1"/>
          </p:nvPr>
        </p:nvSpPr>
        <p:spPr>
          <a:xfrm>
            <a:off x="975360" y="4560570"/>
            <a:ext cx="5364480" cy="4320540"/>
          </a:xfrm>
        </p:spPr>
        <p:txBody>
          <a:bodyPr/>
          <a:lstStyle/>
          <a:p>
            <a:endParaRPr lang="en-US" altLang="en-US"/>
          </a:p>
        </p:txBody>
      </p:sp>
    </p:spTree>
    <p:extLst>
      <p:ext uri="{BB962C8B-B14F-4D97-AF65-F5344CB8AC3E}">
        <p14:creationId xmlns:p14="http://schemas.microsoft.com/office/powerpoint/2010/main" val="406138890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2E74565-541A-4454-A39B-CEF2E3E2D69A}"/>
              </a:ext>
            </a:extLst>
          </p:cNvPr>
          <p:cNvSpPr>
            <a:spLocks noGrp="1" noChangeArrowheads="1"/>
          </p:cNvSpPr>
          <p:nvPr>
            <p:ph type="sldNum" sz="quarter" idx="5"/>
          </p:nvPr>
        </p:nvSpPr>
        <p:spPr>
          <a:ln/>
        </p:spPr>
        <p:txBody>
          <a:bodyPr/>
          <a:lstStyle/>
          <a:p>
            <a:fld id="{D866802E-48D1-47FB-8946-8E2AE4C544A1}" type="slidenum">
              <a:rPr lang="en-US" altLang="en-US"/>
              <a:pPr/>
              <a:t>73</a:t>
            </a:fld>
            <a:endParaRPr lang="en-US" altLang="en-US"/>
          </a:p>
        </p:txBody>
      </p:sp>
      <p:sp>
        <p:nvSpPr>
          <p:cNvPr id="174082" name="Rectangle 2">
            <a:extLst>
              <a:ext uri="{FF2B5EF4-FFF2-40B4-BE49-F238E27FC236}">
                <a16:creationId xmlns:a16="http://schemas.microsoft.com/office/drawing/2014/main" id="{45C091FB-C833-49E8-B7DE-F66B08DD07DB}"/>
              </a:ext>
            </a:extLst>
          </p:cNvPr>
          <p:cNvSpPr>
            <a:spLocks noGrp="1" noRot="1" noChangeAspect="1" noChangeArrowheads="1" noTextEdit="1"/>
          </p:cNvSpPr>
          <p:nvPr>
            <p:ph type="sldImg"/>
          </p:nvPr>
        </p:nvSpPr>
        <p:spPr>
          <a:ln/>
        </p:spPr>
      </p:sp>
      <p:sp>
        <p:nvSpPr>
          <p:cNvPr id="174083" name="Rectangle 3">
            <a:extLst>
              <a:ext uri="{FF2B5EF4-FFF2-40B4-BE49-F238E27FC236}">
                <a16:creationId xmlns:a16="http://schemas.microsoft.com/office/drawing/2014/main" id="{027CF65A-3A23-4A34-90A8-5A8CED1AD92C}"/>
              </a:ext>
            </a:extLst>
          </p:cNvPr>
          <p:cNvSpPr>
            <a:spLocks noGrp="1" noChangeArrowheads="1"/>
          </p:cNvSpPr>
          <p:nvPr>
            <p:ph type="body" idx="1"/>
          </p:nvPr>
        </p:nvSpPr>
        <p:spPr>
          <a:xfrm>
            <a:off x="975360" y="4560570"/>
            <a:ext cx="5364480" cy="4320540"/>
          </a:xfrm>
        </p:spPr>
        <p:txBody>
          <a:bodyPr/>
          <a:lstStyle/>
          <a:p>
            <a:endParaRPr lang="en-US" altLang="en-US"/>
          </a:p>
        </p:txBody>
      </p:sp>
    </p:spTree>
    <p:extLst>
      <p:ext uri="{BB962C8B-B14F-4D97-AF65-F5344CB8AC3E}">
        <p14:creationId xmlns:p14="http://schemas.microsoft.com/office/powerpoint/2010/main" val="289411023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2E74565-541A-4454-A39B-CEF2E3E2D69A}"/>
              </a:ext>
            </a:extLst>
          </p:cNvPr>
          <p:cNvSpPr>
            <a:spLocks noGrp="1" noChangeArrowheads="1"/>
          </p:cNvSpPr>
          <p:nvPr>
            <p:ph type="sldNum" sz="quarter" idx="5"/>
          </p:nvPr>
        </p:nvSpPr>
        <p:spPr>
          <a:ln/>
        </p:spPr>
        <p:txBody>
          <a:bodyPr/>
          <a:lstStyle/>
          <a:p>
            <a:fld id="{D866802E-48D1-47FB-8946-8E2AE4C544A1}" type="slidenum">
              <a:rPr lang="en-US" altLang="en-US"/>
              <a:pPr/>
              <a:t>74</a:t>
            </a:fld>
            <a:endParaRPr lang="en-US" altLang="en-US"/>
          </a:p>
        </p:txBody>
      </p:sp>
      <p:sp>
        <p:nvSpPr>
          <p:cNvPr id="174082" name="Rectangle 2">
            <a:extLst>
              <a:ext uri="{FF2B5EF4-FFF2-40B4-BE49-F238E27FC236}">
                <a16:creationId xmlns:a16="http://schemas.microsoft.com/office/drawing/2014/main" id="{45C091FB-C833-49E8-B7DE-F66B08DD07DB}"/>
              </a:ext>
            </a:extLst>
          </p:cNvPr>
          <p:cNvSpPr>
            <a:spLocks noGrp="1" noRot="1" noChangeAspect="1" noChangeArrowheads="1" noTextEdit="1"/>
          </p:cNvSpPr>
          <p:nvPr>
            <p:ph type="sldImg"/>
          </p:nvPr>
        </p:nvSpPr>
        <p:spPr>
          <a:ln/>
        </p:spPr>
      </p:sp>
      <p:sp>
        <p:nvSpPr>
          <p:cNvPr id="174083" name="Rectangle 3">
            <a:extLst>
              <a:ext uri="{FF2B5EF4-FFF2-40B4-BE49-F238E27FC236}">
                <a16:creationId xmlns:a16="http://schemas.microsoft.com/office/drawing/2014/main" id="{027CF65A-3A23-4A34-90A8-5A8CED1AD92C}"/>
              </a:ext>
            </a:extLst>
          </p:cNvPr>
          <p:cNvSpPr>
            <a:spLocks noGrp="1" noChangeArrowheads="1"/>
          </p:cNvSpPr>
          <p:nvPr>
            <p:ph type="body" idx="1"/>
          </p:nvPr>
        </p:nvSpPr>
        <p:spPr>
          <a:xfrm>
            <a:off x="975360" y="4560570"/>
            <a:ext cx="5364480" cy="4320540"/>
          </a:xfrm>
        </p:spPr>
        <p:txBody>
          <a:bodyPr/>
          <a:lstStyle/>
          <a:p>
            <a:endParaRPr lang="en-US" altLang="en-US"/>
          </a:p>
        </p:txBody>
      </p:sp>
    </p:spTree>
    <p:extLst>
      <p:ext uri="{BB962C8B-B14F-4D97-AF65-F5344CB8AC3E}">
        <p14:creationId xmlns:p14="http://schemas.microsoft.com/office/powerpoint/2010/main" val="382117027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2E74565-541A-4454-A39B-CEF2E3E2D69A}"/>
              </a:ext>
            </a:extLst>
          </p:cNvPr>
          <p:cNvSpPr>
            <a:spLocks noGrp="1" noChangeArrowheads="1"/>
          </p:cNvSpPr>
          <p:nvPr>
            <p:ph type="sldNum" sz="quarter" idx="5"/>
          </p:nvPr>
        </p:nvSpPr>
        <p:spPr>
          <a:ln/>
        </p:spPr>
        <p:txBody>
          <a:bodyPr/>
          <a:lstStyle/>
          <a:p>
            <a:fld id="{D866802E-48D1-47FB-8946-8E2AE4C544A1}" type="slidenum">
              <a:rPr lang="en-US" altLang="en-US"/>
              <a:pPr/>
              <a:t>75</a:t>
            </a:fld>
            <a:endParaRPr lang="en-US" altLang="en-US"/>
          </a:p>
        </p:txBody>
      </p:sp>
      <p:sp>
        <p:nvSpPr>
          <p:cNvPr id="174082" name="Rectangle 2">
            <a:extLst>
              <a:ext uri="{FF2B5EF4-FFF2-40B4-BE49-F238E27FC236}">
                <a16:creationId xmlns:a16="http://schemas.microsoft.com/office/drawing/2014/main" id="{45C091FB-C833-49E8-B7DE-F66B08DD07DB}"/>
              </a:ext>
            </a:extLst>
          </p:cNvPr>
          <p:cNvSpPr>
            <a:spLocks noGrp="1" noRot="1" noChangeAspect="1" noChangeArrowheads="1" noTextEdit="1"/>
          </p:cNvSpPr>
          <p:nvPr>
            <p:ph type="sldImg"/>
          </p:nvPr>
        </p:nvSpPr>
        <p:spPr>
          <a:ln/>
        </p:spPr>
      </p:sp>
      <p:sp>
        <p:nvSpPr>
          <p:cNvPr id="174083" name="Rectangle 3">
            <a:extLst>
              <a:ext uri="{FF2B5EF4-FFF2-40B4-BE49-F238E27FC236}">
                <a16:creationId xmlns:a16="http://schemas.microsoft.com/office/drawing/2014/main" id="{027CF65A-3A23-4A34-90A8-5A8CED1AD92C}"/>
              </a:ext>
            </a:extLst>
          </p:cNvPr>
          <p:cNvSpPr>
            <a:spLocks noGrp="1" noChangeArrowheads="1"/>
          </p:cNvSpPr>
          <p:nvPr>
            <p:ph type="body" idx="1"/>
          </p:nvPr>
        </p:nvSpPr>
        <p:spPr>
          <a:xfrm>
            <a:off x="975360" y="4560570"/>
            <a:ext cx="5364480" cy="4320540"/>
          </a:xfrm>
        </p:spPr>
        <p:txBody>
          <a:bodyPr/>
          <a:lstStyle/>
          <a:p>
            <a:endParaRPr lang="en-US" altLang="en-US"/>
          </a:p>
        </p:txBody>
      </p:sp>
    </p:spTree>
    <p:extLst>
      <p:ext uri="{BB962C8B-B14F-4D97-AF65-F5344CB8AC3E}">
        <p14:creationId xmlns:p14="http://schemas.microsoft.com/office/powerpoint/2010/main" val="23509039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7CA2BDF3-46FF-4C3A-84AD-86783CEA8B7A}"/>
              </a:ext>
            </a:extLst>
          </p:cNvPr>
          <p:cNvSpPr>
            <a:spLocks noGrp="1" noChangeArrowheads="1"/>
          </p:cNvSpPr>
          <p:nvPr>
            <p:ph type="sldNum" sz="quarter" idx="5"/>
          </p:nvPr>
        </p:nvSpPr>
        <p:spPr>
          <a:noFill/>
        </p:spPr>
        <p:txBody>
          <a:bodyPr/>
          <a:lstStyle>
            <a:lvl1pPr>
              <a:spcBef>
                <a:spcPct val="30000"/>
              </a:spcBef>
              <a:defRPr sz="1400">
                <a:solidFill>
                  <a:schemeClr val="tx1"/>
                </a:solidFill>
                <a:latin typeface="Arial" panose="020B0604020202020204" pitchFamily="34" charset="0"/>
                <a:cs typeface="Arial" panose="020B0604020202020204" pitchFamily="34" charset="0"/>
              </a:defRPr>
            </a:lvl1pPr>
            <a:lvl2pPr marL="1035997" indent="-397369">
              <a:spcBef>
                <a:spcPct val="30000"/>
              </a:spcBef>
              <a:defRPr sz="1400">
                <a:solidFill>
                  <a:schemeClr val="tx1"/>
                </a:solidFill>
                <a:latin typeface="Arial" panose="020B0604020202020204" pitchFamily="34" charset="0"/>
                <a:cs typeface="Arial" panose="020B0604020202020204" pitchFamily="34" charset="0"/>
              </a:defRPr>
            </a:lvl2pPr>
            <a:lvl3pPr marL="1594798" indent="-317541">
              <a:spcBef>
                <a:spcPct val="30000"/>
              </a:spcBef>
              <a:defRPr sz="1400">
                <a:solidFill>
                  <a:schemeClr val="tx1"/>
                </a:solidFill>
                <a:latin typeface="Arial" panose="020B0604020202020204" pitchFamily="34" charset="0"/>
                <a:cs typeface="Arial" panose="020B0604020202020204" pitchFamily="34" charset="0"/>
              </a:defRPr>
            </a:lvl3pPr>
            <a:lvl4pPr marL="2231652" indent="-317541">
              <a:spcBef>
                <a:spcPct val="30000"/>
              </a:spcBef>
              <a:defRPr sz="1400">
                <a:solidFill>
                  <a:schemeClr val="tx1"/>
                </a:solidFill>
                <a:latin typeface="Arial" panose="020B0604020202020204" pitchFamily="34" charset="0"/>
                <a:cs typeface="Arial" panose="020B0604020202020204" pitchFamily="34" charset="0"/>
              </a:defRPr>
            </a:lvl4pPr>
            <a:lvl5pPr marL="2870281" indent="-317541">
              <a:spcBef>
                <a:spcPct val="30000"/>
              </a:spcBef>
              <a:defRPr sz="1400">
                <a:solidFill>
                  <a:schemeClr val="tx1"/>
                </a:solidFill>
                <a:latin typeface="Arial" panose="020B0604020202020204" pitchFamily="34" charset="0"/>
                <a:cs typeface="Arial" panose="020B0604020202020204" pitchFamily="34" charset="0"/>
              </a:defRPr>
            </a:lvl5pPr>
            <a:lvl6pPr marL="3381184" indent="-317541" eaLnBrk="0" fontAlgn="base" hangingPunct="0">
              <a:spcBef>
                <a:spcPct val="30000"/>
              </a:spcBef>
              <a:spcAft>
                <a:spcPct val="0"/>
              </a:spcAft>
              <a:defRPr sz="1400">
                <a:solidFill>
                  <a:schemeClr val="tx1"/>
                </a:solidFill>
                <a:latin typeface="Arial" panose="020B0604020202020204" pitchFamily="34" charset="0"/>
                <a:cs typeface="Arial" panose="020B0604020202020204" pitchFamily="34" charset="0"/>
              </a:defRPr>
            </a:lvl6pPr>
            <a:lvl7pPr marL="3892087" indent="-317541" eaLnBrk="0" fontAlgn="base" hangingPunct="0">
              <a:spcBef>
                <a:spcPct val="30000"/>
              </a:spcBef>
              <a:spcAft>
                <a:spcPct val="0"/>
              </a:spcAft>
              <a:defRPr sz="1400">
                <a:solidFill>
                  <a:schemeClr val="tx1"/>
                </a:solidFill>
                <a:latin typeface="Arial" panose="020B0604020202020204" pitchFamily="34" charset="0"/>
                <a:cs typeface="Arial" panose="020B0604020202020204" pitchFamily="34" charset="0"/>
              </a:defRPr>
            </a:lvl7pPr>
            <a:lvl8pPr marL="4402990" indent="-317541" eaLnBrk="0" fontAlgn="base" hangingPunct="0">
              <a:spcBef>
                <a:spcPct val="30000"/>
              </a:spcBef>
              <a:spcAft>
                <a:spcPct val="0"/>
              </a:spcAft>
              <a:defRPr sz="1400">
                <a:solidFill>
                  <a:schemeClr val="tx1"/>
                </a:solidFill>
                <a:latin typeface="Arial" panose="020B0604020202020204" pitchFamily="34" charset="0"/>
                <a:cs typeface="Arial" panose="020B0604020202020204" pitchFamily="34" charset="0"/>
              </a:defRPr>
            </a:lvl8pPr>
            <a:lvl9pPr marL="4913892" indent="-317541" eaLnBrk="0" fontAlgn="base" hangingPunct="0">
              <a:spcBef>
                <a:spcPct val="30000"/>
              </a:spcBef>
              <a:spcAft>
                <a:spcPct val="0"/>
              </a:spcAft>
              <a:defRPr sz="1400">
                <a:solidFill>
                  <a:schemeClr val="tx1"/>
                </a:solidFill>
                <a:latin typeface="Arial" panose="020B0604020202020204" pitchFamily="34" charset="0"/>
                <a:cs typeface="Arial" panose="020B0604020202020204" pitchFamily="34" charset="0"/>
              </a:defRPr>
            </a:lvl9pPr>
          </a:lstStyle>
          <a:p>
            <a:pPr defTabSz="1021806">
              <a:spcBef>
                <a:spcPct val="0"/>
              </a:spcBef>
              <a:defRPr/>
            </a:pPr>
            <a:fld id="{F2A336B0-4F46-4FEA-BD6B-3A7DD238EB45}" type="slidenum">
              <a:rPr lang="en-US" altLang="en-US" sz="1800">
                <a:solidFill>
                  <a:srgbClr val="000000"/>
                </a:solidFill>
                <a:latin typeface="Calibri" panose="020F0502020204030204" pitchFamily="34" charset="0"/>
                <a:cs typeface="Calibri" panose="020F0502020204030204" pitchFamily="34" charset="0"/>
              </a:rPr>
              <a:pPr defTabSz="1021806">
                <a:spcBef>
                  <a:spcPct val="0"/>
                </a:spcBef>
                <a:defRPr/>
              </a:pPr>
              <a:t>6</a:t>
            </a:fld>
            <a:endParaRPr lang="en-US" altLang="en-US" sz="1800">
              <a:solidFill>
                <a:srgbClr val="000000"/>
              </a:solidFill>
              <a:latin typeface="Calibri" panose="020F0502020204030204" pitchFamily="34" charset="0"/>
              <a:cs typeface="Calibri" panose="020F0502020204030204" pitchFamily="34" charset="0"/>
            </a:endParaRPr>
          </a:p>
        </p:txBody>
      </p:sp>
      <p:sp>
        <p:nvSpPr>
          <p:cNvPr id="16387" name="Rectangle 2">
            <a:extLst>
              <a:ext uri="{FF2B5EF4-FFF2-40B4-BE49-F238E27FC236}">
                <a16:creationId xmlns:a16="http://schemas.microsoft.com/office/drawing/2014/main" id="{B50EF70F-A3D1-4E3F-8263-4BEE17C9CC76}"/>
              </a:ext>
            </a:extLst>
          </p:cNvPr>
          <p:cNvSpPr>
            <a:spLocks noGrp="1" noRot="1" noChangeAspect="1" noChangeArrowheads="1" noTextEdit="1"/>
          </p:cNvSpPr>
          <p:nvPr>
            <p:ph type="sldImg"/>
          </p:nvPr>
        </p:nvSpPr>
        <p:spPr>
          <a:ln/>
        </p:spPr>
      </p:sp>
      <p:sp>
        <p:nvSpPr>
          <p:cNvPr id="59396" name="Rectangle 3">
            <a:extLst>
              <a:ext uri="{FF2B5EF4-FFF2-40B4-BE49-F238E27FC236}">
                <a16:creationId xmlns:a16="http://schemas.microsoft.com/office/drawing/2014/main" id="{64B3660C-F29F-4F28-8260-7E4480D94395}"/>
              </a:ext>
            </a:extLst>
          </p:cNvPr>
          <p:cNvSpPr>
            <a:spLocks noGrp="1" noChangeArrowheads="1"/>
          </p:cNvSpPr>
          <p:nvPr>
            <p:ph type="body" idx="1"/>
          </p:nvPr>
        </p:nvSpPr>
        <p:spPr>
          <a:xfrm>
            <a:off x="1347442" y="5821228"/>
            <a:ext cx="7407318" cy="5513189"/>
          </a:xfrm>
        </p:spPr>
        <p:txBody>
          <a:bodyPr/>
          <a:lstStyle/>
          <a:p>
            <a:pPr>
              <a:spcBef>
                <a:spcPts val="0"/>
              </a:spcBef>
              <a:spcAft>
                <a:spcPts val="1394"/>
              </a:spcAft>
              <a:defRPr/>
            </a:pPr>
            <a:endParaRPr lang="en-US" altLang="en-US" sz="1800" b="1" dirty="0">
              <a:latin typeface="+mn-lt"/>
            </a:endParaRPr>
          </a:p>
        </p:txBody>
      </p:sp>
      <p:sp>
        <p:nvSpPr>
          <p:cNvPr id="16389" name="Date Placeholder 1">
            <a:extLst>
              <a:ext uri="{FF2B5EF4-FFF2-40B4-BE49-F238E27FC236}">
                <a16:creationId xmlns:a16="http://schemas.microsoft.com/office/drawing/2014/main" id="{9E098A65-AE92-4B68-A1A1-AFA81FE04D7A}"/>
              </a:ext>
            </a:extLst>
          </p:cNvPr>
          <p:cNvSpPr>
            <a:spLocks noGrp="1"/>
          </p:cNvSpPr>
          <p:nvPr>
            <p:ph type="dt" sz="quarter" idx="1"/>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830217" indent="-319314">
              <a:defRPr>
                <a:solidFill>
                  <a:schemeClr val="tx1"/>
                </a:solidFill>
                <a:latin typeface="Arial" panose="020B0604020202020204" pitchFamily="34" charset="0"/>
                <a:cs typeface="Arial" panose="020B0604020202020204" pitchFamily="34" charset="0"/>
              </a:defRPr>
            </a:lvl2pPr>
            <a:lvl3pPr marL="1277257" indent="-255451">
              <a:defRPr>
                <a:solidFill>
                  <a:schemeClr val="tx1"/>
                </a:solidFill>
                <a:latin typeface="Arial" panose="020B0604020202020204" pitchFamily="34" charset="0"/>
                <a:cs typeface="Arial" panose="020B0604020202020204" pitchFamily="34" charset="0"/>
              </a:defRPr>
            </a:lvl3pPr>
            <a:lvl4pPr marL="1788160" indent="-255451">
              <a:defRPr>
                <a:solidFill>
                  <a:schemeClr val="tx1"/>
                </a:solidFill>
                <a:latin typeface="Arial" panose="020B0604020202020204" pitchFamily="34" charset="0"/>
                <a:cs typeface="Arial" panose="020B0604020202020204" pitchFamily="34" charset="0"/>
              </a:defRPr>
            </a:lvl4pPr>
            <a:lvl5pPr marL="2299064" indent="-255451">
              <a:defRPr>
                <a:solidFill>
                  <a:schemeClr val="tx1"/>
                </a:solidFill>
                <a:latin typeface="Arial" panose="020B0604020202020204" pitchFamily="34" charset="0"/>
                <a:cs typeface="Arial" panose="020B0604020202020204" pitchFamily="34" charset="0"/>
              </a:defRPr>
            </a:lvl5pPr>
            <a:lvl6pPr marL="2809966" indent="-25545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320869" indent="-25545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831772" indent="-25545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342675" indent="-25545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1021806">
              <a:defRPr/>
            </a:pPr>
            <a:r>
              <a:rPr lang="en-US" altLang="en-US" sz="1500">
                <a:solidFill>
                  <a:srgbClr val="000000"/>
                </a:solidFill>
                <a:latin typeface="Calibri" panose="020F0502020204030204" pitchFamily="34" charset="0"/>
                <a:cs typeface="Calibri" panose="020F0502020204030204" pitchFamily="34" charset="0"/>
              </a:rPr>
              <a:t>6/24/2018</a:t>
            </a:r>
          </a:p>
        </p:txBody>
      </p:sp>
      <p:sp>
        <p:nvSpPr>
          <p:cNvPr id="16390" name="Header Placeholder 2">
            <a:extLst>
              <a:ext uri="{FF2B5EF4-FFF2-40B4-BE49-F238E27FC236}">
                <a16:creationId xmlns:a16="http://schemas.microsoft.com/office/drawing/2014/main" id="{4564F80D-82A5-4B19-8165-1EBC52DA3BC8}"/>
              </a:ext>
            </a:extLst>
          </p:cNvPr>
          <p:cNvSpPr>
            <a:spLocks noGrp="1"/>
          </p:cNvSpPr>
          <p:nvPr>
            <p:ph type="hdr" sz="quarter"/>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830217" indent="-319314">
              <a:defRPr>
                <a:solidFill>
                  <a:schemeClr val="tx1"/>
                </a:solidFill>
                <a:latin typeface="Arial" panose="020B0604020202020204" pitchFamily="34" charset="0"/>
                <a:cs typeface="Arial" panose="020B0604020202020204" pitchFamily="34" charset="0"/>
              </a:defRPr>
            </a:lvl2pPr>
            <a:lvl3pPr marL="1277257" indent="-255451">
              <a:defRPr>
                <a:solidFill>
                  <a:schemeClr val="tx1"/>
                </a:solidFill>
                <a:latin typeface="Arial" panose="020B0604020202020204" pitchFamily="34" charset="0"/>
                <a:cs typeface="Arial" panose="020B0604020202020204" pitchFamily="34" charset="0"/>
              </a:defRPr>
            </a:lvl3pPr>
            <a:lvl4pPr marL="1788160" indent="-255451">
              <a:defRPr>
                <a:solidFill>
                  <a:schemeClr val="tx1"/>
                </a:solidFill>
                <a:latin typeface="Arial" panose="020B0604020202020204" pitchFamily="34" charset="0"/>
                <a:cs typeface="Arial" panose="020B0604020202020204" pitchFamily="34" charset="0"/>
              </a:defRPr>
            </a:lvl4pPr>
            <a:lvl5pPr marL="2299064" indent="-255451">
              <a:defRPr>
                <a:solidFill>
                  <a:schemeClr val="tx1"/>
                </a:solidFill>
                <a:latin typeface="Arial" panose="020B0604020202020204" pitchFamily="34" charset="0"/>
                <a:cs typeface="Arial" panose="020B0604020202020204" pitchFamily="34" charset="0"/>
              </a:defRPr>
            </a:lvl5pPr>
            <a:lvl6pPr marL="2809966" indent="-25545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320869" indent="-25545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831772" indent="-25545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342675" indent="-25545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1021806">
              <a:defRPr/>
            </a:pPr>
            <a:r>
              <a:rPr lang="en-US" altLang="en-US" sz="1500">
                <a:solidFill>
                  <a:srgbClr val="000000"/>
                </a:solidFill>
                <a:latin typeface="Calibri" panose="020F0502020204030204" pitchFamily="34" charset="0"/>
                <a:cs typeface="Calibri" panose="020F0502020204030204" pitchFamily="34" charset="0"/>
              </a:rPr>
              <a:t>Dr. Jim McGowan - Law and Grace Session 9</a:t>
            </a:r>
          </a:p>
        </p:txBody>
      </p:sp>
      <p:sp>
        <p:nvSpPr>
          <p:cNvPr id="16391" name="Footer Placeholder 3">
            <a:extLst>
              <a:ext uri="{FF2B5EF4-FFF2-40B4-BE49-F238E27FC236}">
                <a16:creationId xmlns:a16="http://schemas.microsoft.com/office/drawing/2014/main" id="{CB60033A-1C11-41A6-8ED2-2B583A330DAA}"/>
              </a:ext>
            </a:extLst>
          </p:cNvPr>
          <p:cNvSpPr>
            <a:spLocks noGrp="1"/>
          </p:cNvSpPr>
          <p:nvPr>
            <p:ph type="ftr" sz="quarter" idx="4"/>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830217" indent="-319314">
              <a:defRPr>
                <a:solidFill>
                  <a:schemeClr val="tx1"/>
                </a:solidFill>
                <a:latin typeface="Arial" panose="020B0604020202020204" pitchFamily="34" charset="0"/>
                <a:cs typeface="Arial" panose="020B0604020202020204" pitchFamily="34" charset="0"/>
              </a:defRPr>
            </a:lvl2pPr>
            <a:lvl3pPr marL="1277257" indent="-255451">
              <a:defRPr>
                <a:solidFill>
                  <a:schemeClr val="tx1"/>
                </a:solidFill>
                <a:latin typeface="Arial" panose="020B0604020202020204" pitchFamily="34" charset="0"/>
                <a:cs typeface="Arial" panose="020B0604020202020204" pitchFamily="34" charset="0"/>
              </a:defRPr>
            </a:lvl3pPr>
            <a:lvl4pPr marL="1788160" indent="-255451">
              <a:defRPr>
                <a:solidFill>
                  <a:schemeClr val="tx1"/>
                </a:solidFill>
                <a:latin typeface="Arial" panose="020B0604020202020204" pitchFamily="34" charset="0"/>
                <a:cs typeface="Arial" panose="020B0604020202020204" pitchFamily="34" charset="0"/>
              </a:defRPr>
            </a:lvl4pPr>
            <a:lvl5pPr marL="2299064" indent="-255451">
              <a:defRPr>
                <a:solidFill>
                  <a:schemeClr val="tx1"/>
                </a:solidFill>
                <a:latin typeface="Arial" panose="020B0604020202020204" pitchFamily="34" charset="0"/>
                <a:cs typeface="Arial" panose="020B0604020202020204" pitchFamily="34" charset="0"/>
              </a:defRPr>
            </a:lvl5pPr>
            <a:lvl6pPr marL="2809966" indent="-25545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320869" indent="-25545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831772" indent="-25545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342675" indent="-25545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1021806">
              <a:defRPr/>
            </a:pPr>
            <a:r>
              <a:rPr lang="en-US" altLang="en-US" sz="1500">
                <a:solidFill>
                  <a:srgbClr val="000000"/>
                </a:solidFill>
                <a:latin typeface="Calibri" panose="020F0502020204030204" pitchFamily="34" charset="0"/>
                <a:cs typeface="Calibri" panose="020F0502020204030204" pitchFamily="34" charset="0"/>
              </a:rPr>
              <a:t>Sugar Land Bible Church</a:t>
            </a:r>
          </a:p>
        </p:txBody>
      </p:sp>
    </p:spTree>
    <p:extLst>
      <p:ext uri="{BB962C8B-B14F-4D97-AF65-F5344CB8AC3E}">
        <p14:creationId xmlns:p14="http://schemas.microsoft.com/office/powerpoint/2010/main" val="22581826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2E74565-541A-4454-A39B-CEF2E3E2D69A}"/>
              </a:ext>
            </a:extLst>
          </p:cNvPr>
          <p:cNvSpPr>
            <a:spLocks noGrp="1" noChangeArrowheads="1"/>
          </p:cNvSpPr>
          <p:nvPr>
            <p:ph type="sldNum" sz="quarter" idx="5"/>
          </p:nvPr>
        </p:nvSpPr>
        <p:spPr>
          <a:ln/>
        </p:spPr>
        <p:txBody>
          <a:bodyPr/>
          <a:lstStyle/>
          <a:p>
            <a:fld id="{D866802E-48D1-47FB-8946-8E2AE4C544A1}" type="slidenum">
              <a:rPr lang="en-US" altLang="en-US"/>
              <a:pPr/>
              <a:t>76</a:t>
            </a:fld>
            <a:endParaRPr lang="en-US" altLang="en-US"/>
          </a:p>
        </p:txBody>
      </p:sp>
      <p:sp>
        <p:nvSpPr>
          <p:cNvPr id="174082" name="Rectangle 2">
            <a:extLst>
              <a:ext uri="{FF2B5EF4-FFF2-40B4-BE49-F238E27FC236}">
                <a16:creationId xmlns:a16="http://schemas.microsoft.com/office/drawing/2014/main" id="{45C091FB-C833-49E8-B7DE-F66B08DD07DB}"/>
              </a:ext>
            </a:extLst>
          </p:cNvPr>
          <p:cNvSpPr>
            <a:spLocks noGrp="1" noRot="1" noChangeAspect="1" noChangeArrowheads="1" noTextEdit="1"/>
          </p:cNvSpPr>
          <p:nvPr>
            <p:ph type="sldImg"/>
          </p:nvPr>
        </p:nvSpPr>
        <p:spPr>
          <a:ln/>
        </p:spPr>
      </p:sp>
      <p:sp>
        <p:nvSpPr>
          <p:cNvPr id="174083" name="Rectangle 3">
            <a:extLst>
              <a:ext uri="{FF2B5EF4-FFF2-40B4-BE49-F238E27FC236}">
                <a16:creationId xmlns:a16="http://schemas.microsoft.com/office/drawing/2014/main" id="{027CF65A-3A23-4A34-90A8-5A8CED1AD92C}"/>
              </a:ext>
            </a:extLst>
          </p:cNvPr>
          <p:cNvSpPr>
            <a:spLocks noGrp="1" noChangeArrowheads="1"/>
          </p:cNvSpPr>
          <p:nvPr>
            <p:ph type="body" idx="1"/>
          </p:nvPr>
        </p:nvSpPr>
        <p:spPr>
          <a:xfrm>
            <a:off x="975360" y="4560570"/>
            <a:ext cx="5364480" cy="4320540"/>
          </a:xfrm>
        </p:spPr>
        <p:txBody>
          <a:bodyPr/>
          <a:lstStyle/>
          <a:p>
            <a:endParaRPr lang="en-US" altLang="en-US"/>
          </a:p>
        </p:txBody>
      </p:sp>
    </p:spTree>
    <p:extLst>
      <p:ext uri="{BB962C8B-B14F-4D97-AF65-F5344CB8AC3E}">
        <p14:creationId xmlns:p14="http://schemas.microsoft.com/office/powerpoint/2010/main" val="234466306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2E74565-541A-4454-A39B-CEF2E3E2D69A}"/>
              </a:ext>
            </a:extLst>
          </p:cNvPr>
          <p:cNvSpPr>
            <a:spLocks noGrp="1" noChangeArrowheads="1"/>
          </p:cNvSpPr>
          <p:nvPr>
            <p:ph type="sldNum" sz="quarter" idx="5"/>
          </p:nvPr>
        </p:nvSpPr>
        <p:spPr>
          <a:ln/>
        </p:spPr>
        <p:txBody>
          <a:bodyPr/>
          <a:lstStyle/>
          <a:p>
            <a:fld id="{D866802E-48D1-47FB-8946-8E2AE4C544A1}" type="slidenum">
              <a:rPr lang="en-US" altLang="en-US"/>
              <a:pPr/>
              <a:t>77</a:t>
            </a:fld>
            <a:endParaRPr lang="en-US" altLang="en-US"/>
          </a:p>
        </p:txBody>
      </p:sp>
      <p:sp>
        <p:nvSpPr>
          <p:cNvPr id="174082" name="Rectangle 2">
            <a:extLst>
              <a:ext uri="{FF2B5EF4-FFF2-40B4-BE49-F238E27FC236}">
                <a16:creationId xmlns:a16="http://schemas.microsoft.com/office/drawing/2014/main" id="{45C091FB-C833-49E8-B7DE-F66B08DD07DB}"/>
              </a:ext>
            </a:extLst>
          </p:cNvPr>
          <p:cNvSpPr>
            <a:spLocks noGrp="1" noRot="1" noChangeAspect="1" noChangeArrowheads="1" noTextEdit="1"/>
          </p:cNvSpPr>
          <p:nvPr>
            <p:ph type="sldImg"/>
          </p:nvPr>
        </p:nvSpPr>
        <p:spPr>
          <a:ln/>
        </p:spPr>
      </p:sp>
      <p:sp>
        <p:nvSpPr>
          <p:cNvPr id="174083" name="Rectangle 3">
            <a:extLst>
              <a:ext uri="{FF2B5EF4-FFF2-40B4-BE49-F238E27FC236}">
                <a16:creationId xmlns:a16="http://schemas.microsoft.com/office/drawing/2014/main" id="{027CF65A-3A23-4A34-90A8-5A8CED1AD92C}"/>
              </a:ext>
            </a:extLst>
          </p:cNvPr>
          <p:cNvSpPr>
            <a:spLocks noGrp="1" noChangeArrowheads="1"/>
          </p:cNvSpPr>
          <p:nvPr>
            <p:ph type="body" idx="1"/>
          </p:nvPr>
        </p:nvSpPr>
        <p:spPr>
          <a:xfrm>
            <a:off x="975360" y="4560570"/>
            <a:ext cx="5364480" cy="4320540"/>
          </a:xfrm>
        </p:spPr>
        <p:txBody>
          <a:bodyPr/>
          <a:lstStyle/>
          <a:p>
            <a:endParaRPr lang="en-US" altLang="en-US"/>
          </a:p>
        </p:txBody>
      </p:sp>
    </p:spTree>
    <p:extLst>
      <p:ext uri="{BB962C8B-B14F-4D97-AF65-F5344CB8AC3E}">
        <p14:creationId xmlns:p14="http://schemas.microsoft.com/office/powerpoint/2010/main" val="69164287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66612">
              <a:defRPr/>
            </a:pPr>
            <a:fld id="{DBE69677-E5E0-4FE6-A9D6-5C6A129007F4}" type="slidenum">
              <a:rPr lang="en-US" sz="1400">
                <a:solidFill>
                  <a:srgbClr val="000000"/>
                </a:solidFill>
              </a:rPr>
              <a:pPr defTabSz="966612">
                <a:defRPr/>
              </a:pPr>
              <a:t>78</a:t>
            </a:fld>
            <a:endParaRPr lang="en-US" sz="1400">
              <a:solidFill>
                <a:srgbClr val="000000"/>
              </a:solidFill>
            </a:endParaRPr>
          </a:p>
        </p:txBody>
      </p:sp>
      <p:sp>
        <p:nvSpPr>
          <p:cNvPr id="5" name="Date Placeholder 4"/>
          <p:cNvSpPr>
            <a:spLocks noGrp="1"/>
          </p:cNvSpPr>
          <p:nvPr>
            <p:ph type="dt" idx="11"/>
          </p:nvPr>
        </p:nvSpPr>
        <p:spPr/>
        <p:txBody>
          <a:bodyPr/>
          <a:lstStyle/>
          <a:p>
            <a:pPr defTabSz="966612">
              <a:defRPr/>
            </a:pPr>
            <a:r>
              <a:rPr lang="en-US" sz="1400">
                <a:solidFill>
                  <a:srgbClr val="000000"/>
                </a:solidFill>
              </a:rPr>
              <a:t>6/24/2018</a:t>
            </a:r>
          </a:p>
        </p:txBody>
      </p:sp>
      <p:sp>
        <p:nvSpPr>
          <p:cNvPr id="6" name="Header Placeholder 5"/>
          <p:cNvSpPr>
            <a:spLocks noGrp="1"/>
          </p:cNvSpPr>
          <p:nvPr>
            <p:ph type="hdr" sz="quarter" idx="12"/>
          </p:nvPr>
        </p:nvSpPr>
        <p:spPr/>
        <p:txBody>
          <a:bodyPr/>
          <a:lstStyle/>
          <a:p>
            <a:pPr defTabSz="966612">
              <a:defRPr/>
            </a:pPr>
            <a:r>
              <a:rPr lang="en-US" sz="1400" dirty="0">
                <a:solidFill>
                  <a:srgbClr val="000000"/>
                </a:solidFill>
              </a:rPr>
              <a:t>Dr. Jim McGowan - Law and Grace Session 9</a:t>
            </a:r>
          </a:p>
        </p:txBody>
      </p:sp>
      <p:sp>
        <p:nvSpPr>
          <p:cNvPr id="7" name="Footer Placeholder 6"/>
          <p:cNvSpPr>
            <a:spLocks noGrp="1"/>
          </p:cNvSpPr>
          <p:nvPr>
            <p:ph type="ftr" sz="quarter" idx="13"/>
          </p:nvPr>
        </p:nvSpPr>
        <p:spPr/>
        <p:txBody>
          <a:bodyPr/>
          <a:lstStyle/>
          <a:p>
            <a:pPr defTabSz="966612">
              <a:defRPr/>
            </a:pPr>
            <a:r>
              <a:rPr lang="en-US" sz="1400">
                <a:solidFill>
                  <a:srgbClr val="000000"/>
                </a:solidFill>
              </a:rPr>
              <a:t>Sugar Land Bible Church</a:t>
            </a:r>
          </a:p>
        </p:txBody>
      </p:sp>
    </p:spTree>
    <p:extLst>
      <p:ext uri="{BB962C8B-B14F-4D97-AF65-F5344CB8AC3E}">
        <p14:creationId xmlns:p14="http://schemas.microsoft.com/office/powerpoint/2010/main" val="109145226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3ECDEA37-6159-4318-9462-861CECF19AC6}"/>
              </a:ext>
            </a:extLst>
          </p:cNvPr>
          <p:cNvSpPr>
            <a:spLocks noGrp="1" noRot="1" noChangeAspect="1" noChangeArrowheads="1" noTextEdit="1"/>
          </p:cNvSpPr>
          <p:nvPr>
            <p:ph type="sldImg"/>
          </p:nvPr>
        </p:nvSpPr>
        <p:spPr>
          <a:ln/>
        </p:spPr>
      </p:sp>
      <p:sp>
        <p:nvSpPr>
          <p:cNvPr id="8195" name="Notes Placeholder 2">
            <a:extLst>
              <a:ext uri="{FF2B5EF4-FFF2-40B4-BE49-F238E27FC236}">
                <a16:creationId xmlns:a16="http://schemas.microsoft.com/office/drawing/2014/main" id="{AEBD1C38-F94D-4CB6-883B-9491C70D0A75}"/>
              </a:ext>
            </a:extLst>
          </p:cNvPr>
          <p:cNvSpPr>
            <a:spLocks noGrp="1" noChangeArrowheads="1"/>
          </p:cNvSpPr>
          <p:nvPr>
            <p:ph type="body" idx="1"/>
          </p:nvPr>
        </p:nvSpPr>
        <p:spPr>
          <a:noFill/>
        </p:spPr>
        <p:txBody>
          <a:bodyPr/>
          <a:lstStyle/>
          <a:p>
            <a:pPr eaLnBrk="1" hangingPunct="1"/>
            <a:endParaRPr lang="en-US" altLang="en-US"/>
          </a:p>
        </p:txBody>
      </p:sp>
      <p:sp>
        <p:nvSpPr>
          <p:cNvPr id="8196" name="Slide Number Placeholder 3">
            <a:extLst>
              <a:ext uri="{FF2B5EF4-FFF2-40B4-BE49-F238E27FC236}">
                <a16:creationId xmlns:a16="http://schemas.microsoft.com/office/drawing/2014/main" id="{46B4D04E-B822-479B-B6B9-8CC261EB9BE2}"/>
              </a:ext>
            </a:extLst>
          </p:cNvPr>
          <p:cNvSpPr>
            <a:spLocks noGrp="1"/>
          </p:cNvSpPr>
          <p:nvPr>
            <p:ph type="sldNum" sz="quarter" idx="5"/>
          </p:nvPr>
        </p:nvSpPr>
        <p:spPr>
          <a:noFill/>
        </p:spPr>
        <p:txBody>
          <a:bodyPr/>
          <a:lstStyle>
            <a:lvl1pPr defTabSz="1020313">
              <a:spcBef>
                <a:spcPct val="30000"/>
              </a:spcBef>
              <a:defRPr sz="1300">
                <a:solidFill>
                  <a:schemeClr val="tx1"/>
                </a:solidFill>
                <a:latin typeface="Calibri" panose="020F0502020204030204" pitchFamily="34" charset="0"/>
                <a:cs typeface="Calibri" panose="020F0502020204030204" pitchFamily="34" charset="0"/>
              </a:defRPr>
            </a:lvl1pPr>
            <a:lvl2pPr marL="980037" indent="-375905" defTabSz="1020313">
              <a:spcBef>
                <a:spcPct val="30000"/>
              </a:spcBef>
              <a:defRPr sz="1300">
                <a:solidFill>
                  <a:schemeClr val="tx1"/>
                </a:solidFill>
                <a:latin typeface="Calibri" panose="020F0502020204030204" pitchFamily="34" charset="0"/>
                <a:cs typeface="Calibri" panose="020F0502020204030204" pitchFamily="34" charset="0"/>
              </a:defRPr>
            </a:lvl2pPr>
            <a:lvl3pPr marL="1508654" indent="-300389" defTabSz="1020313">
              <a:spcBef>
                <a:spcPct val="30000"/>
              </a:spcBef>
              <a:defRPr sz="1300">
                <a:solidFill>
                  <a:schemeClr val="tx1"/>
                </a:solidFill>
                <a:latin typeface="Calibri" panose="020F0502020204030204" pitchFamily="34" charset="0"/>
                <a:cs typeface="Calibri" panose="020F0502020204030204" pitchFamily="34" charset="0"/>
              </a:defRPr>
            </a:lvl3pPr>
            <a:lvl4pPr marL="2111108" indent="-300389" defTabSz="1020313">
              <a:spcBef>
                <a:spcPct val="30000"/>
              </a:spcBef>
              <a:defRPr sz="1300">
                <a:solidFill>
                  <a:schemeClr val="tx1"/>
                </a:solidFill>
                <a:latin typeface="Calibri" panose="020F0502020204030204" pitchFamily="34" charset="0"/>
                <a:cs typeface="Calibri" panose="020F0502020204030204" pitchFamily="34" charset="0"/>
              </a:defRPr>
            </a:lvl4pPr>
            <a:lvl5pPr marL="2715241" indent="-300389" defTabSz="1020313">
              <a:spcBef>
                <a:spcPct val="30000"/>
              </a:spcBef>
              <a:defRPr sz="1300">
                <a:solidFill>
                  <a:schemeClr val="tx1"/>
                </a:solidFill>
                <a:latin typeface="Calibri" panose="020F0502020204030204" pitchFamily="34" charset="0"/>
                <a:cs typeface="Calibri" panose="020F0502020204030204" pitchFamily="34" charset="0"/>
              </a:defRPr>
            </a:lvl5pPr>
            <a:lvl6pPr marL="3198547" indent="-300389" defTabSz="1020313" eaLnBrk="0" fontAlgn="base" hangingPunct="0">
              <a:spcBef>
                <a:spcPct val="30000"/>
              </a:spcBef>
              <a:spcAft>
                <a:spcPct val="0"/>
              </a:spcAft>
              <a:defRPr sz="1300">
                <a:solidFill>
                  <a:schemeClr val="tx1"/>
                </a:solidFill>
                <a:latin typeface="Calibri" panose="020F0502020204030204" pitchFamily="34" charset="0"/>
                <a:cs typeface="Calibri" panose="020F0502020204030204" pitchFamily="34" charset="0"/>
              </a:defRPr>
            </a:lvl6pPr>
            <a:lvl7pPr marL="3681853" indent="-300389" defTabSz="1020313" eaLnBrk="0" fontAlgn="base" hangingPunct="0">
              <a:spcBef>
                <a:spcPct val="30000"/>
              </a:spcBef>
              <a:spcAft>
                <a:spcPct val="0"/>
              </a:spcAft>
              <a:defRPr sz="1300">
                <a:solidFill>
                  <a:schemeClr val="tx1"/>
                </a:solidFill>
                <a:latin typeface="Calibri" panose="020F0502020204030204" pitchFamily="34" charset="0"/>
                <a:cs typeface="Calibri" panose="020F0502020204030204" pitchFamily="34" charset="0"/>
              </a:defRPr>
            </a:lvl7pPr>
            <a:lvl8pPr marL="4165159" indent="-300389" defTabSz="1020313" eaLnBrk="0" fontAlgn="base" hangingPunct="0">
              <a:spcBef>
                <a:spcPct val="30000"/>
              </a:spcBef>
              <a:spcAft>
                <a:spcPct val="0"/>
              </a:spcAft>
              <a:defRPr sz="1300">
                <a:solidFill>
                  <a:schemeClr val="tx1"/>
                </a:solidFill>
                <a:latin typeface="Calibri" panose="020F0502020204030204" pitchFamily="34" charset="0"/>
                <a:cs typeface="Calibri" panose="020F0502020204030204" pitchFamily="34" charset="0"/>
              </a:defRPr>
            </a:lvl8pPr>
            <a:lvl9pPr marL="4648465" indent="-300389" defTabSz="1020313" eaLnBrk="0" fontAlgn="base" hangingPunct="0">
              <a:spcBef>
                <a:spcPct val="30000"/>
              </a:spcBef>
              <a:spcAft>
                <a:spcPct val="0"/>
              </a:spcAft>
              <a:defRPr sz="1300">
                <a:solidFill>
                  <a:schemeClr val="tx1"/>
                </a:solidFill>
                <a:latin typeface="Calibri" panose="020F0502020204030204" pitchFamily="34" charset="0"/>
                <a:cs typeface="Calibri" panose="020F0502020204030204" pitchFamily="34" charset="0"/>
              </a:defRPr>
            </a:lvl9pPr>
          </a:lstStyle>
          <a:p>
            <a:pPr>
              <a:spcBef>
                <a:spcPct val="0"/>
              </a:spcBef>
              <a:defRPr/>
            </a:pPr>
            <a:fld id="{A9B4F588-6FC3-4FC0-8679-64BDF9E71BF6}" type="slidenum">
              <a:rPr lang="en-US" altLang="en-US" sz="1700">
                <a:solidFill>
                  <a:srgbClr val="000000"/>
                </a:solidFill>
              </a:rPr>
              <a:pPr>
                <a:spcBef>
                  <a:spcPct val="0"/>
                </a:spcBef>
                <a:defRPr/>
              </a:pPr>
              <a:t>88</a:t>
            </a:fld>
            <a:endParaRPr lang="en-US" altLang="en-US" sz="1700">
              <a:solidFill>
                <a:srgbClr val="000000"/>
              </a:solidFill>
            </a:endParaRPr>
          </a:p>
        </p:txBody>
      </p:sp>
      <p:sp>
        <p:nvSpPr>
          <p:cNvPr id="8197" name="Footer Placeholder 4">
            <a:extLst>
              <a:ext uri="{FF2B5EF4-FFF2-40B4-BE49-F238E27FC236}">
                <a16:creationId xmlns:a16="http://schemas.microsoft.com/office/drawing/2014/main" id="{820B17F5-9265-4CF1-A6B4-5BB1F23D1AF7}"/>
              </a:ext>
            </a:extLst>
          </p:cNvPr>
          <p:cNvSpPr>
            <a:spLocks noGrp="1"/>
          </p:cNvSpPr>
          <p:nvPr>
            <p:ph type="ftr" sz="quarter" idx="4"/>
          </p:nvPr>
        </p:nvSpPr>
        <p:spPr>
          <a:noFill/>
        </p:spPr>
        <p:txBody>
          <a:bodyPr/>
          <a:lstStyle>
            <a:lvl1pPr defTabSz="1020313">
              <a:spcBef>
                <a:spcPct val="30000"/>
              </a:spcBef>
              <a:defRPr sz="1300">
                <a:solidFill>
                  <a:schemeClr val="tx1"/>
                </a:solidFill>
                <a:latin typeface="Calibri" panose="020F0502020204030204" pitchFamily="34" charset="0"/>
                <a:cs typeface="Calibri" panose="020F0502020204030204" pitchFamily="34" charset="0"/>
              </a:defRPr>
            </a:lvl1pPr>
            <a:lvl2pPr marL="980037" indent="-375905" defTabSz="1020313">
              <a:spcBef>
                <a:spcPct val="30000"/>
              </a:spcBef>
              <a:defRPr sz="1300">
                <a:solidFill>
                  <a:schemeClr val="tx1"/>
                </a:solidFill>
                <a:latin typeface="Calibri" panose="020F0502020204030204" pitchFamily="34" charset="0"/>
                <a:cs typeface="Calibri" panose="020F0502020204030204" pitchFamily="34" charset="0"/>
              </a:defRPr>
            </a:lvl2pPr>
            <a:lvl3pPr marL="1508654" indent="-300389" defTabSz="1020313">
              <a:spcBef>
                <a:spcPct val="30000"/>
              </a:spcBef>
              <a:defRPr sz="1300">
                <a:solidFill>
                  <a:schemeClr val="tx1"/>
                </a:solidFill>
                <a:latin typeface="Calibri" panose="020F0502020204030204" pitchFamily="34" charset="0"/>
                <a:cs typeface="Calibri" panose="020F0502020204030204" pitchFamily="34" charset="0"/>
              </a:defRPr>
            </a:lvl3pPr>
            <a:lvl4pPr marL="2111108" indent="-300389" defTabSz="1020313">
              <a:spcBef>
                <a:spcPct val="30000"/>
              </a:spcBef>
              <a:defRPr sz="1300">
                <a:solidFill>
                  <a:schemeClr val="tx1"/>
                </a:solidFill>
                <a:latin typeface="Calibri" panose="020F0502020204030204" pitchFamily="34" charset="0"/>
                <a:cs typeface="Calibri" panose="020F0502020204030204" pitchFamily="34" charset="0"/>
              </a:defRPr>
            </a:lvl4pPr>
            <a:lvl5pPr marL="2715241" indent="-300389" defTabSz="1020313">
              <a:spcBef>
                <a:spcPct val="30000"/>
              </a:spcBef>
              <a:defRPr sz="1300">
                <a:solidFill>
                  <a:schemeClr val="tx1"/>
                </a:solidFill>
                <a:latin typeface="Calibri" panose="020F0502020204030204" pitchFamily="34" charset="0"/>
                <a:cs typeface="Calibri" panose="020F0502020204030204" pitchFamily="34" charset="0"/>
              </a:defRPr>
            </a:lvl5pPr>
            <a:lvl6pPr marL="3198547" indent="-300389" defTabSz="1020313" eaLnBrk="0" fontAlgn="base" hangingPunct="0">
              <a:spcBef>
                <a:spcPct val="30000"/>
              </a:spcBef>
              <a:spcAft>
                <a:spcPct val="0"/>
              </a:spcAft>
              <a:defRPr sz="1300">
                <a:solidFill>
                  <a:schemeClr val="tx1"/>
                </a:solidFill>
                <a:latin typeface="Calibri" panose="020F0502020204030204" pitchFamily="34" charset="0"/>
                <a:cs typeface="Calibri" panose="020F0502020204030204" pitchFamily="34" charset="0"/>
              </a:defRPr>
            </a:lvl6pPr>
            <a:lvl7pPr marL="3681853" indent="-300389" defTabSz="1020313" eaLnBrk="0" fontAlgn="base" hangingPunct="0">
              <a:spcBef>
                <a:spcPct val="30000"/>
              </a:spcBef>
              <a:spcAft>
                <a:spcPct val="0"/>
              </a:spcAft>
              <a:defRPr sz="1300">
                <a:solidFill>
                  <a:schemeClr val="tx1"/>
                </a:solidFill>
                <a:latin typeface="Calibri" panose="020F0502020204030204" pitchFamily="34" charset="0"/>
                <a:cs typeface="Calibri" panose="020F0502020204030204" pitchFamily="34" charset="0"/>
              </a:defRPr>
            </a:lvl7pPr>
            <a:lvl8pPr marL="4165159" indent="-300389" defTabSz="1020313" eaLnBrk="0" fontAlgn="base" hangingPunct="0">
              <a:spcBef>
                <a:spcPct val="30000"/>
              </a:spcBef>
              <a:spcAft>
                <a:spcPct val="0"/>
              </a:spcAft>
              <a:defRPr sz="1300">
                <a:solidFill>
                  <a:schemeClr val="tx1"/>
                </a:solidFill>
                <a:latin typeface="Calibri" panose="020F0502020204030204" pitchFamily="34" charset="0"/>
                <a:cs typeface="Calibri" panose="020F0502020204030204" pitchFamily="34" charset="0"/>
              </a:defRPr>
            </a:lvl8pPr>
            <a:lvl9pPr marL="4648465" indent="-300389" defTabSz="1020313" eaLnBrk="0" fontAlgn="base" hangingPunct="0">
              <a:spcBef>
                <a:spcPct val="30000"/>
              </a:spcBef>
              <a:spcAft>
                <a:spcPct val="0"/>
              </a:spcAft>
              <a:defRPr sz="1300">
                <a:solidFill>
                  <a:schemeClr val="tx1"/>
                </a:solidFill>
                <a:latin typeface="Calibri" panose="020F0502020204030204" pitchFamily="34" charset="0"/>
                <a:cs typeface="Calibri" panose="020F0502020204030204" pitchFamily="34" charset="0"/>
              </a:defRPr>
            </a:lvl9pPr>
          </a:lstStyle>
          <a:p>
            <a:pPr>
              <a:spcBef>
                <a:spcPct val="0"/>
              </a:spcBef>
              <a:defRPr/>
            </a:pPr>
            <a:r>
              <a:rPr lang="en-US" altLang="en-US" sz="1700">
                <a:solidFill>
                  <a:srgbClr val="000000"/>
                </a:solidFill>
              </a:rPr>
              <a:t>Sugar Land Bible Church</a:t>
            </a:r>
          </a:p>
        </p:txBody>
      </p:sp>
      <p:sp>
        <p:nvSpPr>
          <p:cNvPr id="8198" name="Header Placeholder 5">
            <a:extLst>
              <a:ext uri="{FF2B5EF4-FFF2-40B4-BE49-F238E27FC236}">
                <a16:creationId xmlns:a16="http://schemas.microsoft.com/office/drawing/2014/main" id="{8E954D04-98AD-4EF3-BE88-B574D74C7183}"/>
              </a:ext>
            </a:extLst>
          </p:cNvPr>
          <p:cNvSpPr>
            <a:spLocks noGrp="1"/>
          </p:cNvSpPr>
          <p:nvPr>
            <p:ph type="hdr" sz="quarter"/>
          </p:nvPr>
        </p:nvSpPr>
        <p:spPr>
          <a:noFill/>
        </p:spPr>
        <p:txBody>
          <a:bodyPr/>
          <a:lstStyle>
            <a:lvl1pPr defTabSz="1020313">
              <a:spcBef>
                <a:spcPct val="30000"/>
              </a:spcBef>
              <a:defRPr sz="1300">
                <a:solidFill>
                  <a:schemeClr val="tx1"/>
                </a:solidFill>
                <a:latin typeface="Calibri" panose="020F0502020204030204" pitchFamily="34" charset="0"/>
                <a:cs typeface="Calibri" panose="020F0502020204030204" pitchFamily="34" charset="0"/>
              </a:defRPr>
            </a:lvl1pPr>
            <a:lvl2pPr marL="980037" indent="-375905" defTabSz="1020313">
              <a:spcBef>
                <a:spcPct val="30000"/>
              </a:spcBef>
              <a:defRPr sz="1300">
                <a:solidFill>
                  <a:schemeClr val="tx1"/>
                </a:solidFill>
                <a:latin typeface="Calibri" panose="020F0502020204030204" pitchFamily="34" charset="0"/>
                <a:cs typeface="Calibri" panose="020F0502020204030204" pitchFamily="34" charset="0"/>
              </a:defRPr>
            </a:lvl2pPr>
            <a:lvl3pPr marL="1508654" indent="-300389" defTabSz="1020313">
              <a:spcBef>
                <a:spcPct val="30000"/>
              </a:spcBef>
              <a:defRPr sz="1300">
                <a:solidFill>
                  <a:schemeClr val="tx1"/>
                </a:solidFill>
                <a:latin typeface="Calibri" panose="020F0502020204030204" pitchFamily="34" charset="0"/>
                <a:cs typeface="Calibri" panose="020F0502020204030204" pitchFamily="34" charset="0"/>
              </a:defRPr>
            </a:lvl3pPr>
            <a:lvl4pPr marL="2111108" indent="-300389" defTabSz="1020313">
              <a:spcBef>
                <a:spcPct val="30000"/>
              </a:spcBef>
              <a:defRPr sz="1300">
                <a:solidFill>
                  <a:schemeClr val="tx1"/>
                </a:solidFill>
                <a:latin typeface="Calibri" panose="020F0502020204030204" pitchFamily="34" charset="0"/>
                <a:cs typeface="Calibri" panose="020F0502020204030204" pitchFamily="34" charset="0"/>
              </a:defRPr>
            </a:lvl4pPr>
            <a:lvl5pPr marL="2715241" indent="-300389" defTabSz="1020313">
              <a:spcBef>
                <a:spcPct val="30000"/>
              </a:spcBef>
              <a:defRPr sz="1300">
                <a:solidFill>
                  <a:schemeClr val="tx1"/>
                </a:solidFill>
                <a:latin typeface="Calibri" panose="020F0502020204030204" pitchFamily="34" charset="0"/>
                <a:cs typeface="Calibri" panose="020F0502020204030204" pitchFamily="34" charset="0"/>
              </a:defRPr>
            </a:lvl5pPr>
            <a:lvl6pPr marL="3198547" indent="-300389" defTabSz="1020313" eaLnBrk="0" fontAlgn="base" hangingPunct="0">
              <a:spcBef>
                <a:spcPct val="30000"/>
              </a:spcBef>
              <a:spcAft>
                <a:spcPct val="0"/>
              </a:spcAft>
              <a:defRPr sz="1300">
                <a:solidFill>
                  <a:schemeClr val="tx1"/>
                </a:solidFill>
                <a:latin typeface="Calibri" panose="020F0502020204030204" pitchFamily="34" charset="0"/>
                <a:cs typeface="Calibri" panose="020F0502020204030204" pitchFamily="34" charset="0"/>
              </a:defRPr>
            </a:lvl6pPr>
            <a:lvl7pPr marL="3681853" indent="-300389" defTabSz="1020313" eaLnBrk="0" fontAlgn="base" hangingPunct="0">
              <a:spcBef>
                <a:spcPct val="30000"/>
              </a:spcBef>
              <a:spcAft>
                <a:spcPct val="0"/>
              </a:spcAft>
              <a:defRPr sz="1300">
                <a:solidFill>
                  <a:schemeClr val="tx1"/>
                </a:solidFill>
                <a:latin typeface="Calibri" panose="020F0502020204030204" pitchFamily="34" charset="0"/>
                <a:cs typeface="Calibri" panose="020F0502020204030204" pitchFamily="34" charset="0"/>
              </a:defRPr>
            </a:lvl7pPr>
            <a:lvl8pPr marL="4165159" indent="-300389" defTabSz="1020313" eaLnBrk="0" fontAlgn="base" hangingPunct="0">
              <a:spcBef>
                <a:spcPct val="30000"/>
              </a:spcBef>
              <a:spcAft>
                <a:spcPct val="0"/>
              </a:spcAft>
              <a:defRPr sz="1300">
                <a:solidFill>
                  <a:schemeClr val="tx1"/>
                </a:solidFill>
                <a:latin typeface="Calibri" panose="020F0502020204030204" pitchFamily="34" charset="0"/>
                <a:cs typeface="Calibri" panose="020F0502020204030204" pitchFamily="34" charset="0"/>
              </a:defRPr>
            </a:lvl8pPr>
            <a:lvl9pPr marL="4648465" indent="-300389" defTabSz="1020313" eaLnBrk="0" fontAlgn="base" hangingPunct="0">
              <a:spcBef>
                <a:spcPct val="30000"/>
              </a:spcBef>
              <a:spcAft>
                <a:spcPct val="0"/>
              </a:spcAft>
              <a:defRPr sz="1300">
                <a:solidFill>
                  <a:schemeClr val="tx1"/>
                </a:solidFill>
                <a:latin typeface="Calibri" panose="020F0502020204030204" pitchFamily="34" charset="0"/>
                <a:cs typeface="Calibri" panose="020F0502020204030204" pitchFamily="34" charset="0"/>
              </a:defRPr>
            </a:lvl9pPr>
          </a:lstStyle>
          <a:p>
            <a:pPr>
              <a:spcBef>
                <a:spcPct val="0"/>
              </a:spcBef>
              <a:defRPr/>
            </a:pPr>
            <a:r>
              <a:rPr lang="en-US" altLang="en-US" sz="1700" dirty="0">
                <a:solidFill>
                  <a:srgbClr val="000000"/>
                </a:solidFill>
              </a:rPr>
              <a:t>Dr. Jim McGowan - Law and Grace Session 9</a:t>
            </a:r>
          </a:p>
        </p:txBody>
      </p:sp>
      <p:sp>
        <p:nvSpPr>
          <p:cNvPr id="8199" name="Date Placeholder 1">
            <a:extLst>
              <a:ext uri="{FF2B5EF4-FFF2-40B4-BE49-F238E27FC236}">
                <a16:creationId xmlns:a16="http://schemas.microsoft.com/office/drawing/2014/main" id="{277302C9-FADE-40C9-972B-73CE0E7FB3B4}"/>
              </a:ext>
            </a:extLst>
          </p:cNvPr>
          <p:cNvSpPr>
            <a:spLocks noGrp="1"/>
          </p:cNvSpPr>
          <p:nvPr>
            <p:ph type="dt" sz="quarter" idx="1"/>
          </p:nvPr>
        </p:nvSpPr>
        <p:spPr>
          <a:noFill/>
        </p:spPr>
        <p:txBody>
          <a:bodyPr/>
          <a:lstStyle>
            <a:lvl1pPr defTabSz="1020313">
              <a:defRPr>
                <a:solidFill>
                  <a:schemeClr val="tx1"/>
                </a:solidFill>
                <a:latin typeface="Arial" panose="020B0604020202020204" pitchFamily="34" charset="0"/>
                <a:cs typeface="Arial" panose="020B0604020202020204" pitchFamily="34" charset="0"/>
              </a:defRPr>
            </a:lvl1pPr>
            <a:lvl2pPr marL="785372" indent="-302066" defTabSz="1020313">
              <a:defRPr>
                <a:solidFill>
                  <a:schemeClr val="tx1"/>
                </a:solidFill>
                <a:latin typeface="Arial" panose="020B0604020202020204" pitchFamily="34" charset="0"/>
                <a:cs typeface="Arial" panose="020B0604020202020204" pitchFamily="34" charset="0"/>
              </a:defRPr>
            </a:lvl2pPr>
            <a:lvl3pPr marL="1208265" indent="-241653" defTabSz="1020313">
              <a:defRPr>
                <a:solidFill>
                  <a:schemeClr val="tx1"/>
                </a:solidFill>
                <a:latin typeface="Arial" panose="020B0604020202020204" pitchFamily="34" charset="0"/>
                <a:cs typeface="Arial" panose="020B0604020202020204" pitchFamily="34" charset="0"/>
              </a:defRPr>
            </a:lvl3pPr>
            <a:lvl4pPr marL="1691571" indent="-241653" defTabSz="1020313">
              <a:defRPr>
                <a:solidFill>
                  <a:schemeClr val="tx1"/>
                </a:solidFill>
                <a:latin typeface="Arial" panose="020B0604020202020204" pitchFamily="34" charset="0"/>
                <a:cs typeface="Arial" panose="020B0604020202020204" pitchFamily="34" charset="0"/>
              </a:defRPr>
            </a:lvl4pPr>
            <a:lvl5pPr marL="2174878" indent="-241653" defTabSz="1020313">
              <a:defRPr>
                <a:solidFill>
                  <a:schemeClr val="tx1"/>
                </a:solidFill>
                <a:latin typeface="Arial" panose="020B0604020202020204" pitchFamily="34" charset="0"/>
                <a:cs typeface="Arial" panose="020B0604020202020204" pitchFamily="34" charset="0"/>
              </a:defRPr>
            </a:lvl5pPr>
            <a:lvl6pPr marL="2658184" indent="-241653" defTabSz="10203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defTabSz="10203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defTabSz="10203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defTabSz="10203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US" altLang="en-US" sz="1500">
                <a:solidFill>
                  <a:srgbClr val="000000"/>
                </a:solidFill>
                <a:latin typeface="Calibri" panose="020F0502020204030204" pitchFamily="34" charset="0"/>
                <a:cs typeface="Calibri" panose="020F0502020204030204" pitchFamily="34" charset="0"/>
              </a:rPr>
              <a:t>6/24/2018</a:t>
            </a:r>
          </a:p>
        </p:txBody>
      </p:sp>
    </p:spTree>
    <p:extLst>
      <p:ext uri="{BB962C8B-B14F-4D97-AF65-F5344CB8AC3E}">
        <p14:creationId xmlns:p14="http://schemas.microsoft.com/office/powerpoint/2010/main" val="27717566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66612">
              <a:defRPr/>
            </a:pPr>
            <a:fld id="{DBE69677-E5E0-4FE6-A9D6-5C6A129007F4}" type="slidenum">
              <a:rPr lang="en-US" sz="1400">
                <a:solidFill>
                  <a:srgbClr val="000000"/>
                </a:solidFill>
              </a:rPr>
              <a:pPr defTabSz="966612">
                <a:defRPr/>
              </a:pPr>
              <a:t>7</a:t>
            </a:fld>
            <a:endParaRPr lang="en-US" sz="1400">
              <a:solidFill>
                <a:srgbClr val="000000"/>
              </a:solidFill>
            </a:endParaRPr>
          </a:p>
        </p:txBody>
      </p:sp>
      <p:sp>
        <p:nvSpPr>
          <p:cNvPr id="5" name="Date Placeholder 4"/>
          <p:cNvSpPr>
            <a:spLocks noGrp="1"/>
          </p:cNvSpPr>
          <p:nvPr>
            <p:ph type="dt" idx="11"/>
          </p:nvPr>
        </p:nvSpPr>
        <p:spPr/>
        <p:txBody>
          <a:bodyPr/>
          <a:lstStyle/>
          <a:p>
            <a:pPr defTabSz="966612">
              <a:defRPr/>
            </a:pPr>
            <a:r>
              <a:rPr lang="en-US" sz="1400">
                <a:solidFill>
                  <a:srgbClr val="000000"/>
                </a:solidFill>
              </a:rPr>
              <a:t>6/24/2018</a:t>
            </a:r>
          </a:p>
        </p:txBody>
      </p:sp>
      <p:sp>
        <p:nvSpPr>
          <p:cNvPr id="6" name="Header Placeholder 5"/>
          <p:cNvSpPr>
            <a:spLocks noGrp="1"/>
          </p:cNvSpPr>
          <p:nvPr>
            <p:ph type="hdr" sz="quarter" idx="12"/>
          </p:nvPr>
        </p:nvSpPr>
        <p:spPr/>
        <p:txBody>
          <a:bodyPr/>
          <a:lstStyle/>
          <a:p>
            <a:pPr defTabSz="966612">
              <a:defRPr/>
            </a:pPr>
            <a:r>
              <a:rPr lang="en-US" sz="1400" dirty="0">
                <a:solidFill>
                  <a:srgbClr val="000000"/>
                </a:solidFill>
              </a:rPr>
              <a:t>Dr. Jim McGowan - Law and Grace Session 9</a:t>
            </a:r>
          </a:p>
        </p:txBody>
      </p:sp>
      <p:sp>
        <p:nvSpPr>
          <p:cNvPr id="7" name="Footer Placeholder 6"/>
          <p:cNvSpPr>
            <a:spLocks noGrp="1"/>
          </p:cNvSpPr>
          <p:nvPr>
            <p:ph type="ftr" sz="quarter" idx="13"/>
          </p:nvPr>
        </p:nvSpPr>
        <p:spPr/>
        <p:txBody>
          <a:bodyPr/>
          <a:lstStyle/>
          <a:p>
            <a:pPr defTabSz="966612">
              <a:defRPr/>
            </a:pPr>
            <a:r>
              <a:rPr lang="en-US" sz="1400">
                <a:solidFill>
                  <a:srgbClr val="000000"/>
                </a:solidFill>
              </a:rPr>
              <a:t>Sugar Land Bible Church</a:t>
            </a:r>
          </a:p>
        </p:txBody>
      </p:sp>
    </p:spTree>
    <p:extLst>
      <p:ext uri="{BB962C8B-B14F-4D97-AF65-F5344CB8AC3E}">
        <p14:creationId xmlns:p14="http://schemas.microsoft.com/office/powerpoint/2010/main" val="40029986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2622B5F-6ACF-41E9-823E-309BF2E80322}"/>
              </a:ext>
            </a:extLst>
          </p:cNvPr>
          <p:cNvSpPr>
            <a:spLocks noGrp="1" noChangeArrowheads="1"/>
          </p:cNvSpPr>
          <p:nvPr>
            <p:ph type="sldNum" sz="quarter" idx="5"/>
          </p:nvPr>
        </p:nvSpPr>
        <p:spPr>
          <a:ln/>
        </p:spPr>
        <p:txBody>
          <a:bodyPr/>
          <a:lstStyle/>
          <a:p>
            <a:fld id="{91F4F56E-A2D6-4D5D-A79E-ECEA5ECFC0A0}" type="slidenum">
              <a:rPr lang="en-US" altLang="en-US"/>
              <a:pPr/>
              <a:t>20</a:t>
            </a:fld>
            <a:endParaRPr lang="en-US" altLang="en-US"/>
          </a:p>
        </p:txBody>
      </p:sp>
      <p:sp>
        <p:nvSpPr>
          <p:cNvPr id="34818" name="Rectangle 2">
            <a:extLst>
              <a:ext uri="{FF2B5EF4-FFF2-40B4-BE49-F238E27FC236}">
                <a16:creationId xmlns:a16="http://schemas.microsoft.com/office/drawing/2014/main" id="{55192150-1766-40DC-AC72-63A553AB7B65}"/>
              </a:ext>
            </a:extLst>
          </p:cNvPr>
          <p:cNvSpPr>
            <a:spLocks noGrp="1" noRot="1" noChangeAspect="1" noChangeArrowheads="1" noTextEdit="1"/>
          </p:cNvSpPr>
          <p:nvPr>
            <p:ph type="sldImg"/>
          </p:nvPr>
        </p:nvSpPr>
        <p:spPr>
          <a:ln/>
        </p:spPr>
      </p:sp>
      <p:sp>
        <p:nvSpPr>
          <p:cNvPr id="34819" name="Rectangle 3">
            <a:extLst>
              <a:ext uri="{FF2B5EF4-FFF2-40B4-BE49-F238E27FC236}">
                <a16:creationId xmlns:a16="http://schemas.microsoft.com/office/drawing/2014/main" id="{2EE2A4D9-568F-44D4-A874-5339526E3BCB}"/>
              </a:ext>
            </a:extLst>
          </p:cNvPr>
          <p:cNvSpPr>
            <a:spLocks noGrp="1" noChangeArrowheads="1"/>
          </p:cNvSpPr>
          <p:nvPr>
            <p:ph type="body" idx="1"/>
          </p:nvPr>
        </p:nvSpPr>
        <p:spPr>
          <a:xfrm>
            <a:off x="1040384" y="4788599"/>
            <a:ext cx="5722112" cy="4536567"/>
          </a:xfrm>
        </p:spPr>
        <p:txBody>
          <a:bodyPr/>
          <a:lstStyle/>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9F5D23A-47B7-47ED-B144-0DF35D9F0B79}"/>
              </a:ext>
            </a:extLst>
          </p:cNvPr>
          <p:cNvSpPr>
            <a:spLocks noGrp="1" noChangeArrowheads="1"/>
          </p:cNvSpPr>
          <p:nvPr>
            <p:ph type="sldNum" sz="quarter" idx="5"/>
          </p:nvPr>
        </p:nvSpPr>
        <p:spPr>
          <a:ln/>
        </p:spPr>
        <p:txBody>
          <a:bodyPr/>
          <a:lstStyle/>
          <a:p>
            <a:fld id="{7FAA45A0-3EA4-4884-8C12-506450D9B6CC}" type="slidenum">
              <a:rPr lang="en-US" altLang="en-US"/>
              <a:pPr/>
              <a:t>21</a:t>
            </a:fld>
            <a:endParaRPr lang="en-US" altLang="en-US"/>
          </a:p>
        </p:txBody>
      </p:sp>
      <p:sp>
        <p:nvSpPr>
          <p:cNvPr id="110594" name="Rectangle 2">
            <a:extLst>
              <a:ext uri="{FF2B5EF4-FFF2-40B4-BE49-F238E27FC236}">
                <a16:creationId xmlns:a16="http://schemas.microsoft.com/office/drawing/2014/main" id="{93F51FE4-A83A-41FD-8843-AA0CA9126B9B}"/>
              </a:ext>
            </a:extLst>
          </p:cNvPr>
          <p:cNvSpPr>
            <a:spLocks noGrp="1" noRot="1" noChangeAspect="1" noChangeArrowheads="1" noTextEdit="1"/>
          </p:cNvSpPr>
          <p:nvPr>
            <p:ph type="sldImg"/>
          </p:nvPr>
        </p:nvSpPr>
        <p:spPr>
          <a:ln/>
        </p:spPr>
      </p:sp>
      <p:sp>
        <p:nvSpPr>
          <p:cNvPr id="110595" name="Rectangle 3">
            <a:extLst>
              <a:ext uri="{FF2B5EF4-FFF2-40B4-BE49-F238E27FC236}">
                <a16:creationId xmlns:a16="http://schemas.microsoft.com/office/drawing/2014/main" id="{EACF7D87-DE68-4CF2-B3C1-4A100F58BE01}"/>
              </a:ext>
            </a:extLst>
          </p:cNvPr>
          <p:cNvSpPr>
            <a:spLocks noGrp="1" noChangeArrowheads="1"/>
          </p:cNvSpPr>
          <p:nvPr>
            <p:ph type="body" idx="1"/>
          </p:nvPr>
        </p:nvSpPr>
        <p:spPr>
          <a:xfrm>
            <a:off x="1040384" y="4788599"/>
            <a:ext cx="5722112" cy="4536567"/>
          </a:xfrm>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90989-DEBB-4DBE-9356-233222118A39}"/>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89AB776-69AC-4589-B279-16D5331D39F2}"/>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8A45C1B-DF9E-4893-82EE-937CB4F65937}"/>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0D62A74D-A4E3-43DC-94A7-58614DB98A78}"/>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F7FDC4EB-5D65-48E3-A977-F140715A2E68}"/>
              </a:ext>
            </a:extLst>
          </p:cNvPr>
          <p:cNvSpPr>
            <a:spLocks noGrp="1"/>
          </p:cNvSpPr>
          <p:nvPr>
            <p:ph type="sldNum" sz="quarter" idx="12"/>
          </p:nvPr>
        </p:nvSpPr>
        <p:spPr/>
        <p:txBody>
          <a:bodyPr/>
          <a:lstStyle>
            <a:lvl1pPr>
              <a:defRPr/>
            </a:lvl1pPr>
          </a:lstStyle>
          <a:p>
            <a:fld id="{5655937B-1878-42FE-8281-F978C20D36E3}" type="slidenum">
              <a:rPr lang="en-US" altLang="en-US"/>
              <a:pPr/>
              <a:t>‹#›</a:t>
            </a:fld>
            <a:endParaRPr lang="en-US" altLang="en-US"/>
          </a:p>
        </p:txBody>
      </p:sp>
    </p:spTree>
    <p:extLst>
      <p:ext uri="{BB962C8B-B14F-4D97-AF65-F5344CB8AC3E}">
        <p14:creationId xmlns:p14="http://schemas.microsoft.com/office/powerpoint/2010/main" val="12347516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840C4-668B-403B-A32A-E01209D81D8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D642109-3312-4E19-BC73-CCF8F8C4668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49D523-D547-4709-8FD9-CBBABB31031F}"/>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1EE6E945-8F0E-4B87-BAD7-9748F053E4A8}"/>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A26A6ACC-F71E-4F7B-B5DE-1D1D9E14FAB5}"/>
              </a:ext>
            </a:extLst>
          </p:cNvPr>
          <p:cNvSpPr>
            <a:spLocks noGrp="1"/>
          </p:cNvSpPr>
          <p:nvPr>
            <p:ph type="sldNum" sz="quarter" idx="12"/>
          </p:nvPr>
        </p:nvSpPr>
        <p:spPr/>
        <p:txBody>
          <a:bodyPr/>
          <a:lstStyle>
            <a:lvl1pPr>
              <a:defRPr/>
            </a:lvl1pPr>
          </a:lstStyle>
          <a:p>
            <a:fld id="{9B2EA081-56D7-4774-8B48-B18AAA38759C}" type="slidenum">
              <a:rPr lang="en-US" altLang="en-US"/>
              <a:pPr/>
              <a:t>‹#›</a:t>
            </a:fld>
            <a:endParaRPr lang="en-US" altLang="en-US"/>
          </a:p>
        </p:txBody>
      </p:sp>
    </p:spTree>
    <p:extLst>
      <p:ext uri="{BB962C8B-B14F-4D97-AF65-F5344CB8AC3E}">
        <p14:creationId xmlns:p14="http://schemas.microsoft.com/office/powerpoint/2010/main" val="39015089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9278A94-A255-47C2-AB73-DC3549D7FFC6}"/>
              </a:ext>
            </a:extLst>
          </p:cNvPr>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82E1C56-1F9B-4417-B176-E21B560CB9EA}"/>
              </a:ext>
            </a:extLst>
          </p:cNvPr>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8B21BD-9ADC-4B3C-89B0-724EDAECDEFA}"/>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00D46A4C-A575-4470-B144-CD9D54F0C6A4}"/>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47A255AA-4875-41D4-92BD-AB1D628C0500}"/>
              </a:ext>
            </a:extLst>
          </p:cNvPr>
          <p:cNvSpPr>
            <a:spLocks noGrp="1"/>
          </p:cNvSpPr>
          <p:nvPr>
            <p:ph type="sldNum" sz="quarter" idx="12"/>
          </p:nvPr>
        </p:nvSpPr>
        <p:spPr/>
        <p:txBody>
          <a:bodyPr/>
          <a:lstStyle>
            <a:lvl1pPr>
              <a:defRPr/>
            </a:lvl1pPr>
          </a:lstStyle>
          <a:p>
            <a:fld id="{AE38153D-1B67-4731-B3EC-556BC6E5B332}" type="slidenum">
              <a:rPr lang="en-US" altLang="en-US"/>
              <a:pPr/>
              <a:t>‹#›</a:t>
            </a:fld>
            <a:endParaRPr lang="en-US" altLang="en-US"/>
          </a:p>
        </p:txBody>
      </p:sp>
    </p:spTree>
    <p:extLst>
      <p:ext uri="{BB962C8B-B14F-4D97-AF65-F5344CB8AC3E}">
        <p14:creationId xmlns:p14="http://schemas.microsoft.com/office/powerpoint/2010/main" val="501490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D1B01-9043-4338-8488-9D9AD7009C1E}"/>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68EFC51-9D85-4F83-9579-F7E4B0098803}"/>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a:extLst>
              <a:ext uri="{FF2B5EF4-FFF2-40B4-BE49-F238E27FC236}">
                <a16:creationId xmlns:a16="http://schemas.microsoft.com/office/drawing/2014/main" id="{8FDD49F4-F955-44C2-8058-CCA42004527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9F9FE0E2-6667-4F8F-ADD6-F7550317CEA0}"/>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A64F8EA0-B254-43E2-AD3C-477558072C0A}"/>
              </a:ext>
            </a:extLst>
          </p:cNvPr>
          <p:cNvSpPr>
            <a:spLocks noGrp="1" noChangeArrowheads="1"/>
          </p:cNvSpPr>
          <p:nvPr>
            <p:ph type="sldNum" sz="quarter" idx="12"/>
          </p:nvPr>
        </p:nvSpPr>
        <p:spPr>
          <a:ln/>
        </p:spPr>
        <p:txBody>
          <a:bodyPr/>
          <a:lstStyle>
            <a:lvl1pPr>
              <a:defRPr/>
            </a:lvl1pPr>
          </a:lstStyle>
          <a:p>
            <a:pPr>
              <a:defRPr/>
            </a:pPr>
            <a:fld id="{4665BB15-6DF5-41A4-9756-413D3007302F}" type="slidenum">
              <a:rPr lang="en-US" altLang="en-US"/>
              <a:pPr>
                <a:defRPr/>
              </a:pPr>
              <a:t>‹#›</a:t>
            </a:fld>
            <a:endParaRPr lang="en-US" altLang="en-US"/>
          </a:p>
        </p:txBody>
      </p:sp>
    </p:spTree>
    <p:extLst>
      <p:ext uri="{BB962C8B-B14F-4D97-AF65-F5344CB8AC3E}">
        <p14:creationId xmlns:p14="http://schemas.microsoft.com/office/powerpoint/2010/main" val="3444858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EDC31-9F3F-4A1F-8370-F1F89321F01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1CB0EE2-571C-4CB9-9F9C-97F350BAC8F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F1B3708-AF3B-4AC1-B202-0E67E4D8BD6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8A1EB084-ADAA-4838-8E7D-5A1A6CA49AF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2C0C0E8B-2034-4B15-AE03-0F0EE1AA6A88}"/>
              </a:ext>
            </a:extLst>
          </p:cNvPr>
          <p:cNvSpPr>
            <a:spLocks noGrp="1" noChangeArrowheads="1"/>
          </p:cNvSpPr>
          <p:nvPr>
            <p:ph type="sldNum" sz="quarter" idx="12"/>
          </p:nvPr>
        </p:nvSpPr>
        <p:spPr>
          <a:ln/>
        </p:spPr>
        <p:txBody>
          <a:bodyPr/>
          <a:lstStyle>
            <a:lvl1pPr>
              <a:defRPr/>
            </a:lvl1pPr>
          </a:lstStyle>
          <a:p>
            <a:pPr>
              <a:defRPr/>
            </a:pPr>
            <a:fld id="{FB70DE8E-C1DE-4D93-9ADB-61B375DD7737}" type="slidenum">
              <a:rPr lang="en-US" altLang="en-US"/>
              <a:pPr>
                <a:defRPr/>
              </a:pPr>
              <a:t>‹#›</a:t>
            </a:fld>
            <a:endParaRPr lang="en-US" altLang="en-US"/>
          </a:p>
        </p:txBody>
      </p:sp>
    </p:spTree>
    <p:extLst>
      <p:ext uri="{BB962C8B-B14F-4D97-AF65-F5344CB8AC3E}">
        <p14:creationId xmlns:p14="http://schemas.microsoft.com/office/powerpoint/2010/main" val="11658656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F311D-EAEE-49E9-815F-D90C8E125F53}"/>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5884324-E673-45E4-B1B2-DACF5DBCA33D}"/>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Rectangle 4">
            <a:extLst>
              <a:ext uri="{FF2B5EF4-FFF2-40B4-BE49-F238E27FC236}">
                <a16:creationId xmlns:a16="http://schemas.microsoft.com/office/drawing/2014/main" id="{7297DEC2-8954-49B9-95A0-6768A62007E2}"/>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F782659D-1B1E-4964-8FC3-CE3E9CD003B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67C25406-8173-446D-A35F-0213D9FC211E}"/>
              </a:ext>
            </a:extLst>
          </p:cNvPr>
          <p:cNvSpPr>
            <a:spLocks noGrp="1" noChangeArrowheads="1"/>
          </p:cNvSpPr>
          <p:nvPr>
            <p:ph type="sldNum" sz="quarter" idx="12"/>
          </p:nvPr>
        </p:nvSpPr>
        <p:spPr>
          <a:ln/>
        </p:spPr>
        <p:txBody>
          <a:bodyPr/>
          <a:lstStyle>
            <a:lvl1pPr>
              <a:defRPr/>
            </a:lvl1pPr>
          </a:lstStyle>
          <a:p>
            <a:pPr>
              <a:defRPr/>
            </a:pPr>
            <a:fld id="{46484A30-B118-4A85-B851-2D7986385FAA}" type="slidenum">
              <a:rPr lang="en-US" altLang="en-US"/>
              <a:pPr>
                <a:defRPr/>
              </a:pPr>
              <a:t>‹#›</a:t>
            </a:fld>
            <a:endParaRPr lang="en-US" altLang="en-US"/>
          </a:p>
        </p:txBody>
      </p:sp>
    </p:spTree>
    <p:extLst>
      <p:ext uri="{BB962C8B-B14F-4D97-AF65-F5344CB8AC3E}">
        <p14:creationId xmlns:p14="http://schemas.microsoft.com/office/powerpoint/2010/main" val="11027018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7CC90-9E23-4431-8DF0-1FA765D6A27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79E46D7-EA82-4D2F-AE9D-F6BDE0474BF0}"/>
              </a:ext>
            </a:extLst>
          </p:cNvPr>
          <p:cNvSpPr>
            <a:spLocks noGrp="1"/>
          </p:cNvSpPr>
          <p:nvPr>
            <p:ph sz="half" idx="1"/>
          </p:nvPr>
        </p:nvSpPr>
        <p:spPr>
          <a:xfrm>
            <a:off x="685800" y="1981200"/>
            <a:ext cx="381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3C46726-E629-4AE0-AE14-D32FF098C959}"/>
              </a:ext>
            </a:extLst>
          </p:cNvPr>
          <p:cNvSpPr>
            <a:spLocks noGrp="1"/>
          </p:cNvSpPr>
          <p:nvPr>
            <p:ph sz="half" idx="2"/>
          </p:nvPr>
        </p:nvSpPr>
        <p:spPr>
          <a:xfrm>
            <a:off x="4648200" y="1981200"/>
            <a:ext cx="381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F2B324FF-661F-439B-AC11-DD3F4DC4EF61}"/>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76A770B4-FF0C-4E81-BCC4-806DA68032F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ECF3D617-788E-4B0A-BE23-B9910A4A960B}"/>
              </a:ext>
            </a:extLst>
          </p:cNvPr>
          <p:cNvSpPr>
            <a:spLocks noGrp="1" noChangeArrowheads="1"/>
          </p:cNvSpPr>
          <p:nvPr>
            <p:ph type="sldNum" sz="quarter" idx="12"/>
          </p:nvPr>
        </p:nvSpPr>
        <p:spPr>
          <a:ln/>
        </p:spPr>
        <p:txBody>
          <a:bodyPr/>
          <a:lstStyle>
            <a:lvl1pPr>
              <a:defRPr/>
            </a:lvl1pPr>
          </a:lstStyle>
          <a:p>
            <a:pPr>
              <a:defRPr/>
            </a:pPr>
            <a:fld id="{474E9258-94D2-4D57-AA29-19E80A12157F}" type="slidenum">
              <a:rPr lang="en-US" altLang="en-US"/>
              <a:pPr>
                <a:defRPr/>
              </a:pPr>
              <a:t>‹#›</a:t>
            </a:fld>
            <a:endParaRPr lang="en-US" altLang="en-US"/>
          </a:p>
        </p:txBody>
      </p:sp>
    </p:spTree>
    <p:extLst>
      <p:ext uri="{BB962C8B-B14F-4D97-AF65-F5344CB8AC3E}">
        <p14:creationId xmlns:p14="http://schemas.microsoft.com/office/powerpoint/2010/main" val="2029914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3FB55-BACE-4E77-9412-75699F5F050B}"/>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C40753C-97FE-40B9-8E0D-52113702DB02}"/>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9ACBBBB-7FC0-4209-877A-AA5E65F65E9F}"/>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ED403FD-AA41-4BD9-86C8-268FABC77088}"/>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24EBC28-8C76-4B15-84A2-7D443B897570}"/>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1DBD1F9C-B2BA-4806-A253-3F53DB1FDE9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a:extLst>
              <a:ext uri="{FF2B5EF4-FFF2-40B4-BE49-F238E27FC236}">
                <a16:creationId xmlns:a16="http://schemas.microsoft.com/office/drawing/2014/main" id="{A05A5420-3B83-4E3A-8A6B-91B0E0B3747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id="{B3AFFCB1-14AF-4B4E-8C00-9F55D9CCB550}"/>
              </a:ext>
            </a:extLst>
          </p:cNvPr>
          <p:cNvSpPr>
            <a:spLocks noGrp="1" noChangeArrowheads="1"/>
          </p:cNvSpPr>
          <p:nvPr>
            <p:ph type="sldNum" sz="quarter" idx="12"/>
          </p:nvPr>
        </p:nvSpPr>
        <p:spPr>
          <a:ln/>
        </p:spPr>
        <p:txBody>
          <a:bodyPr/>
          <a:lstStyle>
            <a:lvl1pPr>
              <a:defRPr/>
            </a:lvl1pPr>
          </a:lstStyle>
          <a:p>
            <a:pPr>
              <a:defRPr/>
            </a:pPr>
            <a:fld id="{6514F9B4-68A8-42D2-AD4E-030D558B1EA1}" type="slidenum">
              <a:rPr lang="en-US" altLang="en-US"/>
              <a:pPr>
                <a:defRPr/>
              </a:pPr>
              <a:t>‹#›</a:t>
            </a:fld>
            <a:endParaRPr lang="en-US" altLang="en-US"/>
          </a:p>
        </p:txBody>
      </p:sp>
    </p:spTree>
    <p:extLst>
      <p:ext uri="{BB962C8B-B14F-4D97-AF65-F5344CB8AC3E}">
        <p14:creationId xmlns:p14="http://schemas.microsoft.com/office/powerpoint/2010/main" val="40922100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0A158-A3F9-40F1-A308-6B9791B8AFA1}"/>
              </a:ext>
            </a:extLst>
          </p:cNvPr>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F5902EB0-42A7-4FAF-96AD-4174C0937D8B}"/>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CCFCEE2C-707B-47A5-844B-A6A929DB89C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83CACB72-2AAB-42AB-BFB5-0455EE2BEBC6}"/>
              </a:ext>
            </a:extLst>
          </p:cNvPr>
          <p:cNvSpPr>
            <a:spLocks noGrp="1" noChangeArrowheads="1"/>
          </p:cNvSpPr>
          <p:nvPr>
            <p:ph type="sldNum" sz="quarter" idx="12"/>
          </p:nvPr>
        </p:nvSpPr>
        <p:spPr>
          <a:ln/>
        </p:spPr>
        <p:txBody>
          <a:bodyPr/>
          <a:lstStyle>
            <a:lvl1pPr>
              <a:defRPr/>
            </a:lvl1pPr>
          </a:lstStyle>
          <a:p>
            <a:pPr>
              <a:defRPr/>
            </a:pPr>
            <a:fld id="{535A0A48-F75E-4CCB-BF85-8D2E19257ED2}" type="slidenum">
              <a:rPr lang="en-US" altLang="en-US"/>
              <a:pPr>
                <a:defRPr/>
              </a:pPr>
              <a:t>‹#›</a:t>
            </a:fld>
            <a:endParaRPr lang="en-US" altLang="en-US"/>
          </a:p>
        </p:txBody>
      </p:sp>
    </p:spTree>
    <p:extLst>
      <p:ext uri="{BB962C8B-B14F-4D97-AF65-F5344CB8AC3E}">
        <p14:creationId xmlns:p14="http://schemas.microsoft.com/office/powerpoint/2010/main" val="29838526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0F818AA3-8C41-4DAE-B617-3E020EBD832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a:extLst>
              <a:ext uri="{FF2B5EF4-FFF2-40B4-BE49-F238E27FC236}">
                <a16:creationId xmlns:a16="http://schemas.microsoft.com/office/drawing/2014/main" id="{9027DA4D-7922-49DC-8180-97097473343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5D4B76B9-8251-4E5F-BFC5-522CC95890F1}"/>
              </a:ext>
            </a:extLst>
          </p:cNvPr>
          <p:cNvSpPr>
            <a:spLocks noGrp="1" noChangeArrowheads="1"/>
          </p:cNvSpPr>
          <p:nvPr>
            <p:ph type="sldNum" sz="quarter" idx="12"/>
          </p:nvPr>
        </p:nvSpPr>
        <p:spPr>
          <a:ln/>
        </p:spPr>
        <p:txBody>
          <a:bodyPr/>
          <a:lstStyle>
            <a:lvl1pPr>
              <a:defRPr/>
            </a:lvl1pPr>
          </a:lstStyle>
          <a:p>
            <a:pPr>
              <a:defRPr/>
            </a:pPr>
            <a:fld id="{D166DB83-A167-4B05-820A-C8CF3D785458}" type="slidenum">
              <a:rPr lang="en-US" altLang="en-US"/>
              <a:pPr>
                <a:defRPr/>
              </a:pPr>
              <a:t>‹#›</a:t>
            </a:fld>
            <a:endParaRPr lang="en-US" altLang="en-US"/>
          </a:p>
        </p:txBody>
      </p:sp>
    </p:spTree>
    <p:extLst>
      <p:ext uri="{BB962C8B-B14F-4D97-AF65-F5344CB8AC3E}">
        <p14:creationId xmlns:p14="http://schemas.microsoft.com/office/powerpoint/2010/main" val="22514867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A7BDE-9A73-494A-A4D2-2E784D0C2BB0}"/>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903AC99-AF0F-4134-BD0C-68F72E2309E6}"/>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9A9A733-D520-48F0-81F8-1357C712078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C5648455-9363-46EF-BD03-614C4CE0777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851702F0-848E-4EA5-A153-B3042517CDDF}"/>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398E1A8E-7A9F-4EBE-85FB-06827792C8F8}"/>
              </a:ext>
            </a:extLst>
          </p:cNvPr>
          <p:cNvSpPr>
            <a:spLocks noGrp="1" noChangeArrowheads="1"/>
          </p:cNvSpPr>
          <p:nvPr>
            <p:ph type="sldNum" sz="quarter" idx="12"/>
          </p:nvPr>
        </p:nvSpPr>
        <p:spPr>
          <a:ln/>
        </p:spPr>
        <p:txBody>
          <a:bodyPr/>
          <a:lstStyle>
            <a:lvl1pPr>
              <a:defRPr/>
            </a:lvl1pPr>
          </a:lstStyle>
          <a:p>
            <a:pPr>
              <a:defRPr/>
            </a:pPr>
            <a:fld id="{F0D11940-6397-4698-84F4-D59183D07613}" type="slidenum">
              <a:rPr lang="en-US" altLang="en-US"/>
              <a:pPr>
                <a:defRPr/>
              </a:pPr>
              <a:t>‹#›</a:t>
            </a:fld>
            <a:endParaRPr lang="en-US" altLang="en-US"/>
          </a:p>
        </p:txBody>
      </p:sp>
    </p:spTree>
    <p:extLst>
      <p:ext uri="{BB962C8B-B14F-4D97-AF65-F5344CB8AC3E}">
        <p14:creationId xmlns:p14="http://schemas.microsoft.com/office/powerpoint/2010/main" val="39851207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D24CE-8E32-42B7-A315-90311DA8FA4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A4C74B4-B11E-4EC7-BADD-0FF9387A050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97A5AE-E825-4C53-A46A-AF2FB788ED3A}"/>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D8EDF1FD-0CEC-48A9-BC1D-AEC18D513BF6}"/>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8F1D032F-2F71-4B8A-9EDC-26763A36634E}"/>
              </a:ext>
            </a:extLst>
          </p:cNvPr>
          <p:cNvSpPr>
            <a:spLocks noGrp="1"/>
          </p:cNvSpPr>
          <p:nvPr>
            <p:ph type="sldNum" sz="quarter" idx="12"/>
          </p:nvPr>
        </p:nvSpPr>
        <p:spPr/>
        <p:txBody>
          <a:bodyPr/>
          <a:lstStyle>
            <a:lvl1pPr>
              <a:defRPr/>
            </a:lvl1pPr>
          </a:lstStyle>
          <a:p>
            <a:fld id="{57D89E19-E265-4602-BB99-3780521B7F85}" type="slidenum">
              <a:rPr lang="en-US" altLang="en-US"/>
              <a:pPr/>
              <a:t>‹#›</a:t>
            </a:fld>
            <a:endParaRPr lang="en-US" altLang="en-US"/>
          </a:p>
        </p:txBody>
      </p:sp>
    </p:spTree>
    <p:extLst>
      <p:ext uri="{BB962C8B-B14F-4D97-AF65-F5344CB8AC3E}">
        <p14:creationId xmlns:p14="http://schemas.microsoft.com/office/powerpoint/2010/main" val="1849936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2E8AE-3D23-4F11-B62D-E4AAF4FB0BB9}"/>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21233A8-875F-4C0F-A578-9536A3F5C4CD}"/>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a:extLst>
              <a:ext uri="{FF2B5EF4-FFF2-40B4-BE49-F238E27FC236}">
                <a16:creationId xmlns:a16="http://schemas.microsoft.com/office/drawing/2014/main" id="{15FD5A0E-57F6-469D-AC1A-1C2B5D087B1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9371AA34-C8C0-450D-9780-C6DCE9ABEC32}"/>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94FBA22D-94A0-46FB-B108-A9390236EA5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24550548-AEB5-4627-93CC-BF72194B4036}"/>
              </a:ext>
            </a:extLst>
          </p:cNvPr>
          <p:cNvSpPr>
            <a:spLocks noGrp="1" noChangeArrowheads="1"/>
          </p:cNvSpPr>
          <p:nvPr>
            <p:ph type="sldNum" sz="quarter" idx="12"/>
          </p:nvPr>
        </p:nvSpPr>
        <p:spPr>
          <a:ln/>
        </p:spPr>
        <p:txBody>
          <a:bodyPr/>
          <a:lstStyle>
            <a:lvl1pPr>
              <a:defRPr/>
            </a:lvl1pPr>
          </a:lstStyle>
          <a:p>
            <a:pPr>
              <a:defRPr/>
            </a:pPr>
            <a:fld id="{F2FB1706-D45B-4D7E-84FA-2A8784D734BF}" type="slidenum">
              <a:rPr lang="en-US" altLang="en-US"/>
              <a:pPr>
                <a:defRPr/>
              </a:pPr>
              <a:t>‹#›</a:t>
            </a:fld>
            <a:endParaRPr lang="en-US" altLang="en-US"/>
          </a:p>
        </p:txBody>
      </p:sp>
    </p:spTree>
    <p:extLst>
      <p:ext uri="{BB962C8B-B14F-4D97-AF65-F5344CB8AC3E}">
        <p14:creationId xmlns:p14="http://schemas.microsoft.com/office/powerpoint/2010/main" val="28577557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7B7BD-AE3B-4C86-9029-5008AF7E9EA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78A0B2B-822E-4BC2-AA4E-11B676650C4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BCE83FE3-020C-4B20-B26C-EFFFCD56987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CD15D974-BA55-44F6-9BEA-59B48B4C790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5C00BA09-5F4F-4003-97CF-D063D1619D0A}"/>
              </a:ext>
            </a:extLst>
          </p:cNvPr>
          <p:cNvSpPr>
            <a:spLocks noGrp="1" noChangeArrowheads="1"/>
          </p:cNvSpPr>
          <p:nvPr>
            <p:ph type="sldNum" sz="quarter" idx="12"/>
          </p:nvPr>
        </p:nvSpPr>
        <p:spPr>
          <a:ln/>
        </p:spPr>
        <p:txBody>
          <a:bodyPr/>
          <a:lstStyle>
            <a:lvl1pPr>
              <a:defRPr/>
            </a:lvl1pPr>
          </a:lstStyle>
          <a:p>
            <a:pPr>
              <a:defRPr/>
            </a:pPr>
            <a:fld id="{93D47961-179F-4996-BBEE-0638F8BE28C7}" type="slidenum">
              <a:rPr lang="en-US" altLang="en-US"/>
              <a:pPr>
                <a:defRPr/>
              </a:pPr>
              <a:t>‹#›</a:t>
            </a:fld>
            <a:endParaRPr lang="en-US" altLang="en-US"/>
          </a:p>
        </p:txBody>
      </p:sp>
    </p:spTree>
    <p:extLst>
      <p:ext uri="{BB962C8B-B14F-4D97-AF65-F5344CB8AC3E}">
        <p14:creationId xmlns:p14="http://schemas.microsoft.com/office/powerpoint/2010/main" val="10384512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2B7D00B-C29F-40BE-8282-D6F8632A4A0F}"/>
              </a:ext>
            </a:extLst>
          </p:cNvPr>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379FAB9-C7BA-47D2-8B9B-2A4F43AE163C}"/>
              </a:ext>
            </a:extLst>
          </p:cNvPr>
          <p:cNvSpPr>
            <a:spLocks noGrp="1"/>
          </p:cNvSpPr>
          <p:nvPr>
            <p:ph type="body" orient="vert" idx="1"/>
          </p:nvPr>
        </p:nvSpPr>
        <p:spPr>
          <a:xfrm>
            <a:off x="685800" y="609600"/>
            <a:ext cx="5676900" cy="54864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BC49889D-3634-4D83-A357-4568DAA996D7}"/>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96E986A6-DE61-4E1C-BFE2-AAB3135CCCE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C6F2AC2E-DEDD-4281-9E40-E1C3455D5AB3}"/>
              </a:ext>
            </a:extLst>
          </p:cNvPr>
          <p:cNvSpPr>
            <a:spLocks noGrp="1" noChangeArrowheads="1"/>
          </p:cNvSpPr>
          <p:nvPr>
            <p:ph type="sldNum" sz="quarter" idx="12"/>
          </p:nvPr>
        </p:nvSpPr>
        <p:spPr>
          <a:ln/>
        </p:spPr>
        <p:txBody>
          <a:bodyPr/>
          <a:lstStyle>
            <a:lvl1pPr>
              <a:defRPr/>
            </a:lvl1pPr>
          </a:lstStyle>
          <a:p>
            <a:pPr>
              <a:defRPr/>
            </a:pPr>
            <a:fld id="{5855FB87-5603-4F8E-9A9E-617E20B3D4E1}" type="slidenum">
              <a:rPr lang="en-US" altLang="en-US"/>
              <a:pPr>
                <a:defRPr/>
              </a:pPr>
              <a:t>‹#›</a:t>
            </a:fld>
            <a:endParaRPr lang="en-US" altLang="en-US"/>
          </a:p>
        </p:txBody>
      </p:sp>
    </p:spTree>
    <p:extLst>
      <p:ext uri="{BB962C8B-B14F-4D97-AF65-F5344CB8AC3E}">
        <p14:creationId xmlns:p14="http://schemas.microsoft.com/office/powerpoint/2010/main" val="10555433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5990376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7AF9D-8C12-46CA-895F-FA1581CB494B}"/>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A3282DD-7B1E-4DC4-9361-AAEFB5A27AEE}"/>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a:extLst>
              <a:ext uri="{FF2B5EF4-FFF2-40B4-BE49-F238E27FC236}">
                <a16:creationId xmlns:a16="http://schemas.microsoft.com/office/drawing/2014/main" id="{9C7674E6-FFD8-422C-80A3-E48591992943}"/>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92D1AFD6-E24D-4324-940E-6E96964C4103}"/>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F0082D7E-C254-4465-9777-3780C3D95E44}"/>
              </a:ext>
            </a:extLst>
          </p:cNvPr>
          <p:cNvSpPr>
            <a:spLocks noGrp="1"/>
          </p:cNvSpPr>
          <p:nvPr>
            <p:ph type="sldNum" sz="quarter" idx="12"/>
          </p:nvPr>
        </p:nvSpPr>
        <p:spPr/>
        <p:txBody>
          <a:bodyPr/>
          <a:lstStyle>
            <a:lvl1pPr>
              <a:defRPr/>
            </a:lvl1pPr>
          </a:lstStyle>
          <a:p>
            <a:fld id="{8E7CFF0B-AA96-449E-9114-2D9E4205A4D4}" type="slidenum">
              <a:rPr lang="en-US" altLang="en-US"/>
              <a:pPr/>
              <a:t>‹#›</a:t>
            </a:fld>
            <a:endParaRPr lang="en-US" altLang="en-US"/>
          </a:p>
        </p:txBody>
      </p:sp>
    </p:spTree>
    <p:extLst>
      <p:ext uri="{BB962C8B-B14F-4D97-AF65-F5344CB8AC3E}">
        <p14:creationId xmlns:p14="http://schemas.microsoft.com/office/powerpoint/2010/main" val="9113394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BD72B-5EE2-483D-9A78-A5F1715B76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30FCFFB-E26A-4357-A6D1-880FC0928140}"/>
              </a:ext>
            </a:extLst>
          </p:cNvPr>
          <p:cNvSpPr>
            <a:spLocks noGrp="1"/>
          </p:cNvSpPr>
          <p:nvPr>
            <p:ph sz="half" idx="1"/>
          </p:nvPr>
        </p:nvSpPr>
        <p:spPr>
          <a:xfrm>
            <a:off x="457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D0C0D6C-9430-4D3D-A488-F8D4CD7DDDE0}"/>
              </a:ext>
            </a:extLst>
          </p:cNvPr>
          <p:cNvSpPr>
            <a:spLocks noGrp="1"/>
          </p:cNvSpPr>
          <p:nvPr>
            <p:ph sz="half" idx="2"/>
          </p:nvPr>
        </p:nvSpPr>
        <p:spPr>
          <a:xfrm>
            <a:off x="4648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88EF112-9B78-438A-B33D-4BD3C2929C84}"/>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9CB9D8F4-DD5A-4C0B-B5A8-DF55F87CBCB3}"/>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31B8342A-29EB-4A61-B1E1-0E17C681778A}"/>
              </a:ext>
            </a:extLst>
          </p:cNvPr>
          <p:cNvSpPr>
            <a:spLocks noGrp="1"/>
          </p:cNvSpPr>
          <p:nvPr>
            <p:ph type="sldNum" sz="quarter" idx="12"/>
          </p:nvPr>
        </p:nvSpPr>
        <p:spPr/>
        <p:txBody>
          <a:bodyPr/>
          <a:lstStyle>
            <a:lvl1pPr>
              <a:defRPr/>
            </a:lvl1pPr>
          </a:lstStyle>
          <a:p>
            <a:fld id="{E92A8506-5BA1-4736-83B5-13F32E733851}" type="slidenum">
              <a:rPr lang="en-US" altLang="en-US"/>
              <a:pPr/>
              <a:t>‹#›</a:t>
            </a:fld>
            <a:endParaRPr lang="en-US" altLang="en-US"/>
          </a:p>
        </p:txBody>
      </p:sp>
    </p:spTree>
    <p:extLst>
      <p:ext uri="{BB962C8B-B14F-4D97-AF65-F5344CB8AC3E}">
        <p14:creationId xmlns:p14="http://schemas.microsoft.com/office/powerpoint/2010/main" val="1914000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106DB-BD95-4CC2-9FE4-7BAA3F2359C0}"/>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97B781A-CC35-4180-93AA-AF4A9641CF58}"/>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39F14B3-FAF3-4F63-822D-079ACA56DA4C}"/>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AA9D7E9-A1D9-417A-A683-C750F8912BBD}"/>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C8708F5-1238-479D-87A2-B2A5429C4692}"/>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2535B14-585A-4742-9BC3-6449D5AF8AFE}"/>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1D849392-B572-4D65-97FB-1CB511D87646}"/>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A8E44563-00FC-4262-A132-05474F71CDC6}"/>
              </a:ext>
            </a:extLst>
          </p:cNvPr>
          <p:cNvSpPr>
            <a:spLocks noGrp="1"/>
          </p:cNvSpPr>
          <p:nvPr>
            <p:ph type="sldNum" sz="quarter" idx="12"/>
          </p:nvPr>
        </p:nvSpPr>
        <p:spPr/>
        <p:txBody>
          <a:bodyPr/>
          <a:lstStyle>
            <a:lvl1pPr>
              <a:defRPr/>
            </a:lvl1pPr>
          </a:lstStyle>
          <a:p>
            <a:fld id="{05A19EFB-D10F-4972-BC73-23B7DE053FA3}" type="slidenum">
              <a:rPr lang="en-US" altLang="en-US"/>
              <a:pPr/>
              <a:t>‹#›</a:t>
            </a:fld>
            <a:endParaRPr lang="en-US" altLang="en-US"/>
          </a:p>
        </p:txBody>
      </p:sp>
    </p:spTree>
    <p:extLst>
      <p:ext uri="{BB962C8B-B14F-4D97-AF65-F5344CB8AC3E}">
        <p14:creationId xmlns:p14="http://schemas.microsoft.com/office/powerpoint/2010/main" val="40612641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A33DAE-700C-41A3-9F40-3E6A6D76640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32E09EE-5367-4D56-95CB-F62B1306E40A}"/>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7D07BD27-636F-4D78-ADBB-50D56481A317}"/>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FA9B8AA2-8237-4E5E-98A8-DF43C45E96FF}"/>
              </a:ext>
            </a:extLst>
          </p:cNvPr>
          <p:cNvSpPr>
            <a:spLocks noGrp="1"/>
          </p:cNvSpPr>
          <p:nvPr>
            <p:ph type="sldNum" sz="quarter" idx="12"/>
          </p:nvPr>
        </p:nvSpPr>
        <p:spPr/>
        <p:txBody>
          <a:bodyPr/>
          <a:lstStyle>
            <a:lvl1pPr>
              <a:defRPr/>
            </a:lvl1pPr>
          </a:lstStyle>
          <a:p>
            <a:fld id="{D757978A-A407-49BF-872A-A8761EEBA7B0}" type="slidenum">
              <a:rPr lang="en-US" altLang="en-US"/>
              <a:pPr/>
              <a:t>‹#›</a:t>
            </a:fld>
            <a:endParaRPr lang="en-US" altLang="en-US"/>
          </a:p>
        </p:txBody>
      </p:sp>
    </p:spTree>
    <p:extLst>
      <p:ext uri="{BB962C8B-B14F-4D97-AF65-F5344CB8AC3E}">
        <p14:creationId xmlns:p14="http://schemas.microsoft.com/office/powerpoint/2010/main" val="11230040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4CD3474-F7BC-4EE1-A769-109DC2872281}"/>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06578FF0-2419-4857-B0CA-04F3F2F0A0CA}"/>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7DF7F3DD-41F6-4719-9269-09C8A0579058}"/>
              </a:ext>
            </a:extLst>
          </p:cNvPr>
          <p:cNvSpPr>
            <a:spLocks noGrp="1"/>
          </p:cNvSpPr>
          <p:nvPr>
            <p:ph type="sldNum" sz="quarter" idx="12"/>
          </p:nvPr>
        </p:nvSpPr>
        <p:spPr/>
        <p:txBody>
          <a:bodyPr/>
          <a:lstStyle>
            <a:lvl1pPr>
              <a:defRPr/>
            </a:lvl1pPr>
          </a:lstStyle>
          <a:p>
            <a:fld id="{63B8673D-13B9-42F1-A0D0-B7A1A5825C8F}" type="slidenum">
              <a:rPr lang="en-US" altLang="en-US"/>
              <a:pPr/>
              <a:t>‹#›</a:t>
            </a:fld>
            <a:endParaRPr lang="en-US" altLang="en-US"/>
          </a:p>
        </p:txBody>
      </p:sp>
    </p:spTree>
    <p:extLst>
      <p:ext uri="{BB962C8B-B14F-4D97-AF65-F5344CB8AC3E}">
        <p14:creationId xmlns:p14="http://schemas.microsoft.com/office/powerpoint/2010/main" val="338278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50AD0-F4C2-4F60-BA79-1E033AB494BE}"/>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C7CAFFE-3D2F-400A-94B7-AB8B8CB97547}"/>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2F0A0FD-EEFA-433D-918E-3ABEE458321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72541C9-CD2C-4424-8090-C553FCF0C9EC}"/>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2E4FE69E-90F8-4FE6-8B5F-5356FEF51BC5}"/>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CFA8DA20-8F11-4901-9BD6-5E0ED45264D1}"/>
              </a:ext>
            </a:extLst>
          </p:cNvPr>
          <p:cNvSpPr>
            <a:spLocks noGrp="1"/>
          </p:cNvSpPr>
          <p:nvPr>
            <p:ph type="sldNum" sz="quarter" idx="12"/>
          </p:nvPr>
        </p:nvSpPr>
        <p:spPr/>
        <p:txBody>
          <a:bodyPr/>
          <a:lstStyle>
            <a:lvl1pPr>
              <a:defRPr/>
            </a:lvl1pPr>
          </a:lstStyle>
          <a:p>
            <a:fld id="{CEF9688C-9536-4A10-AC61-150653E6D269}" type="slidenum">
              <a:rPr lang="en-US" altLang="en-US"/>
              <a:pPr/>
              <a:t>‹#›</a:t>
            </a:fld>
            <a:endParaRPr lang="en-US" altLang="en-US"/>
          </a:p>
        </p:txBody>
      </p:sp>
    </p:spTree>
    <p:extLst>
      <p:ext uri="{BB962C8B-B14F-4D97-AF65-F5344CB8AC3E}">
        <p14:creationId xmlns:p14="http://schemas.microsoft.com/office/powerpoint/2010/main" val="35876889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57256-E4D0-43E6-843A-52D2BA5B2412}"/>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8092C42-0282-408C-9794-C4C91E117DF2}"/>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54ADB69-9A4C-4E49-99B8-397F4842B7E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BE3C9F0-B1EF-4AED-85DC-9B61CB78F346}"/>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7E0F89D4-D609-4AA7-BB1A-6ACD51C099CA}"/>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E7A00234-C450-4D4F-907B-32EB14EB4C6E}"/>
              </a:ext>
            </a:extLst>
          </p:cNvPr>
          <p:cNvSpPr>
            <a:spLocks noGrp="1"/>
          </p:cNvSpPr>
          <p:nvPr>
            <p:ph type="sldNum" sz="quarter" idx="12"/>
          </p:nvPr>
        </p:nvSpPr>
        <p:spPr/>
        <p:txBody>
          <a:bodyPr/>
          <a:lstStyle>
            <a:lvl1pPr>
              <a:defRPr/>
            </a:lvl1pPr>
          </a:lstStyle>
          <a:p>
            <a:fld id="{0BF32415-1B23-4625-B36E-DFA7E6DEBBF9}" type="slidenum">
              <a:rPr lang="en-US" altLang="en-US"/>
              <a:pPr/>
              <a:t>‹#›</a:t>
            </a:fld>
            <a:endParaRPr lang="en-US" altLang="en-US"/>
          </a:p>
        </p:txBody>
      </p:sp>
    </p:spTree>
    <p:extLst>
      <p:ext uri="{BB962C8B-B14F-4D97-AF65-F5344CB8AC3E}">
        <p14:creationId xmlns:p14="http://schemas.microsoft.com/office/powerpoint/2010/main" val="18108427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A975B028-CD6B-4B86-A58C-76FBC3246580}"/>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Rectangle 3">
            <a:extLst>
              <a:ext uri="{FF2B5EF4-FFF2-40B4-BE49-F238E27FC236}">
                <a16:creationId xmlns:a16="http://schemas.microsoft.com/office/drawing/2014/main" id="{ABE76B7B-CF95-4190-8CE2-7122BDDD59BA}"/>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8" name="Rectangle 4">
            <a:extLst>
              <a:ext uri="{FF2B5EF4-FFF2-40B4-BE49-F238E27FC236}">
                <a16:creationId xmlns:a16="http://schemas.microsoft.com/office/drawing/2014/main" id="{14CBD4B2-F87C-4D71-AAD6-3686FEC82B14}"/>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Calibri" panose="020F0502020204030204" pitchFamily="34" charset="0"/>
                <a:cs typeface="Calibri" panose="020F0502020204030204" pitchFamily="34" charset="0"/>
              </a:defRPr>
            </a:lvl1pPr>
          </a:lstStyle>
          <a:p>
            <a:endParaRPr lang="en-US" altLang="en-US" dirty="0"/>
          </a:p>
        </p:txBody>
      </p:sp>
      <p:sp>
        <p:nvSpPr>
          <p:cNvPr id="1029" name="Rectangle 5">
            <a:extLst>
              <a:ext uri="{FF2B5EF4-FFF2-40B4-BE49-F238E27FC236}">
                <a16:creationId xmlns:a16="http://schemas.microsoft.com/office/drawing/2014/main" id="{910C4337-34EC-4CBF-AE3C-78DA8D17E633}"/>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Calibri" panose="020F0502020204030204" pitchFamily="34" charset="0"/>
                <a:cs typeface="Calibri" panose="020F0502020204030204" pitchFamily="34" charset="0"/>
              </a:defRPr>
            </a:lvl1pPr>
          </a:lstStyle>
          <a:p>
            <a:endParaRPr lang="en-US" altLang="en-US" dirty="0"/>
          </a:p>
        </p:txBody>
      </p:sp>
      <p:sp>
        <p:nvSpPr>
          <p:cNvPr id="1030" name="Rectangle 6">
            <a:extLst>
              <a:ext uri="{FF2B5EF4-FFF2-40B4-BE49-F238E27FC236}">
                <a16:creationId xmlns:a16="http://schemas.microsoft.com/office/drawing/2014/main" id="{88DB36AC-BBF3-4259-8FC5-BDF009136603}"/>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Calibri" panose="020F0502020204030204" pitchFamily="34" charset="0"/>
                <a:cs typeface="Calibri" panose="020F0502020204030204" pitchFamily="34" charset="0"/>
              </a:defRPr>
            </a:lvl1pPr>
          </a:lstStyle>
          <a:p>
            <a:fld id="{88F211F5-C36B-488C-9866-A716875477AA}" type="slidenum">
              <a:rPr lang="en-US" altLang="en-US" smtClean="0"/>
              <a:pPr/>
              <a:t>‹#›</a:t>
            </a:fld>
            <a:endParaRPr lang="en-US" altLang="en-US" dirty="0"/>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xStyles>
    <p:titleStyle>
      <a:lvl1pPr algn="ctr" rtl="0" fontAlgn="base">
        <a:spcBef>
          <a:spcPct val="0"/>
        </a:spcBef>
        <a:spcAft>
          <a:spcPct val="0"/>
        </a:spcAft>
        <a:defRPr sz="4400" kern="1200">
          <a:solidFill>
            <a:schemeClr val="tx2"/>
          </a:solidFill>
          <a:latin typeface="Calibri" panose="020F0502020204030204" pitchFamily="34" charset="0"/>
          <a:ea typeface="+mj-ea"/>
          <a:cs typeface="Calibri" panose="020F0502020204030204" pitchFamily="34" charset="0"/>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Calibri" panose="020F0502020204030204" pitchFamily="34" charset="0"/>
          <a:ea typeface="+mn-ea"/>
          <a:cs typeface="Calibri" panose="020F0502020204030204" pitchFamily="34" charset="0"/>
        </a:defRPr>
      </a:lvl1pPr>
      <a:lvl2pPr marL="742950" indent="-285750" algn="l" rtl="0" fontAlgn="base">
        <a:spcBef>
          <a:spcPct val="20000"/>
        </a:spcBef>
        <a:spcAft>
          <a:spcPct val="0"/>
        </a:spcAft>
        <a:buChar char="–"/>
        <a:defRPr sz="2800" kern="1200">
          <a:solidFill>
            <a:schemeClr val="tx1"/>
          </a:solidFill>
          <a:latin typeface="Calibri" panose="020F0502020204030204" pitchFamily="34" charset="0"/>
          <a:ea typeface="+mn-ea"/>
          <a:cs typeface="Calibri" panose="020F0502020204030204" pitchFamily="34" charset="0"/>
        </a:defRPr>
      </a:lvl2pPr>
      <a:lvl3pPr marL="1143000" indent="-228600" algn="l" rtl="0" fontAlgn="base">
        <a:spcBef>
          <a:spcPct val="20000"/>
        </a:spcBef>
        <a:spcAft>
          <a:spcPct val="0"/>
        </a:spcAft>
        <a:buChar char="•"/>
        <a:defRPr sz="2400" kern="1200">
          <a:solidFill>
            <a:schemeClr val="tx1"/>
          </a:solidFill>
          <a:latin typeface="Calibri" panose="020F0502020204030204" pitchFamily="34" charset="0"/>
          <a:ea typeface="+mn-ea"/>
          <a:cs typeface="Calibri" panose="020F0502020204030204" pitchFamily="34" charset="0"/>
        </a:defRPr>
      </a:lvl3pPr>
      <a:lvl4pPr marL="1600200" indent="-228600" algn="l" rtl="0" fontAlgn="base">
        <a:spcBef>
          <a:spcPct val="20000"/>
        </a:spcBef>
        <a:spcAft>
          <a:spcPct val="0"/>
        </a:spcAft>
        <a:buChar char="–"/>
        <a:defRPr sz="2000" kern="1200">
          <a:solidFill>
            <a:schemeClr val="tx1"/>
          </a:solidFill>
          <a:latin typeface="Calibri" panose="020F0502020204030204" pitchFamily="34" charset="0"/>
          <a:ea typeface="+mn-ea"/>
          <a:cs typeface="Calibri" panose="020F0502020204030204" pitchFamily="34" charset="0"/>
        </a:defRPr>
      </a:lvl4pPr>
      <a:lvl5pPr marL="2057400" indent="-228600" algn="l" rtl="0" fontAlgn="base">
        <a:spcBef>
          <a:spcPct val="20000"/>
        </a:spcBef>
        <a:spcAft>
          <a:spcPct val="0"/>
        </a:spcAft>
        <a:buChar char="»"/>
        <a:defRPr sz="20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srcRect/>
          <a:tile tx="0" ty="0" sx="100000" sy="100000" flip="none" algn="tl"/>
        </a:blip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9F0C25DD-4C51-4821-A651-A42CE314E72A}"/>
              </a:ext>
            </a:extLst>
          </p:cNvPr>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123" name="Rectangle 3">
            <a:extLst>
              <a:ext uri="{FF2B5EF4-FFF2-40B4-BE49-F238E27FC236}">
                <a16:creationId xmlns:a16="http://schemas.microsoft.com/office/drawing/2014/main" id="{43055B6E-DAFF-4BF1-8609-2DFFFA747E98}"/>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37220" name="Rectangle 4">
            <a:extLst>
              <a:ext uri="{FF2B5EF4-FFF2-40B4-BE49-F238E27FC236}">
                <a16:creationId xmlns:a16="http://schemas.microsoft.com/office/drawing/2014/main" id="{579A4F0B-0ADA-4124-A01A-92F3751244F8}"/>
              </a:ext>
            </a:extLst>
          </p:cNvPr>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hangingPunct="1">
              <a:defRPr sz="1400" b="0">
                <a:latin typeface="Calibri" panose="020F0502020204030204" pitchFamily="34" charset="0"/>
                <a:cs typeface="Calibri" panose="020F0502020204030204" pitchFamily="34" charset="0"/>
              </a:defRPr>
            </a:lvl1pPr>
          </a:lstStyle>
          <a:p>
            <a:pPr>
              <a:defRPr/>
            </a:pPr>
            <a:endParaRPr lang="en-US" altLang="en-US" dirty="0"/>
          </a:p>
        </p:txBody>
      </p:sp>
      <p:sp>
        <p:nvSpPr>
          <p:cNvPr id="137221" name="Rectangle 5">
            <a:extLst>
              <a:ext uri="{FF2B5EF4-FFF2-40B4-BE49-F238E27FC236}">
                <a16:creationId xmlns:a16="http://schemas.microsoft.com/office/drawing/2014/main" id="{56F845B1-8230-49C4-BD20-752C1DE64CD1}"/>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b="0">
                <a:latin typeface="Calibri" panose="020F0502020204030204" pitchFamily="34" charset="0"/>
                <a:cs typeface="Calibri" panose="020F0502020204030204" pitchFamily="34" charset="0"/>
              </a:defRPr>
            </a:lvl1pPr>
          </a:lstStyle>
          <a:p>
            <a:pPr>
              <a:defRPr/>
            </a:pPr>
            <a:endParaRPr lang="en-US" altLang="en-US" dirty="0"/>
          </a:p>
        </p:txBody>
      </p:sp>
      <p:sp>
        <p:nvSpPr>
          <p:cNvPr id="137222" name="Rectangle 6">
            <a:extLst>
              <a:ext uri="{FF2B5EF4-FFF2-40B4-BE49-F238E27FC236}">
                <a16:creationId xmlns:a16="http://schemas.microsoft.com/office/drawing/2014/main" id="{2E372AAA-BD06-4CA8-B527-CD37DFAA8368}"/>
              </a:ext>
            </a:extLst>
          </p:cNvPr>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b="0">
                <a:latin typeface="Calibri" panose="020F0502020204030204" pitchFamily="34" charset="0"/>
                <a:cs typeface="Calibri" panose="020F0502020204030204" pitchFamily="34" charset="0"/>
              </a:defRPr>
            </a:lvl1pPr>
          </a:lstStyle>
          <a:p>
            <a:pPr>
              <a:defRPr/>
            </a:pPr>
            <a:fld id="{B1474604-C9B0-4EEF-A598-FC367AA789D2}" type="slidenum">
              <a:rPr lang="en-US" altLang="en-US" smtClean="0"/>
              <a:pPr>
                <a:defRPr/>
              </a:pPr>
              <a:t>‹#›</a:t>
            </a:fld>
            <a:endParaRPr lang="en-US" altLang="en-US" dirty="0"/>
          </a:p>
        </p:txBody>
      </p:sp>
    </p:spTree>
    <p:extLst>
      <p:ext uri="{BB962C8B-B14F-4D97-AF65-F5344CB8AC3E}">
        <p14:creationId xmlns:p14="http://schemas.microsoft.com/office/powerpoint/2010/main" val="391563682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txStyles>
    <p:titleStyle>
      <a:lvl1pPr algn="ctr" rtl="0" eaLnBrk="0" fontAlgn="base" hangingPunct="0">
        <a:spcBef>
          <a:spcPct val="0"/>
        </a:spcBef>
        <a:spcAft>
          <a:spcPct val="0"/>
        </a:spcAft>
        <a:defRPr sz="4400" kern="1200">
          <a:solidFill>
            <a:schemeClr val="tx2"/>
          </a:solidFill>
          <a:latin typeface="Calibri" panose="020F0502020204030204" pitchFamily="34" charset="0"/>
          <a:ea typeface="+mj-ea"/>
          <a:cs typeface="Calibri" panose="020F0502020204030204" pitchFamily="34" charset="0"/>
        </a:defRPr>
      </a:lvl1pPr>
      <a:lvl2pPr algn="ctr" rtl="0" eaLnBrk="0" fontAlgn="base" hangingPunct="0">
        <a:spcBef>
          <a:spcPct val="0"/>
        </a:spcBef>
        <a:spcAft>
          <a:spcPct val="0"/>
        </a:spcAft>
        <a:defRPr sz="4400">
          <a:solidFill>
            <a:schemeClr val="tx2"/>
          </a:solidFill>
          <a:latin typeface="Calibri" panose="020F0502020204030204" pitchFamily="34" charset="0"/>
          <a:cs typeface="Calibri" panose="020F0502020204030204" pitchFamily="34" charset="0"/>
        </a:defRPr>
      </a:lvl2pPr>
      <a:lvl3pPr algn="ctr" rtl="0" eaLnBrk="0" fontAlgn="base" hangingPunct="0">
        <a:spcBef>
          <a:spcPct val="0"/>
        </a:spcBef>
        <a:spcAft>
          <a:spcPct val="0"/>
        </a:spcAft>
        <a:defRPr sz="4400">
          <a:solidFill>
            <a:schemeClr val="tx2"/>
          </a:solidFill>
          <a:latin typeface="Calibri" panose="020F0502020204030204" pitchFamily="34" charset="0"/>
          <a:cs typeface="Calibri" panose="020F0502020204030204" pitchFamily="34" charset="0"/>
        </a:defRPr>
      </a:lvl3pPr>
      <a:lvl4pPr algn="ctr" rtl="0" eaLnBrk="0" fontAlgn="base" hangingPunct="0">
        <a:spcBef>
          <a:spcPct val="0"/>
        </a:spcBef>
        <a:spcAft>
          <a:spcPct val="0"/>
        </a:spcAft>
        <a:defRPr sz="4400">
          <a:solidFill>
            <a:schemeClr val="tx2"/>
          </a:solidFill>
          <a:latin typeface="Calibri" panose="020F0502020204030204" pitchFamily="34" charset="0"/>
          <a:cs typeface="Calibri" panose="020F0502020204030204" pitchFamily="34" charset="0"/>
        </a:defRPr>
      </a:lvl4pPr>
      <a:lvl5pPr algn="ctr" rtl="0" eaLnBrk="0" fontAlgn="base" hangingPunct="0">
        <a:spcBef>
          <a:spcPct val="0"/>
        </a:spcBef>
        <a:spcAft>
          <a:spcPct val="0"/>
        </a:spcAft>
        <a:defRPr sz="4400">
          <a:solidFill>
            <a:schemeClr val="tx2"/>
          </a:solidFill>
          <a:latin typeface="Calibri" panose="020F0502020204030204" pitchFamily="34" charset="0"/>
          <a:cs typeface="Calibri" panose="020F050202020403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Calibri" panose="020F0502020204030204" pitchFamily="34" charset="0"/>
          <a:ea typeface="+mn-ea"/>
          <a:cs typeface="Calibri" panose="020F0502020204030204" pitchFamily="34" charset="0"/>
        </a:defRPr>
      </a:lvl1pPr>
      <a:lvl2pPr marL="742950" indent="-285750" algn="l" rtl="0" eaLnBrk="0" fontAlgn="base" hangingPunct="0">
        <a:spcBef>
          <a:spcPct val="20000"/>
        </a:spcBef>
        <a:spcAft>
          <a:spcPct val="0"/>
        </a:spcAft>
        <a:buChar char="–"/>
        <a:defRPr sz="2800" kern="1200">
          <a:solidFill>
            <a:schemeClr val="tx1"/>
          </a:solidFill>
          <a:latin typeface="Calibri" panose="020F0502020204030204" pitchFamily="34" charset="0"/>
          <a:ea typeface="+mn-ea"/>
          <a:cs typeface="Calibri" panose="020F0502020204030204" pitchFamily="34" charset="0"/>
        </a:defRPr>
      </a:lvl2pPr>
      <a:lvl3pPr marL="1143000" indent="-228600" algn="l" rtl="0" eaLnBrk="0" fontAlgn="base" hangingPunct="0">
        <a:spcBef>
          <a:spcPct val="20000"/>
        </a:spcBef>
        <a:spcAft>
          <a:spcPct val="0"/>
        </a:spcAft>
        <a:buChar char="•"/>
        <a:defRPr sz="2400" kern="1200">
          <a:solidFill>
            <a:schemeClr val="tx1"/>
          </a:solidFill>
          <a:latin typeface="Calibri" panose="020F0502020204030204" pitchFamily="34" charset="0"/>
          <a:ea typeface="+mn-ea"/>
          <a:cs typeface="Calibri" panose="020F0502020204030204" pitchFamily="34" charset="0"/>
        </a:defRPr>
      </a:lvl3pPr>
      <a:lvl4pPr marL="1600200" indent="-228600" algn="l" rtl="0" eaLnBrk="0" fontAlgn="base" hangingPunct="0">
        <a:spcBef>
          <a:spcPct val="20000"/>
        </a:spcBef>
        <a:spcAft>
          <a:spcPct val="0"/>
        </a:spcAft>
        <a:buChar char="–"/>
        <a:defRPr sz="2000" kern="1200">
          <a:solidFill>
            <a:schemeClr val="tx1"/>
          </a:solidFill>
          <a:latin typeface="Calibri" panose="020F0502020204030204" pitchFamily="34" charset="0"/>
          <a:ea typeface="+mn-ea"/>
          <a:cs typeface="Calibri" panose="020F0502020204030204" pitchFamily="34" charset="0"/>
        </a:defRPr>
      </a:lvl4pPr>
      <a:lvl5pPr marL="2057400" indent="-228600" algn="l" rtl="0" eaLnBrk="0" fontAlgn="base" hangingPunct="0">
        <a:spcBef>
          <a:spcPct val="20000"/>
        </a:spcBef>
        <a:spcAft>
          <a:spcPct val="0"/>
        </a:spcAft>
        <a:buChar char="»"/>
        <a:defRPr sz="20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5.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15.xml"/><Relationship Id="rId5" Type="http://schemas.openxmlformats.org/officeDocument/2006/relationships/image" Target="../media/image21.png"/><Relationship Id="rId4" Type="http://schemas.openxmlformats.org/officeDocument/2006/relationships/image" Target="../media/image20.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27.jpeg"/></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4.xml"/><Relationship Id="rId5" Type="http://schemas.openxmlformats.org/officeDocument/2006/relationships/image" Target="../media/image27.jpeg"/><Relationship Id="rId4" Type="http://schemas.openxmlformats.org/officeDocument/2006/relationships/image" Target="../media/image30.jpeg"/></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33.jpeg"/></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35.png"/></Relationships>
</file>

<file path=ppt/slides/_rels/slide3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39.jpeg"/></Relationships>
</file>

<file path=ppt/slides/_rels/slide4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4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4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45.jpeg"/></Relationships>
</file>

<file path=ppt/slides/_rels/slide4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47.jpeg"/></Relationships>
</file>

<file path=ppt/slides/_rels/slide4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4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40.xml"/><Relationship Id="rId1" Type="http://schemas.openxmlformats.org/officeDocument/2006/relationships/slideLayout" Target="../slideLayouts/slideLayout4.xml"/><Relationship Id="rId5" Type="http://schemas.openxmlformats.org/officeDocument/2006/relationships/image" Target="../media/image55.jpeg"/><Relationship Id="rId4" Type="http://schemas.openxmlformats.org/officeDocument/2006/relationships/image" Target="../media/image54.jpeg"/></Relationships>
</file>

<file path=ppt/slides/_rels/slide5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56.jpeg"/></Relationships>
</file>

<file path=ppt/slides/_rels/slide58.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microsoft.com/office/2007/relationships/hdphoto" Target="../media/hdphoto1.wdp"/></Relationships>
</file>

<file path=ppt/slides/_rels/slide60.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pn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64.png"/></Relationships>
</file>

<file path=ppt/slides/_rels/slide6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65.png"/></Relationships>
</file>

<file path=ppt/slides/_rels/slide66.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67.png"/></Relationships>
</file>

<file path=ppt/slides/_rels/slide68.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7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67.png"/></Relationships>
</file>

<file path=ppt/slides/_rels/slide71.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71.png"/></Relationships>
</file>

<file path=ppt/slides/_rels/slide7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71.png"/></Relationships>
</file>

<file path=ppt/slides/_rels/slide7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72.png"/></Relationships>
</file>

<file path=ppt/slides/_rels/slide7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73.jpeg"/></Relationships>
</file>

<file path=ppt/slides/_rels/slide7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67.png"/></Relationships>
</file>

<file path=ppt/slides/_rels/slide7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74.png"/></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image" Target="../media/image81.pn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3.xml"/><Relationship Id="rId1" Type="http://schemas.openxmlformats.org/officeDocument/2006/relationships/slideLayout" Target="../slideLayouts/slideLayout18.xml"/><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Box 3">
            <a:extLst>
              <a:ext uri="{FF2B5EF4-FFF2-40B4-BE49-F238E27FC236}">
                <a16:creationId xmlns:a16="http://schemas.microsoft.com/office/drawing/2014/main" id="{39700B34-2BB4-44D2-9952-307DD5CAF05C}"/>
              </a:ext>
            </a:extLst>
          </p:cNvPr>
          <p:cNvSpPr txBox="1">
            <a:spLocks noChangeArrowheads="1"/>
          </p:cNvSpPr>
          <p:nvPr/>
        </p:nvSpPr>
        <p:spPr bwMode="auto">
          <a:xfrm>
            <a:off x="1333500" y="6459538"/>
            <a:ext cx="64770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Special thanks to Dr. Vern Peterman for access to his insights and resources.</a:t>
            </a:r>
          </a:p>
        </p:txBody>
      </p:sp>
      <p:sp>
        <p:nvSpPr>
          <p:cNvPr id="9" name="Title 1">
            <a:extLst>
              <a:ext uri="{FF2B5EF4-FFF2-40B4-BE49-F238E27FC236}">
                <a16:creationId xmlns:a16="http://schemas.microsoft.com/office/drawing/2014/main" id="{EE5848BF-B2BE-4A3C-A0BB-39B491A5C0FD}"/>
              </a:ext>
            </a:extLst>
          </p:cNvPr>
          <p:cNvSpPr txBox="1">
            <a:spLocks/>
          </p:cNvSpPr>
          <p:nvPr/>
        </p:nvSpPr>
        <p:spPr bwMode="auto">
          <a:xfrm>
            <a:off x="457200" y="241300"/>
            <a:ext cx="8229600" cy="151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sz="4400">
                <a:solidFill>
                  <a:schemeClr val="tx2"/>
                </a:solidFill>
                <a:latin typeface="Calibri" panose="020F0502020204030204" pitchFamily="34" charset="0"/>
                <a:ea typeface="+mj-ea"/>
                <a:cs typeface="Calibri" panose="020F0502020204030204" pitchFamily="34" charset="0"/>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rPr>
              <a:t>Law and Grace: An Overview</a:t>
            </a:r>
            <a:br>
              <a:rPr kumimoji="0" lang="en-US" sz="3200" b="1" i="0" u="none" strike="noStrike" kern="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rPr>
            </a:br>
            <a:r>
              <a:rPr kumimoji="0" lang="en-US" altLang="en-US" sz="2000" b="1" i="0" u="none" strike="noStrike" kern="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rPr>
              <a:t>Jim McGowan, Th.D.</a:t>
            </a:r>
            <a:br>
              <a:rPr kumimoji="0" lang="en-US" altLang="en-US" sz="2000" b="1" i="0" u="none" strike="noStrike" kern="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rPr>
            </a:br>
            <a:r>
              <a:rPr kumimoji="0" lang="en-US" altLang="en-US" sz="2000" b="1" i="0" u="none" strike="noStrike" kern="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rPr>
              <a:t>Sugar Land Bible Church</a:t>
            </a:r>
            <a:br>
              <a:rPr kumimoji="0" lang="en-US" altLang="en-US" sz="2000" b="1" i="0" u="none" strike="noStrike" kern="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rPr>
            </a:br>
            <a:r>
              <a:rPr kumimoji="0" lang="en-US" altLang="en-US" sz="2000" b="1" i="0" u="none" strike="noStrike" kern="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rPr>
              <a:t>03-14-2021</a:t>
            </a:r>
            <a:endParaRPr kumimoji="0" lang="en-US" sz="3200" b="1" i="0" u="none" strike="noStrike" kern="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endParaRPr>
          </a:p>
        </p:txBody>
      </p:sp>
      <p:pic>
        <p:nvPicPr>
          <p:cNvPr id="10" name="Picture 2" descr="moses and the ten comandments">
            <a:extLst>
              <a:ext uri="{FF2B5EF4-FFF2-40B4-BE49-F238E27FC236}">
                <a16:creationId xmlns:a16="http://schemas.microsoft.com/office/drawing/2014/main" id="{D331BE39-6EFF-425D-A1DC-E2411873E9A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 y="1752600"/>
            <a:ext cx="3429000" cy="4572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3" descr="Christ with boy - no edging">
            <a:extLst>
              <a:ext uri="{FF2B5EF4-FFF2-40B4-BE49-F238E27FC236}">
                <a16:creationId xmlns:a16="http://schemas.microsoft.com/office/drawing/2014/main" id="{5B00E311-93C1-440B-AAE4-B0823D81FDE6}"/>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257800" y="1759078"/>
            <a:ext cx="3429001" cy="4572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 name="Text Box 4">
            <a:extLst>
              <a:ext uri="{FF2B5EF4-FFF2-40B4-BE49-F238E27FC236}">
                <a16:creationId xmlns:a16="http://schemas.microsoft.com/office/drawing/2014/main" id="{CC02472F-5DAA-4F41-83F2-DE4E34CD8455}"/>
              </a:ext>
            </a:extLst>
          </p:cNvPr>
          <p:cNvSpPr txBox="1">
            <a:spLocks noChangeArrowheads="1"/>
          </p:cNvSpPr>
          <p:nvPr/>
        </p:nvSpPr>
        <p:spPr bwMode="auto">
          <a:xfrm>
            <a:off x="685800" y="5334000"/>
            <a:ext cx="304800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1" i="1" u="none" strike="noStrike" kern="1200" cap="none" spc="0" normalizeH="0" baseline="0" noProof="0" dirty="0">
                <a:ln>
                  <a:noFill/>
                </a:ln>
                <a:solidFill>
                  <a:srgbClr val="FF5050"/>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For the Law was given through Moses…</a:t>
            </a:r>
          </a:p>
        </p:txBody>
      </p:sp>
      <p:sp>
        <p:nvSpPr>
          <p:cNvPr id="7175" name="Text Box 4">
            <a:extLst>
              <a:ext uri="{FF2B5EF4-FFF2-40B4-BE49-F238E27FC236}">
                <a16:creationId xmlns:a16="http://schemas.microsoft.com/office/drawing/2014/main" id="{C772D085-726D-4481-B1C4-13C6A1B05202}"/>
              </a:ext>
            </a:extLst>
          </p:cNvPr>
          <p:cNvSpPr txBox="1">
            <a:spLocks noChangeArrowheads="1"/>
          </p:cNvSpPr>
          <p:nvPr/>
        </p:nvSpPr>
        <p:spPr bwMode="auto">
          <a:xfrm>
            <a:off x="5334000" y="5105400"/>
            <a:ext cx="3352800"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1" i="1" u="none" strike="noStrike" kern="1200" cap="none" spc="0" normalizeH="0" baseline="0" noProof="0" dirty="0">
                <a:ln>
                  <a:noFill/>
                </a:ln>
                <a:solidFill>
                  <a:srgbClr val="00FFFF"/>
                </a:solidFill>
                <a:effectLst/>
                <a:uLnTx/>
                <a:uFillTx/>
                <a:latin typeface="Calibri" panose="020F0502020204030204" pitchFamily="34" charset="0"/>
                <a:ea typeface="+mn-ea"/>
                <a:cs typeface="Calibri" panose="020F0502020204030204" pitchFamily="34" charset="0"/>
              </a:rPr>
              <a:t>…but grace and truth were realized through Jesus Christ - John 1:17</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13B5D7C6-C996-4C60-92C4-5B52E05C805A}"/>
              </a:ext>
            </a:extLst>
          </p:cNvPr>
          <p:cNvSpPr>
            <a:spLocks noGrp="1" noChangeArrowheads="1"/>
          </p:cNvSpPr>
          <p:nvPr>
            <p:ph type="title"/>
          </p:nvPr>
        </p:nvSpPr>
        <p:spPr>
          <a:xfrm>
            <a:off x="685800" y="685800"/>
            <a:ext cx="7772400" cy="685800"/>
          </a:xfrm>
        </p:spPr>
        <p:txBody>
          <a:bodyPr/>
          <a:lstStyle/>
          <a:p>
            <a:pPr algn="ctr" eaLnBrk="1" hangingPunct="1"/>
            <a:r>
              <a:rPr lang="en-US" altLang="en-US" sz="3200" b="1" dirty="0">
                <a:solidFill>
                  <a:srgbClr val="0000CC"/>
                </a:solidFill>
                <a:ea typeface="+mn-ea"/>
              </a:rPr>
              <a:t>Matthew’s Message</a:t>
            </a:r>
          </a:p>
        </p:txBody>
      </p:sp>
      <p:sp>
        <p:nvSpPr>
          <p:cNvPr id="20483" name="Rectangle 3">
            <a:extLst>
              <a:ext uri="{FF2B5EF4-FFF2-40B4-BE49-F238E27FC236}">
                <a16:creationId xmlns:a16="http://schemas.microsoft.com/office/drawing/2014/main" id="{628C5323-45E4-40F1-8736-5233E4849D47}"/>
              </a:ext>
            </a:extLst>
          </p:cNvPr>
          <p:cNvSpPr>
            <a:spLocks noGrp="1" noChangeArrowheads="1"/>
          </p:cNvSpPr>
          <p:nvPr>
            <p:ph type="body" idx="1"/>
          </p:nvPr>
        </p:nvSpPr>
        <p:spPr>
          <a:xfrm>
            <a:off x="0" y="1591056"/>
            <a:ext cx="5638800" cy="3666743"/>
          </a:xfrm>
        </p:spPr>
        <p:txBody>
          <a:bodyPr/>
          <a:lstStyle/>
          <a:p>
            <a:pPr algn="just" eaLnBrk="1" hangingPunct="1">
              <a:spcBef>
                <a:spcPts val="0"/>
              </a:spcBef>
              <a:spcAft>
                <a:spcPts val="1200"/>
              </a:spcAft>
              <a:defRPr/>
            </a:pPr>
            <a:r>
              <a:rPr lang="en-US" sz="2800" dirty="0"/>
              <a:t>Jesus is the predicted Jewish king who ushered in an interim program by building the sons of the kingdom into the church in between Israel’s past rejection and future acceptance of her king </a:t>
            </a:r>
          </a:p>
        </p:txBody>
      </p:sp>
      <p:pic>
        <p:nvPicPr>
          <p:cNvPr id="6" name="Picture 4" descr="King_of_Kings[1]">
            <a:extLst>
              <a:ext uri="{FF2B5EF4-FFF2-40B4-BE49-F238E27FC236}">
                <a16:creationId xmlns:a16="http://schemas.microsoft.com/office/drawing/2014/main" id="{C2FEF212-62F3-48FD-ACDB-FFD3DCF8071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800725" y="1752600"/>
            <a:ext cx="3038475"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 Box 4">
            <a:extLst>
              <a:ext uri="{FF2B5EF4-FFF2-40B4-BE49-F238E27FC236}">
                <a16:creationId xmlns:a16="http://schemas.microsoft.com/office/drawing/2014/main" id="{3DBC37F4-B4B7-4AC5-8979-66DFB7A8ECAA}"/>
              </a:ext>
            </a:extLst>
          </p:cNvPr>
          <p:cNvSpPr txBox="1">
            <a:spLocks noChangeArrowheads="1"/>
          </p:cNvSpPr>
          <p:nvPr/>
        </p:nvSpPr>
        <p:spPr bwMode="auto">
          <a:xfrm>
            <a:off x="685800" y="87313"/>
            <a:ext cx="7772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lvl="0" algn="ctr">
              <a:spcBef>
                <a:spcPct val="0"/>
              </a:spcBef>
              <a:buNone/>
              <a:defRPr/>
            </a:pPr>
            <a:r>
              <a:rPr kumimoji="0" lang="en-US" alt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Law and Grace: Review Session 26 The SOM – Matthew 5:1–8:1 (Luke 6:17–49)</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4">
            <a:extLst>
              <a:ext uri="{FF2B5EF4-FFF2-40B4-BE49-F238E27FC236}">
                <a16:creationId xmlns:a16="http://schemas.microsoft.com/office/drawing/2014/main" id="{0FC321B1-A9F3-4AA9-8AF7-A8EF9D9F6FC6}"/>
              </a:ext>
            </a:extLst>
          </p:cNvPr>
          <p:cNvSpPr>
            <a:spLocks noGrp="1" noChangeArrowheads="1"/>
          </p:cNvSpPr>
          <p:nvPr>
            <p:ph type="title"/>
          </p:nvPr>
        </p:nvSpPr>
        <p:spPr>
          <a:xfrm>
            <a:off x="1333500" y="990600"/>
            <a:ext cx="6477000" cy="5715000"/>
          </a:xfrm>
        </p:spPr>
        <p:txBody>
          <a:bodyPr/>
          <a:lstStyle/>
          <a:p>
            <a:pPr algn="l" defTabSz="457200">
              <a:lnSpc>
                <a:spcPct val="94000"/>
              </a:lnSpc>
            </a:pPr>
            <a:r>
              <a:rPr lang="en-US" altLang="en-US" sz="2200" baseline="30000" dirty="0">
                <a:solidFill>
                  <a:schemeClr val="tx1"/>
                </a:solidFill>
              </a:rPr>
              <a:t>3 </a:t>
            </a:r>
            <a:r>
              <a:rPr lang="en-US" altLang="en-US" sz="2200" dirty="0">
                <a:solidFill>
                  <a:schemeClr val="tx1"/>
                </a:solidFill>
                <a:ea typeface="+mn-ea"/>
              </a:rPr>
              <a:t>Blessed are </a:t>
            </a:r>
            <a:r>
              <a:rPr lang="en-US" altLang="en-US" sz="2200" dirty="0">
                <a:solidFill>
                  <a:schemeClr val="tx1"/>
                </a:solidFill>
              </a:rPr>
              <a:t>the poor in spirit, </a:t>
            </a:r>
            <a:br>
              <a:rPr lang="en-US" altLang="en-US" sz="2200" dirty="0">
                <a:solidFill>
                  <a:schemeClr val="tx1"/>
                </a:solidFill>
              </a:rPr>
            </a:br>
            <a:r>
              <a:rPr lang="en-US" altLang="en-US" sz="2200" dirty="0">
                <a:solidFill>
                  <a:schemeClr val="tx1"/>
                </a:solidFill>
              </a:rPr>
              <a:t>	</a:t>
            </a:r>
            <a:r>
              <a:rPr lang="en-US" altLang="en-US" sz="2200" dirty="0">
                <a:solidFill>
                  <a:schemeClr val="tx1"/>
                </a:solidFill>
                <a:ea typeface="+mn-ea"/>
              </a:rPr>
              <a:t>for theirs is the kingdom of heaven</a:t>
            </a:r>
            <a:r>
              <a:rPr lang="en-US" altLang="en-US" sz="2200" dirty="0">
                <a:solidFill>
                  <a:schemeClr val="tx1"/>
                </a:solidFill>
              </a:rPr>
              <a:t>. </a:t>
            </a:r>
            <a:br>
              <a:rPr lang="en-US" altLang="en-US" sz="2200" dirty="0">
                <a:solidFill>
                  <a:schemeClr val="tx1"/>
                </a:solidFill>
              </a:rPr>
            </a:br>
            <a:r>
              <a:rPr lang="en-US" altLang="en-US" sz="2200" baseline="30000" dirty="0">
                <a:solidFill>
                  <a:schemeClr val="tx1"/>
                </a:solidFill>
              </a:rPr>
              <a:t>4 </a:t>
            </a:r>
            <a:r>
              <a:rPr lang="en-US" altLang="en-US" sz="2200" dirty="0">
                <a:solidFill>
                  <a:schemeClr val="tx1"/>
                </a:solidFill>
              </a:rPr>
              <a:t>Blessed are those who mourn,  </a:t>
            </a:r>
            <a:br>
              <a:rPr lang="en-US" altLang="en-US" sz="2200" dirty="0">
                <a:solidFill>
                  <a:schemeClr val="tx1"/>
                </a:solidFill>
              </a:rPr>
            </a:br>
            <a:r>
              <a:rPr lang="en-US" altLang="en-US" sz="2200" dirty="0">
                <a:solidFill>
                  <a:schemeClr val="tx1"/>
                </a:solidFill>
              </a:rPr>
              <a:t>	for they shall be comforted. </a:t>
            </a:r>
            <a:br>
              <a:rPr lang="en-US" altLang="en-US" sz="2200" dirty="0">
                <a:solidFill>
                  <a:schemeClr val="tx1"/>
                </a:solidFill>
              </a:rPr>
            </a:br>
            <a:r>
              <a:rPr lang="en-US" altLang="en-US" sz="2200" baseline="30000" dirty="0">
                <a:solidFill>
                  <a:schemeClr val="tx1"/>
                </a:solidFill>
              </a:rPr>
              <a:t>5 </a:t>
            </a:r>
            <a:r>
              <a:rPr lang="en-US" altLang="en-US" sz="2200" dirty="0">
                <a:solidFill>
                  <a:schemeClr val="tx1"/>
                </a:solidFill>
              </a:rPr>
              <a:t>Blessed are the gentle, </a:t>
            </a:r>
            <a:br>
              <a:rPr lang="en-US" altLang="en-US" sz="2200" dirty="0">
                <a:solidFill>
                  <a:schemeClr val="tx1"/>
                </a:solidFill>
              </a:rPr>
            </a:br>
            <a:r>
              <a:rPr lang="en-US" altLang="en-US" sz="2200" dirty="0">
                <a:solidFill>
                  <a:schemeClr val="tx1"/>
                </a:solidFill>
              </a:rPr>
              <a:t>	for they shall inherit the earth. </a:t>
            </a:r>
            <a:br>
              <a:rPr lang="en-US" altLang="en-US" sz="2200" dirty="0">
                <a:solidFill>
                  <a:schemeClr val="tx1"/>
                </a:solidFill>
              </a:rPr>
            </a:br>
            <a:r>
              <a:rPr lang="en-US" altLang="en-US" sz="2200" baseline="30000" dirty="0">
                <a:solidFill>
                  <a:schemeClr val="tx1"/>
                </a:solidFill>
              </a:rPr>
              <a:t>6 </a:t>
            </a:r>
            <a:r>
              <a:rPr lang="en-US" altLang="en-US" sz="2200" dirty="0">
                <a:solidFill>
                  <a:schemeClr val="tx1"/>
                </a:solidFill>
              </a:rPr>
              <a:t>Blessed are those who hunger and thirst </a:t>
            </a:r>
            <a:br>
              <a:rPr lang="en-US" altLang="en-US" sz="2200" dirty="0">
                <a:solidFill>
                  <a:schemeClr val="tx1"/>
                </a:solidFill>
              </a:rPr>
            </a:br>
            <a:r>
              <a:rPr lang="en-US" altLang="en-US" sz="2200" dirty="0">
                <a:solidFill>
                  <a:schemeClr val="tx1"/>
                </a:solidFill>
              </a:rPr>
              <a:t>	for righteousness,</a:t>
            </a:r>
            <a:br>
              <a:rPr lang="en-US" altLang="en-US" sz="2200" dirty="0">
                <a:solidFill>
                  <a:schemeClr val="tx1"/>
                </a:solidFill>
              </a:rPr>
            </a:br>
            <a:r>
              <a:rPr lang="en-US" altLang="en-US" sz="2200" dirty="0">
                <a:solidFill>
                  <a:schemeClr val="tx1"/>
                </a:solidFill>
              </a:rPr>
              <a:t>	for they shall be satisfied. </a:t>
            </a:r>
            <a:br>
              <a:rPr lang="en-US" altLang="en-US" sz="2200" dirty="0">
                <a:solidFill>
                  <a:schemeClr val="tx1"/>
                </a:solidFill>
              </a:rPr>
            </a:br>
            <a:r>
              <a:rPr lang="en-US" altLang="en-US" sz="2200" baseline="30000" dirty="0">
                <a:solidFill>
                  <a:schemeClr val="tx1"/>
                </a:solidFill>
              </a:rPr>
              <a:t>7 </a:t>
            </a:r>
            <a:r>
              <a:rPr lang="en-US" altLang="en-US" sz="2200" dirty="0">
                <a:solidFill>
                  <a:schemeClr val="tx1"/>
                </a:solidFill>
              </a:rPr>
              <a:t>Blessed are the merciful,</a:t>
            </a:r>
            <a:br>
              <a:rPr lang="en-US" altLang="en-US" sz="2200" dirty="0">
                <a:solidFill>
                  <a:schemeClr val="tx1"/>
                </a:solidFill>
              </a:rPr>
            </a:br>
            <a:r>
              <a:rPr lang="en-US" altLang="en-US" sz="2200" dirty="0">
                <a:solidFill>
                  <a:schemeClr val="tx1"/>
                </a:solidFill>
              </a:rPr>
              <a:t>	for they shall receive mercy. </a:t>
            </a:r>
            <a:br>
              <a:rPr lang="en-US" altLang="en-US" sz="2200" dirty="0">
                <a:solidFill>
                  <a:schemeClr val="tx1"/>
                </a:solidFill>
              </a:rPr>
            </a:br>
            <a:r>
              <a:rPr lang="en-US" altLang="en-US" sz="2200" baseline="30000" dirty="0">
                <a:solidFill>
                  <a:schemeClr val="tx1"/>
                </a:solidFill>
              </a:rPr>
              <a:t>8 </a:t>
            </a:r>
            <a:r>
              <a:rPr lang="en-US" altLang="en-US" sz="2200" dirty="0">
                <a:solidFill>
                  <a:schemeClr val="tx1"/>
                </a:solidFill>
              </a:rPr>
              <a:t>Blessed are the pure in heart,</a:t>
            </a:r>
            <a:br>
              <a:rPr lang="en-US" altLang="en-US" sz="2200" dirty="0">
                <a:solidFill>
                  <a:schemeClr val="tx1"/>
                </a:solidFill>
              </a:rPr>
            </a:br>
            <a:r>
              <a:rPr lang="en-US" altLang="en-US" sz="2200" dirty="0">
                <a:solidFill>
                  <a:schemeClr val="tx1"/>
                </a:solidFill>
              </a:rPr>
              <a:t>	for they shall see God. </a:t>
            </a:r>
            <a:br>
              <a:rPr lang="en-US" altLang="en-US" sz="2200" dirty="0">
                <a:solidFill>
                  <a:schemeClr val="tx1"/>
                </a:solidFill>
              </a:rPr>
            </a:br>
            <a:r>
              <a:rPr lang="en-US" altLang="en-US" sz="2200" baseline="30000" dirty="0">
                <a:solidFill>
                  <a:schemeClr val="tx1"/>
                </a:solidFill>
              </a:rPr>
              <a:t>9 </a:t>
            </a:r>
            <a:r>
              <a:rPr lang="en-US" altLang="en-US" sz="2200" dirty="0">
                <a:solidFill>
                  <a:schemeClr val="tx1"/>
                </a:solidFill>
              </a:rPr>
              <a:t>Blessed are the peacemakers, </a:t>
            </a:r>
            <a:br>
              <a:rPr lang="en-US" altLang="en-US" sz="2200" dirty="0">
                <a:solidFill>
                  <a:schemeClr val="tx1"/>
                </a:solidFill>
              </a:rPr>
            </a:br>
            <a:r>
              <a:rPr lang="en-US" altLang="en-US" sz="2200" dirty="0">
                <a:solidFill>
                  <a:schemeClr val="tx1"/>
                </a:solidFill>
              </a:rPr>
              <a:t>	for they shall be called sons of God. </a:t>
            </a:r>
            <a:br>
              <a:rPr lang="en-US" altLang="en-US" sz="2200" dirty="0">
                <a:solidFill>
                  <a:schemeClr val="tx1"/>
                </a:solidFill>
              </a:rPr>
            </a:br>
            <a:r>
              <a:rPr lang="en-US" altLang="en-US" sz="2200" baseline="30000" dirty="0">
                <a:solidFill>
                  <a:schemeClr val="tx1"/>
                </a:solidFill>
              </a:rPr>
              <a:t>10</a:t>
            </a:r>
            <a:r>
              <a:rPr lang="en-US" altLang="en-US" sz="2200" dirty="0">
                <a:solidFill>
                  <a:schemeClr val="tx1"/>
                </a:solidFill>
                <a:ea typeface="+mn-ea"/>
              </a:rPr>
              <a:t>Blessed are </a:t>
            </a:r>
            <a:r>
              <a:rPr lang="en-US" altLang="en-US" sz="2200" dirty="0">
                <a:solidFill>
                  <a:schemeClr val="tx1"/>
                </a:solidFill>
              </a:rPr>
              <a:t>those who have been persecuted</a:t>
            </a:r>
            <a:br>
              <a:rPr lang="en-US" altLang="en-US" sz="2200" dirty="0">
                <a:solidFill>
                  <a:schemeClr val="tx1"/>
                </a:solidFill>
              </a:rPr>
            </a:br>
            <a:r>
              <a:rPr lang="en-US" altLang="en-US" sz="2200" dirty="0">
                <a:solidFill>
                  <a:schemeClr val="tx1"/>
                </a:solidFill>
              </a:rPr>
              <a:t>	for the sake of righteousness, </a:t>
            </a:r>
            <a:br>
              <a:rPr lang="en-US" altLang="en-US" sz="2200" dirty="0">
                <a:solidFill>
                  <a:schemeClr val="tx1"/>
                </a:solidFill>
              </a:rPr>
            </a:br>
            <a:r>
              <a:rPr lang="en-US" altLang="en-US" sz="2200" dirty="0">
                <a:solidFill>
                  <a:schemeClr val="tx1"/>
                </a:solidFill>
              </a:rPr>
              <a:t>	</a:t>
            </a:r>
            <a:r>
              <a:rPr lang="en-US" altLang="en-US" sz="2200" dirty="0">
                <a:solidFill>
                  <a:schemeClr val="tx1"/>
                </a:solidFill>
                <a:ea typeface="+mn-ea"/>
              </a:rPr>
              <a:t>for theirs is the kingdom of heaven</a:t>
            </a:r>
            <a:r>
              <a:rPr lang="en-US" altLang="en-US" sz="2200" dirty="0">
                <a:solidFill>
                  <a:schemeClr val="tx1"/>
                </a:solidFill>
              </a:rPr>
              <a:t>.</a:t>
            </a:r>
          </a:p>
        </p:txBody>
      </p:sp>
      <p:pic>
        <p:nvPicPr>
          <p:cNvPr id="1026" name="Picture 2">
            <a:extLst>
              <a:ext uri="{FF2B5EF4-FFF2-40B4-BE49-F238E27FC236}">
                <a16:creationId xmlns:a16="http://schemas.microsoft.com/office/drawing/2014/main" id="{52B1E5D2-7865-4299-B8BD-52FE17EF0D6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391400" y="2286000"/>
            <a:ext cx="1508760" cy="3657600"/>
          </a:xfrm>
          <a:prstGeom prst="rect">
            <a:avLst/>
          </a:prstGeom>
          <a:noFill/>
          <a:extLst>
            <a:ext uri="{909E8E84-426E-40DD-AFC4-6F175D3DCCD1}">
              <a14:hiddenFill xmlns:a14="http://schemas.microsoft.com/office/drawing/2010/main">
                <a:solidFill>
                  <a:srgbClr val="FFFFFF"/>
                </a:solidFill>
              </a14:hiddenFill>
            </a:ext>
          </a:extLst>
        </p:spPr>
      </p:pic>
      <p:sp>
        <p:nvSpPr>
          <p:cNvPr id="3" name="Speech Bubble: Oval 2">
            <a:extLst>
              <a:ext uri="{FF2B5EF4-FFF2-40B4-BE49-F238E27FC236}">
                <a16:creationId xmlns:a16="http://schemas.microsoft.com/office/drawing/2014/main" id="{123077E3-B0C7-446C-996E-855B426D23D9}"/>
              </a:ext>
            </a:extLst>
          </p:cNvPr>
          <p:cNvSpPr/>
          <p:nvPr/>
        </p:nvSpPr>
        <p:spPr>
          <a:xfrm>
            <a:off x="7162800" y="1066800"/>
            <a:ext cx="1752600" cy="838200"/>
          </a:xfrm>
          <a:prstGeom prst="wedgeEllipseCallout">
            <a:avLst>
              <a:gd name="adj1" fmla="val 20384"/>
              <a:gd name="adj2" fmla="val 148803"/>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ltLang="en-US" sz="1800" i="1" dirty="0" err="1">
                <a:solidFill>
                  <a:schemeClr val="tx1"/>
                </a:solidFill>
                <a:latin typeface="Calibri" panose="020F0502020204030204" pitchFamily="34" charset="0"/>
                <a:ea typeface="+mn-ea"/>
                <a:cs typeface="Calibri" panose="020F0502020204030204" pitchFamily="34" charset="0"/>
              </a:rPr>
              <a:t>Inclusi</a:t>
            </a:r>
            <a:r>
              <a:rPr lang="en-US" altLang="en-US" sz="1800" i="1" dirty="0">
                <a:solidFill>
                  <a:schemeClr val="tx1"/>
                </a:solidFill>
                <a:latin typeface="Calibri" panose="020F0502020204030204" pitchFamily="34" charset="0"/>
                <a:ea typeface="+mn-ea"/>
                <a:cs typeface="Calibri" panose="020F0502020204030204" pitchFamily="34" charset="0"/>
              </a:rPr>
              <a:t> – What?</a:t>
            </a:r>
            <a:endParaRPr lang="en-US" i="1" dirty="0">
              <a:solidFill>
                <a:schemeClr val="tx1"/>
              </a:solidFill>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B21495A1-7D07-4AA7-B0B4-CA76F14B25AC}"/>
              </a:ext>
            </a:extLst>
          </p:cNvPr>
          <p:cNvSpPr txBox="1"/>
          <p:nvPr/>
        </p:nvSpPr>
        <p:spPr>
          <a:xfrm>
            <a:off x="2264569" y="457200"/>
            <a:ext cx="4614862" cy="461665"/>
          </a:xfrm>
          <a:prstGeom prst="rect">
            <a:avLst/>
          </a:prstGeom>
          <a:noFill/>
        </p:spPr>
        <p:txBody>
          <a:bodyPr wrap="square">
            <a:spAutoFit/>
          </a:bodyPr>
          <a:lstStyle/>
          <a:p>
            <a:r>
              <a:rPr lang="en-US" altLang="en-US" sz="2400" b="1" dirty="0">
                <a:highlight>
                  <a:srgbClr val="FFFF00"/>
                </a:highlight>
                <a:latin typeface="Calibri" panose="020F0502020204030204" pitchFamily="34" charset="0"/>
                <a:cs typeface="Calibri" panose="020F0502020204030204" pitchFamily="34" charset="0"/>
              </a:rPr>
              <a:t>THE </a:t>
            </a:r>
            <a:r>
              <a:rPr lang="en-US" altLang="en-US" sz="2400" b="1" u="sng" dirty="0">
                <a:highlight>
                  <a:srgbClr val="FFFF00"/>
                </a:highlight>
                <a:latin typeface="Calibri" panose="020F0502020204030204" pitchFamily="34" charset="0"/>
                <a:cs typeface="Calibri" panose="020F0502020204030204" pitchFamily="34" charset="0"/>
              </a:rPr>
              <a:t>INCLUSIO</a:t>
            </a:r>
            <a:r>
              <a:rPr lang="en-US" altLang="en-US" sz="2400" b="1" dirty="0">
                <a:highlight>
                  <a:srgbClr val="FFFF00"/>
                </a:highlight>
                <a:latin typeface="Calibri" panose="020F0502020204030204" pitchFamily="34" charset="0"/>
                <a:cs typeface="Calibri" panose="020F0502020204030204" pitchFamily="34" charset="0"/>
              </a:rPr>
              <a:t> IN MATTHEW 5:3-10</a:t>
            </a:r>
            <a:endParaRPr lang="en-US" sz="2400" dirty="0">
              <a:highlight>
                <a:srgbClr val="FFFF00"/>
              </a:highlight>
              <a:latin typeface="Calibri" panose="020F0502020204030204" pitchFamily="34" charset="0"/>
              <a:cs typeface="Calibri" panose="020F0502020204030204" pitchFamily="34" charset="0"/>
            </a:endParaRPr>
          </a:p>
        </p:txBody>
      </p:sp>
      <p:sp>
        <p:nvSpPr>
          <p:cNvPr id="2" name="Text Box 4">
            <a:extLst>
              <a:ext uri="{FF2B5EF4-FFF2-40B4-BE49-F238E27FC236}">
                <a16:creationId xmlns:a16="http://schemas.microsoft.com/office/drawing/2014/main" id="{333D7E3F-9197-4F9A-89AA-020943295C5B}"/>
              </a:ext>
            </a:extLst>
          </p:cNvPr>
          <p:cNvSpPr txBox="1">
            <a:spLocks noChangeArrowheads="1"/>
          </p:cNvSpPr>
          <p:nvPr/>
        </p:nvSpPr>
        <p:spPr bwMode="auto">
          <a:xfrm>
            <a:off x="685800" y="87313"/>
            <a:ext cx="7772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lvl="0" algn="ctr">
              <a:spcBef>
                <a:spcPct val="0"/>
              </a:spcBef>
              <a:buNone/>
              <a:defRPr/>
            </a:pPr>
            <a:r>
              <a:rPr kumimoji="0" lang="en-US" alt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Law and Grace: Review Session 26 The SOM – Matthew 5:1–8:1 (Luke 6:17–49)</a:t>
            </a:r>
          </a:p>
        </p:txBody>
      </p:sp>
    </p:spTree>
    <p:extLst>
      <p:ext uri="{BB962C8B-B14F-4D97-AF65-F5344CB8AC3E}">
        <p14:creationId xmlns:p14="http://schemas.microsoft.com/office/powerpoint/2010/main" val="6076463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E515DB81-D20E-47B1-A0C8-EFD13986603F}"/>
              </a:ext>
            </a:extLst>
          </p:cNvPr>
          <p:cNvSpPr>
            <a:spLocks noGrp="1" noChangeArrowheads="1"/>
          </p:cNvSpPr>
          <p:nvPr>
            <p:ph type="title"/>
          </p:nvPr>
        </p:nvSpPr>
        <p:spPr>
          <a:xfrm>
            <a:off x="228600" y="1600200"/>
            <a:ext cx="8686800" cy="3124200"/>
          </a:xfrm>
        </p:spPr>
        <p:txBody>
          <a:bodyPr anchor="t"/>
          <a:lstStyle/>
          <a:p>
            <a:pPr algn="just" defTabSz="457200">
              <a:spcBef>
                <a:spcPts val="0"/>
              </a:spcBef>
              <a:spcAft>
                <a:spcPts val="1200"/>
              </a:spcAft>
            </a:pPr>
            <a:r>
              <a:rPr lang="en-US" altLang="en-US" sz="2800" dirty="0">
                <a:solidFill>
                  <a:schemeClr val="tx1"/>
                </a:solidFill>
                <a:ea typeface="+mn-ea"/>
              </a:rPr>
              <a:t>The </a:t>
            </a:r>
            <a:r>
              <a:rPr lang="en-US" altLang="en-US" sz="2800" dirty="0" err="1">
                <a:solidFill>
                  <a:schemeClr val="tx1"/>
                </a:solidFill>
                <a:ea typeface="+mn-ea"/>
              </a:rPr>
              <a:t>Lexham</a:t>
            </a:r>
            <a:r>
              <a:rPr lang="en-US" altLang="en-US" sz="2800" dirty="0">
                <a:solidFill>
                  <a:schemeClr val="tx1"/>
                </a:solidFill>
                <a:ea typeface="+mn-ea"/>
              </a:rPr>
              <a:t> Glossary of Theology states, “An Inclusio is a literary device that repeats words or themes at the beginning and end of a section. The repetition brackets the section. </a:t>
            </a:r>
            <a:r>
              <a:rPr lang="en-US" altLang="en-US" sz="2800" b="1" dirty="0">
                <a:solidFill>
                  <a:srgbClr val="0000CC"/>
                </a:solidFill>
                <a:ea typeface="+mn-ea"/>
              </a:rPr>
              <a:t>The Bible makes frequent use of </a:t>
            </a:r>
            <a:r>
              <a:rPr lang="en-US" altLang="en-US" sz="2800" b="1" dirty="0" err="1">
                <a:solidFill>
                  <a:srgbClr val="0000CC"/>
                </a:solidFill>
                <a:ea typeface="+mn-ea"/>
              </a:rPr>
              <a:t>inclusios</a:t>
            </a:r>
            <a:r>
              <a:rPr lang="en-US" altLang="en-US" sz="2800" dirty="0">
                <a:solidFill>
                  <a:schemeClr val="tx1"/>
                </a:solidFill>
                <a:ea typeface="+mn-ea"/>
              </a:rPr>
              <a:t> to structure both long and short sections of text.”</a:t>
            </a:r>
          </a:p>
        </p:txBody>
      </p:sp>
      <p:sp>
        <p:nvSpPr>
          <p:cNvPr id="9" name="Rectangle 4">
            <a:extLst>
              <a:ext uri="{FF2B5EF4-FFF2-40B4-BE49-F238E27FC236}">
                <a16:creationId xmlns:a16="http://schemas.microsoft.com/office/drawing/2014/main" id="{5BAC931D-1F14-4E57-9E97-FE858BB4DEAC}"/>
              </a:ext>
            </a:extLst>
          </p:cNvPr>
          <p:cNvSpPr txBox="1">
            <a:spLocks noChangeArrowheads="1"/>
          </p:cNvSpPr>
          <p:nvPr/>
        </p:nvSpPr>
        <p:spPr bwMode="auto">
          <a:xfrm>
            <a:off x="304800" y="685800"/>
            <a:ext cx="853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2"/>
                </a:solidFill>
                <a:latin typeface="Calibri" panose="020F0502020204030204" pitchFamily="34" charset="0"/>
                <a:ea typeface="+mj-ea"/>
                <a:cs typeface="Calibri" panose="020F0502020204030204" pitchFamily="34" charset="0"/>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lang="en-US" altLang="en-US" sz="3200" b="1" dirty="0">
                <a:solidFill>
                  <a:srgbClr val="0000CC"/>
                </a:solidFill>
              </a:rPr>
              <a:t>INCLUSIO </a:t>
            </a:r>
          </a:p>
        </p:txBody>
      </p:sp>
      <p:sp>
        <p:nvSpPr>
          <p:cNvPr id="10" name="Text Box 4">
            <a:extLst>
              <a:ext uri="{FF2B5EF4-FFF2-40B4-BE49-F238E27FC236}">
                <a16:creationId xmlns:a16="http://schemas.microsoft.com/office/drawing/2014/main" id="{F8A805BB-EA56-4DC2-8AEA-D26200AB8D34}"/>
              </a:ext>
            </a:extLst>
          </p:cNvPr>
          <p:cNvSpPr txBox="1">
            <a:spLocks noChangeArrowheads="1"/>
          </p:cNvSpPr>
          <p:nvPr/>
        </p:nvSpPr>
        <p:spPr bwMode="auto">
          <a:xfrm>
            <a:off x="685800" y="87313"/>
            <a:ext cx="7772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lvl="0" algn="ctr">
              <a:spcBef>
                <a:spcPct val="0"/>
              </a:spcBef>
              <a:buNone/>
              <a:defRPr/>
            </a:pPr>
            <a:r>
              <a:rPr kumimoji="0" lang="en-US" alt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Law and Grace: Review Session 26 </a:t>
            </a:r>
            <a:r>
              <a:rPr lang="sv-SE" altLang="en-US" sz="1800" b="1" dirty="0">
                <a:solidFill>
                  <a:srgbClr val="000000"/>
                </a:solidFill>
              </a:rPr>
              <a:t>The SOM – Matthew 5:1–8:1 (Luke 6:17–49)</a:t>
            </a:r>
            <a:endParaRPr kumimoji="0" lang="en-US" alt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11" name="TextBox 10">
            <a:extLst>
              <a:ext uri="{FF2B5EF4-FFF2-40B4-BE49-F238E27FC236}">
                <a16:creationId xmlns:a16="http://schemas.microsoft.com/office/drawing/2014/main" id="{CED3BC70-E7D4-4499-A52D-4BFD0C976112}"/>
              </a:ext>
            </a:extLst>
          </p:cNvPr>
          <p:cNvSpPr txBox="1"/>
          <p:nvPr/>
        </p:nvSpPr>
        <p:spPr>
          <a:xfrm>
            <a:off x="476250" y="6400800"/>
            <a:ext cx="8191500" cy="369332"/>
          </a:xfrm>
          <a:prstGeom prst="rect">
            <a:avLst/>
          </a:prstGeom>
          <a:noFill/>
        </p:spPr>
        <p:txBody>
          <a:bodyPr wrap="square">
            <a:spAutoFit/>
          </a:bodyPr>
          <a:lstStyle/>
          <a:p>
            <a:pPr algn="ctr"/>
            <a:r>
              <a:rPr lang="en-US" altLang="en-US" sz="1800" dirty="0">
                <a:solidFill>
                  <a:schemeClr val="tx1"/>
                </a:solidFill>
                <a:latin typeface="Calibri" panose="020F0502020204030204" pitchFamily="34" charset="0"/>
                <a:cs typeface="Calibri" panose="020F0502020204030204" pitchFamily="34" charset="0"/>
              </a:rPr>
              <a:t>Mangum, D. (2014). </a:t>
            </a:r>
            <a:r>
              <a:rPr lang="en-US" altLang="en-US" sz="1800" i="1" dirty="0">
                <a:solidFill>
                  <a:schemeClr val="tx1"/>
                </a:solidFill>
                <a:latin typeface="Calibri" panose="020F0502020204030204" pitchFamily="34" charset="0"/>
                <a:cs typeface="Calibri" panose="020F0502020204030204" pitchFamily="34" charset="0"/>
              </a:rPr>
              <a:t>The </a:t>
            </a:r>
            <a:r>
              <a:rPr lang="en-US" altLang="en-US" sz="1800" i="1" dirty="0" err="1">
                <a:solidFill>
                  <a:schemeClr val="tx1"/>
                </a:solidFill>
                <a:latin typeface="Calibri" panose="020F0502020204030204" pitchFamily="34" charset="0"/>
                <a:cs typeface="Calibri" panose="020F0502020204030204" pitchFamily="34" charset="0"/>
              </a:rPr>
              <a:t>Lexham</a:t>
            </a:r>
            <a:r>
              <a:rPr lang="en-US" altLang="en-US" sz="1800" i="1" dirty="0">
                <a:solidFill>
                  <a:schemeClr val="tx1"/>
                </a:solidFill>
                <a:latin typeface="Calibri" panose="020F0502020204030204" pitchFamily="34" charset="0"/>
                <a:cs typeface="Calibri" panose="020F0502020204030204" pitchFamily="34" charset="0"/>
              </a:rPr>
              <a:t> Glossary of Theology</a:t>
            </a:r>
            <a:r>
              <a:rPr lang="en-US" altLang="en-US" sz="1800" dirty="0">
                <a:solidFill>
                  <a:schemeClr val="tx1"/>
                </a:solidFill>
                <a:latin typeface="Calibri" panose="020F0502020204030204" pitchFamily="34" charset="0"/>
                <a:cs typeface="Calibri" panose="020F0502020204030204" pitchFamily="34" charset="0"/>
              </a:rPr>
              <a:t>. Bellingham, WA: </a:t>
            </a:r>
            <a:r>
              <a:rPr lang="en-US" altLang="en-US" sz="1800" dirty="0" err="1">
                <a:solidFill>
                  <a:schemeClr val="tx1"/>
                </a:solidFill>
                <a:latin typeface="Calibri" panose="020F0502020204030204" pitchFamily="34" charset="0"/>
                <a:cs typeface="Calibri" panose="020F0502020204030204" pitchFamily="34" charset="0"/>
              </a:rPr>
              <a:t>Lexham</a:t>
            </a:r>
            <a:r>
              <a:rPr lang="en-US" altLang="en-US" sz="1800" dirty="0">
                <a:solidFill>
                  <a:schemeClr val="tx1"/>
                </a:solidFill>
                <a:latin typeface="Calibri" panose="020F0502020204030204" pitchFamily="34" charset="0"/>
                <a:cs typeface="Calibri" panose="020F0502020204030204" pitchFamily="34" charset="0"/>
              </a:rPr>
              <a:t> Press.</a:t>
            </a:r>
            <a:endParaRPr lang="en-US" dirty="0">
              <a:latin typeface="Calibri" panose="020F0502020204030204" pitchFamily="34" charset="0"/>
              <a:cs typeface="Calibri" panose="020F0502020204030204" pitchFamily="34" charset="0"/>
            </a:endParaRPr>
          </a:p>
        </p:txBody>
      </p:sp>
      <p:pic>
        <p:nvPicPr>
          <p:cNvPr id="1026" name="Picture 2" descr="Square Brackets Icon - Free Download, PNG and Vector">
            <a:extLst>
              <a:ext uri="{FF2B5EF4-FFF2-40B4-BE49-F238E27FC236}">
                <a16:creationId xmlns:a16="http://schemas.microsoft.com/office/drawing/2014/main" id="{A2F1D0E1-7664-4E7B-AAA6-96B1F11A20D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00400" y="3733800"/>
            <a:ext cx="2743200"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3183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E515DB81-D20E-47B1-A0C8-EFD13986603F}"/>
              </a:ext>
            </a:extLst>
          </p:cNvPr>
          <p:cNvSpPr>
            <a:spLocks noGrp="1" noChangeArrowheads="1"/>
          </p:cNvSpPr>
          <p:nvPr>
            <p:ph type="title"/>
          </p:nvPr>
        </p:nvSpPr>
        <p:spPr>
          <a:xfrm>
            <a:off x="228600" y="1600200"/>
            <a:ext cx="8686800" cy="3124200"/>
          </a:xfrm>
        </p:spPr>
        <p:txBody>
          <a:bodyPr anchor="t"/>
          <a:lstStyle/>
          <a:p>
            <a:pPr algn="just" defTabSz="457200">
              <a:spcBef>
                <a:spcPts val="0"/>
              </a:spcBef>
              <a:spcAft>
                <a:spcPts val="1200"/>
              </a:spcAft>
            </a:pPr>
            <a:r>
              <a:rPr lang="en-US" altLang="en-US" sz="2800" dirty="0">
                <a:solidFill>
                  <a:schemeClr val="tx1"/>
                </a:solidFill>
                <a:ea typeface="+mn-ea"/>
              </a:rPr>
              <a:t>The Believers Church Bible Commentary states, that an ‘Inclusio’ is “A literary device in which a section’s opening and closing are identical or at least similar. An </a:t>
            </a:r>
            <a:r>
              <a:rPr lang="en-US" altLang="en-US" sz="2800" dirty="0" err="1">
                <a:solidFill>
                  <a:schemeClr val="tx1"/>
                </a:solidFill>
                <a:ea typeface="+mn-ea"/>
              </a:rPr>
              <a:t>inclusio</a:t>
            </a:r>
            <a:r>
              <a:rPr lang="en-US" altLang="en-US" sz="2800" dirty="0">
                <a:solidFill>
                  <a:schemeClr val="tx1"/>
                </a:solidFill>
                <a:ea typeface="+mn-ea"/>
              </a:rPr>
              <a:t> by definition ties the end to the beginning; it recapitulates. One might think of an </a:t>
            </a:r>
            <a:r>
              <a:rPr lang="en-US" altLang="en-US" sz="2800" dirty="0" err="1">
                <a:solidFill>
                  <a:schemeClr val="tx1"/>
                </a:solidFill>
                <a:ea typeface="+mn-ea"/>
              </a:rPr>
              <a:t>inclusio</a:t>
            </a:r>
            <a:r>
              <a:rPr lang="en-US" altLang="en-US" sz="2800" dirty="0">
                <a:solidFill>
                  <a:schemeClr val="tx1"/>
                </a:solidFill>
                <a:ea typeface="+mn-ea"/>
              </a:rPr>
              <a:t> as a sandwich: material is placed between identical phrases. </a:t>
            </a:r>
            <a:r>
              <a:rPr lang="en-US" altLang="en-US" sz="2800" b="1" dirty="0">
                <a:solidFill>
                  <a:srgbClr val="0000CC"/>
                </a:solidFill>
                <a:ea typeface="+mn-ea"/>
              </a:rPr>
              <a:t>The effect of such a device is to give unity and emphasis to the passage</a:t>
            </a:r>
            <a:r>
              <a:rPr lang="en-US" altLang="en-US" sz="2800" dirty="0">
                <a:solidFill>
                  <a:schemeClr val="tx1"/>
                </a:solidFill>
                <a:ea typeface="+mn-ea"/>
              </a:rPr>
              <a:t>.”</a:t>
            </a:r>
          </a:p>
        </p:txBody>
      </p:sp>
      <p:sp>
        <p:nvSpPr>
          <p:cNvPr id="9" name="Rectangle 4">
            <a:extLst>
              <a:ext uri="{FF2B5EF4-FFF2-40B4-BE49-F238E27FC236}">
                <a16:creationId xmlns:a16="http://schemas.microsoft.com/office/drawing/2014/main" id="{5BAC931D-1F14-4E57-9E97-FE858BB4DEAC}"/>
              </a:ext>
            </a:extLst>
          </p:cNvPr>
          <p:cNvSpPr txBox="1">
            <a:spLocks noChangeArrowheads="1"/>
          </p:cNvSpPr>
          <p:nvPr/>
        </p:nvSpPr>
        <p:spPr bwMode="auto">
          <a:xfrm>
            <a:off x="304800" y="685800"/>
            <a:ext cx="853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2"/>
                </a:solidFill>
                <a:latin typeface="Calibri" panose="020F0502020204030204" pitchFamily="34" charset="0"/>
                <a:ea typeface="+mj-ea"/>
                <a:cs typeface="Calibri" panose="020F0502020204030204" pitchFamily="34" charset="0"/>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lang="en-US" altLang="en-US" sz="3200" b="1" dirty="0">
                <a:solidFill>
                  <a:srgbClr val="0000CC"/>
                </a:solidFill>
              </a:rPr>
              <a:t>INCLUSIO </a:t>
            </a:r>
          </a:p>
        </p:txBody>
      </p:sp>
      <p:sp>
        <p:nvSpPr>
          <p:cNvPr id="10" name="Text Box 4">
            <a:extLst>
              <a:ext uri="{FF2B5EF4-FFF2-40B4-BE49-F238E27FC236}">
                <a16:creationId xmlns:a16="http://schemas.microsoft.com/office/drawing/2014/main" id="{F8A805BB-EA56-4DC2-8AEA-D26200AB8D34}"/>
              </a:ext>
            </a:extLst>
          </p:cNvPr>
          <p:cNvSpPr txBox="1">
            <a:spLocks noChangeArrowheads="1"/>
          </p:cNvSpPr>
          <p:nvPr/>
        </p:nvSpPr>
        <p:spPr bwMode="auto">
          <a:xfrm>
            <a:off x="685800" y="87313"/>
            <a:ext cx="7772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lvl="0" algn="ctr">
              <a:spcBef>
                <a:spcPct val="0"/>
              </a:spcBef>
              <a:buNone/>
              <a:defRPr/>
            </a:pPr>
            <a:r>
              <a:rPr kumimoji="0" lang="en-US" alt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Law and Grace: Review Session 26 </a:t>
            </a:r>
            <a:r>
              <a:rPr lang="sv-SE" altLang="en-US" sz="1800" b="1" dirty="0">
                <a:solidFill>
                  <a:srgbClr val="000000"/>
                </a:solidFill>
              </a:rPr>
              <a:t>The SOM – Matthew 5:1–8:1 (Luke 6:17–49)</a:t>
            </a:r>
            <a:endParaRPr kumimoji="0" lang="en-US" alt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11" name="TextBox 10">
            <a:extLst>
              <a:ext uri="{FF2B5EF4-FFF2-40B4-BE49-F238E27FC236}">
                <a16:creationId xmlns:a16="http://schemas.microsoft.com/office/drawing/2014/main" id="{CED3BC70-E7D4-4499-A52D-4BFD0C976112}"/>
              </a:ext>
            </a:extLst>
          </p:cNvPr>
          <p:cNvSpPr txBox="1"/>
          <p:nvPr/>
        </p:nvSpPr>
        <p:spPr>
          <a:xfrm>
            <a:off x="1524000" y="6135469"/>
            <a:ext cx="6096000" cy="646331"/>
          </a:xfrm>
          <a:prstGeom prst="rect">
            <a:avLst/>
          </a:prstGeom>
          <a:noFill/>
        </p:spPr>
        <p:txBody>
          <a:bodyPr wrap="square">
            <a:spAutoFit/>
          </a:bodyPr>
          <a:lstStyle/>
          <a:p>
            <a:pPr algn="ctr"/>
            <a:r>
              <a:rPr lang="en-US" altLang="en-US" sz="1800" i="1" dirty="0">
                <a:solidFill>
                  <a:schemeClr val="tx1"/>
                </a:solidFill>
                <a:latin typeface="Calibri" panose="020F0502020204030204" pitchFamily="34" charset="0"/>
                <a:cs typeface="Calibri" panose="020F0502020204030204" pitchFamily="34" charset="0"/>
              </a:rPr>
              <a:t>The Believers Church Bible Commentary</a:t>
            </a:r>
            <a:r>
              <a:rPr lang="en-US" altLang="en-US" sz="1800" dirty="0">
                <a:solidFill>
                  <a:schemeClr val="tx1"/>
                </a:solidFill>
                <a:latin typeface="Calibri" panose="020F0502020204030204" pitchFamily="34" charset="0"/>
                <a:cs typeface="Calibri" panose="020F0502020204030204" pitchFamily="34" charset="0"/>
              </a:rPr>
              <a:t>; Martens, E. A. (1986). Jeremiah (p. 3). Scottdale, PA: Herald Press. </a:t>
            </a:r>
            <a:endParaRPr lang="en-US" dirty="0">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1A4933DE-5A94-4A57-8E53-793EF25602D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57600" y="4724400"/>
            <a:ext cx="1828800" cy="1371600"/>
          </a:xfrm>
          <a:prstGeom prst="rect">
            <a:avLst/>
          </a:prstGeom>
        </p:spPr>
      </p:pic>
    </p:spTree>
    <p:extLst>
      <p:ext uri="{BB962C8B-B14F-4D97-AF65-F5344CB8AC3E}">
        <p14:creationId xmlns:p14="http://schemas.microsoft.com/office/powerpoint/2010/main" val="34033197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4">
            <a:extLst>
              <a:ext uri="{FF2B5EF4-FFF2-40B4-BE49-F238E27FC236}">
                <a16:creationId xmlns:a16="http://schemas.microsoft.com/office/drawing/2014/main" id="{0FC321B1-A9F3-4AA9-8AF7-A8EF9D9F6FC6}"/>
              </a:ext>
            </a:extLst>
          </p:cNvPr>
          <p:cNvSpPr>
            <a:spLocks noGrp="1" noChangeArrowheads="1"/>
          </p:cNvSpPr>
          <p:nvPr>
            <p:ph type="title"/>
          </p:nvPr>
        </p:nvSpPr>
        <p:spPr>
          <a:xfrm>
            <a:off x="1333500" y="914400"/>
            <a:ext cx="6477000" cy="5867400"/>
          </a:xfrm>
        </p:spPr>
        <p:txBody>
          <a:bodyPr/>
          <a:lstStyle/>
          <a:p>
            <a:pPr algn="l" defTabSz="457200">
              <a:lnSpc>
                <a:spcPct val="94000"/>
              </a:lnSpc>
            </a:pPr>
            <a:r>
              <a:rPr lang="en-US" altLang="en-US" sz="2200" baseline="30000" dirty="0">
                <a:solidFill>
                  <a:schemeClr val="tx1"/>
                </a:solidFill>
              </a:rPr>
              <a:t>3 </a:t>
            </a:r>
            <a:r>
              <a:rPr lang="en-US" altLang="en-US" sz="2200" b="1" dirty="0">
                <a:solidFill>
                  <a:srgbClr val="0000CC"/>
                </a:solidFill>
                <a:ea typeface="+mn-ea"/>
              </a:rPr>
              <a:t>BLESSED ARE </a:t>
            </a:r>
            <a:r>
              <a:rPr lang="en-US" altLang="en-US" sz="2200" dirty="0">
                <a:solidFill>
                  <a:schemeClr val="tx1"/>
                </a:solidFill>
              </a:rPr>
              <a:t>the poor in spirit, </a:t>
            </a:r>
            <a:br>
              <a:rPr lang="en-US" altLang="en-US" sz="2200" dirty="0">
                <a:solidFill>
                  <a:schemeClr val="tx1"/>
                </a:solidFill>
              </a:rPr>
            </a:br>
            <a:r>
              <a:rPr lang="en-US" altLang="en-US" sz="2200" dirty="0">
                <a:solidFill>
                  <a:schemeClr val="tx1"/>
                </a:solidFill>
              </a:rPr>
              <a:t>	</a:t>
            </a:r>
            <a:r>
              <a:rPr lang="en-US" altLang="en-US" sz="2200" b="1" dirty="0">
                <a:solidFill>
                  <a:srgbClr val="0000CC"/>
                </a:solidFill>
                <a:ea typeface="+mn-ea"/>
              </a:rPr>
              <a:t>FOR THEIRS IS THE KINGDOM OF HEAVEN. </a:t>
            </a:r>
            <a:br>
              <a:rPr lang="en-US" altLang="en-US" sz="2200" dirty="0">
                <a:solidFill>
                  <a:schemeClr val="tx1"/>
                </a:solidFill>
              </a:rPr>
            </a:br>
            <a:r>
              <a:rPr lang="en-US" altLang="en-US" sz="2200" baseline="30000" dirty="0">
                <a:solidFill>
                  <a:schemeClr val="tx1"/>
                </a:solidFill>
              </a:rPr>
              <a:t>4 </a:t>
            </a:r>
            <a:r>
              <a:rPr lang="en-US" altLang="en-US" sz="2200" dirty="0">
                <a:solidFill>
                  <a:schemeClr val="tx1"/>
                </a:solidFill>
              </a:rPr>
              <a:t>Blessed are those who mourn,  </a:t>
            </a:r>
            <a:br>
              <a:rPr lang="en-US" altLang="en-US" sz="2200" dirty="0">
                <a:solidFill>
                  <a:schemeClr val="tx1"/>
                </a:solidFill>
              </a:rPr>
            </a:br>
            <a:r>
              <a:rPr lang="en-US" altLang="en-US" sz="2200" dirty="0">
                <a:solidFill>
                  <a:schemeClr val="tx1"/>
                </a:solidFill>
              </a:rPr>
              <a:t>	for they shall be comforted. </a:t>
            </a:r>
            <a:br>
              <a:rPr lang="en-US" altLang="en-US" sz="2200" dirty="0">
                <a:solidFill>
                  <a:schemeClr val="tx1"/>
                </a:solidFill>
              </a:rPr>
            </a:br>
            <a:r>
              <a:rPr lang="en-US" altLang="en-US" sz="2200" baseline="30000" dirty="0">
                <a:solidFill>
                  <a:schemeClr val="tx1"/>
                </a:solidFill>
              </a:rPr>
              <a:t>5 </a:t>
            </a:r>
            <a:r>
              <a:rPr lang="en-US" altLang="en-US" sz="2200" dirty="0">
                <a:solidFill>
                  <a:schemeClr val="tx1"/>
                </a:solidFill>
              </a:rPr>
              <a:t>Blessed are the gentle, </a:t>
            </a:r>
            <a:br>
              <a:rPr lang="en-US" altLang="en-US" sz="2200" dirty="0">
                <a:solidFill>
                  <a:schemeClr val="tx1"/>
                </a:solidFill>
              </a:rPr>
            </a:br>
            <a:r>
              <a:rPr lang="en-US" altLang="en-US" sz="2200" dirty="0">
                <a:solidFill>
                  <a:schemeClr val="tx1"/>
                </a:solidFill>
              </a:rPr>
              <a:t>	for they shall inherit the earth. </a:t>
            </a:r>
            <a:br>
              <a:rPr lang="en-US" altLang="en-US" sz="2200" dirty="0">
                <a:solidFill>
                  <a:schemeClr val="tx1"/>
                </a:solidFill>
              </a:rPr>
            </a:br>
            <a:r>
              <a:rPr lang="en-US" altLang="en-US" sz="2200" baseline="30000" dirty="0">
                <a:solidFill>
                  <a:schemeClr val="tx1"/>
                </a:solidFill>
              </a:rPr>
              <a:t>6 </a:t>
            </a:r>
            <a:r>
              <a:rPr lang="en-US" altLang="en-US" sz="2200" dirty="0">
                <a:solidFill>
                  <a:schemeClr val="tx1"/>
                </a:solidFill>
              </a:rPr>
              <a:t>Blessed are those who hunger and thirst </a:t>
            </a:r>
            <a:br>
              <a:rPr lang="en-US" altLang="en-US" sz="2200" dirty="0">
                <a:solidFill>
                  <a:schemeClr val="tx1"/>
                </a:solidFill>
              </a:rPr>
            </a:br>
            <a:r>
              <a:rPr lang="en-US" altLang="en-US" sz="2200" dirty="0">
                <a:solidFill>
                  <a:schemeClr val="tx1"/>
                </a:solidFill>
              </a:rPr>
              <a:t>	for righteousness,</a:t>
            </a:r>
            <a:br>
              <a:rPr lang="en-US" altLang="en-US" sz="2200" dirty="0">
                <a:solidFill>
                  <a:schemeClr val="tx1"/>
                </a:solidFill>
              </a:rPr>
            </a:br>
            <a:r>
              <a:rPr lang="en-US" altLang="en-US" sz="2200" dirty="0">
                <a:solidFill>
                  <a:schemeClr val="tx1"/>
                </a:solidFill>
              </a:rPr>
              <a:t>	for they shall be satisfied. </a:t>
            </a:r>
            <a:br>
              <a:rPr lang="en-US" altLang="en-US" sz="2200" dirty="0">
                <a:solidFill>
                  <a:schemeClr val="tx1"/>
                </a:solidFill>
              </a:rPr>
            </a:br>
            <a:r>
              <a:rPr lang="en-US" altLang="en-US" sz="2200" baseline="30000" dirty="0">
                <a:solidFill>
                  <a:schemeClr val="tx1"/>
                </a:solidFill>
              </a:rPr>
              <a:t>7 </a:t>
            </a:r>
            <a:r>
              <a:rPr lang="en-US" altLang="en-US" sz="2200" dirty="0">
                <a:solidFill>
                  <a:schemeClr val="tx1"/>
                </a:solidFill>
              </a:rPr>
              <a:t>Blessed are the merciful,</a:t>
            </a:r>
            <a:br>
              <a:rPr lang="en-US" altLang="en-US" sz="2200" dirty="0">
                <a:solidFill>
                  <a:schemeClr val="tx1"/>
                </a:solidFill>
              </a:rPr>
            </a:br>
            <a:r>
              <a:rPr lang="en-US" altLang="en-US" sz="2200" dirty="0">
                <a:solidFill>
                  <a:schemeClr val="tx1"/>
                </a:solidFill>
              </a:rPr>
              <a:t>	for they shall receive mercy. </a:t>
            </a:r>
            <a:br>
              <a:rPr lang="en-US" altLang="en-US" sz="2200" dirty="0">
                <a:solidFill>
                  <a:schemeClr val="tx1"/>
                </a:solidFill>
              </a:rPr>
            </a:br>
            <a:r>
              <a:rPr lang="en-US" altLang="en-US" sz="2200" baseline="30000" dirty="0">
                <a:solidFill>
                  <a:schemeClr val="tx1"/>
                </a:solidFill>
              </a:rPr>
              <a:t>8 </a:t>
            </a:r>
            <a:r>
              <a:rPr lang="en-US" altLang="en-US" sz="2200" dirty="0">
                <a:solidFill>
                  <a:schemeClr val="tx1"/>
                </a:solidFill>
              </a:rPr>
              <a:t>Blessed are the pure in heart,</a:t>
            </a:r>
            <a:br>
              <a:rPr lang="en-US" altLang="en-US" sz="2200" dirty="0">
                <a:solidFill>
                  <a:schemeClr val="tx1"/>
                </a:solidFill>
              </a:rPr>
            </a:br>
            <a:r>
              <a:rPr lang="en-US" altLang="en-US" sz="2200" dirty="0">
                <a:solidFill>
                  <a:schemeClr val="tx1"/>
                </a:solidFill>
              </a:rPr>
              <a:t>	for they shall see God. </a:t>
            </a:r>
            <a:br>
              <a:rPr lang="en-US" altLang="en-US" sz="2200" dirty="0">
                <a:solidFill>
                  <a:schemeClr val="tx1"/>
                </a:solidFill>
              </a:rPr>
            </a:br>
            <a:r>
              <a:rPr lang="en-US" altLang="en-US" sz="2200" baseline="30000" dirty="0">
                <a:solidFill>
                  <a:schemeClr val="tx1"/>
                </a:solidFill>
              </a:rPr>
              <a:t>9 </a:t>
            </a:r>
            <a:r>
              <a:rPr lang="en-US" altLang="en-US" sz="2200" dirty="0">
                <a:solidFill>
                  <a:schemeClr val="tx1"/>
                </a:solidFill>
              </a:rPr>
              <a:t>Blessed are the peacemakers, </a:t>
            </a:r>
            <a:br>
              <a:rPr lang="en-US" altLang="en-US" sz="2200" dirty="0">
                <a:solidFill>
                  <a:schemeClr val="tx1"/>
                </a:solidFill>
              </a:rPr>
            </a:br>
            <a:r>
              <a:rPr lang="en-US" altLang="en-US" sz="2200" dirty="0">
                <a:solidFill>
                  <a:schemeClr val="tx1"/>
                </a:solidFill>
              </a:rPr>
              <a:t>	for they shall be called sons of God. </a:t>
            </a:r>
            <a:br>
              <a:rPr lang="en-US" altLang="en-US" sz="2200" dirty="0">
                <a:solidFill>
                  <a:schemeClr val="tx1"/>
                </a:solidFill>
              </a:rPr>
            </a:br>
            <a:r>
              <a:rPr lang="en-US" altLang="en-US" sz="2200" baseline="30000" dirty="0">
                <a:solidFill>
                  <a:schemeClr val="tx1"/>
                </a:solidFill>
              </a:rPr>
              <a:t>10 </a:t>
            </a:r>
            <a:r>
              <a:rPr lang="en-US" altLang="en-US" sz="2200" b="1" dirty="0">
                <a:solidFill>
                  <a:srgbClr val="0000CC"/>
                </a:solidFill>
                <a:ea typeface="+mn-ea"/>
              </a:rPr>
              <a:t>BLESSED ARE </a:t>
            </a:r>
            <a:r>
              <a:rPr lang="en-US" altLang="en-US" sz="2200" dirty="0">
                <a:solidFill>
                  <a:schemeClr val="tx1"/>
                </a:solidFill>
              </a:rPr>
              <a:t>those who have been persecuted</a:t>
            </a:r>
            <a:br>
              <a:rPr lang="en-US" altLang="en-US" sz="2200" dirty="0">
                <a:solidFill>
                  <a:schemeClr val="tx1"/>
                </a:solidFill>
              </a:rPr>
            </a:br>
            <a:r>
              <a:rPr lang="en-US" altLang="en-US" sz="2200" dirty="0">
                <a:solidFill>
                  <a:schemeClr val="tx1"/>
                </a:solidFill>
              </a:rPr>
              <a:t>	for the sake of righteousness, </a:t>
            </a:r>
            <a:br>
              <a:rPr lang="en-US" altLang="en-US" sz="2200" dirty="0">
                <a:solidFill>
                  <a:schemeClr val="tx1"/>
                </a:solidFill>
              </a:rPr>
            </a:br>
            <a:r>
              <a:rPr lang="en-US" altLang="en-US" sz="2200" dirty="0">
                <a:solidFill>
                  <a:schemeClr val="tx1"/>
                </a:solidFill>
              </a:rPr>
              <a:t>	</a:t>
            </a:r>
            <a:r>
              <a:rPr lang="en-US" altLang="en-US" sz="2200" b="1" dirty="0">
                <a:solidFill>
                  <a:srgbClr val="0000CC"/>
                </a:solidFill>
                <a:ea typeface="+mn-ea"/>
              </a:rPr>
              <a:t>FOR THEIRS IS THE KINGDOM OF HEAVEN.</a:t>
            </a:r>
          </a:p>
        </p:txBody>
      </p:sp>
      <p:sp>
        <p:nvSpPr>
          <p:cNvPr id="2" name="Right Bracket 1">
            <a:extLst>
              <a:ext uri="{FF2B5EF4-FFF2-40B4-BE49-F238E27FC236}">
                <a16:creationId xmlns:a16="http://schemas.microsoft.com/office/drawing/2014/main" id="{3361AE00-B252-4BAE-AD5B-640C9D66D398}"/>
              </a:ext>
            </a:extLst>
          </p:cNvPr>
          <p:cNvSpPr/>
          <p:nvPr/>
        </p:nvSpPr>
        <p:spPr>
          <a:xfrm>
            <a:off x="6781800" y="1143000"/>
            <a:ext cx="2057400" cy="5486400"/>
          </a:xfrm>
          <a:prstGeom prst="rightBracket">
            <a:avLst/>
          </a:prstGeom>
          <a:ln w="76200">
            <a:solidFill>
              <a:srgbClr val="FF0000"/>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pic>
        <p:nvPicPr>
          <p:cNvPr id="5" name="Picture 4">
            <a:extLst>
              <a:ext uri="{FF2B5EF4-FFF2-40B4-BE49-F238E27FC236}">
                <a16:creationId xmlns:a16="http://schemas.microsoft.com/office/drawing/2014/main" id="{68CF15C1-D1BC-4E2F-B540-DC5E1237F44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629400" y="3200340"/>
            <a:ext cx="1828959" cy="1371719"/>
          </a:xfrm>
          <a:prstGeom prst="rect">
            <a:avLst/>
          </a:prstGeom>
        </p:spPr>
      </p:pic>
      <p:sp>
        <p:nvSpPr>
          <p:cNvPr id="7" name="TextBox 6">
            <a:extLst>
              <a:ext uri="{FF2B5EF4-FFF2-40B4-BE49-F238E27FC236}">
                <a16:creationId xmlns:a16="http://schemas.microsoft.com/office/drawing/2014/main" id="{6FC321DC-B860-42EE-A7CB-D88724567420}"/>
              </a:ext>
            </a:extLst>
          </p:cNvPr>
          <p:cNvSpPr txBox="1"/>
          <p:nvPr/>
        </p:nvSpPr>
        <p:spPr>
          <a:xfrm>
            <a:off x="2264569" y="457200"/>
            <a:ext cx="4614862" cy="461665"/>
          </a:xfrm>
          <a:prstGeom prst="rect">
            <a:avLst/>
          </a:prstGeom>
          <a:noFill/>
        </p:spPr>
        <p:txBody>
          <a:bodyPr wrap="square">
            <a:spAutoFit/>
          </a:bodyPr>
          <a:lstStyle/>
          <a:p>
            <a:r>
              <a:rPr lang="en-US" altLang="en-US" sz="2400" b="1" dirty="0">
                <a:highlight>
                  <a:srgbClr val="FFFF00"/>
                </a:highlight>
                <a:latin typeface="Calibri" panose="020F0502020204030204" pitchFamily="34" charset="0"/>
                <a:cs typeface="Calibri" panose="020F0502020204030204" pitchFamily="34" charset="0"/>
              </a:rPr>
              <a:t>THE </a:t>
            </a:r>
            <a:r>
              <a:rPr lang="en-US" altLang="en-US" sz="2400" b="1" u="sng" dirty="0">
                <a:highlight>
                  <a:srgbClr val="FFFF00"/>
                </a:highlight>
                <a:latin typeface="Calibri" panose="020F0502020204030204" pitchFamily="34" charset="0"/>
                <a:cs typeface="Calibri" panose="020F0502020204030204" pitchFamily="34" charset="0"/>
              </a:rPr>
              <a:t>INCLUSIO</a:t>
            </a:r>
            <a:r>
              <a:rPr lang="en-US" altLang="en-US" sz="2400" b="1" dirty="0">
                <a:highlight>
                  <a:srgbClr val="FFFF00"/>
                </a:highlight>
                <a:latin typeface="Calibri" panose="020F0502020204030204" pitchFamily="34" charset="0"/>
                <a:cs typeface="Calibri" panose="020F0502020204030204" pitchFamily="34" charset="0"/>
              </a:rPr>
              <a:t> IN MATTHEW 5:3-10</a:t>
            </a:r>
            <a:endParaRPr lang="en-US" sz="2400" dirty="0">
              <a:highlight>
                <a:srgbClr val="FFFF00"/>
              </a:highlight>
              <a:latin typeface="Calibri" panose="020F0502020204030204" pitchFamily="34" charset="0"/>
              <a:cs typeface="Calibri" panose="020F0502020204030204" pitchFamily="34" charset="0"/>
            </a:endParaRPr>
          </a:p>
        </p:txBody>
      </p:sp>
      <p:sp>
        <p:nvSpPr>
          <p:cNvPr id="9" name="Text Box 4">
            <a:extLst>
              <a:ext uri="{FF2B5EF4-FFF2-40B4-BE49-F238E27FC236}">
                <a16:creationId xmlns:a16="http://schemas.microsoft.com/office/drawing/2014/main" id="{0E085821-A25E-448A-96F9-404DB15201BB}"/>
              </a:ext>
            </a:extLst>
          </p:cNvPr>
          <p:cNvSpPr txBox="1">
            <a:spLocks noChangeArrowheads="1"/>
          </p:cNvSpPr>
          <p:nvPr/>
        </p:nvSpPr>
        <p:spPr bwMode="auto">
          <a:xfrm>
            <a:off x="685800" y="87313"/>
            <a:ext cx="7772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lvl="0" algn="ctr">
              <a:spcBef>
                <a:spcPct val="0"/>
              </a:spcBef>
              <a:buNone/>
              <a:defRPr/>
            </a:pPr>
            <a:r>
              <a:rPr kumimoji="0" lang="en-US" alt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Law and Grace: Review Session 26 The SOM – Matthew 5:1–8:1 (Luke 6:17–49)</a:t>
            </a:r>
          </a:p>
        </p:txBody>
      </p:sp>
    </p:spTree>
    <p:extLst>
      <p:ext uri="{BB962C8B-B14F-4D97-AF65-F5344CB8AC3E}">
        <p14:creationId xmlns:p14="http://schemas.microsoft.com/office/powerpoint/2010/main" val="22416532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7547DC-FBAC-4734-AD32-469798A51BE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428751" y="1143000"/>
            <a:ext cx="6286499" cy="4572000"/>
          </a:xfrm>
          <a:prstGeom prst="rect">
            <a:avLst/>
          </a:prstGeom>
        </p:spPr>
      </p:pic>
      <p:sp>
        <p:nvSpPr>
          <p:cNvPr id="5" name="Text Box 4">
            <a:extLst>
              <a:ext uri="{FF2B5EF4-FFF2-40B4-BE49-F238E27FC236}">
                <a16:creationId xmlns:a16="http://schemas.microsoft.com/office/drawing/2014/main" id="{454428BE-7802-4C57-B5FE-000A64A1F96E}"/>
              </a:ext>
            </a:extLst>
          </p:cNvPr>
          <p:cNvSpPr txBox="1">
            <a:spLocks noChangeArrowheads="1"/>
          </p:cNvSpPr>
          <p:nvPr/>
        </p:nvSpPr>
        <p:spPr bwMode="auto">
          <a:xfrm>
            <a:off x="685800" y="87313"/>
            <a:ext cx="7772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lvl="0" algn="ctr">
              <a:spcBef>
                <a:spcPct val="0"/>
              </a:spcBef>
              <a:buNone/>
              <a:defRPr/>
            </a:pPr>
            <a:r>
              <a:rPr kumimoji="0" lang="en-US" alt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Law and Grace: Session 26 Review </a:t>
            </a:r>
            <a:r>
              <a:rPr lang="sv-SE" altLang="en-US" sz="1800" b="1" dirty="0">
                <a:solidFill>
                  <a:srgbClr val="000000"/>
                </a:solidFill>
              </a:rPr>
              <a:t>The SOM – Matthew 5:1–8:1 (Luke 6:17–49)</a:t>
            </a:r>
            <a:endParaRPr kumimoji="0" lang="en-US" alt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4203581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4">
            <a:extLst>
              <a:ext uri="{FF2B5EF4-FFF2-40B4-BE49-F238E27FC236}">
                <a16:creationId xmlns:a16="http://schemas.microsoft.com/office/drawing/2014/main" id="{0FC321B1-A9F3-4AA9-8AF7-A8EF9D9F6FC6}"/>
              </a:ext>
            </a:extLst>
          </p:cNvPr>
          <p:cNvSpPr>
            <a:spLocks noGrp="1" noChangeArrowheads="1"/>
          </p:cNvSpPr>
          <p:nvPr>
            <p:ph type="title"/>
          </p:nvPr>
        </p:nvSpPr>
        <p:spPr>
          <a:xfrm>
            <a:off x="1333500" y="990600"/>
            <a:ext cx="6477000" cy="5715000"/>
          </a:xfrm>
        </p:spPr>
        <p:txBody>
          <a:bodyPr/>
          <a:lstStyle/>
          <a:p>
            <a:pPr algn="l" defTabSz="457200">
              <a:lnSpc>
                <a:spcPct val="94000"/>
              </a:lnSpc>
            </a:pPr>
            <a:r>
              <a:rPr lang="en-US" altLang="en-US" sz="2200" baseline="30000" dirty="0">
                <a:solidFill>
                  <a:schemeClr val="tx1"/>
                </a:solidFill>
              </a:rPr>
              <a:t>3 </a:t>
            </a:r>
            <a:r>
              <a:rPr lang="en-US" altLang="en-US" sz="2200" b="1" dirty="0">
                <a:solidFill>
                  <a:srgbClr val="0000CC"/>
                </a:solidFill>
                <a:ea typeface="+mn-ea"/>
              </a:rPr>
              <a:t>BLESSED ARE </a:t>
            </a:r>
            <a:r>
              <a:rPr lang="en-US" altLang="en-US" sz="2200" dirty="0">
                <a:solidFill>
                  <a:schemeClr val="tx1"/>
                </a:solidFill>
              </a:rPr>
              <a:t>the poor in spirit, </a:t>
            </a:r>
            <a:br>
              <a:rPr lang="en-US" altLang="en-US" sz="2200" dirty="0">
                <a:solidFill>
                  <a:schemeClr val="tx1"/>
                </a:solidFill>
              </a:rPr>
            </a:br>
            <a:r>
              <a:rPr lang="en-US" altLang="en-US" sz="2200" dirty="0">
                <a:solidFill>
                  <a:schemeClr val="tx1"/>
                </a:solidFill>
              </a:rPr>
              <a:t>	</a:t>
            </a:r>
            <a:r>
              <a:rPr lang="en-US" altLang="en-US" sz="2200" b="1" dirty="0">
                <a:solidFill>
                  <a:srgbClr val="0000CC"/>
                </a:solidFill>
                <a:ea typeface="+mn-ea"/>
              </a:rPr>
              <a:t>FOR THEIRS IS THE KINGDOM OF HEAVEN. </a:t>
            </a:r>
            <a:br>
              <a:rPr lang="en-US" altLang="en-US" sz="2200" dirty="0">
                <a:solidFill>
                  <a:schemeClr val="tx1"/>
                </a:solidFill>
              </a:rPr>
            </a:br>
            <a:r>
              <a:rPr lang="en-US" altLang="en-US" sz="2200" baseline="30000" dirty="0">
                <a:solidFill>
                  <a:schemeClr val="tx1"/>
                </a:solidFill>
              </a:rPr>
              <a:t>4 </a:t>
            </a:r>
            <a:r>
              <a:rPr lang="en-US" altLang="en-US" sz="2200" dirty="0">
                <a:solidFill>
                  <a:schemeClr val="tx1"/>
                </a:solidFill>
              </a:rPr>
              <a:t>Blessed are those who mourn,  </a:t>
            </a:r>
            <a:br>
              <a:rPr lang="en-US" altLang="en-US" sz="2200" dirty="0">
                <a:solidFill>
                  <a:schemeClr val="tx1"/>
                </a:solidFill>
              </a:rPr>
            </a:br>
            <a:r>
              <a:rPr lang="en-US" altLang="en-US" sz="2200" dirty="0">
                <a:solidFill>
                  <a:schemeClr val="tx1"/>
                </a:solidFill>
              </a:rPr>
              <a:t>	for they shall be comforted. </a:t>
            </a:r>
            <a:br>
              <a:rPr lang="en-US" altLang="en-US" sz="2200" dirty="0">
                <a:solidFill>
                  <a:schemeClr val="tx1"/>
                </a:solidFill>
              </a:rPr>
            </a:br>
            <a:r>
              <a:rPr lang="en-US" altLang="en-US" sz="2200" baseline="30000" dirty="0">
                <a:solidFill>
                  <a:schemeClr val="tx1"/>
                </a:solidFill>
              </a:rPr>
              <a:t>5 </a:t>
            </a:r>
            <a:r>
              <a:rPr lang="en-US" altLang="en-US" sz="2200" dirty="0">
                <a:solidFill>
                  <a:schemeClr val="tx1"/>
                </a:solidFill>
              </a:rPr>
              <a:t>Blessed are the gentle, </a:t>
            </a:r>
            <a:br>
              <a:rPr lang="en-US" altLang="en-US" sz="2200" dirty="0">
                <a:solidFill>
                  <a:schemeClr val="tx1"/>
                </a:solidFill>
              </a:rPr>
            </a:br>
            <a:r>
              <a:rPr lang="en-US" altLang="en-US" sz="2200" dirty="0">
                <a:solidFill>
                  <a:schemeClr val="tx1"/>
                </a:solidFill>
              </a:rPr>
              <a:t>	for they shall inherit the earth. </a:t>
            </a:r>
            <a:br>
              <a:rPr lang="en-US" altLang="en-US" sz="2200" dirty="0">
                <a:solidFill>
                  <a:schemeClr val="tx1"/>
                </a:solidFill>
              </a:rPr>
            </a:br>
            <a:r>
              <a:rPr lang="en-US" altLang="en-US" sz="2200" baseline="30000" dirty="0">
                <a:solidFill>
                  <a:schemeClr val="tx1"/>
                </a:solidFill>
              </a:rPr>
              <a:t>6 </a:t>
            </a:r>
            <a:r>
              <a:rPr lang="en-US" altLang="en-US" sz="2200" dirty="0">
                <a:solidFill>
                  <a:schemeClr val="tx1"/>
                </a:solidFill>
              </a:rPr>
              <a:t>Blessed are those who hunger and thirst </a:t>
            </a:r>
            <a:br>
              <a:rPr lang="en-US" altLang="en-US" sz="2200" dirty="0">
                <a:solidFill>
                  <a:schemeClr val="tx1"/>
                </a:solidFill>
              </a:rPr>
            </a:br>
            <a:r>
              <a:rPr lang="en-US" altLang="en-US" sz="2200" dirty="0">
                <a:solidFill>
                  <a:schemeClr val="tx1"/>
                </a:solidFill>
              </a:rPr>
              <a:t>	for righteousness,</a:t>
            </a:r>
            <a:br>
              <a:rPr lang="en-US" altLang="en-US" sz="2200" dirty="0">
                <a:solidFill>
                  <a:schemeClr val="tx1"/>
                </a:solidFill>
              </a:rPr>
            </a:br>
            <a:r>
              <a:rPr lang="en-US" altLang="en-US" sz="2200" dirty="0">
                <a:solidFill>
                  <a:schemeClr val="tx1"/>
                </a:solidFill>
              </a:rPr>
              <a:t>	for they shall be satisfied. </a:t>
            </a:r>
            <a:br>
              <a:rPr lang="en-US" altLang="en-US" sz="2200" dirty="0">
                <a:solidFill>
                  <a:schemeClr val="tx1"/>
                </a:solidFill>
              </a:rPr>
            </a:br>
            <a:r>
              <a:rPr lang="en-US" altLang="en-US" sz="2200" baseline="30000" dirty="0">
                <a:solidFill>
                  <a:schemeClr val="tx1"/>
                </a:solidFill>
              </a:rPr>
              <a:t>7 </a:t>
            </a:r>
            <a:r>
              <a:rPr lang="en-US" altLang="en-US" sz="2200" dirty="0">
                <a:solidFill>
                  <a:schemeClr val="tx1"/>
                </a:solidFill>
              </a:rPr>
              <a:t>Blessed are the merciful,</a:t>
            </a:r>
            <a:br>
              <a:rPr lang="en-US" altLang="en-US" sz="2200" dirty="0">
                <a:solidFill>
                  <a:schemeClr val="tx1"/>
                </a:solidFill>
              </a:rPr>
            </a:br>
            <a:r>
              <a:rPr lang="en-US" altLang="en-US" sz="2200" dirty="0">
                <a:solidFill>
                  <a:schemeClr val="tx1"/>
                </a:solidFill>
              </a:rPr>
              <a:t>	for they shall receive mercy. </a:t>
            </a:r>
            <a:br>
              <a:rPr lang="en-US" altLang="en-US" sz="2200" dirty="0">
                <a:solidFill>
                  <a:schemeClr val="tx1"/>
                </a:solidFill>
              </a:rPr>
            </a:br>
            <a:r>
              <a:rPr lang="en-US" altLang="en-US" sz="2200" baseline="30000" dirty="0">
                <a:solidFill>
                  <a:schemeClr val="tx1"/>
                </a:solidFill>
              </a:rPr>
              <a:t>8 </a:t>
            </a:r>
            <a:r>
              <a:rPr lang="en-US" altLang="en-US" sz="2200" dirty="0">
                <a:solidFill>
                  <a:schemeClr val="tx1"/>
                </a:solidFill>
              </a:rPr>
              <a:t>Blessed are the pure in heart,</a:t>
            </a:r>
            <a:br>
              <a:rPr lang="en-US" altLang="en-US" sz="2200" dirty="0">
                <a:solidFill>
                  <a:schemeClr val="tx1"/>
                </a:solidFill>
              </a:rPr>
            </a:br>
            <a:r>
              <a:rPr lang="en-US" altLang="en-US" sz="2200" dirty="0">
                <a:solidFill>
                  <a:schemeClr val="tx1"/>
                </a:solidFill>
              </a:rPr>
              <a:t>	for they shall see God. </a:t>
            </a:r>
            <a:br>
              <a:rPr lang="en-US" altLang="en-US" sz="2200" dirty="0">
                <a:solidFill>
                  <a:schemeClr val="tx1"/>
                </a:solidFill>
              </a:rPr>
            </a:br>
            <a:r>
              <a:rPr lang="en-US" altLang="en-US" sz="2200" baseline="30000" dirty="0">
                <a:solidFill>
                  <a:schemeClr val="tx1"/>
                </a:solidFill>
              </a:rPr>
              <a:t>9 </a:t>
            </a:r>
            <a:r>
              <a:rPr lang="en-US" altLang="en-US" sz="2200" dirty="0">
                <a:solidFill>
                  <a:schemeClr val="tx1"/>
                </a:solidFill>
              </a:rPr>
              <a:t>Blessed are the peacemakers, </a:t>
            </a:r>
            <a:br>
              <a:rPr lang="en-US" altLang="en-US" sz="2200" dirty="0">
                <a:solidFill>
                  <a:schemeClr val="tx1"/>
                </a:solidFill>
              </a:rPr>
            </a:br>
            <a:r>
              <a:rPr lang="en-US" altLang="en-US" sz="2200" dirty="0">
                <a:solidFill>
                  <a:schemeClr val="tx1"/>
                </a:solidFill>
              </a:rPr>
              <a:t>	for they shall be called sons of God. </a:t>
            </a:r>
            <a:br>
              <a:rPr lang="en-US" altLang="en-US" sz="2200" dirty="0">
                <a:solidFill>
                  <a:schemeClr val="tx1"/>
                </a:solidFill>
              </a:rPr>
            </a:br>
            <a:r>
              <a:rPr lang="en-US" altLang="en-US" sz="2200" baseline="30000" dirty="0">
                <a:solidFill>
                  <a:schemeClr val="tx1"/>
                </a:solidFill>
              </a:rPr>
              <a:t>10 </a:t>
            </a:r>
            <a:r>
              <a:rPr lang="en-US" altLang="en-US" sz="2200" b="1" u="sng" dirty="0">
                <a:solidFill>
                  <a:srgbClr val="0000CC"/>
                </a:solidFill>
                <a:ea typeface="+mn-ea"/>
              </a:rPr>
              <a:t>BLESSED ARE</a:t>
            </a:r>
            <a:r>
              <a:rPr lang="en-US" altLang="en-US" sz="2200" b="1" dirty="0">
                <a:solidFill>
                  <a:srgbClr val="0000CC"/>
                </a:solidFill>
                <a:ea typeface="+mn-ea"/>
              </a:rPr>
              <a:t> who have been persecuted</a:t>
            </a:r>
            <a:br>
              <a:rPr lang="en-US" altLang="en-US" sz="2200" b="1" dirty="0">
                <a:solidFill>
                  <a:srgbClr val="0000CC"/>
                </a:solidFill>
                <a:ea typeface="+mn-ea"/>
              </a:rPr>
            </a:br>
            <a:r>
              <a:rPr lang="en-US" altLang="en-US" sz="2200" b="1" dirty="0">
                <a:solidFill>
                  <a:srgbClr val="0000CC"/>
                </a:solidFill>
                <a:ea typeface="+mn-ea"/>
              </a:rPr>
              <a:t>	for the sake of righteousness, </a:t>
            </a:r>
            <a:br>
              <a:rPr lang="en-US" altLang="en-US" sz="2200" dirty="0">
                <a:solidFill>
                  <a:schemeClr val="tx1"/>
                </a:solidFill>
              </a:rPr>
            </a:br>
            <a:r>
              <a:rPr lang="en-US" altLang="en-US" sz="2200" dirty="0">
                <a:solidFill>
                  <a:schemeClr val="tx1"/>
                </a:solidFill>
              </a:rPr>
              <a:t>	</a:t>
            </a:r>
            <a:r>
              <a:rPr lang="en-US" altLang="en-US" sz="2200" b="1" dirty="0">
                <a:solidFill>
                  <a:srgbClr val="0000CC"/>
                </a:solidFill>
                <a:ea typeface="+mn-ea"/>
              </a:rPr>
              <a:t> </a:t>
            </a:r>
            <a:r>
              <a:rPr lang="en-US" altLang="en-US" sz="2200" b="1" u="sng" dirty="0">
                <a:solidFill>
                  <a:srgbClr val="0000CC"/>
                </a:solidFill>
                <a:ea typeface="+mn-ea"/>
              </a:rPr>
              <a:t>FOR THEIRS IS THE KINGDOM OF HEAVEN</a:t>
            </a:r>
            <a:r>
              <a:rPr lang="en-US" altLang="en-US" sz="2200" b="1" dirty="0">
                <a:solidFill>
                  <a:srgbClr val="0000CC"/>
                </a:solidFill>
                <a:ea typeface="+mn-ea"/>
              </a:rPr>
              <a:t>. </a:t>
            </a:r>
            <a:endParaRPr lang="en-US" altLang="en-US" sz="2200" dirty="0">
              <a:solidFill>
                <a:schemeClr val="tx1"/>
              </a:solidFill>
            </a:endParaRPr>
          </a:p>
        </p:txBody>
      </p:sp>
      <p:sp>
        <p:nvSpPr>
          <p:cNvPr id="8" name="TextBox 7">
            <a:extLst>
              <a:ext uri="{FF2B5EF4-FFF2-40B4-BE49-F238E27FC236}">
                <a16:creationId xmlns:a16="http://schemas.microsoft.com/office/drawing/2014/main" id="{B21495A1-7D07-4AA7-B0B4-CA76F14B25AC}"/>
              </a:ext>
            </a:extLst>
          </p:cNvPr>
          <p:cNvSpPr txBox="1"/>
          <p:nvPr/>
        </p:nvSpPr>
        <p:spPr>
          <a:xfrm>
            <a:off x="2264569" y="457200"/>
            <a:ext cx="4614862" cy="461665"/>
          </a:xfrm>
          <a:prstGeom prst="rect">
            <a:avLst/>
          </a:prstGeom>
          <a:noFill/>
        </p:spPr>
        <p:txBody>
          <a:bodyPr wrap="square">
            <a:spAutoFit/>
          </a:bodyPr>
          <a:lstStyle/>
          <a:p>
            <a:r>
              <a:rPr lang="en-US" altLang="en-US" sz="2400" b="1" dirty="0">
                <a:highlight>
                  <a:srgbClr val="FFFF00"/>
                </a:highlight>
                <a:latin typeface="Calibri" panose="020F0502020204030204" pitchFamily="34" charset="0"/>
                <a:cs typeface="Calibri" panose="020F0502020204030204" pitchFamily="34" charset="0"/>
              </a:rPr>
              <a:t>THE </a:t>
            </a:r>
            <a:r>
              <a:rPr lang="en-US" altLang="en-US" sz="2400" b="1" u="sng" dirty="0">
                <a:highlight>
                  <a:srgbClr val="FFFF00"/>
                </a:highlight>
                <a:latin typeface="Calibri" panose="020F0502020204030204" pitchFamily="34" charset="0"/>
                <a:cs typeface="Calibri" panose="020F0502020204030204" pitchFamily="34" charset="0"/>
              </a:rPr>
              <a:t>INCLUSIO</a:t>
            </a:r>
            <a:r>
              <a:rPr lang="en-US" altLang="en-US" sz="2400" b="1" dirty="0">
                <a:highlight>
                  <a:srgbClr val="FFFF00"/>
                </a:highlight>
                <a:latin typeface="Calibri" panose="020F0502020204030204" pitchFamily="34" charset="0"/>
                <a:cs typeface="Calibri" panose="020F0502020204030204" pitchFamily="34" charset="0"/>
              </a:rPr>
              <a:t> IN MATTHEW 5:3-10</a:t>
            </a:r>
            <a:endParaRPr lang="en-US" sz="2400" dirty="0">
              <a:highlight>
                <a:srgbClr val="FFFF00"/>
              </a:highlight>
              <a:latin typeface="Calibri" panose="020F0502020204030204" pitchFamily="34" charset="0"/>
              <a:cs typeface="Calibri" panose="020F0502020204030204" pitchFamily="34" charset="0"/>
            </a:endParaRPr>
          </a:p>
        </p:txBody>
      </p:sp>
      <p:sp>
        <p:nvSpPr>
          <p:cNvPr id="2" name="Text Box 4">
            <a:extLst>
              <a:ext uri="{FF2B5EF4-FFF2-40B4-BE49-F238E27FC236}">
                <a16:creationId xmlns:a16="http://schemas.microsoft.com/office/drawing/2014/main" id="{333D7E3F-9197-4F9A-89AA-020943295C5B}"/>
              </a:ext>
            </a:extLst>
          </p:cNvPr>
          <p:cNvSpPr txBox="1">
            <a:spLocks noChangeArrowheads="1"/>
          </p:cNvSpPr>
          <p:nvPr/>
        </p:nvSpPr>
        <p:spPr bwMode="auto">
          <a:xfrm>
            <a:off x="685800" y="87313"/>
            <a:ext cx="7772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Law and Grace: Session 27 The SOM – Matthew 5:1–8:1 (Luke 6:17–49)</a:t>
            </a:r>
          </a:p>
        </p:txBody>
      </p:sp>
      <p:pic>
        <p:nvPicPr>
          <p:cNvPr id="4" name="Picture 3">
            <a:extLst>
              <a:ext uri="{FF2B5EF4-FFF2-40B4-BE49-F238E27FC236}">
                <a16:creationId xmlns:a16="http://schemas.microsoft.com/office/drawing/2014/main" id="{CFF7A3FE-140C-41C9-B2E4-C90E2F71C21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26250"/>
          <a:stretch/>
        </p:blipFill>
        <p:spPr>
          <a:xfrm>
            <a:off x="7810500" y="5562600"/>
            <a:ext cx="1150749" cy="1097280"/>
          </a:xfrm>
          <a:prstGeom prst="rect">
            <a:avLst/>
          </a:prstGeom>
          <a:ln>
            <a:solidFill>
              <a:schemeClr val="tx1"/>
            </a:solidFill>
          </a:ln>
        </p:spPr>
      </p:pic>
    </p:spTree>
    <p:extLst>
      <p:ext uri="{BB962C8B-B14F-4D97-AF65-F5344CB8AC3E}">
        <p14:creationId xmlns:p14="http://schemas.microsoft.com/office/powerpoint/2010/main" val="31179566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8" name="Rectangle 4">
            <a:extLst>
              <a:ext uri="{FF2B5EF4-FFF2-40B4-BE49-F238E27FC236}">
                <a16:creationId xmlns:a16="http://schemas.microsoft.com/office/drawing/2014/main" id="{FF66ADD2-6B5B-4533-9CDD-3904D0520C38}"/>
              </a:ext>
            </a:extLst>
          </p:cNvPr>
          <p:cNvSpPr>
            <a:spLocks noGrp="1" noChangeArrowheads="1"/>
          </p:cNvSpPr>
          <p:nvPr>
            <p:ph type="body" sz="half" idx="2"/>
          </p:nvPr>
        </p:nvSpPr>
        <p:spPr>
          <a:xfrm>
            <a:off x="2971800" y="2057400"/>
            <a:ext cx="6096000" cy="4495800"/>
          </a:xfrm>
        </p:spPr>
        <p:txBody>
          <a:bodyPr/>
          <a:lstStyle/>
          <a:p>
            <a:pPr algn="just">
              <a:spcBef>
                <a:spcPts val="0"/>
              </a:spcBef>
              <a:spcAft>
                <a:spcPts val="600"/>
              </a:spcAft>
            </a:pPr>
            <a:r>
              <a:rPr lang="en-US" altLang="en-US" sz="2800" dirty="0"/>
              <a:t>The Sermon on the Mount was primarily and directly addressed to the Jews of Jesus’ day given after:</a:t>
            </a:r>
          </a:p>
          <a:p>
            <a:pPr lvl="1" algn="just">
              <a:spcBef>
                <a:spcPts val="0"/>
              </a:spcBef>
              <a:spcAft>
                <a:spcPts val="600"/>
              </a:spcAft>
              <a:buClr>
                <a:schemeClr val="tx1"/>
              </a:buClr>
            </a:pPr>
            <a:r>
              <a:rPr lang="en-US" altLang="en-US" sz="2600" b="1" i="1" u="sng" dirty="0">
                <a:solidFill>
                  <a:srgbClr val="0000CC"/>
                </a:solidFill>
              </a:rPr>
              <a:t>intense</a:t>
            </a:r>
            <a:r>
              <a:rPr lang="en-US" altLang="en-US" sz="2600" dirty="0"/>
              <a:t> interest in the person of Jesus was stirred up </a:t>
            </a:r>
            <a:r>
              <a:rPr lang="en-US" sz="2600" dirty="0"/>
              <a:t>– </a:t>
            </a:r>
            <a:r>
              <a:rPr lang="en-US" sz="2600" i="1" dirty="0"/>
              <a:t>was He the Messiah?</a:t>
            </a:r>
            <a:endParaRPr lang="en-US" altLang="en-US" sz="2600" i="1" dirty="0"/>
          </a:p>
          <a:p>
            <a:pPr lvl="1" algn="just">
              <a:spcBef>
                <a:spcPts val="0"/>
              </a:spcBef>
              <a:spcAft>
                <a:spcPts val="600"/>
              </a:spcAft>
            </a:pPr>
            <a:r>
              <a:rPr lang="en-US" altLang="en-US" sz="2600" dirty="0"/>
              <a:t>the </a:t>
            </a:r>
            <a:r>
              <a:rPr lang="en-US" altLang="en-US" sz="2600" b="1" i="1" u="sng" dirty="0">
                <a:solidFill>
                  <a:srgbClr val="0000CC"/>
                </a:solidFill>
              </a:rPr>
              <a:t>selection</a:t>
            </a:r>
            <a:r>
              <a:rPr lang="en-US" altLang="en-US" sz="2600" dirty="0"/>
              <a:t> of the Twelve Disciples.</a:t>
            </a:r>
          </a:p>
          <a:p>
            <a:pPr lvl="1" algn="just">
              <a:spcBef>
                <a:spcPts val="0"/>
              </a:spcBef>
              <a:spcAft>
                <a:spcPts val="600"/>
              </a:spcAft>
            </a:pPr>
            <a:r>
              <a:rPr lang="en-US" altLang="en-US" sz="2600" dirty="0"/>
              <a:t>several conflicts with the </a:t>
            </a:r>
            <a:r>
              <a:rPr lang="en-US" altLang="en-US" sz="2600" b="1" i="1" u="sng" dirty="0">
                <a:solidFill>
                  <a:srgbClr val="0000CC"/>
                </a:solidFill>
              </a:rPr>
              <a:t>Pharisees</a:t>
            </a:r>
            <a:r>
              <a:rPr lang="en-US" altLang="en-US" sz="2600" dirty="0"/>
              <a:t> regarding </a:t>
            </a:r>
            <a:r>
              <a:rPr lang="en-US" altLang="en-US" sz="2600" b="1" i="1" u="sng" dirty="0">
                <a:solidFill>
                  <a:srgbClr val="0000CC"/>
                </a:solidFill>
              </a:rPr>
              <a:t>Pharisaic Judaism</a:t>
            </a:r>
            <a:r>
              <a:rPr lang="en-US" altLang="en-US" sz="2600" dirty="0"/>
              <a:t> and the </a:t>
            </a:r>
            <a:r>
              <a:rPr lang="en-US" altLang="en-US" sz="2600" b="1" i="1" u="sng" dirty="0">
                <a:solidFill>
                  <a:srgbClr val="0000CC"/>
                </a:solidFill>
              </a:rPr>
              <a:t>Pharisaic interpretation</a:t>
            </a:r>
            <a:r>
              <a:rPr lang="en-US" altLang="en-US" sz="2600" dirty="0"/>
              <a:t> of the Mosaic Law.</a:t>
            </a:r>
            <a:endParaRPr lang="en-US" altLang="en-US" sz="2600" b="1" i="1" dirty="0">
              <a:solidFill>
                <a:srgbClr val="0000CC"/>
              </a:solidFill>
              <a:ea typeface="+mj-ea"/>
            </a:endParaRPr>
          </a:p>
        </p:txBody>
      </p:sp>
      <p:sp>
        <p:nvSpPr>
          <p:cNvPr id="8" name="Rectangle 2">
            <a:extLst>
              <a:ext uri="{FF2B5EF4-FFF2-40B4-BE49-F238E27FC236}">
                <a16:creationId xmlns:a16="http://schemas.microsoft.com/office/drawing/2014/main" id="{A54C45F9-107B-482E-9798-A24991CEDD13}"/>
              </a:ext>
            </a:extLst>
          </p:cNvPr>
          <p:cNvSpPr>
            <a:spLocks noGrp="1" noChangeArrowheads="1"/>
          </p:cNvSpPr>
          <p:nvPr>
            <p:ph type="title"/>
          </p:nvPr>
        </p:nvSpPr>
        <p:spPr>
          <a:xfrm>
            <a:off x="304800" y="685800"/>
            <a:ext cx="8534400" cy="914400"/>
          </a:xfrm>
        </p:spPr>
        <p:txBody>
          <a:bodyPr/>
          <a:lstStyle/>
          <a:p>
            <a:r>
              <a:rPr lang="en-US" altLang="en-US" sz="3200" b="1" dirty="0">
                <a:solidFill>
                  <a:srgbClr val="0000CC"/>
                </a:solidFill>
              </a:rPr>
              <a:t>How did Christ intend for us to</a:t>
            </a:r>
            <a:br>
              <a:rPr lang="en-US" altLang="en-US" sz="3200" b="1" dirty="0">
                <a:solidFill>
                  <a:srgbClr val="0000CC"/>
                </a:solidFill>
              </a:rPr>
            </a:br>
            <a:r>
              <a:rPr lang="en-US" altLang="en-US" sz="3200" b="1" dirty="0">
                <a:solidFill>
                  <a:srgbClr val="0000CC"/>
                </a:solidFill>
              </a:rPr>
              <a:t>view the Sermon on the Mount?</a:t>
            </a:r>
          </a:p>
        </p:txBody>
      </p:sp>
      <p:pic>
        <p:nvPicPr>
          <p:cNvPr id="9" name="Picture 7" descr="Jesus teaching sermon_on_mount 1">
            <a:extLst>
              <a:ext uri="{FF2B5EF4-FFF2-40B4-BE49-F238E27FC236}">
                <a16:creationId xmlns:a16="http://schemas.microsoft.com/office/drawing/2014/main" id="{2CF4390A-7AB5-4FF0-B4FB-A8CEF3EE722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8600" y="2057400"/>
            <a:ext cx="2656694" cy="3657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 name="Text Box 4">
            <a:extLst>
              <a:ext uri="{FF2B5EF4-FFF2-40B4-BE49-F238E27FC236}">
                <a16:creationId xmlns:a16="http://schemas.microsoft.com/office/drawing/2014/main" id="{805049FE-359B-4302-86E7-1D6E659C2520}"/>
              </a:ext>
            </a:extLst>
          </p:cNvPr>
          <p:cNvSpPr txBox="1">
            <a:spLocks noChangeArrowheads="1"/>
          </p:cNvSpPr>
          <p:nvPr/>
        </p:nvSpPr>
        <p:spPr bwMode="auto">
          <a:xfrm>
            <a:off x="685800" y="87313"/>
            <a:ext cx="7772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Law and Grace: Session 27 The SOM – Matthew 5:1–8:1 (Luke 6:17–49)</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A54C45F9-107B-482E-9798-A24991CEDD13}"/>
              </a:ext>
            </a:extLst>
          </p:cNvPr>
          <p:cNvSpPr>
            <a:spLocks noGrp="1" noChangeArrowheads="1"/>
          </p:cNvSpPr>
          <p:nvPr>
            <p:ph type="title"/>
          </p:nvPr>
        </p:nvSpPr>
        <p:spPr>
          <a:xfrm>
            <a:off x="304800" y="685800"/>
            <a:ext cx="8534400" cy="914400"/>
          </a:xfrm>
        </p:spPr>
        <p:txBody>
          <a:bodyPr/>
          <a:lstStyle/>
          <a:p>
            <a:r>
              <a:rPr lang="en-US" altLang="en-US" sz="3200" b="1" dirty="0">
                <a:solidFill>
                  <a:srgbClr val="0000CC"/>
                </a:solidFill>
              </a:rPr>
              <a:t>How did Christ intend for us to</a:t>
            </a:r>
            <a:br>
              <a:rPr lang="en-US" altLang="en-US" sz="3200" b="1" dirty="0">
                <a:solidFill>
                  <a:srgbClr val="0000CC"/>
                </a:solidFill>
              </a:rPr>
            </a:br>
            <a:r>
              <a:rPr lang="en-US" altLang="en-US" sz="3200" b="1" dirty="0">
                <a:solidFill>
                  <a:srgbClr val="0000CC"/>
                </a:solidFill>
              </a:rPr>
              <a:t>view the Sermon on the Mount?</a:t>
            </a:r>
          </a:p>
        </p:txBody>
      </p:sp>
      <p:sp>
        <p:nvSpPr>
          <p:cNvPr id="11" name="Rectangle 3">
            <a:extLst>
              <a:ext uri="{FF2B5EF4-FFF2-40B4-BE49-F238E27FC236}">
                <a16:creationId xmlns:a16="http://schemas.microsoft.com/office/drawing/2014/main" id="{9ADEAE08-B298-4FD1-BEEA-4E05B9B84CED}"/>
              </a:ext>
            </a:extLst>
          </p:cNvPr>
          <p:cNvSpPr txBox="1">
            <a:spLocks noChangeArrowheads="1"/>
          </p:cNvSpPr>
          <p:nvPr/>
        </p:nvSpPr>
        <p:spPr bwMode="auto">
          <a:xfrm>
            <a:off x="76200" y="1833154"/>
            <a:ext cx="8991600" cy="3653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kern="1200">
                <a:solidFill>
                  <a:schemeClr val="tx1"/>
                </a:solidFill>
                <a:latin typeface="Calibri" panose="020F0502020204030204" pitchFamily="34" charset="0"/>
                <a:ea typeface="+mn-ea"/>
                <a:cs typeface="Calibri" panose="020F0502020204030204" pitchFamily="34" charset="0"/>
              </a:defRPr>
            </a:lvl1pPr>
            <a:lvl2pPr marL="742950" indent="-285750" algn="l" rtl="0" fontAlgn="base">
              <a:spcBef>
                <a:spcPct val="20000"/>
              </a:spcBef>
              <a:spcAft>
                <a:spcPct val="0"/>
              </a:spcAft>
              <a:buChar char="–"/>
              <a:defRPr sz="2800" kern="1200">
                <a:solidFill>
                  <a:schemeClr val="tx1"/>
                </a:solidFill>
                <a:latin typeface="Calibri" panose="020F0502020204030204" pitchFamily="34" charset="0"/>
                <a:ea typeface="+mn-ea"/>
                <a:cs typeface="Calibri" panose="020F0502020204030204" pitchFamily="34" charset="0"/>
              </a:defRPr>
            </a:lvl2pPr>
            <a:lvl3pPr marL="1143000" indent="-228600" algn="l" rtl="0" fontAlgn="base">
              <a:spcBef>
                <a:spcPct val="20000"/>
              </a:spcBef>
              <a:spcAft>
                <a:spcPct val="0"/>
              </a:spcAft>
              <a:buChar char="•"/>
              <a:defRPr sz="2400" kern="1200">
                <a:solidFill>
                  <a:schemeClr val="tx1"/>
                </a:solidFill>
                <a:latin typeface="Calibri" panose="020F0502020204030204" pitchFamily="34" charset="0"/>
                <a:ea typeface="+mn-ea"/>
                <a:cs typeface="Calibri" panose="020F0502020204030204" pitchFamily="34" charset="0"/>
              </a:defRPr>
            </a:lvl3pPr>
            <a:lvl4pPr marL="1600200" indent="-228600" algn="l" rtl="0" fontAlgn="base">
              <a:spcBef>
                <a:spcPct val="20000"/>
              </a:spcBef>
              <a:spcAft>
                <a:spcPct val="0"/>
              </a:spcAft>
              <a:buChar char="–"/>
              <a:defRPr sz="2000" kern="1200">
                <a:solidFill>
                  <a:schemeClr val="tx1"/>
                </a:solidFill>
                <a:latin typeface="Calibri" panose="020F0502020204030204" pitchFamily="34" charset="0"/>
                <a:ea typeface="+mn-ea"/>
                <a:cs typeface="Calibri" panose="020F0502020204030204" pitchFamily="34" charset="0"/>
              </a:defRPr>
            </a:lvl4pPr>
            <a:lvl5pPr marL="2057400" indent="-228600" algn="l" rtl="0" fontAlgn="base">
              <a:spcBef>
                <a:spcPct val="20000"/>
              </a:spcBef>
              <a:spcAft>
                <a:spcPct val="0"/>
              </a:spcAft>
              <a:buChar char="»"/>
              <a:defRPr sz="20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gn="just">
              <a:defRPr/>
            </a:pPr>
            <a:r>
              <a:rPr lang="en-US" sz="2800" dirty="0">
                <a:cs typeface="Times New Roman" charset="0"/>
              </a:rPr>
              <a:t>The sermon was designed to lead [the Jewish] multitude away from </a:t>
            </a:r>
            <a:r>
              <a:rPr lang="en-US" sz="2800" b="1" dirty="0">
                <a:solidFill>
                  <a:srgbClr val="0000CC"/>
                </a:solidFill>
              </a:rPr>
              <a:t>a false concept of righteousness </a:t>
            </a:r>
            <a:r>
              <a:rPr lang="en-US" sz="2800" dirty="0">
                <a:cs typeface="Times New Roman" charset="0"/>
              </a:rPr>
              <a:t>to</a:t>
            </a:r>
            <a:r>
              <a:rPr lang="en-US" sz="2800" b="1" dirty="0">
                <a:solidFill>
                  <a:srgbClr val="0000CC"/>
                </a:solidFill>
              </a:rPr>
              <a:t> </a:t>
            </a:r>
            <a:r>
              <a:rPr lang="en-US" sz="2800" b="1" dirty="0">
                <a:solidFill>
                  <a:srgbClr val="008000"/>
                </a:solidFill>
              </a:rPr>
              <a:t>a true concept of righteousness</a:t>
            </a:r>
            <a:r>
              <a:rPr lang="en-US" sz="2800" dirty="0">
                <a:cs typeface="Times New Roman" charset="0"/>
              </a:rPr>
              <a:t>; from </a:t>
            </a:r>
            <a:r>
              <a:rPr lang="en-US" sz="2800" b="1" dirty="0">
                <a:solidFill>
                  <a:srgbClr val="0000CC"/>
                </a:solidFill>
              </a:rPr>
              <a:t>a false hope of entrance into the kingdom</a:t>
            </a:r>
            <a:r>
              <a:rPr lang="en-US" sz="2800" dirty="0">
                <a:cs typeface="Times New Roman" charset="0"/>
              </a:rPr>
              <a:t> to </a:t>
            </a:r>
            <a:r>
              <a:rPr lang="en-US" sz="2800" b="1" dirty="0">
                <a:solidFill>
                  <a:srgbClr val="008000"/>
                </a:solidFill>
              </a:rPr>
              <a:t>a sure foundation for entrance into Messiah’s kingdom</a:t>
            </a:r>
            <a:r>
              <a:rPr lang="en-US" sz="2800" dirty="0">
                <a:cs typeface="Times New Roman" charset="0"/>
              </a:rPr>
              <a:t>…the Sermon on the Mount </a:t>
            </a:r>
            <a:r>
              <a:rPr lang="en-US" sz="2800" b="1" u="sng" dirty="0">
                <a:solidFill>
                  <a:srgbClr val="0000CC"/>
                </a:solidFill>
              </a:rPr>
              <a:t>in its historical setting</a:t>
            </a:r>
            <a:r>
              <a:rPr lang="en-US" sz="2800" dirty="0">
                <a:cs typeface="Times New Roman" charset="0"/>
              </a:rPr>
              <a:t> was Christ’s instruction to that generation to which He was offering Himself as </a:t>
            </a:r>
            <a:r>
              <a:rPr lang="en-US" sz="2800" dirty="0" err="1">
                <a:cs typeface="Times New Roman" charset="0"/>
              </a:rPr>
              <a:t>Saviour</a:t>
            </a:r>
            <a:r>
              <a:rPr lang="en-US" sz="2800" dirty="0">
                <a:cs typeface="Times New Roman" charset="0"/>
              </a:rPr>
              <a:t> and Sovereign…</a:t>
            </a:r>
          </a:p>
        </p:txBody>
      </p:sp>
      <p:sp>
        <p:nvSpPr>
          <p:cNvPr id="4" name="Rectangle 3">
            <a:extLst>
              <a:ext uri="{FF2B5EF4-FFF2-40B4-BE49-F238E27FC236}">
                <a16:creationId xmlns:a16="http://schemas.microsoft.com/office/drawing/2014/main" id="{A22892E1-0B1D-438A-B3ED-68C13E2BCC68}"/>
              </a:ext>
            </a:extLst>
          </p:cNvPr>
          <p:cNvSpPr/>
          <p:nvPr/>
        </p:nvSpPr>
        <p:spPr>
          <a:xfrm>
            <a:off x="0" y="6172200"/>
            <a:ext cx="9144000" cy="646331"/>
          </a:xfrm>
          <a:prstGeom prst="rect">
            <a:avLst/>
          </a:prstGeom>
        </p:spPr>
        <p:txBody>
          <a:bodyPr wrap="square">
            <a:spAutoFit/>
          </a:bodyPr>
          <a:lstStyle/>
          <a:p>
            <a:pPr algn="ctr">
              <a:defRPr/>
            </a:pPr>
            <a:r>
              <a:rPr lang="en-US" dirty="0">
                <a:latin typeface="Calibri" panose="020F0502020204030204" pitchFamily="34" charset="0"/>
                <a:cs typeface="Calibri" panose="020F0502020204030204" pitchFamily="34" charset="0"/>
              </a:rPr>
              <a:t>Pentecost, J. D. (1995). </a:t>
            </a:r>
            <a:r>
              <a:rPr lang="en-US" i="1" dirty="0">
                <a:latin typeface="Calibri" panose="020F0502020204030204" pitchFamily="34" charset="0"/>
                <a:cs typeface="Calibri" panose="020F0502020204030204" pitchFamily="34" charset="0"/>
              </a:rPr>
              <a:t>Thy Kingdom Come: Tracing God’s Kingdom Program and Covenant Promises throughout History </a:t>
            </a:r>
            <a:r>
              <a:rPr lang="en-US" dirty="0">
                <a:latin typeface="Calibri" panose="020F0502020204030204" pitchFamily="34" charset="0"/>
                <a:cs typeface="Calibri" panose="020F0502020204030204" pitchFamily="34" charset="0"/>
              </a:rPr>
              <a:t>(pp. 205–206). Grand Rapids, MI: Kregel Publications.</a:t>
            </a:r>
          </a:p>
        </p:txBody>
      </p:sp>
      <p:sp>
        <p:nvSpPr>
          <p:cNvPr id="6" name="Text Box 4">
            <a:extLst>
              <a:ext uri="{FF2B5EF4-FFF2-40B4-BE49-F238E27FC236}">
                <a16:creationId xmlns:a16="http://schemas.microsoft.com/office/drawing/2014/main" id="{EE2EEEDF-1127-4BFB-ADB4-FDC654D0A1B8}"/>
              </a:ext>
            </a:extLst>
          </p:cNvPr>
          <p:cNvSpPr txBox="1">
            <a:spLocks noChangeArrowheads="1"/>
          </p:cNvSpPr>
          <p:nvPr/>
        </p:nvSpPr>
        <p:spPr bwMode="auto">
          <a:xfrm>
            <a:off x="685800" y="87313"/>
            <a:ext cx="7772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Law and Grace: Session 27 The SOM – Matthew 5:1–8:1 (Luke 6:17–49)</a:t>
            </a:r>
          </a:p>
        </p:txBody>
      </p:sp>
    </p:spTree>
    <p:extLst>
      <p:ext uri="{BB962C8B-B14F-4D97-AF65-F5344CB8AC3E}">
        <p14:creationId xmlns:p14="http://schemas.microsoft.com/office/powerpoint/2010/main" val="39452650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4">
            <a:extLst>
              <a:ext uri="{FF2B5EF4-FFF2-40B4-BE49-F238E27FC236}">
                <a16:creationId xmlns:a16="http://schemas.microsoft.com/office/drawing/2014/main" id="{0FC321B1-A9F3-4AA9-8AF7-A8EF9D9F6FC6}"/>
              </a:ext>
            </a:extLst>
          </p:cNvPr>
          <p:cNvSpPr>
            <a:spLocks noGrp="1" noChangeArrowheads="1"/>
          </p:cNvSpPr>
          <p:nvPr>
            <p:ph type="title"/>
          </p:nvPr>
        </p:nvSpPr>
        <p:spPr>
          <a:xfrm>
            <a:off x="1333500" y="990600"/>
            <a:ext cx="6477000" cy="5715000"/>
          </a:xfrm>
        </p:spPr>
        <p:txBody>
          <a:bodyPr/>
          <a:lstStyle/>
          <a:p>
            <a:pPr algn="l" defTabSz="457200">
              <a:lnSpc>
                <a:spcPct val="94000"/>
              </a:lnSpc>
            </a:pPr>
            <a:r>
              <a:rPr lang="en-US" altLang="en-US" sz="2200" baseline="30000" dirty="0">
                <a:solidFill>
                  <a:schemeClr val="tx1"/>
                </a:solidFill>
              </a:rPr>
              <a:t>3 </a:t>
            </a:r>
            <a:r>
              <a:rPr lang="en-US" altLang="en-US" sz="2200" b="1" dirty="0">
                <a:solidFill>
                  <a:srgbClr val="0000CC"/>
                </a:solidFill>
                <a:ea typeface="+mn-ea"/>
              </a:rPr>
              <a:t>BLESSED ARE </a:t>
            </a:r>
            <a:r>
              <a:rPr lang="en-US" altLang="en-US" sz="2200" dirty="0">
                <a:solidFill>
                  <a:schemeClr val="tx1"/>
                </a:solidFill>
              </a:rPr>
              <a:t>the poor in spirit, </a:t>
            </a:r>
            <a:br>
              <a:rPr lang="en-US" altLang="en-US" sz="2200" dirty="0">
                <a:solidFill>
                  <a:schemeClr val="tx1"/>
                </a:solidFill>
              </a:rPr>
            </a:br>
            <a:r>
              <a:rPr lang="en-US" altLang="en-US" sz="2200" dirty="0">
                <a:solidFill>
                  <a:schemeClr val="tx1"/>
                </a:solidFill>
              </a:rPr>
              <a:t>	</a:t>
            </a:r>
            <a:r>
              <a:rPr lang="en-US" altLang="en-US" sz="2200" b="1" dirty="0">
                <a:solidFill>
                  <a:srgbClr val="0000CC"/>
                </a:solidFill>
                <a:ea typeface="+mn-ea"/>
              </a:rPr>
              <a:t>FOR THEIRS IS THE KINGDOM OF HEAVEN. </a:t>
            </a:r>
            <a:br>
              <a:rPr lang="en-US" altLang="en-US" sz="2200" dirty="0">
                <a:solidFill>
                  <a:schemeClr val="tx1"/>
                </a:solidFill>
              </a:rPr>
            </a:br>
            <a:r>
              <a:rPr lang="en-US" altLang="en-US" sz="2200" baseline="30000" dirty="0">
                <a:solidFill>
                  <a:schemeClr val="tx1"/>
                </a:solidFill>
              </a:rPr>
              <a:t>4 </a:t>
            </a:r>
            <a:r>
              <a:rPr lang="en-US" altLang="en-US" sz="2200" dirty="0">
                <a:solidFill>
                  <a:schemeClr val="tx1"/>
                </a:solidFill>
              </a:rPr>
              <a:t>Blessed are those who mourn,  </a:t>
            </a:r>
            <a:br>
              <a:rPr lang="en-US" altLang="en-US" sz="2200" dirty="0">
                <a:solidFill>
                  <a:schemeClr val="tx1"/>
                </a:solidFill>
              </a:rPr>
            </a:br>
            <a:r>
              <a:rPr lang="en-US" altLang="en-US" sz="2200" dirty="0">
                <a:solidFill>
                  <a:schemeClr val="tx1"/>
                </a:solidFill>
              </a:rPr>
              <a:t>	for they shall be comforted. </a:t>
            </a:r>
            <a:br>
              <a:rPr lang="en-US" altLang="en-US" sz="2200" dirty="0">
                <a:solidFill>
                  <a:schemeClr val="tx1"/>
                </a:solidFill>
              </a:rPr>
            </a:br>
            <a:r>
              <a:rPr lang="en-US" altLang="en-US" sz="2200" baseline="30000" dirty="0">
                <a:solidFill>
                  <a:schemeClr val="tx1"/>
                </a:solidFill>
              </a:rPr>
              <a:t>5 </a:t>
            </a:r>
            <a:r>
              <a:rPr lang="en-US" altLang="en-US" sz="2200" dirty="0">
                <a:solidFill>
                  <a:schemeClr val="tx1"/>
                </a:solidFill>
              </a:rPr>
              <a:t>Blessed are the gentle, </a:t>
            </a:r>
            <a:br>
              <a:rPr lang="en-US" altLang="en-US" sz="2200" dirty="0">
                <a:solidFill>
                  <a:schemeClr val="tx1"/>
                </a:solidFill>
              </a:rPr>
            </a:br>
            <a:r>
              <a:rPr lang="en-US" altLang="en-US" sz="2200" dirty="0">
                <a:solidFill>
                  <a:schemeClr val="tx1"/>
                </a:solidFill>
              </a:rPr>
              <a:t>	for they shall inherit the earth. </a:t>
            </a:r>
            <a:br>
              <a:rPr lang="en-US" altLang="en-US" sz="2200" dirty="0">
                <a:solidFill>
                  <a:schemeClr val="tx1"/>
                </a:solidFill>
              </a:rPr>
            </a:br>
            <a:r>
              <a:rPr lang="en-US" altLang="en-US" sz="2200" baseline="30000" dirty="0">
                <a:solidFill>
                  <a:schemeClr val="tx1"/>
                </a:solidFill>
              </a:rPr>
              <a:t>6 </a:t>
            </a:r>
            <a:r>
              <a:rPr lang="en-US" altLang="en-US" sz="2200" dirty="0">
                <a:solidFill>
                  <a:schemeClr val="tx1"/>
                </a:solidFill>
              </a:rPr>
              <a:t>Blessed are those who hunger and thirst </a:t>
            </a:r>
            <a:br>
              <a:rPr lang="en-US" altLang="en-US" sz="2200" dirty="0">
                <a:solidFill>
                  <a:schemeClr val="tx1"/>
                </a:solidFill>
              </a:rPr>
            </a:br>
            <a:r>
              <a:rPr lang="en-US" altLang="en-US" sz="2200" dirty="0">
                <a:solidFill>
                  <a:schemeClr val="tx1"/>
                </a:solidFill>
              </a:rPr>
              <a:t>	for righteousness,</a:t>
            </a:r>
            <a:br>
              <a:rPr lang="en-US" altLang="en-US" sz="2200" dirty="0">
                <a:solidFill>
                  <a:schemeClr val="tx1"/>
                </a:solidFill>
              </a:rPr>
            </a:br>
            <a:r>
              <a:rPr lang="en-US" altLang="en-US" sz="2200" dirty="0">
                <a:solidFill>
                  <a:schemeClr val="tx1"/>
                </a:solidFill>
              </a:rPr>
              <a:t>	for they shall be satisfied. </a:t>
            </a:r>
            <a:br>
              <a:rPr lang="en-US" altLang="en-US" sz="2200" dirty="0">
                <a:solidFill>
                  <a:schemeClr val="tx1"/>
                </a:solidFill>
              </a:rPr>
            </a:br>
            <a:r>
              <a:rPr lang="en-US" altLang="en-US" sz="2200" baseline="30000" dirty="0">
                <a:solidFill>
                  <a:schemeClr val="tx1"/>
                </a:solidFill>
              </a:rPr>
              <a:t>7 </a:t>
            </a:r>
            <a:r>
              <a:rPr lang="en-US" altLang="en-US" sz="2200" dirty="0">
                <a:solidFill>
                  <a:schemeClr val="tx1"/>
                </a:solidFill>
              </a:rPr>
              <a:t>Blessed are the merciful,</a:t>
            </a:r>
            <a:br>
              <a:rPr lang="en-US" altLang="en-US" sz="2200" dirty="0">
                <a:solidFill>
                  <a:schemeClr val="tx1"/>
                </a:solidFill>
              </a:rPr>
            </a:br>
            <a:r>
              <a:rPr lang="en-US" altLang="en-US" sz="2200" dirty="0">
                <a:solidFill>
                  <a:schemeClr val="tx1"/>
                </a:solidFill>
              </a:rPr>
              <a:t>	for they shall receive mercy. </a:t>
            </a:r>
            <a:br>
              <a:rPr lang="en-US" altLang="en-US" sz="2200" dirty="0">
                <a:solidFill>
                  <a:schemeClr val="tx1"/>
                </a:solidFill>
              </a:rPr>
            </a:br>
            <a:r>
              <a:rPr lang="en-US" altLang="en-US" sz="2200" baseline="30000" dirty="0">
                <a:solidFill>
                  <a:schemeClr val="tx1"/>
                </a:solidFill>
              </a:rPr>
              <a:t>8 </a:t>
            </a:r>
            <a:r>
              <a:rPr lang="en-US" altLang="en-US" sz="2200" dirty="0">
                <a:solidFill>
                  <a:schemeClr val="tx1"/>
                </a:solidFill>
              </a:rPr>
              <a:t>Blessed are the pure in heart,</a:t>
            </a:r>
            <a:br>
              <a:rPr lang="en-US" altLang="en-US" sz="2200" dirty="0">
                <a:solidFill>
                  <a:schemeClr val="tx1"/>
                </a:solidFill>
              </a:rPr>
            </a:br>
            <a:r>
              <a:rPr lang="en-US" altLang="en-US" sz="2200" dirty="0">
                <a:solidFill>
                  <a:schemeClr val="tx1"/>
                </a:solidFill>
              </a:rPr>
              <a:t>	for they shall see God. </a:t>
            </a:r>
            <a:br>
              <a:rPr lang="en-US" altLang="en-US" sz="2200" dirty="0">
                <a:solidFill>
                  <a:schemeClr val="tx1"/>
                </a:solidFill>
              </a:rPr>
            </a:br>
            <a:r>
              <a:rPr lang="en-US" altLang="en-US" sz="2200" baseline="30000" dirty="0">
                <a:solidFill>
                  <a:schemeClr val="tx1"/>
                </a:solidFill>
              </a:rPr>
              <a:t>9 </a:t>
            </a:r>
            <a:r>
              <a:rPr lang="en-US" altLang="en-US" sz="2200" dirty="0">
                <a:solidFill>
                  <a:schemeClr val="tx1"/>
                </a:solidFill>
              </a:rPr>
              <a:t>Blessed are the peacemakers, </a:t>
            </a:r>
            <a:br>
              <a:rPr lang="en-US" altLang="en-US" sz="2200" dirty="0">
                <a:solidFill>
                  <a:schemeClr val="tx1"/>
                </a:solidFill>
              </a:rPr>
            </a:br>
            <a:r>
              <a:rPr lang="en-US" altLang="en-US" sz="2200" dirty="0">
                <a:solidFill>
                  <a:schemeClr val="tx1"/>
                </a:solidFill>
              </a:rPr>
              <a:t>	for they shall be called sons of God. </a:t>
            </a:r>
            <a:br>
              <a:rPr lang="en-US" altLang="en-US" sz="2200" dirty="0">
                <a:solidFill>
                  <a:schemeClr val="tx1"/>
                </a:solidFill>
              </a:rPr>
            </a:br>
            <a:r>
              <a:rPr lang="en-US" altLang="en-US" sz="2200" baseline="30000" dirty="0">
                <a:solidFill>
                  <a:schemeClr val="tx1"/>
                </a:solidFill>
              </a:rPr>
              <a:t>10 </a:t>
            </a:r>
            <a:r>
              <a:rPr lang="en-US" altLang="en-US" sz="2200" b="1" u="sng" dirty="0">
                <a:solidFill>
                  <a:srgbClr val="0000CC"/>
                </a:solidFill>
                <a:ea typeface="+mn-ea"/>
              </a:rPr>
              <a:t>BLESSED ARE</a:t>
            </a:r>
            <a:r>
              <a:rPr lang="en-US" altLang="en-US" sz="2200" b="1" dirty="0">
                <a:solidFill>
                  <a:srgbClr val="0000CC"/>
                </a:solidFill>
                <a:ea typeface="+mn-ea"/>
              </a:rPr>
              <a:t> who have been persecuted</a:t>
            </a:r>
            <a:br>
              <a:rPr lang="en-US" altLang="en-US" sz="2200" b="1" dirty="0">
                <a:solidFill>
                  <a:srgbClr val="0000CC"/>
                </a:solidFill>
                <a:ea typeface="+mn-ea"/>
              </a:rPr>
            </a:br>
            <a:r>
              <a:rPr lang="en-US" altLang="en-US" sz="2200" b="1" dirty="0">
                <a:solidFill>
                  <a:srgbClr val="0000CC"/>
                </a:solidFill>
                <a:ea typeface="+mn-ea"/>
              </a:rPr>
              <a:t>	for the sake of righteousness, </a:t>
            </a:r>
            <a:br>
              <a:rPr lang="en-US" altLang="en-US" sz="2200" dirty="0">
                <a:solidFill>
                  <a:schemeClr val="tx1"/>
                </a:solidFill>
              </a:rPr>
            </a:br>
            <a:r>
              <a:rPr lang="en-US" altLang="en-US" sz="2200" dirty="0">
                <a:solidFill>
                  <a:schemeClr val="tx1"/>
                </a:solidFill>
              </a:rPr>
              <a:t>	</a:t>
            </a:r>
            <a:r>
              <a:rPr lang="en-US" altLang="en-US" sz="2200" b="1" dirty="0">
                <a:solidFill>
                  <a:srgbClr val="0000CC"/>
                </a:solidFill>
                <a:ea typeface="+mn-ea"/>
              </a:rPr>
              <a:t> </a:t>
            </a:r>
            <a:r>
              <a:rPr lang="en-US" altLang="en-US" sz="2200" b="1" u="sng" dirty="0">
                <a:solidFill>
                  <a:srgbClr val="0000CC"/>
                </a:solidFill>
                <a:ea typeface="+mn-ea"/>
              </a:rPr>
              <a:t>FOR THEIRS IS THE KINGDOM OF HEAVEN</a:t>
            </a:r>
            <a:r>
              <a:rPr lang="en-US" altLang="en-US" sz="2200" b="1" dirty="0">
                <a:solidFill>
                  <a:srgbClr val="0000CC"/>
                </a:solidFill>
                <a:ea typeface="+mn-ea"/>
              </a:rPr>
              <a:t>. </a:t>
            </a:r>
            <a:endParaRPr lang="en-US" altLang="en-US" sz="2200" dirty="0">
              <a:solidFill>
                <a:schemeClr val="tx1"/>
              </a:solidFill>
            </a:endParaRPr>
          </a:p>
        </p:txBody>
      </p:sp>
      <p:sp>
        <p:nvSpPr>
          <p:cNvPr id="8" name="TextBox 7">
            <a:extLst>
              <a:ext uri="{FF2B5EF4-FFF2-40B4-BE49-F238E27FC236}">
                <a16:creationId xmlns:a16="http://schemas.microsoft.com/office/drawing/2014/main" id="{B21495A1-7D07-4AA7-B0B4-CA76F14B25AC}"/>
              </a:ext>
            </a:extLst>
          </p:cNvPr>
          <p:cNvSpPr txBox="1"/>
          <p:nvPr/>
        </p:nvSpPr>
        <p:spPr>
          <a:xfrm>
            <a:off x="2264569" y="457200"/>
            <a:ext cx="4614862" cy="461665"/>
          </a:xfrm>
          <a:prstGeom prst="rect">
            <a:avLst/>
          </a:prstGeom>
          <a:noFill/>
        </p:spPr>
        <p:txBody>
          <a:bodyPr wrap="square">
            <a:spAutoFit/>
          </a:bodyPr>
          <a:lstStyle/>
          <a:p>
            <a:r>
              <a:rPr lang="en-US" altLang="en-US" sz="2400" b="1" dirty="0">
                <a:highlight>
                  <a:srgbClr val="FFFF00"/>
                </a:highlight>
                <a:latin typeface="Calibri" panose="020F0502020204030204" pitchFamily="34" charset="0"/>
                <a:cs typeface="Calibri" panose="020F0502020204030204" pitchFamily="34" charset="0"/>
              </a:rPr>
              <a:t>THE </a:t>
            </a:r>
            <a:r>
              <a:rPr lang="en-US" altLang="en-US" sz="2400" b="1" u="sng" dirty="0">
                <a:highlight>
                  <a:srgbClr val="FFFF00"/>
                </a:highlight>
                <a:latin typeface="Calibri" panose="020F0502020204030204" pitchFamily="34" charset="0"/>
                <a:cs typeface="Calibri" panose="020F0502020204030204" pitchFamily="34" charset="0"/>
              </a:rPr>
              <a:t>INCLUSIO</a:t>
            </a:r>
            <a:r>
              <a:rPr lang="en-US" altLang="en-US" sz="2400" b="1" dirty="0">
                <a:highlight>
                  <a:srgbClr val="FFFF00"/>
                </a:highlight>
                <a:latin typeface="Calibri" panose="020F0502020204030204" pitchFamily="34" charset="0"/>
                <a:cs typeface="Calibri" panose="020F0502020204030204" pitchFamily="34" charset="0"/>
              </a:rPr>
              <a:t> IN MATTHEW 5:3-10</a:t>
            </a:r>
            <a:endParaRPr lang="en-US" sz="2400" dirty="0">
              <a:highlight>
                <a:srgbClr val="FFFF00"/>
              </a:highlight>
              <a:latin typeface="Calibri" panose="020F0502020204030204" pitchFamily="34" charset="0"/>
              <a:cs typeface="Calibri" panose="020F0502020204030204" pitchFamily="34" charset="0"/>
            </a:endParaRPr>
          </a:p>
        </p:txBody>
      </p:sp>
      <p:sp>
        <p:nvSpPr>
          <p:cNvPr id="2" name="Text Box 4">
            <a:extLst>
              <a:ext uri="{FF2B5EF4-FFF2-40B4-BE49-F238E27FC236}">
                <a16:creationId xmlns:a16="http://schemas.microsoft.com/office/drawing/2014/main" id="{333D7E3F-9197-4F9A-89AA-020943295C5B}"/>
              </a:ext>
            </a:extLst>
          </p:cNvPr>
          <p:cNvSpPr txBox="1">
            <a:spLocks noChangeArrowheads="1"/>
          </p:cNvSpPr>
          <p:nvPr/>
        </p:nvSpPr>
        <p:spPr bwMode="auto">
          <a:xfrm>
            <a:off x="685800" y="87313"/>
            <a:ext cx="7772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Law and Grace: Session 27 The SOM – Matthew 5:1–8:1 (Luke 6:17–49)</a:t>
            </a:r>
          </a:p>
        </p:txBody>
      </p:sp>
      <p:pic>
        <p:nvPicPr>
          <p:cNvPr id="4" name="Picture 3">
            <a:extLst>
              <a:ext uri="{FF2B5EF4-FFF2-40B4-BE49-F238E27FC236}">
                <a16:creationId xmlns:a16="http://schemas.microsoft.com/office/drawing/2014/main" id="{CFF7A3FE-140C-41C9-B2E4-C90E2F71C21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26250"/>
          <a:stretch/>
        </p:blipFill>
        <p:spPr>
          <a:xfrm>
            <a:off x="7810500" y="5562600"/>
            <a:ext cx="1150749" cy="1097280"/>
          </a:xfrm>
          <a:prstGeom prst="rect">
            <a:avLst/>
          </a:prstGeom>
          <a:ln>
            <a:solidFill>
              <a:schemeClr val="tx1"/>
            </a:solidFill>
          </a:ln>
        </p:spPr>
      </p:pic>
    </p:spTree>
    <p:extLst>
      <p:ext uri="{BB962C8B-B14F-4D97-AF65-F5344CB8AC3E}">
        <p14:creationId xmlns:p14="http://schemas.microsoft.com/office/powerpoint/2010/main" val="6076927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515B33B-B39B-43E2-82FA-D9B230E09760}"/>
              </a:ext>
            </a:extLst>
          </p:cNvPr>
          <p:cNvSpPr txBox="1">
            <a:spLocks/>
          </p:cNvSpPr>
          <p:nvPr/>
        </p:nvSpPr>
        <p:spPr>
          <a:xfrm>
            <a:off x="457200" y="304800"/>
            <a:ext cx="8229600" cy="6096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600" b="1" i="0" u="none" strike="noStrike" kern="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rPr>
              <a:t>Session 27 Outline</a:t>
            </a:r>
            <a:endParaRPr kumimoji="0" lang="en-US" sz="3200" b="0" i="0" u="none" strike="noStrike" kern="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endParaRPr>
          </a:p>
        </p:txBody>
      </p:sp>
      <p:sp>
        <p:nvSpPr>
          <p:cNvPr id="7" name="Rectangle 3">
            <a:extLst>
              <a:ext uri="{FF2B5EF4-FFF2-40B4-BE49-F238E27FC236}">
                <a16:creationId xmlns:a16="http://schemas.microsoft.com/office/drawing/2014/main" id="{D7EAB081-A924-43CD-BBA8-F4B4A4CEEB6F}"/>
              </a:ext>
            </a:extLst>
          </p:cNvPr>
          <p:cNvSpPr txBox="1">
            <a:spLocks noChangeArrowheads="1"/>
          </p:cNvSpPr>
          <p:nvPr/>
        </p:nvSpPr>
        <p:spPr>
          <a:xfrm>
            <a:off x="1456182" y="1143000"/>
            <a:ext cx="6231636" cy="50292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571500" marR="0" lvl="1" indent="-571500" algn="l" defTabSz="914400" rtl="0" eaLnBrk="1" fontAlgn="base" latinLnBrk="0" hangingPunct="1">
              <a:lnSpc>
                <a:spcPct val="100000"/>
              </a:lnSpc>
              <a:spcBef>
                <a:spcPts val="0"/>
              </a:spcBef>
              <a:spcAft>
                <a:spcPts val="1200"/>
              </a:spcAft>
              <a:buClrTx/>
              <a:buSzTx/>
              <a:buFont typeface="+mj-lt"/>
              <a:buAutoNum type="romanUcPeriod"/>
              <a:tabLst>
                <a:tab pos="1939925" algn="l"/>
              </a:tabLst>
              <a:defRPr/>
            </a:pPr>
            <a:r>
              <a:rPr kumimoji="0" lang="en-US" altLang="en-US" sz="3200" b="1" i="0" u="none" strike="noStrike" kern="1200" cap="none" spc="0" normalizeH="0" baseline="0" noProof="0" dirty="0">
                <a:ln>
                  <a:noFill/>
                </a:ln>
                <a:solidFill>
                  <a:srgbClr val="0000CC"/>
                </a:solidFill>
                <a:effectLst/>
                <a:uLnTx/>
                <a:uFillTx/>
                <a:latin typeface="Calibri" panose="020F0502020204030204" pitchFamily="34" charset="0"/>
                <a:ea typeface="+mn-ea"/>
                <a:cs typeface="Calibri" panose="020F0502020204030204" pitchFamily="34" charset="0"/>
              </a:rPr>
              <a:t>Review</a:t>
            </a:r>
            <a:r>
              <a:rPr kumimoji="0" lang="en-US" altLang="en-US" sz="3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p>
          <a:p>
            <a:pPr marL="1028700" marR="0" lvl="2" indent="-452438" algn="l" defTabSz="914400" rtl="0" eaLnBrk="1" fontAlgn="base" latinLnBrk="0" hangingPunct="1">
              <a:lnSpc>
                <a:spcPct val="100000"/>
              </a:lnSpc>
              <a:spcBef>
                <a:spcPts val="0"/>
              </a:spcBef>
              <a:spcAft>
                <a:spcPts val="1200"/>
              </a:spcAft>
              <a:buClrTx/>
              <a:buSzTx/>
              <a:buFont typeface="+mj-lt"/>
              <a:buAutoNum type="alphaUcPeriod"/>
              <a:tabLst>
                <a:tab pos="1939925" algn="l"/>
              </a:tabLst>
              <a:defRPr/>
            </a:pPr>
            <a:r>
              <a:rPr kumimoji="0" lang="en-US" altLang="en-US" sz="3200" b="1" i="0" u="sng" strike="noStrike" kern="1200" cap="none" spc="0" normalizeH="0" baseline="0" noProof="0" dirty="0">
                <a:ln>
                  <a:noFill/>
                </a:ln>
                <a:solidFill>
                  <a:srgbClr val="0000CC"/>
                </a:solidFill>
                <a:effectLst/>
                <a:uLnTx/>
                <a:uFillTx/>
                <a:latin typeface="Calibri" panose="020F0502020204030204" pitchFamily="34" charset="0"/>
                <a:ea typeface="+mn-ea"/>
                <a:cs typeface="Calibri" panose="020F0502020204030204" pitchFamily="34" charset="0"/>
              </a:rPr>
              <a:t>Purpose, Aim, and Objective</a:t>
            </a:r>
          </a:p>
          <a:p>
            <a:pPr marL="1028700" marR="0" lvl="2" indent="-452438" algn="l" defTabSz="914400" rtl="0" eaLnBrk="1" fontAlgn="base" latinLnBrk="0" hangingPunct="1">
              <a:lnSpc>
                <a:spcPct val="100000"/>
              </a:lnSpc>
              <a:spcBef>
                <a:spcPts val="0"/>
              </a:spcBef>
              <a:spcAft>
                <a:spcPts val="1200"/>
              </a:spcAft>
              <a:buClrTx/>
              <a:buSzTx/>
              <a:buFont typeface="+mj-lt"/>
              <a:buAutoNum type="alphaUcPeriod"/>
              <a:tabLst>
                <a:tab pos="1939925" algn="l"/>
              </a:tabLst>
              <a:defRPr/>
            </a:pPr>
            <a:r>
              <a:rPr kumimoji="0" lang="en-US" altLang="en-US" sz="3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Session 26</a:t>
            </a:r>
          </a:p>
          <a:p>
            <a:pPr marL="461963" lvl="1" indent="-461963" eaLnBrk="1" hangingPunct="1">
              <a:spcBef>
                <a:spcPts val="0"/>
              </a:spcBef>
              <a:spcAft>
                <a:spcPts val="1200"/>
              </a:spcAft>
              <a:buFont typeface="+mj-lt"/>
              <a:buAutoNum type="romanUcPeriod"/>
              <a:tabLst>
                <a:tab pos="1939925" algn="l"/>
              </a:tabLst>
              <a:defRPr/>
            </a:pPr>
            <a:r>
              <a:rPr kumimoji="0" lang="en-US" altLang="en-US" sz="3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Until </a:t>
            </a:r>
            <a:r>
              <a:rPr lang="en-US" altLang="en-US" sz="3200" b="1" dirty="0">
                <a:solidFill>
                  <a:srgbClr val="000000"/>
                </a:solidFill>
                <a:latin typeface="Calibri" panose="020F0502020204030204" pitchFamily="34" charset="0"/>
                <a:cs typeface="Calibri" panose="020F0502020204030204" pitchFamily="34" charset="0"/>
              </a:rPr>
              <a:t>Then – </a:t>
            </a:r>
            <a:r>
              <a:rPr lang="en-US" sz="3200" b="1" dirty="0">
                <a:solidFill>
                  <a:srgbClr val="000000"/>
                </a:solidFill>
                <a:latin typeface="Calibri" panose="020F0502020204030204" pitchFamily="34" charset="0"/>
                <a:cs typeface="Calibri" panose="020F0502020204030204" pitchFamily="34" charset="0"/>
              </a:rPr>
              <a:t>Matthew 5:11–20</a:t>
            </a:r>
            <a:endParaRPr kumimoji="0" lang="en-US" sz="3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1028700" marR="0" lvl="2" indent="-452438" algn="l" defTabSz="914400" rtl="0" eaLnBrk="1" fontAlgn="base" latinLnBrk="0" hangingPunct="1">
              <a:lnSpc>
                <a:spcPct val="100000"/>
              </a:lnSpc>
              <a:spcBef>
                <a:spcPts val="0"/>
              </a:spcBef>
              <a:spcAft>
                <a:spcPts val="1200"/>
              </a:spcAft>
              <a:buClrTx/>
              <a:buSzTx/>
              <a:buFont typeface="+mj-lt"/>
              <a:buAutoNum type="alphaUcPeriod"/>
              <a:tabLst>
                <a:tab pos="1939925" algn="l"/>
              </a:tabLst>
              <a:defRPr/>
            </a:pPr>
            <a:r>
              <a:rPr kumimoji="0" lang="en-US" sz="3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General Information</a:t>
            </a:r>
          </a:p>
          <a:p>
            <a:pPr marL="461963" marR="0" lvl="1" indent="-461963" algn="l" defTabSz="914400" rtl="0" eaLnBrk="1" fontAlgn="base" latinLnBrk="0" hangingPunct="1">
              <a:lnSpc>
                <a:spcPct val="100000"/>
              </a:lnSpc>
              <a:spcBef>
                <a:spcPts val="0"/>
              </a:spcBef>
              <a:spcAft>
                <a:spcPts val="1200"/>
              </a:spcAft>
              <a:buClrTx/>
              <a:buSzTx/>
              <a:buFont typeface="+mj-lt"/>
              <a:buAutoNum type="romanUcPeriod"/>
              <a:tabLst>
                <a:tab pos="1939925" algn="l"/>
              </a:tabLst>
              <a:defRPr/>
            </a:pPr>
            <a:r>
              <a:rPr kumimoji="0" lang="en-US" altLang="en-US" sz="3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Concluding </a:t>
            </a:r>
            <a:r>
              <a:rPr kumimoji="0" lang="en-US" sz="3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Observations</a:t>
            </a:r>
          </a:p>
          <a:p>
            <a:pPr marL="1028700" lvl="2" indent="-452438" eaLnBrk="1" hangingPunct="1">
              <a:spcBef>
                <a:spcPts val="0"/>
              </a:spcBef>
              <a:spcAft>
                <a:spcPts val="1200"/>
              </a:spcAft>
              <a:buFont typeface="+mj-lt"/>
              <a:buAutoNum type="alphaUcPeriod"/>
              <a:tabLst>
                <a:tab pos="1939925" algn="l"/>
              </a:tabLst>
              <a:defRPr/>
            </a:pPr>
            <a:r>
              <a:rPr lang="en-US" altLang="en-US" sz="3200" b="1" dirty="0">
                <a:solidFill>
                  <a:srgbClr val="000000"/>
                </a:solidFill>
                <a:latin typeface="Calibri" panose="020F0502020204030204" pitchFamily="34" charset="0"/>
                <a:cs typeface="Calibri" panose="020F0502020204030204" pitchFamily="34" charset="0"/>
              </a:rPr>
              <a:t>Comparisons &amp; Contrasts</a:t>
            </a:r>
          </a:p>
        </p:txBody>
      </p:sp>
    </p:spTree>
    <p:extLst>
      <p:ext uri="{BB962C8B-B14F-4D97-AF65-F5344CB8AC3E}">
        <p14:creationId xmlns:p14="http://schemas.microsoft.com/office/powerpoint/2010/main" val="35844196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4DBC02D-CB66-4276-8EC8-6F4F13DB105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57769" y="1219200"/>
            <a:ext cx="5228463" cy="5486400"/>
          </a:xfrm>
          <a:prstGeom prst="rect">
            <a:avLst/>
          </a:prstGeom>
        </p:spPr>
      </p:pic>
      <p:pic>
        <p:nvPicPr>
          <p:cNvPr id="4" name="Picture 3">
            <a:extLst>
              <a:ext uri="{FF2B5EF4-FFF2-40B4-BE49-F238E27FC236}">
                <a16:creationId xmlns:a16="http://schemas.microsoft.com/office/drawing/2014/main" id="{A3C60033-E0EE-479B-9DD0-74464F193D30}"/>
              </a:ext>
            </a:extLst>
          </p:cNvPr>
          <p:cNvPicPr>
            <a:picLocks noChangeAspect="1"/>
          </p:cNvPicPr>
          <p:nvPr/>
        </p:nvPicPr>
        <p:blipFill rotWithShape="1">
          <a:blip r:embed="rId4"/>
          <a:srcRect l="16253" t="5559" r="16252"/>
          <a:stretch/>
        </p:blipFill>
        <p:spPr>
          <a:xfrm>
            <a:off x="1202861" y="1219200"/>
            <a:ext cx="6738279" cy="5303520"/>
          </a:xfrm>
          <a:prstGeom prst="rect">
            <a:avLst/>
          </a:prstGeom>
        </p:spPr>
      </p:pic>
      <p:sp>
        <p:nvSpPr>
          <p:cNvPr id="33794" name="Rectangle 2">
            <a:extLst>
              <a:ext uri="{FF2B5EF4-FFF2-40B4-BE49-F238E27FC236}">
                <a16:creationId xmlns:a16="http://schemas.microsoft.com/office/drawing/2014/main" id="{4BB1E29E-31DD-49FE-B214-563DE11D7AC7}"/>
              </a:ext>
            </a:extLst>
          </p:cNvPr>
          <p:cNvSpPr>
            <a:spLocks noGrp="1" noChangeArrowheads="1"/>
          </p:cNvSpPr>
          <p:nvPr>
            <p:ph type="title"/>
          </p:nvPr>
        </p:nvSpPr>
        <p:spPr>
          <a:xfrm>
            <a:off x="685800" y="685800"/>
            <a:ext cx="7772400" cy="457200"/>
          </a:xfrm>
        </p:spPr>
        <p:txBody>
          <a:bodyPr/>
          <a:lstStyle/>
          <a:p>
            <a:r>
              <a:rPr lang="en-US" altLang="en-US" sz="3200" b="1" dirty="0">
                <a:solidFill>
                  <a:srgbClr val="0000CC"/>
                </a:solidFill>
              </a:rPr>
              <a:t>Persecuted for the sake of righteousness </a:t>
            </a:r>
          </a:p>
        </p:txBody>
      </p:sp>
      <p:sp>
        <p:nvSpPr>
          <p:cNvPr id="7" name="Text Box 4">
            <a:extLst>
              <a:ext uri="{FF2B5EF4-FFF2-40B4-BE49-F238E27FC236}">
                <a16:creationId xmlns:a16="http://schemas.microsoft.com/office/drawing/2014/main" id="{91E82458-94D5-4DE9-87CE-D8359BE007B8}"/>
              </a:ext>
            </a:extLst>
          </p:cNvPr>
          <p:cNvSpPr txBox="1">
            <a:spLocks noChangeArrowheads="1"/>
          </p:cNvSpPr>
          <p:nvPr/>
        </p:nvSpPr>
        <p:spPr bwMode="auto">
          <a:xfrm>
            <a:off x="685800" y="87313"/>
            <a:ext cx="7772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lvl="0" algn="ctr">
              <a:spcBef>
                <a:spcPct val="0"/>
              </a:spcBef>
              <a:buNone/>
              <a:defRPr/>
            </a:pPr>
            <a:r>
              <a:rPr kumimoji="0" lang="en-US" alt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Law and Grace: Session 27 The SOM – Matthew 5:1–8:1 (Luke 6:17–49)</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a:extLst>
              <a:ext uri="{FF2B5EF4-FFF2-40B4-BE49-F238E27FC236}">
                <a16:creationId xmlns:a16="http://schemas.microsoft.com/office/drawing/2014/main" id="{5FB12760-C78E-4136-A443-B9104716BADD}"/>
              </a:ext>
            </a:extLst>
          </p:cNvPr>
          <p:cNvSpPr>
            <a:spLocks noGrp="1" noChangeArrowheads="1"/>
          </p:cNvSpPr>
          <p:nvPr>
            <p:ph type="title"/>
          </p:nvPr>
        </p:nvSpPr>
        <p:spPr>
          <a:xfrm>
            <a:off x="685800" y="685800"/>
            <a:ext cx="7772400" cy="457200"/>
          </a:xfrm>
        </p:spPr>
        <p:txBody>
          <a:bodyPr/>
          <a:lstStyle/>
          <a:p>
            <a:r>
              <a:rPr lang="en-US" altLang="en-US" sz="3200" b="1" dirty="0">
                <a:solidFill>
                  <a:srgbClr val="0000CC"/>
                </a:solidFill>
              </a:rPr>
              <a:t>Persecuted for the sake of righteousness </a:t>
            </a:r>
          </a:p>
        </p:txBody>
      </p:sp>
      <p:sp>
        <p:nvSpPr>
          <p:cNvPr id="109572" name="Rectangle 4">
            <a:extLst>
              <a:ext uri="{FF2B5EF4-FFF2-40B4-BE49-F238E27FC236}">
                <a16:creationId xmlns:a16="http://schemas.microsoft.com/office/drawing/2014/main" id="{B3045273-8788-4868-B1C4-FEDD6911B7AF}"/>
              </a:ext>
            </a:extLst>
          </p:cNvPr>
          <p:cNvSpPr>
            <a:spLocks noGrp="1" noChangeArrowheads="1"/>
          </p:cNvSpPr>
          <p:nvPr>
            <p:ph type="body" sz="half" idx="2"/>
          </p:nvPr>
        </p:nvSpPr>
        <p:spPr>
          <a:xfrm>
            <a:off x="0" y="1600200"/>
            <a:ext cx="9067800" cy="2667000"/>
          </a:xfrm>
        </p:spPr>
        <p:txBody>
          <a:bodyPr/>
          <a:lstStyle/>
          <a:p>
            <a:pPr algn="just">
              <a:spcBef>
                <a:spcPts val="0"/>
              </a:spcBef>
              <a:spcAft>
                <a:spcPts val="1200"/>
              </a:spcAft>
            </a:pPr>
            <a:r>
              <a:rPr lang="en-US" altLang="en-US" sz="2800" dirty="0"/>
              <a:t>Many godly Israelites will be persecuted for the sake of righteousness during the reign of Antichrist </a:t>
            </a:r>
            <a:r>
              <a:rPr lang="en-US" altLang="en-US" sz="2800" b="1" dirty="0">
                <a:solidFill>
                  <a:srgbClr val="0000CC"/>
                </a:solidFill>
                <a:ea typeface="+mj-ea"/>
              </a:rPr>
              <a:t>before the start of the Millennial Kingdom</a:t>
            </a:r>
            <a:r>
              <a:rPr lang="en-US" altLang="en-US" sz="2800" dirty="0"/>
              <a:t>. Similarly, many Church saints will be persecuted for the sake of righteousness </a:t>
            </a:r>
            <a:r>
              <a:rPr lang="en-US" altLang="en-US" sz="2800" b="1" dirty="0">
                <a:solidFill>
                  <a:srgbClr val="0000CC"/>
                </a:solidFill>
                <a:ea typeface="+mj-ea"/>
              </a:rPr>
              <a:t>before the Rapture</a:t>
            </a:r>
            <a:r>
              <a:rPr lang="en-US" altLang="en-US" sz="2800" dirty="0"/>
              <a:t>. </a:t>
            </a:r>
          </a:p>
          <a:p>
            <a:pPr algn="just">
              <a:spcBef>
                <a:spcPts val="0"/>
              </a:spcBef>
              <a:spcAft>
                <a:spcPts val="1200"/>
              </a:spcAft>
            </a:pPr>
            <a:endParaRPr lang="en-US" altLang="en-US" sz="2800" dirty="0"/>
          </a:p>
          <a:p>
            <a:pPr algn="just">
              <a:spcBef>
                <a:spcPts val="0"/>
              </a:spcBef>
              <a:spcAft>
                <a:spcPts val="1200"/>
              </a:spcAft>
            </a:pPr>
            <a:endParaRPr lang="en-US" altLang="en-US" sz="2800" dirty="0"/>
          </a:p>
        </p:txBody>
      </p:sp>
      <p:sp>
        <p:nvSpPr>
          <p:cNvPr id="8" name="Text Box 4">
            <a:extLst>
              <a:ext uri="{FF2B5EF4-FFF2-40B4-BE49-F238E27FC236}">
                <a16:creationId xmlns:a16="http://schemas.microsoft.com/office/drawing/2014/main" id="{F94055C8-5139-4CFD-AC72-A7364AFFE5AF}"/>
              </a:ext>
            </a:extLst>
          </p:cNvPr>
          <p:cNvSpPr txBox="1">
            <a:spLocks noChangeArrowheads="1"/>
          </p:cNvSpPr>
          <p:nvPr/>
        </p:nvSpPr>
        <p:spPr bwMode="auto">
          <a:xfrm>
            <a:off x="685800" y="87313"/>
            <a:ext cx="7772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lvl="0" algn="ctr">
              <a:spcBef>
                <a:spcPct val="0"/>
              </a:spcBef>
              <a:buNone/>
              <a:defRPr/>
            </a:pPr>
            <a:r>
              <a:rPr kumimoji="0" lang="en-US" alt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Law and Grace: Session 27 The SOM – Matthew 5:1–8:1 (Luke 6:17–49)</a:t>
            </a:r>
          </a:p>
        </p:txBody>
      </p:sp>
      <p:pic>
        <p:nvPicPr>
          <p:cNvPr id="5" name="Picture 4">
            <a:extLst>
              <a:ext uri="{FF2B5EF4-FFF2-40B4-BE49-F238E27FC236}">
                <a16:creationId xmlns:a16="http://schemas.microsoft.com/office/drawing/2014/main" id="{49CB9522-3000-4D7C-B938-FB9561F26A8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33600" y="3886200"/>
            <a:ext cx="4876800" cy="274320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a:extLst>
              <a:ext uri="{FF2B5EF4-FFF2-40B4-BE49-F238E27FC236}">
                <a16:creationId xmlns:a16="http://schemas.microsoft.com/office/drawing/2014/main" id="{5FB12760-C78E-4136-A443-B9104716BADD}"/>
              </a:ext>
            </a:extLst>
          </p:cNvPr>
          <p:cNvSpPr>
            <a:spLocks noGrp="1" noChangeArrowheads="1"/>
          </p:cNvSpPr>
          <p:nvPr>
            <p:ph type="title"/>
          </p:nvPr>
        </p:nvSpPr>
        <p:spPr>
          <a:xfrm>
            <a:off x="685800" y="685800"/>
            <a:ext cx="7772400" cy="457200"/>
          </a:xfrm>
        </p:spPr>
        <p:txBody>
          <a:bodyPr/>
          <a:lstStyle/>
          <a:p>
            <a:r>
              <a:rPr lang="en-US" altLang="en-US" sz="3200" b="1" dirty="0">
                <a:solidFill>
                  <a:srgbClr val="0000CC"/>
                </a:solidFill>
              </a:rPr>
              <a:t>Persecuted for the sake of righteousness </a:t>
            </a:r>
          </a:p>
        </p:txBody>
      </p:sp>
      <p:sp>
        <p:nvSpPr>
          <p:cNvPr id="109572" name="Rectangle 4">
            <a:extLst>
              <a:ext uri="{FF2B5EF4-FFF2-40B4-BE49-F238E27FC236}">
                <a16:creationId xmlns:a16="http://schemas.microsoft.com/office/drawing/2014/main" id="{B3045273-8788-4868-B1C4-FEDD6911B7AF}"/>
              </a:ext>
            </a:extLst>
          </p:cNvPr>
          <p:cNvSpPr>
            <a:spLocks noGrp="1" noChangeArrowheads="1"/>
          </p:cNvSpPr>
          <p:nvPr>
            <p:ph type="body" sz="half" idx="2"/>
          </p:nvPr>
        </p:nvSpPr>
        <p:spPr>
          <a:xfrm>
            <a:off x="0" y="1600200"/>
            <a:ext cx="9067800" cy="1143000"/>
          </a:xfrm>
        </p:spPr>
        <p:txBody>
          <a:bodyPr/>
          <a:lstStyle/>
          <a:p>
            <a:pPr algn="just">
              <a:spcBef>
                <a:spcPts val="0"/>
              </a:spcBef>
              <a:spcAft>
                <a:spcPts val="1200"/>
              </a:spcAft>
            </a:pPr>
            <a:r>
              <a:rPr lang="en-US" altLang="en-US" sz="2800" dirty="0"/>
              <a:t>But being persecuted has its ultimate payoff: </a:t>
            </a:r>
            <a:r>
              <a:rPr lang="en-US" altLang="en-US" sz="2800" b="1" dirty="0">
                <a:solidFill>
                  <a:srgbClr val="0000CC"/>
                </a:solidFill>
                <a:ea typeface="+mj-ea"/>
              </a:rPr>
              <a:t>for</a:t>
            </a:r>
            <a:r>
              <a:rPr lang="en-US" altLang="en-US" sz="2800" dirty="0"/>
              <a:t> </a:t>
            </a:r>
            <a:r>
              <a:rPr lang="en-US" altLang="en-US" sz="2800" b="1" dirty="0">
                <a:solidFill>
                  <a:srgbClr val="0000CC"/>
                </a:solidFill>
                <a:ea typeface="+mj-ea"/>
              </a:rPr>
              <a:t>Israelites in the Kingdom</a:t>
            </a:r>
            <a:r>
              <a:rPr lang="en-US" altLang="en-US" sz="2800" dirty="0"/>
              <a:t>, and </a:t>
            </a:r>
            <a:r>
              <a:rPr lang="en-US" altLang="en-US" sz="2800" b="1" dirty="0">
                <a:solidFill>
                  <a:srgbClr val="0000CC"/>
                </a:solidFill>
                <a:ea typeface="+mj-ea"/>
              </a:rPr>
              <a:t>Church saints rewarded in heaven</a:t>
            </a:r>
            <a:r>
              <a:rPr lang="en-US" altLang="en-US" sz="2800" dirty="0"/>
              <a:t>.</a:t>
            </a:r>
          </a:p>
          <a:p>
            <a:pPr algn="just">
              <a:spcBef>
                <a:spcPts val="0"/>
              </a:spcBef>
              <a:spcAft>
                <a:spcPts val="1200"/>
              </a:spcAft>
            </a:pPr>
            <a:endParaRPr lang="en-US" altLang="en-US" sz="2800" dirty="0"/>
          </a:p>
          <a:p>
            <a:pPr algn="just">
              <a:spcBef>
                <a:spcPts val="0"/>
              </a:spcBef>
              <a:spcAft>
                <a:spcPts val="1200"/>
              </a:spcAft>
            </a:pPr>
            <a:endParaRPr lang="en-US" altLang="en-US" sz="2800" dirty="0"/>
          </a:p>
        </p:txBody>
      </p:sp>
      <p:sp>
        <p:nvSpPr>
          <p:cNvPr id="8" name="Text Box 4">
            <a:extLst>
              <a:ext uri="{FF2B5EF4-FFF2-40B4-BE49-F238E27FC236}">
                <a16:creationId xmlns:a16="http://schemas.microsoft.com/office/drawing/2014/main" id="{F94055C8-5139-4CFD-AC72-A7364AFFE5AF}"/>
              </a:ext>
            </a:extLst>
          </p:cNvPr>
          <p:cNvSpPr txBox="1">
            <a:spLocks noChangeArrowheads="1"/>
          </p:cNvSpPr>
          <p:nvPr/>
        </p:nvSpPr>
        <p:spPr bwMode="auto">
          <a:xfrm>
            <a:off x="685800" y="87313"/>
            <a:ext cx="7772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lvl="0" algn="ctr">
              <a:spcBef>
                <a:spcPct val="0"/>
              </a:spcBef>
              <a:buNone/>
              <a:defRPr/>
            </a:pPr>
            <a:r>
              <a:rPr kumimoji="0" lang="en-US" alt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Law and Grace: Session 27 The SOM – Matthew 5:1–8:1 (Luke 6:17–49)</a:t>
            </a:r>
          </a:p>
        </p:txBody>
      </p:sp>
      <p:pic>
        <p:nvPicPr>
          <p:cNvPr id="3" name="Picture 2">
            <a:extLst>
              <a:ext uri="{FF2B5EF4-FFF2-40B4-BE49-F238E27FC236}">
                <a16:creationId xmlns:a16="http://schemas.microsoft.com/office/drawing/2014/main" id="{D2884BC5-A73E-4478-B984-C5B78661ED2E}"/>
              </a:ext>
            </a:extLst>
          </p:cNvPr>
          <p:cNvPicPr>
            <a:picLocks noChangeAspect="1"/>
          </p:cNvPicPr>
          <p:nvPr/>
        </p:nvPicPr>
        <p:blipFill>
          <a:blip r:embed="rId3"/>
          <a:stretch>
            <a:fillRect/>
          </a:stretch>
        </p:blipFill>
        <p:spPr>
          <a:xfrm>
            <a:off x="152400" y="3200400"/>
            <a:ext cx="3657600" cy="2743200"/>
          </a:xfrm>
          <a:prstGeom prst="rect">
            <a:avLst/>
          </a:prstGeom>
          <a:ln>
            <a:solidFill>
              <a:schemeClr val="tx1"/>
            </a:solidFill>
          </a:ln>
        </p:spPr>
      </p:pic>
      <p:pic>
        <p:nvPicPr>
          <p:cNvPr id="4" name="Picture 3">
            <a:extLst>
              <a:ext uri="{FF2B5EF4-FFF2-40B4-BE49-F238E27FC236}">
                <a16:creationId xmlns:a16="http://schemas.microsoft.com/office/drawing/2014/main" id="{20B0C845-7A7B-4592-8571-49FD1E6CF11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962400" y="3200400"/>
            <a:ext cx="2362200" cy="2743200"/>
          </a:xfrm>
          <a:prstGeom prst="rect">
            <a:avLst/>
          </a:prstGeom>
          <a:ln>
            <a:solidFill>
              <a:schemeClr val="tx1"/>
            </a:solidFill>
          </a:ln>
        </p:spPr>
      </p:pic>
      <p:pic>
        <p:nvPicPr>
          <p:cNvPr id="5" name="Picture 4">
            <a:extLst>
              <a:ext uri="{FF2B5EF4-FFF2-40B4-BE49-F238E27FC236}">
                <a16:creationId xmlns:a16="http://schemas.microsoft.com/office/drawing/2014/main" id="{84DD1802-2B73-45F5-A874-0D4C8E752E6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494542" y="3200400"/>
            <a:ext cx="2420858" cy="2743200"/>
          </a:xfrm>
          <a:prstGeom prst="rect">
            <a:avLst/>
          </a:prstGeom>
          <a:ln>
            <a:solidFill>
              <a:schemeClr val="tx1"/>
            </a:solidFill>
          </a:ln>
        </p:spPr>
      </p:pic>
    </p:spTree>
    <p:extLst>
      <p:ext uri="{BB962C8B-B14F-4D97-AF65-F5344CB8AC3E}">
        <p14:creationId xmlns:p14="http://schemas.microsoft.com/office/powerpoint/2010/main" val="6286296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C0E299CB-5565-4912-AB69-C513B5F115F9}"/>
              </a:ext>
            </a:extLst>
          </p:cNvPr>
          <p:cNvGraphicFramePr>
            <a:graphicFrameLocks noGrp="1"/>
          </p:cNvGraphicFramePr>
          <p:nvPr>
            <p:extLst>
              <p:ext uri="{D42A27DB-BD31-4B8C-83A1-F6EECF244321}">
                <p14:modId xmlns:p14="http://schemas.microsoft.com/office/powerpoint/2010/main" val="3926738733"/>
              </p:ext>
            </p:extLst>
          </p:nvPr>
        </p:nvGraphicFramePr>
        <p:xfrm>
          <a:off x="114300" y="77047"/>
          <a:ext cx="8915400" cy="6703907"/>
        </p:xfrm>
        <a:graphic>
          <a:graphicData uri="http://schemas.openxmlformats.org/drawingml/2006/table">
            <a:tbl>
              <a:tblPr firstRow="1" bandRow="1">
                <a:tableStyleId>{5940675A-B579-460E-94D1-54222C63F5DA}</a:tableStyleId>
              </a:tblPr>
              <a:tblGrid>
                <a:gridCol w="5829300">
                  <a:extLst>
                    <a:ext uri="{9D8B030D-6E8A-4147-A177-3AD203B41FA5}">
                      <a16:colId xmlns:a16="http://schemas.microsoft.com/office/drawing/2014/main" val="1417060278"/>
                    </a:ext>
                  </a:extLst>
                </a:gridCol>
                <a:gridCol w="3086100">
                  <a:extLst>
                    <a:ext uri="{9D8B030D-6E8A-4147-A177-3AD203B41FA5}">
                      <a16:colId xmlns:a16="http://schemas.microsoft.com/office/drawing/2014/main" val="998415412"/>
                    </a:ext>
                  </a:extLst>
                </a:gridCol>
              </a:tblGrid>
              <a:tr h="717276">
                <a:tc>
                  <a:txBody>
                    <a:bodyPr/>
                    <a:lstStyle/>
                    <a:p>
                      <a:pPr algn="ctr"/>
                      <a:r>
                        <a:rPr lang="en-US" altLang="en-US" sz="2000" b="1" u="none" dirty="0">
                          <a:solidFill>
                            <a:schemeClr val="bg1"/>
                          </a:solidFill>
                          <a:latin typeface="Calibri" panose="020F0502020204030204" pitchFamily="34" charset="0"/>
                          <a:cs typeface="Calibri" panose="020F0502020204030204" pitchFamily="34" charset="0"/>
                        </a:rPr>
                        <a:t>The </a:t>
                      </a:r>
                      <a:r>
                        <a:rPr lang="en-US" altLang="en-US" sz="2000" b="1" u="none" dirty="0" err="1">
                          <a:solidFill>
                            <a:schemeClr val="bg1"/>
                          </a:solidFill>
                          <a:latin typeface="Calibri" panose="020F0502020204030204" pitchFamily="34" charset="0"/>
                          <a:cs typeface="Calibri" panose="020F0502020204030204" pitchFamily="34" charset="0"/>
                        </a:rPr>
                        <a:t>Inclusio</a:t>
                      </a:r>
                      <a:r>
                        <a:rPr lang="en-US" altLang="en-US" sz="2000" b="1" u="none" dirty="0">
                          <a:solidFill>
                            <a:schemeClr val="bg1"/>
                          </a:solidFill>
                          <a:latin typeface="Calibri" panose="020F0502020204030204" pitchFamily="34" charset="0"/>
                          <a:cs typeface="Calibri" panose="020F0502020204030204" pitchFamily="34" charset="0"/>
                        </a:rPr>
                        <a:t> in Matthew 5:3-10 </a:t>
                      </a:r>
                      <a:endParaRPr lang="en-US" sz="2000" u="none" dirty="0">
                        <a:solidFill>
                          <a:schemeClr val="bg1"/>
                        </a:solidFill>
                        <a:latin typeface="Calibri" panose="020F0502020204030204" pitchFamily="34" charset="0"/>
                        <a:cs typeface="Calibri" panose="020F0502020204030204" pitchFamily="34" charset="0"/>
                      </a:endParaRPr>
                    </a:p>
                  </a:txBody>
                  <a:tcPr anchor="ctr">
                    <a:solidFill>
                      <a:srgbClr val="0000CC"/>
                    </a:solidFill>
                  </a:tcPr>
                </a:tc>
                <a:tc>
                  <a:txBody>
                    <a:bodyPr/>
                    <a:lstStyle/>
                    <a:p>
                      <a:pPr marL="0" algn="ctr" defTabSz="914400" rtl="0" eaLnBrk="1" latinLnBrk="0" hangingPunct="1"/>
                      <a:r>
                        <a:rPr lang="en-US" altLang="en-US" sz="2000" b="1" u="none" kern="1200" dirty="0">
                          <a:solidFill>
                            <a:srgbClr val="FFFFCC"/>
                          </a:solidFill>
                          <a:latin typeface="Calibri" panose="020F0502020204030204" pitchFamily="34" charset="0"/>
                          <a:ea typeface="+mn-ea"/>
                          <a:cs typeface="Calibri" panose="020F0502020204030204" pitchFamily="34" charset="0"/>
                        </a:rPr>
                        <a:t>Comparison &amp; Contrast</a:t>
                      </a:r>
                      <a:endParaRPr lang="en-US" sz="2000" b="1" u="none" kern="1200" dirty="0">
                        <a:solidFill>
                          <a:srgbClr val="FFFFCC"/>
                        </a:solidFill>
                        <a:latin typeface="Calibri" panose="020F0502020204030204" pitchFamily="34" charset="0"/>
                        <a:ea typeface="+mn-ea"/>
                        <a:cs typeface="Calibri" panose="020F0502020204030204" pitchFamily="34" charset="0"/>
                      </a:endParaRPr>
                    </a:p>
                  </a:txBody>
                  <a:tcPr anchor="ctr">
                    <a:solidFill>
                      <a:srgbClr val="0000CC"/>
                    </a:solidFill>
                  </a:tcPr>
                </a:tc>
                <a:extLst>
                  <a:ext uri="{0D108BD9-81ED-4DB2-BD59-A6C34878D82A}">
                    <a16:rowId xmlns:a16="http://schemas.microsoft.com/office/drawing/2014/main" val="2428614998"/>
                  </a:ext>
                </a:extLst>
              </a:tr>
              <a:tr h="724274">
                <a:tc>
                  <a:txBody>
                    <a:bodyPr/>
                    <a:lstStyle/>
                    <a:p>
                      <a:r>
                        <a:rPr lang="en-US" altLang="en-US" sz="1800" baseline="30000" dirty="0">
                          <a:latin typeface="Calibri" panose="020F0502020204030204" pitchFamily="34" charset="0"/>
                          <a:cs typeface="Calibri" panose="020F0502020204030204" pitchFamily="34" charset="0"/>
                        </a:rPr>
                        <a:t>3</a:t>
                      </a:r>
                      <a:r>
                        <a:rPr lang="en-US" altLang="en-US" sz="1800" dirty="0">
                          <a:latin typeface="Calibri" panose="020F0502020204030204" pitchFamily="34" charset="0"/>
                          <a:cs typeface="Calibri" panose="020F0502020204030204" pitchFamily="34" charset="0"/>
                        </a:rPr>
                        <a:t> </a:t>
                      </a:r>
                      <a:r>
                        <a:rPr lang="en-US" altLang="en-US" sz="1800" b="1" dirty="0">
                          <a:latin typeface="Calibri" panose="020F0502020204030204" pitchFamily="34" charset="0"/>
                          <a:cs typeface="Calibri" panose="020F0502020204030204" pitchFamily="34" charset="0"/>
                        </a:rPr>
                        <a:t>Blessed are </a:t>
                      </a:r>
                      <a:r>
                        <a:rPr lang="en-US" altLang="en-US" sz="1800" b="0" dirty="0">
                          <a:latin typeface="Calibri" panose="020F0502020204030204" pitchFamily="34" charset="0"/>
                          <a:cs typeface="Calibri" panose="020F0502020204030204" pitchFamily="34" charset="0"/>
                        </a:rPr>
                        <a:t>the poor in spirit, </a:t>
                      </a:r>
                    </a:p>
                    <a:p>
                      <a:pPr lvl="1"/>
                      <a:r>
                        <a:rPr lang="en-US" altLang="en-US" sz="1800" b="1" kern="1200" dirty="0">
                          <a:solidFill>
                            <a:schemeClr val="tx1"/>
                          </a:solidFill>
                          <a:latin typeface="Calibri" panose="020F0502020204030204" pitchFamily="34" charset="0"/>
                          <a:ea typeface="+mn-ea"/>
                          <a:cs typeface="Calibri" panose="020F0502020204030204" pitchFamily="34" charset="0"/>
                        </a:rPr>
                        <a:t>for</a:t>
                      </a:r>
                      <a:r>
                        <a:rPr lang="en-US" altLang="en-US" sz="1800" b="0" dirty="0">
                          <a:latin typeface="Calibri" panose="020F0502020204030204" pitchFamily="34" charset="0"/>
                          <a:cs typeface="Calibri" panose="020F0502020204030204" pitchFamily="34" charset="0"/>
                        </a:rPr>
                        <a:t> theirs is the kingdom of heaven. </a:t>
                      </a:r>
                      <a:endParaRPr lang="en-US" b="0" dirty="0">
                        <a:latin typeface="Calibri" panose="020F0502020204030204" pitchFamily="34" charset="0"/>
                        <a:cs typeface="Calibri" panose="020F0502020204030204" pitchFamily="34" charset="0"/>
                      </a:endParaRPr>
                    </a:p>
                  </a:txBody>
                  <a:tcP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2000" dirty="0">
                          <a:latin typeface="Calibri" panose="020F0502020204030204" pitchFamily="34" charset="0"/>
                          <a:cs typeface="Calibri" panose="020F0502020204030204" pitchFamily="34" charset="0"/>
                        </a:rPr>
                        <a:t>Philippians 4:23;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2000" dirty="0">
                          <a:latin typeface="Calibri" panose="020F0502020204030204" pitchFamily="34" charset="0"/>
                          <a:cs typeface="Calibri" panose="020F0502020204030204" pitchFamily="34" charset="0"/>
                        </a:rPr>
                        <a:t>Philemon 25</a:t>
                      </a:r>
                    </a:p>
                  </a:txBody>
                  <a:tcPr anchor="ctr">
                    <a:solidFill>
                      <a:schemeClr val="bg1"/>
                    </a:solidFill>
                  </a:tcPr>
                </a:tc>
                <a:extLst>
                  <a:ext uri="{0D108BD9-81ED-4DB2-BD59-A6C34878D82A}">
                    <a16:rowId xmlns:a16="http://schemas.microsoft.com/office/drawing/2014/main" val="1052565558"/>
                  </a:ext>
                </a:extLst>
              </a:tr>
              <a:tr h="717276">
                <a:tc>
                  <a:txBody>
                    <a:bodyPr/>
                    <a:lstStyle/>
                    <a:p>
                      <a:r>
                        <a:rPr lang="en-US" sz="1800" kern="1200" baseline="30000" dirty="0">
                          <a:solidFill>
                            <a:schemeClr val="tx1"/>
                          </a:solidFill>
                          <a:latin typeface="Calibri" panose="020F0502020204030204" pitchFamily="34" charset="0"/>
                          <a:ea typeface="+mn-ea"/>
                          <a:cs typeface="Calibri" panose="020F0502020204030204" pitchFamily="34" charset="0"/>
                        </a:rPr>
                        <a:t>4</a:t>
                      </a:r>
                      <a:r>
                        <a:rPr lang="en-US" dirty="0">
                          <a:latin typeface="Calibri" panose="020F0502020204030204" pitchFamily="34" charset="0"/>
                          <a:cs typeface="Calibri" panose="020F0502020204030204" pitchFamily="34" charset="0"/>
                        </a:rPr>
                        <a:t> </a:t>
                      </a:r>
                      <a:r>
                        <a:rPr lang="en-US" altLang="en-US" sz="1800" b="1" kern="1200" dirty="0">
                          <a:solidFill>
                            <a:schemeClr val="tx1"/>
                          </a:solidFill>
                          <a:latin typeface="Calibri" panose="020F0502020204030204" pitchFamily="34" charset="0"/>
                          <a:ea typeface="+mn-ea"/>
                          <a:cs typeface="Calibri" panose="020F0502020204030204" pitchFamily="34" charset="0"/>
                        </a:rPr>
                        <a:t>Blessed are </a:t>
                      </a:r>
                      <a:r>
                        <a:rPr lang="en-US" altLang="en-US" sz="1800" dirty="0">
                          <a:latin typeface="Calibri" panose="020F0502020204030204" pitchFamily="34" charset="0"/>
                          <a:cs typeface="Calibri" panose="020F0502020204030204" pitchFamily="34" charset="0"/>
                        </a:rPr>
                        <a:t>those who mourn,</a:t>
                      </a:r>
                    </a:p>
                    <a:p>
                      <a:pPr lvl="1" algn="l">
                        <a:tabLst/>
                      </a:pPr>
                      <a:r>
                        <a:rPr lang="en-US" altLang="en-US" sz="1800" b="1" kern="1200" dirty="0">
                          <a:solidFill>
                            <a:schemeClr val="tx1"/>
                          </a:solidFill>
                          <a:latin typeface="Calibri" panose="020F0502020204030204" pitchFamily="34" charset="0"/>
                          <a:ea typeface="+mn-ea"/>
                          <a:cs typeface="Calibri" panose="020F0502020204030204" pitchFamily="34" charset="0"/>
                        </a:rPr>
                        <a:t>for</a:t>
                      </a:r>
                      <a:r>
                        <a:rPr lang="en-US" altLang="en-US" sz="1800" dirty="0">
                          <a:latin typeface="Calibri" panose="020F0502020204030204" pitchFamily="34" charset="0"/>
                          <a:cs typeface="Calibri" panose="020F0502020204030204" pitchFamily="34" charset="0"/>
                        </a:rPr>
                        <a:t> they shall be comforted. </a:t>
                      </a:r>
                      <a:endParaRPr lang="en-US" dirty="0">
                        <a:latin typeface="Calibri" panose="020F0502020204030204" pitchFamily="34" charset="0"/>
                        <a:cs typeface="Calibri" panose="020F0502020204030204" pitchFamily="34" charset="0"/>
                      </a:endParaRPr>
                    </a:p>
                  </a:txBody>
                  <a:tcP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2000" dirty="0">
                          <a:latin typeface="Calibri" panose="020F0502020204030204" pitchFamily="34" charset="0"/>
                          <a:cs typeface="Calibri" panose="020F0502020204030204" pitchFamily="34" charset="0"/>
                        </a:rPr>
                        <a:t>John 14:16; 26; 15:26; 16:7</a:t>
                      </a:r>
                    </a:p>
                  </a:txBody>
                  <a:tcPr anchor="ctr">
                    <a:solidFill>
                      <a:schemeClr val="bg1"/>
                    </a:solidFill>
                  </a:tcPr>
                </a:tc>
                <a:extLst>
                  <a:ext uri="{0D108BD9-81ED-4DB2-BD59-A6C34878D82A}">
                    <a16:rowId xmlns:a16="http://schemas.microsoft.com/office/drawing/2014/main" val="3318542010"/>
                  </a:ext>
                </a:extLst>
              </a:tr>
              <a:tr h="717276">
                <a:tc>
                  <a:txBody>
                    <a:bodyPr/>
                    <a:lstStyle/>
                    <a:p>
                      <a:r>
                        <a:rPr lang="en-US" sz="1800" kern="1200" baseline="30000" dirty="0">
                          <a:solidFill>
                            <a:schemeClr val="tx1"/>
                          </a:solidFill>
                          <a:latin typeface="Calibri" panose="020F0502020204030204" pitchFamily="34" charset="0"/>
                          <a:ea typeface="+mn-ea"/>
                          <a:cs typeface="Calibri" panose="020F0502020204030204" pitchFamily="34" charset="0"/>
                        </a:rPr>
                        <a:t>5</a:t>
                      </a:r>
                      <a:r>
                        <a:rPr lang="en-US" dirty="0">
                          <a:latin typeface="Calibri" panose="020F0502020204030204" pitchFamily="34" charset="0"/>
                          <a:cs typeface="Calibri" panose="020F0502020204030204" pitchFamily="34" charset="0"/>
                        </a:rPr>
                        <a:t> </a:t>
                      </a:r>
                      <a:r>
                        <a:rPr lang="en-US" sz="1800" b="1" kern="1200" dirty="0">
                          <a:solidFill>
                            <a:schemeClr val="tx1"/>
                          </a:solidFill>
                          <a:latin typeface="Calibri" panose="020F0502020204030204" pitchFamily="34" charset="0"/>
                          <a:ea typeface="+mn-ea"/>
                          <a:cs typeface="Calibri" panose="020F0502020204030204" pitchFamily="34" charset="0"/>
                        </a:rPr>
                        <a:t>Blessed are </a:t>
                      </a:r>
                      <a:r>
                        <a:rPr lang="en-US" dirty="0">
                          <a:latin typeface="Calibri" panose="020F0502020204030204" pitchFamily="34" charset="0"/>
                          <a:cs typeface="Calibri" panose="020F0502020204030204" pitchFamily="34" charset="0"/>
                        </a:rPr>
                        <a:t>the gentle,</a:t>
                      </a:r>
                    </a:p>
                    <a:p>
                      <a:pPr lvl="1"/>
                      <a:r>
                        <a:rPr lang="en-US" sz="1800" b="1" kern="1200" dirty="0">
                          <a:solidFill>
                            <a:schemeClr val="tx1"/>
                          </a:solidFill>
                          <a:latin typeface="Calibri" panose="020F0502020204030204" pitchFamily="34" charset="0"/>
                          <a:ea typeface="+mn-ea"/>
                          <a:cs typeface="Calibri" panose="020F0502020204030204" pitchFamily="34" charset="0"/>
                        </a:rPr>
                        <a:t>for</a:t>
                      </a:r>
                      <a:r>
                        <a:rPr lang="en-US" dirty="0">
                          <a:latin typeface="Calibri" panose="020F0502020204030204" pitchFamily="34" charset="0"/>
                          <a:cs typeface="Calibri" panose="020F0502020204030204" pitchFamily="34" charset="0"/>
                        </a:rPr>
                        <a:t> they shall inherit the earth. </a:t>
                      </a:r>
                    </a:p>
                  </a:txBody>
                  <a:tcPr>
                    <a:solidFill>
                      <a:schemeClr val="bg1"/>
                    </a:solidFill>
                  </a:tcPr>
                </a:tc>
                <a:tc>
                  <a:txBody>
                    <a:bodyPr/>
                    <a:lstStyle/>
                    <a:p>
                      <a:pPr algn="ctr"/>
                      <a:r>
                        <a:rPr lang="en-US" sz="2000" dirty="0">
                          <a:latin typeface="Calibri" panose="020F0502020204030204" pitchFamily="34" charset="0"/>
                          <a:cs typeface="Calibri" panose="020F0502020204030204" pitchFamily="34" charset="0"/>
                        </a:rPr>
                        <a:t>Galatians 5:22,23</a:t>
                      </a:r>
                    </a:p>
                  </a:txBody>
                  <a:tcPr anchor="ctr">
                    <a:solidFill>
                      <a:schemeClr val="bg1"/>
                    </a:solidFill>
                  </a:tcPr>
                </a:tc>
                <a:extLst>
                  <a:ext uri="{0D108BD9-81ED-4DB2-BD59-A6C34878D82A}">
                    <a16:rowId xmlns:a16="http://schemas.microsoft.com/office/drawing/2014/main" val="701597460"/>
                  </a:ext>
                </a:extLst>
              </a:tr>
              <a:tr h="724274">
                <a:tc>
                  <a:txBody>
                    <a:bodyPr/>
                    <a:lstStyle/>
                    <a:p>
                      <a:pPr marL="0" lvl="0" indent="0">
                        <a:buNone/>
                      </a:pPr>
                      <a:r>
                        <a:rPr lang="en-US" altLang="en-US" sz="1800" kern="1200" baseline="30000" dirty="0">
                          <a:solidFill>
                            <a:schemeClr val="tx1"/>
                          </a:solidFill>
                          <a:latin typeface="Calibri" panose="020F0502020204030204" pitchFamily="34" charset="0"/>
                          <a:ea typeface="+mn-ea"/>
                          <a:cs typeface="Calibri" panose="020F0502020204030204" pitchFamily="34" charset="0"/>
                        </a:rPr>
                        <a:t>6</a:t>
                      </a:r>
                      <a:r>
                        <a:rPr lang="en-US" altLang="en-US" sz="1800" dirty="0">
                          <a:latin typeface="Calibri" panose="020F0502020204030204" pitchFamily="34" charset="0"/>
                          <a:cs typeface="Calibri" panose="020F0502020204030204" pitchFamily="34" charset="0"/>
                        </a:rPr>
                        <a:t> </a:t>
                      </a:r>
                      <a:r>
                        <a:rPr lang="en-US" altLang="en-US" sz="1800" b="1" kern="1200" dirty="0">
                          <a:solidFill>
                            <a:schemeClr val="tx1"/>
                          </a:solidFill>
                          <a:latin typeface="Calibri" panose="020F0502020204030204" pitchFamily="34" charset="0"/>
                          <a:ea typeface="+mn-ea"/>
                          <a:cs typeface="Calibri" panose="020F0502020204030204" pitchFamily="34" charset="0"/>
                        </a:rPr>
                        <a:t>Blessed are </a:t>
                      </a:r>
                      <a:r>
                        <a:rPr lang="en-US" altLang="en-US" sz="1800" dirty="0">
                          <a:latin typeface="Calibri" panose="020F0502020204030204" pitchFamily="34" charset="0"/>
                          <a:cs typeface="Calibri" panose="020F0502020204030204" pitchFamily="34" charset="0"/>
                        </a:rPr>
                        <a:t>those who hunger and thirst for righteousness,</a:t>
                      </a:r>
                    </a:p>
                    <a:p>
                      <a:pPr marL="457200" lvl="0" indent="0">
                        <a:buNone/>
                      </a:pPr>
                      <a:r>
                        <a:rPr lang="en-US" altLang="en-US" sz="1800" b="1" kern="1200" dirty="0">
                          <a:solidFill>
                            <a:schemeClr val="tx1"/>
                          </a:solidFill>
                          <a:latin typeface="Calibri" panose="020F0502020204030204" pitchFamily="34" charset="0"/>
                          <a:ea typeface="+mn-ea"/>
                          <a:cs typeface="Calibri" panose="020F0502020204030204" pitchFamily="34" charset="0"/>
                        </a:rPr>
                        <a:t>for</a:t>
                      </a:r>
                      <a:r>
                        <a:rPr lang="en-US" altLang="en-US" sz="1800" dirty="0">
                          <a:latin typeface="Calibri" panose="020F0502020204030204" pitchFamily="34" charset="0"/>
                          <a:cs typeface="Calibri" panose="020F0502020204030204" pitchFamily="34" charset="0"/>
                        </a:rPr>
                        <a:t> shall be satisfied. </a:t>
                      </a:r>
                      <a:endParaRPr lang="en-US" dirty="0">
                        <a:latin typeface="Calibri" panose="020F0502020204030204" pitchFamily="34" charset="0"/>
                        <a:cs typeface="Calibri" panose="020F0502020204030204" pitchFamily="34" charset="0"/>
                      </a:endParaRPr>
                    </a:p>
                  </a:txBody>
                  <a:tcPr>
                    <a:solidFill>
                      <a:schemeClr val="bg1"/>
                    </a:solidFill>
                  </a:tcPr>
                </a:tc>
                <a:tc>
                  <a:txBody>
                    <a:bodyPr/>
                    <a:lstStyle/>
                    <a:p>
                      <a:pPr algn="ctr"/>
                      <a:r>
                        <a:rPr lang="sv-SE" sz="2000" dirty="0">
                          <a:latin typeface="Calibri" panose="020F0502020204030204" pitchFamily="34" charset="0"/>
                          <a:cs typeface="Calibri" panose="020F0502020204030204" pitchFamily="34" charset="0"/>
                        </a:rPr>
                        <a:t>1 Peter 2:2; </a:t>
                      </a:r>
                    </a:p>
                    <a:p>
                      <a:pPr algn="ctr"/>
                      <a:r>
                        <a:rPr lang="sv-SE" sz="2000" dirty="0">
                          <a:latin typeface="Calibri" panose="020F0502020204030204" pitchFamily="34" charset="0"/>
                          <a:cs typeface="Calibri" panose="020F0502020204030204" pitchFamily="34" charset="0"/>
                        </a:rPr>
                        <a:t>Romans 10:4</a:t>
                      </a:r>
                    </a:p>
                  </a:txBody>
                  <a:tcPr anchor="ctr">
                    <a:solidFill>
                      <a:schemeClr val="bg1"/>
                    </a:solidFill>
                  </a:tcPr>
                </a:tc>
                <a:extLst>
                  <a:ext uri="{0D108BD9-81ED-4DB2-BD59-A6C34878D82A}">
                    <a16:rowId xmlns:a16="http://schemas.microsoft.com/office/drawing/2014/main" val="3610414294"/>
                  </a:ext>
                </a:extLst>
              </a:tr>
              <a:tr h="717276">
                <a:tc>
                  <a:txBody>
                    <a:bodyPr/>
                    <a:lstStyle/>
                    <a:p>
                      <a:r>
                        <a:rPr lang="en-US" sz="1800" kern="1200" baseline="30000" dirty="0">
                          <a:solidFill>
                            <a:schemeClr val="tx1"/>
                          </a:solidFill>
                          <a:latin typeface="Calibri" panose="020F0502020204030204" pitchFamily="34" charset="0"/>
                          <a:ea typeface="+mn-ea"/>
                          <a:cs typeface="Calibri" panose="020F0502020204030204" pitchFamily="34" charset="0"/>
                        </a:rPr>
                        <a:t>7 </a:t>
                      </a:r>
                      <a:r>
                        <a:rPr lang="en-US" sz="1800" b="1" kern="1200" dirty="0">
                          <a:solidFill>
                            <a:schemeClr val="tx1"/>
                          </a:solidFill>
                          <a:latin typeface="Calibri" panose="020F0502020204030204" pitchFamily="34" charset="0"/>
                          <a:ea typeface="+mn-ea"/>
                          <a:cs typeface="Calibri" panose="020F0502020204030204" pitchFamily="34" charset="0"/>
                        </a:rPr>
                        <a:t>Blessed are </a:t>
                      </a:r>
                      <a:r>
                        <a:rPr lang="en-US" dirty="0">
                          <a:latin typeface="Calibri" panose="020F0502020204030204" pitchFamily="34" charset="0"/>
                          <a:cs typeface="Calibri" panose="020F0502020204030204" pitchFamily="34" charset="0"/>
                        </a:rPr>
                        <a:t>the merciful,</a:t>
                      </a:r>
                    </a:p>
                    <a:p>
                      <a:pPr lvl="1"/>
                      <a:r>
                        <a:rPr lang="en-US" sz="1800" b="1" kern="1200" dirty="0">
                          <a:solidFill>
                            <a:schemeClr val="tx1"/>
                          </a:solidFill>
                          <a:latin typeface="Calibri" panose="020F0502020204030204" pitchFamily="34" charset="0"/>
                          <a:ea typeface="+mn-ea"/>
                          <a:cs typeface="Calibri" panose="020F0502020204030204" pitchFamily="34" charset="0"/>
                        </a:rPr>
                        <a:t>for</a:t>
                      </a:r>
                      <a:r>
                        <a:rPr lang="en-US" dirty="0">
                          <a:latin typeface="Calibri" panose="020F0502020204030204" pitchFamily="34" charset="0"/>
                          <a:cs typeface="Calibri" panose="020F0502020204030204" pitchFamily="34" charset="0"/>
                        </a:rPr>
                        <a:t> they shall receive mercy. </a:t>
                      </a:r>
                    </a:p>
                  </a:txBody>
                  <a:tcP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2000" dirty="0">
                          <a:latin typeface="Calibri" panose="020F0502020204030204" pitchFamily="34" charset="0"/>
                          <a:cs typeface="Calibri" panose="020F0502020204030204" pitchFamily="34" charset="0"/>
                        </a:rPr>
                        <a:t>Ephesians 2:4-7</a:t>
                      </a:r>
                    </a:p>
                  </a:txBody>
                  <a:tcPr anchor="ctr">
                    <a:solidFill>
                      <a:schemeClr val="bg1"/>
                    </a:solidFill>
                  </a:tcPr>
                </a:tc>
                <a:extLst>
                  <a:ext uri="{0D108BD9-81ED-4DB2-BD59-A6C34878D82A}">
                    <a16:rowId xmlns:a16="http://schemas.microsoft.com/office/drawing/2014/main" val="2178362626"/>
                  </a:ext>
                </a:extLst>
              </a:tr>
              <a:tr h="724274">
                <a:tc>
                  <a:txBody>
                    <a:bodyPr/>
                    <a:lstStyle/>
                    <a:p>
                      <a:r>
                        <a:rPr lang="en-US" sz="1800" kern="1200" baseline="30000" dirty="0">
                          <a:solidFill>
                            <a:schemeClr val="tx1"/>
                          </a:solidFill>
                          <a:latin typeface="Calibri" panose="020F0502020204030204" pitchFamily="34" charset="0"/>
                          <a:ea typeface="+mn-ea"/>
                          <a:cs typeface="Calibri" panose="020F0502020204030204" pitchFamily="34" charset="0"/>
                        </a:rPr>
                        <a:t>8</a:t>
                      </a:r>
                      <a:r>
                        <a:rPr lang="en-US" dirty="0">
                          <a:latin typeface="Calibri" panose="020F0502020204030204" pitchFamily="34" charset="0"/>
                          <a:cs typeface="Calibri" panose="020F0502020204030204" pitchFamily="34" charset="0"/>
                        </a:rPr>
                        <a:t> </a:t>
                      </a:r>
                      <a:r>
                        <a:rPr lang="en-US" sz="1800" b="1" kern="1200" dirty="0">
                          <a:solidFill>
                            <a:schemeClr val="tx1"/>
                          </a:solidFill>
                          <a:latin typeface="Calibri" panose="020F0502020204030204" pitchFamily="34" charset="0"/>
                          <a:ea typeface="+mn-ea"/>
                          <a:cs typeface="Calibri" panose="020F0502020204030204" pitchFamily="34" charset="0"/>
                        </a:rPr>
                        <a:t>Blessed are </a:t>
                      </a:r>
                      <a:r>
                        <a:rPr lang="en-US" dirty="0">
                          <a:latin typeface="Calibri" panose="020F0502020204030204" pitchFamily="34" charset="0"/>
                          <a:cs typeface="Calibri" panose="020F0502020204030204" pitchFamily="34" charset="0"/>
                        </a:rPr>
                        <a:t>the pure in heart,</a:t>
                      </a:r>
                    </a:p>
                    <a:p>
                      <a:pPr lvl="1"/>
                      <a:r>
                        <a:rPr lang="en-US" sz="1800" b="1" kern="1200" dirty="0">
                          <a:solidFill>
                            <a:schemeClr val="tx1"/>
                          </a:solidFill>
                          <a:latin typeface="Calibri" panose="020F0502020204030204" pitchFamily="34" charset="0"/>
                          <a:ea typeface="+mn-ea"/>
                          <a:cs typeface="Calibri" panose="020F0502020204030204" pitchFamily="34" charset="0"/>
                        </a:rPr>
                        <a:t>for</a:t>
                      </a:r>
                      <a:r>
                        <a:rPr lang="en-US" dirty="0">
                          <a:latin typeface="Calibri" panose="020F0502020204030204" pitchFamily="34" charset="0"/>
                          <a:cs typeface="Calibri" panose="020F0502020204030204" pitchFamily="34" charset="0"/>
                        </a:rPr>
                        <a:t> they shall see God. </a:t>
                      </a:r>
                    </a:p>
                  </a:txBody>
                  <a:tcPr>
                    <a:solidFill>
                      <a:schemeClr val="bg1"/>
                    </a:solidFill>
                  </a:tcPr>
                </a:tc>
                <a:tc>
                  <a:txBody>
                    <a:bodyPr/>
                    <a:lstStyle/>
                    <a:p>
                      <a:pPr algn="ctr"/>
                      <a:r>
                        <a:rPr lang="en-US" sz="2000" dirty="0">
                          <a:latin typeface="Calibri" panose="020F0502020204030204" pitchFamily="34" charset="0"/>
                          <a:cs typeface="Calibri" panose="020F0502020204030204" pitchFamily="34" charset="0"/>
                        </a:rPr>
                        <a:t>2 Corinthians 3:18; </a:t>
                      </a:r>
                    </a:p>
                    <a:p>
                      <a:pPr algn="ctr"/>
                      <a:r>
                        <a:rPr lang="en-US" sz="2000" dirty="0">
                          <a:latin typeface="Calibri" panose="020F0502020204030204" pitchFamily="34" charset="0"/>
                          <a:cs typeface="Calibri" panose="020F0502020204030204" pitchFamily="34" charset="0"/>
                        </a:rPr>
                        <a:t>Hebrews 12:2</a:t>
                      </a:r>
                    </a:p>
                  </a:txBody>
                  <a:tcPr anchor="ctr">
                    <a:solidFill>
                      <a:schemeClr val="bg1"/>
                    </a:solidFill>
                  </a:tcPr>
                </a:tc>
                <a:extLst>
                  <a:ext uri="{0D108BD9-81ED-4DB2-BD59-A6C34878D82A}">
                    <a16:rowId xmlns:a16="http://schemas.microsoft.com/office/drawing/2014/main" val="529459889"/>
                  </a:ext>
                </a:extLst>
              </a:tr>
              <a:tr h="717276">
                <a:tc>
                  <a:txBody>
                    <a:bodyPr/>
                    <a:lstStyle/>
                    <a:p>
                      <a:r>
                        <a:rPr lang="en-US" sz="1800" kern="1200" baseline="30000" dirty="0">
                          <a:solidFill>
                            <a:schemeClr val="tx1"/>
                          </a:solidFill>
                          <a:latin typeface="Calibri" panose="020F0502020204030204" pitchFamily="34" charset="0"/>
                          <a:ea typeface="+mn-ea"/>
                          <a:cs typeface="Calibri" panose="020F0502020204030204" pitchFamily="34" charset="0"/>
                        </a:rPr>
                        <a:t>9</a:t>
                      </a:r>
                      <a:r>
                        <a:rPr lang="en-US" dirty="0">
                          <a:latin typeface="Calibri" panose="020F0502020204030204" pitchFamily="34" charset="0"/>
                          <a:cs typeface="Calibri" panose="020F0502020204030204" pitchFamily="34" charset="0"/>
                        </a:rPr>
                        <a:t> </a:t>
                      </a:r>
                      <a:r>
                        <a:rPr lang="en-US" sz="1800" b="1" kern="1200" dirty="0">
                          <a:solidFill>
                            <a:schemeClr val="tx1"/>
                          </a:solidFill>
                          <a:latin typeface="Calibri" panose="020F0502020204030204" pitchFamily="34" charset="0"/>
                          <a:ea typeface="+mn-ea"/>
                          <a:cs typeface="Calibri" panose="020F0502020204030204" pitchFamily="34" charset="0"/>
                        </a:rPr>
                        <a:t>Blessed are </a:t>
                      </a:r>
                      <a:r>
                        <a:rPr lang="en-US" dirty="0">
                          <a:latin typeface="Calibri" panose="020F0502020204030204" pitchFamily="34" charset="0"/>
                          <a:cs typeface="Calibri" panose="020F0502020204030204" pitchFamily="34" charset="0"/>
                        </a:rPr>
                        <a:t>the peacemakers,</a:t>
                      </a:r>
                    </a:p>
                    <a:p>
                      <a:pPr lvl="1"/>
                      <a:r>
                        <a:rPr lang="en-US" sz="1800" b="1" kern="1200" dirty="0">
                          <a:solidFill>
                            <a:schemeClr val="tx1"/>
                          </a:solidFill>
                          <a:latin typeface="Calibri" panose="020F0502020204030204" pitchFamily="34" charset="0"/>
                          <a:ea typeface="+mn-ea"/>
                          <a:cs typeface="Calibri" panose="020F0502020204030204" pitchFamily="34" charset="0"/>
                        </a:rPr>
                        <a:t>for</a:t>
                      </a:r>
                      <a:r>
                        <a:rPr lang="en-US" dirty="0">
                          <a:latin typeface="Calibri" panose="020F0502020204030204" pitchFamily="34" charset="0"/>
                          <a:cs typeface="Calibri" panose="020F0502020204030204" pitchFamily="34" charset="0"/>
                        </a:rPr>
                        <a:t> they shall be called sons of God. </a:t>
                      </a:r>
                    </a:p>
                  </a:txBody>
                  <a:tcPr>
                    <a:solidFill>
                      <a:schemeClr val="bg1"/>
                    </a:solidFill>
                  </a:tcPr>
                </a:tc>
                <a:tc>
                  <a:txBody>
                    <a:bodyPr/>
                    <a:lstStyle/>
                    <a:p>
                      <a:pPr algn="ctr"/>
                      <a:r>
                        <a:rPr lang="en-US" sz="2000" dirty="0">
                          <a:latin typeface="Calibri" panose="020F0502020204030204" pitchFamily="34" charset="0"/>
                          <a:cs typeface="Calibri" panose="020F0502020204030204" pitchFamily="34" charset="0"/>
                        </a:rPr>
                        <a:t>Galatians 5:22-23</a:t>
                      </a:r>
                    </a:p>
                  </a:txBody>
                  <a:tcPr anchor="ctr">
                    <a:solidFill>
                      <a:schemeClr val="bg1"/>
                    </a:solidFill>
                  </a:tcPr>
                </a:tc>
                <a:extLst>
                  <a:ext uri="{0D108BD9-81ED-4DB2-BD59-A6C34878D82A}">
                    <a16:rowId xmlns:a16="http://schemas.microsoft.com/office/drawing/2014/main" val="2208099669"/>
                  </a:ext>
                </a:extLst>
              </a:tr>
              <a:tr h="944705">
                <a:tc>
                  <a:txBody>
                    <a:bodyPr/>
                    <a:lstStyle/>
                    <a:p>
                      <a:pPr lvl="0"/>
                      <a:r>
                        <a:rPr lang="en-US" sz="1800" kern="1200" baseline="30000" dirty="0">
                          <a:solidFill>
                            <a:schemeClr val="tx1"/>
                          </a:solidFill>
                          <a:latin typeface="Calibri" panose="020F0502020204030204" pitchFamily="34" charset="0"/>
                          <a:ea typeface="+mn-ea"/>
                          <a:cs typeface="Calibri" panose="020F0502020204030204" pitchFamily="34" charset="0"/>
                        </a:rPr>
                        <a:t>10</a:t>
                      </a:r>
                      <a:r>
                        <a:rPr lang="en-US" dirty="0">
                          <a:latin typeface="Calibri" panose="020F0502020204030204" pitchFamily="34" charset="0"/>
                          <a:cs typeface="Calibri" panose="020F0502020204030204" pitchFamily="34" charset="0"/>
                        </a:rPr>
                        <a:t> </a:t>
                      </a:r>
                      <a:r>
                        <a:rPr lang="en-US" sz="1800" b="1" kern="1200" dirty="0">
                          <a:solidFill>
                            <a:schemeClr val="tx1"/>
                          </a:solidFill>
                          <a:latin typeface="Calibri" panose="020F0502020204030204" pitchFamily="34" charset="0"/>
                          <a:ea typeface="+mn-ea"/>
                          <a:cs typeface="Calibri" panose="020F0502020204030204" pitchFamily="34" charset="0"/>
                        </a:rPr>
                        <a:t>Blessed are </a:t>
                      </a:r>
                      <a:r>
                        <a:rPr lang="en-US" dirty="0">
                          <a:latin typeface="Calibri" panose="020F0502020204030204" pitchFamily="34" charset="0"/>
                          <a:cs typeface="Calibri" panose="020F0502020204030204" pitchFamily="34" charset="0"/>
                        </a:rPr>
                        <a:t>those who have been persecuted for the sake of righteousness,</a:t>
                      </a:r>
                    </a:p>
                    <a:p>
                      <a:pPr lvl="1"/>
                      <a:r>
                        <a:rPr lang="en-US" sz="1800" b="1" kern="1200" dirty="0">
                          <a:solidFill>
                            <a:schemeClr val="tx1"/>
                          </a:solidFill>
                          <a:latin typeface="Calibri" panose="020F0502020204030204" pitchFamily="34" charset="0"/>
                          <a:ea typeface="+mn-ea"/>
                          <a:cs typeface="Calibri" panose="020F0502020204030204" pitchFamily="34" charset="0"/>
                        </a:rPr>
                        <a:t>for</a:t>
                      </a:r>
                      <a:r>
                        <a:rPr lang="en-US" dirty="0">
                          <a:latin typeface="Calibri" panose="020F0502020204030204" pitchFamily="34" charset="0"/>
                          <a:cs typeface="Calibri" panose="020F0502020204030204" pitchFamily="34" charset="0"/>
                        </a:rPr>
                        <a:t> theirs is the kingdom of heaven.</a:t>
                      </a:r>
                    </a:p>
                  </a:txBody>
                  <a:tcP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2000" dirty="0">
                          <a:latin typeface="Calibri" panose="020F0502020204030204" pitchFamily="34" charset="0"/>
                          <a:cs typeface="Calibri" panose="020F0502020204030204" pitchFamily="34" charset="0"/>
                        </a:rPr>
                        <a:t>2 Timothy 3:12</a:t>
                      </a:r>
                      <a:endParaRPr lang="en-US" sz="2000" dirty="0">
                        <a:latin typeface="Calibri" panose="020F0502020204030204" pitchFamily="34" charset="0"/>
                        <a:cs typeface="Calibri" panose="020F0502020204030204" pitchFamily="34" charset="0"/>
                      </a:endParaRPr>
                    </a:p>
                  </a:txBody>
                  <a:tcPr anchor="ctr">
                    <a:solidFill>
                      <a:schemeClr val="bg1"/>
                    </a:solidFill>
                  </a:tcPr>
                </a:tc>
                <a:extLst>
                  <a:ext uri="{0D108BD9-81ED-4DB2-BD59-A6C34878D82A}">
                    <a16:rowId xmlns:a16="http://schemas.microsoft.com/office/drawing/2014/main" val="572072043"/>
                  </a:ext>
                </a:extLst>
              </a:tr>
            </a:tbl>
          </a:graphicData>
        </a:graphic>
      </p:graphicFrame>
    </p:spTree>
    <p:extLst>
      <p:ext uri="{BB962C8B-B14F-4D97-AF65-F5344CB8AC3E}">
        <p14:creationId xmlns:p14="http://schemas.microsoft.com/office/powerpoint/2010/main" val="5914277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515B33B-B39B-43E2-82FA-D9B230E09760}"/>
              </a:ext>
            </a:extLst>
          </p:cNvPr>
          <p:cNvSpPr txBox="1">
            <a:spLocks/>
          </p:cNvSpPr>
          <p:nvPr/>
        </p:nvSpPr>
        <p:spPr>
          <a:xfrm>
            <a:off x="457200" y="304800"/>
            <a:ext cx="8229600" cy="6096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600" b="1" i="0" u="none" strike="noStrike" kern="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rPr>
              <a:t>Session 27 Outline</a:t>
            </a:r>
            <a:endParaRPr kumimoji="0" lang="en-US" sz="3200" b="0" i="0" u="none" strike="noStrike" kern="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endParaRPr>
          </a:p>
        </p:txBody>
      </p:sp>
      <p:sp>
        <p:nvSpPr>
          <p:cNvPr id="7" name="Rectangle 3">
            <a:extLst>
              <a:ext uri="{FF2B5EF4-FFF2-40B4-BE49-F238E27FC236}">
                <a16:creationId xmlns:a16="http://schemas.microsoft.com/office/drawing/2014/main" id="{D7EAB081-A924-43CD-BBA8-F4B4A4CEEB6F}"/>
              </a:ext>
            </a:extLst>
          </p:cNvPr>
          <p:cNvSpPr txBox="1">
            <a:spLocks noChangeArrowheads="1"/>
          </p:cNvSpPr>
          <p:nvPr/>
        </p:nvSpPr>
        <p:spPr>
          <a:xfrm>
            <a:off x="1456182" y="1143000"/>
            <a:ext cx="6231636" cy="50292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571500" marR="0" lvl="1" indent="-571500" algn="l" defTabSz="914400" rtl="0" eaLnBrk="1" fontAlgn="base" latinLnBrk="0" hangingPunct="1">
              <a:lnSpc>
                <a:spcPct val="100000"/>
              </a:lnSpc>
              <a:spcBef>
                <a:spcPts val="0"/>
              </a:spcBef>
              <a:spcAft>
                <a:spcPts val="1200"/>
              </a:spcAft>
              <a:buClrTx/>
              <a:buSzTx/>
              <a:buFont typeface="+mj-lt"/>
              <a:buAutoNum type="romanUcPeriod"/>
              <a:tabLst>
                <a:tab pos="1939925" algn="l"/>
              </a:tabLst>
              <a:defRPr/>
            </a:pPr>
            <a:r>
              <a:rPr lang="en-US" altLang="en-US" sz="3200" b="1" dirty="0">
                <a:solidFill>
                  <a:srgbClr val="000000"/>
                </a:solidFill>
                <a:latin typeface="Calibri" panose="020F0502020204030204" pitchFamily="34" charset="0"/>
                <a:cs typeface="Calibri" panose="020F0502020204030204" pitchFamily="34" charset="0"/>
              </a:rPr>
              <a:t>Review</a:t>
            </a:r>
            <a:r>
              <a:rPr kumimoji="0" lang="en-US" altLang="en-US" sz="3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p>
          <a:p>
            <a:pPr marL="1028700" marR="0" lvl="2" indent="-452438" algn="l" defTabSz="914400" rtl="0" eaLnBrk="1" fontAlgn="base" latinLnBrk="0" hangingPunct="1">
              <a:lnSpc>
                <a:spcPct val="100000"/>
              </a:lnSpc>
              <a:spcBef>
                <a:spcPts val="0"/>
              </a:spcBef>
              <a:spcAft>
                <a:spcPts val="1200"/>
              </a:spcAft>
              <a:buClrTx/>
              <a:buSzTx/>
              <a:buFont typeface="+mj-lt"/>
              <a:buAutoNum type="alphaUcPeriod"/>
              <a:tabLst>
                <a:tab pos="1939925" algn="l"/>
              </a:tabLst>
              <a:defRPr/>
            </a:pPr>
            <a:r>
              <a:rPr lang="en-US" altLang="en-US" sz="3200" b="1" dirty="0">
                <a:solidFill>
                  <a:srgbClr val="000000"/>
                </a:solidFill>
                <a:latin typeface="Calibri" panose="020F0502020204030204" pitchFamily="34" charset="0"/>
                <a:cs typeface="Calibri" panose="020F0502020204030204" pitchFamily="34" charset="0"/>
              </a:rPr>
              <a:t>Purpose, Aim, and Objective</a:t>
            </a:r>
          </a:p>
          <a:p>
            <a:pPr marL="1028700" marR="0" lvl="2" indent="-452438" algn="l" defTabSz="914400" rtl="0" eaLnBrk="1" fontAlgn="base" latinLnBrk="0" hangingPunct="1">
              <a:lnSpc>
                <a:spcPct val="100000"/>
              </a:lnSpc>
              <a:spcBef>
                <a:spcPts val="0"/>
              </a:spcBef>
              <a:spcAft>
                <a:spcPts val="1200"/>
              </a:spcAft>
              <a:buClrTx/>
              <a:buSzTx/>
              <a:buFont typeface="+mj-lt"/>
              <a:buAutoNum type="alphaUcPeriod"/>
              <a:tabLst>
                <a:tab pos="1939925" algn="l"/>
              </a:tabLst>
              <a:defRPr/>
            </a:pPr>
            <a:r>
              <a:rPr lang="en-US" altLang="en-US" sz="3200" b="1" dirty="0">
                <a:solidFill>
                  <a:srgbClr val="000000"/>
                </a:solidFill>
                <a:latin typeface="Calibri" panose="020F0502020204030204" pitchFamily="34" charset="0"/>
                <a:cs typeface="Calibri" panose="020F0502020204030204" pitchFamily="34" charset="0"/>
              </a:rPr>
              <a:t>Session 26</a:t>
            </a:r>
          </a:p>
          <a:p>
            <a:pPr marL="461963" lvl="1" indent="-461963" eaLnBrk="1" hangingPunct="1">
              <a:spcBef>
                <a:spcPts val="0"/>
              </a:spcBef>
              <a:spcAft>
                <a:spcPts val="1200"/>
              </a:spcAft>
              <a:buFont typeface="+mj-lt"/>
              <a:buAutoNum type="romanUcPeriod"/>
              <a:tabLst>
                <a:tab pos="1939925" algn="l"/>
              </a:tabLst>
              <a:defRPr/>
            </a:pPr>
            <a:r>
              <a:rPr lang="en-US" altLang="en-US" sz="3200" b="1" dirty="0">
                <a:solidFill>
                  <a:srgbClr val="0000CC"/>
                </a:solidFill>
                <a:latin typeface="Calibri" panose="020F0502020204030204" pitchFamily="34" charset="0"/>
                <a:cs typeface="Calibri" panose="020F0502020204030204" pitchFamily="34" charset="0"/>
              </a:rPr>
              <a:t>Until Then – </a:t>
            </a:r>
            <a:r>
              <a:rPr lang="en-US" sz="3200" b="1" dirty="0">
                <a:solidFill>
                  <a:srgbClr val="0000CC"/>
                </a:solidFill>
                <a:latin typeface="Calibri" panose="020F0502020204030204" pitchFamily="34" charset="0"/>
                <a:cs typeface="Calibri" panose="020F0502020204030204" pitchFamily="34" charset="0"/>
              </a:rPr>
              <a:t>Matthew 5:11–20</a:t>
            </a:r>
          </a:p>
          <a:p>
            <a:pPr marL="1028700" marR="0" lvl="2" indent="-452438" algn="l" defTabSz="914400" rtl="0" eaLnBrk="1" fontAlgn="base" latinLnBrk="0" hangingPunct="1">
              <a:lnSpc>
                <a:spcPct val="100000"/>
              </a:lnSpc>
              <a:spcBef>
                <a:spcPts val="0"/>
              </a:spcBef>
              <a:spcAft>
                <a:spcPts val="1200"/>
              </a:spcAft>
              <a:buClrTx/>
              <a:buSzTx/>
              <a:buFont typeface="+mj-lt"/>
              <a:buAutoNum type="alphaUcPeriod"/>
              <a:tabLst>
                <a:tab pos="1939925" algn="l"/>
              </a:tabLst>
              <a:defRPr/>
            </a:pPr>
            <a:r>
              <a:rPr lang="en-US" sz="3200" b="1" u="sng" dirty="0">
                <a:solidFill>
                  <a:srgbClr val="0000CC"/>
                </a:solidFill>
                <a:latin typeface="Calibri" panose="020F0502020204030204" pitchFamily="34" charset="0"/>
                <a:cs typeface="Calibri" panose="020F0502020204030204" pitchFamily="34" charset="0"/>
              </a:rPr>
              <a:t>General Information</a:t>
            </a:r>
          </a:p>
          <a:p>
            <a:pPr marL="461963" marR="0" lvl="1" indent="-461963" algn="l" defTabSz="914400" rtl="0" eaLnBrk="1" fontAlgn="base" latinLnBrk="0" hangingPunct="1">
              <a:lnSpc>
                <a:spcPct val="100000"/>
              </a:lnSpc>
              <a:spcBef>
                <a:spcPts val="0"/>
              </a:spcBef>
              <a:spcAft>
                <a:spcPts val="1200"/>
              </a:spcAft>
              <a:buClrTx/>
              <a:buSzTx/>
              <a:buFont typeface="+mj-lt"/>
              <a:buAutoNum type="romanUcPeriod"/>
              <a:tabLst>
                <a:tab pos="1939925" algn="l"/>
              </a:tabLst>
              <a:defRPr/>
            </a:pPr>
            <a:r>
              <a:rPr kumimoji="0" lang="en-US" altLang="en-US" sz="3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Concluding </a:t>
            </a:r>
            <a:r>
              <a:rPr kumimoji="0" lang="en-US" sz="3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Observations</a:t>
            </a:r>
          </a:p>
          <a:p>
            <a:pPr marL="1028700" lvl="2" indent="-452438" eaLnBrk="1" hangingPunct="1">
              <a:spcBef>
                <a:spcPts val="0"/>
              </a:spcBef>
              <a:spcAft>
                <a:spcPts val="1200"/>
              </a:spcAft>
              <a:buFont typeface="+mj-lt"/>
              <a:buAutoNum type="alphaUcPeriod"/>
              <a:tabLst>
                <a:tab pos="1939925" algn="l"/>
              </a:tabLst>
              <a:defRPr/>
            </a:pPr>
            <a:r>
              <a:rPr lang="en-US" altLang="en-US" sz="3200" b="1" dirty="0">
                <a:solidFill>
                  <a:srgbClr val="000000"/>
                </a:solidFill>
                <a:latin typeface="Calibri" panose="020F0502020204030204" pitchFamily="34" charset="0"/>
                <a:cs typeface="Calibri" panose="020F0502020204030204" pitchFamily="34" charset="0"/>
              </a:rPr>
              <a:t>Comparisons &amp; Contrasts</a:t>
            </a:r>
          </a:p>
        </p:txBody>
      </p:sp>
    </p:spTree>
    <p:extLst>
      <p:ext uri="{BB962C8B-B14F-4D97-AF65-F5344CB8AC3E}">
        <p14:creationId xmlns:p14="http://schemas.microsoft.com/office/powerpoint/2010/main" val="33165730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142148F-3D2A-4491-8D89-B2F2508D35E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73058" name="Rectangle 2">
            <a:extLst>
              <a:ext uri="{FF2B5EF4-FFF2-40B4-BE49-F238E27FC236}">
                <a16:creationId xmlns:a16="http://schemas.microsoft.com/office/drawing/2014/main" id="{D60F8E01-BE31-4FB9-B6A0-8052CE55FA7F}"/>
              </a:ext>
            </a:extLst>
          </p:cNvPr>
          <p:cNvSpPr>
            <a:spLocks noGrp="1" noChangeArrowheads="1"/>
          </p:cNvSpPr>
          <p:nvPr>
            <p:ph type="body" idx="1"/>
          </p:nvPr>
        </p:nvSpPr>
        <p:spPr>
          <a:xfrm>
            <a:off x="0" y="0"/>
            <a:ext cx="9144000" cy="5105400"/>
          </a:xfrm>
        </p:spPr>
        <p:txBody>
          <a:bodyPr/>
          <a:lstStyle/>
          <a:p>
            <a:pPr marL="0" marR="0" indent="0" algn="ctr" defTabSz="339725">
              <a:spcBef>
                <a:spcPts val="0"/>
              </a:spcBef>
              <a:spcAft>
                <a:spcPts val="1200"/>
              </a:spcAft>
              <a:buNone/>
            </a:pPr>
            <a:r>
              <a:rPr lang="en-US" sz="3600" b="1" dirty="0">
                <a:solidFill>
                  <a:srgbClr val="0000CC"/>
                </a:solidFill>
              </a:rPr>
              <a:t>Matthew 5:11–20</a:t>
            </a:r>
          </a:p>
          <a:p>
            <a:pPr marL="0" marR="0" indent="0" algn="just">
              <a:spcBef>
                <a:spcPts val="0"/>
              </a:spcBef>
              <a:spcAft>
                <a:spcPts val="1000"/>
              </a:spcAft>
              <a:buNone/>
            </a:pPr>
            <a:r>
              <a:rPr lang="en-US" sz="2800" u="none" strike="noStrike" baseline="30000" dirty="0">
                <a:effectLst/>
                <a:latin typeface="Calibri" panose="020F0502020204030204" pitchFamily="34" charset="0"/>
              </a:rPr>
              <a:t>11</a:t>
            </a:r>
            <a:r>
              <a:rPr lang="en-US" sz="2800" u="none" strike="noStrike" dirty="0">
                <a:effectLst/>
                <a:latin typeface="Calibri" panose="020F0502020204030204" pitchFamily="34" charset="0"/>
              </a:rPr>
              <a:t> </a:t>
            </a:r>
            <a:r>
              <a:rPr lang="en-US" sz="2800" dirty="0">
                <a:effectLst/>
                <a:latin typeface="Calibri" panose="020F0502020204030204" pitchFamily="34" charset="0"/>
              </a:rPr>
              <a:t>“Blessed are you when </a:t>
            </a:r>
            <a:r>
              <a:rPr lang="en-US" sz="2800" i="1" dirty="0">
                <a:effectLst/>
                <a:latin typeface="Calibri" panose="020F0502020204030204" pitchFamily="34" charset="0"/>
              </a:rPr>
              <a:t>people</a:t>
            </a:r>
            <a:r>
              <a:rPr lang="en-US" sz="2800" dirty="0">
                <a:effectLst/>
                <a:latin typeface="Calibri" panose="020F0502020204030204" pitchFamily="34" charset="0"/>
              </a:rPr>
              <a:t> </a:t>
            </a:r>
            <a:r>
              <a:rPr lang="en-US" sz="2800" dirty="0"/>
              <a:t>insult you and persecute you, and falsely say all kinds of evil against you because of Me. </a:t>
            </a:r>
            <a:r>
              <a:rPr lang="en-US" sz="2800" u="none" strike="noStrike" baseline="30000" dirty="0">
                <a:effectLst/>
                <a:latin typeface="Calibri" panose="020F0502020204030204" pitchFamily="34" charset="0"/>
              </a:rPr>
              <a:t>12</a:t>
            </a:r>
            <a:r>
              <a:rPr lang="en-US" sz="2800" u="none" strike="noStrike" dirty="0">
                <a:effectLst/>
                <a:latin typeface="Calibri" panose="020F0502020204030204" pitchFamily="34" charset="0"/>
              </a:rPr>
              <a:t> </a:t>
            </a:r>
            <a:r>
              <a:rPr lang="en-US" sz="2800" dirty="0">
                <a:effectLst/>
                <a:latin typeface="Calibri" panose="020F0502020204030204" pitchFamily="34" charset="0"/>
              </a:rPr>
              <a:t>“Rejoice and be glad, for your reward in heaven is great; for in the same way they persecuted the </a:t>
            </a:r>
            <a:r>
              <a:rPr lang="en-US" sz="2800" dirty="0"/>
              <a:t>prophets</a:t>
            </a:r>
            <a:r>
              <a:rPr lang="en-US" sz="2800" dirty="0">
                <a:effectLst/>
                <a:latin typeface="Calibri" panose="020F0502020204030204" pitchFamily="34" charset="0"/>
              </a:rPr>
              <a:t> who were before you. </a:t>
            </a:r>
            <a:r>
              <a:rPr lang="en-US" sz="2800" u="none" strike="noStrike" baseline="30000" dirty="0">
                <a:effectLst/>
                <a:latin typeface="Calibri" panose="020F0502020204030204" pitchFamily="34" charset="0"/>
              </a:rPr>
              <a:t>13</a:t>
            </a:r>
            <a:r>
              <a:rPr lang="en-US" sz="2800" u="none" strike="noStrike" dirty="0">
                <a:effectLst/>
                <a:latin typeface="Calibri" panose="020F0502020204030204" pitchFamily="34" charset="0"/>
              </a:rPr>
              <a:t> </a:t>
            </a:r>
            <a:r>
              <a:rPr lang="en-US" sz="2800" dirty="0">
                <a:effectLst/>
                <a:latin typeface="Calibri" panose="020F0502020204030204" pitchFamily="34" charset="0"/>
              </a:rPr>
              <a:t>“You are the salt of the earth; but if the salt has become tasteless, how can it be made salty </a:t>
            </a:r>
            <a:r>
              <a:rPr lang="en-US" sz="2800" i="1" dirty="0">
                <a:effectLst/>
                <a:latin typeface="Calibri" panose="020F0502020204030204" pitchFamily="34" charset="0"/>
              </a:rPr>
              <a:t>again?</a:t>
            </a:r>
            <a:r>
              <a:rPr lang="en-US" sz="2800" dirty="0">
                <a:effectLst/>
                <a:latin typeface="Calibri" panose="020F0502020204030204" pitchFamily="34" charset="0"/>
              </a:rPr>
              <a:t> It is no longer good for anything, except to be thrown out and trampled under foot by men. </a:t>
            </a:r>
            <a:r>
              <a:rPr lang="en-US" sz="2800" u="none" strike="noStrike" baseline="30000" dirty="0">
                <a:effectLst/>
                <a:latin typeface="Calibri" panose="020F0502020204030204" pitchFamily="34" charset="0"/>
              </a:rPr>
              <a:t>14</a:t>
            </a:r>
            <a:r>
              <a:rPr lang="en-US" sz="2800" u="none" strike="noStrike" dirty="0">
                <a:effectLst/>
                <a:latin typeface="Calibri" panose="020F0502020204030204" pitchFamily="34" charset="0"/>
              </a:rPr>
              <a:t> </a:t>
            </a:r>
            <a:r>
              <a:rPr lang="en-US" sz="2800" dirty="0">
                <a:effectLst/>
                <a:latin typeface="Calibri" panose="020F0502020204030204" pitchFamily="34" charset="0"/>
              </a:rPr>
              <a:t>“You are the light of the world. A city set on a hill cannot be hidden; </a:t>
            </a:r>
            <a:r>
              <a:rPr lang="en-US" sz="2800" u="none" strike="noStrike" baseline="30000" dirty="0">
                <a:effectLst/>
                <a:latin typeface="Calibri" panose="020F0502020204030204" pitchFamily="34" charset="0"/>
              </a:rPr>
              <a:t>15</a:t>
            </a:r>
            <a:r>
              <a:rPr lang="en-US" sz="2800" u="none" strike="noStrike" dirty="0">
                <a:effectLst/>
                <a:latin typeface="Calibri" panose="020F0502020204030204" pitchFamily="34" charset="0"/>
              </a:rPr>
              <a:t> </a:t>
            </a:r>
            <a:r>
              <a:rPr lang="en-US" sz="2800" dirty="0">
                <a:effectLst/>
                <a:latin typeface="Calibri" panose="020F0502020204030204" pitchFamily="34" charset="0"/>
              </a:rPr>
              <a:t>nor does </a:t>
            </a:r>
            <a:r>
              <a:rPr lang="en-US" sz="2800" i="1" dirty="0">
                <a:effectLst/>
                <a:latin typeface="Calibri" panose="020F0502020204030204" pitchFamily="34" charset="0"/>
              </a:rPr>
              <a:t>anyone</a:t>
            </a:r>
            <a:r>
              <a:rPr lang="en-US" sz="2800" dirty="0">
                <a:effectLst/>
                <a:latin typeface="Calibri" panose="020F0502020204030204" pitchFamily="34" charset="0"/>
              </a:rPr>
              <a:t> light a lamp and put it under a basket, but on the . . .</a:t>
            </a:r>
          </a:p>
        </p:txBody>
      </p:sp>
    </p:spTree>
    <p:extLst>
      <p:ext uri="{BB962C8B-B14F-4D97-AF65-F5344CB8AC3E}">
        <p14:creationId xmlns:p14="http://schemas.microsoft.com/office/powerpoint/2010/main" val="5743393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142148F-3D2A-4491-8D89-B2F2508D35E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73058" name="Rectangle 2">
            <a:extLst>
              <a:ext uri="{FF2B5EF4-FFF2-40B4-BE49-F238E27FC236}">
                <a16:creationId xmlns:a16="http://schemas.microsoft.com/office/drawing/2014/main" id="{D60F8E01-BE31-4FB9-B6A0-8052CE55FA7F}"/>
              </a:ext>
            </a:extLst>
          </p:cNvPr>
          <p:cNvSpPr>
            <a:spLocks noGrp="1" noChangeArrowheads="1"/>
          </p:cNvSpPr>
          <p:nvPr>
            <p:ph type="body" idx="1"/>
          </p:nvPr>
        </p:nvSpPr>
        <p:spPr>
          <a:xfrm>
            <a:off x="0" y="0"/>
            <a:ext cx="9144000" cy="5105400"/>
          </a:xfrm>
        </p:spPr>
        <p:txBody>
          <a:bodyPr/>
          <a:lstStyle/>
          <a:p>
            <a:pPr marL="0" marR="0" indent="0" algn="ctr" defTabSz="339725">
              <a:spcBef>
                <a:spcPts val="0"/>
              </a:spcBef>
              <a:spcAft>
                <a:spcPts val="1200"/>
              </a:spcAft>
              <a:buNone/>
            </a:pPr>
            <a:r>
              <a:rPr lang="en-US" sz="3600" b="1" dirty="0">
                <a:solidFill>
                  <a:srgbClr val="0000CC"/>
                </a:solidFill>
              </a:rPr>
              <a:t>Matthew 5:11–20</a:t>
            </a:r>
          </a:p>
          <a:p>
            <a:pPr marL="0" marR="0" indent="0" algn="just">
              <a:spcBef>
                <a:spcPts val="0"/>
              </a:spcBef>
              <a:spcAft>
                <a:spcPts val="1000"/>
              </a:spcAft>
              <a:buNone/>
            </a:pPr>
            <a:r>
              <a:rPr lang="en-US" sz="2800" dirty="0">
                <a:effectLst/>
                <a:latin typeface="Calibri" panose="020F0502020204030204" pitchFamily="34" charset="0"/>
              </a:rPr>
              <a:t>…lampstand, and it gives light to all who are in the house. </a:t>
            </a:r>
            <a:r>
              <a:rPr lang="en-US" sz="2800" u="none" strike="noStrike" baseline="30000" dirty="0">
                <a:effectLst/>
                <a:latin typeface="Calibri" panose="020F0502020204030204" pitchFamily="34" charset="0"/>
              </a:rPr>
              <a:t>16</a:t>
            </a:r>
            <a:r>
              <a:rPr lang="en-US" sz="2800" u="none" strike="noStrike" dirty="0">
                <a:effectLst/>
                <a:latin typeface="Calibri" panose="020F0502020204030204" pitchFamily="34" charset="0"/>
              </a:rPr>
              <a:t> </a:t>
            </a:r>
            <a:r>
              <a:rPr lang="en-US" sz="2800" dirty="0">
                <a:effectLst/>
                <a:latin typeface="Calibri" panose="020F0502020204030204" pitchFamily="34" charset="0"/>
              </a:rPr>
              <a:t>“Let your light shine before men in such a way that they may see your good works, and glorify your Father who is in heaven. </a:t>
            </a:r>
            <a:r>
              <a:rPr lang="en-US" sz="2800" u="none" strike="noStrike" baseline="30000" dirty="0">
                <a:effectLst/>
                <a:latin typeface="Calibri" panose="020F0502020204030204" pitchFamily="34" charset="0"/>
              </a:rPr>
              <a:t>17</a:t>
            </a:r>
            <a:r>
              <a:rPr lang="en-US" sz="2800" u="none" strike="noStrike" dirty="0">
                <a:effectLst/>
                <a:latin typeface="Calibri" panose="020F0502020204030204" pitchFamily="34" charset="0"/>
              </a:rPr>
              <a:t> </a:t>
            </a:r>
            <a:r>
              <a:rPr lang="en-US" sz="2800" dirty="0">
                <a:effectLst/>
                <a:latin typeface="Calibri" panose="020F0502020204030204" pitchFamily="34" charset="0"/>
              </a:rPr>
              <a:t>“Do not think that I came to abolish the Law or the Prophets; I did not come to abolish but to fulfill. </a:t>
            </a:r>
            <a:r>
              <a:rPr lang="en-US" sz="2800" u="none" strike="noStrike" baseline="30000" dirty="0">
                <a:effectLst/>
                <a:latin typeface="Calibri" panose="020F0502020204030204" pitchFamily="34" charset="0"/>
              </a:rPr>
              <a:t>18</a:t>
            </a:r>
            <a:r>
              <a:rPr lang="en-US" sz="2800" u="none" strike="noStrike" dirty="0">
                <a:effectLst/>
                <a:latin typeface="Calibri" panose="020F0502020204030204" pitchFamily="34" charset="0"/>
              </a:rPr>
              <a:t> </a:t>
            </a:r>
            <a:r>
              <a:rPr lang="en-US" sz="2800" dirty="0">
                <a:effectLst/>
                <a:latin typeface="Calibri" panose="020F0502020204030204" pitchFamily="34" charset="0"/>
              </a:rPr>
              <a:t>“For truly I say to you, until heaven and earth pass away, not the smallest letter or stroke shall pass from the Law until all is accomplished. </a:t>
            </a:r>
            <a:r>
              <a:rPr lang="en-US" sz="2800" u="none" strike="noStrike" baseline="30000" dirty="0">
                <a:effectLst/>
                <a:latin typeface="Calibri" panose="020F0502020204030204" pitchFamily="34" charset="0"/>
              </a:rPr>
              <a:t>19</a:t>
            </a:r>
            <a:r>
              <a:rPr lang="en-US" sz="2800" u="none" strike="noStrike" dirty="0">
                <a:effectLst/>
                <a:latin typeface="Calibri" panose="020F0502020204030204" pitchFamily="34" charset="0"/>
              </a:rPr>
              <a:t> </a:t>
            </a:r>
            <a:r>
              <a:rPr lang="en-US" sz="2800" dirty="0">
                <a:effectLst/>
                <a:latin typeface="Calibri" panose="020F0502020204030204" pitchFamily="34" charset="0"/>
              </a:rPr>
              <a:t>“Whoever then annuls one of the least of these commandments, and teaches others </a:t>
            </a:r>
            <a:r>
              <a:rPr lang="en-US" sz="2800" i="1" dirty="0">
                <a:effectLst/>
                <a:latin typeface="Calibri" panose="020F0502020204030204" pitchFamily="34" charset="0"/>
              </a:rPr>
              <a:t>to do</a:t>
            </a:r>
            <a:r>
              <a:rPr lang="en-US" sz="2800" dirty="0">
                <a:effectLst/>
                <a:latin typeface="Calibri" panose="020F0502020204030204" pitchFamily="34" charset="0"/>
              </a:rPr>
              <a:t> the same, shall be called least in the kingdom of heaven; but whoever…</a:t>
            </a:r>
          </a:p>
        </p:txBody>
      </p:sp>
    </p:spTree>
    <p:extLst>
      <p:ext uri="{BB962C8B-B14F-4D97-AF65-F5344CB8AC3E}">
        <p14:creationId xmlns:p14="http://schemas.microsoft.com/office/powerpoint/2010/main" val="21194056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142148F-3D2A-4491-8D89-B2F2508D35E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73058" name="Rectangle 2">
            <a:extLst>
              <a:ext uri="{FF2B5EF4-FFF2-40B4-BE49-F238E27FC236}">
                <a16:creationId xmlns:a16="http://schemas.microsoft.com/office/drawing/2014/main" id="{D60F8E01-BE31-4FB9-B6A0-8052CE55FA7F}"/>
              </a:ext>
            </a:extLst>
          </p:cNvPr>
          <p:cNvSpPr>
            <a:spLocks noGrp="1" noChangeArrowheads="1"/>
          </p:cNvSpPr>
          <p:nvPr>
            <p:ph type="body" idx="1"/>
          </p:nvPr>
        </p:nvSpPr>
        <p:spPr>
          <a:xfrm>
            <a:off x="0" y="0"/>
            <a:ext cx="9144000" cy="5105400"/>
          </a:xfrm>
        </p:spPr>
        <p:txBody>
          <a:bodyPr/>
          <a:lstStyle/>
          <a:p>
            <a:pPr marL="0" marR="0" indent="0" algn="ctr" defTabSz="339725">
              <a:spcBef>
                <a:spcPts val="0"/>
              </a:spcBef>
              <a:spcAft>
                <a:spcPts val="1200"/>
              </a:spcAft>
              <a:buNone/>
            </a:pPr>
            <a:r>
              <a:rPr lang="en-US" sz="3600" b="1" dirty="0">
                <a:solidFill>
                  <a:srgbClr val="0000CC"/>
                </a:solidFill>
              </a:rPr>
              <a:t>Matthew 5:11–20</a:t>
            </a:r>
          </a:p>
          <a:p>
            <a:pPr marL="0" marR="0" indent="0" algn="just">
              <a:spcBef>
                <a:spcPts val="0"/>
              </a:spcBef>
              <a:spcAft>
                <a:spcPts val="1000"/>
              </a:spcAft>
              <a:buNone/>
            </a:pPr>
            <a:r>
              <a:rPr lang="en-US" sz="2800" dirty="0">
                <a:effectLst/>
                <a:latin typeface="Calibri" panose="020F0502020204030204" pitchFamily="34" charset="0"/>
              </a:rPr>
              <a:t>…keeps and teaches </a:t>
            </a:r>
            <a:r>
              <a:rPr lang="en-US" sz="2800" i="1" dirty="0">
                <a:effectLst/>
                <a:latin typeface="Calibri" panose="020F0502020204030204" pitchFamily="34" charset="0"/>
              </a:rPr>
              <a:t>them,</a:t>
            </a:r>
            <a:r>
              <a:rPr lang="en-US" sz="2800" dirty="0">
                <a:effectLst/>
                <a:latin typeface="Calibri" panose="020F0502020204030204" pitchFamily="34" charset="0"/>
              </a:rPr>
              <a:t> he shall be called great in the kingdom of heaven. </a:t>
            </a:r>
            <a:r>
              <a:rPr lang="en-US" sz="2800" u="none" strike="noStrike" baseline="30000" dirty="0">
                <a:effectLst/>
                <a:latin typeface="Calibri" panose="020F0502020204030204" pitchFamily="34" charset="0"/>
              </a:rPr>
              <a:t>20</a:t>
            </a:r>
            <a:r>
              <a:rPr lang="en-US" sz="2800" u="none" strike="noStrike" dirty="0">
                <a:effectLst/>
                <a:latin typeface="Calibri" panose="020F0502020204030204" pitchFamily="34" charset="0"/>
              </a:rPr>
              <a:t> </a:t>
            </a:r>
            <a:r>
              <a:rPr lang="en-US" sz="2800" dirty="0">
                <a:effectLst/>
                <a:latin typeface="Calibri" panose="020F0502020204030204" pitchFamily="34" charset="0"/>
              </a:rPr>
              <a:t>“For I say to you that unless your righteousness surpasses </a:t>
            </a:r>
            <a:r>
              <a:rPr lang="en-US" sz="2800" i="1" dirty="0">
                <a:effectLst/>
                <a:latin typeface="Calibri" panose="020F0502020204030204" pitchFamily="34" charset="0"/>
              </a:rPr>
              <a:t>that</a:t>
            </a:r>
            <a:r>
              <a:rPr lang="en-US" sz="2800" dirty="0">
                <a:effectLst/>
                <a:latin typeface="Calibri" panose="020F0502020204030204" pitchFamily="34" charset="0"/>
              </a:rPr>
              <a:t> of the scribes and Pharisees, you will not enter the kingdom of heaven. </a:t>
            </a:r>
          </a:p>
        </p:txBody>
      </p:sp>
      <p:pic>
        <p:nvPicPr>
          <p:cNvPr id="2" name="Picture 1">
            <a:extLst>
              <a:ext uri="{FF2B5EF4-FFF2-40B4-BE49-F238E27FC236}">
                <a16:creationId xmlns:a16="http://schemas.microsoft.com/office/drawing/2014/main" id="{C0006E9C-47E2-4803-B9A7-CFD6B4C11E4F}"/>
              </a:ext>
            </a:extLst>
          </p:cNvPr>
          <p:cNvPicPr>
            <a:picLocks noChangeAspect="1"/>
          </p:cNvPicPr>
          <p:nvPr/>
        </p:nvPicPr>
        <p:blipFill>
          <a:blip r:embed="rId4"/>
          <a:stretch>
            <a:fillRect/>
          </a:stretch>
        </p:blipFill>
        <p:spPr>
          <a:xfrm>
            <a:off x="2729346" y="2545080"/>
            <a:ext cx="3685309" cy="256032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446834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ext Box 2">
            <a:extLst>
              <a:ext uri="{FF2B5EF4-FFF2-40B4-BE49-F238E27FC236}">
                <a16:creationId xmlns:a16="http://schemas.microsoft.com/office/drawing/2014/main" id="{FA2734AD-E608-43FF-A30E-58B24B76AC26}"/>
              </a:ext>
            </a:extLst>
          </p:cNvPr>
          <p:cNvSpPr txBox="1">
            <a:spLocks noChangeArrowheads="1"/>
          </p:cNvSpPr>
          <p:nvPr/>
        </p:nvSpPr>
        <p:spPr bwMode="auto">
          <a:xfrm>
            <a:off x="914400" y="2057400"/>
            <a:ext cx="3886200" cy="1077218"/>
          </a:xfrm>
          <a:prstGeom prst="rect">
            <a:avLst/>
          </a:prstGeom>
          <a:noFill/>
          <a:ln>
            <a:noFill/>
          </a:ln>
          <a:effectLst/>
        </p:spPr>
        <p:txBody>
          <a:bodyPr wrap="square">
            <a:spAutoFit/>
          </a:bodyPr>
          <a:lstStyle/>
          <a:p>
            <a:pPr>
              <a:spcBef>
                <a:spcPts val="0"/>
              </a:spcBef>
            </a:pPr>
            <a:r>
              <a:rPr lang="en-US" altLang="en-US" sz="3200" dirty="0">
                <a:latin typeface="Calibri" panose="020F0502020204030204" pitchFamily="34" charset="0"/>
                <a:cs typeface="Calibri" panose="020F0502020204030204" pitchFamily="34" charset="0"/>
              </a:rPr>
              <a:t>Rose are </a:t>
            </a:r>
            <a:r>
              <a:rPr lang="en-US" altLang="en-US" sz="3200" b="1" dirty="0">
                <a:solidFill>
                  <a:srgbClr val="FF0000"/>
                </a:solidFill>
                <a:latin typeface="Calibri" panose="020F0502020204030204" pitchFamily="34" charset="0"/>
                <a:cs typeface="Calibri" panose="020F0502020204030204" pitchFamily="34" charset="0"/>
              </a:rPr>
              <a:t>red</a:t>
            </a:r>
            <a:endParaRPr lang="en-US" altLang="en-US" sz="3200" dirty="0">
              <a:latin typeface="Calibri" panose="020F0502020204030204" pitchFamily="34" charset="0"/>
              <a:cs typeface="Calibri" panose="020F0502020204030204" pitchFamily="34" charset="0"/>
            </a:endParaRPr>
          </a:p>
          <a:p>
            <a:pPr>
              <a:spcBef>
                <a:spcPts val="0"/>
              </a:spcBef>
            </a:pPr>
            <a:r>
              <a:rPr lang="en-US" altLang="en-US" sz="3200" dirty="0">
                <a:latin typeface="Calibri" panose="020F0502020204030204" pitchFamily="34" charset="0"/>
                <a:cs typeface="Calibri" panose="020F0502020204030204" pitchFamily="34" charset="0"/>
              </a:rPr>
              <a:t>And violets are </a:t>
            </a:r>
            <a:r>
              <a:rPr lang="en-US" altLang="en-US" sz="3200" b="1" dirty="0">
                <a:solidFill>
                  <a:srgbClr val="0000CC"/>
                </a:solidFill>
                <a:latin typeface="Calibri" panose="020F0502020204030204" pitchFamily="34" charset="0"/>
                <a:cs typeface="Calibri" panose="020F0502020204030204" pitchFamily="34" charset="0"/>
              </a:rPr>
              <a:t>bluish</a:t>
            </a:r>
          </a:p>
        </p:txBody>
      </p:sp>
      <p:sp>
        <p:nvSpPr>
          <p:cNvPr id="2" name="Text Box 4">
            <a:extLst>
              <a:ext uri="{FF2B5EF4-FFF2-40B4-BE49-F238E27FC236}">
                <a16:creationId xmlns:a16="http://schemas.microsoft.com/office/drawing/2014/main" id="{BCA0A2E7-218E-404D-AAF3-7DA1A6D5A28D}"/>
              </a:ext>
            </a:extLst>
          </p:cNvPr>
          <p:cNvSpPr txBox="1">
            <a:spLocks noChangeArrowheads="1"/>
          </p:cNvSpPr>
          <p:nvPr/>
        </p:nvSpPr>
        <p:spPr bwMode="auto">
          <a:xfrm>
            <a:off x="685800" y="87313"/>
            <a:ext cx="7772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lvl="0" algn="ctr">
              <a:spcBef>
                <a:spcPct val="0"/>
              </a:spcBef>
              <a:buNone/>
              <a:defRPr/>
            </a:pPr>
            <a:r>
              <a:rPr kumimoji="0" lang="en-US" alt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Law and Grace: Session 27 </a:t>
            </a:r>
            <a:r>
              <a:rPr lang="sv-SE" altLang="en-US" sz="1800" b="1" dirty="0">
                <a:solidFill>
                  <a:srgbClr val="000000"/>
                </a:solidFill>
              </a:rPr>
              <a:t>The SOM – Matthew 5:1–8:1 (Luke 6:17–49)</a:t>
            </a:r>
            <a:endParaRPr kumimoji="0" lang="en-US" alt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pic>
        <p:nvPicPr>
          <p:cNvPr id="6" name="Picture 3" descr="Sermon Of The Beatitudes_Tissot">
            <a:extLst>
              <a:ext uri="{FF2B5EF4-FFF2-40B4-BE49-F238E27FC236}">
                <a16:creationId xmlns:a16="http://schemas.microsoft.com/office/drawing/2014/main" id="{A920CEE5-5C39-4F4C-8BAD-3C674B9C2B2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410200" y="1752600"/>
            <a:ext cx="3167592" cy="4572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94DF9D32-7ACE-409E-B599-EE69E991761C}"/>
              </a:ext>
            </a:extLst>
          </p:cNvPr>
          <p:cNvSpPr txBox="1">
            <a:spLocks noChangeArrowheads="1"/>
          </p:cNvSpPr>
          <p:nvPr/>
        </p:nvSpPr>
        <p:spPr bwMode="auto">
          <a:xfrm>
            <a:off x="685800" y="665018"/>
            <a:ext cx="7772400" cy="706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lang="en-US" altLang="en-US" sz="3200" b="1" dirty="0">
                <a:solidFill>
                  <a:srgbClr val="0000CC"/>
                </a:solidFill>
                <a:latin typeface="Calibri" panose="020F0502020204030204" pitchFamily="34" charset="0"/>
                <a:ea typeface="+mn-ea"/>
                <a:cs typeface="Calibri" panose="020F0502020204030204" pitchFamily="34" charset="0"/>
              </a:rPr>
              <a:t>To Whom is Jesus speaking in the SOM? </a:t>
            </a:r>
          </a:p>
        </p:txBody>
      </p:sp>
      <p:pic>
        <p:nvPicPr>
          <p:cNvPr id="4" name="Picture 3">
            <a:extLst>
              <a:ext uri="{FF2B5EF4-FFF2-40B4-BE49-F238E27FC236}">
                <a16:creationId xmlns:a16="http://schemas.microsoft.com/office/drawing/2014/main" id="{61725BA7-5F65-4166-A86D-2D4C8E11200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10200" y="1752600"/>
            <a:ext cx="3167592" cy="4572000"/>
          </a:xfrm>
          <a:prstGeom prst="rect">
            <a:avLst/>
          </a:prstGeom>
        </p:spPr>
      </p:pic>
      <p:sp>
        <p:nvSpPr>
          <p:cNvPr id="7" name="Text Box 2">
            <a:extLst>
              <a:ext uri="{FF2B5EF4-FFF2-40B4-BE49-F238E27FC236}">
                <a16:creationId xmlns:a16="http://schemas.microsoft.com/office/drawing/2014/main" id="{187E7000-4839-4DED-921A-B6665425A507}"/>
              </a:ext>
            </a:extLst>
          </p:cNvPr>
          <p:cNvSpPr txBox="1">
            <a:spLocks noChangeArrowheads="1"/>
          </p:cNvSpPr>
          <p:nvPr/>
        </p:nvSpPr>
        <p:spPr bwMode="auto">
          <a:xfrm>
            <a:off x="914400" y="3541455"/>
            <a:ext cx="3886200" cy="1077218"/>
          </a:xfrm>
          <a:prstGeom prst="rect">
            <a:avLst/>
          </a:prstGeom>
          <a:noFill/>
          <a:ln>
            <a:noFill/>
          </a:ln>
          <a:effectLst/>
        </p:spPr>
        <p:txBody>
          <a:bodyPr wrap="square">
            <a:spAutoFit/>
          </a:bodyPr>
          <a:lstStyle/>
          <a:p>
            <a:pPr>
              <a:spcBef>
                <a:spcPts val="0"/>
              </a:spcBef>
            </a:pPr>
            <a:r>
              <a:rPr lang="en-US" altLang="en-US" sz="3200" dirty="0">
                <a:latin typeface="Calibri" panose="020F0502020204030204" pitchFamily="34" charset="0"/>
                <a:cs typeface="Calibri" panose="020F0502020204030204" pitchFamily="34" charset="0"/>
              </a:rPr>
              <a:t>All of those listening to Jesus are </a:t>
            </a:r>
            <a:r>
              <a:rPr lang="en-US" altLang="en-US" sz="3200" b="1" dirty="0">
                <a:solidFill>
                  <a:srgbClr val="0000CC"/>
                </a:solidFill>
                <a:latin typeface="Calibri" panose="020F0502020204030204" pitchFamily="34" charset="0"/>
                <a:cs typeface="Calibri" panose="020F0502020204030204" pitchFamily="34" charset="0"/>
              </a:rPr>
              <a:t>Jewish!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185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4"/>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58" grpId="0"/>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142148F-3D2A-4491-8D89-B2F2508D35E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73058" name="Rectangle 2">
            <a:extLst>
              <a:ext uri="{FF2B5EF4-FFF2-40B4-BE49-F238E27FC236}">
                <a16:creationId xmlns:a16="http://schemas.microsoft.com/office/drawing/2014/main" id="{D60F8E01-BE31-4FB9-B6A0-8052CE55FA7F}"/>
              </a:ext>
            </a:extLst>
          </p:cNvPr>
          <p:cNvSpPr>
            <a:spLocks noGrp="1" noChangeArrowheads="1"/>
          </p:cNvSpPr>
          <p:nvPr>
            <p:ph type="body" idx="1"/>
          </p:nvPr>
        </p:nvSpPr>
        <p:spPr>
          <a:xfrm>
            <a:off x="0" y="0"/>
            <a:ext cx="9144000" cy="5105400"/>
          </a:xfrm>
        </p:spPr>
        <p:txBody>
          <a:bodyPr/>
          <a:lstStyle/>
          <a:p>
            <a:pPr marL="0" marR="0" indent="0" algn="ctr" defTabSz="339725">
              <a:spcBef>
                <a:spcPts val="0"/>
              </a:spcBef>
              <a:spcAft>
                <a:spcPts val="1200"/>
              </a:spcAft>
              <a:buNone/>
            </a:pPr>
            <a:r>
              <a:rPr lang="en-US" sz="3600" b="1" dirty="0">
                <a:solidFill>
                  <a:srgbClr val="0000CC"/>
                </a:solidFill>
              </a:rPr>
              <a:t>Matthew 5:11–12</a:t>
            </a:r>
          </a:p>
          <a:p>
            <a:pPr marL="0" marR="0" indent="0" algn="just">
              <a:spcBef>
                <a:spcPts val="0"/>
              </a:spcBef>
              <a:spcAft>
                <a:spcPts val="1000"/>
              </a:spcAft>
              <a:buNone/>
            </a:pPr>
            <a:r>
              <a:rPr lang="en-US" u="none" strike="noStrike" baseline="30000" dirty="0">
                <a:effectLst/>
                <a:latin typeface="Calibri" panose="020F0502020204030204" pitchFamily="34" charset="0"/>
              </a:rPr>
              <a:t>11</a:t>
            </a:r>
            <a:r>
              <a:rPr lang="en-US" b="1" u="none" strike="noStrike" dirty="0">
                <a:effectLst/>
                <a:latin typeface="Calibri" panose="020F0502020204030204" pitchFamily="34" charset="0"/>
              </a:rPr>
              <a:t> </a:t>
            </a:r>
            <a:r>
              <a:rPr lang="en-US" b="1" dirty="0">
                <a:effectLst/>
                <a:latin typeface="Calibri" panose="020F0502020204030204" pitchFamily="34" charset="0"/>
              </a:rPr>
              <a:t>“</a:t>
            </a:r>
            <a:r>
              <a:rPr lang="en-US" dirty="0"/>
              <a:t>Blessed are </a:t>
            </a:r>
            <a:r>
              <a:rPr lang="en-US" b="1" u="sng" dirty="0">
                <a:solidFill>
                  <a:srgbClr val="0000CC"/>
                </a:solidFill>
              </a:rPr>
              <a:t>you</a:t>
            </a:r>
            <a:r>
              <a:rPr lang="en-US" dirty="0"/>
              <a:t> when </a:t>
            </a:r>
            <a:r>
              <a:rPr lang="en-US" i="1" dirty="0">
                <a:effectLst/>
                <a:latin typeface="Calibri" panose="020F0502020204030204" pitchFamily="34" charset="0"/>
              </a:rPr>
              <a:t>people</a:t>
            </a:r>
            <a:r>
              <a:rPr lang="en-US" dirty="0">
                <a:effectLst/>
                <a:latin typeface="Calibri" panose="020F0502020204030204" pitchFamily="34" charset="0"/>
              </a:rPr>
              <a:t> </a:t>
            </a:r>
            <a:r>
              <a:rPr lang="en-US" dirty="0"/>
              <a:t>insult </a:t>
            </a:r>
            <a:r>
              <a:rPr lang="en-US" b="1" u="sng" dirty="0">
                <a:solidFill>
                  <a:srgbClr val="0000CC"/>
                </a:solidFill>
              </a:rPr>
              <a:t>you</a:t>
            </a:r>
            <a:r>
              <a:rPr lang="en-US" b="1" dirty="0">
                <a:solidFill>
                  <a:srgbClr val="0000CC"/>
                </a:solidFill>
              </a:rPr>
              <a:t> </a:t>
            </a:r>
            <a:r>
              <a:rPr lang="en-US" dirty="0"/>
              <a:t>and persecute </a:t>
            </a:r>
            <a:r>
              <a:rPr lang="en-US" b="1" u="sng" dirty="0">
                <a:solidFill>
                  <a:srgbClr val="0000CC"/>
                </a:solidFill>
              </a:rPr>
              <a:t>you,</a:t>
            </a:r>
            <a:r>
              <a:rPr lang="en-US" dirty="0"/>
              <a:t> and falsely say all kinds of evil against </a:t>
            </a:r>
            <a:r>
              <a:rPr lang="en-US" b="1" u="sng" dirty="0">
                <a:solidFill>
                  <a:srgbClr val="0000CC"/>
                </a:solidFill>
              </a:rPr>
              <a:t>you</a:t>
            </a:r>
            <a:r>
              <a:rPr lang="en-US" b="1" dirty="0">
                <a:solidFill>
                  <a:srgbClr val="0000CC"/>
                </a:solidFill>
              </a:rPr>
              <a:t> </a:t>
            </a:r>
            <a:r>
              <a:rPr lang="en-US" b="1" u="sng" dirty="0">
                <a:solidFill>
                  <a:srgbClr val="C00000"/>
                </a:solidFill>
              </a:rPr>
              <a:t>because of Me</a:t>
            </a:r>
            <a:r>
              <a:rPr lang="en-US" dirty="0"/>
              <a:t>. </a:t>
            </a:r>
            <a:r>
              <a:rPr lang="en-US" strike="noStrike" baseline="30000" dirty="0">
                <a:effectLst/>
                <a:latin typeface="Calibri" panose="020F0502020204030204" pitchFamily="34" charset="0"/>
              </a:rPr>
              <a:t>12</a:t>
            </a:r>
            <a:r>
              <a:rPr lang="en-US" strike="noStrike" dirty="0">
                <a:effectLst/>
                <a:latin typeface="Calibri" panose="020F0502020204030204" pitchFamily="34" charset="0"/>
              </a:rPr>
              <a:t> </a:t>
            </a:r>
            <a:r>
              <a:rPr lang="en-US" dirty="0"/>
              <a:t>“Rejoice and be glad, for your reward in heaven is great; for in the same way they persecuted </a:t>
            </a:r>
            <a:r>
              <a:rPr lang="en-US" b="1" u="sng" dirty="0">
                <a:solidFill>
                  <a:srgbClr val="0000CC"/>
                </a:solidFill>
              </a:rPr>
              <a:t>the prophets who were before you</a:t>
            </a:r>
            <a:r>
              <a:rPr lang="en-US" b="1" dirty="0">
                <a:solidFill>
                  <a:srgbClr val="0000CC"/>
                </a:solidFill>
              </a:rPr>
              <a:t>. </a:t>
            </a:r>
            <a:endParaRPr lang="en-US" dirty="0">
              <a:effectLst/>
              <a:latin typeface="Calibri" panose="020F0502020204030204" pitchFamily="34" charset="0"/>
            </a:endParaRPr>
          </a:p>
        </p:txBody>
      </p:sp>
      <p:pic>
        <p:nvPicPr>
          <p:cNvPr id="2" name="Picture 1">
            <a:extLst>
              <a:ext uri="{FF2B5EF4-FFF2-40B4-BE49-F238E27FC236}">
                <a16:creationId xmlns:a16="http://schemas.microsoft.com/office/drawing/2014/main" id="{018B39B2-8DA0-4871-BB3A-A878DCA1D5A3}"/>
              </a:ext>
            </a:extLst>
          </p:cNvPr>
          <p:cNvPicPr>
            <a:picLocks noChangeAspect="1"/>
          </p:cNvPicPr>
          <p:nvPr/>
        </p:nvPicPr>
        <p:blipFill>
          <a:blip r:embed="rId4"/>
          <a:stretch>
            <a:fillRect/>
          </a:stretch>
        </p:blipFill>
        <p:spPr>
          <a:xfrm>
            <a:off x="3769869" y="3276480"/>
            <a:ext cx="1604263" cy="1828800"/>
          </a:xfrm>
          <a:prstGeom prst="rect">
            <a:avLst/>
          </a:prstGeom>
        </p:spPr>
      </p:pic>
    </p:spTree>
    <p:extLst>
      <p:ext uri="{BB962C8B-B14F-4D97-AF65-F5344CB8AC3E}">
        <p14:creationId xmlns:p14="http://schemas.microsoft.com/office/powerpoint/2010/main" val="12830660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0" y="685800"/>
            <a:ext cx="9144000" cy="762000"/>
          </a:xfrm>
        </p:spPr>
        <p:txBody>
          <a:bodyPr/>
          <a:lstStyle/>
          <a:p>
            <a:pPr eaLnBrk="1" hangingPunct="1"/>
            <a:r>
              <a:rPr lang="en-US" altLang="en-US" sz="3600" b="1">
                <a:solidFill>
                  <a:srgbClr val="C00000"/>
                </a:solidFill>
                <a:latin typeface="Calibri" panose="020F0502020204030204" pitchFamily="34" charset="0"/>
                <a:cs typeface="Calibri" panose="020F0502020204030204" pitchFamily="34" charset="0"/>
              </a:rPr>
              <a:t>OUR PURPOSE, AIM AND OBJECTIVE</a:t>
            </a:r>
          </a:p>
        </p:txBody>
      </p:sp>
      <p:sp>
        <p:nvSpPr>
          <p:cNvPr id="10243" name="Content Placeholder 2"/>
          <p:cNvSpPr>
            <a:spLocks noGrp="1"/>
          </p:cNvSpPr>
          <p:nvPr>
            <p:ph idx="1"/>
          </p:nvPr>
        </p:nvSpPr>
        <p:spPr>
          <a:xfrm>
            <a:off x="3200400" y="1524000"/>
            <a:ext cx="5867400" cy="2971800"/>
          </a:xfrm>
        </p:spPr>
        <p:txBody>
          <a:bodyPr/>
          <a:lstStyle/>
          <a:p>
            <a:pPr marL="0" indent="0" algn="just" eaLnBrk="1" hangingPunct="1">
              <a:spcBef>
                <a:spcPts val="600"/>
              </a:spcBef>
              <a:spcAft>
                <a:spcPts val="600"/>
              </a:spcAft>
              <a:buFontTx/>
              <a:buNone/>
            </a:pPr>
            <a:r>
              <a:rPr lang="en-US" altLang="en-US" b="1" dirty="0">
                <a:latin typeface="Calibri" panose="020F0502020204030204" pitchFamily="34" charset="0"/>
                <a:cs typeface="Calibri" panose="020F0502020204030204" pitchFamily="34" charset="0"/>
              </a:rPr>
              <a:t>…is to Compare and Contrast </a:t>
            </a:r>
            <a:r>
              <a:rPr lang="en-US" altLang="en-US" b="1" dirty="0">
                <a:solidFill>
                  <a:srgbClr val="0000CC"/>
                </a:solidFill>
              </a:rPr>
              <a:t>Law</a:t>
            </a:r>
            <a:r>
              <a:rPr lang="en-US" altLang="en-US" b="1" dirty="0">
                <a:latin typeface="Calibri" panose="020F0502020204030204" pitchFamily="34" charset="0"/>
                <a:cs typeface="Calibri" panose="020F0502020204030204" pitchFamily="34" charset="0"/>
              </a:rPr>
              <a:t> and </a:t>
            </a:r>
            <a:r>
              <a:rPr lang="en-US" altLang="en-US" b="1" dirty="0">
                <a:solidFill>
                  <a:srgbClr val="C00000"/>
                </a:solidFill>
                <a:latin typeface="Calibri" panose="020F0502020204030204" pitchFamily="34" charset="0"/>
                <a:cs typeface="Calibri" panose="020F0502020204030204" pitchFamily="34" charset="0"/>
              </a:rPr>
              <a:t>Grace</a:t>
            </a:r>
            <a:r>
              <a:rPr lang="en-US" altLang="en-US" b="1" dirty="0">
                <a:latin typeface="Calibri" panose="020F0502020204030204" pitchFamily="34" charset="0"/>
                <a:cs typeface="Calibri" panose="020F0502020204030204" pitchFamily="34" charset="0"/>
              </a:rPr>
              <a:t> so as to properly understand these two important themes and </a:t>
            </a:r>
            <a:r>
              <a:rPr lang="en-US" altLang="en-US" b="1" i="1" dirty="0">
                <a:solidFill>
                  <a:srgbClr val="008000"/>
                </a:solidFill>
                <a:latin typeface="Calibri" panose="020F0502020204030204" pitchFamily="34" charset="0"/>
                <a:cs typeface="Calibri" panose="020F0502020204030204" pitchFamily="34" charset="0"/>
              </a:rPr>
              <a:t>how they are related to the life of the New Testament Believer</a:t>
            </a:r>
            <a:r>
              <a:rPr lang="en-US" altLang="en-US" b="1" dirty="0">
                <a:latin typeface="Calibri" panose="020F0502020204030204" pitchFamily="34" charset="0"/>
                <a:cs typeface="Calibri" panose="020F0502020204030204" pitchFamily="34" charset="0"/>
              </a:rPr>
              <a:t>.</a:t>
            </a:r>
          </a:p>
        </p:txBody>
      </p:sp>
      <p:pic>
        <p:nvPicPr>
          <p:cNvPr id="89090"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28598" y="1676400"/>
            <a:ext cx="2743201" cy="2743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245" name="Text Box 4"/>
          <p:cNvSpPr txBox="1">
            <a:spLocks noChangeArrowheads="1"/>
          </p:cNvSpPr>
          <p:nvPr/>
        </p:nvSpPr>
        <p:spPr bwMode="auto">
          <a:xfrm>
            <a:off x="0" y="239713"/>
            <a:ext cx="91440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Law and Grace</a:t>
            </a:r>
          </a:p>
        </p:txBody>
      </p:sp>
    </p:spTree>
    <p:extLst>
      <p:ext uri="{BB962C8B-B14F-4D97-AF65-F5344CB8AC3E}">
        <p14:creationId xmlns:p14="http://schemas.microsoft.com/office/powerpoint/2010/main" val="15447233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F78D3F12-78F8-4C67-A219-540919C9B969}"/>
              </a:ext>
            </a:extLst>
          </p:cNvPr>
          <p:cNvSpPr>
            <a:spLocks noGrp="1" noChangeArrowheads="1"/>
          </p:cNvSpPr>
          <p:nvPr>
            <p:ph type="title"/>
          </p:nvPr>
        </p:nvSpPr>
        <p:spPr>
          <a:xfrm>
            <a:off x="685800" y="685800"/>
            <a:ext cx="7772400" cy="457200"/>
          </a:xfrm>
        </p:spPr>
        <p:txBody>
          <a:bodyPr/>
          <a:lstStyle/>
          <a:p>
            <a:r>
              <a:rPr lang="en-US" altLang="en-US" sz="3200" b="1" dirty="0">
                <a:solidFill>
                  <a:srgbClr val="0000CC"/>
                </a:solidFill>
                <a:ea typeface="+mn-ea"/>
              </a:rPr>
              <a:t>Happy Persecution Day?</a:t>
            </a:r>
            <a:br>
              <a:rPr lang="en-US" altLang="en-US" sz="3200" b="1" dirty="0">
                <a:solidFill>
                  <a:srgbClr val="0000CC"/>
                </a:solidFill>
                <a:ea typeface="+mn-ea"/>
              </a:rPr>
            </a:br>
            <a:r>
              <a:rPr lang="en-US" altLang="en-US" sz="2400" b="1" dirty="0">
                <a:solidFill>
                  <a:srgbClr val="0000CC"/>
                </a:solidFill>
                <a:ea typeface="+mn-ea"/>
              </a:rPr>
              <a:t>Mathew 5:11-12 </a:t>
            </a:r>
            <a:endParaRPr lang="en-US" altLang="en-US" sz="3200" b="1" dirty="0">
              <a:solidFill>
                <a:srgbClr val="0000CC"/>
              </a:solidFill>
              <a:ea typeface="+mn-ea"/>
            </a:endParaRPr>
          </a:p>
        </p:txBody>
      </p:sp>
      <p:sp>
        <p:nvSpPr>
          <p:cNvPr id="9219" name="Rectangle 3">
            <a:extLst>
              <a:ext uri="{FF2B5EF4-FFF2-40B4-BE49-F238E27FC236}">
                <a16:creationId xmlns:a16="http://schemas.microsoft.com/office/drawing/2014/main" id="{C5CCC374-50FF-4B6D-A647-AB1E62D073EE}"/>
              </a:ext>
            </a:extLst>
          </p:cNvPr>
          <p:cNvSpPr>
            <a:spLocks noGrp="1" noChangeArrowheads="1"/>
          </p:cNvSpPr>
          <p:nvPr>
            <p:ph type="body" sz="half" idx="1"/>
          </p:nvPr>
        </p:nvSpPr>
        <p:spPr>
          <a:xfrm>
            <a:off x="0" y="1828800"/>
            <a:ext cx="9144000" cy="4114800"/>
          </a:xfrm>
        </p:spPr>
        <p:txBody>
          <a:bodyPr/>
          <a:lstStyle/>
          <a:p>
            <a:pPr algn="just">
              <a:spcBef>
                <a:spcPts val="0"/>
              </a:spcBef>
              <a:spcAft>
                <a:spcPts val="1200"/>
              </a:spcAft>
            </a:pPr>
            <a:r>
              <a:rPr lang="en-US" altLang="en-US" sz="2800" dirty="0"/>
              <a:t>Vv. 11-12 broaden the persecution spoken of in v. 10, but more importantly, </a:t>
            </a:r>
            <a:r>
              <a:rPr lang="en-US" altLang="en-US" sz="2800" b="1" dirty="0">
                <a:solidFill>
                  <a:srgbClr val="0000CC"/>
                </a:solidFill>
              </a:rPr>
              <a:t>they associate true righteousness with Jesus Himself</a:t>
            </a:r>
            <a:r>
              <a:rPr lang="en-US" altLang="en-US" sz="2800" dirty="0"/>
              <a:t> as opposed to the Pharisees.</a:t>
            </a:r>
          </a:p>
          <a:p>
            <a:pPr algn="just">
              <a:spcBef>
                <a:spcPts val="0"/>
              </a:spcBef>
              <a:spcAft>
                <a:spcPts val="1200"/>
              </a:spcAft>
            </a:pPr>
            <a:r>
              <a:rPr lang="en-US" altLang="en-US" sz="2800" dirty="0"/>
              <a:t>Jesus connected His listeners with the O.T. prophets. The persecution they endure would evidence their </a:t>
            </a:r>
            <a:r>
              <a:rPr lang="en-US" altLang="en-US" sz="2800" b="1" dirty="0">
                <a:solidFill>
                  <a:srgbClr val="0000CC"/>
                </a:solidFill>
              </a:rPr>
              <a:t>true righteousness</a:t>
            </a:r>
            <a:r>
              <a:rPr lang="en-US" altLang="en-US" sz="2800" dirty="0"/>
              <a:t> too!  Again, </a:t>
            </a:r>
            <a:r>
              <a:rPr lang="en-US" altLang="en-US" sz="2800" b="1" dirty="0">
                <a:solidFill>
                  <a:srgbClr val="0000CC"/>
                </a:solidFill>
              </a:rPr>
              <a:t>this true righteousness stands in contradistinction to that of the Pharisees</a:t>
            </a:r>
            <a:r>
              <a:rPr lang="en-US" altLang="en-US" sz="2800" dirty="0"/>
              <a:t>. </a:t>
            </a:r>
            <a:r>
              <a:rPr lang="en-US" sz="2800" dirty="0"/>
              <a:t>But there is more…</a:t>
            </a:r>
            <a:endParaRPr lang="en-US" altLang="en-US" sz="2800" dirty="0"/>
          </a:p>
        </p:txBody>
      </p:sp>
      <p:pic>
        <p:nvPicPr>
          <p:cNvPr id="9225" name="Picture 9" descr="404563">
            <a:extLst>
              <a:ext uri="{FF2B5EF4-FFF2-40B4-BE49-F238E27FC236}">
                <a16:creationId xmlns:a16="http://schemas.microsoft.com/office/drawing/2014/main" id="{57ACDF06-D990-4C5B-A1EF-26AD5A4B0E0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201" y="146843"/>
            <a:ext cx="924380" cy="1371600"/>
          </a:xfrm>
          <a:prstGeom prst="rect">
            <a:avLst/>
          </a:prstGeom>
          <a:noFill/>
          <a:extLst>
            <a:ext uri="{909E8E84-426E-40DD-AFC4-6F175D3DCCD1}">
              <a14:hiddenFill xmlns:a14="http://schemas.microsoft.com/office/drawing/2010/main">
                <a:solidFill>
                  <a:srgbClr val="FFFFFF"/>
                </a:solidFill>
              </a14:hiddenFill>
            </a:ext>
          </a:extLst>
        </p:spPr>
      </p:pic>
      <p:sp>
        <p:nvSpPr>
          <p:cNvPr id="2" name="Text Box 4">
            <a:extLst>
              <a:ext uri="{FF2B5EF4-FFF2-40B4-BE49-F238E27FC236}">
                <a16:creationId xmlns:a16="http://schemas.microsoft.com/office/drawing/2014/main" id="{611B3C94-6B38-49F9-9D21-FFF6A3C143ED}"/>
              </a:ext>
            </a:extLst>
          </p:cNvPr>
          <p:cNvSpPr txBox="1">
            <a:spLocks noChangeArrowheads="1"/>
          </p:cNvSpPr>
          <p:nvPr/>
        </p:nvSpPr>
        <p:spPr bwMode="auto">
          <a:xfrm>
            <a:off x="685800" y="87313"/>
            <a:ext cx="7772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Law and Grace: Session 27 The SOM – Matthew 5:1–8:1 (Luke 6:17–49)</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F78D3F12-78F8-4C67-A219-540919C9B969}"/>
              </a:ext>
            </a:extLst>
          </p:cNvPr>
          <p:cNvSpPr>
            <a:spLocks noGrp="1" noChangeArrowheads="1"/>
          </p:cNvSpPr>
          <p:nvPr>
            <p:ph type="title"/>
          </p:nvPr>
        </p:nvSpPr>
        <p:spPr>
          <a:xfrm>
            <a:off x="685800" y="685800"/>
            <a:ext cx="7772400" cy="457200"/>
          </a:xfrm>
        </p:spPr>
        <p:txBody>
          <a:bodyPr/>
          <a:lstStyle/>
          <a:p>
            <a:r>
              <a:rPr lang="en-US" altLang="en-US" sz="3200" b="1" dirty="0">
                <a:solidFill>
                  <a:srgbClr val="0000CC"/>
                </a:solidFill>
                <a:ea typeface="+mn-ea"/>
              </a:rPr>
              <a:t>Happy Persecution Day?</a:t>
            </a:r>
            <a:br>
              <a:rPr lang="en-US" altLang="en-US" sz="3200" b="1" dirty="0">
                <a:solidFill>
                  <a:srgbClr val="0000CC"/>
                </a:solidFill>
                <a:ea typeface="+mn-ea"/>
              </a:rPr>
            </a:br>
            <a:r>
              <a:rPr lang="en-US" altLang="en-US" sz="2400" b="1" dirty="0">
                <a:solidFill>
                  <a:srgbClr val="0000CC"/>
                </a:solidFill>
                <a:ea typeface="+mn-ea"/>
              </a:rPr>
              <a:t>Mathew 5:11-12</a:t>
            </a:r>
            <a:endParaRPr lang="en-US" altLang="en-US" sz="3200" b="1" dirty="0">
              <a:solidFill>
                <a:srgbClr val="0000CC"/>
              </a:solidFill>
              <a:ea typeface="+mn-ea"/>
            </a:endParaRPr>
          </a:p>
        </p:txBody>
      </p:sp>
      <p:sp>
        <p:nvSpPr>
          <p:cNvPr id="9219" name="Rectangle 3">
            <a:extLst>
              <a:ext uri="{FF2B5EF4-FFF2-40B4-BE49-F238E27FC236}">
                <a16:creationId xmlns:a16="http://schemas.microsoft.com/office/drawing/2014/main" id="{C5CCC374-50FF-4B6D-A647-AB1E62D073EE}"/>
              </a:ext>
            </a:extLst>
          </p:cNvPr>
          <p:cNvSpPr>
            <a:spLocks noGrp="1" noChangeArrowheads="1"/>
          </p:cNvSpPr>
          <p:nvPr>
            <p:ph type="body" sz="half" idx="1"/>
          </p:nvPr>
        </p:nvSpPr>
        <p:spPr>
          <a:xfrm>
            <a:off x="228600" y="1828800"/>
            <a:ext cx="8915400" cy="2438400"/>
          </a:xfrm>
        </p:spPr>
        <p:txBody>
          <a:bodyPr/>
          <a:lstStyle/>
          <a:p>
            <a:pPr algn="just"/>
            <a:r>
              <a:rPr lang="en-US" sz="2800" dirty="0">
                <a:solidFill>
                  <a:srgbClr val="000000"/>
                </a:solidFill>
                <a:effectLst/>
                <a:latin typeface="Calibri" panose="020F0502020204030204" pitchFamily="34" charset="0"/>
                <a:ea typeface="Times New Roman" panose="02020603050405020304" pitchFamily="18" charset="0"/>
              </a:rPr>
              <a:t>The prophets were persecuted because they faithfully followed the God of Israel.  </a:t>
            </a:r>
          </a:p>
          <a:p>
            <a:pPr algn="just"/>
            <a:r>
              <a:rPr lang="en-US" sz="2800" dirty="0">
                <a:solidFill>
                  <a:srgbClr val="000000"/>
                </a:solidFill>
                <a:effectLst/>
                <a:latin typeface="Calibri" panose="020F0502020204030204" pitchFamily="34" charset="0"/>
                <a:ea typeface="Times New Roman" panose="02020603050405020304" pitchFamily="18" charset="0"/>
              </a:rPr>
              <a:t>Jesus’ audience would be persecuted because they faithfully follow Him.  </a:t>
            </a:r>
          </a:p>
          <a:p>
            <a:pPr algn="just"/>
            <a:r>
              <a:rPr lang="en-US" sz="2800" dirty="0">
                <a:solidFill>
                  <a:srgbClr val="000000"/>
                </a:solidFill>
                <a:effectLst/>
                <a:latin typeface="Calibri" panose="020F0502020204030204" pitchFamily="34" charset="0"/>
                <a:ea typeface="Times New Roman" panose="02020603050405020304" pitchFamily="18" charset="0"/>
              </a:rPr>
              <a:t>This is a veiled reference to Jesus’ deity. </a:t>
            </a:r>
          </a:p>
        </p:txBody>
      </p:sp>
      <p:sp>
        <p:nvSpPr>
          <p:cNvPr id="2" name="Text Box 4">
            <a:extLst>
              <a:ext uri="{FF2B5EF4-FFF2-40B4-BE49-F238E27FC236}">
                <a16:creationId xmlns:a16="http://schemas.microsoft.com/office/drawing/2014/main" id="{611B3C94-6B38-49F9-9D21-FFF6A3C143ED}"/>
              </a:ext>
            </a:extLst>
          </p:cNvPr>
          <p:cNvSpPr txBox="1">
            <a:spLocks noChangeArrowheads="1"/>
          </p:cNvSpPr>
          <p:nvPr/>
        </p:nvSpPr>
        <p:spPr bwMode="auto">
          <a:xfrm>
            <a:off x="685800" y="87313"/>
            <a:ext cx="7772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Law and Grace: Session 27 The SOM – Matthew 5:1–8:1 (Luke 6:17–49)</a:t>
            </a:r>
          </a:p>
        </p:txBody>
      </p:sp>
      <p:graphicFrame>
        <p:nvGraphicFramePr>
          <p:cNvPr id="4" name="Table 4">
            <a:extLst>
              <a:ext uri="{FF2B5EF4-FFF2-40B4-BE49-F238E27FC236}">
                <a16:creationId xmlns:a16="http://schemas.microsoft.com/office/drawing/2014/main" id="{3D5F64B5-5E56-45C1-822D-C8647828C010}"/>
              </a:ext>
            </a:extLst>
          </p:cNvPr>
          <p:cNvGraphicFramePr>
            <a:graphicFrameLocks noGrp="1"/>
          </p:cNvGraphicFramePr>
          <p:nvPr>
            <p:extLst>
              <p:ext uri="{D42A27DB-BD31-4B8C-83A1-F6EECF244321}">
                <p14:modId xmlns:p14="http://schemas.microsoft.com/office/powerpoint/2010/main" val="3211586629"/>
              </p:ext>
            </p:extLst>
          </p:nvPr>
        </p:nvGraphicFramePr>
        <p:xfrm>
          <a:off x="510540" y="4297680"/>
          <a:ext cx="8122920" cy="2255520"/>
        </p:xfrm>
        <a:graphic>
          <a:graphicData uri="http://schemas.openxmlformats.org/drawingml/2006/table">
            <a:tbl>
              <a:tblPr firstRow="1" bandRow="1">
                <a:tableStyleId>{073A0DAA-6AF3-43AB-8588-CEC1D06C72B9}</a:tableStyleId>
              </a:tblPr>
              <a:tblGrid>
                <a:gridCol w="3541971">
                  <a:extLst>
                    <a:ext uri="{9D8B030D-6E8A-4147-A177-3AD203B41FA5}">
                      <a16:colId xmlns:a16="http://schemas.microsoft.com/office/drawing/2014/main" val="3342233468"/>
                    </a:ext>
                  </a:extLst>
                </a:gridCol>
                <a:gridCol w="1542725">
                  <a:extLst>
                    <a:ext uri="{9D8B030D-6E8A-4147-A177-3AD203B41FA5}">
                      <a16:colId xmlns:a16="http://schemas.microsoft.com/office/drawing/2014/main" val="2154310954"/>
                    </a:ext>
                  </a:extLst>
                </a:gridCol>
                <a:gridCol w="3038224">
                  <a:extLst>
                    <a:ext uri="{9D8B030D-6E8A-4147-A177-3AD203B41FA5}">
                      <a16:colId xmlns:a16="http://schemas.microsoft.com/office/drawing/2014/main" val="2606122783"/>
                    </a:ext>
                  </a:extLst>
                </a:gridCol>
              </a:tblGrid>
              <a:tr h="457200">
                <a:tc gridSpan="3">
                  <a:txBody>
                    <a:bodyPr/>
                    <a:lstStyle/>
                    <a:p>
                      <a:pPr algn="ctr"/>
                      <a:r>
                        <a:rPr lang="en-US" sz="2000" b="0" dirty="0">
                          <a:solidFill>
                            <a:srgbClr val="00FFFF"/>
                          </a:solidFill>
                          <a:latin typeface="Calibri" panose="020F0502020204030204" pitchFamily="34" charset="0"/>
                          <a:cs typeface="Calibri" panose="020F0502020204030204" pitchFamily="34" charset="0"/>
                        </a:rPr>
                        <a:t>RELATIONSHIP OF THE </a:t>
                      </a:r>
                      <a:r>
                        <a:rPr lang="en-US" sz="2000" b="0" u="sng" dirty="0">
                          <a:solidFill>
                            <a:srgbClr val="00FFFF"/>
                          </a:solidFill>
                          <a:latin typeface="Calibri" panose="020F0502020204030204" pitchFamily="34" charset="0"/>
                          <a:cs typeface="Calibri" panose="020F0502020204030204" pitchFamily="34" charset="0"/>
                        </a:rPr>
                        <a:t>BLESSED</a:t>
                      </a:r>
                      <a:r>
                        <a:rPr lang="en-US" sz="2000" b="0" dirty="0">
                          <a:solidFill>
                            <a:srgbClr val="00FFFF"/>
                          </a:solidFill>
                          <a:latin typeface="Calibri" panose="020F0502020204030204" pitchFamily="34" charset="0"/>
                          <a:cs typeface="Calibri" panose="020F0502020204030204" pitchFamily="34" charset="0"/>
                        </a:rPr>
                        <a:t> PERSECUTED</a:t>
                      </a:r>
                    </a:p>
                  </a:txBody>
                  <a:tcPr anchor="ct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2466796585"/>
                  </a:ext>
                </a:extLst>
              </a:tr>
              <a:tr h="370840">
                <a:tc>
                  <a:txBody>
                    <a:bodyPr/>
                    <a:lstStyle/>
                    <a:p>
                      <a:pPr algn="ctr"/>
                      <a:r>
                        <a:rPr lang="en-US" sz="2000" b="1" dirty="0">
                          <a:latin typeface="Calibri" panose="020F0502020204030204" pitchFamily="34" charset="0"/>
                          <a:cs typeface="Calibri" panose="020F0502020204030204" pitchFamily="34" charset="0"/>
                        </a:rPr>
                        <a:t>Prophets</a:t>
                      </a:r>
                    </a:p>
                  </a:txBody>
                  <a:tcPr anchor="ctr"/>
                </a:tc>
                <a:tc>
                  <a:txBody>
                    <a:bodyPr/>
                    <a:lstStyle/>
                    <a:p>
                      <a:pPr algn="ctr"/>
                      <a:r>
                        <a:rPr lang="en-US" sz="2000" b="1" dirty="0">
                          <a:latin typeface="Calibri" panose="020F0502020204030204" pitchFamily="34" charset="0"/>
                          <a:cs typeface="Calibri" panose="020F0502020204030204" pitchFamily="34" charset="0"/>
                        </a:rPr>
                        <a:t>servants of</a:t>
                      </a:r>
                    </a:p>
                  </a:txBody>
                  <a:tcPr anchor="ctr"/>
                </a:tc>
                <a:tc>
                  <a:txBody>
                    <a:bodyPr/>
                    <a:lstStyle/>
                    <a:p>
                      <a:pPr algn="ctr"/>
                      <a:r>
                        <a:rPr lang="en-US" sz="2000" b="1" dirty="0">
                          <a:latin typeface="Calibri" panose="020F0502020204030204" pitchFamily="34" charset="0"/>
                          <a:cs typeface="Calibri" panose="020F0502020204030204" pitchFamily="34" charset="0"/>
                        </a:rPr>
                        <a:t>God</a:t>
                      </a:r>
                    </a:p>
                  </a:txBody>
                  <a:tcPr anchor="ctr"/>
                </a:tc>
                <a:extLst>
                  <a:ext uri="{0D108BD9-81ED-4DB2-BD59-A6C34878D82A}">
                    <a16:rowId xmlns:a16="http://schemas.microsoft.com/office/drawing/2014/main" val="4071429584"/>
                  </a:ext>
                </a:extLst>
              </a:tr>
              <a:tr h="370840">
                <a:tc>
                  <a:txBody>
                    <a:bodyPr/>
                    <a:lstStyle/>
                    <a:p>
                      <a:pPr algn="ctr"/>
                      <a:r>
                        <a:rPr lang="en-US" sz="2000" b="1" dirty="0">
                          <a:latin typeface="Calibri" panose="020F0502020204030204" pitchFamily="34" charset="0"/>
                          <a:cs typeface="Calibri" panose="020F0502020204030204" pitchFamily="34" charset="0"/>
                        </a:rPr>
                        <a:t>Believing Jewish Audience  </a:t>
                      </a:r>
                    </a:p>
                  </a:txBody>
                  <a:tcPr anchor="ctr"/>
                </a:tc>
                <a:tc>
                  <a:txBody>
                    <a:bodyPr/>
                    <a:lstStyle/>
                    <a:p>
                      <a:pPr algn="ctr"/>
                      <a:r>
                        <a:rPr lang="en-US" sz="2000" b="1" dirty="0">
                          <a:latin typeface="Calibri" panose="020F0502020204030204" pitchFamily="34" charset="0"/>
                          <a:cs typeface="Calibri" panose="020F0502020204030204" pitchFamily="34" charset="0"/>
                        </a:rPr>
                        <a:t>servants of</a:t>
                      </a:r>
                    </a:p>
                  </a:txBody>
                  <a:tcPr anchor="ctr"/>
                </a:tc>
                <a:tc>
                  <a:txBody>
                    <a:bodyPr/>
                    <a:lstStyle/>
                    <a:p>
                      <a:pPr algn="ctr"/>
                      <a:r>
                        <a:rPr lang="en-US" sz="2000" b="1" dirty="0">
                          <a:latin typeface="Calibri" panose="020F0502020204030204" pitchFamily="34" charset="0"/>
                          <a:cs typeface="Calibri" panose="020F0502020204030204" pitchFamily="34" charset="0"/>
                        </a:rPr>
                        <a:t>Jesus</a:t>
                      </a:r>
                    </a:p>
                  </a:txBody>
                  <a:tcPr anchor="ctr"/>
                </a:tc>
                <a:extLst>
                  <a:ext uri="{0D108BD9-81ED-4DB2-BD59-A6C34878D82A}">
                    <a16:rowId xmlns:a16="http://schemas.microsoft.com/office/drawing/2014/main" val="386655614"/>
                  </a:ext>
                </a:extLst>
              </a:tr>
              <a:tr h="182880">
                <a:tc>
                  <a:txBody>
                    <a:bodyPr/>
                    <a:lstStyle/>
                    <a:p>
                      <a:pPr algn="ctr"/>
                      <a:endParaRPr lang="en-US" sz="800" dirty="0">
                        <a:latin typeface="Calibri" panose="020F0502020204030204" pitchFamily="34" charset="0"/>
                        <a:cs typeface="Calibri" panose="020F0502020204030204" pitchFamily="34" charset="0"/>
                      </a:endParaRPr>
                    </a:p>
                  </a:txBody>
                  <a:tcPr anchor="ctr">
                    <a:solidFill>
                      <a:schemeClr val="tx1"/>
                    </a:solidFill>
                  </a:tcPr>
                </a:tc>
                <a:tc>
                  <a:txBody>
                    <a:bodyPr/>
                    <a:lstStyle/>
                    <a:p>
                      <a:pPr algn="ctr"/>
                      <a:endParaRPr lang="en-US" sz="800" dirty="0">
                        <a:latin typeface="Calibri" panose="020F0502020204030204" pitchFamily="34" charset="0"/>
                        <a:cs typeface="Calibri" panose="020F0502020204030204" pitchFamily="34" charset="0"/>
                      </a:endParaRPr>
                    </a:p>
                  </a:txBody>
                  <a:tcPr anchor="ctr">
                    <a:solidFill>
                      <a:schemeClr val="tx1"/>
                    </a:solidFill>
                  </a:tcPr>
                </a:tc>
                <a:tc>
                  <a:txBody>
                    <a:bodyPr/>
                    <a:lstStyle/>
                    <a:p>
                      <a:pPr algn="ctr"/>
                      <a:endParaRPr lang="en-US" sz="800" dirty="0">
                        <a:latin typeface="Calibri" panose="020F0502020204030204" pitchFamily="34" charset="0"/>
                        <a:cs typeface="Calibri" panose="020F0502020204030204" pitchFamily="34" charset="0"/>
                      </a:endParaRPr>
                    </a:p>
                  </a:txBody>
                  <a:tcPr anchor="ctr">
                    <a:solidFill>
                      <a:schemeClr val="tx1"/>
                    </a:solidFill>
                  </a:tcPr>
                </a:tc>
                <a:extLst>
                  <a:ext uri="{0D108BD9-81ED-4DB2-BD59-A6C34878D82A}">
                    <a16:rowId xmlns:a16="http://schemas.microsoft.com/office/drawing/2014/main" val="714332204"/>
                  </a:ext>
                </a:extLst>
              </a:tr>
              <a:tr h="370840">
                <a:tc>
                  <a:txBody>
                    <a:bodyPr/>
                    <a:lstStyle/>
                    <a:p>
                      <a:pPr algn="ctr"/>
                      <a:r>
                        <a:rPr lang="en-US" sz="2000" b="1" dirty="0">
                          <a:solidFill>
                            <a:srgbClr val="0000CC"/>
                          </a:solidFill>
                          <a:latin typeface="Calibri" panose="020F0502020204030204" pitchFamily="34" charset="0"/>
                          <a:cs typeface="Calibri" panose="020F0502020204030204" pitchFamily="34" charset="0"/>
                        </a:rPr>
                        <a:t>Prophets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rgbClr val="0000CC"/>
                          </a:solidFill>
                          <a:latin typeface="Calibri" panose="020F0502020204030204" pitchFamily="34" charset="0"/>
                          <a:cs typeface="Calibri" panose="020F0502020204030204" pitchFamily="34" charset="0"/>
                        </a:rPr>
                        <a:t>=</a:t>
                      </a:r>
                    </a:p>
                  </a:txBody>
                  <a:tcPr anchor="ctr"/>
                </a:tc>
                <a:tc>
                  <a:txBody>
                    <a:bodyPr/>
                    <a:lstStyle/>
                    <a:p>
                      <a:pPr algn="ctr"/>
                      <a:r>
                        <a:rPr lang="en-US" sz="2000" b="1" dirty="0">
                          <a:solidFill>
                            <a:srgbClr val="0000CC"/>
                          </a:solidFill>
                          <a:latin typeface="Calibri" panose="020F0502020204030204" pitchFamily="34" charset="0"/>
                          <a:cs typeface="Calibri" panose="020F0502020204030204" pitchFamily="34" charset="0"/>
                        </a:rPr>
                        <a:t>Believing Jewish Audience </a:t>
                      </a:r>
                    </a:p>
                  </a:txBody>
                  <a:tcPr anchor="ctr"/>
                </a:tc>
                <a:extLst>
                  <a:ext uri="{0D108BD9-81ED-4DB2-BD59-A6C34878D82A}">
                    <a16:rowId xmlns:a16="http://schemas.microsoft.com/office/drawing/2014/main" val="2177945752"/>
                  </a:ext>
                </a:extLst>
              </a:tr>
              <a:tr h="370840">
                <a:tc>
                  <a:txBody>
                    <a:bodyPr/>
                    <a:lstStyle/>
                    <a:p>
                      <a:pPr algn="ctr"/>
                      <a:r>
                        <a:rPr lang="en-US" sz="2000" b="1" dirty="0">
                          <a:solidFill>
                            <a:srgbClr val="C00000"/>
                          </a:solidFill>
                          <a:latin typeface="Calibri" panose="020F0502020204030204" pitchFamily="34" charset="0"/>
                          <a:cs typeface="Calibri" panose="020F0502020204030204" pitchFamily="34" charset="0"/>
                        </a:rPr>
                        <a:t>God</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rgbClr val="C00000"/>
                          </a:solidFill>
                          <a:latin typeface="Calibri" panose="020F0502020204030204" pitchFamily="34" charset="0"/>
                          <a:cs typeface="Calibri" panose="020F0502020204030204" pitchFamily="34" charset="0"/>
                        </a:rPr>
                        <a:t>=</a:t>
                      </a:r>
                    </a:p>
                  </a:txBody>
                  <a:tcPr anchor="ctr"/>
                </a:tc>
                <a:tc>
                  <a:txBody>
                    <a:bodyPr/>
                    <a:lstStyle/>
                    <a:p>
                      <a:pPr algn="ctr"/>
                      <a:r>
                        <a:rPr lang="en-US" sz="2000" b="1" dirty="0">
                          <a:solidFill>
                            <a:srgbClr val="C00000"/>
                          </a:solidFill>
                          <a:latin typeface="Calibri" panose="020F0502020204030204" pitchFamily="34" charset="0"/>
                          <a:cs typeface="Calibri" panose="020F0502020204030204" pitchFamily="34" charset="0"/>
                        </a:rPr>
                        <a:t>Jesus</a:t>
                      </a:r>
                    </a:p>
                  </a:txBody>
                  <a:tcPr anchor="ctr"/>
                </a:tc>
                <a:extLst>
                  <a:ext uri="{0D108BD9-81ED-4DB2-BD59-A6C34878D82A}">
                    <a16:rowId xmlns:a16="http://schemas.microsoft.com/office/drawing/2014/main" val="9822011"/>
                  </a:ext>
                </a:extLst>
              </a:tr>
            </a:tbl>
          </a:graphicData>
        </a:graphic>
      </p:graphicFrame>
      <p:pic>
        <p:nvPicPr>
          <p:cNvPr id="9" name="Picture 9" descr="404563">
            <a:extLst>
              <a:ext uri="{FF2B5EF4-FFF2-40B4-BE49-F238E27FC236}">
                <a16:creationId xmlns:a16="http://schemas.microsoft.com/office/drawing/2014/main" id="{9A98C0F7-51C9-473A-B8D1-42A2043F844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201" y="146843"/>
            <a:ext cx="92438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23675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E33179C-F9EC-469D-8680-CAE0C0C9A1A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43200" y="3810000"/>
            <a:ext cx="3657601" cy="2743200"/>
          </a:xfrm>
          <a:prstGeom prst="rect">
            <a:avLst/>
          </a:prstGeom>
          <a:ln>
            <a:solidFill>
              <a:schemeClr val="tx1"/>
            </a:solidFill>
          </a:ln>
        </p:spPr>
      </p:pic>
      <p:sp>
        <p:nvSpPr>
          <p:cNvPr id="103428" name="Rectangle 4">
            <a:extLst>
              <a:ext uri="{FF2B5EF4-FFF2-40B4-BE49-F238E27FC236}">
                <a16:creationId xmlns:a16="http://schemas.microsoft.com/office/drawing/2014/main" id="{F8024487-D475-497A-B9E1-2770C851FDC4}"/>
              </a:ext>
            </a:extLst>
          </p:cNvPr>
          <p:cNvSpPr>
            <a:spLocks noGrp="1" noChangeArrowheads="1"/>
          </p:cNvSpPr>
          <p:nvPr>
            <p:ph type="body" sz="half" idx="2"/>
          </p:nvPr>
        </p:nvSpPr>
        <p:spPr>
          <a:xfrm>
            <a:off x="228600" y="1828800"/>
            <a:ext cx="8763000" cy="1905000"/>
          </a:xfrm>
        </p:spPr>
        <p:txBody>
          <a:bodyPr/>
          <a:lstStyle/>
          <a:p>
            <a:pPr algn="just"/>
            <a:r>
              <a:rPr lang="en-US" altLang="en-US" sz="2800" dirty="0"/>
              <a:t>For those Israelites who proclaim Jesus to be the Messiah, the King of Israel, persecution awaits.</a:t>
            </a:r>
          </a:p>
          <a:p>
            <a:pPr algn="just"/>
            <a:r>
              <a:rPr lang="en-US" altLang="en-US" sz="2800" dirty="0"/>
              <a:t>For those in the Church who proclaim Christ as the God-Man and Savior, persecution awaits.</a:t>
            </a:r>
          </a:p>
        </p:txBody>
      </p:sp>
      <p:sp>
        <p:nvSpPr>
          <p:cNvPr id="103432" name="Text Box 8">
            <a:extLst>
              <a:ext uri="{FF2B5EF4-FFF2-40B4-BE49-F238E27FC236}">
                <a16:creationId xmlns:a16="http://schemas.microsoft.com/office/drawing/2014/main" id="{9A78B4EF-5D29-44F7-8C08-2E6E1228328B}"/>
              </a:ext>
            </a:extLst>
          </p:cNvPr>
          <p:cNvSpPr txBox="1">
            <a:spLocks noChangeArrowheads="1"/>
          </p:cNvSpPr>
          <p:nvPr/>
        </p:nvSpPr>
        <p:spPr bwMode="auto">
          <a:xfrm>
            <a:off x="2743200" y="3810000"/>
            <a:ext cx="3657601" cy="1785104"/>
          </a:xfrm>
          <a:prstGeom prst="rect">
            <a:avLst/>
          </a:prstGeom>
          <a:noFill/>
          <a:ln w="38100">
            <a:noFill/>
            <a:miter lim="800000"/>
            <a:headEnd/>
            <a:tailEnd/>
          </a:ln>
          <a:effectLst/>
        </p:spPr>
        <p:txBody>
          <a:bodyPr wrap="square">
            <a:spAutoFit/>
          </a:bodyPr>
          <a:lstStyle/>
          <a:p>
            <a:pPr algn="ctr">
              <a:spcAft>
                <a:spcPts val="1200"/>
              </a:spcAft>
            </a:pPr>
            <a:r>
              <a:rPr lang="en-US" altLang="en-US" sz="2800" b="1" dirty="0">
                <a:solidFill>
                  <a:srgbClr val="0000CC"/>
                </a:solidFill>
                <a:latin typeface="Calibri" panose="020F0502020204030204" pitchFamily="34" charset="0"/>
                <a:cs typeface="Calibri" panose="020F0502020204030204" pitchFamily="34" charset="0"/>
              </a:rPr>
              <a:t>2 Timothy 3:12</a:t>
            </a:r>
          </a:p>
          <a:p>
            <a:pPr algn="just"/>
            <a:r>
              <a:rPr lang="en-US" altLang="en-US" sz="2400" dirty="0">
                <a:latin typeface="Calibri" panose="020F0502020204030204" pitchFamily="34" charset="0"/>
                <a:cs typeface="Calibri" panose="020F0502020204030204" pitchFamily="34" charset="0"/>
              </a:rPr>
              <a:t>Indeed, all who desire to live godly in Christ Jesus will be persecuted.</a:t>
            </a:r>
          </a:p>
        </p:txBody>
      </p:sp>
      <p:sp>
        <p:nvSpPr>
          <p:cNvPr id="8" name="Rectangle 2">
            <a:extLst>
              <a:ext uri="{FF2B5EF4-FFF2-40B4-BE49-F238E27FC236}">
                <a16:creationId xmlns:a16="http://schemas.microsoft.com/office/drawing/2014/main" id="{8D996C46-FA66-447E-91DB-B73A627CA12A}"/>
              </a:ext>
            </a:extLst>
          </p:cNvPr>
          <p:cNvSpPr>
            <a:spLocks noGrp="1" noChangeArrowheads="1"/>
          </p:cNvSpPr>
          <p:nvPr>
            <p:ph type="title"/>
          </p:nvPr>
        </p:nvSpPr>
        <p:spPr>
          <a:xfrm>
            <a:off x="685800" y="685800"/>
            <a:ext cx="7772400" cy="457200"/>
          </a:xfrm>
        </p:spPr>
        <p:txBody>
          <a:bodyPr/>
          <a:lstStyle/>
          <a:p>
            <a:r>
              <a:rPr lang="en-US" altLang="en-US" sz="3200" b="1" dirty="0">
                <a:solidFill>
                  <a:srgbClr val="0000CC"/>
                </a:solidFill>
                <a:ea typeface="+mn-ea"/>
              </a:rPr>
              <a:t>Happy Persecution Day?</a:t>
            </a:r>
            <a:br>
              <a:rPr lang="en-US" altLang="en-US" sz="3200" b="1" dirty="0">
                <a:solidFill>
                  <a:srgbClr val="0000CC"/>
                </a:solidFill>
                <a:ea typeface="+mn-ea"/>
              </a:rPr>
            </a:br>
            <a:r>
              <a:rPr lang="en-US" altLang="en-US" sz="2400" b="1" dirty="0">
                <a:solidFill>
                  <a:srgbClr val="0000CC"/>
                </a:solidFill>
                <a:ea typeface="+mn-ea"/>
              </a:rPr>
              <a:t>Mathew 5:11-12 </a:t>
            </a:r>
            <a:endParaRPr lang="en-US" altLang="en-US" sz="3200" b="1" dirty="0">
              <a:solidFill>
                <a:srgbClr val="0000CC"/>
              </a:solidFill>
              <a:ea typeface="+mn-ea"/>
            </a:endParaRPr>
          </a:p>
        </p:txBody>
      </p:sp>
      <p:sp>
        <p:nvSpPr>
          <p:cNvPr id="9" name="Text Box 4">
            <a:extLst>
              <a:ext uri="{FF2B5EF4-FFF2-40B4-BE49-F238E27FC236}">
                <a16:creationId xmlns:a16="http://schemas.microsoft.com/office/drawing/2014/main" id="{003C47F3-B83C-43B4-82BF-167D97FF4805}"/>
              </a:ext>
            </a:extLst>
          </p:cNvPr>
          <p:cNvSpPr txBox="1">
            <a:spLocks noChangeArrowheads="1"/>
          </p:cNvSpPr>
          <p:nvPr/>
        </p:nvSpPr>
        <p:spPr bwMode="auto">
          <a:xfrm>
            <a:off x="685800" y="87313"/>
            <a:ext cx="7772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Law and Grace: Session 27 The SOM – Matthew 5:1–8:1 (Luke 6:17–49)</a:t>
            </a:r>
          </a:p>
        </p:txBody>
      </p:sp>
      <p:pic>
        <p:nvPicPr>
          <p:cNvPr id="7" name="Picture 9" descr="404563">
            <a:extLst>
              <a:ext uri="{FF2B5EF4-FFF2-40B4-BE49-F238E27FC236}">
                <a16:creationId xmlns:a16="http://schemas.microsoft.com/office/drawing/2014/main" id="{2157527E-7CA2-4439-A4B8-82D348F10F93}"/>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201" y="146843"/>
            <a:ext cx="924380" cy="1371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8D996C46-FA66-447E-91DB-B73A627CA12A}"/>
              </a:ext>
            </a:extLst>
          </p:cNvPr>
          <p:cNvSpPr>
            <a:spLocks noGrp="1" noChangeArrowheads="1"/>
          </p:cNvSpPr>
          <p:nvPr>
            <p:ph type="title"/>
          </p:nvPr>
        </p:nvSpPr>
        <p:spPr>
          <a:xfrm>
            <a:off x="685800" y="685800"/>
            <a:ext cx="7772400" cy="457200"/>
          </a:xfrm>
        </p:spPr>
        <p:txBody>
          <a:bodyPr/>
          <a:lstStyle/>
          <a:p>
            <a:r>
              <a:rPr lang="en-US" altLang="en-US" sz="3200" b="1" dirty="0">
                <a:solidFill>
                  <a:srgbClr val="0000CC"/>
                </a:solidFill>
                <a:ea typeface="+mn-ea"/>
              </a:rPr>
              <a:t>Happy Persecution Day?</a:t>
            </a:r>
            <a:br>
              <a:rPr lang="en-US" altLang="en-US" sz="3200" b="1" dirty="0">
                <a:solidFill>
                  <a:srgbClr val="0000CC"/>
                </a:solidFill>
                <a:ea typeface="+mn-ea"/>
              </a:rPr>
            </a:br>
            <a:r>
              <a:rPr lang="en-US" altLang="en-US" sz="2400" b="1" dirty="0">
                <a:solidFill>
                  <a:srgbClr val="0000CC"/>
                </a:solidFill>
                <a:ea typeface="+mn-ea"/>
              </a:rPr>
              <a:t>Mathew 5:11-12 </a:t>
            </a:r>
            <a:endParaRPr lang="en-US" altLang="en-US" sz="3200" b="1" dirty="0">
              <a:solidFill>
                <a:srgbClr val="0000CC"/>
              </a:solidFill>
              <a:ea typeface="+mn-ea"/>
            </a:endParaRPr>
          </a:p>
        </p:txBody>
      </p:sp>
      <p:sp>
        <p:nvSpPr>
          <p:cNvPr id="9" name="Text Box 4">
            <a:extLst>
              <a:ext uri="{FF2B5EF4-FFF2-40B4-BE49-F238E27FC236}">
                <a16:creationId xmlns:a16="http://schemas.microsoft.com/office/drawing/2014/main" id="{003C47F3-B83C-43B4-82BF-167D97FF4805}"/>
              </a:ext>
            </a:extLst>
          </p:cNvPr>
          <p:cNvSpPr txBox="1">
            <a:spLocks noChangeArrowheads="1"/>
          </p:cNvSpPr>
          <p:nvPr/>
        </p:nvSpPr>
        <p:spPr bwMode="auto">
          <a:xfrm>
            <a:off x="685800" y="87313"/>
            <a:ext cx="7772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Law and Grace: Session 27 The SOM – Matthew 5:1–8:1 (Luke 6:17–49)</a:t>
            </a:r>
          </a:p>
        </p:txBody>
      </p:sp>
      <p:pic>
        <p:nvPicPr>
          <p:cNvPr id="3" name="Picture 2">
            <a:extLst>
              <a:ext uri="{FF2B5EF4-FFF2-40B4-BE49-F238E27FC236}">
                <a16:creationId xmlns:a16="http://schemas.microsoft.com/office/drawing/2014/main" id="{6F59E007-8B28-47D6-8ABA-C94E8366902B}"/>
              </a:ext>
            </a:extLst>
          </p:cNvPr>
          <p:cNvPicPr>
            <a:picLocks noChangeAspect="1"/>
          </p:cNvPicPr>
          <p:nvPr/>
        </p:nvPicPr>
        <p:blipFill>
          <a:blip r:embed="rId3"/>
          <a:stretch>
            <a:fillRect/>
          </a:stretch>
        </p:blipFill>
        <p:spPr>
          <a:xfrm>
            <a:off x="2187777" y="1371600"/>
            <a:ext cx="4768446" cy="5029200"/>
          </a:xfrm>
          <a:prstGeom prst="rect">
            <a:avLst/>
          </a:prstGeom>
        </p:spPr>
      </p:pic>
      <p:pic>
        <p:nvPicPr>
          <p:cNvPr id="1026" name="Picture 2" descr="sad face - ShareTraveler">
            <a:extLst>
              <a:ext uri="{FF2B5EF4-FFF2-40B4-BE49-F238E27FC236}">
                <a16:creationId xmlns:a16="http://schemas.microsoft.com/office/drawing/2014/main" id="{7A9D2D7A-3D1E-48C0-8AB7-89FE163D6234}"/>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187777" y="1371600"/>
            <a:ext cx="4768446" cy="50292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9" descr="404563">
            <a:extLst>
              <a:ext uri="{FF2B5EF4-FFF2-40B4-BE49-F238E27FC236}">
                <a16:creationId xmlns:a16="http://schemas.microsoft.com/office/drawing/2014/main" id="{FA9A8F51-1C24-4118-A202-6B5F9213ACB5}"/>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6201" y="146843"/>
            <a:ext cx="92438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8298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142148F-3D2A-4491-8D89-B2F2508D35E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73058" name="Rectangle 2">
            <a:extLst>
              <a:ext uri="{FF2B5EF4-FFF2-40B4-BE49-F238E27FC236}">
                <a16:creationId xmlns:a16="http://schemas.microsoft.com/office/drawing/2014/main" id="{D60F8E01-BE31-4FB9-B6A0-8052CE55FA7F}"/>
              </a:ext>
            </a:extLst>
          </p:cNvPr>
          <p:cNvSpPr>
            <a:spLocks noGrp="1" noChangeArrowheads="1"/>
          </p:cNvSpPr>
          <p:nvPr>
            <p:ph type="body" idx="1"/>
          </p:nvPr>
        </p:nvSpPr>
        <p:spPr>
          <a:xfrm>
            <a:off x="0" y="0"/>
            <a:ext cx="9144000" cy="5105400"/>
          </a:xfrm>
        </p:spPr>
        <p:txBody>
          <a:bodyPr/>
          <a:lstStyle/>
          <a:p>
            <a:pPr marL="0" marR="0" indent="0" algn="ctr" defTabSz="339725">
              <a:spcBef>
                <a:spcPts val="0"/>
              </a:spcBef>
              <a:spcAft>
                <a:spcPts val="1200"/>
              </a:spcAft>
              <a:buNone/>
            </a:pPr>
            <a:r>
              <a:rPr lang="en-US" sz="3600" b="1" dirty="0">
                <a:solidFill>
                  <a:srgbClr val="0000CC"/>
                </a:solidFill>
              </a:rPr>
              <a:t>Matthew 5:13</a:t>
            </a:r>
          </a:p>
          <a:p>
            <a:pPr marL="0" marR="0" indent="0" algn="just">
              <a:spcBef>
                <a:spcPts val="0"/>
              </a:spcBef>
              <a:spcAft>
                <a:spcPts val="1000"/>
              </a:spcAft>
              <a:buNone/>
            </a:pPr>
            <a:r>
              <a:rPr lang="en-US" sz="3200" u="none" strike="noStrike" baseline="30000" dirty="0">
                <a:effectLst/>
                <a:latin typeface="Calibri" panose="020F0502020204030204" pitchFamily="34" charset="0"/>
              </a:rPr>
              <a:t>13</a:t>
            </a:r>
            <a:r>
              <a:rPr lang="en-US" sz="3200" u="none" strike="noStrike" dirty="0">
                <a:effectLst/>
                <a:latin typeface="Calibri" panose="020F0502020204030204" pitchFamily="34" charset="0"/>
              </a:rPr>
              <a:t> </a:t>
            </a:r>
            <a:r>
              <a:rPr lang="en-US" dirty="0"/>
              <a:t>“You are the salt of the earth; </a:t>
            </a:r>
            <a:r>
              <a:rPr lang="en-US" sz="3200" dirty="0">
                <a:effectLst/>
                <a:latin typeface="Calibri" panose="020F0502020204030204" pitchFamily="34" charset="0"/>
              </a:rPr>
              <a:t>but if the salt has become tasteless, how can it be made salty </a:t>
            </a:r>
            <a:r>
              <a:rPr lang="en-US" sz="3200" i="1" dirty="0">
                <a:effectLst/>
                <a:latin typeface="Calibri" panose="020F0502020204030204" pitchFamily="34" charset="0"/>
              </a:rPr>
              <a:t>again?</a:t>
            </a:r>
            <a:r>
              <a:rPr lang="en-US" sz="3200" dirty="0">
                <a:effectLst/>
                <a:latin typeface="Calibri" panose="020F0502020204030204" pitchFamily="34" charset="0"/>
              </a:rPr>
              <a:t> It is no longer good for anything, except to be thrown out and trampled under foot by men.</a:t>
            </a:r>
            <a:endParaRPr lang="en-US" dirty="0">
              <a:effectLst/>
              <a:latin typeface="Calibri" panose="020F0502020204030204" pitchFamily="34" charset="0"/>
            </a:endParaRPr>
          </a:p>
        </p:txBody>
      </p:sp>
      <p:pic>
        <p:nvPicPr>
          <p:cNvPr id="2" name="Picture 1">
            <a:extLst>
              <a:ext uri="{FF2B5EF4-FFF2-40B4-BE49-F238E27FC236}">
                <a16:creationId xmlns:a16="http://schemas.microsoft.com/office/drawing/2014/main" id="{76493328-18E4-4ADC-8C76-4CDEBD19B600}"/>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9167" r="5000"/>
          <a:stretch/>
        </p:blipFill>
        <p:spPr>
          <a:xfrm>
            <a:off x="3100388" y="2819400"/>
            <a:ext cx="2943225" cy="2286000"/>
          </a:xfrm>
          <a:prstGeom prst="rect">
            <a:avLst/>
          </a:prstGeom>
        </p:spPr>
      </p:pic>
    </p:spTree>
    <p:extLst>
      <p:ext uri="{BB962C8B-B14F-4D97-AF65-F5344CB8AC3E}">
        <p14:creationId xmlns:p14="http://schemas.microsoft.com/office/powerpoint/2010/main" val="12675997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142148F-3D2A-4491-8D89-B2F2508D35E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73058" name="Rectangle 2">
            <a:extLst>
              <a:ext uri="{FF2B5EF4-FFF2-40B4-BE49-F238E27FC236}">
                <a16:creationId xmlns:a16="http://schemas.microsoft.com/office/drawing/2014/main" id="{D60F8E01-BE31-4FB9-B6A0-8052CE55FA7F}"/>
              </a:ext>
            </a:extLst>
          </p:cNvPr>
          <p:cNvSpPr>
            <a:spLocks noGrp="1" noChangeArrowheads="1"/>
          </p:cNvSpPr>
          <p:nvPr>
            <p:ph type="body" idx="1"/>
          </p:nvPr>
        </p:nvSpPr>
        <p:spPr>
          <a:xfrm>
            <a:off x="0" y="0"/>
            <a:ext cx="9144000" cy="5105400"/>
          </a:xfrm>
        </p:spPr>
        <p:txBody>
          <a:bodyPr/>
          <a:lstStyle/>
          <a:p>
            <a:pPr marL="0" marR="0" indent="0" algn="ctr" defTabSz="339725">
              <a:spcBef>
                <a:spcPts val="0"/>
              </a:spcBef>
              <a:spcAft>
                <a:spcPts val="1200"/>
              </a:spcAft>
              <a:buNone/>
            </a:pPr>
            <a:r>
              <a:rPr lang="en-US" sz="3600" b="1" dirty="0">
                <a:solidFill>
                  <a:srgbClr val="0000CC"/>
                </a:solidFill>
              </a:rPr>
              <a:t>Matthew 5:13</a:t>
            </a:r>
          </a:p>
          <a:p>
            <a:pPr marL="0" marR="0" indent="0" algn="just">
              <a:spcBef>
                <a:spcPts val="0"/>
              </a:spcBef>
              <a:spcAft>
                <a:spcPts val="1000"/>
              </a:spcAft>
              <a:buNone/>
            </a:pPr>
            <a:r>
              <a:rPr lang="en-US" sz="3200" u="none" strike="noStrike" baseline="30000" dirty="0">
                <a:effectLst/>
                <a:latin typeface="Calibri" panose="020F0502020204030204" pitchFamily="34" charset="0"/>
              </a:rPr>
              <a:t>13</a:t>
            </a:r>
            <a:r>
              <a:rPr lang="en-US" sz="3200" u="none" strike="noStrike" dirty="0">
                <a:effectLst/>
                <a:latin typeface="Calibri" panose="020F0502020204030204" pitchFamily="34" charset="0"/>
              </a:rPr>
              <a:t> </a:t>
            </a:r>
            <a:r>
              <a:rPr lang="en-US" sz="3200" dirty="0">
                <a:effectLst/>
                <a:latin typeface="Calibri" panose="020F0502020204030204" pitchFamily="34" charset="0"/>
              </a:rPr>
              <a:t>“</a:t>
            </a:r>
            <a:r>
              <a:rPr lang="en-US" b="1" u="sng" dirty="0">
                <a:solidFill>
                  <a:srgbClr val="0000CC"/>
                </a:solidFill>
              </a:rPr>
              <a:t>You are the salt of the earth</a:t>
            </a:r>
            <a:r>
              <a:rPr lang="en-US" sz="3200" dirty="0">
                <a:effectLst/>
                <a:latin typeface="Calibri" panose="020F0502020204030204" pitchFamily="34" charset="0"/>
              </a:rPr>
              <a:t>; but if the salt has become tasteless, how can it be made salty </a:t>
            </a:r>
            <a:r>
              <a:rPr lang="en-US" sz="3200" i="1" dirty="0">
                <a:effectLst/>
                <a:latin typeface="Calibri" panose="020F0502020204030204" pitchFamily="34" charset="0"/>
              </a:rPr>
              <a:t>again?</a:t>
            </a:r>
            <a:r>
              <a:rPr lang="en-US" sz="3200" dirty="0">
                <a:effectLst/>
                <a:latin typeface="Calibri" panose="020F0502020204030204" pitchFamily="34" charset="0"/>
              </a:rPr>
              <a:t> It is no longer good for anything, except to be thrown out and trampled under foot by men.</a:t>
            </a:r>
            <a:endParaRPr lang="en-US" dirty="0">
              <a:effectLst/>
              <a:latin typeface="Calibri" panose="020F0502020204030204" pitchFamily="34" charset="0"/>
            </a:endParaRPr>
          </a:p>
        </p:txBody>
      </p:sp>
      <p:pic>
        <p:nvPicPr>
          <p:cNvPr id="5" name="Picture 4">
            <a:extLst>
              <a:ext uri="{FF2B5EF4-FFF2-40B4-BE49-F238E27FC236}">
                <a16:creationId xmlns:a16="http://schemas.microsoft.com/office/drawing/2014/main" id="{4556B2CE-2C91-43D0-8D82-1EA78003477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9167" r="5000"/>
          <a:stretch/>
        </p:blipFill>
        <p:spPr>
          <a:xfrm>
            <a:off x="3100388" y="2819400"/>
            <a:ext cx="2943225" cy="2286000"/>
          </a:xfrm>
          <a:prstGeom prst="rect">
            <a:avLst/>
          </a:prstGeom>
        </p:spPr>
      </p:pic>
    </p:spTree>
    <p:extLst>
      <p:ext uri="{BB962C8B-B14F-4D97-AF65-F5344CB8AC3E}">
        <p14:creationId xmlns:p14="http://schemas.microsoft.com/office/powerpoint/2010/main" val="24185203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a:extLst>
              <a:ext uri="{FF2B5EF4-FFF2-40B4-BE49-F238E27FC236}">
                <a16:creationId xmlns:a16="http://schemas.microsoft.com/office/drawing/2014/main" id="{2B50549E-0945-4195-AD80-F7791EFDE266}"/>
              </a:ext>
            </a:extLst>
          </p:cNvPr>
          <p:cNvSpPr>
            <a:spLocks noGrp="1" noChangeArrowheads="1"/>
          </p:cNvSpPr>
          <p:nvPr>
            <p:ph type="body" sz="half" idx="1"/>
          </p:nvPr>
        </p:nvSpPr>
        <p:spPr>
          <a:xfrm>
            <a:off x="228600" y="1831158"/>
            <a:ext cx="4495800" cy="3502842"/>
          </a:xfrm>
        </p:spPr>
        <p:txBody>
          <a:bodyPr/>
          <a:lstStyle/>
          <a:p>
            <a:pPr algn="just">
              <a:spcBef>
                <a:spcPts val="0"/>
              </a:spcBef>
              <a:spcAft>
                <a:spcPts val="2400"/>
              </a:spcAft>
            </a:pPr>
            <a:r>
              <a:rPr lang="en-US" altLang="en-US" sz="2800" dirty="0"/>
              <a:t>Salt was coveted and so valuable that it was equivalent to gold during the time of Christ. </a:t>
            </a:r>
          </a:p>
          <a:p>
            <a:pPr algn="just">
              <a:spcBef>
                <a:spcPts val="0"/>
              </a:spcBef>
              <a:spcAft>
                <a:spcPts val="2400"/>
              </a:spcAft>
            </a:pPr>
            <a:r>
              <a:rPr lang="en-US" altLang="en-US" sz="2800" dirty="0"/>
              <a:t>The Latin word  from which we get our word ‘salary’ “</a:t>
            </a:r>
            <a:r>
              <a:rPr lang="en-US" altLang="en-US" sz="2800" dirty="0" err="1"/>
              <a:t>salarium</a:t>
            </a:r>
            <a:r>
              <a:rPr lang="en-US" altLang="en-US" sz="2800" dirty="0"/>
              <a:t>” meant ‘salt money’.</a:t>
            </a:r>
          </a:p>
        </p:txBody>
      </p:sp>
      <p:sp>
        <p:nvSpPr>
          <p:cNvPr id="2" name="Rectangle 11">
            <a:extLst>
              <a:ext uri="{FF2B5EF4-FFF2-40B4-BE49-F238E27FC236}">
                <a16:creationId xmlns:a16="http://schemas.microsoft.com/office/drawing/2014/main" id="{663F4E62-12D9-4626-B745-3E544190B9E6}"/>
              </a:ext>
            </a:extLst>
          </p:cNvPr>
          <p:cNvSpPr>
            <a:spLocks noChangeArrowheads="1"/>
          </p:cNvSpPr>
          <p:nvPr/>
        </p:nvSpPr>
        <p:spPr bwMode="auto">
          <a:xfrm>
            <a:off x="685800" y="678730"/>
            <a:ext cx="7772400" cy="9214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lang="en-US" altLang="en-US" sz="3200" b="1" dirty="0">
                <a:solidFill>
                  <a:srgbClr val="0000CC"/>
                </a:solidFill>
                <a:latin typeface="Calibri" panose="020F0502020204030204" pitchFamily="34" charset="0"/>
                <a:cs typeface="Calibri" panose="020F0502020204030204" pitchFamily="34" charset="0"/>
              </a:rPr>
              <a:t>The Salt</a:t>
            </a:r>
          </a:p>
          <a:p>
            <a:r>
              <a:rPr lang="en-US" altLang="en-US" sz="2400" b="1" dirty="0">
                <a:solidFill>
                  <a:srgbClr val="0000CC"/>
                </a:solidFill>
                <a:latin typeface="Calibri" panose="020F0502020204030204" pitchFamily="34" charset="0"/>
                <a:cs typeface="Calibri" panose="020F0502020204030204" pitchFamily="34" charset="0"/>
              </a:rPr>
              <a:t>Matthew 5:13</a:t>
            </a:r>
          </a:p>
        </p:txBody>
      </p:sp>
      <p:sp>
        <p:nvSpPr>
          <p:cNvPr id="3" name="Text Box 4">
            <a:extLst>
              <a:ext uri="{FF2B5EF4-FFF2-40B4-BE49-F238E27FC236}">
                <a16:creationId xmlns:a16="http://schemas.microsoft.com/office/drawing/2014/main" id="{DB3F85F7-31B9-4D85-8084-684DFE35B047}"/>
              </a:ext>
            </a:extLst>
          </p:cNvPr>
          <p:cNvSpPr txBox="1">
            <a:spLocks noChangeArrowheads="1"/>
          </p:cNvSpPr>
          <p:nvPr/>
        </p:nvSpPr>
        <p:spPr bwMode="auto">
          <a:xfrm>
            <a:off x="685800" y="87313"/>
            <a:ext cx="7772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Law and Grace: Session 27 The SOM – Matthew 5:1–8:1 (Luke 6:17–49)</a:t>
            </a:r>
          </a:p>
        </p:txBody>
      </p:sp>
      <p:pic>
        <p:nvPicPr>
          <p:cNvPr id="8" name="Picture 7">
            <a:extLst>
              <a:ext uri="{FF2B5EF4-FFF2-40B4-BE49-F238E27FC236}">
                <a16:creationId xmlns:a16="http://schemas.microsoft.com/office/drawing/2014/main" id="{56518215-2307-46A2-BF04-429D7B4657B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53000" y="2057402"/>
            <a:ext cx="3657600" cy="2824344"/>
          </a:xfrm>
          <a:prstGeom prst="rect">
            <a:avLst/>
          </a:prstGeom>
        </p:spPr>
      </p:pic>
      <p:pic>
        <p:nvPicPr>
          <p:cNvPr id="6" name="Picture 5">
            <a:extLst>
              <a:ext uri="{FF2B5EF4-FFF2-40B4-BE49-F238E27FC236}">
                <a16:creationId xmlns:a16="http://schemas.microsoft.com/office/drawing/2014/main" id="{769A0448-64B7-4A1F-91F9-FB61F0D4205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953000" y="2057402"/>
            <a:ext cx="3657600" cy="282434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FC576E1-AB7C-4AFD-AE67-11C2CE1C3790}"/>
              </a:ext>
            </a:extLst>
          </p:cNvPr>
          <p:cNvPicPr>
            <a:picLocks noChangeAspect="1"/>
          </p:cNvPicPr>
          <p:nvPr/>
        </p:nvPicPr>
        <p:blipFill>
          <a:blip r:embed="rId3"/>
          <a:stretch>
            <a:fillRect/>
          </a:stretch>
        </p:blipFill>
        <p:spPr>
          <a:xfrm>
            <a:off x="5562600" y="1981200"/>
            <a:ext cx="3048000" cy="3200400"/>
          </a:xfrm>
          <a:prstGeom prst="rect">
            <a:avLst/>
          </a:prstGeom>
        </p:spPr>
      </p:pic>
      <p:pic>
        <p:nvPicPr>
          <p:cNvPr id="4" name="Picture 6" descr="eating_feast scene">
            <a:extLst>
              <a:ext uri="{FF2B5EF4-FFF2-40B4-BE49-F238E27FC236}">
                <a16:creationId xmlns:a16="http://schemas.microsoft.com/office/drawing/2014/main" id="{FC193F38-B72B-4E21-AFDF-3320B7B80AA4}"/>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562600" y="1981200"/>
            <a:ext cx="3048000" cy="3202758"/>
          </a:xfrm>
          <a:prstGeom prst="rect">
            <a:avLst/>
          </a:prstGeom>
          <a:solidFill>
            <a:schemeClr val="bg1"/>
          </a:solidFill>
        </p:spPr>
      </p:pic>
      <p:sp>
        <p:nvSpPr>
          <p:cNvPr id="11267" name="Rectangle 3">
            <a:extLst>
              <a:ext uri="{FF2B5EF4-FFF2-40B4-BE49-F238E27FC236}">
                <a16:creationId xmlns:a16="http://schemas.microsoft.com/office/drawing/2014/main" id="{2B50549E-0945-4195-AD80-F7791EFDE266}"/>
              </a:ext>
            </a:extLst>
          </p:cNvPr>
          <p:cNvSpPr>
            <a:spLocks noGrp="1" noChangeArrowheads="1"/>
          </p:cNvSpPr>
          <p:nvPr>
            <p:ph type="body" sz="half" idx="1"/>
          </p:nvPr>
        </p:nvSpPr>
        <p:spPr>
          <a:xfrm>
            <a:off x="228600" y="1831158"/>
            <a:ext cx="5029200" cy="4188642"/>
          </a:xfrm>
        </p:spPr>
        <p:txBody>
          <a:bodyPr/>
          <a:lstStyle/>
          <a:p>
            <a:pPr algn="just">
              <a:spcBef>
                <a:spcPts val="0"/>
              </a:spcBef>
              <a:spcAft>
                <a:spcPts val="2400"/>
              </a:spcAft>
            </a:pPr>
            <a:r>
              <a:rPr lang="en-US" altLang="en-US" sz="2800" dirty="0"/>
              <a:t>Salt was also used as today for seasoning for meals, as a preservative since there was no refrigeration. </a:t>
            </a:r>
          </a:p>
          <a:p>
            <a:pPr algn="just">
              <a:spcBef>
                <a:spcPts val="0"/>
              </a:spcBef>
              <a:spcAft>
                <a:spcPts val="2400"/>
              </a:spcAft>
            </a:pPr>
            <a:r>
              <a:rPr lang="en-US" altLang="en-US" sz="2800" dirty="0"/>
              <a:t>Consider the feeding of the 5000 </a:t>
            </a:r>
            <a:r>
              <a:rPr lang="en-US" sz="2800" dirty="0"/>
              <a:t>(cf. Matt. 14:13–21; Mark 6:32–44; Luke 9:12–17; John 6:1–14) and later the 4000 (cf. Matt. 15:32–38; Mark 8:1–10). </a:t>
            </a:r>
            <a:endParaRPr lang="en-US" altLang="en-US" sz="2800" dirty="0"/>
          </a:p>
        </p:txBody>
      </p:sp>
      <p:sp>
        <p:nvSpPr>
          <p:cNvPr id="2" name="Rectangle 11">
            <a:extLst>
              <a:ext uri="{FF2B5EF4-FFF2-40B4-BE49-F238E27FC236}">
                <a16:creationId xmlns:a16="http://schemas.microsoft.com/office/drawing/2014/main" id="{663F4E62-12D9-4626-B745-3E544190B9E6}"/>
              </a:ext>
            </a:extLst>
          </p:cNvPr>
          <p:cNvSpPr>
            <a:spLocks noChangeArrowheads="1"/>
          </p:cNvSpPr>
          <p:nvPr/>
        </p:nvSpPr>
        <p:spPr bwMode="auto">
          <a:xfrm>
            <a:off x="685800" y="678730"/>
            <a:ext cx="7772400" cy="9214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lang="en-US" altLang="en-US" sz="3200" b="1" dirty="0">
                <a:solidFill>
                  <a:srgbClr val="0000CC"/>
                </a:solidFill>
                <a:latin typeface="Calibri" panose="020F0502020204030204" pitchFamily="34" charset="0"/>
                <a:cs typeface="Calibri" panose="020F0502020204030204" pitchFamily="34" charset="0"/>
              </a:rPr>
              <a:t>The Salt</a:t>
            </a:r>
          </a:p>
          <a:p>
            <a:r>
              <a:rPr lang="en-US" altLang="en-US" sz="2400" b="1" dirty="0">
                <a:solidFill>
                  <a:srgbClr val="0000CC"/>
                </a:solidFill>
                <a:latin typeface="Calibri" panose="020F0502020204030204" pitchFamily="34" charset="0"/>
                <a:cs typeface="Calibri" panose="020F0502020204030204" pitchFamily="34" charset="0"/>
              </a:rPr>
              <a:t>Matthew 5:13</a:t>
            </a:r>
          </a:p>
        </p:txBody>
      </p:sp>
      <p:sp>
        <p:nvSpPr>
          <p:cNvPr id="3" name="Text Box 4">
            <a:extLst>
              <a:ext uri="{FF2B5EF4-FFF2-40B4-BE49-F238E27FC236}">
                <a16:creationId xmlns:a16="http://schemas.microsoft.com/office/drawing/2014/main" id="{DB3F85F7-31B9-4D85-8084-684DFE35B047}"/>
              </a:ext>
            </a:extLst>
          </p:cNvPr>
          <p:cNvSpPr txBox="1">
            <a:spLocks noChangeArrowheads="1"/>
          </p:cNvSpPr>
          <p:nvPr/>
        </p:nvSpPr>
        <p:spPr bwMode="auto">
          <a:xfrm>
            <a:off x="685800" y="87313"/>
            <a:ext cx="7772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Law and Grace: Session 27 The SOM – Matthew 5:1–8:1 (Luke 6:17–49)</a:t>
            </a:r>
          </a:p>
        </p:txBody>
      </p:sp>
    </p:spTree>
    <p:extLst>
      <p:ext uri="{BB962C8B-B14F-4D97-AF65-F5344CB8AC3E}">
        <p14:creationId xmlns:p14="http://schemas.microsoft.com/office/powerpoint/2010/main" val="33106491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descr="Nativity Scene">
            <a:extLst>
              <a:ext uri="{FF2B5EF4-FFF2-40B4-BE49-F238E27FC236}">
                <a16:creationId xmlns:a16="http://schemas.microsoft.com/office/drawing/2014/main" id="{9EF3EA14-7D8F-43FC-89AE-D32CF65A518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r="40280" b="22148"/>
          <a:stretch>
            <a:fillRect/>
          </a:stretch>
        </p:blipFill>
        <p:spPr bwMode="auto">
          <a:xfrm>
            <a:off x="5562600" y="1981200"/>
            <a:ext cx="3048000" cy="3200400"/>
          </a:xfrm>
          <a:prstGeom prst="rect">
            <a:avLst/>
          </a:prstGeom>
          <a:noFill/>
          <a:ln w="9525">
            <a:solidFill>
              <a:srgbClr val="663300"/>
            </a:solidFill>
            <a:miter lim="800000"/>
            <a:headEnd/>
            <a:tailEnd/>
          </a:ln>
          <a:extLst>
            <a:ext uri="{909E8E84-426E-40DD-AFC4-6F175D3DCCD1}">
              <a14:hiddenFill xmlns:a14="http://schemas.microsoft.com/office/drawing/2010/main">
                <a:solidFill>
                  <a:srgbClr val="FFFFFF"/>
                </a:solidFill>
              </a14:hiddenFill>
            </a:ext>
          </a:extLst>
        </p:spPr>
      </p:pic>
      <p:sp>
        <p:nvSpPr>
          <p:cNvPr id="11267" name="Rectangle 3">
            <a:extLst>
              <a:ext uri="{FF2B5EF4-FFF2-40B4-BE49-F238E27FC236}">
                <a16:creationId xmlns:a16="http://schemas.microsoft.com/office/drawing/2014/main" id="{2B50549E-0945-4195-AD80-F7791EFDE266}"/>
              </a:ext>
            </a:extLst>
          </p:cNvPr>
          <p:cNvSpPr>
            <a:spLocks noGrp="1" noChangeArrowheads="1"/>
          </p:cNvSpPr>
          <p:nvPr>
            <p:ph type="body" sz="half" idx="1"/>
          </p:nvPr>
        </p:nvSpPr>
        <p:spPr>
          <a:xfrm>
            <a:off x="228600" y="1831158"/>
            <a:ext cx="5029200" cy="3883842"/>
          </a:xfrm>
        </p:spPr>
        <p:txBody>
          <a:bodyPr/>
          <a:lstStyle/>
          <a:p>
            <a:pPr algn="just">
              <a:spcBef>
                <a:spcPts val="0"/>
              </a:spcBef>
              <a:spcAft>
                <a:spcPts val="2400"/>
              </a:spcAft>
            </a:pPr>
            <a:r>
              <a:rPr lang="en-US" altLang="en-US" sz="2800" dirty="0"/>
              <a:t>And salt was also used as a general antiseptic. </a:t>
            </a:r>
            <a:r>
              <a:rPr lang="en-US" sz="2800" dirty="0"/>
              <a:t>As such it was common to mix olive oil and salt together and rub it on newborns </a:t>
            </a:r>
            <a:r>
              <a:rPr lang="en-US" altLang="en-US" sz="2800" dirty="0"/>
              <a:t>(Eze. 16:4).</a:t>
            </a:r>
          </a:p>
        </p:txBody>
      </p:sp>
      <p:sp>
        <p:nvSpPr>
          <p:cNvPr id="2" name="Rectangle 11">
            <a:extLst>
              <a:ext uri="{FF2B5EF4-FFF2-40B4-BE49-F238E27FC236}">
                <a16:creationId xmlns:a16="http://schemas.microsoft.com/office/drawing/2014/main" id="{663F4E62-12D9-4626-B745-3E544190B9E6}"/>
              </a:ext>
            </a:extLst>
          </p:cNvPr>
          <p:cNvSpPr>
            <a:spLocks noChangeArrowheads="1"/>
          </p:cNvSpPr>
          <p:nvPr/>
        </p:nvSpPr>
        <p:spPr bwMode="auto">
          <a:xfrm>
            <a:off x="685800" y="678730"/>
            <a:ext cx="7772400" cy="9214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lang="en-US" altLang="en-US" sz="3200" b="1" dirty="0">
                <a:solidFill>
                  <a:srgbClr val="0000CC"/>
                </a:solidFill>
                <a:latin typeface="Calibri" panose="020F0502020204030204" pitchFamily="34" charset="0"/>
                <a:cs typeface="Calibri" panose="020F0502020204030204" pitchFamily="34" charset="0"/>
              </a:rPr>
              <a:t>The Salt</a:t>
            </a:r>
          </a:p>
          <a:p>
            <a:r>
              <a:rPr lang="en-US" altLang="en-US" sz="2400" b="1" dirty="0">
                <a:solidFill>
                  <a:srgbClr val="0000CC"/>
                </a:solidFill>
                <a:latin typeface="Calibri" panose="020F0502020204030204" pitchFamily="34" charset="0"/>
                <a:cs typeface="Calibri" panose="020F0502020204030204" pitchFamily="34" charset="0"/>
              </a:rPr>
              <a:t>Matthew 5:13</a:t>
            </a:r>
          </a:p>
        </p:txBody>
      </p:sp>
      <p:sp>
        <p:nvSpPr>
          <p:cNvPr id="3" name="Text Box 4">
            <a:extLst>
              <a:ext uri="{FF2B5EF4-FFF2-40B4-BE49-F238E27FC236}">
                <a16:creationId xmlns:a16="http://schemas.microsoft.com/office/drawing/2014/main" id="{DB3F85F7-31B9-4D85-8084-684DFE35B047}"/>
              </a:ext>
            </a:extLst>
          </p:cNvPr>
          <p:cNvSpPr txBox="1">
            <a:spLocks noChangeArrowheads="1"/>
          </p:cNvSpPr>
          <p:nvPr/>
        </p:nvSpPr>
        <p:spPr bwMode="auto">
          <a:xfrm>
            <a:off x="685800" y="87313"/>
            <a:ext cx="7772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Law and Grace: Session 27 The SOM – Matthew 5:1–8:1 (Luke 6:17–49)</a:t>
            </a:r>
          </a:p>
        </p:txBody>
      </p:sp>
    </p:spTree>
    <p:extLst>
      <p:ext uri="{BB962C8B-B14F-4D97-AF65-F5344CB8AC3E}">
        <p14:creationId xmlns:p14="http://schemas.microsoft.com/office/powerpoint/2010/main" val="37918237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142148F-3D2A-4491-8D89-B2F2508D35E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73058" name="Rectangle 2">
            <a:extLst>
              <a:ext uri="{FF2B5EF4-FFF2-40B4-BE49-F238E27FC236}">
                <a16:creationId xmlns:a16="http://schemas.microsoft.com/office/drawing/2014/main" id="{D60F8E01-BE31-4FB9-B6A0-8052CE55FA7F}"/>
              </a:ext>
            </a:extLst>
          </p:cNvPr>
          <p:cNvSpPr>
            <a:spLocks noGrp="1" noChangeArrowheads="1"/>
          </p:cNvSpPr>
          <p:nvPr>
            <p:ph type="body" idx="1"/>
          </p:nvPr>
        </p:nvSpPr>
        <p:spPr>
          <a:xfrm>
            <a:off x="0" y="0"/>
            <a:ext cx="9144000" cy="5105400"/>
          </a:xfrm>
        </p:spPr>
        <p:txBody>
          <a:bodyPr/>
          <a:lstStyle/>
          <a:p>
            <a:pPr marL="0" marR="0" indent="0" algn="ctr" defTabSz="339725">
              <a:spcBef>
                <a:spcPts val="0"/>
              </a:spcBef>
              <a:spcAft>
                <a:spcPts val="1200"/>
              </a:spcAft>
              <a:buNone/>
            </a:pPr>
            <a:r>
              <a:rPr lang="en-US" sz="3600" b="1" dirty="0">
                <a:solidFill>
                  <a:srgbClr val="0000CC"/>
                </a:solidFill>
              </a:rPr>
              <a:t>Matthew 5:13</a:t>
            </a:r>
          </a:p>
          <a:p>
            <a:pPr marL="0" marR="0" indent="0" algn="just">
              <a:spcBef>
                <a:spcPts val="0"/>
              </a:spcBef>
              <a:spcAft>
                <a:spcPts val="1000"/>
              </a:spcAft>
              <a:buNone/>
            </a:pPr>
            <a:r>
              <a:rPr lang="en-US" sz="3200" u="none" strike="noStrike" baseline="30000" dirty="0">
                <a:effectLst/>
                <a:latin typeface="Calibri" panose="020F0502020204030204" pitchFamily="34" charset="0"/>
              </a:rPr>
              <a:t>13</a:t>
            </a:r>
            <a:r>
              <a:rPr lang="en-US" sz="3200" u="none" strike="noStrike" dirty="0">
                <a:effectLst/>
                <a:latin typeface="Calibri" panose="020F0502020204030204" pitchFamily="34" charset="0"/>
              </a:rPr>
              <a:t> </a:t>
            </a:r>
            <a:r>
              <a:rPr lang="en-US" dirty="0"/>
              <a:t>“You are the salt of the earth; </a:t>
            </a:r>
            <a:r>
              <a:rPr lang="en-US" sz="3200" dirty="0">
                <a:effectLst/>
                <a:latin typeface="Calibri" panose="020F0502020204030204" pitchFamily="34" charset="0"/>
              </a:rPr>
              <a:t>but </a:t>
            </a:r>
            <a:r>
              <a:rPr lang="en-US" b="1" u="sng" dirty="0">
                <a:solidFill>
                  <a:srgbClr val="0000CC"/>
                </a:solidFill>
              </a:rPr>
              <a:t>if the salt has become tasteless, how can it be made salty </a:t>
            </a:r>
            <a:r>
              <a:rPr lang="en-US" b="1" i="1" u="sng" dirty="0">
                <a:solidFill>
                  <a:srgbClr val="0000CC"/>
                </a:solidFill>
              </a:rPr>
              <a:t>again</a:t>
            </a:r>
            <a:r>
              <a:rPr lang="en-US" b="1" u="sng" dirty="0">
                <a:solidFill>
                  <a:srgbClr val="0000CC"/>
                </a:solidFill>
              </a:rPr>
              <a:t>? It is no longer good for anything, except to be thrown out and trampled under foot by men.</a:t>
            </a:r>
          </a:p>
        </p:txBody>
      </p:sp>
      <p:pic>
        <p:nvPicPr>
          <p:cNvPr id="2" name="Picture 1">
            <a:extLst>
              <a:ext uri="{FF2B5EF4-FFF2-40B4-BE49-F238E27FC236}">
                <a16:creationId xmlns:a16="http://schemas.microsoft.com/office/drawing/2014/main" id="{9ECDF861-8D30-420D-8EA8-1906EA0CB8E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24899" t="18000" r="9796"/>
          <a:stretch/>
        </p:blipFill>
        <p:spPr>
          <a:xfrm>
            <a:off x="3382536" y="2819400"/>
            <a:ext cx="2378928" cy="2286000"/>
          </a:xfrm>
          <a:prstGeom prst="rect">
            <a:avLst/>
          </a:prstGeom>
        </p:spPr>
      </p:pic>
    </p:spTree>
    <p:extLst>
      <p:ext uri="{BB962C8B-B14F-4D97-AF65-F5344CB8AC3E}">
        <p14:creationId xmlns:p14="http://schemas.microsoft.com/office/powerpoint/2010/main" val="26031115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259443"/>
            <a:ext cx="9144000" cy="5570756"/>
          </a:xfrm>
          <a:prstGeom prst="rect">
            <a:avLst/>
          </a:prstGeom>
          <a:noFill/>
          <a:ln>
            <a:noFill/>
          </a:ln>
        </p:spPr>
        <p:txBody>
          <a:bodyPr wrap="square">
            <a:spAutoFit/>
          </a:bodyPr>
          <a:lstStyle/>
          <a:p>
            <a:pPr marL="0" marR="0" lvl="0" indent="0" algn="just" defTabSz="914400" rtl="0" eaLnBrk="1" fontAlgn="base" latinLnBrk="0" hangingPunct="1">
              <a:lnSpc>
                <a:spcPct val="100000"/>
              </a:lnSpc>
              <a:spcBef>
                <a:spcPct val="0"/>
              </a:spcBef>
              <a:spcAft>
                <a:spcPts val="12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We have, most of us, been reared and now live under the influence of </a:t>
            </a:r>
            <a:r>
              <a:rPr kumimoji="0" lang="en-US" sz="2400" b="1" i="1" u="none" strike="noStrike" kern="1200" cap="none" spc="0" normalizeH="0" baseline="0" noProof="0" dirty="0">
                <a:ln>
                  <a:noFill/>
                </a:ln>
                <a:solidFill>
                  <a:srgbClr val="0000CC"/>
                </a:solidFill>
                <a:effectLst/>
                <a:uLnTx/>
                <a:uFillTx/>
                <a:latin typeface="Calibri" panose="020F0502020204030204" pitchFamily="34" charset="0"/>
                <a:ea typeface="+mn-ea"/>
                <a:cs typeface="Calibri" panose="020F0502020204030204" pitchFamily="34" charset="0"/>
              </a:rPr>
              <a:t>Galatianism</a:t>
            </a: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Protestant theology, alas, is for the most part, thoroughly </a:t>
            </a:r>
            <a:r>
              <a:rPr kumimoji="0" lang="en-US" sz="2400" b="1" i="1" u="none" strike="noStrike" kern="1200" cap="none" spc="0" normalizeH="0" baseline="0" noProof="0" dirty="0">
                <a:ln>
                  <a:noFill/>
                </a:ln>
                <a:solidFill>
                  <a:srgbClr val="0000CC"/>
                </a:solidFill>
                <a:effectLst/>
                <a:uLnTx/>
                <a:uFillTx/>
                <a:latin typeface="Calibri" panose="020F0502020204030204" pitchFamily="34" charset="0"/>
                <a:ea typeface="+mn-ea"/>
                <a:cs typeface="Calibri" panose="020F0502020204030204" pitchFamily="34" charset="0"/>
              </a:rPr>
              <a:t>Galatianized</a:t>
            </a: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in that neither law nor grace are given their </a:t>
            </a:r>
            <a:r>
              <a:rPr kumimoji="0" lang="en-US" sz="2400" b="1" i="1" u="none" strike="noStrike" kern="1200" cap="none" spc="0" normalizeH="0" baseline="0" noProof="0" dirty="0">
                <a:ln>
                  <a:noFill/>
                </a:ln>
                <a:solidFill>
                  <a:srgbClr val="008000"/>
                </a:solidFill>
                <a:effectLst/>
                <a:uLnTx/>
                <a:uFillTx/>
                <a:latin typeface="Calibri" panose="020F0502020204030204" pitchFamily="34" charset="0"/>
                <a:ea typeface="+mn-ea"/>
                <a:cs typeface="Calibri" panose="020F0502020204030204" pitchFamily="34" charset="0"/>
              </a:rPr>
              <a:t>distinct</a:t>
            </a: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and </a:t>
            </a:r>
            <a:r>
              <a:rPr kumimoji="0" lang="en-US" sz="2400" b="1" i="1" u="none" strike="noStrike" kern="1200" cap="none" spc="0" normalizeH="0" baseline="0" noProof="0" dirty="0">
                <a:ln>
                  <a:noFill/>
                </a:ln>
                <a:solidFill>
                  <a:srgbClr val="008000"/>
                </a:solidFill>
                <a:effectLst/>
                <a:uLnTx/>
                <a:uFillTx/>
                <a:latin typeface="Calibri" panose="020F0502020204030204" pitchFamily="34" charset="0"/>
                <a:ea typeface="+mn-ea"/>
                <a:cs typeface="Calibri" panose="020F0502020204030204" pitchFamily="34" charset="0"/>
              </a:rPr>
              <a:t>separated</a:t>
            </a: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places, as in the counsels of God, but are mingled together in one incoherent system. </a:t>
            </a:r>
          </a:p>
          <a:p>
            <a:pPr marL="0" marR="0" lvl="0" indent="0" algn="just" defTabSz="914400" rtl="0" eaLnBrk="1" fontAlgn="base" latinLnBrk="0" hangingPunct="1">
              <a:lnSpc>
                <a:spcPct val="100000"/>
              </a:lnSpc>
              <a:spcBef>
                <a:spcPct val="0"/>
              </a:spcBef>
              <a:spcAft>
                <a:spcPts val="1200"/>
              </a:spcAft>
              <a:buClrTx/>
              <a:buSzTx/>
              <a:buFontTx/>
              <a:buNone/>
              <a:tabLst/>
              <a:defRPr/>
            </a:pPr>
            <a:r>
              <a:rPr kumimoji="0" lang="en-US" sz="2400" b="1" i="1" u="none" strike="noStrike" kern="1200" cap="none" spc="0" normalizeH="0" baseline="0" noProof="0" dirty="0">
                <a:ln>
                  <a:noFill/>
                </a:ln>
                <a:solidFill>
                  <a:srgbClr val="0000CC"/>
                </a:solidFill>
                <a:effectLst/>
                <a:uLnTx/>
                <a:uFillTx/>
                <a:latin typeface="Calibri" panose="020F0502020204030204" pitchFamily="34" charset="0"/>
                <a:ea typeface="+mn-ea"/>
                <a:cs typeface="Calibri" panose="020F0502020204030204" pitchFamily="34" charset="0"/>
              </a:rPr>
              <a:t>The law is no longer, as in the Divine intent, a ministration of death (2 Cor. 3:7), of cursing (Gal. 3:10), of conviction (Rom. 3:19), because we are taught that we must try to keep it, and that by Divine help we may</a:t>
            </a: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p>
          <a:p>
            <a:pPr marL="0" marR="0" lvl="0" indent="0" algn="just" defTabSz="914400" rtl="0" eaLnBrk="1" fontAlgn="base" latinLnBrk="0" hangingPunct="1">
              <a:lnSpc>
                <a:spcPct val="100000"/>
              </a:lnSpc>
              <a:spcBef>
                <a:spcPct val="0"/>
              </a:spcBef>
              <a:spcAft>
                <a:spcPts val="12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Nor, on the other hand, does grace bring us blessed deliverance from the dominion of sin, for </a:t>
            </a:r>
            <a:r>
              <a:rPr kumimoji="0" lang="en-US" sz="2400" b="1" i="1" u="none" strike="noStrike" kern="1200" cap="none" spc="0" normalizeH="0" baseline="0" noProof="0" dirty="0">
                <a:ln>
                  <a:noFill/>
                </a:ln>
                <a:solidFill>
                  <a:srgbClr val="008000"/>
                </a:solidFill>
                <a:effectLst/>
                <a:uLnTx/>
                <a:uFillTx/>
                <a:latin typeface="Calibri" panose="020F0502020204030204" pitchFamily="34" charset="0"/>
                <a:ea typeface="+mn-ea"/>
                <a:cs typeface="Calibri" panose="020F0502020204030204" pitchFamily="34" charset="0"/>
              </a:rPr>
              <a:t>we are kept under the law as a rule of life despite the plain declaration, “Sin shall not have dominion over you: for ye are not under the law, but under grace” (Rom. 6:14)</a:t>
            </a: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en-US" sz="2400" b="0" i="0" u="none" strike="noStrike" kern="1200" cap="none" spc="0" normalizeH="0" baseline="0" noProof="0" dirty="0">
                <a:ln>
                  <a:noFill/>
                </a:ln>
                <a:solidFill>
                  <a:srgbClr val="008000"/>
                </a:solidFill>
                <a:effectLst/>
                <a:uLnTx/>
                <a:uFillTx/>
                <a:latin typeface="Calibri" panose="020F0502020204030204" pitchFamily="34" charset="0"/>
                <a:ea typeface="+mn-ea"/>
                <a:cs typeface="Calibri" panose="020F0502020204030204" pitchFamily="34" charset="0"/>
              </a:rPr>
              <a:t> </a:t>
            </a: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(emphasis mine)</a:t>
            </a:r>
          </a:p>
        </p:txBody>
      </p:sp>
      <p:sp>
        <p:nvSpPr>
          <p:cNvPr id="2" name="Rectangle 1">
            <a:extLst>
              <a:ext uri="{FF2B5EF4-FFF2-40B4-BE49-F238E27FC236}">
                <a16:creationId xmlns:a16="http://schemas.microsoft.com/office/drawing/2014/main" id="{A634B74D-66F4-476B-A1C7-9EEF14FD73AD}"/>
              </a:ext>
            </a:extLst>
          </p:cNvPr>
          <p:cNvSpPr/>
          <p:nvPr/>
        </p:nvSpPr>
        <p:spPr>
          <a:xfrm>
            <a:off x="1181100" y="228600"/>
            <a:ext cx="6781800" cy="892552"/>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C. I. SCOFIELD, D. D.</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The Grace of God</a:t>
            </a: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The Fundamentals Vol. 3, Chapter VII, p. 98</a:t>
            </a:r>
          </a:p>
        </p:txBody>
      </p:sp>
      <p:pic>
        <p:nvPicPr>
          <p:cNvPr id="3" name="Picture 2">
            <a:extLst>
              <a:ext uri="{FF2B5EF4-FFF2-40B4-BE49-F238E27FC236}">
                <a16:creationId xmlns:a16="http://schemas.microsoft.com/office/drawing/2014/main" id="{52E25DF6-13FF-4A1F-A2E2-D2C6E059FE3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200" y="76200"/>
            <a:ext cx="877824" cy="1097280"/>
          </a:xfrm>
          <a:prstGeom prst="rect">
            <a:avLst/>
          </a:prstGeom>
        </p:spPr>
      </p:pic>
    </p:spTree>
    <p:extLst>
      <p:ext uri="{BB962C8B-B14F-4D97-AF65-F5344CB8AC3E}">
        <p14:creationId xmlns:p14="http://schemas.microsoft.com/office/powerpoint/2010/main" val="31695623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C7C2677-3629-4C92-876F-1A311DB93D7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4800" y="2042160"/>
            <a:ext cx="3051026" cy="3200400"/>
          </a:xfrm>
          <a:prstGeom prst="rect">
            <a:avLst/>
          </a:prstGeom>
        </p:spPr>
      </p:pic>
      <p:sp>
        <p:nvSpPr>
          <p:cNvPr id="105476" name="Rectangle 4">
            <a:extLst>
              <a:ext uri="{FF2B5EF4-FFF2-40B4-BE49-F238E27FC236}">
                <a16:creationId xmlns:a16="http://schemas.microsoft.com/office/drawing/2014/main" id="{A6994E85-834B-485A-9C22-AB34A1B48A06}"/>
              </a:ext>
            </a:extLst>
          </p:cNvPr>
          <p:cNvSpPr>
            <a:spLocks noGrp="1" noChangeArrowheads="1"/>
          </p:cNvSpPr>
          <p:nvPr>
            <p:ph type="body" sz="half" idx="2"/>
          </p:nvPr>
        </p:nvSpPr>
        <p:spPr>
          <a:xfrm>
            <a:off x="3429000" y="1981200"/>
            <a:ext cx="5562600" cy="3505200"/>
          </a:xfrm>
        </p:spPr>
        <p:txBody>
          <a:bodyPr/>
          <a:lstStyle/>
          <a:p>
            <a:pPr algn="just"/>
            <a:r>
              <a:rPr lang="en-US" altLang="en-US" sz="2800" dirty="0"/>
              <a:t>Over time, the savory aspect of salt will leach out and render it worthless. </a:t>
            </a:r>
          </a:p>
          <a:p>
            <a:pPr algn="just"/>
            <a:r>
              <a:rPr lang="en-US" altLang="en-US" sz="2800" dirty="0"/>
              <a:t>When this happened, it would either be thrown into the roadway to help keep the roadway from getting muddy. </a:t>
            </a:r>
          </a:p>
        </p:txBody>
      </p:sp>
      <p:pic>
        <p:nvPicPr>
          <p:cNvPr id="105482" name="Picture 10" descr="200505_63345331">
            <a:extLst>
              <a:ext uri="{FF2B5EF4-FFF2-40B4-BE49-F238E27FC236}">
                <a16:creationId xmlns:a16="http://schemas.microsoft.com/office/drawing/2014/main" id="{25C0C7A0-1F01-458D-A487-57BEA7C33685}"/>
              </a:ext>
            </a:extLst>
          </p:cNvPr>
          <p:cNvPicPr>
            <a:picLocks noChangeAspect="1" noChangeArrowheads="1"/>
          </p:cNvPicPr>
          <p:nvPr/>
        </p:nvPicPr>
        <p:blipFill>
          <a:blip r:embed="rId4">
            <a:extLst>
              <a:ext uri="{28A0092B-C50C-407E-A947-70E740481C1C}">
                <a14:useLocalDpi xmlns:a14="http://schemas.microsoft.com/office/drawing/2010/main"/>
              </a:ext>
            </a:extLst>
          </a:blip>
          <a:srcRect l="36842"/>
          <a:stretch>
            <a:fillRect/>
          </a:stretch>
        </p:blipFill>
        <p:spPr bwMode="auto">
          <a:xfrm>
            <a:off x="301774" y="2057400"/>
            <a:ext cx="3051026" cy="3200400"/>
          </a:xfrm>
          <a:prstGeom prst="rect">
            <a:avLst/>
          </a:prstGeom>
          <a:noFill/>
          <a:ln w="9525">
            <a:solidFill>
              <a:srgbClr val="663300"/>
            </a:solidFill>
            <a:miter lim="800000"/>
            <a:headEnd/>
            <a:tailEnd/>
          </a:ln>
          <a:extLst>
            <a:ext uri="{909E8E84-426E-40DD-AFC4-6F175D3DCCD1}">
              <a14:hiddenFill xmlns:a14="http://schemas.microsoft.com/office/drawing/2010/main">
                <a:solidFill>
                  <a:srgbClr val="FFFFFF"/>
                </a:solidFill>
              </a14:hiddenFill>
            </a:ext>
          </a:extLst>
        </p:spPr>
      </p:pic>
      <p:sp>
        <p:nvSpPr>
          <p:cNvPr id="3" name="Rectangle 11">
            <a:extLst>
              <a:ext uri="{FF2B5EF4-FFF2-40B4-BE49-F238E27FC236}">
                <a16:creationId xmlns:a16="http://schemas.microsoft.com/office/drawing/2014/main" id="{6A698C8E-1102-4244-8307-BCB4D42DCCB7}"/>
              </a:ext>
            </a:extLst>
          </p:cNvPr>
          <p:cNvSpPr>
            <a:spLocks noChangeArrowheads="1"/>
          </p:cNvSpPr>
          <p:nvPr/>
        </p:nvSpPr>
        <p:spPr bwMode="auto">
          <a:xfrm>
            <a:off x="685800" y="678730"/>
            <a:ext cx="7772400" cy="9214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lang="en-US" altLang="en-US" sz="3200" b="1" dirty="0">
                <a:solidFill>
                  <a:srgbClr val="0000CC"/>
                </a:solidFill>
                <a:latin typeface="Calibri" panose="020F0502020204030204" pitchFamily="34" charset="0"/>
                <a:cs typeface="Calibri" panose="020F0502020204030204" pitchFamily="34" charset="0"/>
              </a:rPr>
              <a:t>The Salt</a:t>
            </a:r>
          </a:p>
          <a:p>
            <a:r>
              <a:rPr lang="en-US" altLang="en-US" sz="2400" b="1" dirty="0">
                <a:solidFill>
                  <a:srgbClr val="0000CC"/>
                </a:solidFill>
                <a:latin typeface="Calibri" panose="020F0502020204030204" pitchFamily="34" charset="0"/>
                <a:cs typeface="Calibri" panose="020F0502020204030204" pitchFamily="34" charset="0"/>
              </a:rPr>
              <a:t>Matthew 5:13</a:t>
            </a:r>
          </a:p>
        </p:txBody>
      </p:sp>
      <p:sp>
        <p:nvSpPr>
          <p:cNvPr id="4" name="Text Box 4">
            <a:extLst>
              <a:ext uri="{FF2B5EF4-FFF2-40B4-BE49-F238E27FC236}">
                <a16:creationId xmlns:a16="http://schemas.microsoft.com/office/drawing/2014/main" id="{B6B07C63-8337-47DC-ACF7-66EEC74A5385}"/>
              </a:ext>
            </a:extLst>
          </p:cNvPr>
          <p:cNvSpPr txBox="1">
            <a:spLocks noChangeArrowheads="1"/>
          </p:cNvSpPr>
          <p:nvPr/>
        </p:nvSpPr>
        <p:spPr bwMode="auto">
          <a:xfrm>
            <a:off x="685800" y="87313"/>
            <a:ext cx="7772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Law and Grace: Session 27 The SOM – Matthew 5:1–8:1 (Luke 6:17–49)</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548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05482"/>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142148F-3D2A-4491-8D89-B2F2508D35E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73058" name="Rectangle 2">
            <a:extLst>
              <a:ext uri="{FF2B5EF4-FFF2-40B4-BE49-F238E27FC236}">
                <a16:creationId xmlns:a16="http://schemas.microsoft.com/office/drawing/2014/main" id="{D60F8E01-BE31-4FB9-B6A0-8052CE55FA7F}"/>
              </a:ext>
            </a:extLst>
          </p:cNvPr>
          <p:cNvSpPr>
            <a:spLocks noGrp="1" noChangeArrowheads="1"/>
          </p:cNvSpPr>
          <p:nvPr>
            <p:ph type="body" idx="1"/>
          </p:nvPr>
        </p:nvSpPr>
        <p:spPr>
          <a:xfrm>
            <a:off x="0" y="0"/>
            <a:ext cx="9144000" cy="5105400"/>
          </a:xfrm>
        </p:spPr>
        <p:txBody>
          <a:bodyPr/>
          <a:lstStyle/>
          <a:p>
            <a:pPr marL="0" indent="0" algn="ctr" defTabSz="339725" eaLnBrk="0" hangingPunct="0">
              <a:spcBef>
                <a:spcPts val="0"/>
              </a:spcBef>
              <a:spcAft>
                <a:spcPts val="1200"/>
              </a:spcAft>
              <a:buNone/>
            </a:pPr>
            <a:r>
              <a:rPr lang="en-US" altLang="en-US" sz="3600" b="1" dirty="0">
                <a:solidFill>
                  <a:srgbClr val="0000CC"/>
                </a:solidFill>
              </a:rPr>
              <a:t>Galatians 6:8-10</a:t>
            </a:r>
          </a:p>
          <a:p>
            <a:pPr marL="0" indent="0" algn="just">
              <a:spcBef>
                <a:spcPts val="0"/>
              </a:spcBef>
              <a:buFontTx/>
              <a:buNone/>
            </a:pPr>
            <a:r>
              <a:rPr lang="en-US" altLang="en-US" baseline="30000" dirty="0"/>
              <a:t>8</a:t>
            </a:r>
            <a:r>
              <a:rPr lang="en-US" altLang="en-US" dirty="0"/>
              <a:t> For the one who sows to his own flesh will from the flesh reap corruption, but the one who sows to the Spirit will from the Spirit reap eternal life. </a:t>
            </a:r>
            <a:r>
              <a:rPr lang="en-US" altLang="en-US" baseline="30000" dirty="0"/>
              <a:t>9</a:t>
            </a:r>
            <a:r>
              <a:rPr lang="en-US" altLang="en-US" dirty="0"/>
              <a:t> </a:t>
            </a:r>
            <a:r>
              <a:rPr lang="en-US" altLang="en-US" b="1" u="sng" dirty="0">
                <a:solidFill>
                  <a:srgbClr val="0000CC"/>
                </a:solidFill>
              </a:rPr>
              <a:t>Let us not lose heart in doing good, for in due time we will reap if we do not grow weary</a:t>
            </a:r>
            <a:r>
              <a:rPr lang="en-US" altLang="en-US" dirty="0"/>
              <a:t>. </a:t>
            </a:r>
            <a:r>
              <a:rPr lang="en-US" altLang="en-US" baseline="30000" dirty="0"/>
              <a:t>10</a:t>
            </a:r>
            <a:r>
              <a:rPr lang="en-US" altLang="en-US" dirty="0"/>
              <a:t> So then, while we have opportunity, let us do good to all people, and especially to those who are of the household of the faith.</a:t>
            </a:r>
            <a:endParaRPr lang="en-US" altLang="en-US" sz="2800" dirty="0">
              <a:solidFill>
                <a:srgbClr val="000000"/>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142148F-3D2A-4491-8D89-B2F2508D35E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73058" name="Rectangle 2">
            <a:extLst>
              <a:ext uri="{FF2B5EF4-FFF2-40B4-BE49-F238E27FC236}">
                <a16:creationId xmlns:a16="http://schemas.microsoft.com/office/drawing/2014/main" id="{D60F8E01-BE31-4FB9-B6A0-8052CE55FA7F}"/>
              </a:ext>
            </a:extLst>
          </p:cNvPr>
          <p:cNvSpPr>
            <a:spLocks noGrp="1" noChangeArrowheads="1"/>
          </p:cNvSpPr>
          <p:nvPr>
            <p:ph type="body" idx="1"/>
          </p:nvPr>
        </p:nvSpPr>
        <p:spPr>
          <a:xfrm>
            <a:off x="0" y="0"/>
            <a:ext cx="9144000" cy="5105400"/>
          </a:xfrm>
        </p:spPr>
        <p:txBody>
          <a:bodyPr/>
          <a:lstStyle/>
          <a:p>
            <a:pPr marL="0" marR="0" indent="0" algn="ctr" defTabSz="339725">
              <a:spcBef>
                <a:spcPts val="0"/>
              </a:spcBef>
              <a:spcAft>
                <a:spcPts val="1200"/>
              </a:spcAft>
              <a:buNone/>
            </a:pPr>
            <a:r>
              <a:rPr lang="en-US" sz="3600" b="1" dirty="0">
                <a:solidFill>
                  <a:srgbClr val="0000CC"/>
                </a:solidFill>
              </a:rPr>
              <a:t>Matthew 5:14</a:t>
            </a:r>
          </a:p>
          <a:p>
            <a:pPr marL="0" marR="0" indent="0">
              <a:lnSpc>
                <a:spcPct val="115000"/>
              </a:lnSpc>
              <a:spcBef>
                <a:spcPts val="0"/>
              </a:spcBef>
              <a:spcAft>
                <a:spcPts val="1000"/>
              </a:spcAft>
              <a:buNone/>
            </a:pPr>
            <a:r>
              <a:rPr lang="en-US" sz="3200" dirty="0">
                <a:effectLst/>
                <a:latin typeface="Calibri" panose="020F0502020204030204" pitchFamily="34" charset="0"/>
              </a:rPr>
              <a:t>“</a:t>
            </a:r>
            <a:r>
              <a:rPr lang="en-US" b="1" u="sng" dirty="0">
                <a:solidFill>
                  <a:srgbClr val="0000CC"/>
                </a:solidFill>
              </a:rPr>
              <a:t>You are the light of the world</a:t>
            </a:r>
            <a:r>
              <a:rPr lang="en-US" sz="3200" dirty="0">
                <a:effectLst/>
                <a:latin typeface="Calibri" panose="020F0502020204030204" pitchFamily="34" charset="0"/>
              </a:rPr>
              <a:t>. A city set on a hill cannot be hidden;</a:t>
            </a:r>
            <a:r>
              <a:rPr lang="en-US" sz="2800" dirty="0">
                <a:effectLst/>
                <a:latin typeface="Calibri" panose="020F0502020204030204" pitchFamily="34" charset="0"/>
              </a:rPr>
              <a:t> </a:t>
            </a:r>
          </a:p>
          <a:p>
            <a:pPr marL="0" marR="0" indent="0" algn="ctr">
              <a:spcBef>
                <a:spcPts val="0"/>
              </a:spcBef>
              <a:spcAft>
                <a:spcPts val="1000"/>
              </a:spcAft>
              <a:buNone/>
            </a:pPr>
            <a:endParaRPr lang="en-US" b="1" u="sng" dirty="0">
              <a:solidFill>
                <a:srgbClr val="0000CC"/>
              </a:solidFill>
            </a:endParaRPr>
          </a:p>
        </p:txBody>
      </p:sp>
      <p:pic>
        <p:nvPicPr>
          <p:cNvPr id="8" name="Picture 9" descr="Israel Global Photo from Space">
            <a:extLst>
              <a:ext uri="{FF2B5EF4-FFF2-40B4-BE49-F238E27FC236}">
                <a16:creationId xmlns:a16="http://schemas.microsoft.com/office/drawing/2014/main" id="{382D9F14-56EF-4188-A53C-4692A1524270}"/>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239618" y="1905000"/>
            <a:ext cx="4664765" cy="3200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 name="Rectangle 11">
            <a:extLst>
              <a:ext uri="{FF2B5EF4-FFF2-40B4-BE49-F238E27FC236}">
                <a16:creationId xmlns:a16="http://schemas.microsoft.com/office/drawing/2014/main" id="{09EC036D-6147-428B-980A-565EA83F1AAD}"/>
              </a:ext>
            </a:extLst>
          </p:cNvPr>
          <p:cNvSpPr>
            <a:spLocks noChangeArrowheads="1"/>
          </p:cNvSpPr>
          <p:nvPr/>
        </p:nvSpPr>
        <p:spPr bwMode="auto">
          <a:xfrm>
            <a:off x="2239617" y="2968264"/>
            <a:ext cx="4664766" cy="9214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lang="en-US" altLang="en-US" sz="3200" b="1" dirty="0">
                <a:solidFill>
                  <a:srgbClr val="FFFF00"/>
                </a:solidFill>
                <a:latin typeface="Calibri" panose="020F0502020204030204" pitchFamily="34" charset="0"/>
                <a:cs typeface="Calibri" panose="020F0502020204030204" pitchFamily="34" charset="0"/>
              </a:rPr>
              <a:t>Israel, </a:t>
            </a:r>
          </a:p>
          <a:p>
            <a:r>
              <a:rPr lang="en-US" altLang="en-US" sz="3200" b="1" dirty="0">
                <a:solidFill>
                  <a:srgbClr val="FFFF00"/>
                </a:solidFill>
                <a:latin typeface="Calibri" panose="020F0502020204030204" pitchFamily="34" charset="0"/>
                <a:cs typeface="Calibri" panose="020F0502020204030204" pitchFamily="34" charset="0"/>
              </a:rPr>
              <a:t>the light of the world</a:t>
            </a:r>
          </a:p>
        </p:txBody>
      </p:sp>
    </p:spTree>
    <p:extLst>
      <p:ext uri="{BB962C8B-B14F-4D97-AF65-F5344CB8AC3E}">
        <p14:creationId xmlns:p14="http://schemas.microsoft.com/office/powerpoint/2010/main" val="2384083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5" name="Rectangle 3">
            <a:extLst>
              <a:ext uri="{FF2B5EF4-FFF2-40B4-BE49-F238E27FC236}">
                <a16:creationId xmlns:a16="http://schemas.microsoft.com/office/drawing/2014/main" id="{FA50E2A5-335F-41F0-B2FA-8D19E0280FD3}"/>
              </a:ext>
            </a:extLst>
          </p:cNvPr>
          <p:cNvSpPr>
            <a:spLocks noGrp="1" noChangeArrowheads="1"/>
          </p:cNvSpPr>
          <p:nvPr>
            <p:ph type="body" sz="half" idx="1"/>
          </p:nvPr>
        </p:nvSpPr>
        <p:spPr>
          <a:xfrm>
            <a:off x="228600" y="1822285"/>
            <a:ext cx="8458200" cy="921471"/>
          </a:xfrm>
        </p:spPr>
        <p:txBody>
          <a:bodyPr/>
          <a:lstStyle/>
          <a:p>
            <a:pPr algn="just"/>
            <a:r>
              <a:rPr lang="en-US" altLang="en-US" sz="2800" dirty="0"/>
              <a:t>God had Isaiah write these words about the people and land of Israel in the kingdom:</a:t>
            </a:r>
          </a:p>
        </p:txBody>
      </p:sp>
      <p:sp>
        <p:nvSpPr>
          <p:cNvPr id="3" name="Rectangle 11">
            <a:extLst>
              <a:ext uri="{FF2B5EF4-FFF2-40B4-BE49-F238E27FC236}">
                <a16:creationId xmlns:a16="http://schemas.microsoft.com/office/drawing/2014/main" id="{AB7C61C0-3D83-48CC-9C3B-A56441B71C05}"/>
              </a:ext>
            </a:extLst>
          </p:cNvPr>
          <p:cNvSpPr>
            <a:spLocks noChangeArrowheads="1"/>
          </p:cNvSpPr>
          <p:nvPr/>
        </p:nvSpPr>
        <p:spPr bwMode="auto">
          <a:xfrm>
            <a:off x="685800" y="678730"/>
            <a:ext cx="7772400" cy="9214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lang="en-US" altLang="en-US" sz="3200" b="1" dirty="0">
                <a:solidFill>
                  <a:srgbClr val="0000CC"/>
                </a:solidFill>
                <a:latin typeface="Calibri" panose="020F0502020204030204" pitchFamily="34" charset="0"/>
                <a:cs typeface="Calibri" panose="020F0502020204030204" pitchFamily="34" charset="0"/>
              </a:rPr>
              <a:t>Israel will be the light of the world</a:t>
            </a:r>
          </a:p>
          <a:p>
            <a:r>
              <a:rPr lang="en-US" altLang="en-US" sz="2400" b="1" dirty="0">
                <a:solidFill>
                  <a:srgbClr val="0000CC"/>
                </a:solidFill>
                <a:latin typeface="Calibri" panose="020F0502020204030204" pitchFamily="34" charset="0"/>
                <a:cs typeface="Calibri" panose="020F0502020204030204" pitchFamily="34" charset="0"/>
              </a:rPr>
              <a:t>Matthew 5:14</a:t>
            </a:r>
          </a:p>
        </p:txBody>
      </p:sp>
      <p:sp>
        <p:nvSpPr>
          <p:cNvPr id="4" name="Text Box 4">
            <a:extLst>
              <a:ext uri="{FF2B5EF4-FFF2-40B4-BE49-F238E27FC236}">
                <a16:creationId xmlns:a16="http://schemas.microsoft.com/office/drawing/2014/main" id="{33540AF2-EB5E-4DD0-A02E-7D2EA0E9A0C9}"/>
              </a:ext>
            </a:extLst>
          </p:cNvPr>
          <p:cNvSpPr txBox="1">
            <a:spLocks noChangeArrowheads="1"/>
          </p:cNvSpPr>
          <p:nvPr/>
        </p:nvSpPr>
        <p:spPr bwMode="auto">
          <a:xfrm>
            <a:off x="685800" y="87313"/>
            <a:ext cx="7772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Law and Grace: Session 27 The SOM – Matthew 5:1–8:1 (Luke 6:17–49)</a:t>
            </a:r>
          </a:p>
        </p:txBody>
      </p:sp>
      <p:pic>
        <p:nvPicPr>
          <p:cNvPr id="6" name="Picture 5">
            <a:extLst>
              <a:ext uri="{FF2B5EF4-FFF2-40B4-BE49-F238E27FC236}">
                <a16:creationId xmlns:a16="http://schemas.microsoft.com/office/drawing/2014/main" id="{F9270DAD-63A2-4DF1-B40D-AB7A32B970C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28800" y="2758091"/>
            <a:ext cx="5486400" cy="3935896"/>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Text Box 4">
            <a:extLst>
              <a:ext uri="{FF2B5EF4-FFF2-40B4-BE49-F238E27FC236}">
                <a16:creationId xmlns:a16="http://schemas.microsoft.com/office/drawing/2014/main" id="{D84864EA-AD48-419A-8469-0ED1DBEC84E1}"/>
              </a:ext>
            </a:extLst>
          </p:cNvPr>
          <p:cNvSpPr txBox="1">
            <a:spLocks noChangeArrowheads="1"/>
          </p:cNvSpPr>
          <p:nvPr/>
        </p:nvSpPr>
        <p:spPr bwMode="auto">
          <a:xfrm>
            <a:off x="228600" y="1822285"/>
            <a:ext cx="8534400" cy="954107"/>
          </a:xfrm>
          <a:prstGeom prst="rect">
            <a:avLst/>
          </a:prstGeom>
          <a:noFill/>
          <a:ln w="38100">
            <a:noFill/>
            <a:miter lim="800000"/>
            <a:headEnd/>
            <a:tailEnd/>
          </a:ln>
          <a:effectLst/>
        </p:spPr>
        <p:txBody>
          <a:bodyPr wrap="square">
            <a:spAutoFit/>
          </a:bodyPr>
          <a:lstStyle/>
          <a:p>
            <a:pPr marL="342900" indent="-342900" algn="just">
              <a:spcBef>
                <a:spcPct val="20000"/>
              </a:spcBef>
              <a:buChar char="•"/>
            </a:pPr>
            <a:r>
              <a:rPr lang="en-US" altLang="en-US" sz="2800" dirty="0">
                <a:latin typeface="Calibri" panose="020F0502020204030204" pitchFamily="34" charset="0"/>
                <a:cs typeface="Calibri" panose="020F0502020204030204" pitchFamily="34" charset="0"/>
              </a:rPr>
              <a:t>To be a ‘child of’ or ‘son of’ in biblical terms: to be like in character and close in relationship.</a:t>
            </a:r>
          </a:p>
        </p:txBody>
      </p:sp>
      <p:sp>
        <p:nvSpPr>
          <p:cNvPr id="2" name="Rectangle 11">
            <a:extLst>
              <a:ext uri="{FF2B5EF4-FFF2-40B4-BE49-F238E27FC236}">
                <a16:creationId xmlns:a16="http://schemas.microsoft.com/office/drawing/2014/main" id="{53180A71-E7E1-4BC9-AA07-AA3721C2B910}"/>
              </a:ext>
            </a:extLst>
          </p:cNvPr>
          <p:cNvSpPr>
            <a:spLocks noChangeArrowheads="1"/>
          </p:cNvSpPr>
          <p:nvPr/>
        </p:nvSpPr>
        <p:spPr bwMode="auto">
          <a:xfrm>
            <a:off x="0" y="678730"/>
            <a:ext cx="9144000" cy="9214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lang="en-US" altLang="en-US" sz="3200" b="1" dirty="0">
                <a:solidFill>
                  <a:srgbClr val="0000CC"/>
                </a:solidFill>
                <a:latin typeface="Calibri" panose="020F0502020204030204" pitchFamily="34" charset="0"/>
                <a:cs typeface="Calibri" panose="020F0502020204030204" pitchFamily="34" charset="0"/>
              </a:rPr>
              <a:t>The Body of Christ is also Light </a:t>
            </a:r>
          </a:p>
          <a:p>
            <a:r>
              <a:rPr lang="en-US" altLang="en-US" sz="3200" b="1" dirty="0">
                <a:solidFill>
                  <a:srgbClr val="0000CC"/>
                </a:solidFill>
                <a:latin typeface="Calibri" panose="020F0502020204030204" pitchFamily="34" charset="0"/>
                <a:cs typeface="Calibri" panose="020F0502020204030204" pitchFamily="34" charset="0"/>
              </a:rPr>
              <a:t>‘in Christ’ who is </a:t>
            </a:r>
            <a:r>
              <a:rPr lang="en-US" altLang="en-US" sz="3200" b="1" u="sng" dirty="0">
                <a:solidFill>
                  <a:srgbClr val="0000CC"/>
                </a:solidFill>
                <a:latin typeface="Calibri" panose="020F0502020204030204" pitchFamily="34" charset="0"/>
                <a:cs typeface="Calibri" panose="020F0502020204030204" pitchFamily="34" charset="0"/>
              </a:rPr>
              <a:t>the Light</a:t>
            </a:r>
          </a:p>
        </p:txBody>
      </p:sp>
      <p:sp>
        <p:nvSpPr>
          <p:cNvPr id="3" name="Text Box 4">
            <a:extLst>
              <a:ext uri="{FF2B5EF4-FFF2-40B4-BE49-F238E27FC236}">
                <a16:creationId xmlns:a16="http://schemas.microsoft.com/office/drawing/2014/main" id="{F9EFD687-7B6D-4393-8553-BAAF9334238C}"/>
              </a:ext>
            </a:extLst>
          </p:cNvPr>
          <p:cNvSpPr txBox="1">
            <a:spLocks noChangeArrowheads="1"/>
          </p:cNvSpPr>
          <p:nvPr/>
        </p:nvSpPr>
        <p:spPr bwMode="auto">
          <a:xfrm>
            <a:off x="685800" y="87313"/>
            <a:ext cx="7772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Law and Grace: Session 27 The SOM – Matthew 5:1–8:1 (Luke 6:17–49)</a:t>
            </a:r>
          </a:p>
        </p:txBody>
      </p:sp>
      <p:pic>
        <p:nvPicPr>
          <p:cNvPr id="8" name="Picture 7">
            <a:extLst>
              <a:ext uri="{FF2B5EF4-FFF2-40B4-BE49-F238E27FC236}">
                <a16:creationId xmlns:a16="http://schemas.microsoft.com/office/drawing/2014/main" id="{065CD4AA-0D1A-4003-9665-5230A6DC5AA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28800" y="2796540"/>
            <a:ext cx="5486400" cy="3909060"/>
          </a:xfrm>
          <a:prstGeom prst="rect">
            <a:avLst/>
          </a:prstGeom>
          <a:ln>
            <a:solidFill>
              <a:schemeClr val="tx1"/>
            </a:solid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142148F-3D2A-4491-8D89-B2F2508D35E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73058" name="Rectangle 2">
            <a:extLst>
              <a:ext uri="{FF2B5EF4-FFF2-40B4-BE49-F238E27FC236}">
                <a16:creationId xmlns:a16="http://schemas.microsoft.com/office/drawing/2014/main" id="{D60F8E01-BE31-4FB9-B6A0-8052CE55FA7F}"/>
              </a:ext>
            </a:extLst>
          </p:cNvPr>
          <p:cNvSpPr>
            <a:spLocks noGrp="1" noChangeArrowheads="1"/>
          </p:cNvSpPr>
          <p:nvPr>
            <p:ph type="body" idx="1"/>
          </p:nvPr>
        </p:nvSpPr>
        <p:spPr>
          <a:xfrm>
            <a:off x="0" y="0"/>
            <a:ext cx="9144000" cy="2057400"/>
          </a:xfrm>
        </p:spPr>
        <p:txBody>
          <a:bodyPr/>
          <a:lstStyle/>
          <a:p>
            <a:pPr marL="0" marR="0" indent="0" algn="ctr" defTabSz="339725">
              <a:spcBef>
                <a:spcPts val="0"/>
              </a:spcBef>
              <a:spcAft>
                <a:spcPts val="1200"/>
              </a:spcAft>
              <a:buNone/>
            </a:pPr>
            <a:r>
              <a:rPr lang="en-US" sz="3600" b="1" dirty="0">
                <a:solidFill>
                  <a:srgbClr val="0000CC"/>
                </a:solidFill>
              </a:rPr>
              <a:t>Matthew 5:14</a:t>
            </a:r>
          </a:p>
          <a:p>
            <a:pPr marL="0" marR="0" indent="0">
              <a:lnSpc>
                <a:spcPct val="115000"/>
              </a:lnSpc>
              <a:spcBef>
                <a:spcPts val="0"/>
              </a:spcBef>
              <a:spcAft>
                <a:spcPts val="1000"/>
              </a:spcAft>
              <a:buNone/>
            </a:pPr>
            <a:r>
              <a:rPr lang="en-US" sz="3200" dirty="0">
                <a:effectLst/>
                <a:latin typeface="Calibri" panose="020F0502020204030204" pitchFamily="34" charset="0"/>
              </a:rPr>
              <a:t>“</a:t>
            </a:r>
            <a:r>
              <a:rPr lang="en-US" dirty="0"/>
              <a:t>You are the light of the world. </a:t>
            </a:r>
            <a:r>
              <a:rPr lang="en-US" b="1" u="sng" dirty="0">
                <a:solidFill>
                  <a:srgbClr val="0000CC"/>
                </a:solidFill>
              </a:rPr>
              <a:t>A city set on a hill cannot be hidden</a:t>
            </a:r>
            <a:r>
              <a:rPr lang="en-US" sz="3200" dirty="0">
                <a:effectLst/>
                <a:latin typeface="Calibri" panose="020F0502020204030204" pitchFamily="34" charset="0"/>
              </a:rPr>
              <a:t>;</a:t>
            </a:r>
            <a:r>
              <a:rPr lang="en-US" sz="2800" dirty="0">
                <a:effectLst/>
                <a:latin typeface="Calibri" panose="020F0502020204030204" pitchFamily="34" charset="0"/>
              </a:rPr>
              <a:t> </a:t>
            </a:r>
          </a:p>
          <a:p>
            <a:pPr marL="0" marR="0" indent="0" algn="ctr">
              <a:spcBef>
                <a:spcPts val="0"/>
              </a:spcBef>
              <a:spcAft>
                <a:spcPts val="1000"/>
              </a:spcAft>
              <a:buNone/>
            </a:pPr>
            <a:endParaRPr lang="en-US" b="1" u="sng" dirty="0">
              <a:solidFill>
                <a:srgbClr val="0000CC"/>
              </a:solidFill>
            </a:endParaRPr>
          </a:p>
        </p:txBody>
      </p:sp>
      <p:pic>
        <p:nvPicPr>
          <p:cNvPr id="2" name="Picture 1">
            <a:extLst>
              <a:ext uri="{FF2B5EF4-FFF2-40B4-BE49-F238E27FC236}">
                <a16:creationId xmlns:a16="http://schemas.microsoft.com/office/drawing/2014/main" id="{B3A2F6D3-5B39-43FC-9D83-3A97D283368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629300" y="1905000"/>
            <a:ext cx="3885400" cy="3200400"/>
          </a:xfrm>
          <a:prstGeom prst="rect">
            <a:avLst/>
          </a:prstGeom>
        </p:spPr>
      </p:pic>
    </p:spTree>
    <p:extLst>
      <p:ext uri="{BB962C8B-B14F-4D97-AF65-F5344CB8AC3E}">
        <p14:creationId xmlns:p14="http://schemas.microsoft.com/office/powerpoint/2010/main" val="123441899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a:extLst>
              <a:ext uri="{FF2B5EF4-FFF2-40B4-BE49-F238E27FC236}">
                <a16:creationId xmlns:a16="http://schemas.microsoft.com/office/drawing/2014/main" id="{FD545CDF-6936-4CFF-ADA4-903BBCF9EEF5}"/>
              </a:ext>
            </a:extLst>
          </p:cNvPr>
          <p:cNvSpPr txBox="1">
            <a:spLocks noChangeArrowheads="1"/>
          </p:cNvSpPr>
          <p:nvPr/>
        </p:nvSpPr>
        <p:spPr bwMode="auto">
          <a:xfrm>
            <a:off x="685800" y="87313"/>
            <a:ext cx="7772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Law and Grace: Session 27 The SOM – Matthew 5:1–8:1 (Luke 6:17–49)</a:t>
            </a:r>
          </a:p>
        </p:txBody>
      </p:sp>
      <p:sp>
        <p:nvSpPr>
          <p:cNvPr id="12" name="Rectangle 11">
            <a:extLst>
              <a:ext uri="{FF2B5EF4-FFF2-40B4-BE49-F238E27FC236}">
                <a16:creationId xmlns:a16="http://schemas.microsoft.com/office/drawing/2014/main" id="{3567B245-4F2D-4F7A-B525-FC694A0ED4D2}"/>
              </a:ext>
            </a:extLst>
          </p:cNvPr>
          <p:cNvSpPr>
            <a:spLocks noChangeArrowheads="1"/>
          </p:cNvSpPr>
          <p:nvPr/>
        </p:nvSpPr>
        <p:spPr bwMode="auto">
          <a:xfrm>
            <a:off x="0" y="678730"/>
            <a:ext cx="9144000" cy="9214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lang="en-US" altLang="en-US" sz="3200" b="1" dirty="0">
                <a:solidFill>
                  <a:srgbClr val="0000CC"/>
                </a:solidFill>
                <a:latin typeface="Calibri" panose="020F0502020204030204" pitchFamily="34" charset="0"/>
                <a:cs typeface="Calibri" panose="020F0502020204030204" pitchFamily="34" charset="0"/>
              </a:rPr>
              <a:t>City on a Hill</a:t>
            </a:r>
          </a:p>
          <a:p>
            <a:r>
              <a:rPr lang="en-US" altLang="en-US" sz="2400" b="1" dirty="0">
                <a:solidFill>
                  <a:srgbClr val="0000CC"/>
                </a:solidFill>
                <a:latin typeface="Calibri" panose="020F0502020204030204" pitchFamily="34" charset="0"/>
                <a:cs typeface="Calibri" panose="020F0502020204030204" pitchFamily="34" charset="0"/>
              </a:rPr>
              <a:t>Matthew 5:14</a:t>
            </a:r>
          </a:p>
        </p:txBody>
      </p:sp>
      <p:pic>
        <p:nvPicPr>
          <p:cNvPr id="5" name="Picture 4">
            <a:extLst>
              <a:ext uri="{FF2B5EF4-FFF2-40B4-BE49-F238E27FC236}">
                <a16:creationId xmlns:a16="http://schemas.microsoft.com/office/drawing/2014/main" id="{18047E50-5DE7-4EFF-8118-071D8D9A5D5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25296" y="1676400"/>
            <a:ext cx="6693408" cy="5029200"/>
          </a:xfrm>
          <a:prstGeom prst="rect">
            <a:avLst/>
          </a:prstGeom>
        </p:spPr>
      </p:pic>
      <p:pic>
        <p:nvPicPr>
          <p:cNvPr id="3" name="Picture 2">
            <a:extLst>
              <a:ext uri="{FF2B5EF4-FFF2-40B4-BE49-F238E27FC236}">
                <a16:creationId xmlns:a16="http://schemas.microsoft.com/office/drawing/2014/main" id="{5FA20AE0-9DFB-4A92-94B5-5E468EB62B7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38945" y="5715000"/>
            <a:ext cx="1632855" cy="914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26" presetClass="emph" presetSubtype="0" repeatCount="5000" fill="hold" nodeType="withEffect">
                                  <p:stCondLst>
                                    <p:cond delay="0"/>
                                  </p:stCondLst>
                                  <p:childTnLst>
                                    <p:animEffect transition="out" filter="fade">
                                      <p:cBhvr>
                                        <p:cTn id="8" dur="500" tmFilter="0, 0; .2, .5; .8, .5; 1, 0"/>
                                        <p:tgtEl>
                                          <p:spTgt spid="3"/>
                                        </p:tgtEl>
                                      </p:cBhvr>
                                    </p:animEffect>
                                    <p:animScale>
                                      <p:cBhvr>
                                        <p:cTn id="9" dur="250"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Hippos view from Galilee">
            <a:extLst>
              <a:ext uri="{FF2B5EF4-FFF2-40B4-BE49-F238E27FC236}">
                <a16:creationId xmlns:a16="http://schemas.microsoft.com/office/drawing/2014/main" id="{D1F3FD8D-03BC-4020-AE46-AC7A91896A9C}"/>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648200" y="2743200"/>
            <a:ext cx="4219302" cy="3474720"/>
          </a:xfrm>
          <a:prstGeom prst="rect">
            <a:avLst/>
          </a:prstGeom>
          <a:noFill/>
          <a:extLst>
            <a:ext uri="{909E8E84-426E-40DD-AFC4-6F175D3DCCD1}">
              <a14:hiddenFill xmlns:a14="http://schemas.microsoft.com/office/drawing/2010/main">
                <a:solidFill>
                  <a:srgbClr val="FFFFFF"/>
                </a:solidFill>
              </a14:hiddenFill>
            </a:ext>
          </a:extLst>
        </p:spPr>
      </p:pic>
      <p:pic>
        <p:nvPicPr>
          <p:cNvPr id="45059" name="Picture 3" descr="Hippos Aerial view toward Galilee">
            <a:extLst>
              <a:ext uri="{FF2B5EF4-FFF2-40B4-BE49-F238E27FC236}">
                <a16:creationId xmlns:a16="http://schemas.microsoft.com/office/drawing/2014/main" id="{36FEAE33-473A-4D2D-8279-6F06A6361D50}"/>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14697" y="2743200"/>
            <a:ext cx="4219302" cy="3474720"/>
          </a:xfrm>
          <a:prstGeom prst="rect">
            <a:avLst/>
          </a:prstGeom>
          <a:noFill/>
          <a:extLst>
            <a:ext uri="{909E8E84-426E-40DD-AFC4-6F175D3DCCD1}">
              <a14:hiddenFill xmlns:a14="http://schemas.microsoft.com/office/drawing/2010/main">
                <a:solidFill>
                  <a:srgbClr val="FFFFFF"/>
                </a:solidFill>
              </a14:hiddenFill>
            </a:ext>
          </a:extLst>
        </p:spPr>
      </p:pic>
      <p:sp>
        <p:nvSpPr>
          <p:cNvPr id="45060" name="Text Box 4">
            <a:extLst>
              <a:ext uri="{FF2B5EF4-FFF2-40B4-BE49-F238E27FC236}">
                <a16:creationId xmlns:a16="http://schemas.microsoft.com/office/drawing/2014/main" id="{679E1B23-5763-405D-8389-FFA7743EB3AF}"/>
              </a:ext>
            </a:extLst>
          </p:cNvPr>
          <p:cNvSpPr txBox="1">
            <a:spLocks noChangeArrowheads="1"/>
          </p:cNvSpPr>
          <p:nvPr/>
        </p:nvSpPr>
        <p:spPr bwMode="auto">
          <a:xfrm>
            <a:off x="228600" y="1511202"/>
            <a:ext cx="8686799"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en-US" altLang="en-US" sz="2400" dirty="0">
                <a:latin typeface="Calibri" panose="020F0502020204030204" pitchFamily="34" charset="0"/>
                <a:cs typeface="Calibri" panose="020F0502020204030204" pitchFamily="34" charset="0"/>
              </a:rPr>
              <a:t>On the left, looking from Hippos toward the Mount of Beatitudes and on the right, the opposite view from a boat on the Sea of Galilee.</a:t>
            </a:r>
          </a:p>
        </p:txBody>
      </p:sp>
      <p:sp>
        <p:nvSpPr>
          <p:cNvPr id="45062" name="Text Box 6">
            <a:extLst>
              <a:ext uri="{FF2B5EF4-FFF2-40B4-BE49-F238E27FC236}">
                <a16:creationId xmlns:a16="http://schemas.microsoft.com/office/drawing/2014/main" id="{88E26A22-08CE-44D8-AA61-8B6656C324E7}"/>
              </a:ext>
            </a:extLst>
          </p:cNvPr>
          <p:cNvSpPr txBox="1">
            <a:spLocks noChangeArrowheads="1"/>
          </p:cNvSpPr>
          <p:nvPr/>
        </p:nvSpPr>
        <p:spPr bwMode="auto">
          <a:xfrm>
            <a:off x="5791200" y="27432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dirty="0">
                <a:latin typeface="Calibri" panose="020F0502020204030204" pitchFamily="34" charset="0"/>
                <a:cs typeface="Calibri" panose="020F0502020204030204" pitchFamily="34" charset="0"/>
              </a:rPr>
              <a:t>Hippos</a:t>
            </a:r>
          </a:p>
        </p:txBody>
      </p:sp>
      <p:sp>
        <p:nvSpPr>
          <p:cNvPr id="2" name="Text Box 4">
            <a:extLst>
              <a:ext uri="{FF2B5EF4-FFF2-40B4-BE49-F238E27FC236}">
                <a16:creationId xmlns:a16="http://schemas.microsoft.com/office/drawing/2014/main" id="{4CE9A6B5-FD38-40C4-ABF3-6FE56E761DB6}"/>
              </a:ext>
            </a:extLst>
          </p:cNvPr>
          <p:cNvSpPr txBox="1">
            <a:spLocks noChangeArrowheads="1"/>
          </p:cNvSpPr>
          <p:nvPr/>
        </p:nvSpPr>
        <p:spPr bwMode="auto">
          <a:xfrm>
            <a:off x="685800" y="87313"/>
            <a:ext cx="7772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Law and Grace: Session 27 The SOM – Matthew 5:1–8:1 (Luke 6:17–49)</a:t>
            </a:r>
          </a:p>
        </p:txBody>
      </p:sp>
      <p:sp>
        <p:nvSpPr>
          <p:cNvPr id="3" name="Rectangle 11">
            <a:extLst>
              <a:ext uri="{FF2B5EF4-FFF2-40B4-BE49-F238E27FC236}">
                <a16:creationId xmlns:a16="http://schemas.microsoft.com/office/drawing/2014/main" id="{C01543CF-9D68-4436-ADF2-513BB1EF07F3}"/>
              </a:ext>
            </a:extLst>
          </p:cNvPr>
          <p:cNvSpPr>
            <a:spLocks noChangeArrowheads="1"/>
          </p:cNvSpPr>
          <p:nvPr/>
        </p:nvSpPr>
        <p:spPr bwMode="auto">
          <a:xfrm>
            <a:off x="0" y="678730"/>
            <a:ext cx="9144000" cy="9214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lang="en-US" altLang="en-US" sz="3200" b="1" dirty="0">
                <a:solidFill>
                  <a:srgbClr val="0000CC"/>
                </a:solidFill>
                <a:latin typeface="Calibri" panose="020F0502020204030204" pitchFamily="34" charset="0"/>
                <a:cs typeface="Calibri" panose="020F0502020204030204" pitchFamily="34" charset="0"/>
              </a:rPr>
              <a:t>Hippos: A City on a hill…</a:t>
            </a:r>
          </a:p>
        </p:txBody>
      </p:sp>
      <p:sp>
        <p:nvSpPr>
          <p:cNvPr id="4" name="Text Box 6">
            <a:extLst>
              <a:ext uri="{FF2B5EF4-FFF2-40B4-BE49-F238E27FC236}">
                <a16:creationId xmlns:a16="http://schemas.microsoft.com/office/drawing/2014/main" id="{BDBDAD8B-0103-4427-9CFA-D7577C2CE9F4}"/>
              </a:ext>
            </a:extLst>
          </p:cNvPr>
          <p:cNvSpPr txBox="1">
            <a:spLocks noChangeArrowheads="1"/>
          </p:cNvSpPr>
          <p:nvPr/>
        </p:nvSpPr>
        <p:spPr bwMode="auto">
          <a:xfrm>
            <a:off x="1776648" y="27432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dirty="0">
                <a:latin typeface="Calibri" panose="020F0502020204030204" pitchFamily="34" charset="0"/>
                <a:cs typeface="Calibri" panose="020F0502020204030204" pitchFamily="34" charset="0"/>
              </a:rPr>
              <a:t>Hippos</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142148F-3D2A-4491-8D89-B2F2508D35E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73058" name="Rectangle 2">
            <a:extLst>
              <a:ext uri="{FF2B5EF4-FFF2-40B4-BE49-F238E27FC236}">
                <a16:creationId xmlns:a16="http://schemas.microsoft.com/office/drawing/2014/main" id="{D60F8E01-BE31-4FB9-B6A0-8052CE55FA7F}"/>
              </a:ext>
            </a:extLst>
          </p:cNvPr>
          <p:cNvSpPr>
            <a:spLocks noGrp="1" noChangeArrowheads="1"/>
          </p:cNvSpPr>
          <p:nvPr>
            <p:ph type="body" idx="1"/>
          </p:nvPr>
        </p:nvSpPr>
        <p:spPr>
          <a:xfrm>
            <a:off x="0" y="0"/>
            <a:ext cx="9144000" cy="5105400"/>
          </a:xfrm>
        </p:spPr>
        <p:txBody>
          <a:bodyPr/>
          <a:lstStyle/>
          <a:p>
            <a:pPr marL="0" marR="0" indent="0" algn="ctr" defTabSz="339725">
              <a:spcBef>
                <a:spcPts val="0"/>
              </a:spcBef>
              <a:spcAft>
                <a:spcPts val="1200"/>
              </a:spcAft>
              <a:buNone/>
            </a:pPr>
            <a:r>
              <a:rPr lang="en-US" sz="3600" b="1" dirty="0">
                <a:solidFill>
                  <a:srgbClr val="0000CC"/>
                </a:solidFill>
              </a:rPr>
              <a:t>Matthew 5:15–16</a:t>
            </a:r>
          </a:p>
          <a:p>
            <a:pPr marL="0" marR="0" indent="0" algn="just">
              <a:spcBef>
                <a:spcPts val="0"/>
              </a:spcBef>
              <a:spcAft>
                <a:spcPts val="1000"/>
              </a:spcAft>
              <a:buNone/>
            </a:pPr>
            <a:r>
              <a:rPr lang="en-US" u="none" strike="noStrike" baseline="30000" dirty="0">
                <a:effectLst/>
                <a:latin typeface="Calibri" panose="020F0502020204030204" pitchFamily="34" charset="0"/>
              </a:rPr>
              <a:t>15</a:t>
            </a:r>
            <a:r>
              <a:rPr lang="en-US" u="none" strike="noStrike" dirty="0">
                <a:effectLst/>
                <a:latin typeface="Calibri" panose="020F0502020204030204" pitchFamily="34" charset="0"/>
              </a:rPr>
              <a:t> </a:t>
            </a:r>
            <a:r>
              <a:rPr lang="en-US" dirty="0">
                <a:effectLst/>
                <a:latin typeface="Calibri" panose="020F0502020204030204" pitchFamily="34" charset="0"/>
              </a:rPr>
              <a:t>nor does </a:t>
            </a:r>
            <a:r>
              <a:rPr lang="en-US" i="1" dirty="0">
                <a:effectLst/>
                <a:latin typeface="Calibri" panose="020F0502020204030204" pitchFamily="34" charset="0"/>
              </a:rPr>
              <a:t>anyone</a:t>
            </a:r>
            <a:r>
              <a:rPr lang="en-US" dirty="0">
                <a:effectLst/>
                <a:latin typeface="Calibri" panose="020F0502020204030204" pitchFamily="34" charset="0"/>
              </a:rPr>
              <a:t> light a lamp and put it under a basket, but on the lampstand, and it gives light to all who are in the house. </a:t>
            </a:r>
            <a:r>
              <a:rPr lang="en-US" u="none" strike="noStrike" baseline="30000" dirty="0">
                <a:effectLst/>
                <a:latin typeface="Calibri" panose="020F0502020204030204" pitchFamily="34" charset="0"/>
              </a:rPr>
              <a:t>16</a:t>
            </a:r>
            <a:r>
              <a:rPr lang="en-US" u="none" strike="noStrike" dirty="0">
                <a:effectLst/>
                <a:latin typeface="Calibri" panose="020F0502020204030204" pitchFamily="34" charset="0"/>
              </a:rPr>
              <a:t> </a:t>
            </a:r>
            <a:r>
              <a:rPr lang="en-US" dirty="0">
                <a:effectLst/>
                <a:latin typeface="Calibri" panose="020F0502020204030204" pitchFamily="34" charset="0"/>
              </a:rPr>
              <a:t>“Let your light shine before men in such a way that they may see your good works, and glorify your Father who is in heaven. </a:t>
            </a:r>
          </a:p>
        </p:txBody>
      </p:sp>
      <p:pic>
        <p:nvPicPr>
          <p:cNvPr id="2" name="Picture 1">
            <a:extLst>
              <a:ext uri="{FF2B5EF4-FFF2-40B4-BE49-F238E27FC236}">
                <a16:creationId xmlns:a16="http://schemas.microsoft.com/office/drawing/2014/main" id="{6EA8BF5F-EBD3-4394-8566-504827FCCF4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56515" y="3276600"/>
            <a:ext cx="2430970" cy="1828800"/>
          </a:xfrm>
          <a:prstGeom prst="rect">
            <a:avLst/>
          </a:prstGeom>
        </p:spPr>
      </p:pic>
    </p:spTree>
    <p:extLst>
      <p:ext uri="{BB962C8B-B14F-4D97-AF65-F5344CB8AC3E}">
        <p14:creationId xmlns:p14="http://schemas.microsoft.com/office/powerpoint/2010/main" val="193587560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a:extLst>
              <a:ext uri="{FF2B5EF4-FFF2-40B4-BE49-F238E27FC236}">
                <a16:creationId xmlns:a16="http://schemas.microsoft.com/office/drawing/2014/main" id="{CAD302D7-C736-40D7-9DC6-548DF8E4195F}"/>
              </a:ext>
            </a:extLst>
          </p:cNvPr>
          <p:cNvSpPr>
            <a:spLocks noGrp="1" noChangeArrowheads="1"/>
          </p:cNvSpPr>
          <p:nvPr>
            <p:ph type="body" sz="half" idx="1"/>
          </p:nvPr>
        </p:nvSpPr>
        <p:spPr>
          <a:xfrm>
            <a:off x="304800" y="1828800"/>
            <a:ext cx="4495800" cy="3200400"/>
          </a:xfrm>
        </p:spPr>
        <p:txBody>
          <a:bodyPr/>
          <a:lstStyle/>
          <a:p>
            <a:pPr algn="just"/>
            <a:r>
              <a:rPr lang="en-US" altLang="en-US" sz="2800" dirty="0"/>
              <a:t>Lamps typically burned olive oil, and the woman of the house was responsible to keep the lamp lit all of the time.</a:t>
            </a:r>
          </a:p>
        </p:txBody>
      </p:sp>
      <p:pic>
        <p:nvPicPr>
          <p:cNvPr id="15369" name="Picture 9" descr="oil_lamp_open_lit">
            <a:extLst>
              <a:ext uri="{FF2B5EF4-FFF2-40B4-BE49-F238E27FC236}">
                <a16:creationId xmlns:a16="http://schemas.microsoft.com/office/drawing/2014/main" id="{27C7D008-96F1-4E4E-A27A-1E1A67EB0018}"/>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876800" y="1981200"/>
            <a:ext cx="3962400" cy="2971800"/>
          </a:xfrm>
          <a:prstGeom prst="rect">
            <a:avLst/>
          </a:prstGeom>
          <a:noFill/>
          <a:ln w="9525">
            <a:solidFill>
              <a:srgbClr val="663300"/>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1">
            <a:extLst>
              <a:ext uri="{FF2B5EF4-FFF2-40B4-BE49-F238E27FC236}">
                <a16:creationId xmlns:a16="http://schemas.microsoft.com/office/drawing/2014/main" id="{BFC441A4-006B-492D-8D73-811269370CB5}"/>
              </a:ext>
            </a:extLst>
          </p:cNvPr>
          <p:cNvSpPr>
            <a:spLocks noChangeArrowheads="1"/>
          </p:cNvSpPr>
          <p:nvPr/>
        </p:nvSpPr>
        <p:spPr bwMode="auto">
          <a:xfrm>
            <a:off x="0" y="678730"/>
            <a:ext cx="9144000" cy="9214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lang="en-US" altLang="en-US" sz="3200" b="1" dirty="0">
                <a:solidFill>
                  <a:srgbClr val="0000CC"/>
                </a:solidFill>
                <a:latin typeface="Calibri" panose="020F0502020204030204" pitchFamily="34" charset="0"/>
                <a:cs typeface="Calibri" panose="020F0502020204030204" pitchFamily="34" charset="0"/>
              </a:rPr>
              <a:t>Lit Lamps In Israel’s Land</a:t>
            </a:r>
          </a:p>
          <a:p>
            <a:r>
              <a:rPr lang="en-US" altLang="en-US" sz="3200" b="1" dirty="0">
                <a:solidFill>
                  <a:srgbClr val="0000CC"/>
                </a:solidFill>
                <a:latin typeface="Calibri" panose="020F0502020204030204" pitchFamily="34" charset="0"/>
                <a:cs typeface="Calibri" panose="020F0502020204030204" pitchFamily="34" charset="0"/>
              </a:rPr>
              <a:t> </a:t>
            </a:r>
            <a:r>
              <a:rPr lang="en-US" altLang="en-US" sz="2400" b="1" dirty="0">
                <a:solidFill>
                  <a:srgbClr val="0000CC"/>
                </a:solidFill>
                <a:latin typeface="Calibri" panose="020F0502020204030204" pitchFamily="34" charset="0"/>
                <a:cs typeface="Calibri" panose="020F0502020204030204" pitchFamily="34" charset="0"/>
              </a:rPr>
              <a:t>Matthew 5:15-16</a:t>
            </a:r>
          </a:p>
        </p:txBody>
      </p:sp>
      <p:sp>
        <p:nvSpPr>
          <p:cNvPr id="3" name="Text Box 4">
            <a:extLst>
              <a:ext uri="{FF2B5EF4-FFF2-40B4-BE49-F238E27FC236}">
                <a16:creationId xmlns:a16="http://schemas.microsoft.com/office/drawing/2014/main" id="{E42D72F7-8CDA-409F-B3F1-585236F78C1E}"/>
              </a:ext>
            </a:extLst>
          </p:cNvPr>
          <p:cNvSpPr txBox="1">
            <a:spLocks noChangeArrowheads="1"/>
          </p:cNvSpPr>
          <p:nvPr/>
        </p:nvSpPr>
        <p:spPr bwMode="auto">
          <a:xfrm>
            <a:off x="685800" y="87313"/>
            <a:ext cx="7772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Law and Grace: Session 27 The SOM – Matthew 5:1–8:1 (Luke 6:17–49)</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209800" y="1542395"/>
            <a:ext cx="6771589" cy="4401205"/>
          </a:xfrm>
          <a:prstGeom prst="rect">
            <a:avLst/>
          </a:prstGeom>
          <a:noFill/>
          <a:ln>
            <a:noFill/>
          </a:ln>
        </p:spPr>
        <p:txBody>
          <a:bodyPr wrap="square">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It is because Reformed theology has kept us Gentiles under the Law,—if not as a means of righteousness, then as “a rule of life,” that all the trouble has arisen. </a:t>
            </a:r>
            <a:r>
              <a:rPr kumimoji="0" lang="en-US" sz="2800" b="1" i="1" u="none" strike="noStrike" kern="1200" cap="none" spc="0" normalizeH="0" baseline="0" noProof="0" dirty="0">
                <a:ln>
                  <a:noFill/>
                </a:ln>
                <a:solidFill>
                  <a:srgbClr val="0000CC"/>
                </a:solidFill>
                <a:effectLst/>
                <a:uLnTx/>
                <a:uFillTx/>
                <a:latin typeface="Calibri" panose="020F0502020204030204" pitchFamily="34" charset="0"/>
                <a:ea typeface="+mn-ea"/>
                <a:cs typeface="Calibri" panose="020F0502020204030204" pitchFamily="34" charset="0"/>
              </a:rPr>
              <a:t>The Law is no more a rule of life than it is a means of righteousness. </a:t>
            </a:r>
            <a:r>
              <a:rPr kumimoji="0" lang="en-US" sz="2800" b="1" i="1" u="none" strike="noStrike" kern="1200" cap="none" spc="0" normalizeH="0" baseline="0" noProof="0" dirty="0">
                <a:ln>
                  <a:noFill/>
                </a:ln>
                <a:solidFill>
                  <a:srgbClr val="008000"/>
                </a:solidFill>
                <a:effectLst/>
                <a:uLnTx/>
                <a:uFillTx/>
                <a:latin typeface="Calibri" panose="020F0502020204030204" pitchFamily="34" charset="0"/>
                <a:ea typeface="+mn-ea"/>
                <a:cs typeface="Calibri" panose="020F0502020204030204" pitchFamily="34" charset="0"/>
              </a:rPr>
              <a:t>Walking in the Spirit has now taken the place of walking by ordinances. </a:t>
            </a:r>
            <a:r>
              <a:rPr kumimoji="0" lang="en-US" sz="2800" b="1" i="1" u="none" strike="noStrike" kern="1200" cap="none" spc="0" normalizeH="0" baseline="0" noProof="0" dirty="0">
                <a:ln>
                  <a:noFill/>
                </a:ln>
                <a:solidFill>
                  <a:srgbClr val="CC00FF"/>
                </a:solidFill>
                <a:effectLst/>
                <a:uLnTx/>
                <a:uFillTx/>
                <a:latin typeface="Calibri" panose="020F0502020204030204" pitchFamily="34" charset="0"/>
                <a:ea typeface="+mn-ea"/>
                <a:cs typeface="Calibri" panose="020F0502020204030204" pitchFamily="34" charset="0"/>
              </a:rPr>
              <a:t>God has another principle under which He has put his saints: “Ye are not under law, but, under grace! (Rom. 6:14)</a:t>
            </a:r>
            <a:r>
              <a:rPr lang="en-US" sz="2800" dirty="0">
                <a:solidFill>
                  <a:srgbClr val="000000"/>
                </a:solidFill>
                <a:latin typeface="Calibri" panose="020F0502020204030204" pitchFamily="34" charset="0"/>
                <a:cs typeface="Calibri" panose="020F0502020204030204" pitchFamily="34" charset="0"/>
              </a:rPr>
              <a:t>”</a:t>
            </a:r>
            <a:r>
              <a:rPr kumimoji="0" lang="en-US" sz="2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(italics mine)</a:t>
            </a:r>
          </a:p>
        </p:txBody>
      </p:sp>
      <p:sp>
        <p:nvSpPr>
          <p:cNvPr id="2" name="Rectangle 1">
            <a:extLst>
              <a:ext uri="{FF2B5EF4-FFF2-40B4-BE49-F238E27FC236}">
                <a16:creationId xmlns:a16="http://schemas.microsoft.com/office/drawing/2014/main" id="{A634B74D-66F4-476B-A1C7-9EEF14FD73AD}"/>
              </a:ext>
            </a:extLst>
          </p:cNvPr>
          <p:cNvSpPr/>
          <p:nvPr/>
        </p:nvSpPr>
        <p:spPr>
          <a:xfrm>
            <a:off x="428625" y="228600"/>
            <a:ext cx="8286750" cy="1200329"/>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William R. Newell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Romans Verse-by-Verse </a:t>
            </a: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(p. 274).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Grand Rapids, MI: Christian Classics Ethereal Library.</a:t>
            </a:r>
          </a:p>
        </p:txBody>
      </p:sp>
      <p:pic>
        <p:nvPicPr>
          <p:cNvPr id="4" name="Picture 3">
            <a:extLst>
              <a:ext uri="{FF2B5EF4-FFF2-40B4-BE49-F238E27FC236}">
                <a16:creationId xmlns:a16="http://schemas.microsoft.com/office/drawing/2014/main" id="{0B270E57-4D9A-4DEA-BC5C-A79F85DB962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2611" y="1654552"/>
            <a:ext cx="1894789" cy="2743200"/>
          </a:xfrm>
          <a:prstGeom prst="rect">
            <a:avLst/>
          </a:prstGeom>
        </p:spPr>
      </p:pic>
      <p:sp>
        <p:nvSpPr>
          <p:cNvPr id="3" name="Rectangle 2">
            <a:extLst>
              <a:ext uri="{FF2B5EF4-FFF2-40B4-BE49-F238E27FC236}">
                <a16:creationId xmlns:a16="http://schemas.microsoft.com/office/drawing/2014/main" id="{33853642-A630-4A84-ACDC-B8FA91DD4EA7}"/>
              </a:ext>
            </a:extLst>
          </p:cNvPr>
          <p:cNvSpPr/>
          <p:nvPr/>
        </p:nvSpPr>
        <p:spPr>
          <a:xfrm>
            <a:off x="495300" y="6400800"/>
            <a:ext cx="8153400" cy="369332"/>
          </a:xfrm>
          <a:prstGeom prst="rect">
            <a:avLst/>
          </a:prstGeom>
        </p:spPr>
        <p:txBody>
          <a:bodyPr wrap="square">
            <a:spAutoFit/>
          </a:bodyPr>
          <a:lstStyle/>
          <a:p>
            <a:pPr algn="ctr"/>
            <a:r>
              <a:rPr lang="en-US" b="1" u="sng" dirty="0">
                <a:latin typeface="Calibri" panose="020F0502020204030204" pitchFamily="34" charset="0"/>
                <a:cs typeface="Calibri" panose="020F0502020204030204" pitchFamily="34" charset="0"/>
              </a:rPr>
              <a:t>PDF Download Here</a:t>
            </a:r>
            <a:r>
              <a:rPr lang="en-US" b="1" dirty="0">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https://archive.org/details/Romans_Verse_By_Verse-NewellWR</a:t>
            </a:r>
          </a:p>
        </p:txBody>
      </p:sp>
    </p:spTree>
    <p:extLst>
      <p:ext uri="{BB962C8B-B14F-4D97-AF65-F5344CB8AC3E}">
        <p14:creationId xmlns:p14="http://schemas.microsoft.com/office/powerpoint/2010/main" val="168496744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EAB03A6-2E81-4AC1-A7EA-E380F006BD84}"/>
              </a:ext>
            </a:extLst>
          </p:cNvPr>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1">
            <a:extLst>
              <a:ext uri="{FF2B5EF4-FFF2-40B4-BE49-F238E27FC236}">
                <a16:creationId xmlns:a16="http://schemas.microsoft.com/office/drawing/2014/main" id="{AC73131F-F2F5-4930-85DE-2B3CF12A5DF4}"/>
              </a:ext>
            </a:extLst>
          </p:cNvPr>
          <p:cNvSpPr>
            <a:spLocks noChangeArrowheads="1"/>
          </p:cNvSpPr>
          <p:nvPr/>
        </p:nvSpPr>
        <p:spPr bwMode="auto">
          <a:xfrm>
            <a:off x="0" y="678730"/>
            <a:ext cx="9144000" cy="1378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lgn="ctr">
              <a:spcBef>
                <a:spcPts val="0"/>
              </a:spcBef>
              <a:spcAft>
                <a:spcPts val="0"/>
              </a:spcAft>
            </a:pPr>
            <a:r>
              <a:rPr lang="en-US" altLang="en-US" sz="3200" b="1" dirty="0">
                <a:solidFill>
                  <a:srgbClr val="0000CC"/>
                </a:solidFill>
                <a:latin typeface="Calibri" panose="020F0502020204030204" pitchFamily="34" charset="0"/>
                <a:cs typeface="Calibri" panose="020F0502020204030204" pitchFamily="34" charset="0"/>
              </a:rPr>
              <a:t>Our Spiritual Light </a:t>
            </a:r>
          </a:p>
          <a:p>
            <a:pPr algn="ctr">
              <a:spcBef>
                <a:spcPts val="0"/>
              </a:spcBef>
              <a:spcAft>
                <a:spcPts val="0"/>
              </a:spcAft>
            </a:pPr>
            <a:r>
              <a:rPr lang="en-US" altLang="en-US" sz="2800" b="1" dirty="0">
                <a:solidFill>
                  <a:srgbClr val="0000CC"/>
                </a:solidFill>
                <a:latin typeface="Calibri" panose="020F0502020204030204" pitchFamily="34" charset="0"/>
                <a:cs typeface="Calibri" panose="020F0502020204030204" pitchFamily="34" charset="0"/>
              </a:rPr>
              <a:t>OPEN &amp; EVIDENT?</a:t>
            </a:r>
            <a:r>
              <a:rPr lang="en-US" altLang="en-US" sz="2800" b="1" dirty="0">
                <a:latin typeface="Calibri" panose="020F0502020204030204" pitchFamily="34" charset="0"/>
                <a:cs typeface="Calibri" panose="020F0502020204030204" pitchFamily="34" charset="0"/>
              </a:rPr>
              <a:t> or</a:t>
            </a:r>
            <a:r>
              <a:rPr lang="en-US" altLang="en-US" sz="2800" dirty="0">
                <a:latin typeface="Calibri" panose="020F0502020204030204" pitchFamily="34" charset="0"/>
                <a:cs typeface="Calibri" panose="020F0502020204030204" pitchFamily="34" charset="0"/>
              </a:rPr>
              <a:t> </a:t>
            </a:r>
            <a:r>
              <a:rPr lang="en-US" altLang="en-US" sz="2800" b="1" dirty="0">
                <a:solidFill>
                  <a:srgbClr val="C00000"/>
                </a:solidFill>
                <a:latin typeface="Calibri" panose="020F0502020204030204" pitchFamily="34" charset="0"/>
                <a:cs typeface="Calibri" panose="020F0502020204030204" pitchFamily="34" charset="0"/>
              </a:rPr>
              <a:t>PRIVATE &amp; SECRET?</a:t>
            </a:r>
            <a:endParaRPr lang="en-US" altLang="en-US" sz="2800" b="1" dirty="0">
              <a:solidFill>
                <a:srgbClr val="0000CC"/>
              </a:solidFill>
              <a:latin typeface="Calibri" panose="020F0502020204030204" pitchFamily="34" charset="0"/>
              <a:cs typeface="Calibri" panose="020F0502020204030204" pitchFamily="34" charset="0"/>
            </a:endParaRPr>
          </a:p>
          <a:p>
            <a:r>
              <a:rPr lang="en-US" altLang="en-US" sz="3200" b="1" dirty="0">
                <a:solidFill>
                  <a:srgbClr val="0000CC"/>
                </a:solidFill>
                <a:latin typeface="Calibri" panose="020F0502020204030204" pitchFamily="34" charset="0"/>
                <a:cs typeface="Calibri" panose="020F0502020204030204" pitchFamily="34" charset="0"/>
              </a:rPr>
              <a:t> </a:t>
            </a:r>
            <a:r>
              <a:rPr lang="en-US" altLang="en-US" sz="2400" b="1" dirty="0">
                <a:solidFill>
                  <a:srgbClr val="0000CC"/>
                </a:solidFill>
                <a:latin typeface="Calibri" panose="020F0502020204030204" pitchFamily="34" charset="0"/>
                <a:cs typeface="Calibri" panose="020F0502020204030204" pitchFamily="34" charset="0"/>
              </a:rPr>
              <a:t>Matthew 5:15-16</a:t>
            </a:r>
          </a:p>
        </p:txBody>
      </p:sp>
      <p:sp>
        <p:nvSpPr>
          <p:cNvPr id="4" name="Text Box 4">
            <a:extLst>
              <a:ext uri="{FF2B5EF4-FFF2-40B4-BE49-F238E27FC236}">
                <a16:creationId xmlns:a16="http://schemas.microsoft.com/office/drawing/2014/main" id="{A60E5F42-CEC8-4CF2-BC3A-C582F5311068}"/>
              </a:ext>
            </a:extLst>
          </p:cNvPr>
          <p:cNvSpPr txBox="1">
            <a:spLocks noChangeArrowheads="1"/>
          </p:cNvSpPr>
          <p:nvPr/>
        </p:nvSpPr>
        <p:spPr bwMode="auto">
          <a:xfrm>
            <a:off x="685800" y="87313"/>
            <a:ext cx="7772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Law and Grace: Session 27 The SOM – Matthew 5:1–8:1 (Luke 6:17–49)</a:t>
            </a:r>
          </a:p>
        </p:txBody>
      </p:sp>
      <p:pic>
        <p:nvPicPr>
          <p:cNvPr id="17" name="Picture 16">
            <a:extLst>
              <a:ext uri="{FF2B5EF4-FFF2-40B4-BE49-F238E27FC236}">
                <a16:creationId xmlns:a16="http://schemas.microsoft.com/office/drawing/2014/main" id="{4BBDEAD0-A68D-4DAF-A01C-1E6EAC0062B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79167" y="2362200"/>
            <a:ext cx="5185667" cy="3657600"/>
          </a:xfrm>
          <a:prstGeom prst="rect">
            <a:avLst/>
          </a:prstGeo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142148F-3D2A-4491-8D89-B2F2508D35E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73058" name="Rectangle 2">
            <a:extLst>
              <a:ext uri="{FF2B5EF4-FFF2-40B4-BE49-F238E27FC236}">
                <a16:creationId xmlns:a16="http://schemas.microsoft.com/office/drawing/2014/main" id="{D60F8E01-BE31-4FB9-B6A0-8052CE55FA7F}"/>
              </a:ext>
            </a:extLst>
          </p:cNvPr>
          <p:cNvSpPr>
            <a:spLocks noGrp="1" noChangeArrowheads="1"/>
          </p:cNvSpPr>
          <p:nvPr>
            <p:ph type="body" idx="1"/>
          </p:nvPr>
        </p:nvSpPr>
        <p:spPr>
          <a:xfrm>
            <a:off x="0" y="0"/>
            <a:ext cx="9144000" cy="5105400"/>
          </a:xfrm>
        </p:spPr>
        <p:txBody>
          <a:bodyPr/>
          <a:lstStyle/>
          <a:p>
            <a:pPr marL="0" marR="0" indent="0" algn="ctr" defTabSz="339725">
              <a:spcBef>
                <a:spcPts val="0"/>
              </a:spcBef>
              <a:spcAft>
                <a:spcPts val="1200"/>
              </a:spcAft>
              <a:buNone/>
            </a:pPr>
            <a:r>
              <a:rPr lang="en-US" sz="3600" b="1" dirty="0">
                <a:solidFill>
                  <a:srgbClr val="0000CC"/>
                </a:solidFill>
              </a:rPr>
              <a:t>Matthew 5:17–20</a:t>
            </a:r>
          </a:p>
          <a:p>
            <a:pPr marL="0" marR="0" indent="0" algn="just">
              <a:spcBef>
                <a:spcPts val="0"/>
              </a:spcBef>
              <a:spcAft>
                <a:spcPts val="1000"/>
              </a:spcAft>
              <a:buNone/>
            </a:pPr>
            <a:r>
              <a:rPr lang="en-US" sz="2700" baseline="30000" dirty="0">
                <a:solidFill>
                  <a:srgbClr val="000000"/>
                </a:solidFill>
                <a:effectLst/>
                <a:latin typeface="Calibri" panose="020F0502020204030204" pitchFamily="34" charset="0"/>
                <a:ea typeface="Times New Roman" panose="02020603050405020304" pitchFamily="18" charset="0"/>
              </a:rPr>
              <a:t>17</a:t>
            </a:r>
            <a:r>
              <a:rPr lang="en-US" sz="2700" dirty="0">
                <a:solidFill>
                  <a:srgbClr val="000000"/>
                </a:solidFill>
                <a:effectLst/>
                <a:latin typeface="Calibri" panose="020F0502020204030204" pitchFamily="34" charset="0"/>
                <a:ea typeface="Times New Roman" panose="02020603050405020304" pitchFamily="18" charset="0"/>
              </a:rPr>
              <a:t> “Do not think that I came to abolish the Law or the Prophets; </a:t>
            </a:r>
            <a:r>
              <a:rPr lang="en-US" sz="2700" b="1" u="sng" dirty="0">
                <a:solidFill>
                  <a:srgbClr val="0000CC"/>
                </a:solidFill>
              </a:rPr>
              <a:t>I did not come to abolish but to fulfill</a:t>
            </a:r>
            <a:r>
              <a:rPr lang="en-US" sz="2700" dirty="0">
                <a:solidFill>
                  <a:srgbClr val="000000"/>
                </a:solidFill>
                <a:effectLst/>
                <a:latin typeface="Calibri" panose="020F0502020204030204" pitchFamily="34" charset="0"/>
                <a:ea typeface="Times New Roman" panose="02020603050405020304" pitchFamily="18" charset="0"/>
              </a:rPr>
              <a:t>. </a:t>
            </a:r>
            <a:r>
              <a:rPr lang="en-US" sz="2700" baseline="30000" dirty="0">
                <a:solidFill>
                  <a:srgbClr val="000000"/>
                </a:solidFill>
                <a:effectLst/>
                <a:latin typeface="Calibri" panose="020F0502020204030204" pitchFamily="34" charset="0"/>
                <a:ea typeface="Times New Roman" panose="02020603050405020304" pitchFamily="18" charset="0"/>
              </a:rPr>
              <a:t>18</a:t>
            </a:r>
            <a:r>
              <a:rPr lang="en-US" sz="2700" dirty="0">
                <a:solidFill>
                  <a:srgbClr val="000000"/>
                </a:solidFill>
                <a:effectLst/>
                <a:latin typeface="Calibri" panose="020F0502020204030204" pitchFamily="34" charset="0"/>
                <a:ea typeface="Times New Roman" panose="02020603050405020304" pitchFamily="18" charset="0"/>
              </a:rPr>
              <a:t> “For truly I say to you, until heaven and earth pass away, not the smallest letter or stroke shall pass from the Law until all is </a:t>
            </a:r>
            <a:r>
              <a:rPr lang="en-US" sz="2700" b="1" u="sng" dirty="0">
                <a:solidFill>
                  <a:srgbClr val="0000CC"/>
                </a:solidFill>
              </a:rPr>
              <a:t>accomplished</a:t>
            </a:r>
            <a:r>
              <a:rPr lang="en-US" sz="2700" dirty="0">
                <a:solidFill>
                  <a:srgbClr val="000000"/>
                </a:solidFill>
                <a:effectLst/>
                <a:latin typeface="Calibri" panose="020F0502020204030204" pitchFamily="34" charset="0"/>
                <a:ea typeface="Times New Roman" panose="02020603050405020304" pitchFamily="18" charset="0"/>
              </a:rPr>
              <a:t>. </a:t>
            </a:r>
            <a:r>
              <a:rPr lang="en-US" sz="2700" baseline="30000" dirty="0">
                <a:solidFill>
                  <a:srgbClr val="000000"/>
                </a:solidFill>
                <a:effectLst/>
                <a:latin typeface="Calibri" panose="020F0502020204030204" pitchFamily="34" charset="0"/>
                <a:ea typeface="Times New Roman" panose="02020603050405020304" pitchFamily="18" charset="0"/>
              </a:rPr>
              <a:t>19</a:t>
            </a:r>
            <a:r>
              <a:rPr lang="en-US" sz="2700" dirty="0">
                <a:solidFill>
                  <a:srgbClr val="000000"/>
                </a:solidFill>
                <a:effectLst/>
                <a:latin typeface="Calibri" panose="020F0502020204030204" pitchFamily="34" charset="0"/>
                <a:ea typeface="Times New Roman" panose="02020603050405020304" pitchFamily="18" charset="0"/>
              </a:rPr>
              <a:t> “Whoever then annuls one of the least of these commandments, and teaches others </a:t>
            </a:r>
            <a:r>
              <a:rPr lang="en-US" sz="2700" i="1" dirty="0">
                <a:solidFill>
                  <a:srgbClr val="000000"/>
                </a:solidFill>
                <a:effectLst/>
                <a:latin typeface="Calibri" panose="020F0502020204030204" pitchFamily="34" charset="0"/>
                <a:ea typeface="Times New Roman" panose="02020603050405020304" pitchFamily="18" charset="0"/>
              </a:rPr>
              <a:t>to do</a:t>
            </a:r>
            <a:r>
              <a:rPr lang="en-US" sz="2700" dirty="0">
                <a:solidFill>
                  <a:srgbClr val="000000"/>
                </a:solidFill>
                <a:effectLst/>
                <a:latin typeface="Calibri" panose="020F0502020204030204" pitchFamily="34" charset="0"/>
                <a:ea typeface="Times New Roman" panose="02020603050405020304" pitchFamily="18" charset="0"/>
              </a:rPr>
              <a:t> the same, shall be called least in the kingdom of heaven; but whoever </a:t>
            </a:r>
            <a:r>
              <a:rPr lang="en-US" sz="2700" b="1" u="sng" dirty="0">
                <a:solidFill>
                  <a:srgbClr val="0000CC"/>
                </a:solidFill>
              </a:rPr>
              <a:t>keeps</a:t>
            </a:r>
            <a:r>
              <a:rPr lang="en-US" sz="2700" dirty="0">
                <a:solidFill>
                  <a:srgbClr val="000000"/>
                </a:solidFill>
                <a:effectLst/>
                <a:latin typeface="Calibri" panose="020F0502020204030204" pitchFamily="34" charset="0"/>
                <a:ea typeface="Times New Roman" panose="02020603050405020304" pitchFamily="18" charset="0"/>
              </a:rPr>
              <a:t> and </a:t>
            </a:r>
            <a:r>
              <a:rPr lang="en-US" sz="2700" b="1" u="sng" dirty="0">
                <a:solidFill>
                  <a:srgbClr val="0000CC"/>
                </a:solidFill>
              </a:rPr>
              <a:t>teaches</a:t>
            </a:r>
            <a:r>
              <a:rPr lang="en-US" sz="2700" dirty="0">
                <a:solidFill>
                  <a:srgbClr val="000000"/>
                </a:solidFill>
                <a:effectLst/>
                <a:latin typeface="Calibri" panose="020F0502020204030204" pitchFamily="34" charset="0"/>
                <a:ea typeface="Times New Roman" panose="02020603050405020304" pitchFamily="18" charset="0"/>
              </a:rPr>
              <a:t> </a:t>
            </a:r>
            <a:r>
              <a:rPr lang="en-US" sz="2700" i="1" dirty="0">
                <a:solidFill>
                  <a:srgbClr val="000000"/>
                </a:solidFill>
                <a:effectLst/>
                <a:latin typeface="Calibri" panose="020F0502020204030204" pitchFamily="34" charset="0"/>
                <a:ea typeface="Times New Roman" panose="02020603050405020304" pitchFamily="18" charset="0"/>
              </a:rPr>
              <a:t>them,</a:t>
            </a:r>
            <a:r>
              <a:rPr lang="en-US" sz="2700" dirty="0">
                <a:solidFill>
                  <a:srgbClr val="000000"/>
                </a:solidFill>
                <a:effectLst/>
                <a:latin typeface="Calibri" panose="020F0502020204030204" pitchFamily="34" charset="0"/>
                <a:ea typeface="Times New Roman" panose="02020603050405020304" pitchFamily="18" charset="0"/>
              </a:rPr>
              <a:t> he shall be called great in the kingdom of heaven. </a:t>
            </a:r>
            <a:r>
              <a:rPr lang="en-US" sz="2700" baseline="30000" dirty="0">
                <a:solidFill>
                  <a:srgbClr val="000000"/>
                </a:solidFill>
                <a:effectLst/>
                <a:latin typeface="Calibri" panose="020F0502020204030204" pitchFamily="34" charset="0"/>
                <a:ea typeface="Times New Roman" panose="02020603050405020304" pitchFamily="18" charset="0"/>
              </a:rPr>
              <a:t>20</a:t>
            </a:r>
            <a:r>
              <a:rPr lang="en-US" sz="2700" dirty="0">
                <a:solidFill>
                  <a:srgbClr val="000000"/>
                </a:solidFill>
                <a:effectLst/>
                <a:latin typeface="Calibri" panose="020F0502020204030204" pitchFamily="34" charset="0"/>
                <a:ea typeface="Times New Roman" panose="02020603050405020304" pitchFamily="18" charset="0"/>
              </a:rPr>
              <a:t> “For I say to you that </a:t>
            </a:r>
            <a:r>
              <a:rPr lang="en-US" sz="2700" b="1" u="sng" dirty="0">
                <a:solidFill>
                  <a:srgbClr val="0000CC"/>
                </a:solidFill>
              </a:rPr>
              <a:t>unless your righteousness surpasses </a:t>
            </a:r>
            <a:r>
              <a:rPr lang="en-US" sz="2700" b="1" i="1" u="sng" dirty="0">
                <a:solidFill>
                  <a:srgbClr val="0000CC"/>
                </a:solidFill>
              </a:rPr>
              <a:t>that</a:t>
            </a:r>
            <a:r>
              <a:rPr lang="en-US" sz="2700" b="1" u="sng" dirty="0">
                <a:solidFill>
                  <a:srgbClr val="0000CC"/>
                </a:solidFill>
              </a:rPr>
              <a:t> of the scribes and Pharisees, you will not enter the kingdom of heaven</a:t>
            </a:r>
            <a:r>
              <a:rPr lang="en-US" sz="2700" dirty="0">
                <a:solidFill>
                  <a:srgbClr val="000000"/>
                </a:solidFill>
                <a:effectLst/>
                <a:latin typeface="Calibri" panose="020F0502020204030204" pitchFamily="34" charset="0"/>
                <a:ea typeface="Times New Roman" panose="02020603050405020304" pitchFamily="18" charset="0"/>
              </a:rPr>
              <a:t>. </a:t>
            </a:r>
            <a:endParaRPr lang="en-US" sz="2700" dirty="0">
              <a:effectLst/>
              <a:latin typeface="Calibri" panose="020F0502020204030204" pitchFamily="34" charset="0"/>
            </a:endParaRPr>
          </a:p>
        </p:txBody>
      </p:sp>
    </p:spTree>
    <p:extLst>
      <p:ext uri="{BB962C8B-B14F-4D97-AF65-F5344CB8AC3E}">
        <p14:creationId xmlns:p14="http://schemas.microsoft.com/office/powerpoint/2010/main" val="128617048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a:extLst>
              <a:ext uri="{FF2B5EF4-FFF2-40B4-BE49-F238E27FC236}">
                <a16:creationId xmlns:a16="http://schemas.microsoft.com/office/drawing/2014/main" id="{FD729C79-1233-406C-9B29-E49C918ADA9A}"/>
              </a:ext>
            </a:extLst>
          </p:cNvPr>
          <p:cNvSpPr>
            <a:spLocks noGrp="1" noChangeArrowheads="1"/>
          </p:cNvSpPr>
          <p:nvPr>
            <p:ph type="body" sz="half" idx="1"/>
          </p:nvPr>
        </p:nvSpPr>
        <p:spPr>
          <a:xfrm>
            <a:off x="76200" y="1981200"/>
            <a:ext cx="5105400" cy="3657600"/>
          </a:xfrm>
        </p:spPr>
        <p:txBody>
          <a:bodyPr/>
          <a:lstStyle/>
          <a:p>
            <a:pPr algn="just">
              <a:spcBef>
                <a:spcPts val="0"/>
              </a:spcBef>
              <a:spcAft>
                <a:spcPts val="1200"/>
              </a:spcAft>
            </a:pPr>
            <a:r>
              <a:rPr lang="en-US" altLang="en-US" sz="2800" dirty="0"/>
              <a:t>Jesus came to the people of Israel to:</a:t>
            </a:r>
          </a:p>
          <a:p>
            <a:pPr lvl="1" algn="just">
              <a:spcBef>
                <a:spcPts val="0"/>
              </a:spcBef>
              <a:spcAft>
                <a:spcPts val="1200"/>
              </a:spcAft>
            </a:pPr>
            <a:r>
              <a:rPr lang="en-US" altLang="en-US" b="1" u="sng" dirty="0">
                <a:solidFill>
                  <a:srgbClr val="0000CC"/>
                </a:solidFill>
              </a:rPr>
              <a:t>keep</a:t>
            </a:r>
            <a:r>
              <a:rPr lang="en-US" altLang="en-US" dirty="0"/>
              <a:t> the Law of Moses, </a:t>
            </a:r>
          </a:p>
          <a:p>
            <a:pPr lvl="1" algn="just">
              <a:spcBef>
                <a:spcPts val="0"/>
              </a:spcBef>
              <a:spcAft>
                <a:spcPts val="1200"/>
              </a:spcAft>
            </a:pPr>
            <a:r>
              <a:rPr lang="en-US" altLang="en-US" dirty="0"/>
              <a:t>to </a:t>
            </a:r>
            <a:r>
              <a:rPr lang="en-US" altLang="en-US" b="1" u="sng" dirty="0">
                <a:solidFill>
                  <a:srgbClr val="0000CC"/>
                </a:solidFill>
              </a:rPr>
              <a:t>uphold</a:t>
            </a:r>
            <a:r>
              <a:rPr lang="en-US" altLang="en-US" dirty="0"/>
              <a:t> the Law of Moses,</a:t>
            </a:r>
          </a:p>
          <a:p>
            <a:pPr lvl="1" algn="just">
              <a:spcBef>
                <a:spcPts val="0"/>
              </a:spcBef>
              <a:spcAft>
                <a:spcPts val="1200"/>
              </a:spcAft>
            </a:pPr>
            <a:r>
              <a:rPr lang="en-US" altLang="en-US" dirty="0"/>
              <a:t>and to </a:t>
            </a:r>
            <a:r>
              <a:rPr lang="en-US" altLang="en-US" b="1" u="sng" dirty="0">
                <a:solidFill>
                  <a:srgbClr val="0000CC"/>
                </a:solidFill>
              </a:rPr>
              <a:t>reclaim</a:t>
            </a:r>
            <a:r>
              <a:rPr lang="en-US" altLang="en-US" dirty="0"/>
              <a:t> the Law of Moses from the corruption of Pharisaic Judaism!</a:t>
            </a:r>
          </a:p>
        </p:txBody>
      </p:sp>
      <p:pic>
        <p:nvPicPr>
          <p:cNvPr id="17417" name="Picture 9" descr="Jesus teaching sermon_on_mount 1">
            <a:extLst>
              <a:ext uri="{FF2B5EF4-FFF2-40B4-BE49-F238E27FC236}">
                <a16:creationId xmlns:a16="http://schemas.microsoft.com/office/drawing/2014/main" id="{2CA37049-51EC-46C3-86A4-D54242966287}"/>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28580" y="2057400"/>
            <a:ext cx="3310620" cy="4114800"/>
          </a:xfrm>
          <a:prstGeom prst="rect">
            <a:avLst/>
          </a:prstGeom>
          <a:noFill/>
          <a:ln w="9525">
            <a:solidFill>
              <a:srgbClr val="663300"/>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1">
            <a:extLst>
              <a:ext uri="{FF2B5EF4-FFF2-40B4-BE49-F238E27FC236}">
                <a16:creationId xmlns:a16="http://schemas.microsoft.com/office/drawing/2014/main" id="{1633F263-A4C9-4090-B450-E0F0BED7368C}"/>
              </a:ext>
            </a:extLst>
          </p:cNvPr>
          <p:cNvSpPr>
            <a:spLocks noChangeArrowheads="1"/>
          </p:cNvSpPr>
          <p:nvPr/>
        </p:nvSpPr>
        <p:spPr bwMode="auto">
          <a:xfrm>
            <a:off x="0" y="678730"/>
            <a:ext cx="9144000" cy="9214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lang="en-US" altLang="en-US" sz="3200" b="1" dirty="0">
                <a:solidFill>
                  <a:srgbClr val="0000CC"/>
                </a:solidFill>
                <a:latin typeface="Calibri" panose="020F0502020204030204" pitchFamily="34" charset="0"/>
                <a:cs typeface="Calibri" panose="020F0502020204030204" pitchFamily="34" charset="0"/>
              </a:rPr>
              <a:t>What Jesus came to do…may surprise you!</a:t>
            </a:r>
          </a:p>
          <a:p>
            <a:r>
              <a:rPr lang="en-US" altLang="en-US" sz="2400" b="1" dirty="0">
                <a:solidFill>
                  <a:srgbClr val="0000CC"/>
                </a:solidFill>
                <a:latin typeface="Calibri" panose="020F0502020204030204" pitchFamily="34" charset="0"/>
                <a:cs typeface="Calibri" panose="020F0502020204030204" pitchFamily="34" charset="0"/>
              </a:rPr>
              <a:t>Matthew 5:17-20</a:t>
            </a:r>
          </a:p>
        </p:txBody>
      </p:sp>
      <p:sp>
        <p:nvSpPr>
          <p:cNvPr id="3" name="Text Box 4">
            <a:extLst>
              <a:ext uri="{FF2B5EF4-FFF2-40B4-BE49-F238E27FC236}">
                <a16:creationId xmlns:a16="http://schemas.microsoft.com/office/drawing/2014/main" id="{AAA59B4C-D50D-45EF-958D-25975A4108B0}"/>
              </a:ext>
            </a:extLst>
          </p:cNvPr>
          <p:cNvSpPr txBox="1">
            <a:spLocks noChangeArrowheads="1"/>
          </p:cNvSpPr>
          <p:nvPr/>
        </p:nvSpPr>
        <p:spPr bwMode="auto">
          <a:xfrm>
            <a:off x="685800" y="87313"/>
            <a:ext cx="7772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Law and Grace: Session 27 The SOM – Matthew 5:1–8:1 (Luke 6:17–49)</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6" name="Rectangle 4">
            <a:extLst>
              <a:ext uri="{FF2B5EF4-FFF2-40B4-BE49-F238E27FC236}">
                <a16:creationId xmlns:a16="http://schemas.microsoft.com/office/drawing/2014/main" id="{C2120818-6DCD-4224-961B-536DAA83B426}"/>
              </a:ext>
            </a:extLst>
          </p:cNvPr>
          <p:cNvSpPr>
            <a:spLocks noGrp="1" noChangeArrowheads="1"/>
          </p:cNvSpPr>
          <p:nvPr>
            <p:ph type="body" sz="half" idx="2"/>
          </p:nvPr>
        </p:nvSpPr>
        <p:spPr>
          <a:xfrm>
            <a:off x="4648200" y="1981200"/>
            <a:ext cx="4191000" cy="4038600"/>
          </a:xfrm>
        </p:spPr>
        <p:txBody>
          <a:bodyPr/>
          <a:lstStyle/>
          <a:p>
            <a:pPr algn="just"/>
            <a:r>
              <a:rPr lang="en-US" altLang="en-US" sz="2800" dirty="0"/>
              <a:t>But among us in the church, Christ’s death accomplished </a:t>
            </a:r>
            <a:r>
              <a:rPr lang="en-US" altLang="en-US" sz="2800" b="1" dirty="0">
                <a:solidFill>
                  <a:srgbClr val="0000CC"/>
                </a:solidFill>
              </a:rPr>
              <a:t>our dying to the Law of Moses, so that the life of Christ Himself would do the living in us! </a:t>
            </a:r>
            <a:r>
              <a:rPr lang="en-US" altLang="en-US" sz="2800" dirty="0"/>
              <a:t>(Rom. 7:4-6; Gal. 2:19, 20; 2 Cor. 4:11)</a:t>
            </a:r>
          </a:p>
        </p:txBody>
      </p:sp>
      <p:pic>
        <p:nvPicPr>
          <p:cNvPr id="125965" name="Picture 13" descr="Cross against sunset sky">
            <a:extLst>
              <a:ext uri="{FF2B5EF4-FFF2-40B4-BE49-F238E27FC236}">
                <a16:creationId xmlns:a16="http://schemas.microsoft.com/office/drawing/2014/main" id="{E17B7AD1-90A0-4C01-A291-7185062F582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143000" y="2057400"/>
            <a:ext cx="2547938" cy="3886200"/>
          </a:xfrm>
          <a:prstGeom prst="rect">
            <a:avLst/>
          </a:prstGeom>
          <a:noFill/>
          <a:extLst>
            <a:ext uri="{909E8E84-426E-40DD-AFC4-6F175D3DCCD1}">
              <a14:hiddenFill xmlns:a14="http://schemas.microsoft.com/office/drawing/2010/main">
                <a:solidFill>
                  <a:srgbClr val="FFFFFF"/>
                </a:solidFill>
              </a14:hiddenFill>
            </a:ext>
          </a:extLst>
        </p:spPr>
      </p:pic>
      <p:pic>
        <p:nvPicPr>
          <p:cNvPr id="125967" name="Picture 15" descr="two guys walking &amp; talking - evangelism">
            <a:extLst>
              <a:ext uri="{FF2B5EF4-FFF2-40B4-BE49-F238E27FC236}">
                <a16:creationId xmlns:a16="http://schemas.microsoft.com/office/drawing/2014/main" id="{31386A4A-6C70-4F42-BCF1-AD2F0ABF9E5A}"/>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l="31802" r="19435"/>
          <a:stretch>
            <a:fillRect/>
          </a:stretch>
        </p:blipFill>
        <p:spPr bwMode="auto">
          <a:xfrm>
            <a:off x="3262313" y="3048000"/>
            <a:ext cx="1449387" cy="1981200"/>
          </a:xfrm>
          <a:prstGeom prst="rect">
            <a:avLst/>
          </a:prstGeom>
          <a:noFill/>
          <a:extLst>
            <a:ext uri="{909E8E84-426E-40DD-AFC4-6F175D3DCCD1}">
              <a14:hiddenFill xmlns:a14="http://schemas.microsoft.com/office/drawing/2010/main">
                <a:solidFill>
                  <a:srgbClr val="FFFFFF"/>
                </a:solidFill>
              </a14:hiddenFill>
            </a:ext>
          </a:extLst>
        </p:spPr>
      </p:pic>
      <p:pic>
        <p:nvPicPr>
          <p:cNvPr id="125968" name="Picture 16" descr="ten commandments tablets">
            <a:extLst>
              <a:ext uri="{FF2B5EF4-FFF2-40B4-BE49-F238E27FC236}">
                <a16:creationId xmlns:a16="http://schemas.microsoft.com/office/drawing/2014/main" id="{0A1531E4-EB15-4269-831B-22AABD5D521C}"/>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04800" y="3124200"/>
            <a:ext cx="1255713" cy="1905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11">
            <a:extLst>
              <a:ext uri="{FF2B5EF4-FFF2-40B4-BE49-F238E27FC236}">
                <a16:creationId xmlns:a16="http://schemas.microsoft.com/office/drawing/2014/main" id="{C6A4BC1A-6627-4403-8A40-F26135C290A3}"/>
              </a:ext>
            </a:extLst>
          </p:cNvPr>
          <p:cNvSpPr>
            <a:spLocks noChangeArrowheads="1"/>
          </p:cNvSpPr>
          <p:nvPr/>
        </p:nvSpPr>
        <p:spPr bwMode="auto">
          <a:xfrm>
            <a:off x="0" y="678730"/>
            <a:ext cx="9144000" cy="9214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lang="en-US" altLang="en-US" sz="3200" b="1" dirty="0">
                <a:solidFill>
                  <a:srgbClr val="0000CC"/>
                </a:solidFill>
                <a:latin typeface="Calibri" panose="020F0502020204030204" pitchFamily="34" charset="0"/>
                <a:cs typeface="Calibri" panose="020F0502020204030204" pitchFamily="34" charset="0"/>
              </a:rPr>
              <a:t>What Jesus came to do…may surprise you!</a:t>
            </a:r>
          </a:p>
          <a:p>
            <a:r>
              <a:rPr lang="en-US" altLang="en-US" sz="2400" b="1" dirty="0">
                <a:solidFill>
                  <a:srgbClr val="0000CC"/>
                </a:solidFill>
                <a:latin typeface="Calibri" panose="020F0502020204030204" pitchFamily="34" charset="0"/>
                <a:cs typeface="Calibri" panose="020F0502020204030204" pitchFamily="34" charset="0"/>
              </a:rPr>
              <a:t>Matthew 5:17-20</a:t>
            </a:r>
          </a:p>
        </p:txBody>
      </p:sp>
      <p:sp>
        <p:nvSpPr>
          <p:cNvPr id="4" name="Text Box 4">
            <a:extLst>
              <a:ext uri="{FF2B5EF4-FFF2-40B4-BE49-F238E27FC236}">
                <a16:creationId xmlns:a16="http://schemas.microsoft.com/office/drawing/2014/main" id="{FF264770-C503-4A08-BB9D-19E2DC85DC63}"/>
              </a:ext>
            </a:extLst>
          </p:cNvPr>
          <p:cNvSpPr txBox="1">
            <a:spLocks noChangeArrowheads="1"/>
          </p:cNvSpPr>
          <p:nvPr/>
        </p:nvSpPr>
        <p:spPr bwMode="auto">
          <a:xfrm>
            <a:off x="685800" y="87313"/>
            <a:ext cx="7772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Law and Grace: Session 27 The SOM – Matthew 5:1–8:1 (Luke 6:17–49)</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142148F-3D2A-4491-8D89-B2F2508D35E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73058" name="Rectangle 2">
            <a:extLst>
              <a:ext uri="{FF2B5EF4-FFF2-40B4-BE49-F238E27FC236}">
                <a16:creationId xmlns:a16="http://schemas.microsoft.com/office/drawing/2014/main" id="{D60F8E01-BE31-4FB9-B6A0-8052CE55FA7F}"/>
              </a:ext>
            </a:extLst>
          </p:cNvPr>
          <p:cNvSpPr>
            <a:spLocks noGrp="1" noChangeArrowheads="1"/>
          </p:cNvSpPr>
          <p:nvPr>
            <p:ph type="body" idx="1"/>
          </p:nvPr>
        </p:nvSpPr>
        <p:spPr>
          <a:xfrm>
            <a:off x="0" y="0"/>
            <a:ext cx="9144000" cy="5105400"/>
          </a:xfrm>
        </p:spPr>
        <p:txBody>
          <a:bodyPr/>
          <a:lstStyle/>
          <a:p>
            <a:pPr marL="0" indent="0" algn="ctr" defTabSz="339725">
              <a:spcBef>
                <a:spcPts val="0"/>
              </a:spcBef>
              <a:spcAft>
                <a:spcPts val="1200"/>
              </a:spcAft>
              <a:buNone/>
            </a:pPr>
            <a:r>
              <a:rPr lang="nn-NO" sz="3600" b="1" dirty="0">
                <a:solidFill>
                  <a:srgbClr val="0000CC"/>
                </a:solidFill>
              </a:rPr>
              <a:t>Romans 7:4-6</a:t>
            </a:r>
            <a:endParaRPr lang="en-US" sz="3600" b="1" dirty="0">
              <a:solidFill>
                <a:srgbClr val="0000CC"/>
              </a:solidFill>
            </a:endParaRPr>
          </a:p>
          <a:p>
            <a:pPr marL="0" marR="0" indent="0" algn="just">
              <a:spcBef>
                <a:spcPts val="0"/>
              </a:spcBef>
              <a:spcAft>
                <a:spcPts val="1000"/>
              </a:spcAft>
              <a:buNone/>
            </a:pPr>
            <a:r>
              <a:rPr lang="en-US" sz="3000" u="none" strike="noStrike" baseline="30000" dirty="0">
                <a:effectLst/>
                <a:latin typeface="Calibri" panose="020F0502020204030204" pitchFamily="34" charset="0"/>
              </a:rPr>
              <a:t>4</a:t>
            </a:r>
            <a:r>
              <a:rPr lang="en-US" sz="3000" u="none" strike="noStrike" dirty="0">
                <a:effectLst/>
                <a:latin typeface="Calibri" panose="020F0502020204030204" pitchFamily="34" charset="0"/>
              </a:rPr>
              <a:t> </a:t>
            </a:r>
            <a:r>
              <a:rPr lang="en-US" sz="3000" dirty="0">
                <a:effectLst/>
                <a:latin typeface="Calibri" panose="020F0502020204030204" pitchFamily="34" charset="0"/>
              </a:rPr>
              <a:t>Therefore, my brethren, </a:t>
            </a:r>
            <a:r>
              <a:rPr lang="en-US" sz="3000" b="1" u="sng" dirty="0">
                <a:solidFill>
                  <a:srgbClr val="0000CC"/>
                </a:solidFill>
              </a:rPr>
              <a:t>you also were made to die to the Law through the body of Christ</a:t>
            </a:r>
            <a:r>
              <a:rPr lang="en-US" sz="3000" dirty="0">
                <a:effectLst/>
                <a:latin typeface="Calibri" panose="020F0502020204030204" pitchFamily="34" charset="0"/>
              </a:rPr>
              <a:t>, so that you might be joined to another, to Him who was raised from the dead, in order that we might bear fruit for God. </a:t>
            </a:r>
            <a:r>
              <a:rPr lang="en-US" sz="3000" u="none" strike="noStrike" baseline="30000" dirty="0">
                <a:effectLst/>
                <a:latin typeface="Calibri" panose="020F0502020204030204" pitchFamily="34" charset="0"/>
              </a:rPr>
              <a:t>5</a:t>
            </a:r>
            <a:r>
              <a:rPr lang="en-US" sz="3000" u="none" strike="noStrike" dirty="0">
                <a:effectLst/>
                <a:latin typeface="Calibri" panose="020F0502020204030204" pitchFamily="34" charset="0"/>
              </a:rPr>
              <a:t> </a:t>
            </a:r>
            <a:r>
              <a:rPr lang="en-US" sz="3000" dirty="0">
                <a:effectLst/>
                <a:latin typeface="Calibri" panose="020F0502020204030204" pitchFamily="34" charset="0"/>
              </a:rPr>
              <a:t>For while we were in the flesh, the sinful passions, which were </a:t>
            </a:r>
            <a:r>
              <a:rPr lang="en-US" sz="3000" i="1" dirty="0">
                <a:effectLst/>
                <a:latin typeface="Calibri" panose="020F0502020204030204" pitchFamily="34" charset="0"/>
              </a:rPr>
              <a:t>aroused</a:t>
            </a:r>
            <a:r>
              <a:rPr lang="en-US" sz="3000" dirty="0">
                <a:effectLst/>
                <a:latin typeface="Calibri" panose="020F0502020204030204" pitchFamily="34" charset="0"/>
              </a:rPr>
              <a:t> by the Law, were at work in the members of our body to bear fruit for death. </a:t>
            </a:r>
            <a:r>
              <a:rPr lang="en-US" sz="3000" u="none" strike="noStrike" baseline="30000" dirty="0">
                <a:effectLst/>
                <a:latin typeface="Calibri" panose="020F0502020204030204" pitchFamily="34" charset="0"/>
              </a:rPr>
              <a:t>6</a:t>
            </a:r>
            <a:r>
              <a:rPr lang="en-US" sz="3000" u="none" strike="noStrike" dirty="0">
                <a:effectLst/>
                <a:latin typeface="Calibri" panose="020F0502020204030204" pitchFamily="34" charset="0"/>
              </a:rPr>
              <a:t> </a:t>
            </a:r>
            <a:r>
              <a:rPr lang="en-US" sz="3000" b="1" u="sng" dirty="0">
                <a:solidFill>
                  <a:srgbClr val="0000CC"/>
                </a:solidFill>
              </a:rPr>
              <a:t>But now we have been released from the Law, having died to that by which we were bound</a:t>
            </a:r>
            <a:r>
              <a:rPr lang="en-US" sz="3000" dirty="0">
                <a:effectLst/>
                <a:latin typeface="Calibri" panose="020F0502020204030204" pitchFamily="34" charset="0"/>
              </a:rPr>
              <a:t>, so that </a:t>
            </a:r>
            <a:r>
              <a:rPr lang="en-US" sz="3000" b="1" u="sng" dirty="0">
                <a:solidFill>
                  <a:srgbClr val="CC00CC"/>
                </a:solidFill>
                <a:effectLst/>
                <a:latin typeface="Calibri" panose="020F0502020204030204" pitchFamily="34" charset="0"/>
              </a:rPr>
              <a:t>we serve in newness of the Spirit</a:t>
            </a:r>
            <a:r>
              <a:rPr lang="en-US" sz="3000" b="1" dirty="0">
                <a:solidFill>
                  <a:srgbClr val="CC00FF"/>
                </a:solidFill>
                <a:effectLst/>
                <a:latin typeface="Calibri" panose="020F0502020204030204" pitchFamily="34" charset="0"/>
              </a:rPr>
              <a:t> </a:t>
            </a:r>
            <a:r>
              <a:rPr lang="en-US" sz="3000" dirty="0"/>
              <a:t>and not in oldness of the letter. </a:t>
            </a:r>
          </a:p>
        </p:txBody>
      </p:sp>
    </p:spTree>
    <p:extLst>
      <p:ext uri="{BB962C8B-B14F-4D97-AF65-F5344CB8AC3E}">
        <p14:creationId xmlns:p14="http://schemas.microsoft.com/office/powerpoint/2010/main" val="399618407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142148F-3D2A-4491-8D89-B2F2508D35E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73058" name="Rectangle 2">
            <a:extLst>
              <a:ext uri="{FF2B5EF4-FFF2-40B4-BE49-F238E27FC236}">
                <a16:creationId xmlns:a16="http://schemas.microsoft.com/office/drawing/2014/main" id="{D60F8E01-BE31-4FB9-B6A0-8052CE55FA7F}"/>
              </a:ext>
            </a:extLst>
          </p:cNvPr>
          <p:cNvSpPr>
            <a:spLocks noGrp="1" noChangeArrowheads="1"/>
          </p:cNvSpPr>
          <p:nvPr>
            <p:ph type="body" idx="1"/>
          </p:nvPr>
        </p:nvSpPr>
        <p:spPr>
          <a:xfrm>
            <a:off x="0" y="0"/>
            <a:ext cx="9144000" cy="5105400"/>
          </a:xfrm>
        </p:spPr>
        <p:txBody>
          <a:bodyPr/>
          <a:lstStyle/>
          <a:p>
            <a:pPr marL="0" indent="0" algn="ctr" defTabSz="339725">
              <a:spcBef>
                <a:spcPts val="0"/>
              </a:spcBef>
              <a:spcAft>
                <a:spcPts val="1200"/>
              </a:spcAft>
              <a:buNone/>
            </a:pPr>
            <a:r>
              <a:rPr lang="en-US" sz="3600" b="1" dirty="0">
                <a:solidFill>
                  <a:srgbClr val="0000CC"/>
                </a:solidFill>
              </a:rPr>
              <a:t>Galatians 2:19–20</a:t>
            </a:r>
          </a:p>
          <a:p>
            <a:pPr marL="0" marR="0" indent="0" algn="just">
              <a:spcBef>
                <a:spcPts val="0"/>
              </a:spcBef>
              <a:spcAft>
                <a:spcPts val="1000"/>
              </a:spcAft>
              <a:buNone/>
            </a:pPr>
            <a:r>
              <a:rPr lang="en-US" sz="3000" u="none" strike="noStrike" baseline="30000" dirty="0">
                <a:effectLst/>
                <a:latin typeface="Calibri" panose="020F0502020204030204" pitchFamily="34" charset="0"/>
              </a:rPr>
              <a:t>19</a:t>
            </a:r>
            <a:r>
              <a:rPr lang="en-US" sz="3000" u="none" strike="noStrike" dirty="0">
                <a:effectLst/>
                <a:latin typeface="Calibri" panose="020F0502020204030204" pitchFamily="34" charset="0"/>
              </a:rPr>
              <a:t> </a:t>
            </a:r>
            <a:r>
              <a:rPr lang="en-US" sz="3000" dirty="0">
                <a:effectLst/>
                <a:latin typeface="Calibri" panose="020F0502020204030204" pitchFamily="34" charset="0"/>
              </a:rPr>
              <a:t>“For through the Law </a:t>
            </a:r>
            <a:r>
              <a:rPr lang="en-US" sz="3000" b="1" u="sng" dirty="0">
                <a:solidFill>
                  <a:srgbClr val="0000CC"/>
                </a:solidFill>
              </a:rPr>
              <a:t>I died to the Law</a:t>
            </a:r>
            <a:r>
              <a:rPr lang="en-US" sz="3000" dirty="0">
                <a:effectLst/>
                <a:latin typeface="Calibri" panose="020F0502020204030204" pitchFamily="34" charset="0"/>
              </a:rPr>
              <a:t>, so that </a:t>
            </a:r>
            <a:r>
              <a:rPr lang="en-US" sz="3000" b="1" u="sng" dirty="0">
                <a:solidFill>
                  <a:srgbClr val="CC00CC"/>
                </a:solidFill>
              </a:rPr>
              <a:t>I might live to God</a:t>
            </a:r>
            <a:r>
              <a:rPr lang="en-US" sz="3000" dirty="0">
                <a:effectLst/>
                <a:latin typeface="Calibri" panose="020F0502020204030204" pitchFamily="34" charset="0"/>
              </a:rPr>
              <a:t>. </a:t>
            </a:r>
            <a:r>
              <a:rPr lang="en-US" sz="3000" u="none" strike="noStrike" baseline="30000" dirty="0">
                <a:effectLst/>
                <a:latin typeface="Calibri" panose="020F0502020204030204" pitchFamily="34" charset="0"/>
              </a:rPr>
              <a:t>20</a:t>
            </a:r>
            <a:r>
              <a:rPr lang="en-US" sz="3000" u="none" strike="noStrike" dirty="0">
                <a:effectLst/>
                <a:latin typeface="Calibri" panose="020F0502020204030204" pitchFamily="34" charset="0"/>
              </a:rPr>
              <a:t> </a:t>
            </a:r>
            <a:r>
              <a:rPr lang="en-US" sz="3000" dirty="0">
                <a:effectLst/>
                <a:latin typeface="Calibri" panose="020F0502020204030204" pitchFamily="34" charset="0"/>
              </a:rPr>
              <a:t>“I have been crucified with Christ; and </a:t>
            </a:r>
            <a:r>
              <a:rPr lang="en-US" sz="3000" b="1" u="sng" dirty="0">
                <a:solidFill>
                  <a:srgbClr val="CC00CC"/>
                </a:solidFill>
              </a:rPr>
              <a:t>it is no longer I who live, but Christ lives in me</a:t>
            </a:r>
            <a:r>
              <a:rPr lang="en-US" sz="3000" dirty="0">
                <a:effectLst/>
                <a:latin typeface="Calibri" panose="020F0502020204030204" pitchFamily="34" charset="0"/>
              </a:rPr>
              <a:t>; and the </a:t>
            </a:r>
            <a:r>
              <a:rPr lang="en-US" sz="3000" i="1" dirty="0">
                <a:effectLst/>
                <a:latin typeface="Calibri" panose="020F0502020204030204" pitchFamily="34" charset="0"/>
              </a:rPr>
              <a:t>life</a:t>
            </a:r>
            <a:r>
              <a:rPr lang="en-US" sz="3000" dirty="0">
                <a:effectLst/>
                <a:latin typeface="Calibri" panose="020F0502020204030204" pitchFamily="34" charset="0"/>
              </a:rPr>
              <a:t> which I now live </a:t>
            </a:r>
            <a:r>
              <a:rPr lang="en-US" sz="3000" b="1" u="sng" dirty="0">
                <a:solidFill>
                  <a:srgbClr val="006600"/>
                </a:solidFill>
                <a:effectLst/>
                <a:latin typeface="Calibri" panose="020F0502020204030204" pitchFamily="34" charset="0"/>
              </a:rPr>
              <a:t>in the flesh</a:t>
            </a:r>
            <a:r>
              <a:rPr lang="en-US" sz="3000" dirty="0">
                <a:effectLst/>
                <a:latin typeface="Calibri" panose="020F0502020204030204" pitchFamily="34" charset="0"/>
              </a:rPr>
              <a:t> I live by faith in the Son of God, who loved me and gave Himself up for me. </a:t>
            </a:r>
          </a:p>
          <a:p>
            <a:pPr marL="0" marR="0" indent="0" algn="ctr" defTabSz="339725">
              <a:spcBef>
                <a:spcPts val="0"/>
              </a:spcBef>
              <a:spcAft>
                <a:spcPts val="1200"/>
              </a:spcAft>
              <a:buNone/>
            </a:pPr>
            <a:r>
              <a:rPr lang="en-US" sz="3600" b="1" dirty="0">
                <a:solidFill>
                  <a:srgbClr val="0000CC"/>
                </a:solidFill>
              </a:rPr>
              <a:t>2 Corinthians 4:11</a:t>
            </a:r>
          </a:p>
          <a:p>
            <a:pPr marL="0" marR="0" indent="0" algn="just">
              <a:spcBef>
                <a:spcPts val="0"/>
              </a:spcBef>
              <a:spcAft>
                <a:spcPts val="1000"/>
              </a:spcAft>
              <a:buNone/>
            </a:pPr>
            <a:r>
              <a:rPr lang="en-US" sz="3000" dirty="0"/>
              <a:t>For we who live are constantly being delivered over to death for Jesus’ sake, so that </a:t>
            </a:r>
            <a:r>
              <a:rPr lang="en-US" sz="3000" b="1" u="sng" dirty="0">
                <a:solidFill>
                  <a:srgbClr val="CC00CC"/>
                </a:solidFill>
              </a:rPr>
              <a:t>the life of Jesus also may be manifested</a:t>
            </a:r>
            <a:r>
              <a:rPr lang="en-US" sz="3000" b="1" dirty="0">
                <a:solidFill>
                  <a:srgbClr val="CC00FF"/>
                </a:solidFill>
              </a:rPr>
              <a:t> </a:t>
            </a:r>
            <a:r>
              <a:rPr lang="en-US" sz="3000" b="1" u="sng" dirty="0">
                <a:solidFill>
                  <a:srgbClr val="006600"/>
                </a:solidFill>
              </a:rPr>
              <a:t>in our mortal flesh</a:t>
            </a:r>
            <a:r>
              <a:rPr lang="en-US" sz="3000" dirty="0"/>
              <a:t>.</a:t>
            </a:r>
          </a:p>
          <a:p>
            <a:pPr marL="0" marR="0" indent="0" algn="just">
              <a:spcBef>
                <a:spcPts val="0"/>
              </a:spcBef>
              <a:spcAft>
                <a:spcPts val="1000"/>
              </a:spcAft>
              <a:buNone/>
            </a:pPr>
            <a:endParaRPr lang="en-US" sz="2700" dirty="0">
              <a:effectLst/>
              <a:latin typeface="Calibri" panose="020F0502020204030204" pitchFamily="34" charset="0"/>
            </a:endParaRPr>
          </a:p>
        </p:txBody>
      </p:sp>
    </p:spTree>
    <p:extLst>
      <p:ext uri="{BB962C8B-B14F-4D97-AF65-F5344CB8AC3E}">
        <p14:creationId xmlns:p14="http://schemas.microsoft.com/office/powerpoint/2010/main" val="418229643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142148F-3D2A-4491-8D89-B2F2508D35E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73058" name="Rectangle 2">
            <a:extLst>
              <a:ext uri="{FF2B5EF4-FFF2-40B4-BE49-F238E27FC236}">
                <a16:creationId xmlns:a16="http://schemas.microsoft.com/office/drawing/2014/main" id="{D60F8E01-BE31-4FB9-B6A0-8052CE55FA7F}"/>
              </a:ext>
            </a:extLst>
          </p:cNvPr>
          <p:cNvSpPr>
            <a:spLocks noGrp="1" noChangeArrowheads="1"/>
          </p:cNvSpPr>
          <p:nvPr>
            <p:ph type="body" idx="1"/>
          </p:nvPr>
        </p:nvSpPr>
        <p:spPr>
          <a:xfrm>
            <a:off x="0" y="0"/>
            <a:ext cx="9144000" cy="5105400"/>
          </a:xfrm>
        </p:spPr>
        <p:txBody>
          <a:bodyPr/>
          <a:lstStyle/>
          <a:p>
            <a:pPr marL="0" marR="0" indent="0" algn="ctr" defTabSz="339725">
              <a:spcBef>
                <a:spcPts val="0"/>
              </a:spcBef>
              <a:spcAft>
                <a:spcPts val="1200"/>
              </a:spcAft>
              <a:buNone/>
            </a:pPr>
            <a:r>
              <a:rPr lang="en-US" sz="3600" b="1" dirty="0">
                <a:solidFill>
                  <a:srgbClr val="0000CC"/>
                </a:solidFill>
              </a:rPr>
              <a:t>Matthew 5:17–18</a:t>
            </a:r>
          </a:p>
          <a:p>
            <a:pPr marL="0" marR="0" indent="0" algn="just">
              <a:spcBef>
                <a:spcPts val="0"/>
              </a:spcBef>
              <a:spcAft>
                <a:spcPts val="1000"/>
              </a:spcAft>
              <a:buNone/>
            </a:pPr>
            <a:r>
              <a:rPr lang="en-US" baseline="30000" dirty="0">
                <a:solidFill>
                  <a:srgbClr val="000000"/>
                </a:solidFill>
                <a:effectLst/>
                <a:latin typeface="Calibri" panose="020F0502020204030204" pitchFamily="34" charset="0"/>
                <a:ea typeface="Times New Roman" panose="02020603050405020304" pitchFamily="18" charset="0"/>
              </a:rPr>
              <a:t>17</a:t>
            </a:r>
            <a:r>
              <a:rPr lang="en-US" dirty="0">
                <a:solidFill>
                  <a:srgbClr val="000000"/>
                </a:solidFill>
                <a:effectLst/>
                <a:latin typeface="Calibri" panose="020F0502020204030204" pitchFamily="34" charset="0"/>
                <a:ea typeface="Times New Roman" panose="02020603050405020304" pitchFamily="18" charset="0"/>
              </a:rPr>
              <a:t> “Do not think that I came to abolish the Law or the Prophets; </a:t>
            </a:r>
            <a:r>
              <a:rPr lang="en-US" b="1" u="sng" dirty="0">
                <a:solidFill>
                  <a:srgbClr val="0000CC"/>
                </a:solidFill>
              </a:rPr>
              <a:t>I did not come to abolish but to fulfill</a:t>
            </a:r>
            <a:r>
              <a:rPr lang="en-US" dirty="0">
                <a:solidFill>
                  <a:srgbClr val="000000"/>
                </a:solidFill>
                <a:effectLst/>
                <a:latin typeface="Calibri" panose="020F0502020204030204" pitchFamily="34" charset="0"/>
                <a:ea typeface="Times New Roman" panose="02020603050405020304" pitchFamily="18" charset="0"/>
              </a:rPr>
              <a:t>. </a:t>
            </a:r>
            <a:r>
              <a:rPr lang="en-US" baseline="30000" dirty="0">
                <a:solidFill>
                  <a:srgbClr val="000000"/>
                </a:solidFill>
                <a:effectLst/>
                <a:latin typeface="Calibri" panose="020F0502020204030204" pitchFamily="34" charset="0"/>
                <a:ea typeface="Times New Roman" panose="02020603050405020304" pitchFamily="18" charset="0"/>
              </a:rPr>
              <a:t>18</a:t>
            </a:r>
            <a:r>
              <a:rPr lang="en-US" dirty="0">
                <a:solidFill>
                  <a:srgbClr val="000000"/>
                </a:solidFill>
                <a:effectLst/>
                <a:latin typeface="Calibri" panose="020F0502020204030204" pitchFamily="34" charset="0"/>
                <a:ea typeface="Times New Roman" panose="02020603050405020304" pitchFamily="18" charset="0"/>
              </a:rPr>
              <a:t> “For truly I say to you, until heaven and earth pass away, not the smallest letter or stroke shall pass from the Law until all is </a:t>
            </a:r>
            <a:r>
              <a:rPr lang="en-US" b="1" u="sng" dirty="0">
                <a:solidFill>
                  <a:srgbClr val="0000CC"/>
                </a:solidFill>
              </a:rPr>
              <a:t>accomplished</a:t>
            </a:r>
            <a:r>
              <a:rPr lang="en-US" dirty="0">
                <a:solidFill>
                  <a:srgbClr val="000000"/>
                </a:solidFill>
                <a:effectLst/>
                <a:latin typeface="Calibri" panose="020F0502020204030204" pitchFamily="34" charset="0"/>
                <a:ea typeface="Times New Roman" panose="02020603050405020304" pitchFamily="18" charset="0"/>
              </a:rPr>
              <a:t>.</a:t>
            </a:r>
            <a:endParaRPr lang="en-US" dirty="0">
              <a:effectLst/>
              <a:latin typeface="Calibri" panose="020F0502020204030204" pitchFamily="34" charset="0"/>
            </a:endParaRPr>
          </a:p>
        </p:txBody>
      </p:sp>
      <p:pic>
        <p:nvPicPr>
          <p:cNvPr id="5" name="Picture 4">
            <a:extLst>
              <a:ext uri="{FF2B5EF4-FFF2-40B4-BE49-F238E27FC236}">
                <a16:creationId xmlns:a16="http://schemas.microsoft.com/office/drawing/2014/main" id="{C759ACE7-13C7-4144-95C6-2C4B83307A65}"/>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t="26572" b="9897"/>
          <a:stretch/>
        </p:blipFill>
        <p:spPr>
          <a:xfrm>
            <a:off x="3516523" y="3276600"/>
            <a:ext cx="2110955" cy="1828800"/>
          </a:xfrm>
          <a:prstGeom prst="rect">
            <a:avLst/>
          </a:prstGeom>
        </p:spPr>
      </p:pic>
    </p:spTree>
    <p:extLst>
      <p:ext uri="{BB962C8B-B14F-4D97-AF65-F5344CB8AC3E}">
        <p14:creationId xmlns:p14="http://schemas.microsoft.com/office/powerpoint/2010/main" val="278124171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a:extLst>
              <a:ext uri="{FF2B5EF4-FFF2-40B4-BE49-F238E27FC236}">
                <a16:creationId xmlns:a16="http://schemas.microsoft.com/office/drawing/2014/main" id="{B7BCDA61-BE3F-4FF8-9C86-1E64A1CBEC5D}"/>
              </a:ext>
            </a:extLst>
          </p:cNvPr>
          <p:cNvSpPr>
            <a:spLocks noGrp="1" noChangeArrowheads="1"/>
          </p:cNvSpPr>
          <p:nvPr>
            <p:ph type="body" sz="half" idx="1"/>
          </p:nvPr>
        </p:nvSpPr>
        <p:spPr>
          <a:xfrm>
            <a:off x="304800" y="1981200"/>
            <a:ext cx="8610600" cy="1447800"/>
          </a:xfrm>
        </p:spPr>
        <p:txBody>
          <a:bodyPr/>
          <a:lstStyle/>
          <a:p>
            <a:pPr algn="just"/>
            <a:r>
              <a:rPr lang="en-US" altLang="en-US" sz="2800" b="1" dirty="0">
                <a:solidFill>
                  <a:srgbClr val="0000CC"/>
                </a:solidFill>
              </a:rPr>
              <a:t>Christ </a:t>
            </a:r>
            <a:r>
              <a:rPr lang="en-US" altLang="en-US" sz="2800" b="1" u="sng" dirty="0">
                <a:solidFill>
                  <a:srgbClr val="0000CC"/>
                </a:solidFill>
              </a:rPr>
              <a:t>fulfilled</a:t>
            </a:r>
            <a:r>
              <a:rPr lang="en-US" altLang="en-US" sz="2800" b="1" dirty="0">
                <a:solidFill>
                  <a:srgbClr val="0000CC"/>
                </a:solidFill>
              </a:rPr>
              <a:t> the Law and the Prophets </a:t>
            </a:r>
            <a:r>
              <a:rPr lang="en-US" altLang="en-US" sz="2800" dirty="0"/>
              <a:t>by living righteously in full accordance with all of the 613 Laws of Moses.</a:t>
            </a:r>
          </a:p>
        </p:txBody>
      </p:sp>
      <p:sp>
        <p:nvSpPr>
          <p:cNvPr id="2" name="Rectangle 11">
            <a:extLst>
              <a:ext uri="{FF2B5EF4-FFF2-40B4-BE49-F238E27FC236}">
                <a16:creationId xmlns:a16="http://schemas.microsoft.com/office/drawing/2014/main" id="{45742D2A-D018-4CDC-8D6F-DE21460E2240}"/>
              </a:ext>
            </a:extLst>
          </p:cNvPr>
          <p:cNvSpPr>
            <a:spLocks noChangeArrowheads="1"/>
          </p:cNvSpPr>
          <p:nvPr/>
        </p:nvSpPr>
        <p:spPr bwMode="auto">
          <a:xfrm>
            <a:off x="0" y="678730"/>
            <a:ext cx="9144000" cy="9214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lang="en-US" altLang="en-US" sz="3100" b="1" dirty="0">
                <a:solidFill>
                  <a:srgbClr val="0000CC"/>
                </a:solidFill>
                <a:latin typeface="Calibri" panose="020F0502020204030204" pitchFamily="34" charset="0"/>
                <a:cs typeface="Calibri" panose="020F0502020204030204" pitchFamily="34" charset="0"/>
              </a:rPr>
              <a:t>Christ fulfilled &amp; will fulfill the Law &amp; the Prophets (1)</a:t>
            </a:r>
          </a:p>
          <a:p>
            <a:r>
              <a:rPr lang="en-US" altLang="en-US" sz="2400" b="1" dirty="0">
                <a:solidFill>
                  <a:srgbClr val="0000CC"/>
                </a:solidFill>
                <a:latin typeface="Calibri" panose="020F0502020204030204" pitchFamily="34" charset="0"/>
                <a:cs typeface="Calibri" panose="020F0502020204030204" pitchFamily="34" charset="0"/>
              </a:rPr>
              <a:t>Matthew 5:17-20</a:t>
            </a:r>
          </a:p>
        </p:txBody>
      </p:sp>
      <p:sp>
        <p:nvSpPr>
          <p:cNvPr id="3" name="Text Box 4">
            <a:extLst>
              <a:ext uri="{FF2B5EF4-FFF2-40B4-BE49-F238E27FC236}">
                <a16:creationId xmlns:a16="http://schemas.microsoft.com/office/drawing/2014/main" id="{2E382CA9-53A7-4D0C-A50E-4D127878C584}"/>
              </a:ext>
            </a:extLst>
          </p:cNvPr>
          <p:cNvSpPr txBox="1">
            <a:spLocks noChangeArrowheads="1"/>
          </p:cNvSpPr>
          <p:nvPr/>
        </p:nvSpPr>
        <p:spPr bwMode="auto">
          <a:xfrm>
            <a:off x="685800" y="87313"/>
            <a:ext cx="7772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Law and Grace: Session 27 The SOM – Matthew 5:1–8:1 (Luke 6:17–49)</a:t>
            </a:r>
          </a:p>
        </p:txBody>
      </p:sp>
      <p:pic>
        <p:nvPicPr>
          <p:cNvPr id="6" name="Picture 5">
            <a:extLst>
              <a:ext uri="{FF2B5EF4-FFF2-40B4-BE49-F238E27FC236}">
                <a16:creationId xmlns:a16="http://schemas.microsoft.com/office/drawing/2014/main" id="{818224FA-1ECE-423B-9C6A-2234DBA2F19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26572" b="9897"/>
          <a:stretch/>
        </p:blipFill>
        <p:spPr>
          <a:xfrm>
            <a:off x="2724914" y="3352800"/>
            <a:ext cx="3694172" cy="3200400"/>
          </a:xfrm>
          <a:prstGeom prst="rect">
            <a:avLst/>
          </a:prstGeom>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1" name="Rectangle 3">
            <a:extLst>
              <a:ext uri="{FF2B5EF4-FFF2-40B4-BE49-F238E27FC236}">
                <a16:creationId xmlns:a16="http://schemas.microsoft.com/office/drawing/2014/main" id="{96EC4C40-E2E7-481A-98E9-96AEB9ABCE60}"/>
              </a:ext>
            </a:extLst>
          </p:cNvPr>
          <p:cNvSpPr>
            <a:spLocks noGrp="1" noChangeArrowheads="1"/>
          </p:cNvSpPr>
          <p:nvPr>
            <p:ph type="body" sz="half" idx="1"/>
          </p:nvPr>
        </p:nvSpPr>
        <p:spPr>
          <a:xfrm>
            <a:off x="304800" y="1981200"/>
            <a:ext cx="4495800" cy="3581400"/>
          </a:xfrm>
        </p:spPr>
        <p:txBody>
          <a:bodyPr/>
          <a:lstStyle/>
          <a:p>
            <a:pPr algn="just"/>
            <a:r>
              <a:rPr lang="en-US" altLang="en-US" sz="2800" b="1" dirty="0">
                <a:solidFill>
                  <a:srgbClr val="0000CC"/>
                </a:solidFill>
              </a:rPr>
              <a:t>Christ </a:t>
            </a:r>
            <a:r>
              <a:rPr lang="en-US" altLang="en-US" sz="2800" b="1" u="sng" dirty="0">
                <a:solidFill>
                  <a:srgbClr val="0000CC"/>
                </a:solidFill>
              </a:rPr>
              <a:t>fulfilled</a:t>
            </a:r>
            <a:r>
              <a:rPr lang="en-US" altLang="en-US" sz="2800" b="1" dirty="0">
                <a:solidFill>
                  <a:srgbClr val="0000CC"/>
                </a:solidFill>
              </a:rPr>
              <a:t> the Law and the Prophets </a:t>
            </a:r>
            <a:r>
              <a:rPr lang="en-US" altLang="en-US" sz="2800" dirty="0"/>
              <a:t>by fulfilling all that was prophesied about Him in the Law and the Prophets.</a:t>
            </a:r>
          </a:p>
        </p:txBody>
      </p:sp>
      <p:pic>
        <p:nvPicPr>
          <p:cNvPr id="130054" name="Picture 6" descr="Two disciples with Christ in the road to Emmaus">
            <a:extLst>
              <a:ext uri="{FF2B5EF4-FFF2-40B4-BE49-F238E27FC236}">
                <a16:creationId xmlns:a16="http://schemas.microsoft.com/office/drawing/2014/main" id="{C576D7F3-E505-40A7-957D-89DD1B34F24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l="11392" r="12659"/>
          <a:stretch>
            <a:fillRect/>
          </a:stretch>
        </p:blipFill>
        <p:spPr bwMode="auto">
          <a:xfrm>
            <a:off x="4915965" y="2057400"/>
            <a:ext cx="3923235" cy="3657600"/>
          </a:xfrm>
          <a:prstGeom prst="rect">
            <a:avLst/>
          </a:prstGeom>
          <a:noFill/>
          <a:ln w="9525">
            <a:solidFill>
              <a:srgbClr val="663300"/>
            </a:solidFill>
            <a:miter lim="800000"/>
            <a:headEnd/>
            <a:tailEnd/>
          </a:ln>
          <a:extLst>
            <a:ext uri="{909E8E84-426E-40DD-AFC4-6F175D3DCCD1}">
              <a14:hiddenFill xmlns:a14="http://schemas.microsoft.com/office/drawing/2010/main">
                <a:solidFill>
                  <a:srgbClr val="FFFFFF"/>
                </a:solidFill>
              </a14:hiddenFill>
            </a:ext>
          </a:extLst>
        </p:spPr>
      </p:pic>
      <p:sp>
        <p:nvSpPr>
          <p:cNvPr id="3" name="Rectangle 11">
            <a:extLst>
              <a:ext uri="{FF2B5EF4-FFF2-40B4-BE49-F238E27FC236}">
                <a16:creationId xmlns:a16="http://schemas.microsoft.com/office/drawing/2014/main" id="{2BFC340F-8CA1-4890-94C7-B01518520F85}"/>
              </a:ext>
            </a:extLst>
          </p:cNvPr>
          <p:cNvSpPr>
            <a:spLocks noChangeArrowheads="1"/>
          </p:cNvSpPr>
          <p:nvPr/>
        </p:nvSpPr>
        <p:spPr bwMode="auto">
          <a:xfrm>
            <a:off x="0" y="678730"/>
            <a:ext cx="9144000" cy="9214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lang="en-US" altLang="en-US" sz="3100" b="1" dirty="0">
                <a:solidFill>
                  <a:srgbClr val="0000CC"/>
                </a:solidFill>
                <a:latin typeface="Calibri" panose="020F0502020204030204" pitchFamily="34" charset="0"/>
                <a:cs typeface="Calibri" panose="020F0502020204030204" pitchFamily="34" charset="0"/>
              </a:rPr>
              <a:t>Christ fulfilled &amp; will fulfill the Law &amp; the Prophets (1)</a:t>
            </a:r>
          </a:p>
          <a:p>
            <a:r>
              <a:rPr lang="en-US" altLang="en-US" sz="2400" b="1" dirty="0">
                <a:solidFill>
                  <a:srgbClr val="0000CC"/>
                </a:solidFill>
                <a:latin typeface="Calibri" panose="020F0502020204030204" pitchFamily="34" charset="0"/>
                <a:cs typeface="Calibri" panose="020F0502020204030204" pitchFamily="34" charset="0"/>
              </a:rPr>
              <a:t>Matthew 5:17-20</a:t>
            </a:r>
          </a:p>
        </p:txBody>
      </p:sp>
      <p:sp>
        <p:nvSpPr>
          <p:cNvPr id="4" name="Text Box 4">
            <a:extLst>
              <a:ext uri="{FF2B5EF4-FFF2-40B4-BE49-F238E27FC236}">
                <a16:creationId xmlns:a16="http://schemas.microsoft.com/office/drawing/2014/main" id="{8351D1A3-92E8-4859-871E-19950E6142B7}"/>
              </a:ext>
            </a:extLst>
          </p:cNvPr>
          <p:cNvSpPr txBox="1">
            <a:spLocks noChangeArrowheads="1"/>
          </p:cNvSpPr>
          <p:nvPr/>
        </p:nvSpPr>
        <p:spPr bwMode="auto">
          <a:xfrm>
            <a:off x="685800" y="87313"/>
            <a:ext cx="7772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Law and Grace: Session 27 The SOM – Matthew 5:1–8:1 (Luke 6:17–49)</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6">
            <a:extLst>
              <a:ext uri="{FF2B5EF4-FFF2-40B4-BE49-F238E27FC236}">
                <a16:creationId xmlns:a16="http://schemas.microsoft.com/office/drawing/2014/main" id="{9CFC3843-5F99-4094-9701-1EF36B493E19}"/>
              </a:ext>
            </a:extLst>
          </p:cNvPr>
          <p:cNvSpPr>
            <a:spLocks noChangeArrowheads="1"/>
          </p:cNvSpPr>
          <p:nvPr/>
        </p:nvSpPr>
        <p:spPr bwMode="auto">
          <a:xfrm>
            <a:off x="109038" y="1543050"/>
            <a:ext cx="8925925"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gn="just">
              <a:defRPr/>
            </a:pPr>
            <a:r>
              <a:rPr lang="en-US" altLang="en-US" sz="2800" dirty="0">
                <a:solidFill>
                  <a:srgbClr val="000000"/>
                </a:solidFill>
                <a:latin typeface="Calibri" panose="020F0502020204030204" pitchFamily="34" charset="0"/>
                <a:cs typeface="Calibri" panose="020F0502020204030204" pitchFamily="34" charset="0"/>
              </a:rPr>
              <a:t>In Romans 7 we have a man renewed by the Spirit of God, but </a:t>
            </a:r>
            <a:r>
              <a:rPr lang="en-US" altLang="en-US" sz="2800" b="1" i="1" u="sng" dirty="0">
                <a:solidFill>
                  <a:srgbClr val="C00000"/>
                </a:solidFill>
                <a:latin typeface="Calibri" panose="020F0502020204030204" pitchFamily="34" charset="0"/>
                <a:cs typeface="Calibri" panose="020F0502020204030204" pitchFamily="34" charset="0"/>
              </a:rPr>
              <a:t>struggling under law</a:t>
            </a:r>
            <a:r>
              <a:rPr lang="en-US" altLang="en-US" sz="2800" b="1" i="1" dirty="0">
                <a:solidFill>
                  <a:srgbClr val="C00000"/>
                </a:solidFill>
                <a:latin typeface="Calibri" panose="020F0502020204030204" pitchFamily="34" charset="0"/>
                <a:cs typeface="Calibri" panose="020F0502020204030204" pitchFamily="34" charset="0"/>
              </a:rPr>
              <a:t>,</a:t>
            </a:r>
            <a:r>
              <a:rPr lang="en-US" altLang="en-US" sz="2800" b="1" i="1" dirty="0">
                <a:solidFill>
                  <a:srgbClr val="0000CC"/>
                </a:solidFill>
                <a:latin typeface="Calibri" panose="020F0502020204030204" pitchFamily="34" charset="0"/>
                <a:cs typeface="Calibri" panose="020F0502020204030204" pitchFamily="34" charset="0"/>
              </a:rPr>
              <a:t> hoping thereby to subdue or find deliverance from the power of the old Adamic nature</a:t>
            </a:r>
            <a:r>
              <a:rPr lang="en-US" altLang="en-US" sz="2800" dirty="0">
                <a:solidFill>
                  <a:srgbClr val="000000"/>
                </a:solidFill>
                <a:latin typeface="Calibri" panose="020F0502020204030204" pitchFamily="34" charset="0"/>
                <a:cs typeface="Calibri" panose="020F0502020204030204" pitchFamily="34" charset="0"/>
              </a:rPr>
              <a:t>. In chapter 8 we have God’s way of deliverance through the death and resurrection of Christ with which the believer is </a:t>
            </a:r>
            <a:r>
              <a:rPr lang="en-US" altLang="en-US" sz="2800" b="1" i="1" u="sng" dirty="0">
                <a:solidFill>
                  <a:srgbClr val="008000"/>
                </a:solidFill>
                <a:latin typeface="Calibri" panose="020F0502020204030204" pitchFamily="34" charset="0"/>
                <a:cs typeface="Calibri" panose="020F0502020204030204" pitchFamily="34" charset="0"/>
              </a:rPr>
              <a:t>identified</a:t>
            </a:r>
            <a:r>
              <a:rPr lang="en-US" altLang="en-US" sz="2800" dirty="0">
                <a:solidFill>
                  <a:srgbClr val="000000"/>
                </a:solidFill>
                <a:latin typeface="Calibri" panose="020F0502020204030204" pitchFamily="34" charset="0"/>
                <a:cs typeface="Calibri" panose="020F0502020204030204" pitchFamily="34" charset="0"/>
              </a:rPr>
              <a:t> before God. The chapter begins with “no condemnation” and ends with “no separation.” All who are in Christ Jesus are </a:t>
            </a:r>
            <a:r>
              <a:rPr lang="en-US" altLang="en-US" sz="2800" b="1" i="1" u="sng" dirty="0">
                <a:solidFill>
                  <a:srgbClr val="008000"/>
                </a:solidFill>
                <a:latin typeface="Calibri" panose="020F0502020204030204" pitchFamily="34" charset="0"/>
                <a:cs typeface="Calibri" panose="020F0502020204030204" pitchFamily="34" charset="0"/>
              </a:rPr>
              <a:t>accepted</a:t>
            </a:r>
            <a:r>
              <a:rPr lang="en-US" altLang="en-US" sz="2800" dirty="0">
                <a:solidFill>
                  <a:srgbClr val="000000"/>
                </a:solidFill>
                <a:latin typeface="Calibri" panose="020F0502020204030204" pitchFamily="34" charset="0"/>
                <a:cs typeface="Calibri" panose="020F0502020204030204" pitchFamily="34" charset="0"/>
              </a:rPr>
              <a:t> in the Beloved and as free from every charge of guilt as He is Himself. He paid our penalty on the cross. </a:t>
            </a:r>
            <a:r>
              <a:rPr lang="en-US" altLang="en-US" sz="2800" b="1" i="1" dirty="0">
                <a:solidFill>
                  <a:srgbClr val="008000"/>
                </a:solidFill>
                <a:latin typeface="Calibri" panose="020F0502020204030204" pitchFamily="34" charset="0"/>
                <a:cs typeface="Calibri" panose="020F0502020204030204" pitchFamily="34" charset="0"/>
              </a:rPr>
              <a:t>Now we are linked up with Him in resurrection, </a:t>
            </a:r>
            <a:r>
              <a:rPr lang="en-US" altLang="en-US" sz="2800" b="1" i="1" u="sng" dirty="0">
                <a:solidFill>
                  <a:srgbClr val="008000"/>
                </a:solidFill>
                <a:latin typeface="Calibri" panose="020F0502020204030204" pitchFamily="34" charset="0"/>
                <a:cs typeface="Calibri" panose="020F0502020204030204" pitchFamily="34" charset="0"/>
              </a:rPr>
              <a:t>not under law but under grace</a:t>
            </a:r>
            <a:r>
              <a:rPr lang="en-US" altLang="en-US" sz="2800" dirty="0">
                <a:solidFill>
                  <a:srgbClr val="000000"/>
                </a:solidFill>
                <a:latin typeface="Calibri" panose="020F0502020204030204" pitchFamily="34" charset="0"/>
                <a:cs typeface="Calibri" panose="020F0502020204030204" pitchFamily="34" charset="0"/>
              </a:rPr>
              <a:t>. </a:t>
            </a:r>
            <a:endParaRPr kumimoji="0" lang="en-US" altLang="en-US" sz="2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15363" name="Rectangle 1">
            <a:extLst>
              <a:ext uri="{FF2B5EF4-FFF2-40B4-BE49-F238E27FC236}">
                <a16:creationId xmlns:a16="http://schemas.microsoft.com/office/drawing/2014/main" id="{186093C1-34B7-41B2-BE56-071A7B8DEAF4}"/>
              </a:ext>
            </a:extLst>
          </p:cNvPr>
          <p:cNvSpPr>
            <a:spLocks noChangeArrowheads="1"/>
          </p:cNvSpPr>
          <p:nvPr/>
        </p:nvSpPr>
        <p:spPr bwMode="auto">
          <a:xfrm>
            <a:off x="1612107" y="228600"/>
            <a:ext cx="591978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Henry Ironside</a:t>
            </a:r>
          </a:p>
          <a:p>
            <a:pPr lvl="0">
              <a:defRPr/>
            </a:pPr>
            <a:r>
              <a:rPr lang="en-US" altLang="en-US" sz="2000" i="1" dirty="0">
                <a:solidFill>
                  <a:srgbClr val="000000"/>
                </a:solidFill>
                <a:latin typeface="Calibri" panose="020F0502020204030204" pitchFamily="34" charset="0"/>
                <a:cs typeface="Calibri" panose="020F0502020204030204" pitchFamily="34" charset="0"/>
              </a:rPr>
              <a:t>The Continual Burnt Offering: Daily Meditations on the Word of God </a:t>
            </a:r>
            <a:r>
              <a:rPr lang="en-US" altLang="en-US" sz="2000" dirty="0">
                <a:solidFill>
                  <a:srgbClr val="000000"/>
                </a:solidFill>
                <a:latin typeface="Calibri" panose="020F0502020204030204" pitchFamily="34" charset="0"/>
                <a:cs typeface="Calibri" panose="020F0502020204030204" pitchFamily="34" charset="0"/>
              </a:rPr>
              <a:t>(p. 265). Neptune, NJ: Loizeaux Brothers.</a:t>
            </a:r>
            <a:endParaRPr kumimoji="0" lang="en-US" altLang="en-US" sz="2000" b="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pic>
        <p:nvPicPr>
          <p:cNvPr id="2" name="Picture 1">
            <a:extLst>
              <a:ext uri="{FF2B5EF4-FFF2-40B4-BE49-F238E27FC236}">
                <a16:creationId xmlns:a16="http://schemas.microsoft.com/office/drawing/2014/main" id="{9FA87EB2-820F-4C92-84D4-2C6E6DA735B7}"/>
              </a:ext>
            </a:extLst>
          </p:cNvPr>
          <p:cNvPicPr>
            <a:picLocks noChangeAspect="1"/>
          </p:cNvPicPr>
          <p:nvPr/>
        </p:nvPicPr>
        <p:blipFill>
          <a:blip r:embed="rId3" cstate="email">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76200" y="76200"/>
            <a:ext cx="828882" cy="1097280"/>
          </a:xfrm>
          <a:prstGeom prst="rect">
            <a:avLst/>
          </a:prstGeom>
        </p:spPr>
      </p:pic>
    </p:spTree>
    <p:extLst>
      <p:ext uri="{BB962C8B-B14F-4D97-AF65-F5344CB8AC3E}">
        <p14:creationId xmlns:p14="http://schemas.microsoft.com/office/powerpoint/2010/main" val="323465899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6FE9A0B-8ADD-4606-8BAE-B319495F177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6" name="TextBox 5">
            <a:extLst>
              <a:ext uri="{FF2B5EF4-FFF2-40B4-BE49-F238E27FC236}">
                <a16:creationId xmlns:a16="http://schemas.microsoft.com/office/drawing/2014/main" id="{3411E157-4228-4EE5-880A-86CDB282FA0A}"/>
              </a:ext>
            </a:extLst>
          </p:cNvPr>
          <p:cNvSpPr txBox="1"/>
          <p:nvPr/>
        </p:nvSpPr>
        <p:spPr>
          <a:xfrm>
            <a:off x="0" y="0"/>
            <a:ext cx="9144000" cy="3447098"/>
          </a:xfrm>
          <a:prstGeom prst="rect">
            <a:avLst/>
          </a:prstGeom>
          <a:noFill/>
        </p:spPr>
        <p:txBody>
          <a:bodyPr wrap="square">
            <a:spAutoFit/>
          </a:bodyPr>
          <a:lstStyle/>
          <a:p>
            <a:pPr marR="0" algn="ctr" defTabSz="339725">
              <a:spcBef>
                <a:spcPts val="0"/>
              </a:spcBef>
              <a:spcAft>
                <a:spcPts val="1200"/>
              </a:spcAft>
            </a:pPr>
            <a:r>
              <a:rPr lang="en-US" sz="3600" b="1" dirty="0">
                <a:solidFill>
                  <a:srgbClr val="0000CC"/>
                </a:solidFill>
                <a:latin typeface="Calibri" panose="020F0502020204030204" pitchFamily="34" charset="0"/>
                <a:cs typeface="Calibri" panose="020F0502020204030204" pitchFamily="34" charset="0"/>
              </a:rPr>
              <a:t>Luke 24:25–27</a:t>
            </a:r>
          </a:p>
          <a:p>
            <a:pPr marL="0" marR="0" algn="just">
              <a:spcBef>
                <a:spcPts val="0"/>
              </a:spcBef>
              <a:spcAft>
                <a:spcPts val="1000"/>
              </a:spcAft>
            </a:pPr>
            <a:r>
              <a:rPr lang="en-US" sz="2800" u="none" strike="noStrike" baseline="30000" dirty="0">
                <a:effectLst/>
                <a:latin typeface="Calibri" panose="020F0502020204030204" pitchFamily="34" charset="0"/>
              </a:rPr>
              <a:t>25</a:t>
            </a:r>
            <a:r>
              <a:rPr lang="en-US" sz="2800" u="none" strike="noStrike" dirty="0">
                <a:effectLst/>
                <a:latin typeface="Calibri" panose="020F0502020204030204" pitchFamily="34" charset="0"/>
              </a:rPr>
              <a:t> </a:t>
            </a:r>
            <a:r>
              <a:rPr lang="en-US" sz="2800" dirty="0">
                <a:effectLst/>
                <a:latin typeface="Calibri" panose="020F0502020204030204" pitchFamily="34" charset="0"/>
              </a:rPr>
              <a:t>And He said to them, “O foolish men and slow of heart to believe in all that the prophets have spoken! </a:t>
            </a:r>
            <a:r>
              <a:rPr lang="en-US" sz="2800" u="none" strike="noStrike" baseline="30000" dirty="0">
                <a:effectLst/>
                <a:latin typeface="Calibri" panose="020F0502020204030204" pitchFamily="34" charset="0"/>
              </a:rPr>
              <a:t>26</a:t>
            </a:r>
            <a:r>
              <a:rPr lang="en-US" sz="2800" u="none" strike="noStrike" dirty="0">
                <a:effectLst/>
                <a:latin typeface="Calibri" panose="020F0502020204030204" pitchFamily="34" charset="0"/>
              </a:rPr>
              <a:t> </a:t>
            </a:r>
            <a:r>
              <a:rPr lang="en-US" sz="2800" dirty="0">
                <a:effectLst/>
                <a:latin typeface="Calibri" panose="020F0502020204030204" pitchFamily="34" charset="0"/>
              </a:rPr>
              <a:t>“Was it not necessary for the Christ to suffer these things and to enter into His glory?” </a:t>
            </a:r>
            <a:r>
              <a:rPr lang="en-US" sz="2800" u="none" strike="noStrike" baseline="30000" dirty="0">
                <a:effectLst/>
                <a:latin typeface="Calibri" panose="020F0502020204030204" pitchFamily="34" charset="0"/>
              </a:rPr>
              <a:t>27</a:t>
            </a:r>
            <a:r>
              <a:rPr lang="en-US" sz="2800" u="none" strike="noStrike" dirty="0">
                <a:effectLst/>
                <a:latin typeface="Calibri" panose="020F0502020204030204" pitchFamily="34" charset="0"/>
              </a:rPr>
              <a:t> </a:t>
            </a:r>
            <a:r>
              <a:rPr lang="en-US" sz="2800" dirty="0">
                <a:effectLst/>
                <a:latin typeface="Calibri" panose="020F0502020204030204" pitchFamily="34" charset="0"/>
              </a:rPr>
              <a:t>Then </a:t>
            </a:r>
            <a:r>
              <a:rPr lang="en-US" sz="2800" b="1" u="sng" dirty="0">
                <a:solidFill>
                  <a:srgbClr val="0000CC"/>
                </a:solidFill>
                <a:latin typeface="Calibri" panose="020F0502020204030204" pitchFamily="34" charset="0"/>
                <a:cs typeface="Calibri" panose="020F0502020204030204" pitchFamily="34" charset="0"/>
              </a:rPr>
              <a:t>beginning with Moses and with all the prophets</a:t>
            </a:r>
            <a:r>
              <a:rPr lang="en-US" sz="2800" dirty="0">
                <a:effectLst/>
                <a:latin typeface="Calibri" panose="020F0502020204030204" pitchFamily="34" charset="0"/>
              </a:rPr>
              <a:t>, He explained to them the things concerning Himself </a:t>
            </a:r>
            <a:r>
              <a:rPr lang="en-US" sz="2800" b="1" u="sng" dirty="0">
                <a:solidFill>
                  <a:srgbClr val="0000CC"/>
                </a:solidFill>
                <a:latin typeface="Calibri" panose="020F0502020204030204" pitchFamily="34" charset="0"/>
                <a:cs typeface="Calibri" panose="020F0502020204030204" pitchFamily="34" charset="0"/>
              </a:rPr>
              <a:t>in all the Scriptures</a:t>
            </a:r>
            <a:r>
              <a:rPr lang="en-US" sz="2800" dirty="0">
                <a:effectLst/>
                <a:latin typeface="Calibri" panose="020F0502020204030204" pitchFamily="34" charset="0"/>
              </a:rPr>
              <a:t>. </a:t>
            </a:r>
          </a:p>
        </p:txBody>
      </p:sp>
      <p:pic>
        <p:nvPicPr>
          <p:cNvPr id="8" name="Picture 6" descr="Two disciples with Christ in the road to Emmaus">
            <a:extLst>
              <a:ext uri="{FF2B5EF4-FFF2-40B4-BE49-F238E27FC236}">
                <a16:creationId xmlns:a16="http://schemas.microsoft.com/office/drawing/2014/main" id="{65A0A415-8DCD-4D97-83B3-D297B0ECBEF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l="11392" r="12659"/>
          <a:stretch>
            <a:fillRect/>
          </a:stretch>
        </p:blipFill>
        <p:spPr bwMode="auto">
          <a:xfrm>
            <a:off x="3689272" y="3459480"/>
            <a:ext cx="1765456" cy="1645920"/>
          </a:xfrm>
          <a:prstGeom prst="rect">
            <a:avLst/>
          </a:prstGeom>
          <a:noFill/>
          <a:ln w="9525">
            <a:solidFill>
              <a:srgbClr val="6633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450070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4" name="Rectangle 4">
            <a:extLst>
              <a:ext uri="{FF2B5EF4-FFF2-40B4-BE49-F238E27FC236}">
                <a16:creationId xmlns:a16="http://schemas.microsoft.com/office/drawing/2014/main" id="{33607A6C-0E81-43CD-BF69-EAC204A22027}"/>
              </a:ext>
            </a:extLst>
          </p:cNvPr>
          <p:cNvSpPr>
            <a:spLocks noGrp="1" noChangeArrowheads="1"/>
          </p:cNvSpPr>
          <p:nvPr>
            <p:ph type="body" sz="half" idx="2"/>
          </p:nvPr>
        </p:nvSpPr>
        <p:spPr>
          <a:xfrm>
            <a:off x="4038600" y="1981200"/>
            <a:ext cx="4800600" cy="3352800"/>
          </a:xfrm>
        </p:spPr>
        <p:txBody>
          <a:bodyPr/>
          <a:lstStyle/>
          <a:p>
            <a:pPr algn="just"/>
            <a:r>
              <a:rPr lang="en-US" altLang="en-US" sz="2800" dirty="0"/>
              <a:t>And Christ died the death that the Law required of each Law-breaker, just as the prophets said He would, </a:t>
            </a:r>
            <a:r>
              <a:rPr lang="en-US" altLang="en-US" sz="2800" b="1" dirty="0">
                <a:solidFill>
                  <a:srgbClr val="0000CC"/>
                </a:solidFill>
              </a:rPr>
              <a:t>for all of us</a:t>
            </a:r>
            <a:r>
              <a:rPr lang="en-US" altLang="en-US" sz="2800" dirty="0"/>
              <a:t>.</a:t>
            </a:r>
          </a:p>
          <a:p>
            <a:pPr algn="just"/>
            <a:r>
              <a:rPr lang="en-US" altLang="en-US" sz="2800" dirty="0"/>
              <a:t>Christ’s death also ratified </a:t>
            </a:r>
            <a:r>
              <a:rPr lang="en-US" altLang="en-US" sz="2800" b="1" dirty="0">
                <a:solidFill>
                  <a:srgbClr val="0000CC"/>
                </a:solidFill>
              </a:rPr>
              <a:t>Israel’s New Covenant</a:t>
            </a:r>
            <a:r>
              <a:rPr lang="en-US" altLang="en-US" sz="2800" dirty="0"/>
              <a:t>.</a:t>
            </a:r>
          </a:p>
        </p:txBody>
      </p:sp>
      <p:pic>
        <p:nvPicPr>
          <p:cNvPr id="128008" name="Picture 8" descr="Cross in silhouette">
            <a:extLst>
              <a:ext uri="{FF2B5EF4-FFF2-40B4-BE49-F238E27FC236}">
                <a16:creationId xmlns:a16="http://schemas.microsoft.com/office/drawing/2014/main" id="{3CBF59EE-6B44-4EFE-83AD-A5023C18FCAC}"/>
              </a:ext>
            </a:extLst>
          </p:cNvPr>
          <p:cNvPicPr>
            <a:picLocks noChangeAspect="1" noChangeArrowheads="1"/>
          </p:cNvPicPr>
          <p:nvPr/>
        </p:nvPicPr>
        <p:blipFill>
          <a:blip r:embed="rId3">
            <a:extLst>
              <a:ext uri="{28A0092B-C50C-407E-A947-70E740481C1C}">
                <a14:useLocalDpi xmlns:a14="http://schemas.microsoft.com/office/drawing/2010/main"/>
              </a:ext>
            </a:extLst>
          </a:blip>
          <a:srcRect l="9459" r="16216"/>
          <a:stretch>
            <a:fillRect/>
          </a:stretch>
        </p:blipFill>
        <p:spPr bwMode="auto">
          <a:xfrm>
            <a:off x="381000" y="2057400"/>
            <a:ext cx="3472154" cy="36576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11">
            <a:extLst>
              <a:ext uri="{FF2B5EF4-FFF2-40B4-BE49-F238E27FC236}">
                <a16:creationId xmlns:a16="http://schemas.microsoft.com/office/drawing/2014/main" id="{CB78810E-07A0-4A49-9E27-714C42E11A2C}"/>
              </a:ext>
            </a:extLst>
          </p:cNvPr>
          <p:cNvSpPr>
            <a:spLocks noChangeArrowheads="1"/>
          </p:cNvSpPr>
          <p:nvPr/>
        </p:nvSpPr>
        <p:spPr bwMode="auto">
          <a:xfrm>
            <a:off x="0" y="678730"/>
            <a:ext cx="9144000" cy="9214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lang="en-US" altLang="en-US" sz="3100" b="1" dirty="0">
                <a:solidFill>
                  <a:srgbClr val="0000CC"/>
                </a:solidFill>
                <a:latin typeface="Calibri" panose="020F0502020204030204" pitchFamily="34" charset="0"/>
                <a:cs typeface="Calibri" panose="020F0502020204030204" pitchFamily="34" charset="0"/>
              </a:rPr>
              <a:t>Christ fulfilled &amp; will fulfill the Law &amp; the Prophets (1)</a:t>
            </a:r>
          </a:p>
          <a:p>
            <a:r>
              <a:rPr lang="en-US" altLang="en-US" sz="2400" b="1" dirty="0">
                <a:solidFill>
                  <a:srgbClr val="0000CC"/>
                </a:solidFill>
                <a:latin typeface="Calibri" panose="020F0502020204030204" pitchFamily="34" charset="0"/>
                <a:cs typeface="Calibri" panose="020F0502020204030204" pitchFamily="34" charset="0"/>
              </a:rPr>
              <a:t>Matthew 5:17-20</a:t>
            </a:r>
          </a:p>
        </p:txBody>
      </p:sp>
      <p:sp>
        <p:nvSpPr>
          <p:cNvPr id="4" name="Text Box 4">
            <a:extLst>
              <a:ext uri="{FF2B5EF4-FFF2-40B4-BE49-F238E27FC236}">
                <a16:creationId xmlns:a16="http://schemas.microsoft.com/office/drawing/2014/main" id="{B8962535-F56B-4DDF-B5AF-B351298E77C8}"/>
              </a:ext>
            </a:extLst>
          </p:cNvPr>
          <p:cNvSpPr txBox="1">
            <a:spLocks noChangeArrowheads="1"/>
          </p:cNvSpPr>
          <p:nvPr/>
        </p:nvSpPr>
        <p:spPr bwMode="auto">
          <a:xfrm>
            <a:off x="685800" y="87313"/>
            <a:ext cx="7772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Law and Grace: Session 27 The SOM – Matthew 5:1–8:1 (Luke 6:17–49)</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a:extLst>
              <a:ext uri="{FF2B5EF4-FFF2-40B4-BE49-F238E27FC236}">
                <a16:creationId xmlns:a16="http://schemas.microsoft.com/office/drawing/2014/main" id="{9DEC0DB6-AE68-4F3C-A57B-83B715EA78D8}"/>
              </a:ext>
            </a:extLst>
          </p:cNvPr>
          <p:cNvSpPr>
            <a:spLocks noGrp="1" noChangeArrowheads="1"/>
          </p:cNvSpPr>
          <p:nvPr>
            <p:ph type="body" sz="half" idx="1"/>
          </p:nvPr>
        </p:nvSpPr>
        <p:spPr>
          <a:xfrm>
            <a:off x="228600" y="1981200"/>
            <a:ext cx="4724400" cy="4114800"/>
          </a:xfrm>
        </p:spPr>
        <p:txBody>
          <a:bodyPr/>
          <a:lstStyle/>
          <a:p>
            <a:pPr algn="just"/>
            <a:r>
              <a:rPr lang="en-US" altLang="en-US" sz="2800" b="1" dirty="0">
                <a:solidFill>
                  <a:srgbClr val="0000CC"/>
                </a:solidFill>
              </a:rPr>
              <a:t>Christ </a:t>
            </a:r>
            <a:r>
              <a:rPr lang="en-US" altLang="en-US" sz="2800" b="1" u="sng" dirty="0">
                <a:solidFill>
                  <a:srgbClr val="0000CC"/>
                </a:solidFill>
              </a:rPr>
              <a:t>will fulfill</a:t>
            </a:r>
            <a:r>
              <a:rPr lang="en-US" altLang="en-US" sz="2800" b="1" dirty="0">
                <a:solidFill>
                  <a:srgbClr val="0000CC"/>
                </a:solidFill>
              </a:rPr>
              <a:t> everything that the Law and the Prophets said</a:t>
            </a:r>
            <a:r>
              <a:rPr lang="en-US" altLang="en-US" sz="2800" dirty="0"/>
              <a:t> He would fulfill in His Second Coming and reigning in the Coming Kingdom as King of Israel and as the King of kings and Lord of lords over all of the Gentiles.   </a:t>
            </a:r>
          </a:p>
        </p:txBody>
      </p:sp>
      <p:pic>
        <p:nvPicPr>
          <p:cNvPr id="21512" name="Picture 8" descr="Jesus at 2nd coming">
            <a:extLst>
              <a:ext uri="{FF2B5EF4-FFF2-40B4-BE49-F238E27FC236}">
                <a16:creationId xmlns:a16="http://schemas.microsoft.com/office/drawing/2014/main" id="{7C69EF31-D9CE-42A9-9898-E7F43B545CE5}"/>
              </a:ext>
            </a:extLst>
          </p:cNvPr>
          <p:cNvPicPr>
            <a:picLocks noChangeAspect="1" noChangeArrowheads="1"/>
          </p:cNvPicPr>
          <p:nvPr/>
        </p:nvPicPr>
        <p:blipFill>
          <a:blip r:embed="rId3">
            <a:extLst>
              <a:ext uri="{28A0092B-C50C-407E-A947-70E740481C1C}">
                <a14:useLocalDpi xmlns:a14="http://schemas.microsoft.com/office/drawing/2010/main"/>
              </a:ext>
            </a:extLst>
          </a:blip>
          <a:srcRect l="20000"/>
          <a:stretch>
            <a:fillRect/>
          </a:stretch>
        </p:blipFill>
        <p:spPr bwMode="auto">
          <a:xfrm>
            <a:off x="5117645" y="2133600"/>
            <a:ext cx="3797755" cy="3200400"/>
          </a:xfrm>
          <a:prstGeom prst="rect">
            <a:avLst/>
          </a:prstGeom>
          <a:noFill/>
          <a:ln w="9525">
            <a:solidFill>
              <a:srgbClr val="663300"/>
            </a:solidFill>
            <a:miter lim="800000"/>
            <a:headEnd/>
            <a:tailEnd/>
          </a:ln>
          <a:extLst>
            <a:ext uri="{909E8E84-426E-40DD-AFC4-6F175D3DCCD1}">
              <a14:hiddenFill xmlns:a14="http://schemas.microsoft.com/office/drawing/2010/main">
                <a:solidFill>
                  <a:srgbClr val="FFFFFF"/>
                </a:solidFill>
              </a14:hiddenFill>
            </a:ext>
          </a:extLst>
        </p:spPr>
      </p:pic>
      <p:sp>
        <p:nvSpPr>
          <p:cNvPr id="4" name="Text Box 4">
            <a:extLst>
              <a:ext uri="{FF2B5EF4-FFF2-40B4-BE49-F238E27FC236}">
                <a16:creationId xmlns:a16="http://schemas.microsoft.com/office/drawing/2014/main" id="{B06F0AFB-5BB4-4D9C-94FA-4EE2F5F7ECCD}"/>
              </a:ext>
            </a:extLst>
          </p:cNvPr>
          <p:cNvSpPr txBox="1">
            <a:spLocks noChangeArrowheads="1"/>
          </p:cNvSpPr>
          <p:nvPr/>
        </p:nvSpPr>
        <p:spPr bwMode="auto">
          <a:xfrm>
            <a:off x="685800" y="87313"/>
            <a:ext cx="7772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Law and Grace: Session 27 The SOM – Matthew 5:1–8:1 (Luke 6:17–49)</a:t>
            </a:r>
          </a:p>
        </p:txBody>
      </p:sp>
      <p:sp>
        <p:nvSpPr>
          <p:cNvPr id="2" name="Rectangle 11">
            <a:extLst>
              <a:ext uri="{FF2B5EF4-FFF2-40B4-BE49-F238E27FC236}">
                <a16:creationId xmlns:a16="http://schemas.microsoft.com/office/drawing/2014/main" id="{F5641351-1FD8-4493-8CCE-619FDC97E095}"/>
              </a:ext>
            </a:extLst>
          </p:cNvPr>
          <p:cNvSpPr>
            <a:spLocks noChangeArrowheads="1"/>
          </p:cNvSpPr>
          <p:nvPr/>
        </p:nvSpPr>
        <p:spPr bwMode="auto">
          <a:xfrm>
            <a:off x="0" y="678730"/>
            <a:ext cx="9144000" cy="9214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lang="en-US" altLang="en-US" sz="3100" b="1" dirty="0">
                <a:solidFill>
                  <a:srgbClr val="0000CC"/>
                </a:solidFill>
                <a:latin typeface="Calibri" panose="020F0502020204030204" pitchFamily="34" charset="0"/>
                <a:cs typeface="Calibri" panose="020F0502020204030204" pitchFamily="34" charset="0"/>
              </a:rPr>
              <a:t>Christ fulfilled &amp; will fulfill the Law &amp; the Prophets (2)</a:t>
            </a:r>
          </a:p>
          <a:p>
            <a:r>
              <a:rPr lang="en-US" altLang="en-US" sz="2400" b="1" dirty="0">
                <a:solidFill>
                  <a:srgbClr val="0000CC"/>
                </a:solidFill>
                <a:latin typeface="Calibri" panose="020F0502020204030204" pitchFamily="34" charset="0"/>
                <a:cs typeface="Calibri" panose="020F0502020204030204" pitchFamily="34" charset="0"/>
              </a:rPr>
              <a:t>Matthew 5:17-20</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104" name="Picture 8" descr="end-of-the-world">
            <a:extLst>
              <a:ext uri="{FF2B5EF4-FFF2-40B4-BE49-F238E27FC236}">
                <a16:creationId xmlns:a16="http://schemas.microsoft.com/office/drawing/2014/main" id="{2C8D193D-DC67-4F1E-A675-784A5D66733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06186" y="2034619"/>
            <a:ext cx="3810000" cy="3200400"/>
          </a:xfrm>
          <a:prstGeom prst="rect">
            <a:avLst/>
          </a:prstGeom>
          <a:noFill/>
          <a:extLst>
            <a:ext uri="{909E8E84-426E-40DD-AFC4-6F175D3DCCD1}">
              <a14:hiddenFill xmlns:a14="http://schemas.microsoft.com/office/drawing/2010/main">
                <a:solidFill>
                  <a:srgbClr val="FFFFFF"/>
                </a:solidFill>
              </a14:hiddenFill>
            </a:ext>
          </a:extLst>
        </p:spPr>
      </p:pic>
      <p:sp>
        <p:nvSpPr>
          <p:cNvPr id="132100" name="Rectangle 4">
            <a:extLst>
              <a:ext uri="{FF2B5EF4-FFF2-40B4-BE49-F238E27FC236}">
                <a16:creationId xmlns:a16="http://schemas.microsoft.com/office/drawing/2014/main" id="{EC877C2E-9090-4786-A66E-4F5BFAF7F8A4}"/>
              </a:ext>
            </a:extLst>
          </p:cNvPr>
          <p:cNvSpPr>
            <a:spLocks noGrp="1" noChangeArrowheads="1"/>
          </p:cNvSpPr>
          <p:nvPr>
            <p:ph type="body" sz="half" idx="2"/>
          </p:nvPr>
        </p:nvSpPr>
        <p:spPr>
          <a:xfrm>
            <a:off x="228600" y="1981200"/>
            <a:ext cx="4724400" cy="1828800"/>
          </a:xfrm>
        </p:spPr>
        <p:txBody>
          <a:bodyPr/>
          <a:lstStyle/>
          <a:p>
            <a:pPr algn="just"/>
            <a:r>
              <a:rPr lang="en-US" altLang="en-US" sz="2800" dirty="0"/>
              <a:t>Every prophecy concerning Him will be fulfilled until the  day heaven and earth pass away.  </a:t>
            </a:r>
          </a:p>
        </p:txBody>
      </p:sp>
      <p:sp>
        <p:nvSpPr>
          <p:cNvPr id="4" name="Text Box 4">
            <a:extLst>
              <a:ext uri="{FF2B5EF4-FFF2-40B4-BE49-F238E27FC236}">
                <a16:creationId xmlns:a16="http://schemas.microsoft.com/office/drawing/2014/main" id="{3AEF1AD2-7206-4163-911E-EBCDE7B750C7}"/>
              </a:ext>
            </a:extLst>
          </p:cNvPr>
          <p:cNvSpPr txBox="1">
            <a:spLocks noChangeArrowheads="1"/>
          </p:cNvSpPr>
          <p:nvPr/>
        </p:nvSpPr>
        <p:spPr bwMode="auto">
          <a:xfrm>
            <a:off x="685800" y="87313"/>
            <a:ext cx="7772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Law and Grace: Session 27 The SOM – Matthew 5:1–8:1 (Luke 6:17–49)</a:t>
            </a:r>
          </a:p>
        </p:txBody>
      </p:sp>
      <p:sp>
        <p:nvSpPr>
          <p:cNvPr id="2" name="Rectangle 11">
            <a:extLst>
              <a:ext uri="{FF2B5EF4-FFF2-40B4-BE49-F238E27FC236}">
                <a16:creationId xmlns:a16="http://schemas.microsoft.com/office/drawing/2014/main" id="{69E25601-63CA-475D-9C56-E07B3C2B20D2}"/>
              </a:ext>
            </a:extLst>
          </p:cNvPr>
          <p:cNvSpPr>
            <a:spLocks noChangeArrowheads="1"/>
          </p:cNvSpPr>
          <p:nvPr/>
        </p:nvSpPr>
        <p:spPr bwMode="auto">
          <a:xfrm>
            <a:off x="0" y="678730"/>
            <a:ext cx="9144000" cy="9214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lang="en-US" altLang="en-US" sz="3100" b="1" dirty="0">
                <a:solidFill>
                  <a:srgbClr val="0000CC"/>
                </a:solidFill>
                <a:latin typeface="Calibri" panose="020F0502020204030204" pitchFamily="34" charset="0"/>
                <a:cs typeface="Calibri" panose="020F0502020204030204" pitchFamily="34" charset="0"/>
              </a:rPr>
              <a:t>Christ fulfilled &amp; will fulfill the Law &amp; the Prophets (2)</a:t>
            </a:r>
          </a:p>
          <a:p>
            <a:r>
              <a:rPr lang="en-US" altLang="en-US" sz="2400" b="1" dirty="0">
                <a:solidFill>
                  <a:srgbClr val="0000CC"/>
                </a:solidFill>
                <a:latin typeface="Calibri" panose="020F0502020204030204" pitchFamily="34" charset="0"/>
                <a:cs typeface="Calibri" panose="020F0502020204030204" pitchFamily="34" charset="0"/>
              </a:rPr>
              <a:t>Matthew 5:17-20</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142148F-3D2A-4491-8D89-B2F2508D35E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73058" name="Rectangle 2">
            <a:extLst>
              <a:ext uri="{FF2B5EF4-FFF2-40B4-BE49-F238E27FC236}">
                <a16:creationId xmlns:a16="http://schemas.microsoft.com/office/drawing/2014/main" id="{D60F8E01-BE31-4FB9-B6A0-8052CE55FA7F}"/>
              </a:ext>
            </a:extLst>
          </p:cNvPr>
          <p:cNvSpPr>
            <a:spLocks noGrp="1" noChangeArrowheads="1"/>
          </p:cNvSpPr>
          <p:nvPr>
            <p:ph type="body" idx="1"/>
          </p:nvPr>
        </p:nvSpPr>
        <p:spPr>
          <a:xfrm>
            <a:off x="0" y="0"/>
            <a:ext cx="9144000" cy="5105400"/>
          </a:xfrm>
        </p:spPr>
        <p:txBody>
          <a:bodyPr/>
          <a:lstStyle/>
          <a:p>
            <a:pPr marL="0" marR="0" indent="0" algn="ctr" defTabSz="339725">
              <a:spcBef>
                <a:spcPts val="0"/>
              </a:spcBef>
              <a:spcAft>
                <a:spcPts val="1200"/>
              </a:spcAft>
              <a:buNone/>
            </a:pPr>
            <a:r>
              <a:rPr lang="en-US" sz="3600" b="1" dirty="0">
                <a:solidFill>
                  <a:srgbClr val="0000CC"/>
                </a:solidFill>
              </a:rPr>
              <a:t>Matthew 5:18</a:t>
            </a:r>
          </a:p>
          <a:p>
            <a:pPr marL="0" marR="0" indent="0" algn="just">
              <a:spcBef>
                <a:spcPts val="0"/>
              </a:spcBef>
              <a:spcAft>
                <a:spcPts val="1000"/>
              </a:spcAft>
              <a:buNone/>
            </a:pPr>
            <a:r>
              <a:rPr lang="en-US" dirty="0">
                <a:solidFill>
                  <a:srgbClr val="000000"/>
                </a:solidFill>
                <a:effectLst/>
                <a:latin typeface="Calibri" panose="020F0502020204030204" pitchFamily="34" charset="0"/>
                <a:ea typeface="Times New Roman" panose="02020603050405020304" pitchFamily="18" charset="0"/>
              </a:rPr>
              <a:t>“For truly I say to you, until heaven and earth pass away, </a:t>
            </a:r>
            <a:r>
              <a:rPr lang="en-US" b="1" u="sng" dirty="0">
                <a:solidFill>
                  <a:srgbClr val="006600"/>
                </a:solidFill>
              </a:rPr>
              <a:t>not the smallest letter or stroke shall pass from the Law</a:t>
            </a:r>
            <a:r>
              <a:rPr lang="en-US" b="1" dirty="0">
                <a:solidFill>
                  <a:srgbClr val="0000CC"/>
                </a:solidFill>
              </a:rPr>
              <a:t> </a:t>
            </a:r>
            <a:r>
              <a:rPr lang="en-US" b="1" u="sng" dirty="0">
                <a:solidFill>
                  <a:srgbClr val="0000CC"/>
                </a:solidFill>
              </a:rPr>
              <a:t>until all is accomplished</a:t>
            </a:r>
            <a:r>
              <a:rPr lang="en-US" dirty="0">
                <a:solidFill>
                  <a:srgbClr val="000000"/>
                </a:solidFill>
                <a:effectLst/>
                <a:latin typeface="Calibri" panose="020F0502020204030204" pitchFamily="34" charset="0"/>
                <a:ea typeface="Times New Roman" panose="02020603050405020304" pitchFamily="18" charset="0"/>
              </a:rPr>
              <a:t>.</a:t>
            </a:r>
            <a:endParaRPr lang="en-US" dirty="0">
              <a:effectLst/>
              <a:latin typeface="Calibri" panose="020F0502020204030204" pitchFamily="34" charset="0"/>
            </a:endParaRPr>
          </a:p>
        </p:txBody>
      </p:sp>
      <p:pic>
        <p:nvPicPr>
          <p:cNvPr id="5" name="Picture 4">
            <a:extLst>
              <a:ext uri="{FF2B5EF4-FFF2-40B4-BE49-F238E27FC236}">
                <a16:creationId xmlns:a16="http://schemas.microsoft.com/office/drawing/2014/main" id="{576CC32F-E131-4A13-99B9-BA321155A4D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710283" y="2362200"/>
            <a:ext cx="3723435" cy="2743200"/>
          </a:xfrm>
          <a:prstGeom prst="rect">
            <a:avLst/>
          </a:prstGeom>
          <a:ln>
            <a:solidFill>
              <a:schemeClr val="tx1"/>
            </a:solidFill>
          </a:ln>
        </p:spPr>
      </p:pic>
    </p:spTree>
    <p:extLst>
      <p:ext uri="{BB962C8B-B14F-4D97-AF65-F5344CB8AC3E}">
        <p14:creationId xmlns:p14="http://schemas.microsoft.com/office/powerpoint/2010/main" val="226617125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142148F-3D2A-4491-8D89-B2F2508D35E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73058" name="Rectangle 2">
            <a:extLst>
              <a:ext uri="{FF2B5EF4-FFF2-40B4-BE49-F238E27FC236}">
                <a16:creationId xmlns:a16="http://schemas.microsoft.com/office/drawing/2014/main" id="{D60F8E01-BE31-4FB9-B6A0-8052CE55FA7F}"/>
              </a:ext>
            </a:extLst>
          </p:cNvPr>
          <p:cNvSpPr>
            <a:spLocks noGrp="1" noChangeArrowheads="1"/>
          </p:cNvSpPr>
          <p:nvPr>
            <p:ph type="body" idx="1"/>
          </p:nvPr>
        </p:nvSpPr>
        <p:spPr>
          <a:xfrm>
            <a:off x="0" y="0"/>
            <a:ext cx="9144000" cy="5105400"/>
          </a:xfrm>
        </p:spPr>
        <p:txBody>
          <a:bodyPr/>
          <a:lstStyle/>
          <a:p>
            <a:pPr marL="0" marR="0" indent="0" algn="ctr" defTabSz="339725">
              <a:spcBef>
                <a:spcPts val="0"/>
              </a:spcBef>
              <a:spcAft>
                <a:spcPts val="1200"/>
              </a:spcAft>
              <a:buNone/>
            </a:pPr>
            <a:r>
              <a:rPr lang="en-US" sz="3600" b="1" dirty="0">
                <a:solidFill>
                  <a:srgbClr val="0000CC"/>
                </a:solidFill>
              </a:rPr>
              <a:t>Matthew 5:19</a:t>
            </a:r>
          </a:p>
          <a:p>
            <a:pPr marL="0" marR="0" indent="0" algn="just">
              <a:spcBef>
                <a:spcPts val="0"/>
              </a:spcBef>
              <a:spcAft>
                <a:spcPts val="1000"/>
              </a:spcAft>
              <a:buNone/>
            </a:pPr>
            <a:r>
              <a:rPr lang="en-US" sz="3000" baseline="30000" dirty="0">
                <a:solidFill>
                  <a:srgbClr val="000000"/>
                </a:solidFill>
                <a:effectLst/>
                <a:latin typeface="Calibri" panose="020F0502020204030204" pitchFamily="34" charset="0"/>
                <a:ea typeface="Times New Roman" panose="02020603050405020304" pitchFamily="18" charset="0"/>
              </a:rPr>
              <a:t>19</a:t>
            </a:r>
            <a:r>
              <a:rPr lang="en-US" sz="3000" dirty="0">
                <a:solidFill>
                  <a:srgbClr val="000000"/>
                </a:solidFill>
                <a:effectLst/>
                <a:latin typeface="Calibri" panose="020F0502020204030204" pitchFamily="34" charset="0"/>
                <a:ea typeface="Times New Roman" panose="02020603050405020304" pitchFamily="18" charset="0"/>
              </a:rPr>
              <a:t> “</a:t>
            </a:r>
            <a:r>
              <a:rPr lang="en-US" sz="3000" b="1" u="sng" dirty="0">
                <a:solidFill>
                  <a:srgbClr val="0000CC"/>
                </a:solidFill>
              </a:rPr>
              <a:t>Whoever then annuls</a:t>
            </a:r>
            <a:r>
              <a:rPr lang="en-US" sz="3000" b="1" dirty="0">
                <a:solidFill>
                  <a:srgbClr val="0000CC"/>
                </a:solidFill>
              </a:rPr>
              <a:t> </a:t>
            </a:r>
            <a:r>
              <a:rPr lang="en-US" sz="3000" dirty="0">
                <a:solidFill>
                  <a:srgbClr val="000000"/>
                </a:solidFill>
                <a:effectLst/>
                <a:latin typeface="Calibri" panose="020F0502020204030204" pitchFamily="34" charset="0"/>
                <a:ea typeface="Times New Roman" panose="02020603050405020304" pitchFamily="18" charset="0"/>
              </a:rPr>
              <a:t>one of the </a:t>
            </a:r>
            <a:r>
              <a:rPr lang="en-US" sz="3000" dirty="0">
                <a:solidFill>
                  <a:srgbClr val="000000"/>
                </a:solidFill>
              </a:rPr>
              <a:t>least</a:t>
            </a:r>
            <a:r>
              <a:rPr lang="en-US" sz="3000" dirty="0">
                <a:solidFill>
                  <a:srgbClr val="000000"/>
                </a:solidFill>
                <a:effectLst/>
                <a:latin typeface="Calibri" panose="020F0502020204030204" pitchFamily="34" charset="0"/>
                <a:ea typeface="Times New Roman" panose="02020603050405020304" pitchFamily="18" charset="0"/>
              </a:rPr>
              <a:t> of these commandments, </a:t>
            </a:r>
            <a:r>
              <a:rPr lang="en-US" sz="3000" b="1" u="sng" dirty="0">
                <a:solidFill>
                  <a:srgbClr val="0000CC"/>
                </a:solidFill>
              </a:rPr>
              <a:t>and teaches others </a:t>
            </a:r>
            <a:r>
              <a:rPr lang="en-US" sz="3000" b="1" i="1" u="sng" dirty="0">
                <a:solidFill>
                  <a:srgbClr val="0000CC"/>
                </a:solidFill>
              </a:rPr>
              <a:t>to do </a:t>
            </a:r>
            <a:r>
              <a:rPr lang="en-US" sz="3000" b="1" u="sng" dirty="0">
                <a:solidFill>
                  <a:srgbClr val="0000CC"/>
                </a:solidFill>
              </a:rPr>
              <a:t>the same</a:t>
            </a:r>
            <a:r>
              <a:rPr lang="en-US" sz="3000" dirty="0">
                <a:solidFill>
                  <a:srgbClr val="000000"/>
                </a:solidFill>
                <a:effectLst/>
                <a:latin typeface="Calibri" panose="020F0502020204030204" pitchFamily="34" charset="0"/>
                <a:ea typeface="Times New Roman" panose="02020603050405020304" pitchFamily="18" charset="0"/>
              </a:rPr>
              <a:t>, shall be called </a:t>
            </a:r>
            <a:r>
              <a:rPr lang="en-US" sz="3000" b="1" u="sng" dirty="0">
                <a:solidFill>
                  <a:srgbClr val="0000CC"/>
                </a:solidFill>
              </a:rPr>
              <a:t>least</a:t>
            </a:r>
            <a:r>
              <a:rPr lang="en-US" sz="3000" dirty="0">
                <a:solidFill>
                  <a:srgbClr val="000000"/>
                </a:solidFill>
                <a:effectLst/>
                <a:latin typeface="Calibri" panose="020F0502020204030204" pitchFamily="34" charset="0"/>
                <a:ea typeface="Times New Roman" panose="02020603050405020304" pitchFamily="18" charset="0"/>
              </a:rPr>
              <a:t> in the kingdom of heaven; but </a:t>
            </a:r>
            <a:r>
              <a:rPr lang="en-US" sz="3000" b="1" u="sng" dirty="0">
                <a:solidFill>
                  <a:srgbClr val="0000CC"/>
                </a:solidFill>
              </a:rPr>
              <a:t>whoever keeps and teaches </a:t>
            </a:r>
            <a:r>
              <a:rPr lang="en-US" sz="3000" b="1" i="1" u="sng" dirty="0">
                <a:solidFill>
                  <a:srgbClr val="0000CC"/>
                </a:solidFill>
              </a:rPr>
              <a:t>them</a:t>
            </a:r>
            <a:r>
              <a:rPr lang="en-US" sz="3000" i="1" dirty="0">
                <a:solidFill>
                  <a:srgbClr val="000000"/>
                </a:solidFill>
                <a:effectLst/>
                <a:latin typeface="Calibri" panose="020F0502020204030204" pitchFamily="34" charset="0"/>
                <a:ea typeface="Times New Roman" panose="02020603050405020304" pitchFamily="18" charset="0"/>
              </a:rPr>
              <a:t>,</a:t>
            </a:r>
            <a:r>
              <a:rPr lang="en-US" sz="3000" dirty="0">
                <a:solidFill>
                  <a:srgbClr val="000000"/>
                </a:solidFill>
                <a:effectLst/>
                <a:latin typeface="Calibri" panose="020F0502020204030204" pitchFamily="34" charset="0"/>
                <a:ea typeface="Times New Roman" panose="02020603050405020304" pitchFamily="18" charset="0"/>
              </a:rPr>
              <a:t> he shall be called </a:t>
            </a:r>
            <a:r>
              <a:rPr lang="en-US" sz="3000" b="1" u="sng" dirty="0">
                <a:solidFill>
                  <a:srgbClr val="0000CC"/>
                </a:solidFill>
              </a:rPr>
              <a:t>great</a:t>
            </a:r>
            <a:r>
              <a:rPr lang="en-US" sz="3000" dirty="0">
                <a:solidFill>
                  <a:srgbClr val="000000"/>
                </a:solidFill>
                <a:effectLst/>
                <a:latin typeface="Calibri" panose="020F0502020204030204" pitchFamily="34" charset="0"/>
                <a:ea typeface="Times New Roman" panose="02020603050405020304" pitchFamily="18" charset="0"/>
              </a:rPr>
              <a:t> in the kingdom of heaven.</a:t>
            </a:r>
          </a:p>
        </p:txBody>
      </p:sp>
      <p:pic>
        <p:nvPicPr>
          <p:cNvPr id="5" name="Picture 4">
            <a:extLst>
              <a:ext uri="{FF2B5EF4-FFF2-40B4-BE49-F238E27FC236}">
                <a16:creationId xmlns:a16="http://schemas.microsoft.com/office/drawing/2014/main" id="{638D5510-6D59-4A86-B198-BEB491D24C5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738106" y="3124200"/>
            <a:ext cx="1667788" cy="2011680"/>
          </a:xfrm>
          <a:prstGeom prst="rect">
            <a:avLst/>
          </a:prstGeom>
        </p:spPr>
      </p:pic>
    </p:spTree>
    <p:extLst>
      <p:ext uri="{BB962C8B-B14F-4D97-AF65-F5344CB8AC3E}">
        <p14:creationId xmlns:p14="http://schemas.microsoft.com/office/powerpoint/2010/main" val="33825797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a:extLst>
              <a:ext uri="{FF2B5EF4-FFF2-40B4-BE49-F238E27FC236}">
                <a16:creationId xmlns:a16="http://schemas.microsoft.com/office/drawing/2014/main" id="{6EA72E97-48C6-491C-9C7C-8B2630B27DA0}"/>
              </a:ext>
            </a:extLst>
          </p:cNvPr>
          <p:cNvSpPr>
            <a:spLocks noGrp="1" noChangeArrowheads="1"/>
          </p:cNvSpPr>
          <p:nvPr>
            <p:ph type="body" sz="half" idx="1"/>
          </p:nvPr>
        </p:nvSpPr>
        <p:spPr>
          <a:xfrm>
            <a:off x="304800" y="1981200"/>
            <a:ext cx="5257800" cy="2209800"/>
          </a:xfrm>
        </p:spPr>
        <p:txBody>
          <a:bodyPr/>
          <a:lstStyle/>
          <a:p>
            <a:pPr algn="just"/>
            <a:r>
              <a:rPr lang="en-US" altLang="en-US" sz="2800" dirty="0"/>
              <a:t>V. 19 stresses the importance of True Righteousness as revealed by how an Israelite views and treats the Law. (cf. Mark 7:9; 13)</a:t>
            </a:r>
          </a:p>
        </p:txBody>
      </p:sp>
      <p:pic>
        <p:nvPicPr>
          <p:cNvPr id="23561" name="Picture 9" descr="Scribe_Hebrew">
            <a:extLst>
              <a:ext uri="{FF2B5EF4-FFF2-40B4-BE49-F238E27FC236}">
                <a16:creationId xmlns:a16="http://schemas.microsoft.com/office/drawing/2014/main" id="{D517800A-377F-4FDF-876E-A256DCDF611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15000" y="2057400"/>
            <a:ext cx="3069770" cy="2743200"/>
          </a:xfrm>
          <a:prstGeom prst="rect">
            <a:avLst/>
          </a:prstGeom>
          <a:noFill/>
          <a:ln w="9525">
            <a:solidFill>
              <a:srgbClr val="663300"/>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1">
            <a:extLst>
              <a:ext uri="{FF2B5EF4-FFF2-40B4-BE49-F238E27FC236}">
                <a16:creationId xmlns:a16="http://schemas.microsoft.com/office/drawing/2014/main" id="{1CD7B2BB-BC01-4443-B147-3126A7C878BD}"/>
              </a:ext>
            </a:extLst>
          </p:cNvPr>
          <p:cNvSpPr>
            <a:spLocks noChangeArrowheads="1"/>
          </p:cNvSpPr>
          <p:nvPr/>
        </p:nvSpPr>
        <p:spPr bwMode="auto">
          <a:xfrm>
            <a:off x="0" y="678730"/>
            <a:ext cx="9144000" cy="9214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lang="en-US" altLang="en-US" sz="3200" b="1" dirty="0">
                <a:solidFill>
                  <a:srgbClr val="0000CC"/>
                </a:solidFill>
                <a:latin typeface="Calibri" panose="020F0502020204030204" pitchFamily="34" charset="0"/>
                <a:cs typeface="Calibri" panose="020F0502020204030204" pitchFamily="34" charset="0"/>
              </a:rPr>
              <a:t>Surpassing Righteousness &amp; Kingdom Entry </a:t>
            </a:r>
          </a:p>
          <a:p>
            <a:r>
              <a:rPr lang="en-US" altLang="en-US" sz="2400" b="1" dirty="0">
                <a:solidFill>
                  <a:srgbClr val="0000CC"/>
                </a:solidFill>
                <a:latin typeface="Calibri" panose="020F0502020204030204" pitchFamily="34" charset="0"/>
                <a:cs typeface="Calibri" panose="020F0502020204030204" pitchFamily="34" charset="0"/>
              </a:rPr>
              <a:t>Matthew 5:19</a:t>
            </a:r>
          </a:p>
        </p:txBody>
      </p:sp>
      <p:sp>
        <p:nvSpPr>
          <p:cNvPr id="3" name="Text Box 4">
            <a:extLst>
              <a:ext uri="{FF2B5EF4-FFF2-40B4-BE49-F238E27FC236}">
                <a16:creationId xmlns:a16="http://schemas.microsoft.com/office/drawing/2014/main" id="{3D60D8CE-3F6A-4AAC-9E56-030AF2B0BC48}"/>
              </a:ext>
            </a:extLst>
          </p:cNvPr>
          <p:cNvSpPr txBox="1">
            <a:spLocks noChangeArrowheads="1"/>
          </p:cNvSpPr>
          <p:nvPr/>
        </p:nvSpPr>
        <p:spPr bwMode="auto">
          <a:xfrm>
            <a:off x="685800" y="87313"/>
            <a:ext cx="7772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Law and Grace: Session 27 The SOM – Matthew 5:1–8:1 (Luke 6:17–49)</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142148F-3D2A-4491-8D89-B2F2508D35E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73058" name="Rectangle 2">
            <a:extLst>
              <a:ext uri="{FF2B5EF4-FFF2-40B4-BE49-F238E27FC236}">
                <a16:creationId xmlns:a16="http://schemas.microsoft.com/office/drawing/2014/main" id="{D60F8E01-BE31-4FB9-B6A0-8052CE55FA7F}"/>
              </a:ext>
            </a:extLst>
          </p:cNvPr>
          <p:cNvSpPr>
            <a:spLocks noGrp="1" noChangeArrowheads="1"/>
          </p:cNvSpPr>
          <p:nvPr>
            <p:ph type="body" idx="1"/>
          </p:nvPr>
        </p:nvSpPr>
        <p:spPr>
          <a:xfrm>
            <a:off x="0" y="0"/>
            <a:ext cx="9144000" cy="5105400"/>
          </a:xfrm>
        </p:spPr>
        <p:txBody>
          <a:bodyPr/>
          <a:lstStyle/>
          <a:p>
            <a:pPr marL="0" marR="0" indent="0" algn="ctr" defTabSz="339725">
              <a:spcBef>
                <a:spcPts val="0"/>
              </a:spcBef>
              <a:spcAft>
                <a:spcPts val="1200"/>
              </a:spcAft>
              <a:buNone/>
            </a:pPr>
            <a:r>
              <a:rPr lang="en-US" sz="3600" b="1" dirty="0">
                <a:solidFill>
                  <a:srgbClr val="0000CC"/>
                </a:solidFill>
              </a:rPr>
              <a:t>Matthew 5:20</a:t>
            </a:r>
          </a:p>
          <a:p>
            <a:pPr marL="0" marR="0" indent="0" algn="just">
              <a:spcBef>
                <a:spcPts val="0"/>
              </a:spcBef>
              <a:spcAft>
                <a:spcPts val="1000"/>
              </a:spcAft>
              <a:buNone/>
            </a:pPr>
            <a:r>
              <a:rPr lang="en-US" sz="3200" baseline="30000" dirty="0">
                <a:solidFill>
                  <a:srgbClr val="000000"/>
                </a:solidFill>
                <a:effectLst/>
                <a:latin typeface="Calibri" panose="020F0502020204030204" pitchFamily="34" charset="0"/>
                <a:ea typeface="Times New Roman" panose="02020603050405020304" pitchFamily="18" charset="0"/>
              </a:rPr>
              <a:t>20</a:t>
            </a:r>
            <a:r>
              <a:rPr lang="en-US" sz="3200" dirty="0">
                <a:solidFill>
                  <a:srgbClr val="000000"/>
                </a:solidFill>
                <a:effectLst/>
                <a:latin typeface="Calibri" panose="020F0502020204030204" pitchFamily="34" charset="0"/>
                <a:ea typeface="Times New Roman" panose="02020603050405020304" pitchFamily="18" charset="0"/>
              </a:rPr>
              <a:t> “For I say to you that </a:t>
            </a:r>
            <a:r>
              <a:rPr lang="en-US" sz="3200" b="1" u="sng" dirty="0">
                <a:solidFill>
                  <a:srgbClr val="0000CC"/>
                </a:solidFill>
              </a:rPr>
              <a:t>unless your righteousness surpasses </a:t>
            </a:r>
            <a:r>
              <a:rPr lang="en-US" sz="3200" b="1" i="1" u="sng" dirty="0">
                <a:solidFill>
                  <a:srgbClr val="0000CC"/>
                </a:solidFill>
              </a:rPr>
              <a:t>that</a:t>
            </a:r>
            <a:r>
              <a:rPr lang="en-US" sz="3200" b="1" u="sng" dirty="0">
                <a:solidFill>
                  <a:srgbClr val="0000CC"/>
                </a:solidFill>
              </a:rPr>
              <a:t> of the scribes and Pharisees</a:t>
            </a:r>
            <a:r>
              <a:rPr lang="en-US" dirty="0">
                <a:solidFill>
                  <a:srgbClr val="000000"/>
                </a:solidFill>
              </a:rPr>
              <a:t>, you will not enter the kingdom of heaven.</a:t>
            </a:r>
          </a:p>
        </p:txBody>
      </p:sp>
      <p:pic>
        <p:nvPicPr>
          <p:cNvPr id="5" name="Picture 4">
            <a:extLst>
              <a:ext uri="{FF2B5EF4-FFF2-40B4-BE49-F238E27FC236}">
                <a16:creationId xmlns:a16="http://schemas.microsoft.com/office/drawing/2014/main" id="{E5E0B906-5C7C-4739-AACA-05F16C810B7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624393" y="2819400"/>
            <a:ext cx="1895215" cy="2286000"/>
          </a:xfrm>
          <a:prstGeom prst="rect">
            <a:avLst/>
          </a:prstGeom>
        </p:spPr>
      </p:pic>
    </p:spTree>
    <p:extLst>
      <p:ext uri="{BB962C8B-B14F-4D97-AF65-F5344CB8AC3E}">
        <p14:creationId xmlns:p14="http://schemas.microsoft.com/office/powerpoint/2010/main" val="285593184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1" name="Rectangle 3">
            <a:extLst>
              <a:ext uri="{FF2B5EF4-FFF2-40B4-BE49-F238E27FC236}">
                <a16:creationId xmlns:a16="http://schemas.microsoft.com/office/drawing/2014/main" id="{553507BB-6F2F-46C2-9EB0-BE3002735FBB}"/>
              </a:ext>
            </a:extLst>
          </p:cNvPr>
          <p:cNvSpPr>
            <a:spLocks noGrp="1" noChangeArrowheads="1"/>
          </p:cNvSpPr>
          <p:nvPr>
            <p:ph type="body" sz="half" idx="2"/>
          </p:nvPr>
        </p:nvSpPr>
        <p:spPr>
          <a:xfrm>
            <a:off x="3124200" y="1981200"/>
            <a:ext cx="5715000" cy="2819400"/>
          </a:xfrm>
        </p:spPr>
        <p:txBody>
          <a:bodyPr/>
          <a:lstStyle/>
          <a:p>
            <a:pPr algn="just"/>
            <a:r>
              <a:rPr lang="en-US" altLang="en-US" sz="2800" dirty="0"/>
              <a:t>Verse 20 calls the Israelite back to the standard of righteousness taught in the Old Testament and by Jesus, regarding the Law of Moses, a standard that </a:t>
            </a:r>
            <a:r>
              <a:rPr lang="en-US" altLang="en-US" sz="2800" b="1" u="sng" dirty="0">
                <a:solidFill>
                  <a:srgbClr val="0000CC"/>
                </a:solidFill>
              </a:rPr>
              <a:t>exceeds</a:t>
            </a:r>
            <a:r>
              <a:rPr lang="en-US" altLang="en-US" sz="2800" dirty="0"/>
              <a:t> that of Pharisaical Judaism.  </a:t>
            </a:r>
          </a:p>
        </p:txBody>
      </p:sp>
      <p:sp>
        <p:nvSpPr>
          <p:cNvPr id="3" name="Rectangle 11">
            <a:extLst>
              <a:ext uri="{FF2B5EF4-FFF2-40B4-BE49-F238E27FC236}">
                <a16:creationId xmlns:a16="http://schemas.microsoft.com/office/drawing/2014/main" id="{C91A8DBF-C450-413C-A63E-4E8CB6B29430}"/>
              </a:ext>
            </a:extLst>
          </p:cNvPr>
          <p:cNvSpPr>
            <a:spLocks noChangeArrowheads="1"/>
          </p:cNvSpPr>
          <p:nvPr/>
        </p:nvSpPr>
        <p:spPr bwMode="auto">
          <a:xfrm>
            <a:off x="0" y="678730"/>
            <a:ext cx="9144000" cy="9214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lang="en-US" altLang="en-US" sz="3200" b="1" dirty="0">
                <a:solidFill>
                  <a:srgbClr val="0000CC"/>
                </a:solidFill>
                <a:latin typeface="Calibri" panose="020F0502020204030204" pitchFamily="34" charset="0"/>
                <a:cs typeface="Calibri" panose="020F0502020204030204" pitchFamily="34" charset="0"/>
              </a:rPr>
              <a:t>Surpassing Righteousness &amp; Kingdom Entry  </a:t>
            </a:r>
          </a:p>
          <a:p>
            <a:r>
              <a:rPr lang="en-US" altLang="en-US" sz="2400" b="1" dirty="0">
                <a:solidFill>
                  <a:srgbClr val="0000CC"/>
                </a:solidFill>
                <a:latin typeface="Calibri" panose="020F0502020204030204" pitchFamily="34" charset="0"/>
                <a:cs typeface="Calibri" panose="020F0502020204030204" pitchFamily="34" charset="0"/>
              </a:rPr>
              <a:t>Matthew 5:20</a:t>
            </a:r>
          </a:p>
        </p:txBody>
      </p:sp>
      <p:sp>
        <p:nvSpPr>
          <p:cNvPr id="4" name="Text Box 4">
            <a:extLst>
              <a:ext uri="{FF2B5EF4-FFF2-40B4-BE49-F238E27FC236}">
                <a16:creationId xmlns:a16="http://schemas.microsoft.com/office/drawing/2014/main" id="{42334E41-1C2E-45C3-BE1C-1AE90B83C58A}"/>
              </a:ext>
            </a:extLst>
          </p:cNvPr>
          <p:cNvSpPr txBox="1">
            <a:spLocks noChangeArrowheads="1"/>
          </p:cNvSpPr>
          <p:nvPr/>
        </p:nvSpPr>
        <p:spPr bwMode="auto">
          <a:xfrm>
            <a:off x="685800" y="87313"/>
            <a:ext cx="7772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Law and Grace: Session 27 The SOM – Matthew 5:1–8:1 (Luke 6:17–49)</a:t>
            </a:r>
          </a:p>
        </p:txBody>
      </p:sp>
      <p:pic>
        <p:nvPicPr>
          <p:cNvPr id="2" name="Picture 1">
            <a:extLst>
              <a:ext uri="{FF2B5EF4-FFF2-40B4-BE49-F238E27FC236}">
                <a16:creationId xmlns:a16="http://schemas.microsoft.com/office/drawing/2014/main" id="{53294609-177E-44B6-8D11-378B43D4DBC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0000" r="23000"/>
          <a:stretch/>
        </p:blipFill>
        <p:spPr>
          <a:xfrm>
            <a:off x="152400" y="2133601"/>
            <a:ext cx="2743200" cy="3200399"/>
          </a:xfrm>
          <a:prstGeom prst="rect">
            <a:avLst/>
          </a:prstGeom>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341" name="Picture 5" descr="shocked 2">
            <a:extLst>
              <a:ext uri="{FF2B5EF4-FFF2-40B4-BE49-F238E27FC236}">
                <a16:creationId xmlns:a16="http://schemas.microsoft.com/office/drawing/2014/main" id="{3D0EC279-29AE-4674-B2A7-C5C2F530DD8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72200" y="2057400"/>
            <a:ext cx="2774475" cy="3200400"/>
          </a:xfrm>
          <a:prstGeom prst="rect">
            <a:avLst/>
          </a:prstGeom>
          <a:noFill/>
          <a:ln w="9525">
            <a:solidFill>
              <a:srgbClr val="663300"/>
            </a:solidFill>
            <a:miter lim="800000"/>
            <a:headEnd/>
            <a:tailEnd/>
          </a:ln>
          <a:extLst>
            <a:ext uri="{909E8E84-426E-40DD-AFC4-6F175D3DCCD1}">
              <a14:hiddenFill xmlns:a14="http://schemas.microsoft.com/office/drawing/2010/main">
                <a:solidFill>
                  <a:srgbClr val="FFFFFF"/>
                </a:solidFill>
              </a14:hiddenFill>
            </a:ext>
          </a:extLst>
        </p:spPr>
      </p:pic>
      <p:sp>
        <p:nvSpPr>
          <p:cNvPr id="142342" name="Text Box 6">
            <a:extLst>
              <a:ext uri="{FF2B5EF4-FFF2-40B4-BE49-F238E27FC236}">
                <a16:creationId xmlns:a16="http://schemas.microsoft.com/office/drawing/2014/main" id="{6C7AEE7A-AE01-4F31-AEDE-69B923F5DBA9}"/>
              </a:ext>
            </a:extLst>
          </p:cNvPr>
          <p:cNvSpPr txBox="1">
            <a:spLocks noChangeArrowheads="1"/>
          </p:cNvSpPr>
          <p:nvPr/>
        </p:nvSpPr>
        <p:spPr bwMode="auto">
          <a:xfrm>
            <a:off x="76200" y="2060542"/>
            <a:ext cx="6093209" cy="1815882"/>
          </a:xfrm>
          <a:prstGeom prst="rect">
            <a:avLst/>
          </a:prstGeom>
          <a:noFill/>
          <a:ln w="38100">
            <a:noFill/>
            <a:miter lim="800000"/>
            <a:headEnd/>
            <a:tailEnd/>
          </a:ln>
          <a:effectLst/>
        </p:spPr>
        <p:txBody>
          <a:bodyPr wrap="square">
            <a:spAutoFit/>
          </a:bodyPr>
          <a:lstStyle/>
          <a:p>
            <a:pPr algn="just">
              <a:spcBef>
                <a:spcPct val="50000"/>
              </a:spcBef>
            </a:pPr>
            <a:r>
              <a:rPr lang="en-US" altLang="en-US" sz="2800" dirty="0">
                <a:latin typeface="Calibri" panose="020F0502020204030204" pitchFamily="34" charset="0"/>
                <a:cs typeface="Calibri" panose="020F0502020204030204" pitchFamily="34" charset="0"/>
              </a:rPr>
              <a:t>Christ reveals a shocking and astounding revelation to His Jewish audience: </a:t>
            </a:r>
            <a:r>
              <a:rPr lang="en-US" altLang="en-US" sz="2800" b="1" dirty="0">
                <a:solidFill>
                  <a:srgbClr val="0000CC"/>
                </a:solidFill>
                <a:latin typeface="Calibri" panose="020F0502020204030204" pitchFamily="34" charset="0"/>
                <a:cs typeface="Calibri" panose="020F0502020204030204" pitchFamily="34" charset="0"/>
              </a:rPr>
              <a:t>Not every Jew would enter the Coming Kingdom!</a:t>
            </a:r>
          </a:p>
        </p:txBody>
      </p:sp>
      <p:sp>
        <p:nvSpPr>
          <p:cNvPr id="3" name="Rectangle 11">
            <a:extLst>
              <a:ext uri="{FF2B5EF4-FFF2-40B4-BE49-F238E27FC236}">
                <a16:creationId xmlns:a16="http://schemas.microsoft.com/office/drawing/2014/main" id="{87123D6A-0BF2-40AA-A129-94C5C448ED43}"/>
              </a:ext>
            </a:extLst>
          </p:cNvPr>
          <p:cNvSpPr>
            <a:spLocks noChangeArrowheads="1"/>
          </p:cNvSpPr>
          <p:nvPr/>
        </p:nvSpPr>
        <p:spPr bwMode="auto">
          <a:xfrm>
            <a:off x="0" y="678730"/>
            <a:ext cx="9144000" cy="9214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lang="en-US" altLang="en-US" sz="3200" b="1" dirty="0">
                <a:solidFill>
                  <a:srgbClr val="0000CC"/>
                </a:solidFill>
                <a:latin typeface="Calibri" panose="020F0502020204030204" pitchFamily="34" charset="0"/>
                <a:cs typeface="Calibri" panose="020F0502020204030204" pitchFamily="34" charset="0"/>
              </a:rPr>
              <a:t>Surpassing Righteousness &amp; Kingdom Entry </a:t>
            </a:r>
          </a:p>
          <a:p>
            <a:r>
              <a:rPr lang="en-US" altLang="en-US" sz="2400" b="1" dirty="0">
                <a:solidFill>
                  <a:srgbClr val="0000CC"/>
                </a:solidFill>
                <a:latin typeface="Calibri" panose="020F0502020204030204" pitchFamily="34" charset="0"/>
                <a:cs typeface="Calibri" panose="020F0502020204030204" pitchFamily="34" charset="0"/>
              </a:rPr>
              <a:t>Matthew 5:20</a:t>
            </a:r>
          </a:p>
        </p:txBody>
      </p:sp>
      <p:sp>
        <p:nvSpPr>
          <p:cNvPr id="4" name="Text Box 4">
            <a:extLst>
              <a:ext uri="{FF2B5EF4-FFF2-40B4-BE49-F238E27FC236}">
                <a16:creationId xmlns:a16="http://schemas.microsoft.com/office/drawing/2014/main" id="{1715A7BC-A517-429C-A75A-BBB886424789}"/>
              </a:ext>
            </a:extLst>
          </p:cNvPr>
          <p:cNvSpPr txBox="1">
            <a:spLocks noChangeArrowheads="1"/>
          </p:cNvSpPr>
          <p:nvPr/>
        </p:nvSpPr>
        <p:spPr bwMode="auto">
          <a:xfrm>
            <a:off x="685800" y="87313"/>
            <a:ext cx="7772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Law and Grace: Session 27 The SOM – Matthew 5:1–8:1 (Luke 6:17–49)</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515B33B-B39B-43E2-82FA-D9B230E09760}"/>
              </a:ext>
            </a:extLst>
          </p:cNvPr>
          <p:cNvSpPr txBox="1">
            <a:spLocks/>
          </p:cNvSpPr>
          <p:nvPr/>
        </p:nvSpPr>
        <p:spPr>
          <a:xfrm>
            <a:off x="457200" y="304800"/>
            <a:ext cx="8229600" cy="6096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600" b="1" i="0" u="none" strike="noStrike" kern="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rPr>
              <a:t>Session 27 Outline</a:t>
            </a:r>
            <a:endParaRPr kumimoji="0" lang="en-US" sz="3200" b="0" i="0" u="none" strike="noStrike" kern="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endParaRPr>
          </a:p>
        </p:txBody>
      </p:sp>
      <p:sp>
        <p:nvSpPr>
          <p:cNvPr id="7" name="Rectangle 3">
            <a:extLst>
              <a:ext uri="{FF2B5EF4-FFF2-40B4-BE49-F238E27FC236}">
                <a16:creationId xmlns:a16="http://schemas.microsoft.com/office/drawing/2014/main" id="{D7EAB081-A924-43CD-BBA8-F4B4A4CEEB6F}"/>
              </a:ext>
            </a:extLst>
          </p:cNvPr>
          <p:cNvSpPr txBox="1">
            <a:spLocks noChangeArrowheads="1"/>
          </p:cNvSpPr>
          <p:nvPr/>
        </p:nvSpPr>
        <p:spPr>
          <a:xfrm>
            <a:off x="1456182" y="1143000"/>
            <a:ext cx="6231636" cy="50292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571500" marR="0" lvl="1" indent="-571500" algn="l" defTabSz="914400" rtl="0" eaLnBrk="1" fontAlgn="base" latinLnBrk="0" hangingPunct="1">
              <a:lnSpc>
                <a:spcPct val="100000"/>
              </a:lnSpc>
              <a:spcBef>
                <a:spcPts val="0"/>
              </a:spcBef>
              <a:spcAft>
                <a:spcPts val="1200"/>
              </a:spcAft>
              <a:buClrTx/>
              <a:buSzTx/>
              <a:buFont typeface="+mj-lt"/>
              <a:buAutoNum type="romanUcPeriod"/>
              <a:tabLst>
                <a:tab pos="1939925" algn="l"/>
              </a:tabLst>
              <a:defRPr/>
            </a:pPr>
            <a:r>
              <a:rPr kumimoji="0" lang="en-US" altLang="en-US" sz="3200" b="1" i="0" u="none" strike="noStrike" kern="1200" cap="none" spc="0" normalizeH="0" baseline="0" noProof="0" dirty="0">
                <a:ln>
                  <a:noFill/>
                </a:ln>
                <a:solidFill>
                  <a:srgbClr val="0000CC"/>
                </a:solidFill>
                <a:effectLst/>
                <a:uLnTx/>
                <a:uFillTx/>
                <a:latin typeface="Calibri" panose="020F0502020204030204" pitchFamily="34" charset="0"/>
                <a:ea typeface="+mn-ea"/>
                <a:cs typeface="Calibri" panose="020F0502020204030204" pitchFamily="34" charset="0"/>
              </a:rPr>
              <a:t>Review</a:t>
            </a:r>
            <a:r>
              <a:rPr kumimoji="0" lang="en-US" altLang="en-US" sz="3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p>
          <a:p>
            <a:pPr marL="1028700" marR="0" lvl="2" indent="-452438" algn="l" defTabSz="914400" rtl="0" eaLnBrk="1" fontAlgn="base" latinLnBrk="0" hangingPunct="1">
              <a:lnSpc>
                <a:spcPct val="100000"/>
              </a:lnSpc>
              <a:spcBef>
                <a:spcPts val="0"/>
              </a:spcBef>
              <a:spcAft>
                <a:spcPts val="1200"/>
              </a:spcAft>
              <a:buClrTx/>
              <a:buSzTx/>
              <a:buFont typeface="+mj-lt"/>
              <a:buAutoNum type="alphaUcPeriod"/>
              <a:tabLst>
                <a:tab pos="1939925" algn="l"/>
              </a:tabLst>
              <a:defRPr/>
            </a:pPr>
            <a:r>
              <a:rPr lang="en-US" altLang="en-US" sz="3200" b="1" dirty="0">
                <a:solidFill>
                  <a:srgbClr val="000000"/>
                </a:solidFill>
                <a:latin typeface="Calibri" panose="020F0502020204030204" pitchFamily="34" charset="0"/>
                <a:cs typeface="Calibri" panose="020F0502020204030204" pitchFamily="34" charset="0"/>
              </a:rPr>
              <a:t>Purpose, Aim, and Objective</a:t>
            </a:r>
          </a:p>
          <a:p>
            <a:pPr marL="1028700" marR="0" lvl="2" indent="-452438" algn="l" defTabSz="914400" rtl="0" eaLnBrk="1" fontAlgn="base" latinLnBrk="0" hangingPunct="1">
              <a:lnSpc>
                <a:spcPct val="100000"/>
              </a:lnSpc>
              <a:spcBef>
                <a:spcPts val="0"/>
              </a:spcBef>
              <a:spcAft>
                <a:spcPts val="1200"/>
              </a:spcAft>
              <a:buClrTx/>
              <a:buSzTx/>
              <a:buFont typeface="+mj-lt"/>
              <a:buAutoNum type="alphaUcPeriod"/>
              <a:tabLst>
                <a:tab pos="1939925" algn="l"/>
              </a:tabLst>
              <a:defRPr/>
            </a:pPr>
            <a:r>
              <a:rPr lang="en-US" altLang="en-US" sz="3200" b="1" u="sng" dirty="0">
                <a:solidFill>
                  <a:srgbClr val="0000CC"/>
                </a:solidFill>
                <a:latin typeface="Calibri" panose="020F0502020204030204" pitchFamily="34" charset="0"/>
                <a:cs typeface="Calibri" panose="020F0502020204030204" pitchFamily="34" charset="0"/>
              </a:rPr>
              <a:t>Session 26</a:t>
            </a:r>
          </a:p>
          <a:p>
            <a:pPr marL="461963" lvl="1" indent="-461963" eaLnBrk="1" hangingPunct="1">
              <a:spcBef>
                <a:spcPts val="0"/>
              </a:spcBef>
              <a:spcAft>
                <a:spcPts val="1200"/>
              </a:spcAft>
              <a:buFont typeface="+mj-lt"/>
              <a:buAutoNum type="romanUcPeriod"/>
              <a:tabLst>
                <a:tab pos="1939925" algn="l"/>
              </a:tabLst>
              <a:defRPr/>
            </a:pPr>
            <a:r>
              <a:rPr kumimoji="0" lang="en-US" altLang="en-US" sz="3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Until </a:t>
            </a:r>
            <a:r>
              <a:rPr lang="en-US" altLang="en-US" sz="3200" b="1" dirty="0">
                <a:solidFill>
                  <a:srgbClr val="000000"/>
                </a:solidFill>
                <a:latin typeface="Calibri" panose="020F0502020204030204" pitchFamily="34" charset="0"/>
                <a:cs typeface="Calibri" panose="020F0502020204030204" pitchFamily="34" charset="0"/>
              </a:rPr>
              <a:t>Then – </a:t>
            </a:r>
            <a:r>
              <a:rPr lang="en-US" sz="3200" b="1" dirty="0">
                <a:solidFill>
                  <a:srgbClr val="000000"/>
                </a:solidFill>
                <a:latin typeface="Calibri" panose="020F0502020204030204" pitchFamily="34" charset="0"/>
                <a:cs typeface="Calibri" panose="020F0502020204030204" pitchFamily="34" charset="0"/>
              </a:rPr>
              <a:t>Matthew 5:11–20</a:t>
            </a:r>
            <a:endParaRPr kumimoji="0" lang="en-US" sz="3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1028700" marR="0" lvl="2" indent="-452438" algn="l" defTabSz="914400" rtl="0" eaLnBrk="1" fontAlgn="base" latinLnBrk="0" hangingPunct="1">
              <a:lnSpc>
                <a:spcPct val="100000"/>
              </a:lnSpc>
              <a:spcBef>
                <a:spcPts val="0"/>
              </a:spcBef>
              <a:spcAft>
                <a:spcPts val="1200"/>
              </a:spcAft>
              <a:buClrTx/>
              <a:buSzTx/>
              <a:buFont typeface="+mj-lt"/>
              <a:buAutoNum type="alphaUcPeriod"/>
              <a:tabLst>
                <a:tab pos="1939925" algn="l"/>
              </a:tabLst>
              <a:defRPr/>
            </a:pPr>
            <a:r>
              <a:rPr kumimoji="0" lang="en-US" sz="3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General Information</a:t>
            </a:r>
          </a:p>
          <a:p>
            <a:pPr marL="461963" marR="0" lvl="1" indent="-461963" algn="l" defTabSz="914400" rtl="0" eaLnBrk="1" fontAlgn="base" latinLnBrk="0" hangingPunct="1">
              <a:lnSpc>
                <a:spcPct val="100000"/>
              </a:lnSpc>
              <a:spcBef>
                <a:spcPts val="0"/>
              </a:spcBef>
              <a:spcAft>
                <a:spcPts val="1200"/>
              </a:spcAft>
              <a:buClrTx/>
              <a:buSzTx/>
              <a:buFont typeface="+mj-lt"/>
              <a:buAutoNum type="romanUcPeriod"/>
              <a:tabLst>
                <a:tab pos="1939925" algn="l"/>
              </a:tabLst>
              <a:defRPr/>
            </a:pPr>
            <a:r>
              <a:rPr kumimoji="0" lang="en-US" altLang="en-US" sz="3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Concluding </a:t>
            </a:r>
            <a:r>
              <a:rPr kumimoji="0" lang="en-US" sz="3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Observations</a:t>
            </a:r>
          </a:p>
          <a:p>
            <a:pPr marL="1028700" lvl="2" indent="-452438" eaLnBrk="1" hangingPunct="1">
              <a:spcBef>
                <a:spcPts val="0"/>
              </a:spcBef>
              <a:spcAft>
                <a:spcPts val="1200"/>
              </a:spcAft>
              <a:buFont typeface="+mj-lt"/>
              <a:buAutoNum type="alphaUcPeriod"/>
              <a:tabLst>
                <a:tab pos="1939925" algn="l"/>
              </a:tabLst>
              <a:defRPr/>
            </a:pPr>
            <a:r>
              <a:rPr lang="en-US" altLang="en-US" sz="3200" b="1" dirty="0">
                <a:solidFill>
                  <a:srgbClr val="000000"/>
                </a:solidFill>
                <a:latin typeface="Calibri" panose="020F0502020204030204" pitchFamily="34" charset="0"/>
                <a:cs typeface="Calibri" panose="020F0502020204030204" pitchFamily="34" charset="0"/>
              </a:rPr>
              <a:t>Comparisons &amp; Contrasts</a:t>
            </a:r>
          </a:p>
        </p:txBody>
      </p:sp>
    </p:spTree>
    <p:extLst>
      <p:ext uri="{BB962C8B-B14F-4D97-AF65-F5344CB8AC3E}">
        <p14:creationId xmlns:p14="http://schemas.microsoft.com/office/powerpoint/2010/main" val="424674241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142148F-3D2A-4491-8D89-B2F2508D35E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73058" name="Rectangle 2">
            <a:extLst>
              <a:ext uri="{FF2B5EF4-FFF2-40B4-BE49-F238E27FC236}">
                <a16:creationId xmlns:a16="http://schemas.microsoft.com/office/drawing/2014/main" id="{D60F8E01-BE31-4FB9-B6A0-8052CE55FA7F}"/>
              </a:ext>
            </a:extLst>
          </p:cNvPr>
          <p:cNvSpPr>
            <a:spLocks noGrp="1" noChangeArrowheads="1"/>
          </p:cNvSpPr>
          <p:nvPr>
            <p:ph type="body" idx="1"/>
          </p:nvPr>
        </p:nvSpPr>
        <p:spPr>
          <a:xfrm>
            <a:off x="0" y="0"/>
            <a:ext cx="9144000" cy="5105400"/>
          </a:xfrm>
        </p:spPr>
        <p:txBody>
          <a:bodyPr/>
          <a:lstStyle/>
          <a:p>
            <a:pPr marL="0" marR="0" indent="0" algn="ctr" defTabSz="339725">
              <a:spcBef>
                <a:spcPts val="0"/>
              </a:spcBef>
              <a:spcAft>
                <a:spcPts val="1200"/>
              </a:spcAft>
              <a:buNone/>
            </a:pPr>
            <a:r>
              <a:rPr lang="en-US" sz="3600" b="1" dirty="0">
                <a:solidFill>
                  <a:srgbClr val="0000CC"/>
                </a:solidFill>
              </a:rPr>
              <a:t>Matthew 5:20</a:t>
            </a:r>
          </a:p>
          <a:p>
            <a:pPr marL="0" marR="0" indent="0" algn="just">
              <a:spcBef>
                <a:spcPts val="0"/>
              </a:spcBef>
              <a:spcAft>
                <a:spcPts val="1000"/>
              </a:spcAft>
              <a:buNone/>
            </a:pPr>
            <a:r>
              <a:rPr lang="en-US" sz="3200" baseline="30000" dirty="0">
                <a:solidFill>
                  <a:srgbClr val="000000"/>
                </a:solidFill>
                <a:effectLst/>
                <a:latin typeface="Calibri" panose="020F0502020204030204" pitchFamily="34" charset="0"/>
                <a:ea typeface="Times New Roman" panose="02020603050405020304" pitchFamily="18" charset="0"/>
              </a:rPr>
              <a:t>20</a:t>
            </a:r>
            <a:r>
              <a:rPr lang="en-US" sz="3200" dirty="0">
                <a:solidFill>
                  <a:srgbClr val="000000"/>
                </a:solidFill>
                <a:effectLst/>
                <a:latin typeface="Calibri" panose="020F0502020204030204" pitchFamily="34" charset="0"/>
                <a:ea typeface="Times New Roman" panose="02020603050405020304" pitchFamily="18" charset="0"/>
              </a:rPr>
              <a:t> “For I say to you that </a:t>
            </a:r>
            <a:r>
              <a:rPr lang="en-US" dirty="0">
                <a:solidFill>
                  <a:srgbClr val="000000"/>
                </a:solidFill>
              </a:rPr>
              <a:t>unless your righteousness surpasses that of the scribes and Pharisees, </a:t>
            </a:r>
            <a:r>
              <a:rPr lang="en-US" b="1" u="sng" dirty="0">
                <a:solidFill>
                  <a:srgbClr val="0000CC"/>
                </a:solidFill>
              </a:rPr>
              <a:t>you will not enter the kingdom of heaven</a:t>
            </a:r>
            <a:r>
              <a:rPr lang="en-US" dirty="0">
                <a:solidFill>
                  <a:srgbClr val="000000"/>
                </a:solidFill>
              </a:rPr>
              <a:t>.</a:t>
            </a:r>
          </a:p>
        </p:txBody>
      </p:sp>
      <p:pic>
        <p:nvPicPr>
          <p:cNvPr id="5" name="Picture 4">
            <a:extLst>
              <a:ext uri="{FF2B5EF4-FFF2-40B4-BE49-F238E27FC236}">
                <a16:creationId xmlns:a16="http://schemas.microsoft.com/office/drawing/2014/main" id="{E5E0B906-5C7C-4739-AACA-05F16C810B7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624393" y="2819400"/>
            <a:ext cx="1895215" cy="2286000"/>
          </a:xfrm>
          <a:prstGeom prst="rect">
            <a:avLst/>
          </a:prstGeom>
        </p:spPr>
      </p:pic>
    </p:spTree>
    <p:extLst>
      <p:ext uri="{BB962C8B-B14F-4D97-AF65-F5344CB8AC3E}">
        <p14:creationId xmlns:p14="http://schemas.microsoft.com/office/powerpoint/2010/main" val="206013434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098A98C-75A3-4A17-8962-F1BEFFE5EB1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2499" y="136874"/>
            <a:ext cx="8779001" cy="6584251"/>
          </a:xfrm>
          <a:prstGeom prst="rect">
            <a:avLst/>
          </a:prstGeom>
        </p:spPr>
      </p:pic>
    </p:spTree>
    <p:extLst>
      <p:ext uri="{BB962C8B-B14F-4D97-AF65-F5344CB8AC3E}">
        <p14:creationId xmlns:p14="http://schemas.microsoft.com/office/powerpoint/2010/main" val="190456285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142148F-3D2A-4491-8D89-B2F2508D35E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73058" name="Rectangle 2">
            <a:extLst>
              <a:ext uri="{FF2B5EF4-FFF2-40B4-BE49-F238E27FC236}">
                <a16:creationId xmlns:a16="http://schemas.microsoft.com/office/drawing/2014/main" id="{D60F8E01-BE31-4FB9-B6A0-8052CE55FA7F}"/>
              </a:ext>
            </a:extLst>
          </p:cNvPr>
          <p:cNvSpPr>
            <a:spLocks noGrp="1" noChangeArrowheads="1"/>
          </p:cNvSpPr>
          <p:nvPr>
            <p:ph type="body" idx="1"/>
          </p:nvPr>
        </p:nvSpPr>
        <p:spPr>
          <a:xfrm>
            <a:off x="0" y="0"/>
            <a:ext cx="9144000" cy="5105400"/>
          </a:xfrm>
        </p:spPr>
        <p:txBody>
          <a:bodyPr/>
          <a:lstStyle/>
          <a:p>
            <a:pPr marL="0" indent="0" algn="ctr" defTabSz="339725" eaLnBrk="0" hangingPunct="0">
              <a:spcBef>
                <a:spcPts val="0"/>
              </a:spcBef>
              <a:spcAft>
                <a:spcPts val="1200"/>
              </a:spcAft>
              <a:buNone/>
            </a:pPr>
            <a:r>
              <a:rPr lang="en-US" altLang="en-US" sz="3600" b="1" dirty="0">
                <a:solidFill>
                  <a:srgbClr val="0000CC"/>
                </a:solidFill>
              </a:rPr>
              <a:t>Matthew 7:13-14</a:t>
            </a:r>
          </a:p>
          <a:p>
            <a:pPr marL="0" indent="0" algn="just">
              <a:spcBef>
                <a:spcPts val="0"/>
              </a:spcBef>
              <a:buFontTx/>
              <a:buNone/>
            </a:pPr>
            <a:r>
              <a:rPr lang="en-US" altLang="en-US" baseline="30000" dirty="0"/>
              <a:t>13</a:t>
            </a:r>
            <a:r>
              <a:rPr lang="en-US" altLang="en-US" b="1" dirty="0">
                <a:solidFill>
                  <a:srgbClr val="0000CC"/>
                </a:solidFill>
              </a:rPr>
              <a:t> </a:t>
            </a:r>
            <a:r>
              <a:rPr lang="en-US" altLang="en-US" b="1" u="sng" dirty="0">
                <a:solidFill>
                  <a:srgbClr val="0000CC"/>
                </a:solidFill>
              </a:rPr>
              <a:t>Enter</a:t>
            </a:r>
            <a:r>
              <a:rPr lang="en-US" altLang="en-US" b="1" dirty="0">
                <a:solidFill>
                  <a:srgbClr val="0000FF"/>
                </a:solidFill>
              </a:rPr>
              <a:t> </a:t>
            </a:r>
            <a:r>
              <a:rPr lang="en-US" altLang="en-US" b="1" dirty="0">
                <a:solidFill>
                  <a:srgbClr val="0000CC"/>
                </a:solidFill>
              </a:rPr>
              <a:t>through the narrow gate</a:t>
            </a:r>
            <a:r>
              <a:rPr lang="en-US" altLang="en-US" dirty="0"/>
              <a:t>; for the gate is wide and the way is broad that leads to destruction, and there are many who </a:t>
            </a:r>
            <a:r>
              <a:rPr lang="en-US" altLang="en-US" b="1" dirty="0">
                <a:solidFill>
                  <a:srgbClr val="0000CC"/>
                </a:solidFill>
              </a:rPr>
              <a:t>enter</a:t>
            </a:r>
            <a:r>
              <a:rPr lang="en-US" altLang="en-US" dirty="0"/>
              <a:t> through it.  </a:t>
            </a:r>
            <a:r>
              <a:rPr lang="en-US" altLang="en-US" baseline="30000" dirty="0"/>
              <a:t>14</a:t>
            </a:r>
            <a:r>
              <a:rPr lang="en-US" altLang="en-US" dirty="0"/>
              <a:t> </a:t>
            </a:r>
            <a:r>
              <a:rPr lang="en-US" altLang="en-US" b="1" dirty="0">
                <a:solidFill>
                  <a:srgbClr val="0000CC"/>
                </a:solidFill>
              </a:rPr>
              <a:t>For the gate is small and the way is narrow that </a:t>
            </a:r>
            <a:r>
              <a:rPr lang="en-US" altLang="en-US" b="1" u="sng" dirty="0">
                <a:solidFill>
                  <a:srgbClr val="0000CC"/>
                </a:solidFill>
              </a:rPr>
              <a:t>leads to</a:t>
            </a:r>
            <a:r>
              <a:rPr lang="en-US" altLang="en-US" b="1" dirty="0">
                <a:solidFill>
                  <a:srgbClr val="0000CC"/>
                </a:solidFill>
              </a:rPr>
              <a:t> life</a:t>
            </a:r>
            <a:r>
              <a:rPr lang="en-US" altLang="en-US" dirty="0"/>
              <a:t>, and there are few who find it. </a:t>
            </a:r>
            <a:endParaRPr lang="en-US" altLang="en-US" dirty="0">
              <a:solidFill>
                <a:schemeClr val="bg1"/>
              </a:solidFill>
            </a:endParaRPr>
          </a:p>
        </p:txBody>
      </p:sp>
      <p:pic>
        <p:nvPicPr>
          <p:cNvPr id="5" name="Picture 4">
            <a:extLst>
              <a:ext uri="{FF2B5EF4-FFF2-40B4-BE49-F238E27FC236}">
                <a16:creationId xmlns:a16="http://schemas.microsoft.com/office/drawing/2014/main" id="{DFA2DF4E-4CAE-44D0-BA59-4CC9BF61341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66160" y="3124201"/>
            <a:ext cx="2011680" cy="2057400"/>
          </a:xfrm>
          <a:prstGeom prst="rect">
            <a:avLst/>
          </a:prstGeom>
        </p:spPr>
      </p:pic>
    </p:spTree>
    <p:extLst>
      <p:ext uri="{BB962C8B-B14F-4D97-AF65-F5344CB8AC3E}">
        <p14:creationId xmlns:p14="http://schemas.microsoft.com/office/powerpoint/2010/main" val="301453442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142148F-3D2A-4491-8D89-B2F2508D35E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73058" name="Rectangle 2">
            <a:extLst>
              <a:ext uri="{FF2B5EF4-FFF2-40B4-BE49-F238E27FC236}">
                <a16:creationId xmlns:a16="http://schemas.microsoft.com/office/drawing/2014/main" id="{D60F8E01-BE31-4FB9-B6A0-8052CE55FA7F}"/>
              </a:ext>
            </a:extLst>
          </p:cNvPr>
          <p:cNvSpPr>
            <a:spLocks noGrp="1" noChangeArrowheads="1"/>
          </p:cNvSpPr>
          <p:nvPr>
            <p:ph type="body" idx="1"/>
          </p:nvPr>
        </p:nvSpPr>
        <p:spPr>
          <a:xfrm>
            <a:off x="0" y="0"/>
            <a:ext cx="9144000" cy="2819400"/>
          </a:xfrm>
        </p:spPr>
        <p:txBody>
          <a:bodyPr/>
          <a:lstStyle/>
          <a:p>
            <a:pPr marL="0" marR="0" indent="0" algn="ctr" defTabSz="339725" eaLnBrk="0" hangingPunct="0">
              <a:spcBef>
                <a:spcPts val="0"/>
              </a:spcBef>
              <a:spcAft>
                <a:spcPts val="1200"/>
              </a:spcAft>
              <a:buNone/>
            </a:pPr>
            <a:r>
              <a:rPr lang="en-US" sz="3600" b="1" dirty="0">
                <a:solidFill>
                  <a:srgbClr val="0000CC"/>
                </a:solidFill>
              </a:rPr>
              <a:t>Matthew 7:21; 23</a:t>
            </a:r>
          </a:p>
          <a:p>
            <a:pPr marL="0" marR="0" indent="0" algn="just">
              <a:spcBef>
                <a:spcPts val="0"/>
              </a:spcBef>
              <a:spcAft>
                <a:spcPts val="1000"/>
              </a:spcAft>
              <a:buNone/>
            </a:pPr>
            <a:r>
              <a:rPr lang="en-US" u="none" strike="noStrike" baseline="30000" dirty="0">
                <a:effectLst/>
                <a:latin typeface="Calibri" panose="020F0502020204030204" pitchFamily="34" charset="0"/>
              </a:rPr>
              <a:t>21</a:t>
            </a:r>
            <a:r>
              <a:rPr lang="en-US" u="none" strike="noStrike" dirty="0">
                <a:effectLst/>
                <a:latin typeface="Calibri" panose="020F0502020204030204" pitchFamily="34" charset="0"/>
              </a:rPr>
              <a:t> </a:t>
            </a:r>
            <a:r>
              <a:rPr lang="en-US" b="1" dirty="0">
                <a:solidFill>
                  <a:srgbClr val="0000CC"/>
                </a:solidFill>
              </a:rPr>
              <a:t>“</a:t>
            </a:r>
            <a:r>
              <a:rPr lang="en-US" b="1" u="sng" dirty="0">
                <a:solidFill>
                  <a:srgbClr val="0000CC"/>
                </a:solidFill>
              </a:rPr>
              <a:t>Not everyone</a:t>
            </a:r>
            <a:r>
              <a:rPr lang="en-US" b="1" dirty="0">
                <a:solidFill>
                  <a:srgbClr val="0000CC"/>
                </a:solidFill>
              </a:rPr>
              <a:t> </a:t>
            </a:r>
            <a:r>
              <a:rPr lang="en-US" dirty="0"/>
              <a:t>who says to Me, ‘Lord, Lord,’ will enter the kingdom of heaven</a:t>
            </a:r>
            <a:r>
              <a:rPr lang="en-US" dirty="0">
                <a:effectLst/>
                <a:latin typeface="Calibri" panose="020F0502020204030204" pitchFamily="34" charset="0"/>
              </a:rPr>
              <a:t>,… </a:t>
            </a:r>
            <a:r>
              <a:rPr lang="en-US" u="none" strike="noStrike" baseline="30000" dirty="0">
                <a:effectLst/>
                <a:latin typeface="Calibri" panose="020F0502020204030204" pitchFamily="34" charset="0"/>
              </a:rPr>
              <a:t>23</a:t>
            </a:r>
            <a:r>
              <a:rPr lang="en-US" u="none" strike="noStrike" dirty="0">
                <a:effectLst/>
                <a:latin typeface="Calibri" panose="020F0502020204030204" pitchFamily="34" charset="0"/>
              </a:rPr>
              <a:t> </a:t>
            </a:r>
            <a:r>
              <a:rPr lang="en-US" dirty="0">
                <a:effectLst/>
                <a:latin typeface="Calibri" panose="020F0502020204030204" pitchFamily="34" charset="0"/>
              </a:rPr>
              <a:t>“…I will declare to them, </a:t>
            </a:r>
            <a:r>
              <a:rPr lang="en-US" b="1" dirty="0">
                <a:solidFill>
                  <a:srgbClr val="0000CC"/>
                </a:solidFill>
                <a:effectLst/>
                <a:latin typeface="Calibri" panose="020F0502020204030204" pitchFamily="34" charset="0"/>
              </a:rPr>
              <a:t>‘</a:t>
            </a:r>
            <a:r>
              <a:rPr lang="en-US" b="1" u="sng" dirty="0">
                <a:solidFill>
                  <a:srgbClr val="0000CC"/>
                </a:solidFill>
                <a:effectLst/>
                <a:latin typeface="Calibri" panose="020F0502020204030204" pitchFamily="34" charset="0"/>
              </a:rPr>
              <a:t>I never knew you</a:t>
            </a:r>
            <a:r>
              <a:rPr lang="en-US" b="1" dirty="0">
                <a:solidFill>
                  <a:srgbClr val="0000CC"/>
                </a:solidFill>
                <a:effectLst/>
                <a:latin typeface="Calibri" panose="020F0502020204030204" pitchFamily="34" charset="0"/>
              </a:rPr>
              <a:t>; </a:t>
            </a:r>
            <a:r>
              <a:rPr lang="en-US" cap="small" dirty="0">
                <a:effectLst/>
                <a:latin typeface="Calibri" panose="020F0502020204030204" pitchFamily="34" charset="0"/>
              </a:rPr>
              <a:t>depart from Me</a:t>
            </a:r>
            <a:r>
              <a:rPr lang="en-US" dirty="0">
                <a:effectLst/>
                <a:latin typeface="Calibri" panose="020F0502020204030204" pitchFamily="34" charset="0"/>
              </a:rPr>
              <a:t>, </a:t>
            </a:r>
            <a:r>
              <a:rPr lang="en-US" cap="small" dirty="0">
                <a:effectLst/>
                <a:latin typeface="Calibri" panose="020F0502020204030204" pitchFamily="34" charset="0"/>
              </a:rPr>
              <a:t>you who practice lawlessness</a:t>
            </a:r>
            <a:r>
              <a:rPr lang="en-US" dirty="0">
                <a:effectLst/>
                <a:latin typeface="Calibri" panose="020F0502020204030204" pitchFamily="34" charset="0"/>
              </a:rPr>
              <a:t>.’ </a:t>
            </a:r>
          </a:p>
        </p:txBody>
      </p:sp>
      <p:pic>
        <p:nvPicPr>
          <p:cNvPr id="6" name="Picture 5">
            <a:extLst>
              <a:ext uri="{FF2B5EF4-FFF2-40B4-BE49-F238E27FC236}">
                <a16:creationId xmlns:a16="http://schemas.microsoft.com/office/drawing/2014/main" id="{3C8CCF85-13C7-4D4D-A343-402803A1395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66160" y="3124201"/>
            <a:ext cx="2011680" cy="2057400"/>
          </a:xfrm>
          <a:prstGeom prst="rect">
            <a:avLst/>
          </a:prstGeom>
        </p:spPr>
      </p:pic>
    </p:spTree>
    <p:extLst>
      <p:ext uri="{BB962C8B-B14F-4D97-AF65-F5344CB8AC3E}">
        <p14:creationId xmlns:p14="http://schemas.microsoft.com/office/powerpoint/2010/main" val="184676635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142148F-3D2A-4491-8D89-B2F2508D35E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73058" name="Rectangle 2">
            <a:extLst>
              <a:ext uri="{FF2B5EF4-FFF2-40B4-BE49-F238E27FC236}">
                <a16:creationId xmlns:a16="http://schemas.microsoft.com/office/drawing/2014/main" id="{D60F8E01-BE31-4FB9-B6A0-8052CE55FA7F}"/>
              </a:ext>
            </a:extLst>
          </p:cNvPr>
          <p:cNvSpPr>
            <a:spLocks noGrp="1" noChangeArrowheads="1"/>
          </p:cNvSpPr>
          <p:nvPr>
            <p:ph type="body" idx="1"/>
          </p:nvPr>
        </p:nvSpPr>
        <p:spPr>
          <a:xfrm>
            <a:off x="0" y="0"/>
            <a:ext cx="9144000" cy="3886200"/>
          </a:xfrm>
        </p:spPr>
        <p:txBody>
          <a:bodyPr/>
          <a:lstStyle/>
          <a:p>
            <a:pPr marL="0" indent="0" algn="ctr" defTabSz="339725" eaLnBrk="0" hangingPunct="0">
              <a:spcBef>
                <a:spcPts val="0"/>
              </a:spcBef>
              <a:spcAft>
                <a:spcPts val="1200"/>
              </a:spcAft>
              <a:buNone/>
            </a:pPr>
            <a:r>
              <a:rPr lang="en-US" altLang="en-US" sz="3600" b="1" dirty="0">
                <a:solidFill>
                  <a:srgbClr val="0000CC"/>
                </a:solidFill>
              </a:rPr>
              <a:t>Matthew 18:1-3</a:t>
            </a:r>
          </a:p>
          <a:p>
            <a:pPr marL="0" indent="0" algn="just">
              <a:spcBef>
                <a:spcPts val="0"/>
              </a:spcBef>
              <a:buFontTx/>
              <a:buNone/>
            </a:pPr>
            <a:r>
              <a:rPr lang="en-US" altLang="en-US" baseline="30000" dirty="0"/>
              <a:t>1</a:t>
            </a:r>
            <a:r>
              <a:rPr lang="en-US" altLang="en-US" dirty="0"/>
              <a:t> At that time the disciples came to Jesus and said, "Who then is greatest in the kingdom of heaven?" </a:t>
            </a:r>
            <a:r>
              <a:rPr lang="en-US" altLang="en-US" baseline="30000" dirty="0"/>
              <a:t>2 </a:t>
            </a:r>
            <a:r>
              <a:rPr lang="en-US" altLang="en-US" dirty="0"/>
              <a:t>And He called a child to Himself and set him before them, </a:t>
            </a:r>
            <a:r>
              <a:rPr lang="en-US" altLang="en-US" baseline="30000" dirty="0"/>
              <a:t>3</a:t>
            </a:r>
            <a:r>
              <a:rPr lang="en-US" altLang="en-US" dirty="0"/>
              <a:t> and said, "Truly I say to you, </a:t>
            </a:r>
            <a:r>
              <a:rPr lang="en-US" altLang="en-US" b="1" dirty="0">
                <a:solidFill>
                  <a:srgbClr val="0000CC"/>
                </a:solidFill>
              </a:rPr>
              <a:t>unless you are converted and become like children, </a:t>
            </a:r>
            <a:r>
              <a:rPr lang="en-US" altLang="en-US" b="1" u="sng" dirty="0">
                <a:solidFill>
                  <a:srgbClr val="0000CC"/>
                </a:solidFill>
              </a:rPr>
              <a:t>you will not enter the kingdom of heaven</a:t>
            </a:r>
            <a:r>
              <a:rPr lang="en-US" altLang="en-US" b="1" dirty="0">
                <a:solidFill>
                  <a:srgbClr val="0000CC"/>
                </a:solidFill>
              </a:rPr>
              <a:t>.</a:t>
            </a:r>
            <a:r>
              <a:rPr lang="en-US" altLang="en-US" dirty="0">
                <a:solidFill>
                  <a:srgbClr val="0000FF"/>
                </a:solidFill>
              </a:rPr>
              <a:t>  </a:t>
            </a:r>
          </a:p>
        </p:txBody>
      </p:sp>
      <p:pic>
        <p:nvPicPr>
          <p:cNvPr id="3" name="Picture 2">
            <a:extLst>
              <a:ext uri="{FF2B5EF4-FFF2-40B4-BE49-F238E27FC236}">
                <a16:creationId xmlns:a16="http://schemas.microsoft.com/office/drawing/2014/main" id="{38FB179C-2238-4F3B-9163-F9229FE88D5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695466" y="3733800"/>
            <a:ext cx="1753068" cy="1371600"/>
          </a:xfrm>
          <a:prstGeom prst="rect">
            <a:avLst/>
          </a:prstGeom>
        </p:spPr>
      </p:pic>
    </p:spTree>
    <p:extLst>
      <p:ext uri="{BB962C8B-B14F-4D97-AF65-F5344CB8AC3E}">
        <p14:creationId xmlns:p14="http://schemas.microsoft.com/office/powerpoint/2010/main" val="285224558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142148F-3D2A-4491-8D89-B2F2508D35E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73058" name="Rectangle 2">
            <a:extLst>
              <a:ext uri="{FF2B5EF4-FFF2-40B4-BE49-F238E27FC236}">
                <a16:creationId xmlns:a16="http://schemas.microsoft.com/office/drawing/2014/main" id="{D60F8E01-BE31-4FB9-B6A0-8052CE55FA7F}"/>
              </a:ext>
            </a:extLst>
          </p:cNvPr>
          <p:cNvSpPr>
            <a:spLocks noGrp="1" noChangeArrowheads="1"/>
          </p:cNvSpPr>
          <p:nvPr>
            <p:ph type="body" idx="1"/>
          </p:nvPr>
        </p:nvSpPr>
        <p:spPr>
          <a:xfrm>
            <a:off x="0" y="0"/>
            <a:ext cx="9144000" cy="3886200"/>
          </a:xfrm>
        </p:spPr>
        <p:txBody>
          <a:bodyPr/>
          <a:lstStyle/>
          <a:p>
            <a:pPr marL="0" indent="0" algn="ctr" defTabSz="339725" eaLnBrk="0" hangingPunct="0">
              <a:spcBef>
                <a:spcPts val="0"/>
              </a:spcBef>
              <a:spcAft>
                <a:spcPts val="600"/>
              </a:spcAft>
              <a:buNone/>
            </a:pPr>
            <a:r>
              <a:rPr lang="en-US" altLang="en-US" sz="3600" b="1" dirty="0">
                <a:solidFill>
                  <a:srgbClr val="0000CC"/>
                </a:solidFill>
              </a:rPr>
              <a:t>Matthew 19:23-24 </a:t>
            </a:r>
          </a:p>
          <a:p>
            <a:pPr marL="0" indent="0" algn="ctr" defTabSz="339725" eaLnBrk="0" hangingPunct="0">
              <a:spcBef>
                <a:spcPts val="0"/>
              </a:spcBef>
              <a:spcAft>
                <a:spcPts val="1200"/>
              </a:spcAft>
              <a:buNone/>
            </a:pPr>
            <a:r>
              <a:rPr lang="en-US" altLang="en-US" sz="2800" b="1" dirty="0">
                <a:solidFill>
                  <a:srgbClr val="0000CC"/>
                </a:solidFill>
              </a:rPr>
              <a:t>(cf. Luke 18:24-25 &amp; Mark 10:23-25)</a:t>
            </a:r>
          </a:p>
          <a:p>
            <a:pPr marL="0" indent="0" algn="just">
              <a:spcBef>
                <a:spcPts val="0"/>
              </a:spcBef>
              <a:buFontTx/>
              <a:buNone/>
            </a:pPr>
            <a:r>
              <a:rPr lang="en-US" altLang="en-US" baseline="30000" dirty="0"/>
              <a:t>23</a:t>
            </a:r>
            <a:r>
              <a:rPr lang="en-US" altLang="en-US" dirty="0"/>
              <a:t> And Jesus said to His disciples, “Truly I say to you, it is hard for a rich man </a:t>
            </a:r>
            <a:r>
              <a:rPr lang="en-US" altLang="en-US" b="1" dirty="0">
                <a:solidFill>
                  <a:srgbClr val="0000CC"/>
                </a:solidFill>
              </a:rPr>
              <a:t>to</a:t>
            </a:r>
            <a:r>
              <a:rPr lang="en-US" altLang="en-US" dirty="0">
                <a:solidFill>
                  <a:srgbClr val="0000FF"/>
                </a:solidFill>
              </a:rPr>
              <a:t> </a:t>
            </a:r>
            <a:r>
              <a:rPr lang="en-US" altLang="en-US" b="1" u="sng" dirty="0">
                <a:solidFill>
                  <a:srgbClr val="0000CC"/>
                </a:solidFill>
              </a:rPr>
              <a:t>enter</a:t>
            </a:r>
            <a:r>
              <a:rPr lang="en-US" altLang="en-US" b="1" dirty="0">
                <a:solidFill>
                  <a:srgbClr val="0000FF"/>
                </a:solidFill>
              </a:rPr>
              <a:t> </a:t>
            </a:r>
            <a:r>
              <a:rPr lang="en-US" altLang="en-US" b="1" dirty="0">
                <a:solidFill>
                  <a:srgbClr val="0000CC"/>
                </a:solidFill>
              </a:rPr>
              <a:t>the kingdom of heaven</a:t>
            </a:r>
            <a:r>
              <a:rPr lang="en-US" altLang="en-US" dirty="0"/>
              <a:t>. </a:t>
            </a:r>
            <a:r>
              <a:rPr lang="en-US" altLang="en-US" baseline="30000" dirty="0"/>
              <a:t>24</a:t>
            </a:r>
            <a:r>
              <a:rPr lang="en-US" altLang="en-US" dirty="0"/>
              <a:t> Again I say to you, it is easier for a camel to go through the eye of a needle, than for a rich man </a:t>
            </a:r>
            <a:r>
              <a:rPr lang="en-US" altLang="en-US" b="1" dirty="0">
                <a:solidFill>
                  <a:srgbClr val="0000CC"/>
                </a:solidFill>
              </a:rPr>
              <a:t>to </a:t>
            </a:r>
            <a:r>
              <a:rPr lang="en-US" altLang="en-US" b="1" u="sng" dirty="0">
                <a:solidFill>
                  <a:srgbClr val="0000CC"/>
                </a:solidFill>
              </a:rPr>
              <a:t>enter</a:t>
            </a:r>
            <a:r>
              <a:rPr lang="en-US" altLang="en-US" dirty="0">
                <a:solidFill>
                  <a:srgbClr val="0000FF"/>
                </a:solidFill>
              </a:rPr>
              <a:t> </a:t>
            </a:r>
            <a:r>
              <a:rPr lang="en-US" altLang="en-US" b="1" dirty="0">
                <a:solidFill>
                  <a:srgbClr val="0000CC"/>
                </a:solidFill>
              </a:rPr>
              <a:t>the kingdom of God</a:t>
            </a:r>
            <a:r>
              <a:rPr lang="en-US" altLang="en-US" dirty="0"/>
              <a:t>.”</a:t>
            </a:r>
          </a:p>
        </p:txBody>
      </p:sp>
      <p:pic>
        <p:nvPicPr>
          <p:cNvPr id="2" name="Picture 6" descr="2307063_9788_625x1000">
            <a:extLst>
              <a:ext uri="{FF2B5EF4-FFF2-40B4-BE49-F238E27FC236}">
                <a16:creationId xmlns:a16="http://schemas.microsoft.com/office/drawing/2014/main" id="{6BC7878E-7CD1-4D74-A5BE-82060A78407E}"/>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t="11966" b="11110"/>
          <a:stretch>
            <a:fillRect/>
          </a:stretch>
        </p:blipFill>
        <p:spPr bwMode="auto">
          <a:xfrm>
            <a:off x="3339311" y="3657600"/>
            <a:ext cx="2465379" cy="1463040"/>
          </a:xfrm>
          <a:prstGeom prst="rect">
            <a:avLst/>
          </a:prstGeom>
          <a:noFill/>
          <a:ln w="9525">
            <a:solidFill>
              <a:srgbClr val="6633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661873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142148F-3D2A-4491-8D89-B2F2508D35E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73058" name="Rectangle 2">
            <a:extLst>
              <a:ext uri="{FF2B5EF4-FFF2-40B4-BE49-F238E27FC236}">
                <a16:creationId xmlns:a16="http://schemas.microsoft.com/office/drawing/2014/main" id="{D60F8E01-BE31-4FB9-B6A0-8052CE55FA7F}"/>
              </a:ext>
            </a:extLst>
          </p:cNvPr>
          <p:cNvSpPr>
            <a:spLocks noGrp="1" noChangeArrowheads="1"/>
          </p:cNvSpPr>
          <p:nvPr>
            <p:ph type="body" idx="1"/>
          </p:nvPr>
        </p:nvSpPr>
        <p:spPr>
          <a:xfrm>
            <a:off x="0" y="0"/>
            <a:ext cx="9144000" cy="2895600"/>
          </a:xfrm>
        </p:spPr>
        <p:txBody>
          <a:bodyPr/>
          <a:lstStyle/>
          <a:p>
            <a:pPr marL="0" indent="0" algn="ctr" defTabSz="339725" eaLnBrk="0" hangingPunct="0">
              <a:spcBef>
                <a:spcPts val="0"/>
              </a:spcBef>
              <a:spcAft>
                <a:spcPts val="1200"/>
              </a:spcAft>
              <a:buNone/>
            </a:pPr>
            <a:r>
              <a:rPr lang="en-US" altLang="en-US" sz="3600" b="1" dirty="0">
                <a:solidFill>
                  <a:srgbClr val="0000CC"/>
                </a:solidFill>
              </a:rPr>
              <a:t>Matthew 21:31 </a:t>
            </a:r>
          </a:p>
          <a:p>
            <a:pPr marL="0" indent="0" algn="just">
              <a:spcBef>
                <a:spcPts val="0"/>
              </a:spcBef>
              <a:buFontTx/>
              <a:buNone/>
            </a:pPr>
            <a:r>
              <a:rPr lang="en-US" altLang="en-US" dirty="0"/>
              <a:t>“Which of the two did the will of his father?" They said, "The first." Jesus said to them, "Truly I say to you that the tax collectors and prostitutes </a:t>
            </a:r>
            <a:r>
              <a:rPr lang="en-US" altLang="en-US" b="1" dirty="0">
                <a:solidFill>
                  <a:srgbClr val="0000CC"/>
                </a:solidFill>
              </a:rPr>
              <a:t>will </a:t>
            </a:r>
            <a:r>
              <a:rPr lang="en-US" altLang="en-US" b="1" u="sng" dirty="0">
                <a:solidFill>
                  <a:srgbClr val="0000CC"/>
                </a:solidFill>
              </a:rPr>
              <a:t>get into</a:t>
            </a:r>
            <a:r>
              <a:rPr lang="en-US" altLang="en-US" b="1" dirty="0">
                <a:solidFill>
                  <a:srgbClr val="0000CC"/>
                </a:solidFill>
              </a:rPr>
              <a:t> the kingdom of God</a:t>
            </a:r>
            <a:r>
              <a:rPr lang="en-US" altLang="en-US" dirty="0"/>
              <a:t> before you.” </a:t>
            </a:r>
          </a:p>
        </p:txBody>
      </p:sp>
      <p:pic>
        <p:nvPicPr>
          <p:cNvPr id="5" name="Picture 4">
            <a:extLst>
              <a:ext uri="{FF2B5EF4-FFF2-40B4-BE49-F238E27FC236}">
                <a16:creationId xmlns:a16="http://schemas.microsoft.com/office/drawing/2014/main" id="{6878314D-0C52-4ED6-AA8E-D67F66951FA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624393" y="2819400"/>
            <a:ext cx="1895215" cy="2286000"/>
          </a:xfrm>
          <a:prstGeom prst="rect">
            <a:avLst/>
          </a:prstGeom>
        </p:spPr>
      </p:pic>
    </p:spTree>
    <p:extLst>
      <p:ext uri="{BB962C8B-B14F-4D97-AF65-F5344CB8AC3E}">
        <p14:creationId xmlns:p14="http://schemas.microsoft.com/office/powerpoint/2010/main" val="341817639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142148F-3D2A-4491-8D89-B2F2508D35E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73058" name="Rectangle 2">
            <a:extLst>
              <a:ext uri="{FF2B5EF4-FFF2-40B4-BE49-F238E27FC236}">
                <a16:creationId xmlns:a16="http://schemas.microsoft.com/office/drawing/2014/main" id="{D60F8E01-BE31-4FB9-B6A0-8052CE55FA7F}"/>
              </a:ext>
            </a:extLst>
          </p:cNvPr>
          <p:cNvSpPr>
            <a:spLocks noGrp="1" noChangeArrowheads="1"/>
          </p:cNvSpPr>
          <p:nvPr>
            <p:ph type="body" idx="1"/>
          </p:nvPr>
        </p:nvSpPr>
        <p:spPr>
          <a:xfrm>
            <a:off x="0" y="0"/>
            <a:ext cx="9144000" cy="2895600"/>
          </a:xfrm>
        </p:spPr>
        <p:txBody>
          <a:bodyPr/>
          <a:lstStyle/>
          <a:p>
            <a:pPr marL="0" indent="0" algn="ctr" defTabSz="339725" eaLnBrk="0" hangingPunct="0">
              <a:spcBef>
                <a:spcPts val="0"/>
              </a:spcBef>
              <a:spcAft>
                <a:spcPts val="1200"/>
              </a:spcAft>
              <a:buNone/>
            </a:pPr>
            <a:r>
              <a:rPr lang="en-US" altLang="en-US" sz="3600" b="1" dirty="0">
                <a:solidFill>
                  <a:srgbClr val="0000CC"/>
                </a:solidFill>
              </a:rPr>
              <a:t>Matthew 23:13 </a:t>
            </a:r>
          </a:p>
          <a:p>
            <a:pPr marL="0" indent="0" algn="just">
              <a:spcBef>
                <a:spcPts val="0"/>
              </a:spcBef>
              <a:buFontTx/>
              <a:buNone/>
            </a:pPr>
            <a:r>
              <a:rPr lang="en-US" altLang="en-US" dirty="0"/>
              <a:t>“But woe to you, scribes and Pharisees, hypocrites, because </a:t>
            </a:r>
            <a:r>
              <a:rPr lang="en-US" altLang="en-US" b="1" dirty="0">
                <a:solidFill>
                  <a:srgbClr val="0000CC"/>
                </a:solidFill>
              </a:rPr>
              <a:t>you</a:t>
            </a:r>
            <a:r>
              <a:rPr lang="en-US" altLang="en-US" dirty="0">
                <a:solidFill>
                  <a:srgbClr val="0000FF"/>
                </a:solidFill>
              </a:rPr>
              <a:t> </a:t>
            </a:r>
            <a:r>
              <a:rPr lang="en-US" altLang="en-US" b="1" u="sng" dirty="0">
                <a:solidFill>
                  <a:srgbClr val="0000CC"/>
                </a:solidFill>
              </a:rPr>
              <a:t>shut off</a:t>
            </a:r>
            <a:r>
              <a:rPr lang="en-US" altLang="en-US" dirty="0">
                <a:solidFill>
                  <a:srgbClr val="0000FF"/>
                </a:solidFill>
              </a:rPr>
              <a:t> </a:t>
            </a:r>
            <a:r>
              <a:rPr lang="en-US" altLang="en-US" b="1" dirty="0">
                <a:solidFill>
                  <a:srgbClr val="0000CC"/>
                </a:solidFill>
              </a:rPr>
              <a:t>the kingdom of heaven from people; for you </a:t>
            </a:r>
            <a:r>
              <a:rPr lang="en-US" altLang="en-US" b="1" u="sng" dirty="0">
                <a:solidFill>
                  <a:srgbClr val="0000CC"/>
                </a:solidFill>
              </a:rPr>
              <a:t>do not enter</a:t>
            </a:r>
            <a:r>
              <a:rPr lang="en-US" altLang="en-US" dirty="0">
                <a:solidFill>
                  <a:srgbClr val="0000FF"/>
                </a:solidFill>
              </a:rPr>
              <a:t> </a:t>
            </a:r>
            <a:r>
              <a:rPr lang="en-US" altLang="en-US" b="1" dirty="0">
                <a:solidFill>
                  <a:srgbClr val="0000CC"/>
                </a:solidFill>
              </a:rPr>
              <a:t>in yourselves, nor do you allow those </a:t>
            </a:r>
            <a:r>
              <a:rPr lang="en-US" altLang="en-US" b="1" u="sng" dirty="0">
                <a:solidFill>
                  <a:srgbClr val="0000CC"/>
                </a:solidFill>
              </a:rPr>
              <a:t>who are entering</a:t>
            </a:r>
            <a:r>
              <a:rPr lang="en-US" altLang="en-US" dirty="0">
                <a:solidFill>
                  <a:srgbClr val="0000FF"/>
                </a:solidFill>
              </a:rPr>
              <a:t> </a:t>
            </a:r>
            <a:r>
              <a:rPr lang="en-US" altLang="en-US" b="1" dirty="0">
                <a:solidFill>
                  <a:srgbClr val="0000CC"/>
                </a:solidFill>
              </a:rPr>
              <a:t>to go in</a:t>
            </a:r>
            <a:r>
              <a:rPr lang="en-US" altLang="en-US" dirty="0">
                <a:solidFill>
                  <a:srgbClr val="0000FF"/>
                </a:solidFill>
              </a:rPr>
              <a:t>.</a:t>
            </a:r>
            <a:r>
              <a:rPr lang="en-US" altLang="en-US" dirty="0"/>
              <a:t>” </a:t>
            </a:r>
          </a:p>
        </p:txBody>
      </p:sp>
      <p:pic>
        <p:nvPicPr>
          <p:cNvPr id="9" name="Picture 8">
            <a:extLst>
              <a:ext uri="{FF2B5EF4-FFF2-40B4-BE49-F238E27FC236}">
                <a16:creationId xmlns:a16="http://schemas.microsoft.com/office/drawing/2014/main" id="{E51BF3F8-CF5E-4A12-9ADD-FCF12E2CCBC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804176" y="2794816"/>
            <a:ext cx="5535648" cy="2310584"/>
          </a:xfrm>
          <a:prstGeom prst="rect">
            <a:avLst/>
          </a:prstGeom>
        </p:spPr>
      </p:pic>
    </p:spTree>
    <p:extLst>
      <p:ext uri="{BB962C8B-B14F-4D97-AF65-F5344CB8AC3E}">
        <p14:creationId xmlns:p14="http://schemas.microsoft.com/office/powerpoint/2010/main" val="80862387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515B33B-B39B-43E2-82FA-D9B230E09760}"/>
              </a:ext>
            </a:extLst>
          </p:cNvPr>
          <p:cNvSpPr txBox="1">
            <a:spLocks/>
          </p:cNvSpPr>
          <p:nvPr/>
        </p:nvSpPr>
        <p:spPr>
          <a:xfrm>
            <a:off x="457200" y="304800"/>
            <a:ext cx="8229600" cy="6096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600" b="1" i="0" u="none" strike="noStrike" kern="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rPr>
              <a:t>Session 27 Outline</a:t>
            </a:r>
            <a:endParaRPr kumimoji="0" lang="en-US" sz="3200" b="0" i="0" u="none" strike="noStrike" kern="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endParaRPr>
          </a:p>
        </p:txBody>
      </p:sp>
      <p:sp>
        <p:nvSpPr>
          <p:cNvPr id="7" name="Rectangle 3">
            <a:extLst>
              <a:ext uri="{FF2B5EF4-FFF2-40B4-BE49-F238E27FC236}">
                <a16:creationId xmlns:a16="http://schemas.microsoft.com/office/drawing/2014/main" id="{D7EAB081-A924-43CD-BBA8-F4B4A4CEEB6F}"/>
              </a:ext>
            </a:extLst>
          </p:cNvPr>
          <p:cNvSpPr txBox="1">
            <a:spLocks noChangeArrowheads="1"/>
          </p:cNvSpPr>
          <p:nvPr/>
        </p:nvSpPr>
        <p:spPr>
          <a:xfrm>
            <a:off x="1456182" y="1143000"/>
            <a:ext cx="6231636" cy="50292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571500" marR="0" lvl="1" indent="-571500" algn="l" defTabSz="914400" rtl="0" eaLnBrk="1" fontAlgn="base" latinLnBrk="0" hangingPunct="1">
              <a:lnSpc>
                <a:spcPct val="100000"/>
              </a:lnSpc>
              <a:spcBef>
                <a:spcPts val="0"/>
              </a:spcBef>
              <a:spcAft>
                <a:spcPts val="1200"/>
              </a:spcAft>
              <a:buClrTx/>
              <a:buSzTx/>
              <a:buFont typeface="+mj-lt"/>
              <a:buAutoNum type="romanUcPeriod"/>
              <a:tabLst>
                <a:tab pos="1939925" algn="l"/>
              </a:tabLst>
              <a:defRPr/>
            </a:pPr>
            <a:r>
              <a:rPr lang="en-US" altLang="en-US" sz="3200" b="1" dirty="0">
                <a:solidFill>
                  <a:srgbClr val="000000"/>
                </a:solidFill>
                <a:latin typeface="Calibri" panose="020F0502020204030204" pitchFamily="34" charset="0"/>
                <a:cs typeface="Calibri" panose="020F0502020204030204" pitchFamily="34" charset="0"/>
              </a:rPr>
              <a:t>Review</a:t>
            </a:r>
            <a:r>
              <a:rPr kumimoji="0" lang="en-US" altLang="en-US" sz="3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p>
          <a:p>
            <a:pPr marL="1028700" marR="0" lvl="2" indent="-452438" algn="l" defTabSz="914400" rtl="0" eaLnBrk="1" fontAlgn="base" latinLnBrk="0" hangingPunct="1">
              <a:lnSpc>
                <a:spcPct val="100000"/>
              </a:lnSpc>
              <a:spcBef>
                <a:spcPts val="0"/>
              </a:spcBef>
              <a:spcAft>
                <a:spcPts val="1200"/>
              </a:spcAft>
              <a:buClrTx/>
              <a:buSzTx/>
              <a:buFont typeface="+mj-lt"/>
              <a:buAutoNum type="alphaUcPeriod"/>
              <a:tabLst>
                <a:tab pos="1939925" algn="l"/>
              </a:tabLst>
              <a:defRPr/>
            </a:pPr>
            <a:r>
              <a:rPr lang="en-US" altLang="en-US" sz="3200" b="1" dirty="0">
                <a:solidFill>
                  <a:srgbClr val="000000"/>
                </a:solidFill>
                <a:latin typeface="Calibri" panose="020F0502020204030204" pitchFamily="34" charset="0"/>
                <a:cs typeface="Calibri" panose="020F0502020204030204" pitchFamily="34" charset="0"/>
              </a:rPr>
              <a:t>Purpose, Aim, and Objective</a:t>
            </a:r>
          </a:p>
          <a:p>
            <a:pPr marL="1028700" marR="0" lvl="2" indent="-452438" algn="l" defTabSz="914400" rtl="0" eaLnBrk="1" fontAlgn="base" latinLnBrk="0" hangingPunct="1">
              <a:lnSpc>
                <a:spcPct val="100000"/>
              </a:lnSpc>
              <a:spcBef>
                <a:spcPts val="0"/>
              </a:spcBef>
              <a:spcAft>
                <a:spcPts val="1200"/>
              </a:spcAft>
              <a:buClrTx/>
              <a:buSzTx/>
              <a:buFont typeface="+mj-lt"/>
              <a:buAutoNum type="alphaUcPeriod"/>
              <a:tabLst>
                <a:tab pos="1939925" algn="l"/>
              </a:tabLst>
              <a:defRPr/>
            </a:pPr>
            <a:r>
              <a:rPr lang="en-US" altLang="en-US" sz="3200" b="1" dirty="0">
                <a:solidFill>
                  <a:srgbClr val="000000"/>
                </a:solidFill>
                <a:latin typeface="Calibri" panose="020F0502020204030204" pitchFamily="34" charset="0"/>
                <a:cs typeface="Calibri" panose="020F0502020204030204" pitchFamily="34" charset="0"/>
              </a:rPr>
              <a:t>Session 26</a:t>
            </a:r>
          </a:p>
          <a:p>
            <a:pPr marL="461963" lvl="1" indent="-461963" eaLnBrk="1" hangingPunct="1">
              <a:spcBef>
                <a:spcPts val="0"/>
              </a:spcBef>
              <a:spcAft>
                <a:spcPts val="1200"/>
              </a:spcAft>
              <a:buFont typeface="+mj-lt"/>
              <a:buAutoNum type="romanUcPeriod"/>
              <a:tabLst>
                <a:tab pos="1939925" algn="l"/>
              </a:tabLst>
              <a:defRPr/>
            </a:pPr>
            <a:r>
              <a:rPr lang="en-US" altLang="en-US" sz="3200" b="1" dirty="0">
                <a:solidFill>
                  <a:srgbClr val="000000"/>
                </a:solidFill>
                <a:latin typeface="Calibri" panose="020F0502020204030204" pitchFamily="34" charset="0"/>
                <a:cs typeface="Calibri" panose="020F0502020204030204" pitchFamily="34" charset="0"/>
              </a:rPr>
              <a:t>Until Then – </a:t>
            </a:r>
            <a:r>
              <a:rPr lang="en-US" sz="3200" b="1" dirty="0">
                <a:solidFill>
                  <a:srgbClr val="000000"/>
                </a:solidFill>
                <a:latin typeface="Calibri" panose="020F0502020204030204" pitchFamily="34" charset="0"/>
                <a:cs typeface="Calibri" panose="020F0502020204030204" pitchFamily="34" charset="0"/>
              </a:rPr>
              <a:t>Matthew 5:11–20</a:t>
            </a:r>
          </a:p>
          <a:p>
            <a:pPr marL="1028700" marR="0" lvl="2" indent="-452438" algn="l" defTabSz="914400" rtl="0" eaLnBrk="1" fontAlgn="base" latinLnBrk="0" hangingPunct="1">
              <a:lnSpc>
                <a:spcPct val="100000"/>
              </a:lnSpc>
              <a:spcBef>
                <a:spcPts val="0"/>
              </a:spcBef>
              <a:spcAft>
                <a:spcPts val="1200"/>
              </a:spcAft>
              <a:buClrTx/>
              <a:buSzTx/>
              <a:buFont typeface="+mj-lt"/>
              <a:buAutoNum type="alphaUcPeriod"/>
              <a:tabLst>
                <a:tab pos="1939925" algn="l"/>
              </a:tabLst>
              <a:defRPr/>
            </a:pPr>
            <a:r>
              <a:rPr lang="en-US" sz="3200" b="1" dirty="0">
                <a:solidFill>
                  <a:srgbClr val="000000"/>
                </a:solidFill>
                <a:latin typeface="Calibri" panose="020F0502020204030204" pitchFamily="34" charset="0"/>
                <a:cs typeface="Calibri" panose="020F0502020204030204" pitchFamily="34" charset="0"/>
              </a:rPr>
              <a:t>General Information</a:t>
            </a:r>
          </a:p>
          <a:p>
            <a:pPr marL="461963" marR="0" lvl="1" indent="-461963" algn="l" defTabSz="914400" rtl="0" eaLnBrk="1" fontAlgn="base" latinLnBrk="0" hangingPunct="1">
              <a:lnSpc>
                <a:spcPct val="100000"/>
              </a:lnSpc>
              <a:spcBef>
                <a:spcPts val="0"/>
              </a:spcBef>
              <a:spcAft>
                <a:spcPts val="1200"/>
              </a:spcAft>
              <a:buClrTx/>
              <a:buSzTx/>
              <a:buFont typeface="+mj-lt"/>
              <a:buAutoNum type="romanUcPeriod"/>
              <a:tabLst>
                <a:tab pos="1939925" algn="l"/>
              </a:tabLst>
              <a:defRPr/>
            </a:pPr>
            <a:r>
              <a:rPr lang="en-US" altLang="en-US" sz="3200" b="1" dirty="0">
                <a:solidFill>
                  <a:srgbClr val="0000CC"/>
                </a:solidFill>
                <a:latin typeface="Calibri" panose="020F0502020204030204" pitchFamily="34" charset="0"/>
                <a:cs typeface="Calibri" panose="020F0502020204030204" pitchFamily="34" charset="0"/>
              </a:rPr>
              <a:t>Concluding </a:t>
            </a:r>
            <a:r>
              <a:rPr lang="en-US" sz="3200" b="1" dirty="0">
                <a:solidFill>
                  <a:srgbClr val="0000CC"/>
                </a:solidFill>
                <a:latin typeface="Calibri" panose="020F0502020204030204" pitchFamily="34" charset="0"/>
                <a:cs typeface="Calibri" panose="020F0502020204030204" pitchFamily="34" charset="0"/>
              </a:rPr>
              <a:t>Observations</a:t>
            </a:r>
          </a:p>
          <a:p>
            <a:pPr marL="1028700" lvl="2" indent="-452438" eaLnBrk="1" hangingPunct="1">
              <a:spcBef>
                <a:spcPts val="0"/>
              </a:spcBef>
              <a:spcAft>
                <a:spcPts val="1200"/>
              </a:spcAft>
              <a:buFont typeface="+mj-lt"/>
              <a:buAutoNum type="alphaUcPeriod"/>
              <a:tabLst>
                <a:tab pos="1939925" algn="l"/>
              </a:tabLst>
              <a:defRPr/>
            </a:pPr>
            <a:r>
              <a:rPr lang="en-US" altLang="en-US" sz="3200" b="1" u="sng" dirty="0">
                <a:solidFill>
                  <a:srgbClr val="0000CC"/>
                </a:solidFill>
                <a:latin typeface="Calibri" panose="020F0502020204030204" pitchFamily="34" charset="0"/>
                <a:cs typeface="Calibri" panose="020F0502020204030204" pitchFamily="34" charset="0"/>
              </a:rPr>
              <a:t>Comparisons &amp; Contrasts</a:t>
            </a:r>
          </a:p>
        </p:txBody>
      </p:sp>
    </p:spTree>
    <p:extLst>
      <p:ext uri="{BB962C8B-B14F-4D97-AF65-F5344CB8AC3E}">
        <p14:creationId xmlns:p14="http://schemas.microsoft.com/office/powerpoint/2010/main" val="135706191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556" name="Picture 4" descr="heaven">
            <a:extLst>
              <a:ext uri="{FF2B5EF4-FFF2-40B4-BE49-F238E27FC236}">
                <a16:creationId xmlns:a16="http://schemas.microsoft.com/office/drawing/2014/main" id="{0B8E6B97-3D46-4896-9B73-AB6F09FBA6FC}"/>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528228" y="1905000"/>
            <a:ext cx="6087545" cy="4572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1">
            <a:extLst>
              <a:ext uri="{FF2B5EF4-FFF2-40B4-BE49-F238E27FC236}">
                <a16:creationId xmlns:a16="http://schemas.microsoft.com/office/drawing/2014/main" id="{0194D03A-1DA9-4A60-A559-329E47FA9529}"/>
              </a:ext>
            </a:extLst>
          </p:cNvPr>
          <p:cNvSpPr>
            <a:spLocks noChangeArrowheads="1"/>
          </p:cNvSpPr>
          <p:nvPr/>
        </p:nvSpPr>
        <p:spPr bwMode="auto">
          <a:xfrm>
            <a:off x="0" y="678730"/>
            <a:ext cx="9144000" cy="9214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lang="en-US" altLang="en-US" sz="3200" b="1" dirty="0">
                <a:solidFill>
                  <a:srgbClr val="0000CC"/>
                </a:solidFill>
                <a:latin typeface="Calibri" panose="020F0502020204030204" pitchFamily="34" charset="0"/>
                <a:cs typeface="Calibri" panose="020F0502020204030204" pitchFamily="34" charset="0"/>
              </a:rPr>
              <a:t>So How Does One Now Enter Heaven? </a:t>
            </a:r>
          </a:p>
        </p:txBody>
      </p:sp>
      <p:sp>
        <p:nvSpPr>
          <p:cNvPr id="3" name="Text Box 4">
            <a:extLst>
              <a:ext uri="{FF2B5EF4-FFF2-40B4-BE49-F238E27FC236}">
                <a16:creationId xmlns:a16="http://schemas.microsoft.com/office/drawing/2014/main" id="{6BE1BB1C-C238-4434-ABB9-C258E3C52A79}"/>
              </a:ext>
            </a:extLst>
          </p:cNvPr>
          <p:cNvSpPr txBox="1">
            <a:spLocks noChangeArrowheads="1"/>
          </p:cNvSpPr>
          <p:nvPr/>
        </p:nvSpPr>
        <p:spPr bwMode="auto">
          <a:xfrm>
            <a:off x="685800" y="87313"/>
            <a:ext cx="7772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Law and Grace: Session 27 The SOM – Matthew 5:1–8:1 (Luke 6:17–49)</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1178C8B0-A1EE-45D0-B413-247E82269985}"/>
              </a:ext>
            </a:extLst>
          </p:cNvPr>
          <p:cNvSpPr>
            <a:spLocks noGrp="1" noChangeArrowheads="1"/>
          </p:cNvSpPr>
          <p:nvPr>
            <p:ph type="title"/>
          </p:nvPr>
        </p:nvSpPr>
        <p:spPr>
          <a:xfrm>
            <a:off x="685800" y="640795"/>
            <a:ext cx="7772400" cy="775255"/>
          </a:xfrm>
        </p:spPr>
        <p:txBody>
          <a:bodyPr/>
          <a:lstStyle/>
          <a:p>
            <a:pPr algn="ctr" eaLnBrk="1" hangingPunct="1"/>
            <a:r>
              <a:rPr lang="en-US" altLang="en-US" sz="3200" b="1" dirty="0">
                <a:solidFill>
                  <a:srgbClr val="0000CC"/>
                </a:solidFill>
                <a:ea typeface="+mn-ea"/>
              </a:rPr>
              <a:t>Matthew’s Purposes</a:t>
            </a:r>
          </a:p>
        </p:txBody>
      </p:sp>
      <p:sp>
        <p:nvSpPr>
          <p:cNvPr id="17411" name="Rectangle 3">
            <a:extLst>
              <a:ext uri="{FF2B5EF4-FFF2-40B4-BE49-F238E27FC236}">
                <a16:creationId xmlns:a16="http://schemas.microsoft.com/office/drawing/2014/main" id="{570982F0-77C8-4C7A-B2D1-FA4F9BFE60A4}"/>
              </a:ext>
            </a:extLst>
          </p:cNvPr>
          <p:cNvSpPr>
            <a:spLocks noGrp="1" noChangeArrowheads="1"/>
          </p:cNvSpPr>
          <p:nvPr>
            <p:ph type="body" idx="1"/>
          </p:nvPr>
        </p:nvSpPr>
        <p:spPr>
          <a:xfrm>
            <a:off x="3276600" y="1600200"/>
            <a:ext cx="5753100" cy="4460875"/>
          </a:xfrm>
        </p:spPr>
        <p:txBody>
          <a:bodyPr/>
          <a:lstStyle/>
          <a:p>
            <a:pPr marL="457200" indent="-457200" algn="just" eaLnBrk="1" hangingPunct="1">
              <a:spcBef>
                <a:spcPts val="0"/>
              </a:spcBef>
              <a:spcAft>
                <a:spcPts val="2400"/>
              </a:spcAft>
              <a:defRPr/>
            </a:pPr>
            <a:r>
              <a:rPr lang="en-US" sz="2800" dirty="0"/>
              <a:t>To explain that Jesus in whom they had believed was the long-awaited Jewish Messiah</a:t>
            </a:r>
          </a:p>
          <a:p>
            <a:pPr marL="457200" indent="-457200" algn="just" eaLnBrk="1" hangingPunct="1">
              <a:spcBef>
                <a:spcPts val="0"/>
              </a:spcBef>
              <a:spcAft>
                <a:spcPts val="2400"/>
              </a:spcAft>
              <a:defRPr/>
            </a:pPr>
            <a:r>
              <a:rPr lang="en-US" sz="2800" dirty="0"/>
              <a:t>To explain why the kingdom had been postponed despite the fact that the king had arrived</a:t>
            </a:r>
          </a:p>
          <a:p>
            <a:pPr marL="457200" indent="-457200" algn="just" eaLnBrk="1" hangingPunct="1">
              <a:spcBef>
                <a:spcPts val="0"/>
              </a:spcBef>
              <a:spcAft>
                <a:spcPts val="2400"/>
              </a:spcAft>
              <a:defRPr/>
            </a:pPr>
            <a:r>
              <a:rPr lang="en-US" sz="2800" dirty="0"/>
              <a:t>To explain the interim program of God during the kingdom’s absence</a:t>
            </a:r>
          </a:p>
        </p:txBody>
      </p:sp>
      <p:pic>
        <p:nvPicPr>
          <p:cNvPr id="6" name="Picture 4" descr="King_of_Kings[1]">
            <a:extLst>
              <a:ext uri="{FF2B5EF4-FFF2-40B4-BE49-F238E27FC236}">
                <a16:creationId xmlns:a16="http://schemas.microsoft.com/office/drawing/2014/main" id="{FE478C78-E320-437D-B5F4-EBFAF8365B0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 y="1752600"/>
            <a:ext cx="3038475"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 Box 4">
            <a:extLst>
              <a:ext uri="{FF2B5EF4-FFF2-40B4-BE49-F238E27FC236}">
                <a16:creationId xmlns:a16="http://schemas.microsoft.com/office/drawing/2014/main" id="{B03E8A6F-2F9A-4803-ADCA-C40ECD06044D}"/>
              </a:ext>
            </a:extLst>
          </p:cNvPr>
          <p:cNvSpPr txBox="1">
            <a:spLocks noChangeArrowheads="1"/>
          </p:cNvSpPr>
          <p:nvPr/>
        </p:nvSpPr>
        <p:spPr bwMode="auto">
          <a:xfrm>
            <a:off x="685800" y="87313"/>
            <a:ext cx="7772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lvl="0" algn="ctr">
              <a:spcBef>
                <a:spcPct val="0"/>
              </a:spcBef>
              <a:buNone/>
              <a:defRPr/>
            </a:pPr>
            <a:r>
              <a:rPr kumimoji="0" lang="en-US" alt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Law and Grace: Review Session 26 The SOM – Matthew 5:1–8:1 (Luke 6:17–49)</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7700" name="Picture 4" descr="Narrow%2520Gate%5B1%5D">
            <a:extLst>
              <a:ext uri="{FF2B5EF4-FFF2-40B4-BE49-F238E27FC236}">
                <a16:creationId xmlns:a16="http://schemas.microsoft.com/office/drawing/2014/main" id="{CC29A896-3C2F-4618-BFA2-D6CA2D6FE46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8600" y="1600200"/>
            <a:ext cx="3048000" cy="4114800"/>
          </a:xfrm>
          <a:prstGeom prst="rect">
            <a:avLst/>
          </a:prstGeom>
          <a:noFill/>
          <a:extLst>
            <a:ext uri="{909E8E84-426E-40DD-AFC4-6F175D3DCCD1}">
              <a14:hiddenFill xmlns:a14="http://schemas.microsoft.com/office/drawing/2010/main">
                <a:solidFill>
                  <a:srgbClr val="FFFFFF"/>
                </a:solidFill>
              </a14:hiddenFill>
            </a:ext>
          </a:extLst>
        </p:spPr>
      </p:pic>
      <p:sp>
        <p:nvSpPr>
          <p:cNvPr id="157701" name="Text Box 5">
            <a:extLst>
              <a:ext uri="{FF2B5EF4-FFF2-40B4-BE49-F238E27FC236}">
                <a16:creationId xmlns:a16="http://schemas.microsoft.com/office/drawing/2014/main" id="{48618930-3B88-4D00-ADCB-BD4B2516C09F}"/>
              </a:ext>
            </a:extLst>
          </p:cNvPr>
          <p:cNvSpPr txBox="1">
            <a:spLocks noChangeArrowheads="1"/>
          </p:cNvSpPr>
          <p:nvPr/>
        </p:nvSpPr>
        <p:spPr bwMode="auto">
          <a:xfrm>
            <a:off x="3810000" y="2397949"/>
            <a:ext cx="5029200" cy="2062103"/>
          </a:xfrm>
          <a:prstGeom prst="rect">
            <a:avLst/>
          </a:prstGeom>
          <a:noFill/>
          <a:ln w="38100">
            <a:noFill/>
            <a:miter lim="800000"/>
            <a:headEnd/>
            <a:tailEnd/>
          </a:ln>
          <a:effectLst/>
        </p:spPr>
        <p:txBody>
          <a:bodyPr wrap="square">
            <a:spAutoFit/>
          </a:bodyPr>
          <a:lstStyle/>
          <a:p>
            <a:pPr>
              <a:spcBef>
                <a:spcPct val="50000"/>
              </a:spcBef>
            </a:pPr>
            <a:r>
              <a:rPr lang="en-US" altLang="en-US" sz="3200" dirty="0">
                <a:latin typeface="Calibri" panose="020F0502020204030204" pitchFamily="34" charset="0"/>
                <a:cs typeface="Calibri" panose="020F0502020204030204" pitchFamily="34" charset="0"/>
              </a:rPr>
              <a:t>Are we to strive really hard, and work ourselves to the bone in order to enter the narrow gate?</a:t>
            </a:r>
          </a:p>
        </p:txBody>
      </p:sp>
      <p:sp>
        <p:nvSpPr>
          <p:cNvPr id="2" name="Rectangle 11">
            <a:extLst>
              <a:ext uri="{FF2B5EF4-FFF2-40B4-BE49-F238E27FC236}">
                <a16:creationId xmlns:a16="http://schemas.microsoft.com/office/drawing/2014/main" id="{E97339C7-7AD9-4568-82E6-D3CD6EC32985}"/>
              </a:ext>
            </a:extLst>
          </p:cNvPr>
          <p:cNvSpPr>
            <a:spLocks noChangeArrowheads="1"/>
          </p:cNvSpPr>
          <p:nvPr/>
        </p:nvSpPr>
        <p:spPr bwMode="auto">
          <a:xfrm>
            <a:off x="0" y="678730"/>
            <a:ext cx="9144000" cy="9214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lang="en-US" altLang="en-US" sz="3200" b="1" dirty="0">
                <a:solidFill>
                  <a:srgbClr val="0000CC"/>
                </a:solidFill>
                <a:latin typeface="Calibri" panose="020F0502020204030204" pitchFamily="34" charset="0"/>
                <a:cs typeface="Calibri" panose="020F0502020204030204" pitchFamily="34" charset="0"/>
              </a:rPr>
              <a:t>So How Does One Now Enter Heaven? </a:t>
            </a:r>
          </a:p>
        </p:txBody>
      </p:sp>
      <p:sp>
        <p:nvSpPr>
          <p:cNvPr id="3" name="Text Box 4">
            <a:extLst>
              <a:ext uri="{FF2B5EF4-FFF2-40B4-BE49-F238E27FC236}">
                <a16:creationId xmlns:a16="http://schemas.microsoft.com/office/drawing/2014/main" id="{FAD80B7F-E82F-4097-9620-CEBDC9A549A6}"/>
              </a:ext>
            </a:extLst>
          </p:cNvPr>
          <p:cNvSpPr txBox="1">
            <a:spLocks noChangeArrowheads="1"/>
          </p:cNvSpPr>
          <p:nvPr/>
        </p:nvSpPr>
        <p:spPr bwMode="auto">
          <a:xfrm>
            <a:off x="685800" y="87313"/>
            <a:ext cx="7772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Law and Grace: Session 27 The SOM – Matthew 5:1–8:1 (Luke 6:17–49)</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AECA124-E14D-4D2C-80AB-51F3857E4D9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8603" y="1676400"/>
            <a:ext cx="3986785" cy="4114800"/>
          </a:xfrm>
          <a:prstGeom prst="rect">
            <a:avLst/>
          </a:prstGeom>
        </p:spPr>
      </p:pic>
      <p:sp>
        <p:nvSpPr>
          <p:cNvPr id="4" name="Text Box 5">
            <a:extLst>
              <a:ext uri="{FF2B5EF4-FFF2-40B4-BE49-F238E27FC236}">
                <a16:creationId xmlns:a16="http://schemas.microsoft.com/office/drawing/2014/main" id="{289BAB75-11B4-4CA9-8565-D24684F2A62D}"/>
              </a:ext>
            </a:extLst>
          </p:cNvPr>
          <p:cNvSpPr txBox="1">
            <a:spLocks noChangeArrowheads="1"/>
          </p:cNvSpPr>
          <p:nvPr/>
        </p:nvSpPr>
        <p:spPr bwMode="auto">
          <a:xfrm>
            <a:off x="4419599" y="2397949"/>
            <a:ext cx="4495798" cy="2554545"/>
          </a:xfrm>
          <a:prstGeom prst="rect">
            <a:avLst/>
          </a:prstGeom>
          <a:noFill/>
          <a:ln w="38100">
            <a:noFill/>
            <a:miter lim="800000"/>
            <a:headEnd/>
            <a:tailEnd/>
          </a:ln>
          <a:effectLst/>
        </p:spPr>
        <p:txBody>
          <a:bodyPr wrap="square">
            <a:spAutoFit/>
          </a:bodyPr>
          <a:lstStyle/>
          <a:p>
            <a:pPr>
              <a:spcBef>
                <a:spcPct val="50000"/>
              </a:spcBef>
            </a:pPr>
            <a:r>
              <a:rPr lang="en-US" altLang="en-US" sz="3200" dirty="0">
                <a:latin typeface="Calibri" panose="020F0502020204030204" pitchFamily="34" charset="0"/>
                <a:cs typeface="Calibri" panose="020F0502020204030204" pitchFamily="34" charset="0"/>
              </a:rPr>
              <a:t>Do we do our best and hope that the scales of justice will swing in our favor when the time comes?</a:t>
            </a:r>
          </a:p>
        </p:txBody>
      </p:sp>
      <p:sp>
        <p:nvSpPr>
          <p:cNvPr id="3" name="Rectangle 11">
            <a:extLst>
              <a:ext uri="{FF2B5EF4-FFF2-40B4-BE49-F238E27FC236}">
                <a16:creationId xmlns:a16="http://schemas.microsoft.com/office/drawing/2014/main" id="{E35057A1-16DE-434B-9008-1ECC20E23CBA}"/>
              </a:ext>
            </a:extLst>
          </p:cNvPr>
          <p:cNvSpPr>
            <a:spLocks noChangeArrowheads="1"/>
          </p:cNvSpPr>
          <p:nvPr/>
        </p:nvSpPr>
        <p:spPr bwMode="auto">
          <a:xfrm>
            <a:off x="0" y="678730"/>
            <a:ext cx="9144000" cy="9214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lang="en-US" altLang="en-US" sz="3200" b="1" dirty="0">
                <a:solidFill>
                  <a:srgbClr val="0000CC"/>
                </a:solidFill>
                <a:latin typeface="Calibri" panose="020F0502020204030204" pitchFamily="34" charset="0"/>
                <a:cs typeface="Calibri" panose="020F0502020204030204" pitchFamily="34" charset="0"/>
              </a:rPr>
              <a:t>So How Does One Now Enter Heaven? </a:t>
            </a:r>
          </a:p>
        </p:txBody>
      </p:sp>
      <p:sp>
        <p:nvSpPr>
          <p:cNvPr id="6" name="Text Box 4">
            <a:extLst>
              <a:ext uri="{FF2B5EF4-FFF2-40B4-BE49-F238E27FC236}">
                <a16:creationId xmlns:a16="http://schemas.microsoft.com/office/drawing/2014/main" id="{572C9DCD-8924-4814-AFCB-E31B3DCD08DB}"/>
              </a:ext>
            </a:extLst>
          </p:cNvPr>
          <p:cNvSpPr txBox="1">
            <a:spLocks noChangeArrowheads="1"/>
          </p:cNvSpPr>
          <p:nvPr/>
        </p:nvSpPr>
        <p:spPr bwMode="auto">
          <a:xfrm>
            <a:off x="685800" y="87313"/>
            <a:ext cx="7772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Law and Grace: Session 27 The SOM – Matthew 5:1–8:1 (Luke 6:17–49)</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02" name="Picture 2" descr="climbing ladder to heaven">
            <a:extLst>
              <a:ext uri="{FF2B5EF4-FFF2-40B4-BE49-F238E27FC236}">
                <a16:creationId xmlns:a16="http://schemas.microsoft.com/office/drawing/2014/main" id="{D49C692B-2FA7-4042-88FA-5335C007D647}"/>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286000" y="1752600"/>
            <a:ext cx="4572000" cy="4572000"/>
          </a:xfrm>
          <a:prstGeom prst="rect">
            <a:avLst/>
          </a:prstGeom>
          <a:noFill/>
          <a:extLst>
            <a:ext uri="{909E8E84-426E-40DD-AFC4-6F175D3DCCD1}">
              <a14:hiddenFill xmlns:a14="http://schemas.microsoft.com/office/drawing/2010/main">
                <a:solidFill>
                  <a:srgbClr val="FFFFFF"/>
                </a:solidFill>
              </a14:hiddenFill>
            </a:ext>
          </a:extLst>
        </p:spPr>
      </p:pic>
      <p:sp>
        <p:nvSpPr>
          <p:cNvPr id="153603" name="Text Box 3">
            <a:extLst>
              <a:ext uri="{FF2B5EF4-FFF2-40B4-BE49-F238E27FC236}">
                <a16:creationId xmlns:a16="http://schemas.microsoft.com/office/drawing/2014/main" id="{35273625-C0A0-46B6-A8E9-4F4DFF6DB397}"/>
              </a:ext>
            </a:extLst>
          </p:cNvPr>
          <p:cNvSpPr txBox="1">
            <a:spLocks noChangeArrowheads="1"/>
          </p:cNvSpPr>
          <p:nvPr/>
        </p:nvSpPr>
        <p:spPr bwMode="auto">
          <a:xfrm>
            <a:off x="3048000" y="2041525"/>
            <a:ext cx="3124200" cy="192087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4000" b="1" dirty="0">
                <a:solidFill>
                  <a:schemeClr val="bg1"/>
                </a:solidFill>
                <a:latin typeface="Calibri" panose="020F0502020204030204" pitchFamily="34" charset="0"/>
                <a:cs typeface="Calibri" panose="020F0502020204030204" pitchFamily="34" charset="0"/>
              </a:rPr>
              <a:t>Secret:  </a:t>
            </a:r>
            <a:r>
              <a:rPr lang="en-US" altLang="en-US" sz="4000" b="1" dirty="0">
                <a:latin typeface="Calibri" panose="020F0502020204030204" pitchFamily="34" charset="0"/>
                <a:cs typeface="Calibri" panose="020F0502020204030204" pitchFamily="34" charset="0"/>
              </a:rPr>
              <a:t>Keep going – don’t slip</a:t>
            </a:r>
          </a:p>
        </p:txBody>
      </p:sp>
      <p:sp>
        <p:nvSpPr>
          <p:cNvPr id="2" name="Rectangle 11">
            <a:extLst>
              <a:ext uri="{FF2B5EF4-FFF2-40B4-BE49-F238E27FC236}">
                <a16:creationId xmlns:a16="http://schemas.microsoft.com/office/drawing/2014/main" id="{CB7398DF-41CF-422C-ACF3-583D49C63340}"/>
              </a:ext>
            </a:extLst>
          </p:cNvPr>
          <p:cNvSpPr>
            <a:spLocks noChangeArrowheads="1"/>
          </p:cNvSpPr>
          <p:nvPr/>
        </p:nvSpPr>
        <p:spPr bwMode="auto">
          <a:xfrm>
            <a:off x="0" y="678730"/>
            <a:ext cx="9144000" cy="9214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lang="en-US" altLang="en-US" sz="3200" b="1" dirty="0">
                <a:solidFill>
                  <a:srgbClr val="0000CC"/>
                </a:solidFill>
                <a:latin typeface="Calibri" panose="020F0502020204030204" pitchFamily="34" charset="0"/>
                <a:cs typeface="Calibri" panose="020F0502020204030204" pitchFamily="34" charset="0"/>
              </a:rPr>
              <a:t>So How Does One Now Enter Heaven? </a:t>
            </a:r>
          </a:p>
        </p:txBody>
      </p:sp>
      <p:sp>
        <p:nvSpPr>
          <p:cNvPr id="3" name="Text Box 4">
            <a:extLst>
              <a:ext uri="{FF2B5EF4-FFF2-40B4-BE49-F238E27FC236}">
                <a16:creationId xmlns:a16="http://schemas.microsoft.com/office/drawing/2014/main" id="{893E7BD0-A53B-4DA2-BE6A-F28795A368DD}"/>
              </a:ext>
            </a:extLst>
          </p:cNvPr>
          <p:cNvSpPr txBox="1">
            <a:spLocks noChangeArrowheads="1"/>
          </p:cNvSpPr>
          <p:nvPr/>
        </p:nvSpPr>
        <p:spPr bwMode="auto">
          <a:xfrm>
            <a:off x="685800" y="87313"/>
            <a:ext cx="7772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Law and Grace: Session 27 The SOM – Matthew 5:1–8:1 (Luke 6:17–49)</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02" name="Picture 2" descr="climbing ladder to heaven">
            <a:extLst>
              <a:ext uri="{FF2B5EF4-FFF2-40B4-BE49-F238E27FC236}">
                <a16:creationId xmlns:a16="http://schemas.microsoft.com/office/drawing/2014/main" id="{D49C692B-2FA7-4042-88FA-5335C007D647}"/>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286000" y="1752600"/>
            <a:ext cx="4572000" cy="4572000"/>
          </a:xfrm>
          <a:prstGeom prst="rect">
            <a:avLst/>
          </a:prstGeom>
          <a:noFill/>
          <a:extLst>
            <a:ext uri="{909E8E84-426E-40DD-AFC4-6F175D3DCCD1}">
              <a14:hiddenFill xmlns:a14="http://schemas.microsoft.com/office/drawing/2010/main">
                <a:solidFill>
                  <a:srgbClr val="FFFFFF"/>
                </a:solidFill>
              </a14:hiddenFill>
            </a:ext>
          </a:extLst>
        </p:spPr>
      </p:pic>
      <p:sp>
        <p:nvSpPr>
          <p:cNvPr id="153603" name="Text Box 3">
            <a:extLst>
              <a:ext uri="{FF2B5EF4-FFF2-40B4-BE49-F238E27FC236}">
                <a16:creationId xmlns:a16="http://schemas.microsoft.com/office/drawing/2014/main" id="{35273625-C0A0-46B6-A8E9-4F4DFF6DB397}"/>
              </a:ext>
            </a:extLst>
          </p:cNvPr>
          <p:cNvSpPr txBox="1">
            <a:spLocks noChangeArrowheads="1"/>
          </p:cNvSpPr>
          <p:nvPr/>
        </p:nvSpPr>
        <p:spPr bwMode="auto">
          <a:xfrm>
            <a:off x="3048000" y="2041525"/>
            <a:ext cx="3124200" cy="192087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4000" b="1" dirty="0">
                <a:solidFill>
                  <a:schemeClr val="bg1"/>
                </a:solidFill>
                <a:latin typeface="Calibri" panose="020F0502020204030204" pitchFamily="34" charset="0"/>
                <a:cs typeface="Calibri" panose="020F0502020204030204" pitchFamily="34" charset="0"/>
              </a:rPr>
              <a:t>Secret:  Keep going </a:t>
            </a:r>
            <a:r>
              <a:rPr lang="en-US" altLang="en-US" sz="4000" b="1" dirty="0">
                <a:latin typeface="Calibri" panose="020F0502020204030204" pitchFamily="34" charset="0"/>
                <a:cs typeface="Calibri" panose="020F0502020204030204" pitchFamily="34" charset="0"/>
              </a:rPr>
              <a:t>– don’t slip</a:t>
            </a:r>
          </a:p>
        </p:txBody>
      </p:sp>
      <p:sp>
        <p:nvSpPr>
          <p:cNvPr id="2" name="Rectangle 11">
            <a:extLst>
              <a:ext uri="{FF2B5EF4-FFF2-40B4-BE49-F238E27FC236}">
                <a16:creationId xmlns:a16="http://schemas.microsoft.com/office/drawing/2014/main" id="{CB7398DF-41CF-422C-ACF3-583D49C63340}"/>
              </a:ext>
            </a:extLst>
          </p:cNvPr>
          <p:cNvSpPr>
            <a:spLocks noChangeArrowheads="1"/>
          </p:cNvSpPr>
          <p:nvPr/>
        </p:nvSpPr>
        <p:spPr bwMode="auto">
          <a:xfrm>
            <a:off x="0" y="678730"/>
            <a:ext cx="9144000" cy="9214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lang="en-US" altLang="en-US" sz="3200" b="1" dirty="0">
                <a:solidFill>
                  <a:srgbClr val="0000CC"/>
                </a:solidFill>
                <a:latin typeface="Calibri" panose="020F0502020204030204" pitchFamily="34" charset="0"/>
                <a:cs typeface="Calibri" panose="020F0502020204030204" pitchFamily="34" charset="0"/>
              </a:rPr>
              <a:t>So How Does One Now Enter Heaven? </a:t>
            </a:r>
          </a:p>
        </p:txBody>
      </p:sp>
      <p:sp>
        <p:nvSpPr>
          <p:cNvPr id="3" name="Text Box 4">
            <a:extLst>
              <a:ext uri="{FF2B5EF4-FFF2-40B4-BE49-F238E27FC236}">
                <a16:creationId xmlns:a16="http://schemas.microsoft.com/office/drawing/2014/main" id="{893E7BD0-A53B-4DA2-BE6A-F28795A368DD}"/>
              </a:ext>
            </a:extLst>
          </p:cNvPr>
          <p:cNvSpPr txBox="1">
            <a:spLocks noChangeArrowheads="1"/>
          </p:cNvSpPr>
          <p:nvPr/>
        </p:nvSpPr>
        <p:spPr bwMode="auto">
          <a:xfrm>
            <a:off x="685800" y="87313"/>
            <a:ext cx="7772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Law and Grace: Session 27 The SOM – Matthew 5:1–8:1 (Luke 6:17–49)</a:t>
            </a:r>
          </a:p>
        </p:txBody>
      </p:sp>
    </p:spTree>
    <p:extLst>
      <p:ext uri="{BB962C8B-B14F-4D97-AF65-F5344CB8AC3E}">
        <p14:creationId xmlns:p14="http://schemas.microsoft.com/office/powerpoint/2010/main" val="211666394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02" name="Picture 2" descr="climbing ladder to heaven">
            <a:extLst>
              <a:ext uri="{FF2B5EF4-FFF2-40B4-BE49-F238E27FC236}">
                <a16:creationId xmlns:a16="http://schemas.microsoft.com/office/drawing/2014/main" id="{D49C692B-2FA7-4042-88FA-5335C007D647}"/>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286000" y="1752600"/>
            <a:ext cx="4572000" cy="4572000"/>
          </a:xfrm>
          <a:prstGeom prst="rect">
            <a:avLst/>
          </a:prstGeom>
          <a:noFill/>
          <a:extLst>
            <a:ext uri="{909E8E84-426E-40DD-AFC4-6F175D3DCCD1}">
              <a14:hiddenFill xmlns:a14="http://schemas.microsoft.com/office/drawing/2010/main">
                <a:solidFill>
                  <a:srgbClr val="FFFFFF"/>
                </a:solidFill>
              </a14:hiddenFill>
            </a:ext>
          </a:extLst>
        </p:spPr>
      </p:pic>
      <p:sp>
        <p:nvSpPr>
          <p:cNvPr id="153603" name="Text Box 3">
            <a:extLst>
              <a:ext uri="{FF2B5EF4-FFF2-40B4-BE49-F238E27FC236}">
                <a16:creationId xmlns:a16="http://schemas.microsoft.com/office/drawing/2014/main" id="{35273625-C0A0-46B6-A8E9-4F4DFF6DB397}"/>
              </a:ext>
            </a:extLst>
          </p:cNvPr>
          <p:cNvSpPr txBox="1">
            <a:spLocks noChangeArrowheads="1"/>
          </p:cNvSpPr>
          <p:nvPr/>
        </p:nvSpPr>
        <p:spPr bwMode="auto">
          <a:xfrm>
            <a:off x="3048000" y="2041525"/>
            <a:ext cx="3124200" cy="192087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4000" b="1" dirty="0">
                <a:solidFill>
                  <a:schemeClr val="bg1"/>
                </a:solidFill>
                <a:latin typeface="Calibri" panose="020F0502020204030204" pitchFamily="34" charset="0"/>
                <a:cs typeface="Calibri" panose="020F0502020204030204" pitchFamily="34" charset="0"/>
              </a:rPr>
              <a:t>Secret:  Keep going – don’t slip</a:t>
            </a:r>
          </a:p>
        </p:txBody>
      </p:sp>
      <p:sp>
        <p:nvSpPr>
          <p:cNvPr id="2" name="Rectangle 11">
            <a:extLst>
              <a:ext uri="{FF2B5EF4-FFF2-40B4-BE49-F238E27FC236}">
                <a16:creationId xmlns:a16="http://schemas.microsoft.com/office/drawing/2014/main" id="{CB7398DF-41CF-422C-ACF3-583D49C63340}"/>
              </a:ext>
            </a:extLst>
          </p:cNvPr>
          <p:cNvSpPr>
            <a:spLocks noChangeArrowheads="1"/>
          </p:cNvSpPr>
          <p:nvPr/>
        </p:nvSpPr>
        <p:spPr bwMode="auto">
          <a:xfrm>
            <a:off x="0" y="678730"/>
            <a:ext cx="9144000" cy="9214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lang="en-US" altLang="en-US" sz="3200" b="1" dirty="0">
                <a:solidFill>
                  <a:srgbClr val="0000CC"/>
                </a:solidFill>
                <a:latin typeface="Calibri" panose="020F0502020204030204" pitchFamily="34" charset="0"/>
                <a:cs typeface="Calibri" panose="020F0502020204030204" pitchFamily="34" charset="0"/>
              </a:rPr>
              <a:t>So How Does One Now Enter Heaven? </a:t>
            </a:r>
          </a:p>
        </p:txBody>
      </p:sp>
      <p:sp>
        <p:nvSpPr>
          <p:cNvPr id="3" name="Text Box 4">
            <a:extLst>
              <a:ext uri="{FF2B5EF4-FFF2-40B4-BE49-F238E27FC236}">
                <a16:creationId xmlns:a16="http://schemas.microsoft.com/office/drawing/2014/main" id="{893E7BD0-A53B-4DA2-BE6A-F28795A368DD}"/>
              </a:ext>
            </a:extLst>
          </p:cNvPr>
          <p:cNvSpPr txBox="1">
            <a:spLocks noChangeArrowheads="1"/>
          </p:cNvSpPr>
          <p:nvPr/>
        </p:nvSpPr>
        <p:spPr bwMode="auto">
          <a:xfrm>
            <a:off x="685800" y="87313"/>
            <a:ext cx="7772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Law and Grace: Session 27 The SOM – Matthew 5:1–8:1 (Luke 6:17–49)</a:t>
            </a:r>
          </a:p>
        </p:txBody>
      </p:sp>
    </p:spTree>
    <p:extLst>
      <p:ext uri="{BB962C8B-B14F-4D97-AF65-F5344CB8AC3E}">
        <p14:creationId xmlns:p14="http://schemas.microsoft.com/office/powerpoint/2010/main" val="202704318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8725" name="Picture 5" descr="boys15">
            <a:extLst>
              <a:ext uri="{FF2B5EF4-FFF2-40B4-BE49-F238E27FC236}">
                <a16:creationId xmlns:a16="http://schemas.microsoft.com/office/drawing/2014/main" id="{829435AD-7F54-4107-A0C4-59A6E50C66F7}"/>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369621" y="1524000"/>
            <a:ext cx="4404759" cy="4572000"/>
          </a:xfrm>
          <a:prstGeom prst="rect">
            <a:avLst/>
          </a:prstGeom>
          <a:noFill/>
          <a:extLst>
            <a:ext uri="{909E8E84-426E-40DD-AFC4-6F175D3DCCD1}">
              <a14:hiddenFill xmlns:a14="http://schemas.microsoft.com/office/drawing/2010/main">
                <a:solidFill>
                  <a:srgbClr val="FFFFFF"/>
                </a:solidFill>
              </a14:hiddenFill>
            </a:ext>
          </a:extLst>
        </p:spPr>
      </p:pic>
      <p:sp>
        <p:nvSpPr>
          <p:cNvPr id="158726" name="Text Box 6">
            <a:extLst>
              <a:ext uri="{FF2B5EF4-FFF2-40B4-BE49-F238E27FC236}">
                <a16:creationId xmlns:a16="http://schemas.microsoft.com/office/drawing/2014/main" id="{D95DECEB-39EF-435D-8CBE-B4B34DB46C3C}"/>
              </a:ext>
            </a:extLst>
          </p:cNvPr>
          <p:cNvSpPr txBox="1">
            <a:spLocks noChangeArrowheads="1"/>
          </p:cNvSpPr>
          <p:nvPr/>
        </p:nvSpPr>
        <p:spPr bwMode="auto">
          <a:xfrm>
            <a:off x="2369621" y="6172200"/>
            <a:ext cx="4404760" cy="523220"/>
          </a:xfrm>
          <a:prstGeom prst="rect">
            <a:avLst/>
          </a:prstGeom>
          <a:noFill/>
          <a:ln w="38100">
            <a:noFill/>
            <a:miter lim="800000"/>
            <a:headEnd/>
            <a:tailEnd/>
          </a:ln>
          <a:effectLst/>
        </p:spPr>
        <p:txBody>
          <a:bodyPr wrap="square">
            <a:spAutoFit/>
          </a:bodyPr>
          <a:lstStyle/>
          <a:p>
            <a:pPr algn="ctr">
              <a:spcBef>
                <a:spcPct val="50000"/>
              </a:spcBef>
            </a:pPr>
            <a:r>
              <a:rPr lang="en-US" altLang="en-US" sz="2800" dirty="0">
                <a:latin typeface="Calibri" panose="020F0502020204030204" pitchFamily="34" charset="0"/>
                <a:cs typeface="Calibri" panose="020F0502020204030204" pitchFamily="34" charset="0"/>
              </a:rPr>
              <a:t>I sure hope it turns out OK!</a:t>
            </a:r>
          </a:p>
        </p:txBody>
      </p:sp>
      <p:sp>
        <p:nvSpPr>
          <p:cNvPr id="2" name="Rectangle 11">
            <a:extLst>
              <a:ext uri="{FF2B5EF4-FFF2-40B4-BE49-F238E27FC236}">
                <a16:creationId xmlns:a16="http://schemas.microsoft.com/office/drawing/2014/main" id="{F5D250F5-B6DB-4805-B368-D87678EC0321}"/>
              </a:ext>
            </a:extLst>
          </p:cNvPr>
          <p:cNvSpPr>
            <a:spLocks noChangeArrowheads="1"/>
          </p:cNvSpPr>
          <p:nvPr/>
        </p:nvSpPr>
        <p:spPr bwMode="auto">
          <a:xfrm>
            <a:off x="0" y="678730"/>
            <a:ext cx="9144000" cy="9214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lang="en-US" altLang="en-US" sz="3200" b="1" dirty="0">
                <a:solidFill>
                  <a:srgbClr val="0000CC"/>
                </a:solidFill>
                <a:latin typeface="Calibri" panose="020F0502020204030204" pitchFamily="34" charset="0"/>
                <a:cs typeface="Calibri" panose="020F0502020204030204" pitchFamily="34" charset="0"/>
              </a:rPr>
              <a:t>So How Does One Now Enter Heaven? </a:t>
            </a:r>
          </a:p>
        </p:txBody>
      </p:sp>
      <p:sp>
        <p:nvSpPr>
          <p:cNvPr id="3" name="Text Box 4">
            <a:extLst>
              <a:ext uri="{FF2B5EF4-FFF2-40B4-BE49-F238E27FC236}">
                <a16:creationId xmlns:a16="http://schemas.microsoft.com/office/drawing/2014/main" id="{A8B9F789-27B1-4343-9081-037C9BDBD368}"/>
              </a:ext>
            </a:extLst>
          </p:cNvPr>
          <p:cNvSpPr txBox="1">
            <a:spLocks noChangeArrowheads="1"/>
          </p:cNvSpPr>
          <p:nvPr/>
        </p:nvSpPr>
        <p:spPr bwMode="auto">
          <a:xfrm>
            <a:off x="685800" y="87313"/>
            <a:ext cx="7772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Law and Grace: Session 27 The SOM – Matthew 5:1–8:1 (Luke 6:17–49)</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0532" name="Picture 4" descr="Heaven_what it takes to get in">
            <a:extLst>
              <a:ext uri="{FF2B5EF4-FFF2-40B4-BE49-F238E27FC236}">
                <a16:creationId xmlns:a16="http://schemas.microsoft.com/office/drawing/2014/main" id="{1F1EC5B9-8F3A-4B2D-9D5A-84C4F928005B}"/>
              </a:ext>
            </a:extLst>
          </p:cNvPr>
          <p:cNvPicPr>
            <a:picLocks noChangeAspect="1" noChangeArrowheads="1"/>
          </p:cNvPicPr>
          <p:nvPr/>
        </p:nvPicPr>
        <p:blipFill>
          <a:blip r:embed="rId2">
            <a:extLst>
              <a:ext uri="{28A0092B-C50C-407E-A947-70E740481C1C}">
                <a14:useLocalDpi xmlns:a14="http://schemas.microsoft.com/office/drawing/2010/main"/>
              </a:ext>
            </a:extLst>
          </a:blip>
          <a:srcRect l="11548" t="16280"/>
          <a:stretch>
            <a:fillRect/>
          </a:stretch>
        </p:blipFill>
        <p:spPr bwMode="auto">
          <a:xfrm>
            <a:off x="2164069" y="1600200"/>
            <a:ext cx="4815863" cy="50292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1">
            <a:extLst>
              <a:ext uri="{FF2B5EF4-FFF2-40B4-BE49-F238E27FC236}">
                <a16:creationId xmlns:a16="http://schemas.microsoft.com/office/drawing/2014/main" id="{A0312DA0-53CA-4269-A24B-C6838329B7E5}"/>
              </a:ext>
            </a:extLst>
          </p:cNvPr>
          <p:cNvSpPr>
            <a:spLocks noChangeArrowheads="1"/>
          </p:cNvSpPr>
          <p:nvPr/>
        </p:nvSpPr>
        <p:spPr bwMode="auto">
          <a:xfrm>
            <a:off x="0" y="678730"/>
            <a:ext cx="9144000" cy="9214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lang="en-US" altLang="en-US" sz="3200" b="1" dirty="0">
                <a:solidFill>
                  <a:srgbClr val="0000CC"/>
                </a:solidFill>
                <a:latin typeface="Calibri" panose="020F0502020204030204" pitchFamily="34" charset="0"/>
                <a:cs typeface="Calibri" panose="020F0502020204030204" pitchFamily="34" charset="0"/>
              </a:rPr>
              <a:t>So How Does One Now Enter Heaven? </a:t>
            </a:r>
          </a:p>
        </p:txBody>
      </p:sp>
      <p:sp>
        <p:nvSpPr>
          <p:cNvPr id="5" name="Text Box 4">
            <a:extLst>
              <a:ext uri="{FF2B5EF4-FFF2-40B4-BE49-F238E27FC236}">
                <a16:creationId xmlns:a16="http://schemas.microsoft.com/office/drawing/2014/main" id="{89299CFD-452E-4A05-87BE-A4749D5A5066}"/>
              </a:ext>
            </a:extLst>
          </p:cNvPr>
          <p:cNvSpPr txBox="1">
            <a:spLocks noChangeArrowheads="1"/>
          </p:cNvSpPr>
          <p:nvPr/>
        </p:nvSpPr>
        <p:spPr bwMode="auto">
          <a:xfrm>
            <a:off x="685800" y="87313"/>
            <a:ext cx="7772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Law and Grace: Session 27 The SOM – Matthew 5:1–8:1 (Luke 6:17–49)</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FA96386-D569-42A0-9F8F-BC944E4B61A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4400" y="1462054"/>
            <a:ext cx="7315200" cy="5135367"/>
          </a:xfrm>
          <a:prstGeom prst="rect">
            <a:avLst/>
          </a:prstGeom>
          <a:solidFill>
            <a:schemeClr val="tx1"/>
          </a:solidFill>
          <a:ln>
            <a:solidFill>
              <a:schemeClr val="tx1"/>
            </a:solidFill>
          </a:ln>
        </p:spPr>
      </p:pic>
      <p:pic>
        <p:nvPicPr>
          <p:cNvPr id="152580" name="Picture 4" descr="Grace words in green">
            <a:extLst>
              <a:ext uri="{FF2B5EF4-FFF2-40B4-BE49-F238E27FC236}">
                <a16:creationId xmlns:a16="http://schemas.microsoft.com/office/drawing/2014/main" id="{A44047F5-27D5-46FF-AE1B-07FE1D9C51D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473540" y="4160520"/>
            <a:ext cx="4196920" cy="1097280"/>
          </a:xfrm>
          <a:prstGeom prst="rect">
            <a:avLst/>
          </a:prstGeom>
          <a:noFill/>
          <a:extLst>
            <a:ext uri="{909E8E84-426E-40DD-AFC4-6F175D3DCCD1}">
              <a14:hiddenFill xmlns:a14="http://schemas.microsoft.com/office/drawing/2010/main">
                <a:solidFill>
                  <a:srgbClr val="FFFFFF"/>
                </a:solidFill>
              </a14:hiddenFill>
            </a:ext>
          </a:extLst>
        </p:spPr>
      </p:pic>
      <p:sp>
        <p:nvSpPr>
          <p:cNvPr id="152581" name="Text Box 5">
            <a:extLst>
              <a:ext uri="{FF2B5EF4-FFF2-40B4-BE49-F238E27FC236}">
                <a16:creationId xmlns:a16="http://schemas.microsoft.com/office/drawing/2014/main" id="{2753F3DE-7B1B-4F5E-AE9A-6C1CD4059359}"/>
              </a:ext>
            </a:extLst>
          </p:cNvPr>
          <p:cNvSpPr txBox="1">
            <a:spLocks noChangeArrowheads="1"/>
          </p:cNvSpPr>
          <p:nvPr/>
        </p:nvSpPr>
        <p:spPr bwMode="auto">
          <a:xfrm>
            <a:off x="914400" y="1470697"/>
            <a:ext cx="7315200" cy="246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Aft>
                <a:spcPts val="1200"/>
              </a:spcAft>
            </a:pPr>
            <a:r>
              <a:rPr lang="en-US" altLang="en-US" sz="3200" b="1" dirty="0">
                <a:solidFill>
                  <a:srgbClr val="0000CC"/>
                </a:solidFill>
                <a:latin typeface="Calibri" panose="020F0502020204030204" pitchFamily="34" charset="0"/>
                <a:cs typeface="Calibri" panose="020F0502020204030204" pitchFamily="34" charset="0"/>
              </a:rPr>
              <a:t>Ephesians 2:8-9</a:t>
            </a:r>
          </a:p>
          <a:p>
            <a:pPr algn="just"/>
            <a:r>
              <a:rPr lang="en-US" altLang="en-US" sz="2800" b="1" baseline="30000" dirty="0">
                <a:solidFill>
                  <a:srgbClr val="0000CC"/>
                </a:solidFill>
                <a:latin typeface="Calibri" panose="020F0502020204030204" pitchFamily="34" charset="0"/>
                <a:cs typeface="Calibri" panose="020F0502020204030204" pitchFamily="34" charset="0"/>
              </a:rPr>
              <a:t>8</a:t>
            </a:r>
            <a:r>
              <a:rPr lang="en-US" altLang="en-US" sz="2800" b="1" dirty="0">
                <a:solidFill>
                  <a:srgbClr val="0000CC"/>
                </a:solidFill>
                <a:latin typeface="Calibri" panose="020F0502020204030204" pitchFamily="34" charset="0"/>
                <a:cs typeface="Calibri" panose="020F0502020204030204" pitchFamily="34" charset="0"/>
              </a:rPr>
              <a:t> For </a:t>
            </a:r>
            <a:r>
              <a:rPr lang="en-US" altLang="en-US" sz="2800" b="1" u="sng" dirty="0">
                <a:solidFill>
                  <a:srgbClr val="0000CC"/>
                </a:solidFill>
                <a:latin typeface="Calibri" panose="020F0502020204030204" pitchFamily="34" charset="0"/>
                <a:cs typeface="Calibri" panose="020F0502020204030204" pitchFamily="34" charset="0"/>
              </a:rPr>
              <a:t>by grace</a:t>
            </a:r>
            <a:r>
              <a:rPr lang="en-US" altLang="en-US" sz="2800" b="1" dirty="0">
                <a:solidFill>
                  <a:srgbClr val="0000CC"/>
                </a:solidFill>
                <a:latin typeface="Calibri" panose="020F0502020204030204" pitchFamily="34" charset="0"/>
                <a:cs typeface="Calibri" panose="020F0502020204030204" pitchFamily="34" charset="0"/>
              </a:rPr>
              <a:t> you have been saved through faith</a:t>
            </a:r>
            <a:r>
              <a:rPr lang="en-US" altLang="en-US" sz="2800" dirty="0">
                <a:latin typeface="Calibri" panose="020F0502020204030204" pitchFamily="34" charset="0"/>
                <a:cs typeface="Calibri" panose="020F0502020204030204" pitchFamily="34" charset="0"/>
              </a:rPr>
              <a:t>; and that </a:t>
            </a:r>
            <a:r>
              <a:rPr lang="en-US" altLang="en-US" sz="2800" b="1" u="sng" dirty="0">
                <a:solidFill>
                  <a:srgbClr val="0000CC"/>
                </a:solidFill>
                <a:latin typeface="Calibri" panose="020F0502020204030204" pitchFamily="34" charset="0"/>
                <a:cs typeface="Calibri" panose="020F0502020204030204" pitchFamily="34" charset="0"/>
              </a:rPr>
              <a:t>not of yourselves</a:t>
            </a:r>
            <a:r>
              <a:rPr lang="en-US" altLang="en-US" sz="2800" dirty="0">
                <a:latin typeface="Calibri" panose="020F0502020204030204" pitchFamily="34" charset="0"/>
                <a:cs typeface="Calibri" panose="020F0502020204030204" pitchFamily="34" charset="0"/>
              </a:rPr>
              <a:t>, it is the gift of God; </a:t>
            </a:r>
            <a:r>
              <a:rPr lang="en-US" altLang="en-US" sz="2800" baseline="30000" dirty="0">
                <a:latin typeface="Calibri" panose="020F0502020204030204" pitchFamily="34" charset="0"/>
                <a:cs typeface="Calibri" panose="020F0502020204030204" pitchFamily="34" charset="0"/>
              </a:rPr>
              <a:t>9</a:t>
            </a:r>
            <a:r>
              <a:rPr lang="en-US" altLang="en-US" sz="2800" dirty="0">
                <a:latin typeface="Calibri" panose="020F0502020204030204" pitchFamily="34" charset="0"/>
                <a:cs typeface="Calibri" panose="020F0502020204030204" pitchFamily="34" charset="0"/>
              </a:rPr>
              <a:t> </a:t>
            </a:r>
            <a:r>
              <a:rPr lang="en-US" altLang="en-US" sz="2800" b="1" u="sng" dirty="0">
                <a:solidFill>
                  <a:srgbClr val="0000CC"/>
                </a:solidFill>
                <a:latin typeface="Calibri" panose="020F0502020204030204" pitchFamily="34" charset="0"/>
                <a:cs typeface="Calibri" panose="020F0502020204030204" pitchFamily="34" charset="0"/>
              </a:rPr>
              <a:t>not as a result of works</a:t>
            </a:r>
            <a:r>
              <a:rPr lang="en-US" altLang="en-US" sz="2800" dirty="0">
                <a:latin typeface="Calibri" panose="020F0502020204030204" pitchFamily="34" charset="0"/>
                <a:cs typeface="Calibri" panose="020F0502020204030204" pitchFamily="34" charset="0"/>
              </a:rPr>
              <a:t>, so that no one may boast.</a:t>
            </a:r>
          </a:p>
        </p:txBody>
      </p:sp>
      <p:sp>
        <p:nvSpPr>
          <p:cNvPr id="2" name="Rectangle 11">
            <a:extLst>
              <a:ext uri="{FF2B5EF4-FFF2-40B4-BE49-F238E27FC236}">
                <a16:creationId xmlns:a16="http://schemas.microsoft.com/office/drawing/2014/main" id="{692F785D-BFEB-45E5-965C-0EF6A9335477}"/>
              </a:ext>
            </a:extLst>
          </p:cNvPr>
          <p:cNvSpPr>
            <a:spLocks noChangeArrowheads="1"/>
          </p:cNvSpPr>
          <p:nvPr/>
        </p:nvSpPr>
        <p:spPr bwMode="auto">
          <a:xfrm>
            <a:off x="0" y="678730"/>
            <a:ext cx="9144000" cy="9214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lang="en-US" altLang="en-US" sz="3200" b="1" dirty="0">
                <a:solidFill>
                  <a:srgbClr val="0000CC"/>
                </a:solidFill>
                <a:latin typeface="Calibri" panose="020F0502020204030204" pitchFamily="34" charset="0"/>
                <a:cs typeface="Calibri" panose="020F0502020204030204" pitchFamily="34" charset="0"/>
              </a:rPr>
              <a:t>So How Does One Now Enter Heaven? </a:t>
            </a:r>
          </a:p>
        </p:txBody>
      </p:sp>
      <p:sp>
        <p:nvSpPr>
          <p:cNvPr id="3" name="Text Box 4">
            <a:extLst>
              <a:ext uri="{FF2B5EF4-FFF2-40B4-BE49-F238E27FC236}">
                <a16:creationId xmlns:a16="http://schemas.microsoft.com/office/drawing/2014/main" id="{8AA8366D-8AC5-4D9D-A40F-897EC1118AE5}"/>
              </a:ext>
            </a:extLst>
          </p:cNvPr>
          <p:cNvSpPr txBox="1">
            <a:spLocks noChangeArrowheads="1"/>
          </p:cNvSpPr>
          <p:nvPr/>
        </p:nvSpPr>
        <p:spPr bwMode="auto">
          <a:xfrm>
            <a:off x="685800" y="87313"/>
            <a:ext cx="7772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Law and Grace: Session 27 The SOM – Matthew 5:1–8:1 (Luke 6:17–49)</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Box 3">
            <a:extLst>
              <a:ext uri="{FF2B5EF4-FFF2-40B4-BE49-F238E27FC236}">
                <a16:creationId xmlns:a16="http://schemas.microsoft.com/office/drawing/2014/main" id="{39700B34-2BB4-44D2-9952-307DD5CAF05C}"/>
              </a:ext>
            </a:extLst>
          </p:cNvPr>
          <p:cNvSpPr txBox="1">
            <a:spLocks noChangeArrowheads="1"/>
          </p:cNvSpPr>
          <p:nvPr/>
        </p:nvSpPr>
        <p:spPr bwMode="auto">
          <a:xfrm>
            <a:off x="1333500" y="6459538"/>
            <a:ext cx="64770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Special thanks to Dr. Vern Peterman for access to his insights and resources.</a:t>
            </a:r>
          </a:p>
        </p:txBody>
      </p:sp>
      <p:sp>
        <p:nvSpPr>
          <p:cNvPr id="9" name="Title 1">
            <a:extLst>
              <a:ext uri="{FF2B5EF4-FFF2-40B4-BE49-F238E27FC236}">
                <a16:creationId xmlns:a16="http://schemas.microsoft.com/office/drawing/2014/main" id="{EE5848BF-B2BE-4A3C-A0BB-39B491A5C0FD}"/>
              </a:ext>
            </a:extLst>
          </p:cNvPr>
          <p:cNvSpPr txBox="1">
            <a:spLocks/>
          </p:cNvSpPr>
          <p:nvPr/>
        </p:nvSpPr>
        <p:spPr bwMode="auto">
          <a:xfrm>
            <a:off x="457200" y="241300"/>
            <a:ext cx="8229600" cy="151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sz="4400">
                <a:solidFill>
                  <a:schemeClr val="tx2"/>
                </a:solidFill>
                <a:latin typeface="Calibri" panose="020F0502020204030204" pitchFamily="34" charset="0"/>
                <a:ea typeface="+mj-ea"/>
                <a:cs typeface="Calibri" panose="020F0502020204030204" pitchFamily="34" charset="0"/>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rPr>
              <a:t>Law and Grace: An Overview</a:t>
            </a:r>
            <a:br>
              <a:rPr kumimoji="0" lang="en-US" sz="3200" b="1" i="0" u="none" strike="noStrike" kern="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rPr>
            </a:br>
            <a:r>
              <a:rPr kumimoji="0" lang="en-US" altLang="en-US" sz="2000" b="1" i="0" u="none" strike="noStrike" kern="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rPr>
              <a:t>Jim McGowan, Th.D.</a:t>
            </a:r>
            <a:br>
              <a:rPr kumimoji="0" lang="en-US" altLang="en-US" sz="2000" b="1" i="0" u="none" strike="noStrike" kern="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rPr>
            </a:br>
            <a:r>
              <a:rPr kumimoji="0" lang="en-US" altLang="en-US" sz="2000" b="1" i="0" u="none" strike="noStrike" kern="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rPr>
              <a:t>Sugar Land Bible Church</a:t>
            </a:r>
            <a:br>
              <a:rPr kumimoji="0" lang="en-US" altLang="en-US" sz="2000" b="1" i="0" u="none" strike="noStrike" kern="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rPr>
            </a:br>
            <a:r>
              <a:rPr kumimoji="0" lang="en-US" altLang="en-US" sz="2000" b="1" i="0" u="none" strike="noStrike" kern="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rPr>
              <a:t>03-14-2021</a:t>
            </a:r>
            <a:endParaRPr kumimoji="0" lang="en-US" sz="3200" b="1" i="0" u="none" strike="noStrike" kern="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endParaRPr>
          </a:p>
        </p:txBody>
      </p:sp>
      <p:pic>
        <p:nvPicPr>
          <p:cNvPr id="10" name="Picture 2" descr="moses and the ten comandments">
            <a:extLst>
              <a:ext uri="{FF2B5EF4-FFF2-40B4-BE49-F238E27FC236}">
                <a16:creationId xmlns:a16="http://schemas.microsoft.com/office/drawing/2014/main" id="{D331BE39-6EFF-425D-A1DC-E2411873E9A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 y="1752600"/>
            <a:ext cx="3429000" cy="4572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3" descr="Christ with boy - no edging">
            <a:extLst>
              <a:ext uri="{FF2B5EF4-FFF2-40B4-BE49-F238E27FC236}">
                <a16:creationId xmlns:a16="http://schemas.microsoft.com/office/drawing/2014/main" id="{5B00E311-93C1-440B-AAE4-B0823D81FDE6}"/>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257800" y="1759078"/>
            <a:ext cx="3429001" cy="4572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 name="Text Box 4">
            <a:extLst>
              <a:ext uri="{FF2B5EF4-FFF2-40B4-BE49-F238E27FC236}">
                <a16:creationId xmlns:a16="http://schemas.microsoft.com/office/drawing/2014/main" id="{CC02472F-5DAA-4F41-83F2-DE4E34CD8455}"/>
              </a:ext>
            </a:extLst>
          </p:cNvPr>
          <p:cNvSpPr txBox="1">
            <a:spLocks noChangeArrowheads="1"/>
          </p:cNvSpPr>
          <p:nvPr/>
        </p:nvSpPr>
        <p:spPr bwMode="auto">
          <a:xfrm>
            <a:off x="685800" y="5334000"/>
            <a:ext cx="304800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1" i="1" u="none" strike="noStrike" kern="1200" cap="none" spc="0" normalizeH="0" baseline="0" noProof="0" dirty="0">
                <a:ln>
                  <a:noFill/>
                </a:ln>
                <a:solidFill>
                  <a:srgbClr val="FF5050"/>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For the Law was given through Moses…</a:t>
            </a:r>
          </a:p>
        </p:txBody>
      </p:sp>
      <p:sp>
        <p:nvSpPr>
          <p:cNvPr id="7175" name="Text Box 4">
            <a:extLst>
              <a:ext uri="{FF2B5EF4-FFF2-40B4-BE49-F238E27FC236}">
                <a16:creationId xmlns:a16="http://schemas.microsoft.com/office/drawing/2014/main" id="{C772D085-726D-4481-B1C4-13C6A1B05202}"/>
              </a:ext>
            </a:extLst>
          </p:cNvPr>
          <p:cNvSpPr txBox="1">
            <a:spLocks noChangeArrowheads="1"/>
          </p:cNvSpPr>
          <p:nvPr/>
        </p:nvSpPr>
        <p:spPr bwMode="auto">
          <a:xfrm>
            <a:off x="5334000" y="5105400"/>
            <a:ext cx="3352800"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1" i="1" u="none" strike="noStrike" kern="1200" cap="none" spc="0" normalizeH="0" baseline="0" noProof="0" dirty="0">
                <a:ln>
                  <a:noFill/>
                </a:ln>
                <a:solidFill>
                  <a:srgbClr val="00FFFF"/>
                </a:solidFill>
                <a:effectLst/>
                <a:uLnTx/>
                <a:uFillTx/>
                <a:latin typeface="Calibri" panose="020F0502020204030204" pitchFamily="34" charset="0"/>
                <a:ea typeface="+mn-ea"/>
                <a:cs typeface="Calibri" panose="020F0502020204030204" pitchFamily="34" charset="0"/>
              </a:rPr>
              <a:t>…but grace and truth were realized through Jesus Christ - John 1:17</a:t>
            </a:r>
          </a:p>
        </p:txBody>
      </p:sp>
    </p:spTree>
    <p:extLst>
      <p:ext uri="{BB962C8B-B14F-4D97-AF65-F5344CB8AC3E}">
        <p14:creationId xmlns:p14="http://schemas.microsoft.com/office/powerpoint/2010/main" val="23980467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4218440E-AEDA-4FB4-BEB3-DF5AF737F11A}"/>
              </a:ext>
            </a:extLst>
          </p:cNvPr>
          <p:cNvSpPr>
            <a:spLocks noGrp="1" noChangeArrowheads="1"/>
          </p:cNvSpPr>
          <p:nvPr>
            <p:ph type="title" idx="4294967295"/>
          </p:nvPr>
        </p:nvSpPr>
        <p:spPr>
          <a:xfrm>
            <a:off x="533400" y="685800"/>
            <a:ext cx="8077200" cy="694944"/>
          </a:xfrm>
        </p:spPr>
        <p:txBody>
          <a:bodyPr/>
          <a:lstStyle/>
          <a:p>
            <a:pPr algn="ctr" eaLnBrk="1" hangingPunct="1"/>
            <a:r>
              <a:rPr lang="en-US" altLang="en-US" sz="3200" b="1" dirty="0">
                <a:solidFill>
                  <a:srgbClr val="0000CC"/>
                </a:solidFill>
                <a:ea typeface="+mn-ea"/>
              </a:rPr>
              <a:t>Matthew &amp; the Kingdom</a:t>
            </a:r>
          </a:p>
        </p:txBody>
      </p:sp>
      <p:sp>
        <p:nvSpPr>
          <p:cNvPr id="18435" name="Rectangle 3">
            <a:extLst>
              <a:ext uri="{FF2B5EF4-FFF2-40B4-BE49-F238E27FC236}">
                <a16:creationId xmlns:a16="http://schemas.microsoft.com/office/drawing/2014/main" id="{CF5E851F-7D18-48F7-8507-A847459E3E6E}"/>
              </a:ext>
            </a:extLst>
          </p:cNvPr>
          <p:cNvSpPr>
            <a:spLocks noGrp="1" noChangeArrowheads="1"/>
          </p:cNvSpPr>
          <p:nvPr>
            <p:ph type="body" sz="half" idx="4294967295"/>
          </p:nvPr>
        </p:nvSpPr>
        <p:spPr>
          <a:xfrm>
            <a:off x="3733800" y="1600200"/>
            <a:ext cx="4876800" cy="4460875"/>
          </a:xfrm>
        </p:spPr>
        <p:txBody>
          <a:bodyPr/>
          <a:lstStyle/>
          <a:p>
            <a:pPr marL="457200" indent="-457200" algn="just">
              <a:spcBef>
                <a:spcPts val="0"/>
              </a:spcBef>
              <a:spcAft>
                <a:spcPts val="2400"/>
              </a:spcAft>
              <a:defRPr/>
            </a:pPr>
            <a:r>
              <a:rPr lang="en-US" sz="2800" dirty="0"/>
              <a:t>Kingdom offered</a:t>
            </a:r>
          </a:p>
          <a:p>
            <a:pPr marL="457200" indent="-457200" algn="just">
              <a:spcBef>
                <a:spcPts val="0"/>
              </a:spcBef>
              <a:spcAft>
                <a:spcPts val="2400"/>
              </a:spcAft>
              <a:defRPr/>
            </a:pPr>
            <a:r>
              <a:rPr lang="en-US" sz="2800" dirty="0"/>
              <a:t>Kingdom rejected</a:t>
            </a:r>
          </a:p>
          <a:p>
            <a:pPr marL="457200" indent="-457200" algn="just">
              <a:spcBef>
                <a:spcPts val="0"/>
              </a:spcBef>
              <a:spcAft>
                <a:spcPts val="2400"/>
              </a:spcAft>
              <a:defRPr/>
            </a:pPr>
            <a:r>
              <a:rPr lang="en-US" sz="2800" dirty="0"/>
              <a:t>Kingdom postponed</a:t>
            </a:r>
          </a:p>
          <a:p>
            <a:pPr marL="457200" indent="-457200" algn="just">
              <a:spcBef>
                <a:spcPts val="0"/>
              </a:spcBef>
              <a:spcAft>
                <a:spcPts val="2400"/>
              </a:spcAft>
              <a:defRPr/>
            </a:pPr>
            <a:r>
              <a:rPr lang="en-US" sz="2800" dirty="0"/>
              <a:t>Kingdom ultimately accepted</a:t>
            </a:r>
          </a:p>
          <a:p>
            <a:pPr marL="457200" indent="-457200" algn="just">
              <a:spcBef>
                <a:spcPts val="0"/>
              </a:spcBef>
              <a:spcAft>
                <a:spcPts val="2400"/>
              </a:spcAft>
              <a:defRPr/>
            </a:pPr>
            <a:r>
              <a:rPr lang="en-US" sz="2800" dirty="0"/>
              <a:t>Interim program</a:t>
            </a:r>
          </a:p>
        </p:txBody>
      </p:sp>
      <p:pic>
        <p:nvPicPr>
          <p:cNvPr id="7" name="Picture 4" descr="King_of_Kings[1]">
            <a:extLst>
              <a:ext uri="{FF2B5EF4-FFF2-40B4-BE49-F238E27FC236}">
                <a16:creationId xmlns:a16="http://schemas.microsoft.com/office/drawing/2014/main" id="{B61240D8-0C22-4F22-A48A-0D5143125AD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 y="1752600"/>
            <a:ext cx="3038475"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 Box 4">
            <a:extLst>
              <a:ext uri="{FF2B5EF4-FFF2-40B4-BE49-F238E27FC236}">
                <a16:creationId xmlns:a16="http://schemas.microsoft.com/office/drawing/2014/main" id="{BCD2AAAE-1179-4FF6-AE14-4A7BD804C957}"/>
              </a:ext>
            </a:extLst>
          </p:cNvPr>
          <p:cNvSpPr txBox="1">
            <a:spLocks noChangeArrowheads="1"/>
          </p:cNvSpPr>
          <p:nvPr/>
        </p:nvSpPr>
        <p:spPr bwMode="auto">
          <a:xfrm>
            <a:off x="685800" y="87313"/>
            <a:ext cx="7772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lvl="0" algn="ctr">
              <a:spcBef>
                <a:spcPct val="0"/>
              </a:spcBef>
              <a:buNone/>
              <a:defRPr/>
            </a:pPr>
            <a:r>
              <a:rPr kumimoji="0" lang="en-US" alt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Law and Grace: Review Session 26 The SOM – Matthew 5:1–8:1 (Luke 6:17–49)</a:t>
            </a:r>
          </a:p>
        </p:txBody>
      </p:sp>
    </p:spTree>
  </p:cSld>
  <p:clrMapOvr>
    <a:masterClrMapping/>
  </p:clrMapOvr>
  <p:transition/>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6_Default Design">
  <a:themeElements>
    <a:clrScheme name="2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2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1800" b="1"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1800" b="1"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lnDef>
  </a:objectDefaults>
  <a:extraClrSchemeLst>
    <a:extraClrScheme>
      <a:clrScheme name="2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5084</TotalTime>
  <Words>5939</Words>
  <Application>Microsoft Office PowerPoint</Application>
  <PresentationFormat>On-screen Show (4:3)</PresentationFormat>
  <Paragraphs>437</Paragraphs>
  <Slides>88</Slides>
  <Notes>63</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88</vt:i4>
      </vt:variant>
    </vt:vector>
  </HeadingPairs>
  <TitlesOfParts>
    <vt:vector size="93" baseType="lpstr">
      <vt:lpstr>Arial</vt:lpstr>
      <vt:lpstr>Calibri</vt:lpstr>
      <vt:lpstr>Wingdings</vt:lpstr>
      <vt:lpstr>Default Design</vt:lpstr>
      <vt:lpstr>6_Default Design</vt:lpstr>
      <vt:lpstr>PowerPoint Presentation</vt:lpstr>
      <vt:lpstr>PowerPoint Presentation</vt:lpstr>
      <vt:lpstr>OUR PURPOSE, AIM AND OBJECTIVE</vt:lpstr>
      <vt:lpstr>PowerPoint Presentation</vt:lpstr>
      <vt:lpstr>PowerPoint Presentation</vt:lpstr>
      <vt:lpstr>PowerPoint Presentation</vt:lpstr>
      <vt:lpstr>PowerPoint Presentation</vt:lpstr>
      <vt:lpstr>Matthew’s Purposes</vt:lpstr>
      <vt:lpstr>Matthew &amp; the Kingdom</vt:lpstr>
      <vt:lpstr>Matthew’s Message</vt:lpstr>
      <vt:lpstr>3 Blessed are the poor in spirit,   for theirs is the kingdom of heaven.  4 Blessed are those who mourn,    for they shall be comforted.  5 Blessed are the gentle,   for they shall inherit the earth.  6 Blessed are those who hunger and thirst   for righteousness,  for they shall be satisfied.  7 Blessed are the merciful,  for they shall receive mercy.  8 Blessed are the pure in heart,  for they shall see God.  9 Blessed are the peacemakers,   for they shall be called sons of God.  10Blessed are those who have been persecuted  for the sake of righteousness,   for theirs is the kingdom of heaven.</vt:lpstr>
      <vt:lpstr>The Lexham Glossary of Theology states, “An Inclusio is a literary device that repeats words or themes at the beginning and end of a section. The repetition brackets the section. The Bible makes frequent use of inclusios to structure both long and short sections of text.”</vt:lpstr>
      <vt:lpstr>The Believers Church Bible Commentary states, that an ‘Inclusio’ is “A literary device in which a section’s opening and closing are identical or at least similar. An inclusio by definition ties the end to the beginning; it recapitulates. One might think of an inclusio as a sandwich: material is placed between identical phrases. The effect of such a device is to give unity and emphasis to the passage.”</vt:lpstr>
      <vt:lpstr>3 BLESSED ARE the poor in spirit,   FOR THEIRS IS THE KINGDOM OF HEAVEN.  4 Blessed are those who mourn,    for they shall be comforted.  5 Blessed are the gentle,   for they shall inherit the earth.  6 Blessed are those who hunger and thirst   for righteousness,  for they shall be satisfied.  7 Blessed are the merciful,  for they shall receive mercy.  8 Blessed are the pure in heart,  for they shall see God.  9 Blessed are the peacemakers,   for they shall be called sons of God.  10 BLESSED ARE those who have been persecuted  for the sake of righteousness,   FOR THEIRS IS THE KINGDOM OF HEAVEN.</vt:lpstr>
      <vt:lpstr>PowerPoint Presentation</vt:lpstr>
      <vt:lpstr>3 BLESSED ARE the poor in spirit,   FOR THEIRS IS THE KINGDOM OF HEAVEN.  4 Blessed are those who mourn,    for they shall be comforted.  5 Blessed are the gentle,   for they shall inherit the earth.  6 Blessed are those who hunger and thirst   for righteousness,  for they shall be satisfied.  7 Blessed are the merciful,  for they shall receive mercy.  8 Blessed are the pure in heart,  for they shall see God.  9 Blessed are the peacemakers,   for they shall be called sons of God.  10 BLESSED ARE who have been persecuted  for the sake of righteousness,    FOR THEIRS IS THE KINGDOM OF HEAVEN. </vt:lpstr>
      <vt:lpstr>How did Christ intend for us to view the Sermon on the Mount?</vt:lpstr>
      <vt:lpstr>How did Christ intend for us to view the Sermon on the Mount?</vt:lpstr>
      <vt:lpstr>3 BLESSED ARE the poor in spirit,   FOR THEIRS IS THE KINGDOM OF HEAVEN.  4 Blessed are those who mourn,    for they shall be comforted.  5 Blessed are the gentle,   for they shall inherit the earth.  6 Blessed are those who hunger and thirst   for righteousness,  for they shall be satisfied.  7 Blessed are the merciful,  for they shall receive mercy.  8 Blessed are the pure in heart,  for they shall see God.  9 Blessed are the peacemakers,   for they shall be called sons of God.  10 BLESSED ARE who have been persecuted  for the sake of righteousness,    FOR THEIRS IS THE KINGDOM OF HEAVEN. </vt:lpstr>
      <vt:lpstr>Persecuted for the sake of righteousness </vt:lpstr>
      <vt:lpstr>Persecuted for the sake of righteousness </vt:lpstr>
      <vt:lpstr>Persecuted for the sake of righteousness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Happy Persecution Day? Mathew 5:11-12 </vt:lpstr>
      <vt:lpstr>Happy Persecution Day? Mathew 5:11-12</vt:lpstr>
      <vt:lpstr>Happy Persecution Day? Mathew 5:11-12 </vt:lpstr>
      <vt:lpstr>Happy Persecution Day? Mathew 5:11-12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HHBC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26 Until Then</dc:title>
  <dc:subject>Law &amp; Grace</dc:subject>
  <dc:creator>Dr. Jim McGowan / Dr. Vern Peterman</dc:creator>
  <cp:lastModifiedBy>Jim McGowan</cp:lastModifiedBy>
  <cp:revision>218</cp:revision>
  <cp:lastPrinted>2021-03-14T12:37:25Z</cp:lastPrinted>
  <dcterms:created xsi:type="dcterms:W3CDTF">2011-06-24T20:03:15Z</dcterms:created>
  <dcterms:modified xsi:type="dcterms:W3CDTF">2021-03-14T12:37:50Z</dcterms:modified>
</cp:coreProperties>
</file>