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ti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20" r:id="rId4"/>
    <p:sldMasterId id="2147483744" r:id="rId5"/>
    <p:sldMasterId id="2147483769" r:id="rId6"/>
    <p:sldMasterId id="2147483781" r:id="rId7"/>
  </p:sldMasterIdLst>
  <p:notesMasterIdLst>
    <p:notesMasterId r:id="rId116"/>
  </p:notesMasterIdLst>
  <p:sldIdLst>
    <p:sldId id="345" r:id="rId8"/>
    <p:sldId id="489" r:id="rId9"/>
    <p:sldId id="259" r:id="rId10"/>
    <p:sldId id="498" r:id="rId11"/>
    <p:sldId id="262" r:id="rId12"/>
    <p:sldId id="292" r:id="rId13"/>
    <p:sldId id="274" r:id="rId14"/>
    <p:sldId id="276" r:id="rId15"/>
    <p:sldId id="277" r:id="rId16"/>
    <p:sldId id="278" r:id="rId17"/>
    <p:sldId id="279" r:id="rId18"/>
    <p:sldId id="281" r:id="rId19"/>
    <p:sldId id="391" r:id="rId20"/>
    <p:sldId id="342" r:id="rId21"/>
    <p:sldId id="334" r:id="rId22"/>
    <p:sldId id="280" r:id="rId23"/>
    <p:sldId id="282" r:id="rId24"/>
    <p:sldId id="335" r:id="rId25"/>
    <p:sldId id="337" r:id="rId26"/>
    <p:sldId id="392" r:id="rId27"/>
    <p:sldId id="283" r:id="rId28"/>
    <p:sldId id="296" r:id="rId29"/>
    <p:sldId id="284" r:id="rId30"/>
    <p:sldId id="318" r:id="rId31"/>
    <p:sldId id="340" r:id="rId32"/>
    <p:sldId id="338" r:id="rId33"/>
    <p:sldId id="344" r:id="rId34"/>
    <p:sldId id="496" r:id="rId35"/>
    <p:sldId id="395" r:id="rId36"/>
    <p:sldId id="341" r:id="rId37"/>
    <p:sldId id="285" r:id="rId38"/>
    <p:sldId id="297" r:id="rId39"/>
    <p:sldId id="293" r:id="rId40"/>
    <p:sldId id="396" r:id="rId41"/>
    <p:sldId id="397" r:id="rId42"/>
    <p:sldId id="399" r:id="rId43"/>
    <p:sldId id="497" r:id="rId44"/>
    <p:sldId id="408" r:id="rId45"/>
    <p:sldId id="409" r:id="rId46"/>
    <p:sldId id="410" r:id="rId47"/>
    <p:sldId id="411" r:id="rId48"/>
    <p:sldId id="412" r:id="rId49"/>
    <p:sldId id="431" r:id="rId50"/>
    <p:sldId id="432" r:id="rId51"/>
    <p:sldId id="434" r:id="rId52"/>
    <p:sldId id="435" r:id="rId53"/>
    <p:sldId id="440" r:id="rId54"/>
    <p:sldId id="441" r:id="rId55"/>
    <p:sldId id="457" r:id="rId56"/>
    <p:sldId id="461" r:id="rId57"/>
    <p:sldId id="463" r:id="rId58"/>
    <p:sldId id="442" r:id="rId59"/>
    <p:sldId id="468" r:id="rId60"/>
    <p:sldId id="469" r:id="rId61"/>
    <p:sldId id="470" r:id="rId62"/>
    <p:sldId id="471" r:id="rId63"/>
    <p:sldId id="472" r:id="rId64"/>
    <p:sldId id="473" r:id="rId65"/>
    <p:sldId id="474" r:id="rId66"/>
    <p:sldId id="533" r:id="rId67"/>
    <p:sldId id="505" r:id="rId68"/>
    <p:sldId id="575" r:id="rId69"/>
    <p:sldId id="535" r:id="rId70"/>
    <p:sldId id="526" r:id="rId71"/>
    <p:sldId id="527" r:id="rId72"/>
    <p:sldId id="528" r:id="rId73"/>
    <p:sldId id="529" r:id="rId74"/>
    <p:sldId id="530" r:id="rId75"/>
    <p:sldId id="531" r:id="rId76"/>
    <p:sldId id="532" r:id="rId77"/>
    <p:sldId id="506" r:id="rId78"/>
    <p:sldId id="536" r:id="rId79"/>
    <p:sldId id="537" r:id="rId80"/>
    <p:sldId id="538" r:id="rId81"/>
    <p:sldId id="539" r:id="rId82"/>
    <p:sldId id="540" r:id="rId83"/>
    <p:sldId id="541" r:id="rId84"/>
    <p:sldId id="542" r:id="rId85"/>
    <p:sldId id="544" r:id="rId86"/>
    <p:sldId id="545" r:id="rId87"/>
    <p:sldId id="576" r:id="rId88"/>
    <p:sldId id="546" r:id="rId89"/>
    <p:sldId id="547" r:id="rId90"/>
    <p:sldId id="548" r:id="rId91"/>
    <p:sldId id="552" r:id="rId92"/>
    <p:sldId id="553" r:id="rId93"/>
    <p:sldId id="555" r:id="rId94"/>
    <p:sldId id="554" r:id="rId95"/>
    <p:sldId id="556" r:id="rId96"/>
    <p:sldId id="558" r:id="rId97"/>
    <p:sldId id="559" r:id="rId98"/>
    <p:sldId id="561" r:id="rId99"/>
    <p:sldId id="367" r:id="rId100"/>
    <p:sldId id="386" r:id="rId101"/>
    <p:sldId id="389" r:id="rId102"/>
    <p:sldId id="579" r:id="rId103"/>
    <p:sldId id="437" r:id="rId104"/>
    <p:sldId id="438" r:id="rId105"/>
    <p:sldId id="564" r:id="rId106"/>
    <p:sldId id="562" r:id="rId107"/>
    <p:sldId id="578" r:id="rId108"/>
    <p:sldId id="464" r:id="rId109"/>
    <p:sldId id="568" r:id="rId110"/>
    <p:sldId id="569" r:id="rId111"/>
    <p:sldId id="379" r:id="rId112"/>
    <p:sldId id="257" r:id="rId113"/>
    <p:sldId id="580" r:id="rId114"/>
    <p:sldId id="581" r:id="rId115"/>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107" autoAdjust="0"/>
  </p:normalViewPr>
  <p:slideViewPr>
    <p:cSldViewPr>
      <p:cViewPr varScale="1">
        <p:scale>
          <a:sx n="57" d="100"/>
          <a:sy n="57" d="100"/>
        </p:scale>
        <p:origin x="1398"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presProps" Target="presProps.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viewProps" Target="viewProps.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1699" cy="46180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36768" y="1"/>
            <a:ext cx="3011699" cy="461804"/>
          </a:xfrm>
          <a:prstGeom prst="rect">
            <a:avLst/>
          </a:prstGeom>
        </p:spPr>
        <p:txBody>
          <a:bodyPr vert="horz" lIns="91440" tIns="45720" rIns="91440" bIns="45720" rtlCol="0"/>
          <a:lstStyle>
            <a:lvl1pPr algn="r">
              <a:defRPr sz="1200"/>
            </a:lvl1pPr>
          </a:lstStyle>
          <a:p>
            <a:fld id="{27C8E3F5-197A-441D-A8DB-36F71F3F3597}" type="datetimeFigureOut">
              <a:rPr lang="en-US" smtClean="0"/>
              <a:t>3/3/2021</a:t>
            </a:fld>
            <a:endParaRPr lang="en-US"/>
          </a:p>
        </p:txBody>
      </p:sp>
      <p:sp>
        <p:nvSpPr>
          <p:cNvPr id="4" name="Slide Image Placeholder 3"/>
          <p:cNvSpPr>
            <a:spLocks noGrp="1" noRot="1" noChangeAspect="1"/>
          </p:cNvSpPr>
          <p:nvPr>
            <p:ph type="sldImg" idx="2"/>
          </p:nvPr>
        </p:nvSpPr>
        <p:spPr>
          <a:xfrm>
            <a:off x="1166813" y="693738"/>
            <a:ext cx="4616450" cy="346233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008" y="4387137"/>
            <a:ext cx="5560060" cy="415623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180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1804"/>
          </a:xfrm>
          <a:prstGeom prst="rect">
            <a:avLst/>
          </a:prstGeom>
        </p:spPr>
        <p:txBody>
          <a:bodyPr vert="horz" lIns="91440" tIns="45720" rIns="91440" bIns="45720" rtlCol="0" anchor="b"/>
          <a:lstStyle>
            <a:lvl1pPr algn="r">
              <a:defRPr sz="1200"/>
            </a:lvl1pPr>
          </a:lstStyle>
          <a:p>
            <a:fld id="{666FA794-F0D0-42EE-AA2B-12C1850EE311}" type="slidenum">
              <a:rPr lang="en-US" smtClean="0"/>
              <a:t>‹#›</a:t>
            </a:fld>
            <a:endParaRPr lang="en-US"/>
          </a:p>
        </p:txBody>
      </p:sp>
    </p:spTree>
    <p:extLst>
      <p:ext uri="{BB962C8B-B14F-4D97-AF65-F5344CB8AC3E}">
        <p14:creationId xmlns:p14="http://schemas.microsoft.com/office/powerpoint/2010/main" val="3431737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t>1</a:t>
            </a:fld>
            <a:endParaRPr lang="en-US"/>
          </a:p>
        </p:txBody>
      </p:sp>
    </p:spTree>
    <p:extLst>
      <p:ext uri="{BB962C8B-B14F-4D97-AF65-F5344CB8AC3E}">
        <p14:creationId xmlns:p14="http://schemas.microsoft.com/office/powerpoint/2010/main" val="4216119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t>10</a:t>
            </a:fld>
            <a:endParaRPr lang="en-US"/>
          </a:p>
        </p:txBody>
      </p:sp>
    </p:spTree>
    <p:extLst>
      <p:ext uri="{BB962C8B-B14F-4D97-AF65-F5344CB8AC3E}">
        <p14:creationId xmlns:p14="http://schemas.microsoft.com/office/powerpoint/2010/main" val="1198015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t>11</a:t>
            </a:fld>
            <a:endParaRPr lang="en-US"/>
          </a:p>
        </p:txBody>
      </p:sp>
    </p:spTree>
    <p:extLst>
      <p:ext uri="{BB962C8B-B14F-4D97-AF65-F5344CB8AC3E}">
        <p14:creationId xmlns:p14="http://schemas.microsoft.com/office/powerpoint/2010/main" val="1371806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t>12</a:t>
            </a:fld>
            <a:endParaRPr lang="en-US"/>
          </a:p>
        </p:txBody>
      </p:sp>
    </p:spTree>
    <p:extLst>
      <p:ext uri="{BB962C8B-B14F-4D97-AF65-F5344CB8AC3E}">
        <p14:creationId xmlns:p14="http://schemas.microsoft.com/office/powerpoint/2010/main" val="3923282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403445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t>14</a:t>
            </a:fld>
            <a:endParaRPr lang="en-US"/>
          </a:p>
        </p:txBody>
      </p:sp>
    </p:spTree>
    <p:extLst>
      <p:ext uri="{BB962C8B-B14F-4D97-AF65-F5344CB8AC3E}">
        <p14:creationId xmlns:p14="http://schemas.microsoft.com/office/powerpoint/2010/main" val="1037298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t>15</a:t>
            </a:fld>
            <a:endParaRPr lang="en-US"/>
          </a:p>
        </p:txBody>
      </p:sp>
    </p:spTree>
    <p:extLst>
      <p:ext uri="{BB962C8B-B14F-4D97-AF65-F5344CB8AC3E}">
        <p14:creationId xmlns:p14="http://schemas.microsoft.com/office/powerpoint/2010/main" val="3792701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t>16</a:t>
            </a:fld>
            <a:endParaRPr lang="en-US"/>
          </a:p>
        </p:txBody>
      </p:sp>
    </p:spTree>
    <p:extLst>
      <p:ext uri="{BB962C8B-B14F-4D97-AF65-F5344CB8AC3E}">
        <p14:creationId xmlns:p14="http://schemas.microsoft.com/office/powerpoint/2010/main" val="2491390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t>17</a:t>
            </a:fld>
            <a:endParaRPr lang="en-US"/>
          </a:p>
        </p:txBody>
      </p:sp>
    </p:spTree>
    <p:extLst>
      <p:ext uri="{BB962C8B-B14F-4D97-AF65-F5344CB8AC3E}">
        <p14:creationId xmlns:p14="http://schemas.microsoft.com/office/powerpoint/2010/main" val="28537164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t>18</a:t>
            </a:fld>
            <a:endParaRPr lang="en-US"/>
          </a:p>
        </p:txBody>
      </p:sp>
    </p:spTree>
    <p:extLst>
      <p:ext uri="{BB962C8B-B14F-4D97-AF65-F5344CB8AC3E}">
        <p14:creationId xmlns:p14="http://schemas.microsoft.com/office/powerpoint/2010/main" val="1115461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t>19</a:t>
            </a:fld>
            <a:endParaRPr lang="en-US"/>
          </a:p>
        </p:txBody>
      </p:sp>
    </p:spTree>
    <p:extLst>
      <p:ext uri="{BB962C8B-B14F-4D97-AF65-F5344CB8AC3E}">
        <p14:creationId xmlns:p14="http://schemas.microsoft.com/office/powerpoint/2010/main" val="2870288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FA794-F0D0-42EE-AA2B-12C1850EE31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1527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520588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6FA794-F0D0-42EE-AA2B-12C1850EE311}" type="slidenum">
              <a:rPr lang="en-US" smtClean="0"/>
              <a:t>21</a:t>
            </a:fld>
            <a:endParaRPr lang="en-US"/>
          </a:p>
        </p:txBody>
      </p:sp>
    </p:spTree>
    <p:extLst>
      <p:ext uri="{BB962C8B-B14F-4D97-AF65-F5344CB8AC3E}">
        <p14:creationId xmlns:p14="http://schemas.microsoft.com/office/powerpoint/2010/main" val="617065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t>22</a:t>
            </a:fld>
            <a:endParaRPr lang="en-US"/>
          </a:p>
        </p:txBody>
      </p:sp>
    </p:spTree>
    <p:extLst>
      <p:ext uri="{BB962C8B-B14F-4D97-AF65-F5344CB8AC3E}">
        <p14:creationId xmlns:p14="http://schemas.microsoft.com/office/powerpoint/2010/main" val="29925447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t>23</a:t>
            </a:fld>
            <a:endParaRPr lang="en-US"/>
          </a:p>
        </p:txBody>
      </p:sp>
    </p:spTree>
    <p:extLst>
      <p:ext uri="{BB962C8B-B14F-4D97-AF65-F5344CB8AC3E}">
        <p14:creationId xmlns:p14="http://schemas.microsoft.com/office/powerpoint/2010/main" val="3234440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t>24</a:t>
            </a:fld>
            <a:endParaRPr lang="en-US"/>
          </a:p>
        </p:txBody>
      </p:sp>
    </p:spTree>
    <p:extLst>
      <p:ext uri="{BB962C8B-B14F-4D97-AF65-F5344CB8AC3E}">
        <p14:creationId xmlns:p14="http://schemas.microsoft.com/office/powerpoint/2010/main" val="18702426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t>25</a:t>
            </a:fld>
            <a:endParaRPr lang="en-US"/>
          </a:p>
        </p:txBody>
      </p:sp>
    </p:spTree>
    <p:extLst>
      <p:ext uri="{BB962C8B-B14F-4D97-AF65-F5344CB8AC3E}">
        <p14:creationId xmlns:p14="http://schemas.microsoft.com/office/powerpoint/2010/main" val="3861969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t>26</a:t>
            </a:fld>
            <a:endParaRPr lang="en-US"/>
          </a:p>
        </p:txBody>
      </p:sp>
    </p:spTree>
    <p:extLst>
      <p:ext uri="{BB962C8B-B14F-4D97-AF65-F5344CB8AC3E}">
        <p14:creationId xmlns:p14="http://schemas.microsoft.com/office/powerpoint/2010/main" val="40367166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t>27</a:t>
            </a:fld>
            <a:endParaRPr lang="en-US"/>
          </a:p>
        </p:txBody>
      </p:sp>
    </p:spTree>
    <p:extLst>
      <p:ext uri="{BB962C8B-B14F-4D97-AF65-F5344CB8AC3E}">
        <p14:creationId xmlns:p14="http://schemas.microsoft.com/office/powerpoint/2010/main" val="2180600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t>28</a:t>
            </a:fld>
            <a:endParaRPr lang="en-US"/>
          </a:p>
        </p:txBody>
      </p:sp>
    </p:spTree>
    <p:extLst>
      <p:ext uri="{BB962C8B-B14F-4D97-AF65-F5344CB8AC3E}">
        <p14:creationId xmlns:p14="http://schemas.microsoft.com/office/powerpoint/2010/main" val="33153072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157756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t>3</a:t>
            </a:fld>
            <a:endParaRPr lang="en-US"/>
          </a:p>
        </p:txBody>
      </p:sp>
    </p:spTree>
    <p:extLst>
      <p:ext uri="{BB962C8B-B14F-4D97-AF65-F5344CB8AC3E}">
        <p14:creationId xmlns:p14="http://schemas.microsoft.com/office/powerpoint/2010/main" val="38090742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t>30</a:t>
            </a:fld>
            <a:endParaRPr lang="en-US"/>
          </a:p>
        </p:txBody>
      </p:sp>
    </p:spTree>
    <p:extLst>
      <p:ext uri="{BB962C8B-B14F-4D97-AF65-F5344CB8AC3E}">
        <p14:creationId xmlns:p14="http://schemas.microsoft.com/office/powerpoint/2010/main" val="29198010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6FA794-F0D0-42EE-AA2B-12C1850EE311}" type="slidenum">
              <a:rPr lang="en-US" smtClean="0"/>
              <a:t>31</a:t>
            </a:fld>
            <a:endParaRPr lang="en-US"/>
          </a:p>
        </p:txBody>
      </p:sp>
    </p:spTree>
    <p:extLst>
      <p:ext uri="{BB962C8B-B14F-4D97-AF65-F5344CB8AC3E}">
        <p14:creationId xmlns:p14="http://schemas.microsoft.com/office/powerpoint/2010/main" val="40720278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t>32</a:t>
            </a:fld>
            <a:endParaRPr lang="en-US"/>
          </a:p>
        </p:txBody>
      </p:sp>
    </p:spTree>
    <p:extLst>
      <p:ext uri="{BB962C8B-B14F-4D97-AF65-F5344CB8AC3E}">
        <p14:creationId xmlns:p14="http://schemas.microsoft.com/office/powerpoint/2010/main" val="23040488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t>33</a:t>
            </a:fld>
            <a:endParaRPr lang="en-US"/>
          </a:p>
        </p:txBody>
      </p:sp>
    </p:spTree>
    <p:extLst>
      <p:ext uri="{BB962C8B-B14F-4D97-AF65-F5344CB8AC3E}">
        <p14:creationId xmlns:p14="http://schemas.microsoft.com/office/powerpoint/2010/main" val="27234083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5283753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5283753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5283753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40798757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861969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528375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6FA794-F0D0-42EE-AA2B-12C1850EE311}" type="slidenum">
              <a:rPr lang="en-US" smtClean="0"/>
              <a:t>4</a:t>
            </a:fld>
            <a:endParaRPr lang="en-US"/>
          </a:p>
        </p:txBody>
      </p:sp>
    </p:spTree>
    <p:extLst>
      <p:ext uri="{BB962C8B-B14F-4D97-AF65-F5344CB8AC3E}">
        <p14:creationId xmlns:p14="http://schemas.microsoft.com/office/powerpoint/2010/main" val="38090742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7798431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4404151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4930857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5283753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21983927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42344981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5677688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26704283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14223246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1389887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t>5</a:t>
            </a:fld>
            <a:endParaRPr lang="en-US"/>
          </a:p>
        </p:txBody>
      </p:sp>
    </p:spTree>
    <p:extLst>
      <p:ext uri="{BB962C8B-B14F-4D97-AF65-F5344CB8AC3E}">
        <p14:creationId xmlns:p14="http://schemas.microsoft.com/office/powerpoint/2010/main" val="29468590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5855965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41476116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11959043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5283753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13540984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24182237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5283753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12890733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23635548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1299246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t>6</a:t>
            </a:fld>
            <a:endParaRPr lang="en-US"/>
          </a:p>
        </p:txBody>
      </p:sp>
    </p:spTree>
    <p:extLst>
      <p:ext uri="{BB962C8B-B14F-4D97-AF65-F5344CB8AC3E}">
        <p14:creationId xmlns:p14="http://schemas.microsoft.com/office/powerpoint/2010/main" val="40404651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2838" y="695325"/>
            <a:ext cx="4632325" cy="34750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FA794-F0D0-42EE-AA2B-12C1850EE31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01835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2838" y="695325"/>
            <a:ext cx="4632325" cy="34750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98F72C-0B40-43D7-91A2-865BB3843FD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59204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2838" y="695325"/>
            <a:ext cx="4632325" cy="34750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F06F4A-6652-4C4F-8772-17F82F06F2A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63428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F06F4A-6652-4C4F-8772-17F82F06F2A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3792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F06F4A-6652-4C4F-8772-17F82F06F2A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24460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F06F4A-6652-4C4F-8772-17F82F06F2A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183636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F06F4A-6652-4C4F-8772-17F82F06F2A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026388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F06F4A-6652-4C4F-8772-17F82F06F2A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62284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F06F4A-6652-4C4F-8772-17F82F06F2A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166592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2838" y="695325"/>
            <a:ext cx="4632325" cy="34750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98F72C-0B40-43D7-91A2-865BB3843FD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162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t>7</a:t>
            </a:fld>
            <a:endParaRPr lang="en-US"/>
          </a:p>
        </p:txBody>
      </p:sp>
    </p:spTree>
    <p:extLst>
      <p:ext uri="{BB962C8B-B14F-4D97-AF65-F5344CB8AC3E}">
        <p14:creationId xmlns:p14="http://schemas.microsoft.com/office/powerpoint/2010/main" val="5283753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2838" y="695325"/>
            <a:ext cx="4632325" cy="34750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98F72C-0B40-43D7-91A2-865BB3843FD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37138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2838" y="695325"/>
            <a:ext cx="4632325" cy="34750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98F72C-0B40-43D7-91A2-865BB3843FD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63443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2838" y="695325"/>
            <a:ext cx="4632325" cy="34750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98F72C-0B40-43D7-91A2-865BB3843FD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81814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2838" y="695325"/>
            <a:ext cx="4632325" cy="34750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98F72C-0B40-43D7-91A2-865BB3843FD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15896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2838" y="695325"/>
            <a:ext cx="4632325" cy="34750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98F72C-0B40-43D7-91A2-865BB3843FD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46952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2838" y="695325"/>
            <a:ext cx="4632325" cy="34750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98F72C-0B40-43D7-91A2-865BB3843FD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699143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2838" y="695325"/>
            <a:ext cx="4632325" cy="34750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98F72C-0B40-43D7-91A2-865BB3843FD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951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t>8</a:t>
            </a:fld>
            <a:endParaRPr lang="en-US"/>
          </a:p>
        </p:txBody>
      </p:sp>
    </p:spTree>
    <p:extLst>
      <p:ext uri="{BB962C8B-B14F-4D97-AF65-F5344CB8AC3E}">
        <p14:creationId xmlns:p14="http://schemas.microsoft.com/office/powerpoint/2010/main" val="1380889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6FA794-F0D0-42EE-AA2B-12C1850EE311}" type="slidenum">
              <a:rPr lang="en-US" smtClean="0"/>
              <a:t>9</a:t>
            </a:fld>
            <a:endParaRPr lang="en-US"/>
          </a:p>
        </p:txBody>
      </p:sp>
    </p:spTree>
    <p:extLst>
      <p:ext uri="{BB962C8B-B14F-4D97-AF65-F5344CB8AC3E}">
        <p14:creationId xmlns:p14="http://schemas.microsoft.com/office/powerpoint/2010/main" val="3430295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p>
            <a:fld id="{62A00709-CAE5-45FB-9A5A-EFE16370C9C7}" type="datetimeFigureOut">
              <a:rPr lang="en-US" smtClean="0"/>
              <a:t>3/3/2021</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04C6B4CE-3727-4C70-BD22-05A7FC7FE1F9}" type="slidenum">
              <a:rPr lang="en-US" smtClean="0"/>
              <a:t>‹#›</a:t>
            </a:fld>
            <a:endParaRPr lang="en-US"/>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8" name="Title 7"/>
          <p:cNvSpPr>
            <a:spLocks noGrp="1"/>
          </p:cNvSpPr>
          <p:nvPr>
            <p:ph type="ctrTitle"/>
          </p:nvPr>
        </p:nvSpPr>
        <p:spPr>
          <a:xfrm>
            <a:off x="914400" y="4343400"/>
            <a:ext cx="7772400" cy="1975104"/>
          </a:xfrm>
        </p:spPr>
        <p:txBody>
          <a:bodyPr/>
          <a:lstStyle>
            <a:lvl1pPr marR="6858" algn="l">
              <a:defRPr sz="3000" b="1" cap="all" spc="0" baseline="0">
                <a:effectLst>
                  <a:reflection blurRad="12700" stA="34000" endA="740" endPos="53000" dir="5400000" sy="-100000" algn="bl" rotWithShape="0"/>
                </a:effectLst>
              </a:defRPr>
            </a:lvl1pPr>
            <a:extLst/>
          </a:lstStyle>
          <a:p>
            <a:r>
              <a:rPr kumimoji="0" lang="en-US"/>
              <a:t>Click to edit Master title style</a:t>
            </a:r>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1500">
                <a:solidFill>
                  <a:schemeClr val="tx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extLst/>
          </a:lstStyle>
          <a:p>
            <a:r>
              <a:rPr kumimoji="0" lang="en-US"/>
              <a:t>Click to edit Master subtitle style</a:t>
            </a:r>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2A00709-CAE5-45FB-9A5A-EFE16370C9C7}" type="datetimeFigureOut">
              <a:rPr lang="en-US" smtClean="0"/>
              <a:t>3/3/2021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C6B4CE-3727-4C70-BD22-05A7FC7FE1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1981200" cy="5851525"/>
          </a:xfrm>
        </p:spPr>
        <p:txBody>
          <a:bodyPr vert="eaVert" anchor="ctr"/>
          <a:lstStyle/>
          <a:p>
            <a:r>
              <a:rPr kumimoji="0" lang="en-US"/>
              <a:t>Click to edit Master title style</a:t>
            </a:r>
          </a:p>
        </p:txBody>
      </p:sp>
      <p:sp>
        <p:nvSpPr>
          <p:cNvPr id="3" name="Vertical Text Placeholder 2"/>
          <p:cNvSpPr>
            <a:spLocks noGrp="1"/>
          </p:cNvSpPr>
          <p:nvPr>
            <p:ph type="body" orient="vert" idx="1"/>
          </p:nvPr>
        </p:nvSpPr>
        <p:spPr>
          <a:xfrm>
            <a:off x="609600" y="274641"/>
            <a:ext cx="5867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2A00709-CAE5-45FB-9A5A-EFE16370C9C7}" type="datetimeFigureOut">
              <a:rPr lang="en-US" smtClean="0"/>
              <a:t>3/3/2021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C6B4CE-3727-4C70-BD22-05A7FC7FE1F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p>
            <a:fld id="{62A00709-CAE5-45FB-9A5A-EFE16370C9C7}" type="datetimeFigureOut">
              <a:rPr lang="en-US" smtClean="0">
                <a:solidFill>
                  <a:srgbClr val="EEECE1"/>
                </a:solidFill>
              </a:rPr>
              <a:pPr/>
              <a:t>3/3/2021</a:t>
            </a:fld>
            <a:endParaRPr lang="en-US">
              <a:solidFill>
                <a:srgbClr val="EEECE1"/>
              </a:solidFill>
            </a:endParaRPr>
          </a:p>
        </p:txBody>
      </p:sp>
      <p:sp>
        <p:nvSpPr>
          <p:cNvPr id="17" name="Footer Placeholder 16"/>
          <p:cNvSpPr>
            <a:spLocks noGrp="1"/>
          </p:cNvSpPr>
          <p:nvPr>
            <p:ph type="ftr" sz="quarter" idx="11"/>
          </p:nvPr>
        </p:nvSpPr>
        <p:spPr/>
        <p:txBody>
          <a:bodyPr/>
          <a:lstStyle/>
          <a:p>
            <a:endParaRPr lang="en-US">
              <a:solidFill>
                <a:srgbClr val="EEECE1"/>
              </a:solidFill>
            </a:endParaRPr>
          </a:p>
        </p:txBody>
      </p:sp>
      <p:sp>
        <p:nvSpPr>
          <p:cNvPr id="29" name="Slide Number Placeholder 28"/>
          <p:cNvSpPr>
            <a:spLocks noGrp="1"/>
          </p:cNvSpPr>
          <p:nvPr>
            <p:ph type="sldNum" sz="quarter" idx="12"/>
          </p:nvPr>
        </p:nvSpPr>
        <p:spPr/>
        <p:txBody>
          <a:bodyPr/>
          <a:lstStyle/>
          <a:p>
            <a:fld id="{04C6B4CE-3727-4C70-BD22-05A7FC7FE1F9}" type="slidenum">
              <a:rPr lang="en-US" smtClean="0">
                <a:solidFill>
                  <a:srgbClr val="EEECE1"/>
                </a:solidFill>
              </a:rPr>
              <a:pPr/>
              <a:t>‹#›</a:t>
            </a:fld>
            <a:endParaRPr lang="en-US">
              <a:solidFill>
                <a:srgbClr val="EEECE1"/>
              </a:solidFill>
            </a:endParaRPr>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dirty="0">
              <a:solidFill>
                <a:prstClr val="white"/>
              </a:solidFill>
            </a:endParaRPr>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dirty="0">
              <a:solidFill>
                <a:prstClr val="white"/>
              </a:solidFill>
            </a:endParaRPr>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dirty="0">
              <a:solidFill>
                <a:prstClr val="white"/>
              </a:solidFill>
            </a:endParaRPr>
          </a:p>
        </p:txBody>
      </p:sp>
      <p:sp>
        <p:nvSpPr>
          <p:cNvPr id="8" name="Title 7"/>
          <p:cNvSpPr>
            <a:spLocks noGrp="1"/>
          </p:cNvSpPr>
          <p:nvPr>
            <p:ph type="ctrTitle"/>
          </p:nvPr>
        </p:nvSpPr>
        <p:spPr>
          <a:xfrm>
            <a:off x="914400" y="4343400"/>
            <a:ext cx="7772400" cy="1975104"/>
          </a:xfrm>
        </p:spPr>
        <p:txBody>
          <a:bodyPr/>
          <a:lstStyle>
            <a:lvl1pPr marR="6858" algn="l">
              <a:defRPr sz="3000" b="1" cap="all" spc="0" baseline="0">
                <a:effectLst>
                  <a:reflection blurRad="12700" stA="34000" endA="740" endPos="53000" dir="5400000" sy="-100000" algn="bl" rotWithShape="0"/>
                </a:effectLst>
              </a:defRPr>
            </a:lvl1pPr>
            <a:extLst/>
          </a:lstStyle>
          <a:p>
            <a:r>
              <a:rPr kumimoji="0" lang="en-US"/>
              <a:t>Click to edit Master title style</a:t>
            </a:r>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1500">
                <a:solidFill>
                  <a:schemeClr val="tx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extLst/>
          </a:lstStyle>
          <a:p>
            <a:r>
              <a:rPr kumimoji="0" lang="en-US"/>
              <a:t>Click to edit Master subtitle style</a:t>
            </a:r>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dirty="0">
              <a:solidFill>
                <a:prstClr val="white"/>
              </a:solidFill>
            </a:endParaRPr>
          </a:p>
        </p:txBody>
      </p:sp>
    </p:spTree>
    <p:extLst>
      <p:ext uri="{BB962C8B-B14F-4D97-AF65-F5344CB8AC3E}">
        <p14:creationId xmlns:p14="http://schemas.microsoft.com/office/powerpoint/2010/main" val="534338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915400" cy="6553200"/>
          </a:xfrm>
        </p:spPr>
        <p:txBody>
          <a:bodyPr>
            <a:normAutofit/>
          </a:bodyPr>
          <a:lstStyle>
            <a:lvl1pPr marL="51435" indent="0">
              <a:buNone/>
              <a:defRPr sz="2400">
                <a:latin typeface="Times New Roman" pitchFamily="18" charset="0"/>
                <a:cs typeface="Times New Roman" pitchFamily="18" charset="0"/>
              </a:defRPr>
            </a:lvl1pPr>
            <a:extLst/>
          </a:lstStyle>
          <a:p>
            <a:pPr lvl="0" eaLnBrk="1" latinLnBrk="0" hangingPunct="1"/>
            <a:r>
              <a:rPr lang="en-US"/>
              <a:t>Click to edit Master text styles</a:t>
            </a:r>
          </a:p>
        </p:txBody>
      </p:sp>
    </p:spTree>
    <p:extLst>
      <p:ext uri="{BB962C8B-B14F-4D97-AF65-F5344CB8AC3E}">
        <p14:creationId xmlns:p14="http://schemas.microsoft.com/office/powerpoint/2010/main" val="3346028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68580" tIns="34290" rIns="68580" bIns="34290" anchor="t" compatLnSpc="1"/>
          <a:lstStyle/>
          <a:p>
            <a:endParaRPr lang="en-US" sz="1350">
              <a:solidFill>
                <a:prstClr val="white"/>
              </a:solidFill>
            </a:endParaRPr>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68580" tIns="34290" rIns="68580" bIns="34290" anchor="t" compatLnSpc="1"/>
          <a:lstStyle/>
          <a:p>
            <a:endParaRPr lang="en-US" sz="1350">
              <a:solidFill>
                <a:prstClr val="white"/>
              </a:solidFill>
            </a:endParaRPr>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lang="en-US" sz="1350">
              <a:solidFill>
                <a:prstClr val="white"/>
              </a:solidFill>
            </a:endParaRPr>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lang="en-US" sz="1350">
              <a:solidFill>
                <a:prstClr val="white"/>
              </a:solidFill>
            </a:endParaRPr>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lang="en-US" sz="1350">
              <a:solidFill>
                <a:prstClr val="white"/>
              </a:solidFill>
            </a:endParaRPr>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lang="en-US" sz="1350">
              <a:solidFill>
                <a:prstClr val="white"/>
              </a:solidFill>
            </a:endParaRPr>
          </a:p>
        </p:txBody>
      </p:sp>
      <p:sp>
        <p:nvSpPr>
          <p:cNvPr id="19" name="Freeform 18"/>
          <p:cNvSpPr>
            <a:spLocks/>
          </p:cNvSpPr>
          <p:nvPr/>
        </p:nvSpPr>
        <p:spPr bwMode="auto">
          <a:xfrm>
            <a:off x="5948364" y="4246565"/>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lang="en-US" sz="1350">
              <a:solidFill>
                <a:prstClr val="white"/>
              </a:solidFill>
            </a:endParaRPr>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lang="en-US" sz="1350">
              <a:solidFill>
                <a:prstClr val="white"/>
              </a:solidFill>
            </a:endParaRPr>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lang="en-US" sz="1350">
              <a:solidFill>
                <a:prstClr val="white"/>
              </a:solidFill>
            </a:endParaRPr>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lang="en-US" sz="1350">
              <a:solidFill>
                <a:prstClr val="white"/>
              </a:solidFill>
            </a:endParaRPr>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lang="en-US" sz="1350">
              <a:solidFill>
                <a:prstClr val="white"/>
              </a:solidFill>
            </a:endParaRPr>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lang="en-US" sz="1350">
              <a:solidFill>
                <a:prstClr val="white"/>
              </a:solidFill>
            </a:endParaRPr>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lang="en-US" sz="1350">
              <a:solidFill>
                <a:prstClr val="white"/>
              </a:solidFill>
            </a:endParaRPr>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lang="en-US" sz="1350">
              <a:solidFill>
                <a:prstClr val="white"/>
              </a:solidFill>
            </a:endParaRPr>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lang="en-US" sz="135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tIns="45720" bIns="0" anchor="t"/>
          <a:lstStyle>
            <a:lvl1pPr marL="41148" indent="0">
              <a:buNone/>
              <a:defRPr sz="1500">
                <a:solidFill>
                  <a:schemeClr val="tx1">
                    <a:tint val="75000"/>
                  </a:schemeClr>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2A00709-CAE5-45FB-9A5A-EFE16370C9C7}" type="datetimeFigureOut">
              <a:rPr lang="en-US" smtClean="0">
                <a:solidFill>
                  <a:srgbClr val="EEECE1"/>
                </a:solidFill>
              </a:rPr>
              <a:pPr/>
              <a:t>3/3/2021</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04C6B4CE-3727-4C70-BD22-05A7FC7FE1F9}" type="slidenum">
              <a:rPr lang="en-US" smtClean="0">
                <a:solidFill>
                  <a:srgbClr val="EEECE1"/>
                </a:solidFill>
              </a:rPr>
              <a:pPr/>
              <a:t>‹#›</a:t>
            </a:fld>
            <a:endParaRPr lang="en-US">
              <a:solidFill>
                <a:srgbClr val="EEECE1"/>
              </a:solidFill>
            </a:endParaRPr>
          </a:p>
        </p:txBody>
      </p:sp>
      <p:sp>
        <p:nvSpPr>
          <p:cNvPr id="7" name="Rectangle 6"/>
          <p:cNvSpPr/>
          <p:nvPr/>
        </p:nvSpPr>
        <p:spPr>
          <a:xfrm>
            <a:off x="363160" y="402266"/>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 name="Title 1"/>
          <p:cNvSpPr>
            <a:spLocks noGrp="1"/>
          </p:cNvSpPr>
          <p:nvPr>
            <p:ph type="title"/>
          </p:nvPr>
        </p:nvSpPr>
        <p:spPr>
          <a:xfrm>
            <a:off x="706902" y="512064"/>
            <a:ext cx="8156448" cy="777240"/>
          </a:xfrm>
        </p:spPr>
        <p:txBody>
          <a:bodyPr tIns="64008"/>
          <a:lstStyle>
            <a:lvl1pPr algn="l">
              <a:buNone/>
              <a:defRPr sz="2850" b="0" cap="none" spc="-113" baseline="0"/>
            </a:lvl1pPr>
            <a:extLst/>
          </a:lstStyle>
          <a:p>
            <a:r>
              <a:rPr kumimoji="0" lang="en-US"/>
              <a:t>Click to edit Master title style</a:t>
            </a:r>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dirty="0">
              <a:solidFill>
                <a:prstClr val="white"/>
              </a:solidFill>
            </a:endParaRPr>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dirty="0">
              <a:solidFill>
                <a:prstClr val="white"/>
              </a:solidFill>
            </a:endParaRPr>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dirty="0">
              <a:solidFill>
                <a:prstClr val="white"/>
              </a:solidFill>
            </a:endParaRPr>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dirty="0">
              <a:solidFill>
                <a:prstClr val="white"/>
              </a:solidFill>
            </a:endParaRPr>
          </a:p>
        </p:txBody>
      </p:sp>
    </p:spTree>
    <p:extLst>
      <p:ext uri="{BB962C8B-B14F-4D97-AF65-F5344CB8AC3E}">
        <p14:creationId xmlns:p14="http://schemas.microsoft.com/office/powerpoint/2010/main" val="204466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kumimoji="0" lang="en-US"/>
              <a:t>Click to edit Master title style</a:t>
            </a:r>
          </a:p>
        </p:txBody>
      </p:sp>
      <p:sp>
        <p:nvSpPr>
          <p:cNvPr id="3" name="Content Placeholder 2"/>
          <p:cNvSpPr>
            <a:spLocks noGrp="1"/>
          </p:cNvSpPr>
          <p:nvPr>
            <p:ph sz="half" idx="1"/>
          </p:nvPr>
        </p:nvSpPr>
        <p:spPr>
          <a:xfrm>
            <a:off x="464344" y="1770503"/>
            <a:ext cx="4038600" cy="4525963"/>
          </a:xfrm>
        </p:spPr>
        <p:txBody>
          <a:bodyPr/>
          <a:lstStyle>
            <a:lvl1pPr>
              <a:defRPr sz="2100"/>
            </a:lvl1pPr>
            <a:lvl2pPr>
              <a:defRPr sz="1800"/>
            </a:lvl2pPr>
            <a:lvl3pPr>
              <a:defRPr sz="1500"/>
            </a:lvl3pPr>
            <a:lvl4pPr>
              <a:defRPr sz="1350"/>
            </a:lvl4pPr>
            <a:lvl5pPr>
              <a:defRPr sz="135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55344" y="1770503"/>
            <a:ext cx="4038600" cy="4525963"/>
          </a:xfrm>
        </p:spPr>
        <p:txBody>
          <a:bodyPr/>
          <a:lstStyle>
            <a:lvl1pPr>
              <a:defRPr sz="2100"/>
            </a:lvl1pPr>
            <a:lvl2pPr>
              <a:defRPr sz="1800"/>
            </a:lvl2pPr>
            <a:lvl3pPr>
              <a:defRPr sz="1500"/>
            </a:lvl3pPr>
            <a:lvl4pPr>
              <a:defRPr sz="1350"/>
            </a:lvl4pPr>
            <a:lvl5pPr>
              <a:defRPr sz="135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2A00709-CAE5-45FB-9A5A-EFE16370C9C7}" type="datetimeFigureOut">
              <a:rPr lang="en-US" smtClean="0">
                <a:solidFill>
                  <a:srgbClr val="EEECE1"/>
                </a:solidFill>
              </a:rPr>
              <a:pPr/>
              <a:t>3/3/2021</a:t>
            </a:fld>
            <a:endParaRPr lang="en-US">
              <a:solidFill>
                <a:srgbClr val="EEECE1"/>
              </a:solidFill>
            </a:endParaRPr>
          </a:p>
        </p:txBody>
      </p:sp>
      <p:sp>
        <p:nvSpPr>
          <p:cNvPr id="6" name="Footer Placeholder 5"/>
          <p:cNvSpPr>
            <a:spLocks noGrp="1"/>
          </p:cNvSpPr>
          <p:nvPr>
            <p:ph type="ftr" sz="quarter" idx="11"/>
          </p:nvPr>
        </p:nvSpPr>
        <p:spPr/>
        <p:txBody>
          <a:bodyPr/>
          <a:lstStyle/>
          <a:p>
            <a:endParaRPr lang="en-US">
              <a:solidFill>
                <a:srgbClr val="EEECE1"/>
              </a:solidFill>
            </a:endParaRPr>
          </a:p>
        </p:txBody>
      </p:sp>
      <p:sp>
        <p:nvSpPr>
          <p:cNvPr id="7" name="Slide Number Placeholder 6"/>
          <p:cNvSpPr>
            <a:spLocks noGrp="1"/>
          </p:cNvSpPr>
          <p:nvPr>
            <p:ph type="sldNum" sz="quarter" idx="12"/>
          </p:nvPr>
        </p:nvSpPr>
        <p:spPr/>
        <p:txBody>
          <a:bodyPr/>
          <a:lstStyle/>
          <a:p>
            <a:fld id="{04C6B4CE-3727-4C70-BD22-05A7FC7FE1F9}" type="slidenum">
              <a:rPr lang="en-US" smtClean="0">
                <a:solidFill>
                  <a:srgbClr val="EEECE1"/>
                </a:solidFill>
              </a:rPr>
              <a:pPr/>
              <a:t>‹#›</a:t>
            </a:fld>
            <a:endParaRPr lang="en-US">
              <a:solidFill>
                <a:srgbClr val="EEECE1"/>
              </a:solidFill>
            </a:endParaRPr>
          </a:p>
        </p:txBody>
      </p:sp>
    </p:spTree>
    <p:extLst>
      <p:ext uri="{BB962C8B-B14F-4D97-AF65-F5344CB8AC3E}">
        <p14:creationId xmlns:p14="http://schemas.microsoft.com/office/powerpoint/2010/main" val="5773674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7"/>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 name="Title 1"/>
          <p:cNvSpPr>
            <a:spLocks noGrp="1"/>
          </p:cNvSpPr>
          <p:nvPr>
            <p:ph type="title"/>
          </p:nvPr>
        </p:nvSpPr>
        <p:spPr>
          <a:xfrm>
            <a:off x="504824" y="512064"/>
            <a:ext cx="7772400" cy="914400"/>
          </a:xfrm>
        </p:spPr>
        <p:txBody>
          <a:bodyPr anchor="t"/>
          <a:lstStyle>
            <a:lvl1pPr>
              <a:defRPr sz="3000"/>
            </a:lvl1pPr>
            <a:extLst/>
          </a:lstStyle>
          <a:p>
            <a:r>
              <a:rPr kumimoji="0" lang="en-US"/>
              <a:t>Click to edit Master title style</a:t>
            </a:r>
          </a:p>
        </p:txBody>
      </p:sp>
      <p:sp>
        <p:nvSpPr>
          <p:cNvPr id="3" name="Text Placeholder 2"/>
          <p:cNvSpPr>
            <a:spLocks noGrp="1"/>
          </p:cNvSpPr>
          <p:nvPr>
            <p:ph type="body" idx="1"/>
          </p:nvPr>
        </p:nvSpPr>
        <p:spPr>
          <a:xfrm>
            <a:off x="457200" y="1809750"/>
            <a:ext cx="4040188" cy="639762"/>
          </a:xfrm>
        </p:spPr>
        <p:txBody>
          <a:bodyPr anchor="ctr"/>
          <a:lstStyle>
            <a:lvl1pPr marL="54864" indent="0" algn="l">
              <a:buNone/>
              <a:defRPr sz="1800" b="1">
                <a:solidFill>
                  <a:schemeClr val="accent2"/>
                </a:solidFill>
              </a:defRPr>
            </a:lvl1pPr>
            <a:lvl2pPr>
              <a:buNone/>
              <a:defRPr sz="1500" b="1"/>
            </a:lvl2pPr>
            <a:lvl3pPr>
              <a:buNone/>
              <a:defRPr sz="1350" b="1"/>
            </a:lvl3pPr>
            <a:lvl4pPr>
              <a:buNone/>
              <a:defRPr sz="1200" b="1"/>
            </a:lvl4pPr>
            <a:lvl5pPr>
              <a:buNone/>
              <a:defRPr sz="12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1809750"/>
            <a:ext cx="4041775" cy="639762"/>
          </a:xfrm>
        </p:spPr>
        <p:txBody>
          <a:bodyPr anchor="ctr"/>
          <a:lstStyle>
            <a:lvl1pPr marL="54864" indent="0">
              <a:buNone/>
              <a:defRPr sz="1800" b="1">
                <a:solidFill>
                  <a:schemeClr val="accent2"/>
                </a:solidFill>
              </a:defRPr>
            </a:lvl1pPr>
            <a:lvl2pPr>
              <a:buNone/>
              <a:defRPr sz="1500" b="1"/>
            </a:lvl2pPr>
            <a:lvl3pPr>
              <a:buNone/>
              <a:defRPr sz="1350" b="1"/>
            </a:lvl3pPr>
            <a:lvl4pPr>
              <a:buNone/>
              <a:defRPr sz="1200" b="1"/>
            </a:lvl4pPr>
            <a:lvl5pPr>
              <a:buNone/>
              <a:defRPr sz="12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1800"/>
            </a:lvl1pPr>
            <a:lvl2pPr>
              <a:defRPr sz="1500"/>
            </a:lvl2pPr>
            <a:lvl3pPr>
              <a:defRPr sz="1350"/>
            </a:lvl3pPr>
            <a:lvl4pPr>
              <a:defRPr sz="1200"/>
            </a:lvl4pPr>
            <a:lvl5pPr>
              <a:defRPr sz="12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6" y="2459037"/>
            <a:ext cx="4041775" cy="3959352"/>
          </a:xfrm>
        </p:spPr>
        <p:txBody>
          <a:bodyPr/>
          <a:lstStyle>
            <a:lvl1pPr>
              <a:defRPr sz="1800"/>
            </a:lvl1pPr>
            <a:lvl2pPr>
              <a:defRPr sz="1500"/>
            </a:lvl2pPr>
            <a:lvl3pPr>
              <a:defRPr sz="1350"/>
            </a:lvl3pPr>
            <a:lvl4pPr>
              <a:defRPr sz="1200"/>
            </a:lvl4pPr>
            <a:lvl5pPr>
              <a:defRPr sz="12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2A00709-CAE5-45FB-9A5A-EFE16370C9C7}" type="datetimeFigureOut">
              <a:rPr lang="en-US" smtClean="0">
                <a:solidFill>
                  <a:srgbClr val="EEECE1"/>
                </a:solidFill>
              </a:rPr>
              <a:pPr/>
              <a:t>3/3/2021</a:t>
            </a:fld>
            <a:endParaRPr lang="en-US">
              <a:solidFill>
                <a:srgbClr val="EEECE1"/>
              </a:solidFill>
            </a:endParaRPr>
          </a:p>
        </p:txBody>
      </p:sp>
      <p:sp>
        <p:nvSpPr>
          <p:cNvPr id="8" name="Footer Placeholder 7"/>
          <p:cNvSpPr>
            <a:spLocks noGrp="1"/>
          </p:cNvSpPr>
          <p:nvPr>
            <p:ph type="ftr" sz="quarter" idx="11"/>
          </p:nvPr>
        </p:nvSpPr>
        <p:spPr/>
        <p:txBody>
          <a:bodyPr/>
          <a:lstStyle/>
          <a:p>
            <a:endParaRPr lang="en-US">
              <a:solidFill>
                <a:srgbClr val="EEECE1"/>
              </a:solidFill>
            </a:endParaRPr>
          </a:p>
        </p:txBody>
      </p:sp>
      <p:sp>
        <p:nvSpPr>
          <p:cNvPr id="9" name="Slide Number Placeholder 8"/>
          <p:cNvSpPr>
            <a:spLocks noGrp="1"/>
          </p:cNvSpPr>
          <p:nvPr>
            <p:ph type="sldNum" sz="quarter" idx="12"/>
          </p:nvPr>
        </p:nvSpPr>
        <p:spPr/>
        <p:txBody>
          <a:bodyPr/>
          <a:lstStyle/>
          <a:p>
            <a:fld id="{04C6B4CE-3727-4C70-BD22-05A7FC7FE1F9}" type="slidenum">
              <a:rPr lang="en-US" smtClean="0">
                <a:solidFill>
                  <a:srgbClr val="EEECE1"/>
                </a:solidFill>
              </a:rPr>
              <a:pPr/>
              <a:t>‹#›</a:t>
            </a:fld>
            <a:endParaRPr lang="en-US">
              <a:solidFill>
                <a:srgbClr val="EEECE1"/>
              </a:solidFill>
            </a:endParaRPr>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dirty="0">
              <a:solidFill>
                <a:prstClr val="white"/>
              </a:solidFill>
            </a:endParaRPr>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dirty="0">
              <a:solidFill>
                <a:prstClr val="white"/>
              </a:solidFill>
            </a:endParaRPr>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dirty="0">
              <a:solidFill>
                <a:prstClr val="white"/>
              </a:solidFill>
            </a:endParaRPr>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dirty="0">
              <a:solidFill>
                <a:prstClr val="white"/>
              </a:solidFill>
            </a:endParaRPr>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dirty="0">
              <a:solidFill>
                <a:prstClr val="white"/>
              </a:solidFill>
            </a:endParaRPr>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dirty="0">
              <a:solidFill>
                <a:prstClr val="white"/>
              </a:solidFill>
            </a:endParaRPr>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dirty="0">
              <a:solidFill>
                <a:prstClr val="white"/>
              </a:solidFill>
            </a:endParaRPr>
          </a:p>
        </p:txBody>
      </p:sp>
    </p:spTree>
    <p:extLst>
      <p:ext uri="{BB962C8B-B14F-4D97-AF65-F5344CB8AC3E}">
        <p14:creationId xmlns:p14="http://schemas.microsoft.com/office/powerpoint/2010/main" val="8424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3000" cap="none" baseline="0"/>
            </a:lvl1pPr>
            <a:extLst/>
          </a:lstStyle>
          <a:p>
            <a:r>
              <a:rPr kumimoji="0" lang="en-US"/>
              <a:t>Click to edit Master title style</a:t>
            </a:r>
          </a:p>
        </p:txBody>
      </p:sp>
      <p:sp>
        <p:nvSpPr>
          <p:cNvPr id="3" name="Date Placeholder 2"/>
          <p:cNvSpPr>
            <a:spLocks noGrp="1"/>
          </p:cNvSpPr>
          <p:nvPr>
            <p:ph type="dt" sz="half" idx="10"/>
          </p:nvPr>
        </p:nvSpPr>
        <p:spPr/>
        <p:txBody>
          <a:bodyPr/>
          <a:lstStyle/>
          <a:p>
            <a:fld id="{62A00709-CAE5-45FB-9A5A-EFE16370C9C7}" type="datetimeFigureOut">
              <a:rPr lang="en-US" smtClean="0">
                <a:solidFill>
                  <a:srgbClr val="EEECE1"/>
                </a:solidFill>
              </a:rPr>
              <a:pPr/>
              <a:t>3/3/2021</a:t>
            </a:fld>
            <a:endParaRPr lang="en-US">
              <a:solidFill>
                <a:srgbClr val="EEECE1"/>
              </a:solidFill>
            </a:endParaRPr>
          </a:p>
        </p:txBody>
      </p:sp>
      <p:sp>
        <p:nvSpPr>
          <p:cNvPr id="4" name="Footer Placeholder 3"/>
          <p:cNvSpPr>
            <a:spLocks noGrp="1"/>
          </p:cNvSpPr>
          <p:nvPr>
            <p:ph type="ftr" sz="quarter" idx="11"/>
          </p:nvPr>
        </p:nvSpPr>
        <p:spPr/>
        <p:txBody>
          <a:bodyPr/>
          <a:lstStyle/>
          <a:p>
            <a:endParaRPr lang="en-US">
              <a:solidFill>
                <a:srgbClr val="EEECE1"/>
              </a:solidFill>
            </a:endParaRPr>
          </a:p>
        </p:txBody>
      </p:sp>
      <p:sp>
        <p:nvSpPr>
          <p:cNvPr id="5" name="Slide Number Placeholder 4"/>
          <p:cNvSpPr>
            <a:spLocks noGrp="1"/>
          </p:cNvSpPr>
          <p:nvPr>
            <p:ph type="sldNum" sz="quarter" idx="12"/>
          </p:nvPr>
        </p:nvSpPr>
        <p:spPr/>
        <p:txBody>
          <a:bodyPr/>
          <a:lstStyle/>
          <a:p>
            <a:fld id="{04C6B4CE-3727-4C70-BD22-05A7FC7FE1F9}" type="slidenum">
              <a:rPr lang="en-US" smtClean="0">
                <a:solidFill>
                  <a:srgbClr val="EEECE1"/>
                </a:solidFill>
              </a:rPr>
              <a:pPr/>
              <a:t>‹#›</a:t>
            </a:fld>
            <a:endParaRPr lang="en-US">
              <a:solidFill>
                <a:srgbClr val="EEECE1"/>
              </a:solidFill>
            </a:endParaRPr>
          </a:p>
        </p:txBody>
      </p:sp>
    </p:spTree>
    <p:extLst>
      <p:ext uri="{BB962C8B-B14F-4D97-AF65-F5344CB8AC3E}">
        <p14:creationId xmlns:p14="http://schemas.microsoft.com/office/powerpoint/2010/main" val="19847260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A00709-CAE5-45FB-9A5A-EFE16370C9C7}" type="datetimeFigureOut">
              <a:rPr lang="en-US" smtClean="0">
                <a:solidFill>
                  <a:srgbClr val="EEECE1"/>
                </a:solidFill>
              </a:rPr>
              <a:pPr/>
              <a:t>3/3/2021</a:t>
            </a:fld>
            <a:endParaRPr lang="en-US">
              <a:solidFill>
                <a:srgbClr val="EEECE1"/>
              </a:solidFill>
            </a:endParaRPr>
          </a:p>
        </p:txBody>
      </p:sp>
      <p:sp>
        <p:nvSpPr>
          <p:cNvPr id="3" name="Footer Placeholder 2"/>
          <p:cNvSpPr>
            <a:spLocks noGrp="1"/>
          </p:cNvSpPr>
          <p:nvPr>
            <p:ph type="ftr" sz="quarter" idx="11"/>
          </p:nvPr>
        </p:nvSpPr>
        <p:spPr/>
        <p:txBody>
          <a:bodyPr/>
          <a:lstStyle/>
          <a:p>
            <a:endParaRPr lang="en-US">
              <a:solidFill>
                <a:srgbClr val="EEECE1"/>
              </a:solidFill>
            </a:endParaRPr>
          </a:p>
        </p:txBody>
      </p:sp>
      <p:sp>
        <p:nvSpPr>
          <p:cNvPr id="4" name="Slide Number Placeholder 3"/>
          <p:cNvSpPr>
            <a:spLocks noGrp="1"/>
          </p:cNvSpPr>
          <p:nvPr>
            <p:ph type="sldNum" sz="quarter" idx="12"/>
          </p:nvPr>
        </p:nvSpPr>
        <p:spPr/>
        <p:txBody>
          <a:bodyPr/>
          <a:lstStyle/>
          <a:p>
            <a:fld id="{04C6B4CE-3727-4C70-BD22-05A7FC7FE1F9}" type="slidenum">
              <a:rPr lang="en-US" smtClean="0">
                <a:solidFill>
                  <a:srgbClr val="EEECE1"/>
                </a:solidFill>
              </a:rPr>
              <a:pPr/>
              <a:t>‹#›</a:t>
            </a:fld>
            <a:endParaRPr lang="en-US">
              <a:solidFill>
                <a:srgbClr val="EEECE1"/>
              </a:solidFill>
            </a:endParaRPr>
          </a:p>
        </p:txBody>
      </p:sp>
    </p:spTree>
    <p:extLst>
      <p:ext uri="{BB962C8B-B14F-4D97-AF65-F5344CB8AC3E}">
        <p14:creationId xmlns:p14="http://schemas.microsoft.com/office/powerpoint/2010/main" val="21452145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2700" b="0"/>
            </a:lvl1pPr>
            <a:extLst/>
          </a:lstStyle>
          <a:p>
            <a:r>
              <a:rPr kumimoji="0" lang="en-US"/>
              <a:t>Click to edit Master title style</a:t>
            </a:r>
          </a:p>
        </p:txBody>
      </p:sp>
      <p:sp>
        <p:nvSpPr>
          <p:cNvPr id="3" name="Text Placeholder 2"/>
          <p:cNvSpPr>
            <a:spLocks noGrp="1"/>
          </p:cNvSpPr>
          <p:nvPr>
            <p:ph type="body" idx="2"/>
          </p:nvPr>
        </p:nvSpPr>
        <p:spPr>
          <a:xfrm>
            <a:off x="685800" y="1435100"/>
            <a:ext cx="2514600" cy="4572000"/>
          </a:xfrm>
        </p:spPr>
        <p:txBody>
          <a:bodyPr/>
          <a:lstStyle>
            <a:lvl1pPr marL="41148" indent="0">
              <a:buNone/>
              <a:defRPr sz="1350"/>
            </a:lvl1pPr>
            <a:lvl2pPr>
              <a:buNone/>
              <a:defRPr sz="900"/>
            </a:lvl2pPr>
            <a:lvl3pPr>
              <a:buNone/>
              <a:defRPr sz="750"/>
            </a:lvl3pPr>
            <a:lvl4pPr>
              <a:buNone/>
              <a:defRPr sz="675"/>
            </a:lvl4pPr>
            <a:lvl5pPr>
              <a:buNone/>
              <a:defRPr sz="675"/>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2400"/>
            </a:lvl1pPr>
            <a:lvl2pPr>
              <a:defRPr sz="2100"/>
            </a:lvl2pPr>
            <a:lvl3pPr>
              <a:defRPr sz="1800"/>
            </a:lvl3pPr>
            <a:lvl4pPr>
              <a:defRPr sz="1500"/>
            </a:lvl4pPr>
            <a:lvl5pPr>
              <a:defRPr sz="15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2A00709-CAE5-45FB-9A5A-EFE16370C9C7}" type="datetimeFigureOut">
              <a:rPr lang="en-US" smtClean="0">
                <a:solidFill>
                  <a:srgbClr val="EEECE1"/>
                </a:solidFill>
              </a:rPr>
              <a:pPr/>
              <a:t>3/3/2021</a:t>
            </a:fld>
            <a:endParaRPr lang="en-US">
              <a:solidFill>
                <a:srgbClr val="EEECE1"/>
              </a:solidFill>
            </a:endParaRPr>
          </a:p>
        </p:txBody>
      </p:sp>
      <p:sp>
        <p:nvSpPr>
          <p:cNvPr id="6" name="Footer Placeholder 5"/>
          <p:cNvSpPr>
            <a:spLocks noGrp="1"/>
          </p:cNvSpPr>
          <p:nvPr>
            <p:ph type="ftr" sz="quarter" idx="11"/>
          </p:nvPr>
        </p:nvSpPr>
        <p:spPr/>
        <p:txBody>
          <a:bodyPr/>
          <a:lstStyle/>
          <a:p>
            <a:endParaRPr lang="en-US">
              <a:solidFill>
                <a:srgbClr val="EEECE1"/>
              </a:solidFill>
            </a:endParaRPr>
          </a:p>
        </p:txBody>
      </p:sp>
      <p:sp>
        <p:nvSpPr>
          <p:cNvPr id="7" name="Slide Number Placeholder 6"/>
          <p:cNvSpPr>
            <a:spLocks noGrp="1"/>
          </p:cNvSpPr>
          <p:nvPr>
            <p:ph type="sldNum" sz="quarter" idx="12"/>
          </p:nvPr>
        </p:nvSpPr>
        <p:spPr/>
        <p:txBody>
          <a:bodyPr/>
          <a:lstStyle/>
          <a:p>
            <a:fld id="{04C6B4CE-3727-4C70-BD22-05A7FC7FE1F9}" type="slidenum">
              <a:rPr lang="en-US" smtClean="0">
                <a:solidFill>
                  <a:srgbClr val="EEECE1"/>
                </a:solidFill>
              </a:rPr>
              <a:pPr/>
              <a:t>‹#›</a:t>
            </a:fld>
            <a:endParaRPr lang="en-US">
              <a:solidFill>
                <a:srgbClr val="EEECE1"/>
              </a:solidFill>
            </a:endParaRPr>
          </a:p>
        </p:txBody>
      </p:sp>
    </p:spTree>
    <p:extLst>
      <p:ext uri="{BB962C8B-B14F-4D97-AF65-F5344CB8AC3E}">
        <p14:creationId xmlns:p14="http://schemas.microsoft.com/office/powerpoint/2010/main" val="1991407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915400" cy="6553200"/>
          </a:xfrm>
        </p:spPr>
        <p:txBody>
          <a:bodyPr>
            <a:normAutofit/>
          </a:bodyPr>
          <a:lstStyle>
            <a:lvl1pPr marL="51435" indent="0">
              <a:buNone/>
              <a:defRPr sz="2400">
                <a:latin typeface="Times New Roman" pitchFamily="18" charset="0"/>
                <a:cs typeface="Times New Roman" pitchFamily="18" charset="0"/>
              </a:defRPr>
            </a:lvl1pPr>
            <a:extLst/>
          </a:lstStyle>
          <a:p>
            <a:pPr lvl="0" eaLnBrk="1" latinLnBrk="0" hangingPunct="1"/>
            <a:r>
              <a:rPr lang="en-US"/>
              <a:t>Click to edit Master text styles</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cxnSp>
        <p:nvCxnSpPr>
          <p:cNvPr id="9" name="Straight Connector 8"/>
          <p:cNvCxnSpPr/>
          <p:nvPr/>
        </p:nvCxnSpPr>
        <p:spPr>
          <a:xfrm flipV="1">
            <a:off x="363196"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2"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3"/>
            <a:ext cx="6858000" cy="701749"/>
          </a:xfrm>
        </p:spPr>
        <p:txBody>
          <a:bodyPr anchor="b"/>
          <a:lstStyle>
            <a:lvl1pPr algn="l">
              <a:buNone/>
              <a:defRPr sz="1575" b="0"/>
            </a:lvl1pPr>
            <a:extLst/>
          </a:lstStyle>
          <a:p>
            <a:r>
              <a:rPr kumimoji="0" lang="en-US"/>
              <a:t>Click to edit Master title style</a:t>
            </a:r>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2400"/>
            </a:lvl1pPr>
            <a:extLst/>
          </a:lstStyle>
          <a:p>
            <a:r>
              <a:rPr kumimoji="0" lang="en-US"/>
              <a:t>Click icon to add picture</a:t>
            </a:r>
          </a:p>
        </p:txBody>
      </p:sp>
      <p:sp>
        <p:nvSpPr>
          <p:cNvPr id="4" name="Text Placeholder 3"/>
          <p:cNvSpPr>
            <a:spLocks noGrp="1"/>
          </p:cNvSpPr>
          <p:nvPr>
            <p:ph type="body" sz="half" idx="2"/>
          </p:nvPr>
        </p:nvSpPr>
        <p:spPr bwMode="grayWhite">
          <a:xfrm>
            <a:off x="914400" y="1150144"/>
            <a:ext cx="6858000" cy="685800"/>
          </a:xfrm>
        </p:spPr>
        <p:txBody>
          <a:bodyPr/>
          <a:lstStyle>
            <a:lvl1pPr marL="20574" indent="0">
              <a:spcBef>
                <a:spcPts val="0"/>
              </a:spcBef>
              <a:buNone/>
              <a:defRPr sz="1050">
                <a:solidFill>
                  <a:srgbClr val="FFFFFF"/>
                </a:solidFill>
              </a:defRPr>
            </a:lvl1pPr>
            <a:lvl2pPr>
              <a:defRPr sz="900"/>
            </a:lvl2pPr>
            <a:lvl3pPr>
              <a:defRPr sz="750"/>
            </a:lvl3pPr>
            <a:lvl4pPr>
              <a:defRPr sz="675"/>
            </a:lvl4pPr>
            <a:lvl5pPr>
              <a:defRPr sz="675"/>
            </a:lvl5pPr>
            <a:extLst/>
          </a:lstStyle>
          <a:p>
            <a:pPr lvl="0" eaLnBrk="1" latinLnBrk="0" hangingPunct="1"/>
            <a:r>
              <a:rPr kumimoji="0" lang="en-US"/>
              <a:t>Click to edit Master text styles</a:t>
            </a:r>
          </a:p>
        </p:txBody>
      </p:sp>
      <p:grpSp>
        <p:nvGrpSpPr>
          <p:cNvPr id="14" name="Group 13"/>
          <p:cNvGrpSpPr/>
          <p:nvPr/>
        </p:nvGrpSpPr>
        <p:grpSpPr>
          <a:xfrm rot="5400000">
            <a:off x="8666982"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9"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p>
            <a:fld id="{62A00709-CAE5-45FB-9A5A-EFE16370C9C7}" type="datetimeFigureOut">
              <a:rPr lang="en-US" smtClean="0">
                <a:solidFill>
                  <a:srgbClr val="EEECE1"/>
                </a:solidFill>
              </a:rPr>
              <a:pPr/>
              <a:t>3/3/2021</a:t>
            </a:fld>
            <a:endParaRPr lang="en-US">
              <a:solidFill>
                <a:srgbClr val="EEECE1"/>
              </a:solidFill>
            </a:endParaRPr>
          </a:p>
        </p:txBody>
      </p:sp>
      <p:sp>
        <p:nvSpPr>
          <p:cNvPr id="6" name="Footer Placeholder 5"/>
          <p:cNvSpPr>
            <a:spLocks noGrp="1"/>
          </p:cNvSpPr>
          <p:nvPr>
            <p:ph type="ftr" sz="quarter" idx="11"/>
          </p:nvPr>
        </p:nvSpPr>
        <p:spPr>
          <a:xfrm>
            <a:off x="914400" y="55499"/>
            <a:ext cx="5562600" cy="365125"/>
          </a:xfrm>
        </p:spPr>
        <p:txBody>
          <a:bodyPr/>
          <a:lstStyle/>
          <a:p>
            <a:endParaRPr lang="en-US">
              <a:solidFill>
                <a:srgbClr val="EEECE1"/>
              </a:solidFill>
            </a:endParaRPr>
          </a:p>
        </p:txBody>
      </p:sp>
      <p:sp>
        <p:nvSpPr>
          <p:cNvPr id="7" name="Slide Number Placeholder 6"/>
          <p:cNvSpPr>
            <a:spLocks noGrp="1"/>
          </p:cNvSpPr>
          <p:nvPr>
            <p:ph type="sldNum" sz="quarter" idx="12"/>
          </p:nvPr>
        </p:nvSpPr>
        <p:spPr>
          <a:xfrm>
            <a:off x="8610600" y="55499"/>
            <a:ext cx="457200" cy="365125"/>
          </a:xfrm>
        </p:spPr>
        <p:txBody>
          <a:bodyPr/>
          <a:lstStyle/>
          <a:p>
            <a:fld id="{04C6B4CE-3727-4C70-BD22-05A7FC7FE1F9}" type="slidenum">
              <a:rPr lang="en-US" smtClean="0">
                <a:solidFill>
                  <a:srgbClr val="EEECE1"/>
                </a:solidFill>
              </a:rPr>
              <a:pPr/>
              <a:t>‹#›</a:t>
            </a:fld>
            <a:endParaRPr lang="en-US">
              <a:solidFill>
                <a:srgbClr val="EEECE1"/>
              </a:solidFill>
            </a:endParaRPr>
          </a:p>
        </p:txBody>
      </p:sp>
    </p:spTree>
    <p:extLst>
      <p:ext uri="{BB962C8B-B14F-4D97-AF65-F5344CB8AC3E}">
        <p14:creationId xmlns:p14="http://schemas.microsoft.com/office/powerpoint/2010/main" val="18938038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2A00709-CAE5-45FB-9A5A-EFE16370C9C7}" type="datetimeFigureOut">
              <a:rPr lang="en-US" smtClean="0">
                <a:solidFill>
                  <a:srgbClr val="EEECE1"/>
                </a:solidFill>
              </a:rPr>
              <a:pPr/>
              <a:t>3/3/2021</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04C6B4CE-3727-4C70-BD22-05A7FC7FE1F9}" type="slidenum">
              <a:rPr lang="en-US" smtClean="0">
                <a:solidFill>
                  <a:srgbClr val="EEECE1"/>
                </a:solidFill>
              </a:rPr>
              <a:pPr/>
              <a:t>‹#›</a:t>
            </a:fld>
            <a:endParaRPr lang="en-US">
              <a:solidFill>
                <a:srgbClr val="EEECE1"/>
              </a:solidFill>
            </a:endParaRPr>
          </a:p>
        </p:txBody>
      </p:sp>
    </p:spTree>
    <p:extLst>
      <p:ext uri="{BB962C8B-B14F-4D97-AF65-F5344CB8AC3E}">
        <p14:creationId xmlns:p14="http://schemas.microsoft.com/office/powerpoint/2010/main" val="35148007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1981200" cy="5851525"/>
          </a:xfrm>
        </p:spPr>
        <p:txBody>
          <a:bodyPr vert="eaVert" anchor="ctr"/>
          <a:lstStyle/>
          <a:p>
            <a:r>
              <a:rPr kumimoji="0" lang="en-US"/>
              <a:t>Click to edit Master title style</a:t>
            </a:r>
          </a:p>
        </p:txBody>
      </p:sp>
      <p:sp>
        <p:nvSpPr>
          <p:cNvPr id="3" name="Vertical Text Placeholder 2"/>
          <p:cNvSpPr>
            <a:spLocks noGrp="1"/>
          </p:cNvSpPr>
          <p:nvPr>
            <p:ph type="body" orient="vert" idx="1"/>
          </p:nvPr>
        </p:nvSpPr>
        <p:spPr>
          <a:xfrm>
            <a:off x="609600" y="274641"/>
            <a:ext cx="5867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2A00709-CAE5-45FB-9A5A-EFE16370C9C7}" type="datetimeFigureOut">
              <a:rPr lang="en-US" smtClean="0">
                <a:solidFill>
                  <a:srgbClr val="EEECE1"/>
                </a:solidFill>
              </a:rPr>
              <a:pPr/>
              <a:t>3/3/2021</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04C6B4CE-3727-4C70-BD22-05A7FC7FE1F9}" type="slidenum">
              <a:rPr lang="en-US" smtClean="0">
                <a:solidFill>
                  <a:srgbClr val="EEECE1"/>
                </a:solidFill>
              </a:rPr>
              <a:pPr/>
              <a:t>‹#›</a:t>
            </a:fld>
            <a:endParaRPr lang="en-US">
              <a:solidFill>
                <a:srgbClr val="EEECE1"/>
              </a:solidFill>
            </a:endParaRPr>
          </a:p>
        </p:txBody>
      </p:sp>
    </p:spTree>
    <p:extLst>
      <p:ext uri="{BB962C8B-B14F-4D97-AF65-F5344CB8AC3E}">
        <p14:creationId xmlns:p14="http://schemas.microsoft.com/office/powerpoint/2010/main" val="36027430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E9BF89-AA10-4539-99A2-0044EB1DF2CB}" type="datetimeFigureOut">
              <a:rPr lang="en-US" smtClean="0">
                <a:solidFill>
                  <a:prstClr val="black">
                    <a:tint val="75000"/>
                  </a:prstClr>
                </a:solidFill>
              </a:rPr>
              <a:pPr/>
              <a:t>3/3/2021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26C2F7-A22E-48E2-BD8E-53248CB2EF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7890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9BF89-AA10-4539-99A2-0044EB1DF2CB}" type="datetimeFigureOut">
              <a:rPr lang="en-US" smtClean="0">
                <a:solidFill>
                  <a:prstClr val="black">
                    <a:tint val="75000"/>
                  </a:prstClr>
                </a:solidFill>
              </a:rPr>
              <a:pPr/>
              <a:t>3/3/2021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26C2F7-A22E-48E2-BD8E-53248CB2EF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03300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E9BF89-AA10-4539-99A2-0044EB1DF2CB}" type="datetimeFigureOut">
              <a:rPr lang="en-US" smtClean="0">
                <a:solidFill>
                  <a:prstClr val="black">
                    <a:tint val="75000"/>
                  </a:prstClr>
                </a:solidFill>
              </a:rPr>
              <a:pPr/>
              <a:t>3/3/2021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26C2F7-A22E-48E2-BD8E-53248CB2EF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81632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E9BF89-AA10-4539-99A2-0044EB1DF2CB}" type="datetimeFigureOut">
              <a:rPr lang="en-US" smtClean="0">
                <a:solidFill>
                  <a:prstClr val="black">
                    <a:tint val="75000"/>
                  </a:prstClr>
                </a:solidFill>
              </a:rPr>
              <a:pPr/>
              <a:t>3/3/2021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26C2F7-A22E-48E2-BD8E-53248CB2EF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99859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E9BF89-AA10-4539-99A2-0044EB1DF2CB}" type="datetimeFigureOut">
              <a:rPr lang="en-US" smtClean="0">
                <a:solidFill>
                  <a:prstClr val="black">
                    <a:tint val="75000"/>
                  </a:prstClr>
                </a:solidFill>
              </a:rPr>
              <a:pPr/>
              <a:t>3/3/2021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E26C2F7-A22E-48E2-BD8E-53248CB2EF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69633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E9BF89-AA10-4539-99A2-0044EB1DF2CB}" type="datetimeFigureOut">
              <a:rPr lang="en-US" smtClean="0">
                <a:solidFill>
                  <a:prstClr val="black">
                    <a:tint val="75000"/>
                  </a:prstClr>
                </a:solidFill>
              </a:rPr>
              <a:pPr/>
              <a:t>3/3/2021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E26C2F7-A22E-48E2-BD8E-53248CB2EF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75679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E9BF89-AA10-4539-99A2-0044EB1DF2CB}" type="datetimeFigureOut">
              <a:rPr lang="en-US" smtClean="0">
                <a:solidFill>
                  <a:prstClr val="black">
                    <a:tint val="75000"/>
                  </a:prstClr>
                </a:solidFill>
              </a:rPr>
              <a:pPr/>
              <a:t>3/3/2021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E26C2F7-A22E-48E2-BD8E-53248CB2EF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4235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68580" tIns="34290" rIns="68580" bIns="34290" anchor="t" compatLnSpc="1"/>
          <a:lstStyle/>
          <a:p>
            <a:endParaRPr kumimoji="0" lang="en-US" sz="1350"/>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68580" tIns="34290" rIns="68580" bIns="34290" anchor="t" compatLnSpc="1"/>
          <a:lstStyle/>
          <a:p>
            <a:endParaRPr kumimoji="0" lang="en-US" sz="1350"/>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kumimoji="0" lang="en-US" sz="1350"/>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kumimoji="0" lang="en-US" sz="1350"/>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kumimoji="0" lang="en-US" sz="1350"/>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kumimoji="0" lang="en-US" sz="1350"/>
          </a:p>
        </p:txBody>
      </p:sp>
      <p:sp>
        <p:nvSpPr>
          <p:cNvPr id="19" name="Freeform 18"/>
          <p:cNvSpPr>
            <a:spLocks/>
          </p:cNvSpPr>
          <p:nvPr/>
        </p:nvSpPr>
        <p:spPr bwMode="auto">
          <a:xfrm>
            <a:off x="5948364" y="4246565"/>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kumimoji="0" lang="en-US" sz="1350"/>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kumimoji="0" lang="en-US" sz="1350"/>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kumimoji="0" lang="en-US" sz="1350"/>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kumimoji="0" lang="en-US" sz="1350"/>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kumimoji="0" lang="en-US" sz="1350"/>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kumimoji="0" lang="en-US" sz="1350"/>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kumimoji="0" lang="en-US" sz="1350"/>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kumimoji="0" lang="en-US" sz="1350"/>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kumimoji="0" lang="en-US" sz="1350"/>
          </a:p>
        </p:txBody>
      </p:sp>
      <p:sp>
        <p:nvSpPr>
          <p:cNvPr id="3" name="Text Placeholder 2"/>
          <p:cNvSpPr>
            <a:spLocks noGrp="1"/>
          </p:cNvSpPr>
          <p:nvPr>
            <p:ph type="body" idx="1"/>
          </p:nvPr>
        </p:nvSpPr>
        <p:spPr>
          <a:xfrm>
            <a:off x="706902" y="1351672"/>
            <a:ext cx="5718048" cy="977486"/>
          </a:xfrm>
        </p:spPr>
        <p:txBody>
          <a:bodyPr lIns="82296" tIns="45720" bIns="0" anchor="t"/>
          <a:lstStyle>
            <a:lvl1pPr marL="41148" indent="0">
              <a:buNone/>
              <a:defRPr sz="1500">
                <a:solidFill>
                  <a:schemeClr val="tx1">
                    <a:tint val="75000"/>
                  </a:schemeClr>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2A00709-CAE5-45FB-9A5A-EFE16370C9C7}" type="datetimeFigureOut">
              <a:rPr lang="en-US" smtClean="0"/>
              <a:t>3/3/2021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C6B4CE-3727-4C70-BD22-05A7FC7FE1F9}" type="slidenum">
              <a:rPr lang="en-US" smtClean="0"/>
              <a:t>‹#›</a:t>
            </a:fld>
            <a:endParaRPr lang="en-US"/>
          </a:p>
        </p:txBody>
      </p:sp>
      <p:sp>
        <p:nvSpPr>
          <p:cNvPr id="7" name="Rectangle 6"/>
          <p:cNvSpPr/>
          <p:nvPr/>
        </p:nvSpPr>
        <p:spPr>
          <a:xfrm>
            <a:off x="363160" y="402266"/>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 name="Title 1"/>
          <p:cNvSpPr>
            <a:spLocks noGrp="1"/>
          </p:cNvSpPr>
          <p:nvPr>
            <p:ph type="title"/>
          </p:nvPr>
        </p:nvSpPr>
        <p:spPr>
          <a:xfrm>
            <a:off x="706902" y="512064"/>
            <a:ext cx="8156448" cy="777240"/>
          </a:xfrm>
        </p:spPr>
        <p:txBody>
          <a:bodyPr tIns="64008"/>
          <a:lstStyle>
            <a:lvl1pPr algn="l">
              <a:buNone/>
              <a:defRPr sz="2850" b="0" cap="none" spc="-113" baseline="0"/>
            </a:lvl1pPr>
            <a:extLst/>
          </a:lstStyle>
          <a:p>
            <a:r>
              <a:rPr kumimoji="0" lang="en-US"/>
              <a:t>Click to edit Master title style</a:t>
            </a:r>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4E9BF89-AA10-4539-99A2-0044EB1DF2CB}" type="datetimeFigureOut">
              <a:rPr lang="en-US" smtClean="0">
                <a:solidFill>
                  <a:prstClr val="black">
                    <a:tint val="75000"/>
                  </a:prstClr>
                </a:solidFill>
              </a:rPr>
              <a:pPr/>
              <a:t>3/3/2021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26C2F7-A22E-48E2-BD8E-53248CB2EF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37417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4E9BF89-AA10-4539-99A2-0044EB1DF2CB}" type="datetimeFigureOut">
              <a:rPr lang="en-US" smtClean="0">
                <a:solidFill>
                  <a:prstClr val="black">
                    <a:tint val="75000"/>
                  </a:prstClr>
                </a:solidFill>
              </a:rPr>
              <a:pPr/>
              <a:t>3/3/2021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26C2F7-A22E-48E2-BD8E-53248CB2EF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75415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9BF89-AA10-4539-99A2-0044EB1DF2CB}" type="datetimeFigureOut">
              <a:rPr lang="en-US" smtClean="0">
                <a:solidFill>
                  <a:prstClr val="black">
                    <a:tint val="75000"/>
                  </a:prstClr>
                </a:solidFill>
              </a:rPr>
              <a:pPr/>
              <a:t>3/3/2021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26C2F7-A22E-48E2-BD8E-53248CB2EF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17358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9BF89-AA10-4539-99A2-0044EB1DF2CB}" type="datetimeFigureOut">
              <a:rPr lang="en-US" smtClean="0">
                <a:solidFill>
                  <a:prstClr val="black">
                    <a:tint val="75000"/>
                  </a:prstClr>
                </a:solidFill>
              </a:rPr>
              <a:pPr/>
              <a:t>3/3/2021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26C2F7-A22E-48E2-BD8E-53248CB2EF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42906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D6CF719-434E-4B74-8A18-1A005782A304}" type="datetimeFigureOut">
              <a:rPr lang="en-US" smtClean="0">
                <a:solidFill>
                  <a:prstClr val="black">
                    <a:tint val="75000"/>
                  </a:prstClr>
                </a:solidFill>
              </a:rPr>
              <a:pPr/>
              <a:t>3/3/2021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06E724-8D06-4934-89F7-64D19BA7F4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67673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76200"/>
            <a:ext cx="8991600" cy="6705600"/>
          </a:xfrm>
        </p:spPr>
        <p:txBody>
          <a:bodyPr/>
          <a:lstStyle>
            <a:lvl1pPr>
              <a:defRPr>
                <a:solidFill>
                  <a:schemeClr val="bg1"/>
                </a:solidFill>
                <a:latin typeface="Times New Roman" panose="02020603050405020304" pitchFamily="18" charset="0"/>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736286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6CF719-434E-4B74-8A18-1A005782A304}" type="datetimeFigureOut">
              <a:rPr lang="en-US" smtClean="0">
                <a:solidFill>
                  <a:prstClr val="black">
                    <a:tint val="75000"/>
                  </a:prstClr>
                </a:solidFill>
              </a:rPr>
              <a:pPr/>
              <a:t>3/3/2021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06E724-8D06-4934-89F7-64D19BA7F4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72233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D6CF719-434E-4B74-8A18-1A005782A304}" type="datetimeFigureOut">
              <a:rPr lang="en-US" smtClean="0">
                <a:solidFill>
                  <a:prstClr val="black">
                    <a:tint val="75000"/>
                  </a:prstClr>
                </a:solidFill>
              </a:rPr>
              <a:pPr/>
              <a:t>3/3/2021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06E724-8D06-4934-89F7-64D19BA7F4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49943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D6CF719-434E-4B74-8A18-1A005782A304}" type="datetimeFigureOut">
              <a:rPr lang="en-US" smtClean="0">
                <a:solidFill>
                  <a:prstClr val="black">
                    <a:tint val="75000"/>
                  </a:prstClr>
                </a:solidFill>
              </a:rPr>
              <a:pPr/>
              <a:t>3/3/2021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506E724-8D06-4934-89F7-64D19BA7F4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96705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6CF719-434E-4B74-8A18-1A005782A304}" type="datetimeFigureOut">
              <a:rPr lang="en-US" smtClean="0">
                <a:solidFill>
                  <a:prstClr val="black">
                    <a:tint val="75000"/>
                  </a:prstClr>
                </a:solidFill>
              </a:rPr>
              <a:pPr/>
              <a:t>3/3/2021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506E724-8D06-4934-89F7-64D19BA7F4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1418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kumimoji="0" lang="en-US"/>
              <a:t>Click to edit Master title style</a:t>
            </a:r>
          </a:p>
        </p:txBody>
      </p:sp>
      <p:sp>
        <p:nvSpPr>
          <p:cNvPr id="3" name="Content Placeholder 2"/>
          <p:cNvSpPr>
            <a:spLocks noGrp="1"/>
          </p:cNvSpPr>
          <p:nvPr>
            <p:ph sz="half" idx="1"/>
          </p:nvPr>
        </p:nvSpPr>
        <p:spPr>
          <a:xfrm>
            <a:off x="464344" y="1770503"/>
            <a:ext cx="4038600" cy="4525963"/>
          </a:xfrm>
        </p:spPr>
        <p:txBody>
          <a:bodyPr/>
          <a:lstStyle>
            <a:lvl1pPr>
              <a:defRPr sz="2100"/>
            </a:lvl1pPr>
            <a:lvl2pPr>
              <a:defRPr sz="1800"/>
            </a:lvl2pPr>
            <a:lvl3pPr>
              <a:defRPr sz="1500"/>
            </a:lvl3pPr>
            <a:lvl4pPr>
              <a:defRPr sz="1350"/>
            </a:lvl4pPr>
            <a:lvl5pPr>
              <a:defRPr sz="135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55344" y="1770503"/>
            <a:ext cx="4038600" cy="4525963"/>
          </a:xfrm>
        </p:spPr>
        <p:txBody>
          <a:bodyPr/>
          <a:lstStyle>
            <a:lvl1pPr>
              <a:defRPr sz="2100"/>
            </a:lvl1pPr>
            <a:lvl2pPr>
              <a:defRPr sz="1800"/>
            </a:lvl2pPr>
            <a:lvl3pPr>
              <a:defRPr sz="1500"/>
            </a:lvl3pPr>
            <a:lvl4pPr>
              <a:defRPr sz="1350"/>
            </a:lvl4pPr>
            <a:lvl5pPr>
              <a:defRPr sz="135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2A00709-CAE5-45FB-9A5A-EFE16370C9C7}" type="datetimeFigureOut">
              <a:rPr lang="en-US" smtClean="0"/>
              <a:t>3/3/2021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C6B4CE-3727-4C70-BD22-05A7FC7FE1F9}"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6CF719-434E-4B74-8A18-1A005782A304}" type="datetimeFigureOut">
              <a:rPr lang="en-US" smtClean="0">
                <a:solidFill>
                  <a:prstClr val="black">
                    <a:tint val="75000"/>
                  </a:prstClr>
                </a:solidFill>
              </a:rPr>
              <a:pPr/>
              <a:t>3/3/2021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506E724-8D06-4934-89F7-64D19BA7F4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37716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D6CF719-434E-4B74-8A18-1A005782A304}" type="datetimeFigureOut">
              <a:rPr lang="en-US" smtClean="0">
                <a:solidFill>
                  <a:prstClr val="black">
                    <a:tint val="75000"/>
                  </a:prstClr>
                </a:solidFill>
              </a:rPr>
              <a:pPr/>
              <a:t>3/3/2021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06E724-8D06-4934-89F7-64D19BA7F4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08457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D6CF719-434E-4B74-8A18-1A005782A304}" type="datetimeFigureOut">
              <a:rPr lang="en-US" smtClean="0">
                <a:solidFill>
                  <a:prstClr val="black">
                    <a:tint val="75000"/>
                  </a:prstClr>
                </a:solidFill>
              </a:rPr>
              <a:pPr/>
              <a:t>3/3/2021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06E724-8D06-4934-89F7-64D19BA7F4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21165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6CF719-434E-4B74-8A18-1A005782A304}" type="datetimeFigureOut">
              <a:rPr lang="en-US" smtClean="0">
                <a:solidFill>
                  <a:prstClr val="black">
                    <a:tint val="75000"/>
                  </a:prstClr>
                </a:solidFill>
              </a:rPr>
              <a:pPr/>
              <a:t>3/3/2021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06E724-8D06-4934-89F7-64D19BA7F4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53376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6CF719-434E-4B74-8A18-1A005782A304}" type="datetimeFigureOut">
              <a:rPr lang="en-US" smtClean="0">
                <a:solidFill>
                  <a:prstClr val="black">
                    <a:tint val="75000"/>
                  </a:prstClr>
                </a:solidFill>
              </a:rPr>
              <a:pPr/>
              <a:t>3/3/2021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06E724-8D06-4934-89F7-64D19BA7F4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72267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88CFB02-3715-4B33-85D8-CB1F406AE19A}" type="datetimeFigureOut">
              <a:rPr lang="en-US" smtClean="0">
                <a:solidFill>
                  <a:prstClr val="black">
                    <a:tint val="75000"/>
                  </a:prstClr>
                </a:solidFill>
              </a:rPr>
              <a:pPr/>
              <a:t>3/3/2021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8F4DC4-C3EF-44A2-8F1C-E5C935D37D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79032"/>
      </p:ext>
    </p:extLst>
  </p:cSld>
  <p:clrMapOvr>
    <a:masterClrMapping/>
  </p:clrMapOvr>
  <mc:AlternateContent xmlns:mc="http://schemas.openxmlformats.org/markup-compatibility/2006" xmlns:p14="http://schemas.microsoft.com/office/powerpoint/2010/main">
    <mc:Choice Requires="p14">
      <p:transition spd="slow" p14:dur="425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8CFB02-3715-4B33-85D8-CB1F406AE19A}" type="datetimeFigureOut">
              <a:rPr lang="en-US" smtClean="0">
                <a:solidFill>
                  <a:prstClr val="black">
                    <a:tint val="75000"/>
                  </a:prstClr>
                </a:solidFill>
              </a:rPr>
              <a:pPr/>
              <a:t>3/3/2021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8F4DC4-C3EF-44A2-8F1C-E5C935D37D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7502486"/>
      </p:ext>
    </p:extLst>
  </p:cSld>
  <p:clrMapOvr>
    <a:masterClrMapping/>
  </p:clrMapOvr>
  <mc:AlternateContent xmlns:mc="http://schemas.openxmlformats.org/markup-compatibility/2006" xmlns:p14="http://schemas.microsoft.com/office/powerpoint/2010/main">
    <mc:Choice Requires="p14">
      <p:transition spd="slow" p14:dur="4250"/>
    </mc:Choice>
    <mc:Fallback xmlns="">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8CFB02-3715-4B33-85D8-CB1F406AE19A}" type="datetimeFigureOut">
              <a:rPr lang="en-US" smtClean="0">
                <a:solidFill>
                  <a:prstClr val="black">
                    <a:tint val="75000"/>
                  </a:prstClr>
                </a:solidFill>
              </a:rPr>
              <a:pPr/>
              <a:t>3/3/2021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8F4DC4-C3EF-44A2-8F1C-E5C935D37D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3358730"/>
      </p:ext>
    </p:extLst>
  </p:cSld>
  <p:clrMapOvr>
    <a:masterClrMapping/>
  </p:clrMapOvr>
  <mc:AlternateContent xmlns:mc="http://schemas.openxmlformats.org/markup-compatibility/2006" xmlns:p14="http://schemas.microsoft.com/office/powerpoint/2010/main">
    <mc:Choice Requires="p14">
      <p:transition spd="slow" p14:dur="4250"/>
    </mc:Choice>
    <mc:Fallback xmlns="">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8CFB02-3715-4B33-85D8-CB1F406AE19A}" type="datetimeFigureOut">
              <a:rPr lang="en-US" smtClean="0">
                <a:solidFill>
                  <a:prstClr val="black">
                    <a:tint val="75000"/>
                  </a:prstClr>
                </a:solidFill>
              </a:rPr>
              <a:pPr/>
              <a:t>3/3/2021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8F4DC4-C3EF-44A2-8F1C-E5C935D37D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0304681"/>
      </p:ext>
    </p:extLst>
  </p:cSld>
  <p:clrMapOvr>
    <a:masterClrMapping/>
  </p:clrMapOvr>
  <mc:AlternateContent xmlns:mc="http://schemas.openxmlformats.org/markup-compatibility/2006" xmlns:p14="http://schemas.microsoft.com/office/powerpoint/2010/main">
    <mc:Choice Requires="p14">
      <p:transition spd="slow" p14:dur="4250"/>
    </mc:Choice>
    <mc:Fallback xmlns="">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8CFB02-3715-4B33-85D8-CB1F406AE19A}" type="datetimeFigureOut">
              <a:rPr lang="en-US" smtClean="0">
                <a:solidFill>
                  <a:prstClr val="black">
                    <a:tint val="75000"/>
                  </a:prstClr>
                </a:solidFill>
              </a:rPr>
              <a:pPr/>
              <a:t>3/3/2021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D8F4DC4-C3EF-44A2-8F1C-E5C935D37D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180571"/>
      </p:ext>
    </p:extLst>
  </p:cSld>
  <p:clrMapOvr>
    <a:masterClrMapping/>
  </p:clrMapOvr>
  <mc:AlternateContent xmlns:mc="http://schemas.openxmlformats.org/markup-compatibility/2006" xmlns:p14="http://schemas.microsoft.com/office/powerpoint/2010/main">
    <mc:Choice Requires="p14">
      <p:transition spd="slow" p14:dur="425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7"/>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 name="Title 1"/>
          <p:cNvSpPr>
            <a:spLocks noGrp="1"/>
          </p:cNvSpPr>
          <p:nvPr>
            <p:ph type="title"/>
          </p:nvPr>
        </p:nvSpPr>
        <p:spPr>
          <a:xfrm>
            <a:off x="504824" y="512064"/>
            <a:ext cx="7772400" cy="914400"/>
          </a:xfrm>
        </p:spPr>
        <p:txBody>
          <a:bodyPr anchor="t"/>
          <a:lstStyle>
            <a:lvl1pPr>
              <a:defRPr sz="3000"/>
            </a:lvl1pPr>
            <a:extLst/>
          </a:lstStyle>
          <a:p>
            <a:r>
              <a:rPr kumimoji="0" lang="en-US"/>
              <a:t>Click to edit Master title style</a:t>
            </a:r>
          </a:p>
        </p:txBody>
      </p:sp>
      <p:sp>
        <p:nvSpPr>
          <p:cNvPr id="3" name="Text Placeholder 2"/>
          <p:cNvSpPr>
            <a:spLocks noGrp="1"/>
          </p:cNvSpPr>
          <p:nvPr>
            <p:ph type="body" idx="1"/>
          </p:nvPr>
        </p:nvSpPr>
        <p:spPr>
          <a:xfrm>
            <a:off x="457200" y="1809750"/>
            <a:ext cx="4040188" cy="639762"/>
          </a:xfrm>
        </p:spPr>
        <p:txBody>
          <a:bodyPr anchor="ctr"/>
          <a:lstStyle>
            <a:lvl1pPr marL="54864" indent="0" algn="l">
              <a:buNone/>
              <a:defRPr sz="1800" b="1">
                <a:solidFill>
                  <a:schemeClr val="accent2"/>
                </a:solidFill>
              </a:defRPr>
            </a:lvl1pPr>
            <a:lvl2pPr>
              <a:buNone/>
              <a:defRPr sz="1500" b="1"/>
            </a:lvl2pPr>
            <a:lvl3pPr>
              <a:buNone/>
              <a:defRPr sz="1350" b="1"/>
            </a:lvl3pPr>
            <a:lvl4pPr>
              <a:buNone/>
              <a:defRPr sz="1200" b="1"/>
            </a:lvl4pPr>
            <a:lvl5pPr>
              <a:buNone/>
              <a:defRPr sz="12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1809750"/>
            <a:ext cx="4041775" cy="639762"/>
          </a:xfrm>
        </p:spPr>
        <p:txBody>
          <a:bodyPr anchor="ctr"/>
          <a:lstStyle>
            <a:lvl1pPr marL="54864" indent="0">
              <a:buNone/>
              <a:defRPr sz="1800" b="1">
                <a:solidFill>
                  <a:schemeClr val="accent2"/>
                </a:solidFill>
              </a:defRPr>
            </a:lvl1pPr>
            <a:lvl2pPr>
              <a:buNone/>
              <a:defRPr sz="1500" b="1"/>
            </a:lvl2pPr>
            <a:lvl3pPr>
              <a:buNone/>
              <a:defRPr sz="1350" b="1"/>
            </a:lvl3pPr>
            <a:lvl4pPr>
              <a:buNone/>
              <a:defRPr sz="1200" b="1"/>
            </a:lvl4pPr>
            <a:lvl5pPr>
              <a:buNone/>
              <a:defRPr sz="12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1800"/>
            </a:lvl1pPr>
            <a:lvl2pPr>
              <a:defRPr sz="1500"/>
            </a:lvl2pPr>
            <a:lvl3pPr>
              <a:defRPr sz="1350"/>
            </a:lvl3pPr>
            <a:lvl4pPr>
              <a:defRPr sz="1200"/>
            </a:lvl4pPr>
            <a:lvl5pPr>
              <a:defRPr sz="12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6" y="2459037"/>
            <a:ext cx="4041775" cy="3959352"/>
          </a:xfrm>
        </p:spPr>
        <p:txBody>
          <a:bodyPr/>
          <a:lstStyle>
            <a:lvl1pPr>
              <a:defRPr sz="1800"/>
            </a:lvl1pPr>
            <a:lvl2pPr>
              <a:defRPr sz="1500"/>
            </a:lvl2pPr>
            <a:lvl3pPr>
              <a:defRPr sz="1350"/>
            </a:lvl3pPr>
            <a:lvl4pPr>
              <a:defRPr sz="1200"/>
            </a:lvl4pPr>
            <a:lvl5pPr>
              <a:defRPr sz="12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2A00709-CAE5-45FB-9A5A-EFE16370C9C7}" type="datetimeFigureOut">
              <a:rPr lang="en-US" smtClean="0"/>
              <a:t>3/3/2021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C6B4CE-3727-4C70-BD22-05A7FC7FE1F9}" type="slidenum">
              <a:rPr lang="en-US" smtClean="0"/>
              <a:t>‹#›</a:t>
            </a:fld>
            <a:endParaRPr lang="en-U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8CFB02-3715-4B33-85D8-CB1F406AE19A}" type="datetimeFigureOut">
              <a:rPr lang="en-US" smtClean="0">
                <a:solidFill>
                  <a:prstClr val="black">
                    <a:tint val="75000"/>
                  </a:prstClr>
                </a:solidFill>
              </a:rPr>
              <a:pPr/>
              <a:t>3/3/2021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D8F4DC4-C3EF-44A2-8F1C-E5C935D37D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3339158"/>
      </p:ext>
    </p:extLst>
  </p:cSld>
  <p:clrMapOvr>
    <a:masterClrMapping/>
  </p:clrMapOvr>
  <mc:AlternateContent xmlns:mc="http://schemas.openxmlformats.org/markup-compatibility/2006" xmlns:p14="http://schemas.microsoft.com/office/powerpoint/2010/main">
    <mc:Choice Requires="p14">
      <p:transition spd="slow" p14:dur="4250"/>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8CFB02-3715-4B33-85D8-CB1F406AE19A}" type="datetimeFigureOut">
              <a:rPr lang="en-US" smtClean="0">
                <a:solidFill>
                  <a:prstClr val="black">
                    <a:tint val="75000"/>
                  </a:prstClr>
                </a:solidFill>
              </a:rPr>
              <a:pPr/>
              <a:t>3/3/2021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8F4DC4-C3EF-44A2-8F1C-E5C935D37D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571784"/>
      </p:ext>
    </p:extLst>
  </p:cSld>
  <p:clrMapOvr>
    <a:masterClrMapping/>
  </p:clrMapOvr>
  <mc:AlternateContent xmlns:mc="http://schemas.openxmlformats.org/markup-compatibility/2006" xmlns:p14="http://schemas.microsoft.com/office/powerpoint/2010/main">
    <mc:Choice Requires="p14">
      <p:transition spd="slow" p14:dur="4250"/>
    </mc:Choice>
    <mc:Fallback xmlns="">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88CFB02-3715-4B33-85D8-CB1F406AE19A}" type="datetimeFigureOut">
              <a:rPr lang="en-US" smtClean="0">
                <a:solidFill>
                  <a:prstClr val="black">
                    <a:tint val="75000"/>
                  </a:prstClr>
                </a:solidFill>
              </a:rPr>
              <a:pPr/>
              <a:t>3/3/2021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8F4DC4-C3EF-44A2-8F1C-E5C935D37D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3007509"/>
      </p:ext>
    </p:extLst>
  </p:cSld>
  <p:clrMapOvr>
    <a:masterClrMapping/>
  </p:clrMapOvr>
  <mc:AlternateContent xmlns:mc="http://schemas.openxmlformats.org/markup-compatibility/2006" xmlns:p14="http://schemas.microsoft.com/office/powerpoint/2010/main">
    <mc:Choice Requires="p14">
      <p:transition spd="slow" p14:dur="4250"/>
    </mc:Choice>
    <mc:Fallback xmlns="">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88CFB02-3715-4B33-85D8-CB1F406AE19A}" type="datetimeFigureOut">
              <a:rPr lang="en-US" smtClean="0">
                <a:solidFill>
                  <a:prstClr val="black">
                    <a:tint val="75000"/>
                  </a:prstClr>
                </a:solidFill>
              </a:rPr>
              <a:pPr/>
              <a:t>3/3/2021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8F4DC4-C3EF-44A2-8F1C-E5C935D37D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4607071"/>
      </p:ext>
    </p:extLst>
  </p:cSld>
  <p:clrMapOvr>
    <a:masterClrMapping/>
  </p:clrMapOvr>
  <mc:AlternateContent xmlns:mc="http://schemas.openxmlformats.org/markup-compatibility/2006" xmlns:p14="http://schemas.microsoft.com/office/powerpoint/2010/main">
    <mc:Choice Requires="p14">
      <p:transition spd="slow" p14:dur="4250"/>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8CFB02-3715-4B33-85D8-CB1F406AE19A}" type="datetimeFigureOut">
              <a:rPr lang="en-US" smtClean="0">
                <a:solidFill>
                  <a:prstClr val="black">
                    <a:tint val="75000"/>
                  </a:prstClr>
                </a:solidFill>
              </a:rPr>
              <a:pPr/>
              <a:t>3/3/2021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8F4DC4-C3EF-44A2-8F1C-E5C935D37D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0781347"/>
      </p:ext>
    </p:extLst>
  </p:cSld>
  <p:clrMapOvr>
    <a:masterClrMapping/>
  </p:clrMapOvr>
  <mc:AlternateContent xmlns:mc="http://schemas.openxmlformats.org/markup-compatibility/2006" xmlns:p14="http://schemas.microsoft.com/office/powerpoint/2010/main">
    <mc:Choice Requires="p14">
      <p:transition spd="slow" p14:dur="4250"/>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8CFB02-3715-4B33-85D8-CB1F406AE19A}" type="datetimeFigureOut">
              <a:rPr lang="en-US" smtClean="0">
                <a:solidFill>
                  <a:prstClr val="black">
                    <a:tint val="75000"/>
                  </a:prstClr>
                </a:solidFill>
              </a:rPr>
              <a:pPr/>
              <a:t>3/3/2021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8F4DC4-C3EF-44A2-8F1C-E5C935D37D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2250107"/>
      </p:ext>
    </p:extLst>
  </p:cSld>
  <p:clrMapOvr>
    <a:masterClrMapping/>
  </p:clrMapOvr>
  <mc:AlternateContent xmlns:mc="http://schemas.openxmlformats.org/markup-compatibility/2006" xmlns:p14="http://schemas.microsoft.com/office/powerpoint/2010/main">
    <mc:Choice Requires="p14">
      <p:transition spd="slow" p14:dur="4250"/>
    </mc:Choice>
    <mc:Fallback xmlns="">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309564" y="681040"/>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5" name="Rectangle 4"/>
          <p:cNvSpPr/>
          <p:nvPr/>
        </p:nvSpPr>
        <p:spPr>
          <a:xfrm>
            <a:off x="268289" y="681040"/>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6" name="Rectangle 5"/>
          <p:cNvSpPr/>
          <p:nvPr/>
        </p:nvSpPr>
        <p:spPr>
          <a:xfrm>
            <a:off x="249239" y="681040"/>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7" name="Rectangle 6"/>
          <p:cNvSpPr/>
          <p:nvPr/>
        </p:nvSpPr>
        <p:spPr>
          <a:xfrm>
            <a:off x="222250" y="681040"/>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8" name="Title 7"/>
          <p:cNvSpPr>
            <a:spLocks noGrp="1"/>
          </p:cNvSpPr>
          <p:nvPr>
            <p:ph type="ctrTitle"/>
          </p:nvPr>
        </p:nvSpPr>
        <p:spPr>
          <a:xfrm>
            <a:off x="914400" y="4343400"/>
            <a:ext cx="7772400" cy="1975104"/>
          </a:xfrm>
          <a:prstGeom prst="rect">
            <a:avLst/>
          </a:prstGeom>
        </p:spPr>
        <p:txBody>
          <a:bodyPr/>
          <a:lstStyle>
            <a:lvl1pPr marR="6858" algn="l">
              <a:defRPr sz="3000" b="1" cap="all" spc="0" baseline="0">
                <a:effectLst>
                  <a:reflection blurRad="12700" stA="34000" endA="740" endPos="53000" dir="5400000" sy="-100000" algn="bl" rotWithShape="0"/>
                </a:effectLst>
              </a:defRPr>
            </a:lvl1pPr>
            <a:extLst/>
          </a:lstStyle>
          <a:p>
            <a:r>
              <a:rPr lang="en-US"/>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1500">
                <a:solidFill>
                  <a:schemeClr val="tx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extLst/>
          </a:lstStyle>
          <a:p>
            <a:r>
              <a:rPr lang="en-US"/>
              <a:t>Click to edit Master subtitle style</a:t>
            </a:r>
          </a:p>
        </p:txBody>
      </p:sp>
      <p:sp>
        <p:nvSpPr>
          <p:cNvPr id="10" name="Date Placeholder 27"/>
          <p:cNvSpPr>
            <a:spLocks noGrp="1"/>
          </p:cNvSpPr>
          <p:nvPr>
            <p:ph type="dt" sz="half" idx="10"/>
          </p:nvPr>
        </p:nvSpPr>
        <p:spPr/>
        <p:txBody>
          <a:bodyPr/>
          <a:lstStyle>
            <a:lvl1pPr>
              <a:defRPr/>
            </a:lvl1pPr>
            <a:extLst/>
          </a:lstStyle>
          <a:p>
            <a:fld id="{A691A581-342E-4FAE-8447-A287A84FB73B}" type="datetimeFigureOut">
              <a:rPr lang="en-US" smtClean="0"/>
              <a:t>3/3/2021</a:t>
            </a:fld>
            <a:endParaRPr lang="en-US"/>
          </a:p>
        </p:txBody>
      </p:sp>
      <p:sp>
        <p:nvSpPr>
          <p:cNvPr id="11" name="Footer Placeholder 16"/>
          <p:cNvSpPr>
            <a:spLocks noGrp="1"/>
          </p:cNvSpPr>
          <p:nvPr>
            <p:ph type="ftr" sz="quarter" idx="11"/>
          </p:nvPr>
        </p:nvSpPr>
        <p:spPr/>
        <p:txBody>
          <a:bodyPr/>
          <a:lstStyle>
            <a:lvl1pPr>
              <a:defRPr/>
            </a:lvl1pPr>
            <a:extLst/>
          </a:lstStyle>
          <a:p>
            <a:endParaRPr lang="en-US"/>
          </a:p>
        </p:txBody>
      </p:sp>
      <p:sp>
        <p:nvSpPr>
          <p:cNvPr id="12" name="Slide Number Placeholder 28"/>
          <p:cNvSpPr>
            <a:spLocks noGrp="1"/>
          </p:cNvSpPr>
          <p:nvPr>
            <p:ph type="sldNum" sz="quarter" idx="12"/>
          </p:nvPr>
        </p:nvSpPr>
        <p:spPr/>
        <p:txBody>
          <a:bodyPr/>
          <a:lstStyle>
            <a:lvl1pPr>
              <a:defRPr/>
            </a:lvl1pPr>
            <a:extLst/>
          </a:lstStyle>
          <a:p>
            <a:fld id="{F73498E7-7437-4877-BED9-C2DC298980BA}" type="slidenum">
              <a:rPr lang="en-US" smtClean="0"/>
              <a:t>‹#›</a:t>
            </a:fld>
            <a:endParaRPr lang="en-US"/>
          </a:p>
        </p:txBody>
      </p:sp>
    </p:spTree>
    <p:extLst>
      <p:ext uri="{BB962C8B-B14F-4D97-AF65-F5344CB8AC3E}">
        <p14:creationId xmlns:p14="http://schemas.microsoft.com/office/powerpoint/2010/main" val="23657905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457200"/>
            <a:ext cx="7772400" cy="5898360"/>
          </a:xfrm>
        </p:spPr>
        <p:txBody>
          <a:bodyPr>
            <a:normAutofit/>
          </a:bodyPr>
          <a:lstStyle>
            <a:lvl1pPr>
              <a:buFontTx/>
              <a:buNone/>
              <a:defRPr sz="2400" b="1">
                <a:latin typeface="Times New Roman" pitchFamily="18" charset="0"/>
                <a:cs typeface="Times New Roman" pitchFamily="18" charset="0"/>
              </a:defRPr>
            </a:lvl1pPr>
            <a:lvl2pPr>
              <a:buFontTx/>
              <a:buNone/>
              <a:defRPr sz="2400" b="1">
                <a:latin typeface="Times New Roman" pitchFamily="18" charset="0"/>
                <a:cs typeface="Times New Roman" pitchFamily="18" charset="0"/>
              </a:defRPr>
            </a:lvl2pPr>
            <a:lvl3pPr>
              <a:buFontTx/>
              <a:buNone/>
              <a:defRPr sz="2400" b="1">
                <a:latin typeface="Times New Roman" pitchFamily="18" charset="0"/>
                <a:cs typeface="Times New Roman" pitchFamily="18" charset="0"/>
              </a:defRPr>
            </a:lvl3pPr>
            <a:lvl4pPr>
              <a:buFontTx/>
              <a:buNone/>
              <a:defRPr sz="2400" b="1">
                <a:latin typeface="Times New Roman" pitchFamily="18" charset="0"/>
                <a:cs typeface="Times New Roman" pitchFamily="18" charset="0"/>
              </a:defRPr>
            </a:lvl4pPr>
            <a:lvl5pPr>
              <a:buFontTx/>
              <a:buNone/>
              <a:defRPr sz="2400">
                <a:latin typeface="Times New Roman" pitchFamily="18" charset="0"/>
                <a:cs typeface="Times New Roman" pitchFamily="18" charset="0"/>
              </a:defRPr>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extLst/>
          </a:lstStyle>
          <a:p>
            <a:fld id="{A691A581-342E-4FAE-8447-A287A84FB73B}" type="datetimeFigureOut">
              <a:rPr lang="en-US" smtClean="0"/>
              <a:t>3/3/2021</a:t>
            </a:fld>
            <a:endParaRPr lang="en-US"/>
          </a:p>
        </p:txBody>
      </p:sp>
      <p:sp>
        <p:nvSpPr>
          <p:cNvPr id="5" name="Footer Placeholder 4"/>
          <p:cNvSpPr>
            <a:spLocks noGrp="1"/>
          </p:cNvSpPr>
          <p:nvPr>
            <p:ph type="ftr" sz="quarter" idx="11"/>
          </p:nvPr>
        </p:nvSpPr>
        <p:spPr/>
        <p:txBody>
          <a:bodyPr/>
          <a:lstStyle>
            <a:lvl1pPr>
              <a:defRPr/>
            </a:lvl1pPr>
            <a:extLst/>
          </a:lstStyle>
          <a:p>
            <a:endParaRPr lang="en-US"/>
          </a:p>
        </p:txBody>
      </p:sp>
      <p:sp>
        <p:nvSpPr>
          <p:cNvPr id="6" name="Slide Number Placeholder 5"/>
          <p:cNvSpPr>
            <a:spLocks noGrp="1"/>
          </p:cNvSpPr>
          <p:nvPr>
            <p:ph type="sldNum" sz="quarter" idx="12"/>
          </p:nvPr>
        </p:nvSpPr>
        <p:spPr/>
        <p:txBody>
          <a:bodyPr/>
          <a:lstStyle>
            <a:lvl1pPr>
              <a:defRPr/>
            </a:lvl1pPr>
            <a:extLst/>
          </a:lstStyle>
          <a:p>
            <a:fld id="{F73498E7-7437-4877-BED9-C2DC298980BA}" type="slidenum">
              <a:rPr lang="en-US" smtClean="0"/>
              <a:t>‹#›</a:t>
            </a:fld>
            <a:endParaRPr lang="en-US"/>
          </a:p>
        </p:txBody>
      </p:sp>
    </p:spTree>
    <p:extLst>
      <p:ext uri="{BB962C8B-B14F-4D97-AF65-F5344CB8AC3E}">
        <p14:creationId xmlns:p14="http://schemas.microsoft.com/office/powerpoint/2010/main" val="16365945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6"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fontAlgn="auto">
              <a:spcBef>
                <a:spcPts val="0"/>
              </a:spcBef>
              <a:spcAft>
                <a:spcPts val="0"/>
              </a:spcAft>
              <a:defRPr/>
            </a:pPr>
            <a:endParaRPr lang="en-US" sz="1350" dirty="0">
              <a:latin typeface="+mn-lt"/>
            </a:endParaRPr>
          </a:p>
        </p:txBody>
      </p:sp>
      <p:sp>
        <p:nvSpPr>
          <p:cNvPr id="5" name="Freeform 4"/>
          <p:cNvSpPr>
            <a:spLocks/>
          </p:cNvSpPr>
          <p:nvPr/>
        </p:nvSpPr>
        <p:spPr bwMode="auto">
          <a:xfrm>
            <a:off x="374650" y="2"/>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fontAlgn="auto">
              <a:spcBef>
                <a:spcPts val="0"/>
              </a:spcBef>
              <a:spcAft>
                <a:spcPts val="0"/>
              </a:spcAft>
              <a:defRPr/>
            </a:pPr>
            <a:endParaRPr lang="en-US" sz="1350" dirty="0">
              <a:latin typeface="+mn-lt"/>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350" dirty="0">
              <a:latin typeface="+mn-lt"/>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350" dirty="0">
              <a:latin typeface="+mn-lt"/>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350" dirty="0">
              <a:latin typeface="+mn-lt"/>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350" dirty="0">
              <a:latin typeface="+mn-lt"/>
            </a:endParaRPr>
          </a:p>
        </p:txBody>
      </p:sp>
      <p:sp>
        <p:nvSpPr>
          <p:cNvPr id="10" name="Freeform 9"/>
          <p:cNvSpPr>
            <a:spLocks/>
          </p:cNvSpPr>
          <p:nvPr/>
        </p:nvSpPr>
        <p:spPr bwMode="auto">
          <a:xfrm>
            <a:off x="5948364" y="4246565"/>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350" dirty="0">
              <a:latin typeface="+mn-lt"/>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350" dirty="0">
              <a:latin typeface="+mn-lt"/>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350" dirty="0">
              <a:latin typeface="+mn-lt"/>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350" dirty="0">
              <a:latin typeface="+mn-lt"/>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350" dirty="0">
              <a:latin typeface="+mn-lt"/>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350" dirty="0">
              <a:latin typeface="+mn-lt"/>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350" dirty="0">
              <a:latin typeface="+mn-lt"/>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350" dirty="0">
              <a:latin typeface="+mn-lt"/>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350" dirty="0">
              <a:latin typeface="+mn-lt"/>
            </a:endParaRPr>
          </a:p>
        </p:txBody>
      </p:sp>
      <p:sp>
        <p:nvSpPr>
          <p:cNvPr id="19" name="Rectangle 18"/>
          <p:cNvSpPr/>
          <p:nvPr/>
        </p:nvSpPr>
        <p:spPr>
          <a:xfrm>
            <a:off x="363539"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20" name="Rectangle 19"/>
          <p:cNvSpPr/>
          <p:nvPr/>
        </p:nvSpPr>
        <p:spPr>
          <a:xfrm flipH="1">
            <a:off x="371475" y="681040"/>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21" name="Rectangle 20"/>
          <p:cNvSpPr/>
          <p:nvPr/>
        </p:nvSpPr>
        <p:spPr>
          <a:xfrm flipH="1">
            <a:off x="411164" y="681040"/>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22" name="Rectangle 21"/>
          <p:cNvSpPr/>
          <p:nvPr/>
        </p:nvSpPr>
        <p:spPr>
          <a:xfrm flipH="1">
            <a:off x="447676" y="681040"/>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23" name="Rectangle 22"/>
          <p:cNvSpPr/>
          <p:nvPr/>
        </p:nvSpPr>
        <p:spPr>
          <a:xfrm flipH="1">
            <a:off x="476251" y="681040"/>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24" name="Rectangle 23"/>
          <p:cNvSpPr/>
          <p:nvPr/>
        </p:nvSpPr>
        <p:spPr>
          <a:xfrm>
            <a:off x="500064" y="681040"/>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3" name="Text Placeholder 2"/>
          <p:cNvSpPr>
            <a:spLocks noGrp="1"/>
          </p:cNvSpPr>
          <p:nvPr>
            <p:ph type="body" idx="1"/>
          </p:nvPr>
        </p:nvSpPr>
        <p:spPr>
          <a:xfrm>
            <a:off x="706902" y="1351672"/>
            <a:ext cx="5718048" cy="977486"/>
          </a:xfrm>
        </p:spPr>
        <p:txBody>
          <a:bodyPr lIns="82296" bIns="0"/>
          <a:lstStyle>
            <a:lvl1pPr marL="41148" indent="0">
              <a:buNone/>
              <a:defRPr sz="1500">
                <a:solidFill>
                  <a:schemeClr val="tx1">
                    <a:tint val="75000"/>
                  </a:schemeClr>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extLst/>
          </a:lstStyle>
          <a:p>
            <a:pPr lvl="0"/>
            <a:r>
              <a:rPr lang="en-US"/>
              <a:t>Click to edit Master text styles</a:t>
            </a:r>
          </a:p>
        </p:txBody>
      </p:sp>
      <p:sp>
        <p:nvSpPr>
          <p:cNvPr id="2" name="Title 1"/>
          <p:cNvSpPr>
            <a:spLocks noGrp="1"/>
          </p:cNvSpPr>
          <p:nvPr>
            <p:ph type="title"/>
          </p:nvPr>
        </p:nvSpPr>
        <p:spPr>
          <a:xfrm>
            <a:off x="706902" y="512064"/>
            <a:ext cx="8156448" cy="777240"/>
          </a:xfrm>
          <a:prstGeom prst="rect">
            <a:avLst/>
          </a:prstGeom>
        </p:spPr>
        <p:txBody>
          <a:bodyPr tIns="64008"/>
          <a:lstStyle>
            <a:lvl1pPr algn="l">
              <a:buNone/>
              <a:defRPr sz="2850" b="0" cap="none" spc="-113" baseline="0"/>
            </a:lvl1pPr>
            <a:extLst/>
          </a:lstStyle>
          <a:p>
            <a:r>
              <a:rPr lang="en-US"/>
              <a:t>Click to edit Master title style</a:t>
            </a:r>
          </a:p>
        </p:txBody>
      </p:sp>
      <p:sp>
        <p:nvSpPr>
          <p:cNvPr id="25" name="Date Placeholder 3"/>
          <p:cNvSpPr>
            <a:spLocks noGrp="1"/>
          </p:cNvSpPr>
          <p:nvPr>
            <p:ph type="dt" sz="half" idx="10"/>
          </p:nvPr>
        </p:nvSpPr>
        <p:spPr/>
        <p:txBody>
          <a:bodyPr/>
          <a:lstStyle>
            <a:lvl1pPr>
              <a:defRPr/>
            </a:lvl1pPr>
            <a:extLst/>
          </a:lstStyle>
          <a:p>
            <a:fld id="{A691A581-342E-4FAE-8447-A287A84FB73B}" type="datetimeFigureOut">
              <a:rPr lang="en-US" smtClean="0"/>
              <a:t>3/3/2021</a:t>
            </a:fld>
            <a:endParaRPr lang="en-US"/>
          </a:p>
        </p:txBody>
      </p:sp>
      <p:sp>
        <p:nvSpPr>
          <p:cNvPr id="26" name="Footer Placeholder 4"/>
          <p:cNvSpPr>
            <a:spLocks noGrp="1"/>
          </p:cNvSpPr>
          <p:nvPr>
            <p:ph type="ftr" sz="quarter" idx="11"/>
          </p:nvPr>
        </p:nvSpPr>
        <p:spPr/>
        <p:txBody>
          <a:bodyPr/>
          <a:lstStyle>
            <a:lvl1pPr>
              <a:defRPr/>
            </a:lvl1pPr>
            <a:extLst/>
          </a:lstStyle>
          <a:p>
            <a:endParaRPr lang="en-US"/>
          </a:p>
        </p:txBody>
      </p:sp>
      <p:sp>
        <p:nvSpPr>
          <p:cNvPr id="27" name="Slide Number Placeholder 5"/>
          <p:cNvSpPr>
            <a:spLocks noGrp="1"/>
          </p:cNvSpPr>
          <p:nvPr>
            <p:ph type="sldNum" sz="quarter" idx="12"/>
          </p:nvPr>
        </p:nvSpPr>
        <p:spPr/>
        <p:txBody>
          <a:bodyPr/>
          <a:lstStyle>
            <a:lvl1pPr>
              <a:defRPr/>
            </a:lvl1pPr>
            <a:extLst/>
          </a:lstStyle>
          <a:p>
            <a:fld id="{F73498E7-7437-4877-BED9-C2DC298980BA}" type="slidenum">
              <a:rPr lang="en-US" smtClean="0"/>
              <a:t>‹#›</a:t>
            </a:fld>
            <a:endParaRPr lang="en-US"/>
          </a:p>
        </p:txBody>
      </p:sp>
    </p:spTree>
    <p:extLst>
      <p:ext uri="{BB962C8B-B14F-4D97-AF65-F5344CB8AC3E}">
        <p14:creationId xmlns:p14="http://schemas.microsoft.com/office/powerpoint/2010/main" val="42827890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64344" y="1770503"/>
            <a:ext cx="4038600" cy="4525963"/>
          </a:xfrm>
        </p:spPr>
        <p:txBody>
          <a:bodyPr/>
          <a:lstStyle>
            <a:lvl1pPr>
              <a:defRPr sz="2100"/>
            </a:lvl1pPr>
            <a:lvl2pPr>
              <a:defRPr sz="1800"/>
            </a:lvl2pPr>
            <a:lvl3pPr>
              <a:defRPr sz="1500"/>
            </a:lvl3pPr>
            <a:lvl4pPr>
              <a:defRPr sz="1350"/>
            </a:lvl4pPr>
            <a:lvl5pPr>
              <a:defRPr sz="135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5344" y="1770503"/>
            <a:ext cx="4038600" cy="4525963"/>
          </a:xfrm>
        </p:spPr>
        <p:txBody>
          <a:bodyPr/>
          <a:lstStyle>
            <a:lvl1pPr>
              <a:defRPr sz="2100"/>
            </a:lvl1pPr>
            <a:lvl2pPr>
              <a:defRPr sz="1800"/>
            </a:lvl2pPr>
            <a:lvl3pPr>
              <a:defRPr sz="1500"/>
            </a:lvl3pPr>
            <a:lvl4pPr>
              <a:defRPr sz="1350"/>
            </a:lvl4pPr>
            <a:lvl5pPr>
              <a:defRPr sz="135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fld id="{A691A581-342E-4FAE-8447-A287A84FB73B}" type="datetimeFigureOut">
              <a:rPr lang="en-US" smtClean="0"/>
              <a:t>3/3/2021</a:t>
            </a:fld>
            <a:endParaRPr lang="en-US"/>
          </a:p>
        </p:txBody>
      </p:sp>
      <p:sp>
        <p:nvSpPr>
          <p:cNvPr id="6" name="Footer Placeholder 5"/>
          <p:cNvSpPr>
            <a:spLocks noGrp="1"/>
          </p:cNvSpPr>
          <p:nvPr>
            <p:ph type="ftr" sz="quarter" idx="11"/>
          </p:nvPr>
        </p:nvSpPr>
        <p:spPr/>
        <p:txBody>
          <a:bodyPr/>
          <a:lstStyle>
            <a:lvl1pPr>
              <a:defRPr/>
            </a:lvl1pPr>
            <a:extLst/>
          </a:lstStyle>
          <a:p>
            <a:endParaRPr lang="en-US"/>
          </a:p>
        </p:txBody>
      </p:sp>
      <p:sp>
        <p:nvSpPr>
          <p:cNvPr id="7" name="Slide Number Placeholder 6"/>
          <p:cNvSpPr>
            <a:spLocks noGrp="1"/>
          </p:cNvSpPr>
          <p:nvPr>
            <p:ph type="sldNum" sz="quarter" idx="12"/>
          </p:nvPr>
        </p:nvSpPr>
        <p:spPr/>
        <p:txBody>
          <a:bodyPr/>
          <a:lstStyle>
            <a:lvl1pPr>
              <a:defRPr/>
            </a:lvl1pPr>
            <a:extLst/>
          </a:lstStyle>
          <a:p>
            <a:fld id="{F73498E7-7437-4877-BED9-C2DC298980BA}" type="slidenum">
              <a:rPr lang="en-US" smtClean="0"/>
              <a:t>‹#›</a:t>
            </a:fld>
            <a:endParaRPr lang="en-US"/>
          </a:p>
        </p:txBody>
      </p:sp>
    </p:spTree>
    <p:extLst>
      <p:ext uri="{BB962C8B-B14F-4D97-AF65-F5344CB8AC3E}">
        <p14:creationId xmlns:p14="http://schemas.microsoft.com/office/powerpoint/2010/main" val="768669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3000" cap="none" baseline="0"/>
            </a:lvl1pPr>
            <a:extLst/>
          </a:lstStyle>
          <a:p>
            <a:r>
              <a:rPr kumimoji="0" lang="en-US"/>
              <a:t>Click to edit Master title style</a:t>
            </a:r>
          </a:p>
        </p:txBody>
      </p:sp>
      <p:sp>
        <p:nvSpPr>
          <p:cNvPr id="3" name="Date Placeholder 2"/>
          <p:cNvSpPr>
            <a:spLocks noGrp="1"/>
          </p:cNvSpPr>
          <p:nvPr>
            <p:ph type="dt" sz="half" idx="10"/>
          </p:nvPr>
        </p:nvSpPr>
        <p:spPr/>
        <p:txBody>
          <a:bodyPr/>
          <a:lstStyle/>
          <a:p>
            <a:fld id="{62A00709-CAE5-45FB-9A5A-EFE16370C9C7}" type="datetimeFigureOut">
              <a:rPr lang="en-US" smtClean="0"/>
              <a:t>3/3/2021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C6B4CE-3727-4C70-BD22-05A7FC7FE1F9}"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1"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8" name="Rectangle 7"/>
          <p:cNvSpPr/>
          <p:nvPr/>
        </p:nvSpPr>
        <p:spPr>
          <a:xfrm>
            <a:off x="87314" y="681040"/>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9" name="Rectangle 8"/>
          <p:cNvSpPr/>
          <p:nvPr/>
        </p:nvSpPr>
        <p:spPr>
          <a:xfrm>
            <a:off x="47625" y="681040"/>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10" name="Rectangle 9"/>
          <p:cNvSpPr/>
          <p:nvPr/>
        </p:nvSpPr>
        <p:spPr>
          <a:xfrm>
            <a:off x="28576" y="681040"/>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11" name="Rectangle 10"/>
          <p:cNvSpPr/>
          <p:nvPr/>
        </p:nvSpPr>
        <p:spPr>
          <a:xfrm>
            <a:off x="1" y="681040"/>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12" name="Rectangle 11"/>
          <p:cNvSpPr/>
          <p:nvPr/>
        </p:nvSpPr>
        <p:spPr>
          <a:xfrm flipH="1">
            <a:off x="149225" y="681040"/>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13" name="Rectangle 12"/>
          <p:cNvSpPr/>
          <p:nvPr/>
        </p:nvSpPr>
        <p:spPr>
          <a:xfrm flipH="1">
            <a:off x="188914" y="681040"/>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14" name="Rectangle 13"/>
          <p:cNvSpPr/>
          <p:nvPr/>
        </p:nvSpPr>
        <p:spPr>
          <a:xfrm flipH="1">
            <a:off x="227014" y="681040"/>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15" name="Rectangle 14"/>
          <p:cNvSpPr/>
          <p:nvPr/>
        </p:nvSpPr>
        <p:spPr>
          <a:xfrm flipH="1">
            <a:off x="255589" y="681040"/>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16" name="Rectangle 15"/>
          <p:cNvSpPr/>
          <p:nvPr/>
        </p:nvSpPr>
        <p:spPr>
          <a:xfrm>
            <a:off x="279401" y="681040"/>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2" name="Title 1"/>
          <p:cNvSpPr>
            <a:spLocks noGrp="1"/>
          </p:cNvSpPr>
          <p:nvPr>
            <p:ph type="title"/>
          </p:nvPr>
        </p:nvSpPr>
        <p:spPr>
          <a:xfrm>
            <a:off x="504824" y="512064"/>
            <a:ext cx="7772400" cy="914400"/>
          </a:xfrm>
          <a:prstGeom prst="rect">
            <a:avLst/>
          </a:prstGeom>
        </p:spPr>
        <p:txBody>
          <a:bodyPr anchor="t"/>
          <a:lstStyle>
            <a:lvl1pPr>
              <a:defRPr sz="3000"/>
            </a:lvl1pPr>
            <a:extLst/>
          </a:lstStyle>
          <a:p>
            <a:r>
              <a:rPr lang="en-US"/>
              <a:t>Click to edit Master title style</a:t>
            </a:r>
          </a:p>
        </p:txBody>
      </p:sp>
      <p:sp>
        <p:nvSpPr>
          <p:cNvPr id="3" name="Text Placeholder 2"/>
          <p:cNvSpPr>
            <a:spLocks noGrp="1"/>
          </p:cNvSpPr>
          <p:nvPr>
            <p:ph type="body" idx="1"/>
          </p:nvPr>
        </p:nvSpPr>
        <p:spPr>
          <a:xfrm>
            <a:off x="457200" y="1809750"/>
            <a:ext cx="4040188" cy="639762"/>
          </a:xfrm>
        </p:spPr>
        <p:txBody>
          <a:bodyPr anchor="ctr"/>
          <a:lstStyle>
            <a:lvl1pPr marL="54864" indent="0" algn="l">
              <a:buNone/>
              <a:defRPr sz="1800" b="1">
                <a:solidFill>
                  <a:schemeClr val="accent2"/>
                </a:solidFill>
              </a:defRPr>
            </a:lvl1pPr>
            <a:lvl2pPr>
              <a:buNone/>
              <a:defRPr sz="1500" b="1"/>
            </a:lvl2pPr>
            <a:lvl3pPr>
              <a:buNone/>
              <a:defRPr sz="1350" b="1"/>
            </a:lvl3pPr>
            <a:lvl4pPr>
              <a:buNone/>
              <a:defRPr sz="1200" b="1"/>
            </a:lvl4pPr>
            <a:lvl5pPr>
              <a:buNone/>
              <a:defRPr sz="1200" b="1"/>
            </a:lvl5pPr>
            <a:extLst/>
          </a:lstStyle>
          <a:p>
            <a:pPr lvl="0"/>
            <a:r>
              <a:rPr lang="en-US"/>
              <a:t>Click to edit Master text styles</a:t>
            </a:r>
          </a:p>
        </p:txBody>
      </p:sp>
      <p:sp>
        <p:nvSpPr>
          <p:cNvPr id="4" name="Text Placeholder 3"/>
          <p:cNvSpPr>
            <a:spLocks noGrp="1"/>
          </p:cNvSpPr>
          <p:nvPr>
            <p:ph type="body" sz="half" idx="3"/>
          </p:nvPr>
        </p:nvSpPr>
        <p:spPr>
          <a:xfrm>
            <a:off x="4645026" y="1809750"/>
            <a:ext cx="4041775" cy="639762"/>
          </a:xfrm>
        </p:spPr>
        <p:txBody>
          <a:bodyPr anchor="ctr"/>
          <a:lstStyle>
            <a:lvl1pPr marL="54864" indent="0">
              <a:buNone/>
              <a:defRPr sz="1800" b="1">
                <a:solidFill>
                  <a:schemeClr val="accent2"/>
                </a:solidFill>
              </a:defRPr>
            </a:lvl1pPr>
            <a:lvl2pPr>
              <a:buNone/>
              <a:defRPr sz="1500" b="1"/>
            </a:lvl2pPr>
            <a:lvl3pPr>
              <a:buNone/>
              <a:defRPr sz="1350" b="1"/>
            </a:lvl3pPr>
            <a:lvl4pPr>
              <a:buNone/>
              <a:defRPr sz="1200" b="1"/>
            </a:lvl4pPr>
            <a:lvl5pPr>
              <a:buNone/>
              <a:defRPr sz="1200" b="1"/>
            </a:lvl5pPr>
            <a:extLst/>
          </a:lstStyle>
          <a:p>
            <a:pPr lvl="0"/>
            <a:r>
              <a:rPr lang="en-US"/>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1800"/>
            </a:lvl1pPr>
            <a:lvl2pPr>
              <a:defRPr sz="1500"/>
            </a:lvl2pPr>
            <a:lvl3pPr>
              <a:defRPr sz="1350"/>
            </a:lvl3pPr>
            <a:lvl4pPr>
              <a:defRPr sz="1200"/>
            </a:lvl4pPr>
            <a:lvl5pPr>
              <a:defRPr sz="12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6" y="2459037"/>
            <a:ext cx="4041775" cy="3959352"/>
          </a:xfrm>
        </p:spPr>
        <p:txBody>
          <a:bodyPr/>
          <a:lstStyle>
            <a:lvl1pPr>
              <a:defRPr sz="1800"/>
            </a:lvl1pPr>
            <a:lvl2pPr>
              <a:defRPr sz="1500"/>
            </a:lvl2pPr>
            <a:lvl3pPr>
              <a:defRPr sz="1350"/>
            </a:lvl3pPr>
            <a:lvl4pPr>
              <a:defRPr sz="1200"/>
            </a:lvl4pPr>
            <a:lvl5pPr>
              <a:defRPr sz="12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6"/>
          <p:cNvSpPr>
            <a:spLocks noGrp="1"/>
          </p:cNvSpPr>
          <p:nvPr>
            <p:ph type="dt" sz="half" idx="10"/>
          </p:nvPr>
        </p:nvSpPr>
        <p:spPr/>
        <p:txBody>
          <a:bodyPr/>
          <a:lstStyle>
            <a:lvl1pPr>
              <a:defRPr/>
            </a:lvl1pPr>
            <a:extLst/>
          </a:lstStyle>
          <a:p>
            <a:fld id="{A691A581-342E-4FAE-8447-A287A84FB73B}" type="datetimeFigureOut">
              <a:rPr lang="en-US" smtClean="0"/>
              <a:t>3/3/2021</a:t>
            </a:fld>
            <a:endParaRPr lang="en-US"/>
          </a:p>
        </p:txBody>
      </p:sp>
      <p:sp>
        <p:nvSpPr>
          <p:cNvPr id="18" name="Footer Placeholder 7"/>
          <p:cNvSpPr>
            <a:spLocks noGrp="1"/>
          </p:cNvSpPr>
          <p:nvPr>
            <p:ph type="ftr" sz="quarter" idx="11"/>
          </p:nvPr>
        </p:nvSpPr>
        <p:spPr/>
        <p:txBody>
          <a:bodyPr/>
          <a:lstStyle>
            <a:lvl1pPr>
              <a:defRPr/>
            </a:lvl1pPr>
            <a:extLst/>
          </a:lstStyle>
          <a:p>
            <a:endParaRPr lang="en-US"/>
          </a:p>
        </p:txBody>
      </p:sp>
      <p:sp>
        <p:nvSpPr>
          <p:cNvPr id="19" name="Slide Number Placeholder 8"/>
          <p:cNvSpPr>
            <a:spLocks noGrp="1"/>
          </p:cNvSpPr>
          <p:nvPr>
            <p:ph type="sldNum" sz="quarter" idx="12"/>
          </p:nvPr>
        </p:nvSpPr>
        <p:spPr/>
        <p:txBody>
          <a:bodyPr/>
          <a:lstStyle>
            <a:lvl1pPr>
              <a:defRPr/>
            </a:lvl1pPr>
            <a:extLst/>
          </a:lstStyle>
          <a:p>
            <a:fld id="{F73498E7-7437-4877-BED9-C2DC298980BA}" type="slidenum">
              <a:rPr lang="en-US" smtClean="0"/>
              <a:t>‹#›</a:t>
            </a:fld>
            <a:endParaRPr lang="en-US"/>
          </a:p>
        </p:txBody>
      </p:sp>
    </p:spTree>
    <p:extLst>
      <p:ext uri="{BB962C8B-B14F-4D97-AF65-F5344CB8AC3E}">
        <p14:creationId xmlns:p14="http://schemas.microsoft.com/office/powerpoint/2010/main" val="29039792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a:prstGeom prst="rect">
            <a:avLst/>
          </a:prstGeom>
        </p:spPr>
        <p:txBody>
          <a:bodyPr/>
          <a:lstStyle>
            <a:lvl1pPr>
              <a:defRPr sz="3000" cap="none" baseline="0"/>
            </a:lvl1pPr>
            <a:extLst/>
          </a:lstStyle>
          <a:p>
            <a:r>
              <a:rPr lang="en-US"/>
              <a:t>Click to edit Master title style</a:t>
            </a:r>
          </a:p>
        </p:txBody>
      </p:sp>
      <p:sp>
        <p:nvSpPr>
          <p:cNvPr id="3" name="Date Placeholder 2"/>
          <p:cNvSpPr>
            <a:spLocks noGrp="1"/>
          </p:cNvSpPr>
          <p:nvPr>
            <p:ph type="dt" sz="half" idx="10"/>
          </p:nvPr>
        </p:nvSpPr>
        <p:spPr/>
        <p:txBody>
          <a:bodyPr/>
          <a:lstStyle>
            <a:lvl1pPr>
              <a:defRPr/>
            </a:lvl1pPr>
            <a:extLst/>
          </a:lstStyle>
          <a:p>
            <a:fld id="{A691A581-342E-4FAE-8447-A287A84FB73B}" type="datetimeFigureOut">
              <a:rPr lang="en-US" smtClean="0"/>
              <a:t>3/3/2021</a:t>
            </a:fld>
            <a:endParaRPr lang="en-US"/>
          </a:p>
        </p:txBody>
      </p:sp>
      <p:sp>
        <p:nvSpPr>
          <p:cNvPr id="4" name="Footer Placeholder 3"/>
          <p:cNvSpPr>
            <a:spLocks noGrp="1"/>
          </p:cNvSpPr>
          <p:nvPr>
            <p:ph type="ftr" sz="quarter" idx="11"/>
          </p:nvPr>
        </p:nvSpPr>
        <p:spPr/>
        <p:txBody>
          <a:bodyPr/>
          <a:lstStyle>
            <a:lvl1pPr>
              <a:defRPr/>
            </a:lvl1pPr>
            <a:extLst/>
          </a:lstStyle>
          <a:p>
            <a:endParaRPr lang="en-US"/>
          </a:p>
        </p:txBody>
      </p:sp>
      <p:sp>
        <p:nvSpPr>
          <p:cNvPr id="5" name="Slide Number Placeholder 4"/>
          <p:cNvSpPr>
            <a:spLocks noGrp="1"/>
          </p:cNvSpPr>
          <p:nvPr>
            <p:ph type="sldNum" sz="quarter" idx="12"/>
          </p:nvPr>
        </p:nvSpPr>
        <p:spPr/>
        <p:txBody>
          <a:bodyPr/>
          <a:lstStyle>
            <a:lvl1pPr>
              <a:defRPr/>
            </a:lvl1pPr>
            <a:extLst/>
          </a:lstStyle>
          <a:p>
            <a:fld id="{F73498E7-7437-4877-BED9-C2DC298980BA}" type="slidenum">
              <a:rPr lang="en-US" smtClean="0"/>
              <a:t>‹#›</a:t>
            </a:fld>
            <a:endParaRPr lang="en-US"/>
          </a:p>
        </p:txBody>
      </p:sp>
    </p:spTree>
    <p:extLst>
      <p:ext uri="{BB962C8B-B14F-4D97-AF65-F5344CB8AC3E}">
        <p14:creationId xmlns:p14="http://schemas.microsoft.com/office/powerpoint/2010/main" val="37580980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fld id="{A691A581-342E-4FAE-8447-A287A84FB73B}" type="datetimeFigureOut">
              <a:rPr lang="en-US" smtClean="0"/>
              <a:t>3/3/2021</a:t>
            </a:fld>
            <a:endParaRPr lang="en-US"/>
          </a:p>
        </p:txBody>
      </p:sp>
      <p:sp>
        <p:nvSpPr>
          <p:cNvPr id="3" name="Footer Placeholder 2"/>
          <p:cNvSpPr>
            <a:spLocks noGrp="1"/>
          </p:cNvSpPr>
          <p:nvPr>
            <p:ph type="ftr" sz="quarter" idx="11"/>
          </p:nvPr>
        </p:nvSpPr>
        <p:spPr/>
        <p:txBody>
          <a:bodyPr/>
          <a:lstStyle>
            <a:lvl1pPr>
              <a:defRPr/>
            </a:lvl1pPr>
            <a:extLst/>
          </a:lstStyle>
          <a:p>
            <a:endParaRPr lang="en-US"/>
          </a:p>
        </p:txBody>
      </p:sp>
      <p:sp>
        <p:nvSpPr>
          <p:cNvPr id="4" name="Slide Number Placeholder 3"/>
          <p:cNvSpPr>
            <a:spLocks noGrp="1"/>
          </p:cNvSpPr>
          <p:nvPr>
            <p:ph type="sldNum" sz="quarter" idx="12"/>
          </p:nvPr>
        </p:nvSpPr>
        <p:spPr/>
        <p:txBody>
          <a:bodyPr/>
          <a:lstStyle>
            <a:lvl1pPr>
              <a:defRPr/>
            </a:lvl1pPr>
            <a:extLst/>
          </a:lstStyle>
          <a:p>
            <a:fld id="{F73498E7-7437-4877-BED9-C2DC298980BA}" type="slidenum">
              <a:rPr lang="en-US" smtClean="0"/>
              <a:t>‹#›</a:t>
            </a:fld>
            <a:endParaRPr lang="en-US"/>
          </a:p>
        </p:txBody>
      </p:sp>
    </p:spTree>
    <p:extLst>
      <p:ext uri="{BB962C8B-B14F-4D97-AF65-F5344CB8AC3E}">
        <p14:creationId xmlns:p14="http://schemas.microsoft.com/office/powerpoint/2010/main" val="13739738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a:prstGeom prst="rect">
            <a:avLst/>
          </a:prstGeom>
        </p:spPr>
        <p:txBody>
          <a:bodyPr anchor="ctr"/>
          <a:lstStyle>
            <a:lvl1pPr algn="l">
              <a:buNone/>
              <a:defRPr sz="2700" b="0"/>
            </a:lvl1pPr>
            <a:extLst/>
          </a:lstStyle>
          <a:p>
            <a:r>
              <a:rPr lang="en-US"/>
              <a:t>Click to edit Master title style</a:t>
            </a:r>
          </a:p>
        </p:txBody>
      </p:sp>
      <p:sp>
        <p:nvSpPr>
          <p:cNvPr id="3" name="Text Placeholder 2"/>
          <p:cNvSpPr>
            <a:spLocks noGrp="1"/>
          </p:cNvSpPr>
          <p:nvPr>
            <p:ph type="body" idx="2"/>
          </p:nvPr>
        </p:nvSpPr>
        <p:spPr>
          <a:xfrm>
            <a:off x="685800" y="1435100"/>
            <a:ext cx="2514600" cy="4572000"/>
          </a:xfrm>
        </p:spPr>
        <p:txBody>
          <a:bodyPr/>
          <a:lstStyle>
            <a:lvl1pPr marL="41148" indent="0">
              <a:buNone/>
              <a:defRPr sz="1350"/>
            </a:lvl1pPr>
            <a:lvl2pPr>
              <a:buNone/>
              <a:defRPr sz="900"/>
            </a:lvl2pPr>
            <a:lvl3pPr>
              <a:buNone/>
              <a:defRPr sz="750"/>
            </a:lvl3pPr>
            <a:lvl4pPr>
              <a:buNone/>
              <a:defRPr sz="675"/>
            </a:lvl4pPr>
            <a:lvl5pPr>
              <a:buNone/>
              <a:defRPr sz="675"/>
            </a:lvl5pPr>
            <a:extLst/>
          </a:lstStyle>
          <a:p>
            <a:pPr lvl="0"/>
            <a:r>
              <a:rPr lang="en-US"/>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2400"/>
            </a:lvl1pPr>
            <a:lvl2pPr>
              <a:defRPr sz="2100"/>
            </a:lvl2pPr>
            <a:lvl3pPr>
              <a:defRPr sz="1800"/>
            </a:lvl3pPr>
            <a:lvl4pPr>
              <a:defRPr sz="1500"/>
            </a:lvl4pPr>
            <a:lvl5pPr>
              <a:defRPr sz="15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fld id="{A691A581-342E-4FAE-8447-A287A84FB73B}" type="datetimeFigureOut">
              <a:rPr lang="en-US" smtClean="0"/>
              <a:t>3/3/2021</a:t>
            </a:fld>
            <a:endParaRPr lang="en-US"/>
          </a:p>
        </p:txBody>
      </p:sp>
      <p:sp>
        <p:nvSpPr>
          <p:cNvPr id="6" name="Footer Placeholder 5"/>
          <p:cNvSpPr>
            <a:spLocks noGrp="1"/>
          </p:cNvSpPr>
          <p:nvPr>
            <p:ph type="ftr" sz="quarter" idx="11"/>
          </p:nvPr>
        </p:nvSpPr>
        <p:spPr/>
        <p:txBody>
          <a:bodyPr/>
          <a:lstStyle>
            <a:lvl1pPr>
              <a:defRPr/>
            </a:lvl1pPr>
            <a:extLst/>
          </a:lstStyle>
          <a:p>
            <a:endParaRPr lang="en-US"/>
          </a:p>
        </p:txBody>
      </p:sp>
      <p:sp>
        <p:nvSpPr>
          <p:cNvPr id="7" name="Slide Number Placeholder 6"/>
          <p:cNvSpPr>
            <a:spLocks noGrp="1"/>
          </p:cNvSpPr>
          <p:nvPr>
            <p:ph type="sldNum" sz="quarter" idx="12"/>
          </p:nvPr>
        </p:nvSpPr>
        <p:spPr/>
        <p:txBody>
          <a:bodyPr/>
          <a:lstStyle>
            <a:lvl1pPr>
              <a:defRPr/>
            </a:lvl1pPr>
            <a:extLst/>
          </a:lstStyle>
          <a:p>
            <a:fld id="{F73498E7-7437-4877-BED9-C2DC298980BA}" type="slidenum">
              <a:rPr lang="en-US" smtClean="0"/>
              <a:t>‹#›</a:t>
            </a:fld>
            <a:endParaRPr lang="en-US"/>
          </a:p>
        </p:txBody>
      </p:sp>
    </p:spTree>
    <p:extLst>
      <p:ext uri="{BB962C8B-B14F-4D97-AF65-F5344CB8AC3E}">
        <p14:creationId xmlns:p14="http://schemas.microsoft.com/office/powerpoint/2010/main" val="3009113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1"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9"/>
          <p:cNvGrpSpPr>
            <a:grpSpLocks/>
          </p:cNvGrpSpPr>
          <p:nvPr/>
        </p:nvGrpSpPr>
        <p:grpSpPr bwMode="auto">
          <a:xfrm rot="5400000">
            <a:off x="8515351" y="1219202"/>
            <a:ext cx="131762" cy="128587"/>
            <a:chOff x="6668087" y="1297746"/>
            <a:chExt cx="161840" cy="156602"/>
          </a:xfrm>
        </p:grpSpPr>
        <p:cxnSp>
          <p:nvCxnSpPr>
            <p:cNvPr id="8" name="Straight Connector 7"/>
            <p:cNvCxnSpPr/>
            <p:nvPr/>
          </p:nvCxnSpPr>
          <p:spPr>
            <a:xfrm rot="16200000">
              <a:off x="6663593" y="13003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12993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4"/>
          <p:cNvGrpSpPr>
            <a:grpSpLocks/>
          </p:cNvGrpSpPr>
          <p:nvPr/>
        </p:nvGrpSpPr>
        <p:grpSpPr bwMode="auto">
          <a:xfrm rot="5400000">
            <a:off x="8667751" y="1371602"/>
            <a:ext cx="131762" cy="128587"/>
            <a:chOff x="6668087" y="1297746"/>
            <a:chExt cx="161840" cy="156602"/>
          </a:xfrm>
        </p:grpSpPr>
        <p:cxnSp>
          <p:nvCxnSpPr>
            <p:cNvPr id="12" name="Straight Connector 11"/>
            <p:cNvCxnSpPr/>
            <p:nvPr/>
          </p:nvCxnSpPr>
          <p:spPr>
            <a:xfrm rot="16200000">
              <a:off x="6663593" y="13003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12993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8"/>
          <p:cNvGrpSpPr>
            <a:grpSpLocks/>
          </p:cNvGrpSpPr>
          <p:nvPr/>
        </p:nvGrpSpPr>
        <p:grpSpPr bwMode="auto">
          <a:xfrm rot="5400000">
            <a:off x="8320088" y="1474789"/>
            <a:ext cx="131763" cy="128588"/>
            <a:chOff x="6668087" y="1297746"/>
            <a:chExt cx="161840" cy="156602"/>
          </a:xfrm>
        </p:grpSpPr>
        <p:cxnSp>
          <p:nvCxnSpPr>
            <p:cNvPr id="16" name="Straight Connector 15"/>
            <p:cNvCxnSpPr/>
            <p:nvPr/>
          </p:nvCxnSpPr>
          <p:spPr>
            <a:xfrm rot="16200000">
              <a:off x="6663592" y="1300307"/>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1299332"/>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3"/>
            <a:ext cx="6858000" cy="701749"/>
          </a:xfrm>
          <a:prstGeom prst="rect">
            <a:avLst/>
          </a:prstGeom>
        </p:spPr>
        <p:txBody>
          <a:bodyPr anchor="b"/>
          <a:lstStyle>
            <a:lvl1pPr algn="l">
              <a:buNone/>
              <a:defRPr sz="1575" b="0"/>
            </a:lvl1pPr>
            <a:extLst/>
          </a:lstStyle>
          <a:p>
            <a:r>
              <a:rPr lang="en-US"/>
              <a:t>Click to edit Master title style</a:t>
            </a:r>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2400"/>
            </a:lvl1pPr>
            <a:extLst/>
          </a:lstStyle>
          <a:p>
            <a:pPr lvl="0"/>
            <a:r>
              <a:rPr lang="en-US" noProof="0"/>
              <a:t>Click icon to add picture</a:t>
            </a:r>
            <a:endParaRPr lang="en-US" noProof="0" dirty="0"/>
          </a:p>
        </p:txBody>
      </p:sp>
      <p:sp>
        <p:nvSpPr>
          <p:cNvPr id="4" name="Text Placeholder 3"/>
          <p:cNvSpPr>
            <a:spLocks noGrp="1"/>
          </p:cNvSpPr>
          <p:nvPr>
            <p:ph type="body" sz="half" idx="2"/>
          </p:nvPr>
        </p:nvSpPr>
        <p:spPr bwMode="grayWhite">
          <a:xfrm>
            <a:off x="914400" y="1150144"/>
            <a:ext cx="6858000" cy="685800"/>
          </a:xfrm>
        </p:spPr>
        <p:txBody>
          <a:bodyPr/>
          <a:lstStyle>
            <a:lvl1pPr marL="20574" indent="0">
              <a:spcBef>
                <a:spcPts val="0"/>
              </a:spcBef>
              <a:buNone/>
              <a:defRPr sz="1050">
                <a:solidFill>
                  <a:srgbClr val="FFFFFF"/>
                </a:solidFill>
              </a:defRPr>
            </a:lvl1pPr>
            <a:lvl2pPr>
              <a:defRPr sz="900"/>
            </a:lvl2pPr>
            <a:lvl3pPr>
              <a:defRPr sz="750"/>
            </a:lvl3pPr>
            <a:lvl4pPr>
              <a:defRPr sz="675"/>
            </a:lvl4pPr>
            <a:lvl5pPr>
              <a:defRPr sz="675"/>
            </a:lvl5pPr>
            <a:extLst/>
          </a:lstStyle>
          <a:p>
            <a:pPr lvl="0"/>
            <a:r>
              <a:rPr lang="en-US"/>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fld id="{A691A581-342E-4FAE-8447-A287A84FB73B}" type="datetimeFigureOut">
              <a:rPr lang="en-US" smtClean="0"/>
              <a:t>3/3/2021</a:t>
            </a:fld>
            <a:endParaRPr lang="en-US"/>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endParaRPr lang="en-US"/>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fld id="{F73498E7-7437-4877-BED9-C2DC298980BA}" type="slidenum">
              <a:rPr lang="en-US" smtClean="0"/>
              <a:t>‹#›</a:t>
            </a:fld>
            <a:endParaRPr lang="en-US"/>
          </a:p>
        </p:txBody>
      </p:sp>
    </p:spTree>
    <p:extLst>
      <p:ext uri="{BB962C8B-B14F-4D97-AF65-F5344CB8AC3E}">
        <p14:creationId xmlns:p14="http://schemas.microsoft.com/office/powerpoint/2010/main" val="4364214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extLst/>
          </a:lstStyle>
          <a:p>
            <a:fld id="{A691A581-342E-4FAE-8447-A287A84FB73B}" type="datetimeFigureOut">
              <a:rPr lang="en-US" smtClean="0"/>
              <a:t>3/3/2021</a:t>
            </a:fld>
            <a:endParaRPr lang="en-US"/>
          </a:p>
        </p:txBody>
      </p:sp>
      <p:sp>
        <p:nvSpPr>
          <p:cNvPr id="5" name="Footer Placeholder 4"/>
          <p:cNvSpPr>
            <a:spLocks noGrp="1"/>
          </p:cNvSpPr>
          <p:nvPr>
            <p:ph type="ftr" sz="quarter" idx="11"/>
          </p:nvPr>
        </p:nvSpPr>
        <p:spPr/>
        <p:txBody>
          <a:bodyPr/>
          <a:lstStyle>
            <a:lvl1pPr>
              <a:defRPr/>
            </a:lvl1pPr>
            <a:extLst/>
          </a:lstStyle>
          <a:p>
            <a:endParaRPr lang="en-US"/>
          </a:p>
        </p:txBody>
      </p:sp>
      <p:sp>
        <p:nvSpPr>
          <p:cNvPr id="6" name="Slide Number Placeholder 5"/>
          <p:cNvSpPr>
            <a:spLocks noGrp="1"/>
          </p:cNvSpPr>
          <p:nvPr>
            <p:ph type="sldNum" sz="quarter" idx="12"/>
          </p:nvPr>
        </p:nvSpPr>
        <p:spPr/>
        <p:txBody>
          <a:bodyPr/>
          <a:lstStyle>
            <a:lvl1pPr>
              <a:defRPr/>
            </a:lvl1pPr>
            <a:extLst/>
          </a:lstStyle>
          <a:p>
            <a:fld id="{F73498E7-7437-4877-BED9-C2DC298980BA}" type="slidenum">
              <a:rPr lang="en-US" smtClean="0"/>
              <a:t>‹#›</a:t>
            </a:fld>
            <a:endParaRPr lang="en-US"/>
          </a:p>
        </p:txBody>
      </p:sp>
    </p:spTree>
    <p:extLst>
      <p:ext uri="{BB962C8B-B14F-4D97-AF65-F5344CB8AC3E}">
        <p14:creationId xmlns:p14="http://schemas.microsoft.com/office/powerpoint/2010/main" val="26548779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1981200" cy="5851525"/>
          </a:xfrm>
          <a:prstGeom prst="rect">
            <a:avLst/>
          </a:prstGeo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09600" y="274641"/>
            <a:ext cx="5867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extLst/>
          </a:lstStyle>
          <a:p>
            <a:fld id="{A691A581-342E-4FAE-8447-A287A84FB73B}" type="datetimeFigureOut">
              <a:rPr lang="en-US" smtClean="0"/>
              <a:t>3/3/2021</a:t>
            </a:fld>
            <a:endParaRPr lang="en-US"/>
          </a:p>
        </p:txBody>
      </p:sp>
      <p:sp>
        <p:nvSpPr>
          <p:cNvPr id="5" name="Footer Placeholder 4"/>
          <p:cNvSpPr>
            <a:spLocks noGrp="1"/>
          </p:cNvSpPr>
          <p:nvPr>
            <p:ph type="ftr" sz="quarter" idx="11"/>
          </p:nvPr>
        </p:nvSpPr>
        <p:spPr/>
        <p:txBody>
          <a:bodyPr/>
          <a:lstStyle>
            <a:lvl1pPr>
              <a:defRPr/>
            </a:lvl1pPr>
            <a:extLst/>
          </a:lstStyle>
          <a:p>
            <a:endParaRPr lang="en-US"/>
          </a:p>
        </p:txBody>
      </p:sp>
      <p:sp>
        <p:nvSpPr>
          <p:cNvPr id="6" name="Slide Number Placeholder 5"/>
          <p:cNvSpPr>
            <a:spLocks noGrp="1"/>
          </p:cNvSpPr>
          <p:nvPr>
            <p:ph type="sldNum" sz="quarter" idx="12"/>
          </p:nvPr>
        </p:nvSpPr>
        <p:spPr/>
        <p:txBody>
          <a:bodyPr/>
          <a:lstStyle>
            <a:lvl1pPr>
              <a:defRPr/>
            </a:lvl1pPr>
            <a:extLst/>
          </a:lstStyle>
          <a:p>
            <a:fld id="{F73498E7-7437-4877-BED9-C2DC298980BA}" type="slidenum">
              <a:rPr lang="en-US" smtClean="0"/>
              <a:t>‹#›</a:t>
            </a:fld>
            <a:endParaRPr lang="en-US"/>
          </a:p>
        </p:txBody>
      </p:sp>
    </p:spTree>
    <p:extLst>
      <p:ext uri="{BB962C8B-B14F-4D97-AF65-F5344CB8AC3E}">
        <p14:creationId xmlns:p14="http://schemas.microsoft.com/office/powerpoint/2010/main" val="4311921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1" y="1422400"/>
            <a:ext cx="9147175" cy="5435600"/>
            <a:chOff x="0" y="896"/>
            <a:chExt cx="5762" cy="3424"/>
          </a:xfrm>
        </p:grpSpPr>
        <p:grpSp>
          <p:nvGrpSpPr>
            <p:cNvPr id="3" name="Group 3"/>
            <p:cNvGrpSpPr>
              <a:grpSpLocks/>
            </p:cNvGrpSpPr>
            <p:nvPr userDrawn="1"/>
          </p:nvGrpSpPr>
          <p:grpSpPr bwMode="auto">
            <a:xfrm>
              <a:off x="20" y="896"/>
              <a:ext cx="5742" cy="3424"/>
              <a:chOff x="20" y="896"/>
              <a:chExt cx="5742" cy="3424"/>
            </a:xfrm>
          </p:grpSpPr>
          <p:sp>
            <p:nvSpPr>
              <p:cNvPr id="17412" name="Freeform 4"/>
              <p:cNvSpPr>
                <a:spLocks/>
              </p:cNvSpPr>
              <p:nvPr userDrawn="1"/>
            </p:nvSpPr>
            <p:spPr bwMode="hidden">
              <a:xfrm>
                <a:off x="1399" y="1116"/>
                <a:ext cx="2815" cy="2110"/>
              </a:xfrm>
              <a:custGeom>
                <a:avLst/>
                <a:gdLst/>
                <a:ahLst/>
                <a:cxnLst>
                  <a:cxn ang="0">
                    <a:pos x="950" y="85"/>
                  </a:cxn>
                  <a:cxn ang="0">
                    <a:pos x="628" y="438"/>
                  </a:cxn>
                  <a:cxn ang="0">
                    <a:pos x="66" y="471"/>
                  </a:cxn>
                  <a:cxn ang="0">
                    <a:pos x="0" y="627"/>
                  </a:cxn>
                  <a:cxn ang="0">
                    <a:pos x="372" y="1026"/>
                  </a:cxn>
                  <a:cxn ang="0">
                    <a:pos x="611" y="902"/>
                  </a:cxn>
                  <a:cxn ang="0">
                    <a:pos x="992" y="1085"/>
                  </a:cxn>
                  <a:cxn ang="0">
                    <a:pos x="1116" y="1339"/>
                  </a:cxn>
                  <a:cxn ang="0">
                    <a:pos x="1083" y="1450"/>
                  </a:cxn>
                  <a:cxn ang="0">
                    <a:pos x="1124" y="1659"/>
                  </a:cxn>
                  <a:cxn ang="0">
                    <a:pos x="1149" y="1999"/>
                  </a:cxn>
                  <a:cxn ang="0">
                    <a:pos x="1463" y="2110"/>
                  </a:cxn>
                  <a:cxn ang="0">
                    <a:pos x="1686" y="2025"/>
                  </a:cxn>
                  <a:cxn ang="0">
                    <a:pos x="1603" y="1777"/>
                  </a:cxn>
                  <a:cxn ang="0">
                    <a:pos x="1991" y="1555"/>
                  </a:cxn>
                  <a:cxn ang="0">
                    <a:pos x="2281" y="1542"/>
                  </a:cxn>
                  <a:cxn ang="0">
                    <a:pos x="2446" y="1359"/>
                  </a:cxn>
                  <a:cxn ang="0">
                    <a:pos x="2361" y="1001"/>
                  </a:cxn>
                  <a:cxn ang="0">
                    <a:pos x="2606" y="893"/>
                  </a:cxn>
                  <a:cxn ang="0">
                    <a:pos x="2815" y="454"/>
                  </a:cxn>
                  <a:cxn ang="0">
                    <a:pos x="2518" y="0"/>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US" sz="1350">
                  <a:solidFill>
                    <a:srgbClr val="FFFFFF"/>
                  </a:solidFill>
                </a:endParaRPr>
              </a:p>
            </p:txBody>
          </p:sp>
          <p:sp>
            <p:nvSpPr>
              <p:cNvPr id="17413" name="Freeform 5"/>
              <p:cNvSpPr>
                <a:spLocks/>
              </p:cNvSpPr>
              <p:nvPr userDrawn="1"/>
            </p:nvSpPr>
            <p:spPr bwMode="hidden">
              <a:xfrm>
                <a:off x="672" y="1116"/>
                <a:ext cx="3966" cy="2366"/>
              </a:xfrm>
              <a:custGeom>
                <a:avLst/>
                <a:gdLst/>
                <a:ahLst/>
                <a:cxnLst>
                  <a:cxn ang="0">
                    <a:pos x="1423" y="65"/>
                  </a:cxn>
                  <a:cxn ang="0">
                    <a:pos x="1148" y="262"/>
                  </a:cxn>
                  <a:cxn ang="0">
                    <a:pos x="934" y="216"/>
                  </a:cxn>
                  <a:cxn ang="0">
                    <a:pos x="529" y="314"/>
                  </a:cxn>
                  <a:cxn ang="0">
                    <a:pos x="174" y="327"/>
                  </a:cxn>
                  <a:cxn ang="0">
                    <a:pos x="0" y="628"/>
                  </a:cxn>
                  <a:cxn ang="0">
                    <a:pos x="91" y="726"/>
                  </a:cxn>
                  <a:cxn ang="0">
                    <a:pos x="231" y="654"/>
                  </a:cxn>
                  <a:cxn ang="0">
                    <a:pos x="430" y="687"/>
                  </a:cxn>
                  <a:cxn ang="0">
                    <a:pos x="504" y="850"/>
                  </a:cxn>
                  <a:cxn ang="0">
                    <a:pos x="347" y="1020"/>
                  </a:cxn>
                  <a:cxn ang="0">
                    <a:pos x="529" y="1144"/>
                  </a:cxn>
                  <a:cxn ang="0">
                    <a:pos x="727" y="1105"/>
                  </a:cxn>
                  <a:cxn ang="0">
                    <a:pos x="901" y="1216"/>
                  </a:cxn>
                  <a:cxn ang="0">
                    <a:pos x="1256" y="1229"/>
                  </a:cxn>
                  <a:cxn ang="0">
                    <a:pos x="1611" y="1425"/>
                  </a:cxn>
                  <a:cxn ang="0">
                    <a:pos x="1694" y="1673"/>
                  </a:cxn>
                  <a:cxn ang="0">
                    <a:pos x="1619" y="2118"/>
                  </a:cxn>
                  <a:cxn ang="0">
                    <a:pos x="1694" y="2268"/>
                  </a:cxn>
                  <a:cxn ang="0">
                    <a:pos x="2132" y="2242"/>
                  </a:cxn>
                  <a:cxn ang="0">
                    <a:pos x="2289" y="2366"/>
                  </a:cxn>
                  <a:cxn ang="0">
                    <a:pos x="2594" y="2046"/>
                  </a:cxn>
                  <a:cxn ang="0">
                    <a:pos x="2537" y="1817"/>
                  </a:cxn>
                  <a:cxn ang="0">
                    <a:pos x="2818" y="1673"/>
                  </a:cxn>
                  <a:cxn ang="0">
                    <a:pos x="3016" y="1719"/>
                  </a:cxn>
                  <a:cxn ang="0">
                    <a:pos x="3280" y="1615"/>
                  </a:cxn>
                  <a:cxn ang="0">
                    <a:pos x="3405" y="1174"/>
                  </a:cxn>
                  <a:cxn ang="0">
                    <a:pos x="3643" y="922"/>
                  </a:cxn>
                  <a:cxn ang="0">
                    <a:pos x="3966" y="896"/>
                  </a:cxn>
                  <a:cxn ang="0">
                    <a:pos x="3908" y="733"/>
                  </a:cxn>
                  <a:cxn ang="0">
                    <a:pos x="3669" y="563"/>
                  </a:cxn>
                  <a:cxn ang="0">
                    <a:pos x="3817" y="210"/>
                  </a:cxn>
                  <a:cxn ang="0">
                    <a:pos x="3590" y="0"/>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US" sz="1350">
                  <a:solidFill>
                    <a:srgbClr val="FFFFFF"/>
                  </a:solidFill>
                </a:endParaRPr>
              </a:p>
            </p:txBody>
          </p:sp>
          <p:sp>
            <p:nvSpPr>
              <p:cNvPr id="17414" name="Freeform 6"/>
              <p:cNvSpPr>
                <a:spLocks/>
              </p:cNvSpPr>
              <p:nvPr userDrawn="1"/>
            </p:nvSpPr>
            <p:spPr bwMode="hidden">
              <a:xfrm>
                <a:off x="20" y="1069"/>
                <a:ext cx="5732" cy="3107"/>
              </a:xfrm>
              <a:custGeom>
                <a:avLst/>
                <a:gdLst/>
                <a:ahLst/>
                <a:cxnLst>
                  <a:cxn ang="0">
                    <a:pos x="81" y="0"/>
                  </a:cxn>
                  <a:cxn ang="0">
                    <a:pos x="133" y="328"/>
                  </a:cxn>
                  <a:cxn ang="0">
                    <a:pos x="0" y="666"/>
                  </a:cxn>
                  <a:cxn ang="0">
                    <a:pos x="83" y="1221"/>
                  </a:cxn>
                  <a:cxn ang="0">
                    <a:pos x="413" y="1515"/>
                  </a:cxn>
                  <a:cxn ang="0">
                    <a:pos x="881" y="1700"/>
                  </a:cxn>
                  <a:cxn ang="0">
                    <a:pos x="1440" y="1651"/>
                  </a:cxn>
                  <a:cxn ang="0">
                    <a:pos x="1755" y="1940"/>
                  </a:cxn>
                  <a:cxn ang="0">
                    <a:pos x="1653" y="2126"/>
                  </a:cxn>
                  <a:cxn ang="0">
                    <a:pos x="1136" y="2142"/>
                  </a:cxn>
                  <a:cxn ang="0">
                    <a:pos x="911" y="2021"/>
                  </a:cxn>
                  <a:cxn ang="0">
                    <a:pos x="739" y="2142"/>
                  </a:cxn>
                  <a:cxn ang="0">
                    <a:pos x="954" y="2524"/>
                  </a:cxn>
                  <a:cxn ang="0">
                    <a:pos x="973" y="2905"/>
                  </a:cxn>
                  <a:cxn ang="0">
                    <a:pos x="1511" y="3107"/>
                  </a:cxn>
                  <a:cxn ang="0">
                    <a:pos x="1644" y="2922"/>
                  </a:cxn>
                  <a:cxn ang="0">
                    <a:pos x="2077" y="2797"/>
                  </a:cxn>
                  <a:cxn ang="0">
                    <a:pos x="2610" y="2962"/>
                  </a:cxn>
                  <a:cxn ang="0">
                    <a:pos x="3222" y="2812"/>
                  </a:cxn>
                  <a:cxn ang="0">
                    <a:pos x="3443" y="2922"/>
                  </a:cxn>
                  <a:cxn ang="0">
                    <a:pos x="3861" y="2648"/>
                  </a:cxn>
                  <a:cxn ang="0">
                    <a:pos x="4125" y="2311"/>
                  </a:cxn>
                  <a:cxn ang="0">
                    <a:pos x="4369" y="2318"/>
                  </a:cxn>
                  <a:cxn ang="0">
                    <a:pos x="4554" y="2445"/>
                  </a:cxn>
                  <a:cxn ang="0">
                    <a:pos x="5015" y="2142"/>
                  </a:cxn>
                  <a:cxn ang="0">
                    <a:pos x="5404" y="2185"/>
                  </a:cxn>
                  <a:cxn ang="0">
                    <a:pos x="5732" y="2069"/>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US" sz="1350">
                  <a:solidFill>
                    <a:srgbClr val="FFFFFF"/>
                  </a:solidFill>
                </a:endParaRPr>
              </a:p>
            </p:txBody>
          </p:sp>
          <p:sp>
            <p:nvSpPr>
              <p:cNvPr id="17415" name="Freeform 7"/>
              <p:cNvSpPr>
                <a:spLocks/>
              </p:cNvSpPr>
              <p:nvPr userDrawn="1"/>
            </p:nvSpPr>
            <p:spPr bwMode="hidden">
              <a:xfrm>
                <a:off x="242" y="1145"/>
                <a:ext cx="5512" cy="2760"/>
              </a:xfrm>
              <a:custGeom>
                <a:avLst/>
                <a:gdLst/>
                <a:ahLst/>
                <a:cxnLst>
                  <a:cxn ang="0">
                    <a:pos x="240" y="0"/>
                  </a:cxn>
                  <a:cxn ang="0">
                    <a:pos x="0" y="336"/>
                  </a:cxn>
                  <a:cxn ang="0">
                    <a:pos x="82" y="821"/>
                  </a:cxn>
                  <a:cxn ang="0">
                    <a:pos x="243" y="873"/>
                  </a:cxn>
                  <a:cxn ang="0">
                    <a:pos x="473" y="1087"/>
                  </a:cxn>
                  <a:cxn ang="0">
                    <a:pos x="557" y="1441"/>
                  </a:cxn>
                  <a:cxn ang="0">
                    <a:pos x="839" y="1499"/>
                  </a:cxn>
                  <a:cxn ang="0">
                    <a:pos x="1258" y="1349"/>
                  </a:cxn>
                  <a:cxn ang="0">
                    <a:pos x="1307" y="1493"/>
                  </a:cxn>
                  <a:cxn ang="0">
                    <a:pos x="1621" y="1513"/>
                  </a:cxn>
                  <a:cxn ang="0">
                    <a:pos x="1862" y="1865"/>
                  </a:cxn>
                  <a:cxn ang="0">
                    <a:pos x="1668" y="2166"/>
                  </a:cxn>
                  <a:cxn ang="0">
                    <a:pos x="1308" y="2217"/>
                  </a:cxn>
                  <a:cxn ang="0">
                    <a:pos x="992" y="2172"/>
                  </a:cxn>
                  <a:cxn ang="0">
                    <a:pos x="903" y="2244"/>
                  </a:cxn>
                  <a:cxn ang="0">
                    <a:pos x="1008" y="2415"/>
                  </a:cxn>
                  <a:cxn ang="0">
                    <a:pos x="992" y="2538"/>
                  </a:cxn>
                  <a:cxn ang="0">
                    <a:pos x="1137" y="2760"/>
                  </a:cxn>
                  <a:cxn ang="0">
                    <a:pos x="1661" y="2623"/>
                  </a:cxn>
                  <a:cxn ang="0">
                    <a:pos x="1725" y="2492"/>
                  </a:cxn>
                  <a:cxn ang="0">
                    <a:pos x="1895" y="2551"/>
                  </a:cxn>
                  <a:cxn ang="0">
                    <a:pos x="2338" y="2448"/>
                  </a:cxn>
                  <a:cxn ang="0">
                    <a:pos x="2443" y="2714"/>
                  </a:cxn>
                  <a:cxn ang="0">
                    <a:pos x="2870" y="2541"/>
                  </a:cxn>
                  <a:cxn ang="0">
                    <a:pos x="3264" y="2591"/>
                  </a:cxn>
                  <a:cxn ang="0">
                    <a:pos x="3522" y="2427"/>
                  </a:cxn>
                  <a:cxn ang="0">
                    <a:pos x="3594" y="2081"/>
                  </a:cxn>
                  <a:cxn ang="0">
                    <a:pos x="4013" y="2087"/>
                  </a:cxn>
                  <a:cxn ang="0">
                    <a:pos x="4070" y="1924"/>
                  </a:cxn>
                  <a:cxn ang="0">
                    <a:pos x="4239" y="1931"/>
                  </a:cxn>
                  <a:cxn ang="0">
                    <a:pos x="4465" y="2094"/>
                  </a:cxn>
                  <a:cxn ang="0">
                    <a:pos x="4836" y="1814"/>
                  </a:cxn>
                  <a:cxn ang="0">
                    <a:pos x="5225" y="1785"/>
                  </a:cxn>
                  <a:cxn ang="0">
                    <a:pos x="5367" y="1571"/>
                  </a:cxn>
                  <a:cxn ang="0">
                    <a:pos x="5512" y="1585"/>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US" sz="1350">
                  <a:solidFill>
                    <a:srgbClr val="FFFFFF"/>
                  </a:solidFill>
                </a:endParaRPr>
              </a:p>
            </p:txBody>
          </p:sp>
          <p:sp>
            <p:nvSpPr>
              <p:cNvPr id="17416" name="Freeform 8"/>
              <p:cNvSpPr>
                <a:spLocks/>
              </p:cNvSpPr>
              <p:nvPr userDrawn="1"/>
            </p:nvSpPr>
            <p:spPr bwMode="hidden">
              <a:xfrm>
                <a:off x="4840" y="984"/>
                <a:ext cx="790" cy="1189"/>
              </a:xfrm>
              <a:custGeom>
                <a:avLst/>
                <a:gdLst/>
                <a:ahLst/>
                <a:cxnLst>
                  <a:cxn ang="0">
                    <a:pos x="139" y="0"/>
                  </a:cxn>
                  <a:cxn ang="0">
                    <a:pos x="210" y="233"/>
                  </a:cxn>
                  <a:cxn ang="0">
                    <a:pos x="159" y="643"/>
                  </a:cxn>
                  <a:cxn ang="0">
                    <a:pos x="454" y="771"/>
                  </a:cxn>
                  <a:cxn ang="0">
                    <a:pos x="605" y="1046"/>
                  </a:cxn>
                  <a:cxn ang="0">
                    <a:pos x="790" y="1189"/>
                  </a:cxn>
                  <a:cxn ang="0">
                    <a:pos x="540" y="1111"/>
                  </a:cxn>
                  <a:cxn ang="0">
                    <a:pos x="363" y="883"/>
                  </a:cxn>
                  <a:cxn ang="0">
                    <a:pos x="139" y="852"/>
                  </a:cxn>
                  <a:cxn ang="0">
                    <a:pos x="0" y="499"/>
                  </a:cxn>
                  <a:cxn ang="0">
                    <a:pos x="48" y="209"/>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US" sz="1350">
                  <a:solidFill>
                    <a:srgbClr val="FFFFFF"/>
                  </a:solidFill>
                </a:endParaRPr>
              </a:p>
            </p:txBody>
          </p:sp>
          <p:sp>
            <p:nvSpPr>
              <p:cNvPr id="17417" name="Freeform 9"/>
              <p:cNvSpPr>
                <a:spLocks/>
              </p:cNvSpPr>
              <p:nvPr userDrawn="1"/>
            </p:nvSpPr>
            <p:spPr bwMode="hidden">
              <a:xfrm>
                <a:off x="5173" y="896"/>
                <a:ext cx="579" cy="1117"/>
              </a:xfrm>
              <a:custGeom>
                <a:avLst/>
                <a:gdLst/>
                <a:ahLst/>
                <a:cxnLst>
                  <a:cxn ang="0">
                    <a:pos x="0" y="0"/>
                  </a:cxn>
                  <a:cxn ang="0">
                    <a:pos x="128" y="328"/>
                  </a:cxn>
                  <a:cxn ang="0">
                    <a:pos x="9" y="659"/>
                  </a:cxn>
                  <a:cxn ang="0">
                    <a:pos x="40" y="763"/>
                  </a:cxn>
                  <a:cxn ang="0">
                    <a:pos x="234" y="739"/>
                  </a:cxn>
                  <a:cxn ang="0">
                    <a:pos x="344" y="1055"/>
                  </a:cxn>
                  <a:cxn ang="0">
                    <a:pos x="579" y="1117"/>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US" sz="1350">
                  <a:solidFill>
                    <a:srgbClr val="FFFFFF"/>
                  </a:solidFill>
                </a:endParaRPr>
              </a:p>
            </p:txBody>
          </p:sp>
          <p:sp>
            <p:nvSpPr>
              <p:cNvPr id="17418" name="Freeform 10"/>
              <p:cNvSpPr>
                <a:spLocks/>
              </p:cNvSpPr>
              <p:nvPr userDrawn="1"/>
            </p:nvSpPr>
            <p:spPr bwMode="hidden">
              <a:xfrm>
                <a:off x="3291" y="968"/>
                <a:ext cx="2471" cy="2396"/>
              </a:xfrm>
              <a:custGeom>
                <a:avLst/>
                <a:gdLst/>
                <a:ahLst/>
                <a:cxnLst>
                  <a:cxn ang="0">
                    <a:pos x="1118" y="0"/>
                  </a:cxn>
                  <a:cxn ang="0">
                    <a:pos x="1179" y="225"/>
                  </a:cxn>
                  <a:cxn ang="0">
                    <a:pos x="1393" y="339"/>
                  </a:cxn>
                  <a:cxn ang="0">
                    <a:pos x="1404" y="548"/>
                  </a:cxn>
                  <a:cxn ang="0">
                    <a:pos x="1342" y="732"/>
                  </a:cxn>
                  <a:cxn ang="0">
                    <a:pos x="1434" y="925"/>
                  </a:cxn>
                  <a:cxn ang="0">
                    <a:pos x="1455" y="1109"/>
                  </a:cxn>
                  <a:cxn ang="0">
                    <a:pos x="1311" y="1142"/>
                  </a:cxn>
                  <a:cxn ang="0">
                    <a:pos x="926" y="1384"/>
                  </a:cxn>
                  <a:cxn ang="0">
                    <a:pos x="975" y="1456"/>
                  </a:cxn>
                  <a:cxn ang="0">
                    <a:pos x="956" y="1624"/>
                  </a:cxn>
                  <a:cxn ang="0">
                    <a:pos x="782" y="1817"/>
                  </a:cxn>
                  <a:cxn ang="0">
                    <a:pos x="539" y="1978"/>
                  </a:cxn>
                  <a:cxn ang="0">
                    <a:pos x="152" y="2026"/>
                  </a:cxn>
                  <a:cxn ang="0">
                    <a:pos x="19" y="2251"/>
                  </a:cxn>
                  <a:cxn ang="0">
                    <a:pos x="0" y="2396"/>
                  </a:cxn>
                  <a:cxn ang="0">
                    <a:pos x="213" y="2179"/>
                  </a:cxn>
                  <a:cxn ang="0">
                    <a:pos x="629" y="2090"/>
                  </a:cxn>
                  <a:cxn ang="0">
                    <a:pos x="894" y="1906"/>
                  </a:cxn>
                  <a:cxn ang="0">
                    <a:pos x="1230" y="1986"/>
                  </a:cxn>
                  <a:cxn ang="0">
                    <a:pos x="1668" y="1906"/>
                  </a:cxn>
                  <a:cxn ang="0">
                    <a:pos x="1983" y="1745"/>
                  </a:cxn>
                  <a:cxn ang="0">
                    <a:pos x="2014" y="1600"/>
                  </a:cxn>
                  <a:cxn ang="0">
                    <a:pos x="2237" y="1496"/>
                  </a:cxn>
                  <a:cxn ang="0">
                    <a:pos x="2359" y="1552"/>
                  </a:cxn>
                  <a:cxn ang="0">
                    <a:pos x="2471" y="1479"/>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US" sz="1350">
                  <a:solidFill>
                    <a:srgbClr val="FFFFFF"/>
                  </a:solidFill>
                </a:endParaRPr>
              </a:p>
            </p:txBody>
          </p:sp>
          <p:sp>
            <p:nvSpPr>
              <p:cNvPr id="17419" name="Freeform 11"/>
              <p:cNvSpPr>
                <a:spLocks/>
              </p:cNvSpPr>
              <p:nvPr userDrawn="1"/>
            </p:nvSpPr>
            <p:spPr bwMode="hidden">
              <a:xfrm>
                <a:off x="2366" y="1067"/>
                <a:ext cx="1399" cy="1349"/>
              </a:xfrm>
              <a:custGeom>
                <a:avLst/>
                <a:gdLst/>
                <a:ahLst/>
                <a:cxnLst>
                  <a:cxn ang="0">
                    <a:pos x="620" y="155"/>
                  </a:cxn>
                  <a:cxn ang="0">
                    <a:pos x="421" y="155"/>
                  </a:cxn>
                  <a:cxn ang="0">
                    <a:pos x="205" y="507"/>
                  </a:cxn>
                  <a:cxn ang="0">
                    <a:pos x="0" y="673"/>
                  </a:cxn>
                  <a:cxn ang="0">
                    <a:pos x="487" y="783"/>
                  </a:cxn>
                  <a:cxn ang="0">
                    <a:pos x="425" y="1009"/>
                  </a:cxn>
                  <a:cxn ang="0">
                    <a:pos x="617" y="1086"/>
                  </a:cxn>
                  <a:cxn ang="0">
                    <a:pos x="498" y="1349"/>
                  </a:cxn>
                  <a:cxn ang="0">
                    <a:pos x="961" y="1035"/>
                  </a:cxn>
                  <a:cxn ang="0">
                    <a:pos x="926" y="776"/>
                  </a:cxn>
                  <a:cxn ang="0">
                    <a:pos x="1181" y="749"/>
                  </a:cxn>
                  <a:cxn ang="0">
                    <a:pos x="1399" y="601"/>
                  </a:cxn>
                  <a:cxn ang="0">
                    <a:pos x="1315" y="416"/>
                  </a:cxn>
                  <a:cxn ang="0">
                    <a:pos x="1341" y="196"/>
                  </a:cxn>
                  <a:cxn ang="0">
                    <a:pos x="1171" y="164"/>
                  </a:cxn>
                  <a:cxn ang="0">
                    <a:pos x="928" y="0"/>
                  </a:cxn>
                  <a:cxn ang="0">
                    <a:pos x="620" y="155"/>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US" sz="1350">
                  <a:solidFill>
                    <a:srgbClr val="FFFFFF"/>
                  </a:solidFill>
                </a:endParaRPr>
              </a:p>
            </p:txBody>
          </p:sp>
          <p:sp>
            <p:nvSpPr>
              <p:cNvPr id="17420" name="Freeform 12"/>
              <p:cNvSpPr>
                <a:spLocks/>
              </p:cNvSpPr>
              <p:nvPr userDrawn="1"/>
            </p:nvSpPr>
            <p:spPr bwMode="hidden">
              <a:xfrm>
                <a:off x="4275" y="2031"/>
                <a:ext cx="1256" cy="810"/>
              </a:xfrm>
              <a:custGeom>
                <a:avLst/>
                <a:gdLst/>
                <a:ahLst/>
                <a:cxnLst>
                  <a:cxn ang="0">
                    <a:pos x="719" y="183"/>
                  </a:cxn>
                  <a:cxn ang="0">
                    <a:pos x="760" y="33"/>
                  </a:cxn>
                  <a:cxn ang="0">
                    <a:pos x="884" y="0"/>
                  </a:cxn>
                  <a:cxn ang="0">
                    <a:pos x="983" y="78"/>
                  </a:cxn>
                  <a:cxn ang="0">
                    <a:pos x="1082" y="248"/>
                  </a:cxn>
                  <a:cxn ang="0">
                    <a:pos x="1256" y="229"/>
                  </a:cxn>
                  <a:cxn ang="0">
                    <a:pos x="1248" y="359"/>
                  </a:cxn>
                  <a:cxn ang="0">
                    <a:pos x="1016" y="431"/>
                  </a:cxn>
                  <a:cxn ang="0">
                    <a:pos x="879" y="417"/>
                  </a:cxn>
                  <a:cxn ang="0">
                    <a:pos x="719" y="481"/>
                  </a:cxn>
                  <a:cxn ang="0">
                    <a:pos x="591" y="633"/>
                  </a:cxn>
                  <a:cxn ang="0">
                    <a:pos x="423" y="537"/>
                  </a:cxn>
                  <a:cxn ang="0">
                    <a:pos x="256" y="810"/>
                  </a:cxn>
                  <a:cxn ang="0">
                    <a:pos x="66" y="764"/>
                  </a:cxn>
                  <a:cxn ang="0">
                    <a:pos x="0" y="601"/>
                  </a:cxn>
                  <a:cxn ang="0">
                    <a:pos x="157" y="483"/>
                  </a:cxn>
                  <a:cxn ang="0">
                    <a:pos x="248" y="281"/>
                  </a:cxn>
                  <a:cxn ang="0">
                    <a:pos x="438" y="150"/>
                  </a:cxn>
                  <a:cxn ang="0">
                    <a:pos x="719" y="189"/>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US" sz="1350">
                  <a:solidFill>
                    <a:srgbClr val="FFFFFF"/>
                  </a:solidFill>
                </a:endParaRPr>
              </a:p>
            </p:txBody>
          </p:sp>
          <p:sp>
            <p:nvSpPr>
              <p:cNvPr id="17421" name="Freeform 13"/>
              <p:cNvSpPr>
                <a:spLocks/>
              </p:cNvSpPr>
              <p:nvPr userDrawn="1"/>
            </p:nvSpPr>
            <p:spPr bwMode="hidden">
              <a:xfrm>
                <a:off x="2914" y="3476"/>
                <a:ext cx="2848" cy="788"/>
              </a:xfrm>
              <a:custGeom>
                <a:avLst/>
                <a:gdLst/>
                <a:ahLst/>
                <a:cxnLst>
                  <a:cxn ang="0">
                    <a:pos x="2838" y="16"/>
                  </a:cxn>
                  <a:cxn ang="0">
                    <a:pos x="2493" y="0"/>
                  </a:cxn>
                  <a:cxn ang="0">
                    <a:pos x="2278" y="81"/>
                  </a:cxn>
                  <a:cxn ang="0">
                    <a:pos x="1936" y="44"/>
                  </a:cxn>
                  <a:cxn ang="0">
                    <a:pos x="1739" y="354"/>
                  </a:cxn>
                  <a:cxn ang="0">
                    <a:pos x="1600" y="212"/>
                  </a:cxn>
                  <a:cxn ang="0">
                    <a:pos x="1352" y="308"/>
                  </a:cxn>
                  <a:cxn ang="0">
                    <a:pos x="1445" y="515"/>
                  </a:cxn>
                  <a:cxn ang="0">
                    <a:pos x="1072" y="412"/>
                  </a:cxn>
                  <a:cxn ang="0">
                    <a:pos x="888" y="540"/>
                  </a:cxn>
                  <a:cxn ang="0">
                    <a:pos x="0" y="660"/>
                  </a:cxn>
                  <a:cxn ang="0">
                    <a:pos x="288" y="788"/>
                  </a:cxn>
                  <a:cxn ang="0">
                    <a:pos x="1040" y="676"/>
                  </a:cxn>
                  <a:cxn ang="0">
                    <a:pos x="1272" y="748"/>
                  </a:cxn>
                  <a:cxn ang="0">
                    <a:pos x="2096" y="691"/>
                  </a:cxn>
                  <a:cxn ang="0">
                    <a:pos x="2320" y="748"/>
                  </a:cxn>
                  <a:cxn ang="0">
                    <a:pos x="2456" y="596"/>
                  </a:cxn>
                  <a:cxn ang="0">
                    <a:pos x="2712" y="716"/>
                  </a:cxn>
                  <a:cxn ang="0">
                    <a:pos x="2716" y="339"/>
                  </a:cxn>
                  <a:cxn ang="0">
                    <a:pos x="2848" y="258"/>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US" sz="1350">
                  <a:solidFill>
                    <a:srgbClr val="FFFFFF"/>
                  </a:solidFill>
                </a:endParaRPr>
              </a:p>
            </p:txBody>
          </p:sp>
          <p:sp>
            <p:nvSpPr>
              <p:cNvPr id="17422" name="Freeform 14"/>
              <p:cNvSpPr>
                <a:spLocks/>
              </p:cNvSpPr>
              <p:nvPr userDrawn="1"/>
            </p:nvSpPr>
            <p:spPr bwMode="hidden">
              <a:xfrm>
                <a:off x="5443" y="922"/>
                <a:ext cx="319" cy="854"/>
              </a:xfrm>
              <a:custGeom>
                <a:avLst/>
                <a:gdLst/>
                <a:ahLst/>
                <a:cxnLst>
                  <a:cxn ang="0">
                    <a:pos x="0" y="0"/>
                  </a:cxn>
                  <a:cxn ang="0">
                    <a:pos x="106" y="313"/>
                  </a:cxn>
                  <a:cxn ang="0">
                    <a:pos x="106" y="634"/>
                  </a:cxn>
                  <a:cxn ang="0">
                    <a:pos x="268" y="854"/>
                  </a:cxn>
                  <a:cxn ang="0">
                    <a:pos x="278" y="577"/>
                  </a:cxn>
                  <a:cxn ang="0">
                    <a:pos x="238" y="400"/>
                  </a:cxn>
                  <a:cxn ang="0">
                    <a:pos x="319" y="240"/>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US" sz="1350">
                  <a:solidFill>
                    <a:srgbClr val="FFFFFF"/>
                  </a:solidFill>
                </a:endParaRPr>
              </a:p>
            </p:txBody>
          </p:sp>
          <p:sp>
            <p:nvSpPr>
              <p:cNvPr id="17423" name="Freeform 15"/>
              <p:cNvSpPr>
                <a:spLocks/>
              </p:cNvSpPr>
              <p:nvPr userDrawn="1"/>
            </p:nvSpPr>
            <p:spPr bwMode="hidden">
              <a:xfrm>
                <a:off x="4954" y="3568"/>
                <a:ext cx="646" cy="392"/>
              </a:xfrm>
              <a:custGeom>
                <a:avLst/>
                <a:gdLst/>
                <a:ahLst/>
                <a:cxnLst>
                  <a:cxn ang="0">
                    <a:pos x="504" y="0"/>
                  </a:cxn>
                  <a:cxn ang="0">
                    <a:pos x="320" y="61"/>
                  </a:cxn>
                  <a:cxn ang="0">
                    <a:pos x="238" y="109"/>
                  </a:cxn>
                  <a:cxn ang="0">
                    <a:pos x="144" y="216"/>
                  </a:cxn>
                  <a:cxn ang="0">
                    <a:pos x="0" y="392"/>
                  </a:cxn>
                  <a:cxn ang="0">
                    <a:pos x="360" y="263"/>
                  </a:cxn>
                  <a:cxn ang="0">
                    <a:pos x="432" y="182"/>
                  </a:cxn>
                  <a:cxn ang="0">
                    <a:pos x="646" y="142"/>
                  </a:cxn>
                  <a:cxn ang="0">
                    <a:pos x="504" y="0"/>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US" sz="1350">
                  <a:solidFill>
                    <a:srgbClr val="FFFFFF"/>
                  </a:solidFill>
                </a:endParaRPr>
              </a:p>
            </p:txBody>
          </p:sp>
          <p:sp>
            <p:nvSpPr>
              <p:cNvPr id="17424" name="Freeform 16"/>
              <p:cNvSpPr>
                <a:spLocks/>
              </p:cNvSpPr>
              <p:nvPr userDrawn="1"/>
            </p:nvSpPr>
            <p:spPr bwMode="hidden">
              <a:xfrm>
                <a:off x="50" y="2400"/>
                <a:ext cx="2736" cy="1920"/>
              </a:xfrm>
              <a:custGeom>
                <a:avLst/>
                <a:gdLst/>
                <a:ahLst/>
                <a:cxnLst>
                  <a:cxn ang="0">
                    <a:pos x="0" y="0"/>
                  </a:cxn>
                  <a:cxn ang="0">
                    <a:pos x="96" y="336"/>
                  </a:cxn>
                  <a:cxn ang="0">
                    <a:pos x="384" y="384"/>
                  </a:cxn>
                  <a:cxn ang="0">
                    <a:pos x="576" y="720"/>
                  </a:cxn>
                  <a:cxn ang="0">
                    <a:pos x="528" y="960"/>
                  </a:cxn>
                  <a:cxn ang="0">
                    <a:pos x="672" y="1104"/>
                  </a:cxn>
                  <a:cxn ang="0">
                    <a:pos x="576" y="1392"/>
                  </a:cxn>
                  <a:cxn ang="0">
                    <a:pos x="624" y="1632"/>
                  </a:cxn>
                  <a:cxn ang="0">
                    <a:pos x="1488" y="1872"/>
                  </a:cxn>
                  <a:cxn ang="0">
                    <a:pos x="1680" y="1728"/>
                  </a:cxn>
                  <a:cxn ang="0">
                    <a:pos x="2208" y="1728"/>
                  </a:cxn>
                  <a:cxn ang="0">
                    <a:pos x="2304" y="1632"/>
                  </a:cxn>
                  <a:cxn ang="0">
                    <a:pos x="2736" y="1872"/>
                  </a:cxn>
                  <a:cxn ang="0">
                    <a:pos x="2640" y="1920"/>
                  </a:cxn>
                  <a:cxn ang="0">
                    <a:pos x="2304" y="1824"/>
                  </a:cxn>
                  <a:cxn ang="0">
                    <a:pos x="2160" y="1872"/>
                  </a:cxn>
                  <a:cxn ang="0">
                    <a:pos x="1632" y="1920"/>
                  </a:cxn>
                  <a:cxn ang="0">
                    <a:pos x="1440" y="1920"/>
                  </a:cxn>
                  <a:cxn ang="0">
                    <a:pos x="480" y="1824"/>
                  </a:cxn>
                  <a:cxn ang="0">
                    <a:pos x="192" y="1872"/>
                  </a:cxn>
                  <a:cxn ang="0">
                    <a:pos x="96" y="1680"/>
                  </a:cxn>
                  <a:cxn ang="0">
                    <a:pos x="288" y="1440"/>
                  </a:cxn>
                  <a:cxn ang="0">
                    <a:pos x="336" y="1104"/>
                  </a:cxn>
                  <a:cxn ang="0">
                    <a:pos x="144" y="864"/>
                  </a:cxn>
                  <a:cxn ang="0">
                    <a:pos x="240" y="624"/>
                  </a:cxn>
                  <a:cxn ang="0">
                    <a:pos x="48" y="528"/>
                  </a:cxn>
                  <a:cxn ang="0">
                    <a:pos x="0" y="0"/>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US" sz="1350">
                  <a:solidFill>
                    <a:srgbClr val="FFFFFF"/>
                  </a:solidFill>
                </a:endParaRPr>
              </a:p>
            </p:txBody>
          </p:sp>
        </p:grpSp>
        <p:grpSp>
          <p:nvGrpSpPr>
            <p:cNvPr id="4" name="Group 17"/>
            <p:cNvGrpSpPr>
              <a:grpSpLocks/>
            </p:cNvGrpSpPr>
            <p:nvPr userDrawn="1"/>
          </p:nvGrpSpPr>
          <p:grpSpPr bwMode="auto">
            <a:xfrm>
              <a:off x="0" y="2291"/>
              <a:ext cx="1385" cy="1702"/>
              <a:chOff x="0" y="2291"/>
              <a:chExt cx="1385" cy="1702"/>
            </a:xfrm>
          </p:grpSpPr>
          <p:sp>
            <p:nvSpPr>
              <p:cNvPr id="17426" name="Rectangle 18"/>
              <p:cNvSpPr>
                <a:spLocks noChangeArrowheads="1"/>
              </p:cNvSpPr>
              <p:nvPr userDrawn="1"/>
            </p:nvSpPr>
            <p:spPr bwMode="ltGray">
              <a:xfrm rot="6798887">
                <a:off x="62" y="3883"/>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27"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28" name="Rectangle 20"/>
              <p:cNvSpPr>
                <a:spLocks noChangeArrowheads="1"/>
              </p:cNvSpPr>
              <p:nvPr userDrawn="1"/>
            </p:nvSpPr>
            <p:spPr bwMode="ltGray">
              <a:xfrm rot="6798887">
                <a:off x="6" y="3875"/>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29"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30" name="Rectangle 22"/>
              <p:cNvSpPr>
                <a:spLocks noChangeArrowheads="1"/>
              </p:cNvSpPr>
              <p:nvPr userDrawn="1"/>
            </p:nvSpPr>
            <p:spPr bwMode="ltGray">
              <a:xfrm rot="5999912">
                <a:off x="182" y="3889"/>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31" name="Rectangle 23"/>
              <p:cNvSpPr>
                <a:spLocks noChangeArrowheads="1"/>
              </p:cNvSpPr>
              <p:nvPr userDrawn="1"/>
            </p:nvSpPr>
            <p:spPr bwMode="ltGray">
              <a:xfrm rot="6250138">
                <a:off x="152" y="3888"/>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32"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33" name="Rectangle 25"/>
              <p:cNvSpPr>
                <a:spLocks noChangeArrowheads="1"/>
              </p:cNvSpPr>
              <p:nvPr userDrawn="1"/>
            </p:nvSpPr>
            <p:spPr bwMode="ltGray">
              <a:xfrm rot="5380717">
                <a:off x="363" y="3869"/>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34" name="Rectangle 26"/>
              <p:cNvSpPr>
                <a:spLocks noChangeArrowheads="1"/>
              </p:cNvSpPr>
              <p:nvPr userDrawn="1"/>
            </p:nvSpPr>
            <p:spPr bwMode="ltGray">
              <a:xfrm rot="5380717">
                <a:off x="332" y="3872"/>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35" name="Rectangle 27"/>
              <p:cNvSpPr>
                <a:spLocks noChangeArrowheads="1"/>
              </p:cNvSpPr>
              <p:nvPr userDrawn="1"/>
            </p:nvSpPr>
            <p:spPr bwMode="ltGray">
              <a:xfrm rot="5583200">
                <a:off x="302" y="3877"/>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36" name="Rectangle 28"/>
              <p:cNvSpPr>
                <a:spLocks noChangeArrowheads="1"/>
              </p:cNvSpPr>
              <p:nvPr userDrawn="1"/>
            </p:nvSpPr>
            <p:spPr bwMode="ltGray">
              <a:xfrm rot="5737625">
                <a:off x="270" y="3882"/>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37" name="Rectangle 29"/>
              <p:cNvSpPr>
                <a:spLocks noChangeArrowheads="1"/>
              </p:cNvSpPr>
              <p:nvPr userDrawn="1"/>
            </p:nvSpPr>
            <p:spPr bwMode="ltGray">
              <a:xfrm rot="4715477">
                <a:off x="516" y="3829"/>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38"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39"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40" name="Rectangle 32"/>
              <p:cNvSpPr>
                <a:spLocks noChangeArrowheads="1"/>
              </p:cNvSpPr>
              <p:nvPr userDrawn="1"/>
            </p:nvSpPr>
            <p:spPr bwMode="ltGray">
              <a:xfrm rot="5041352">
                <a:off x="426" y="3851"/>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41"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42"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43" name="Rectangle 35"/>
              <p:cNvSpPr>
                <a:spLocks noChangeArrowheads="1"/>
              </p:cNvSpPr>
              <p:nvPr userDrawn="1"/>
            </p:nvSpPr>
            <p:spPr bwMode="ltGray">
              <a:xfrm rot="4104184">
                <a:off x="605" y="3791"/>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44"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45" name="Rectangle 37"/>
              <p:cNvSpPr>
                <a:spLocks noChangeArrowheads="1"/>
              </p:cNvSpPr>
              <p:nvPr userDrawn="1"/>
            </p:nvSpPr>
            <p:spPr bwMode="ltGray">
              <a:xfrm rot="3368036">
                <a:off x="799" y="3683"/>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46" name="Rectangle 38"/>
              <p:cNvSpPr>
                <a:spLocks noChangeArrowheads="1"/>
              </p:cNvSpPr>
              <p:nvPr userDrawn="1"/>
            </p:nvSpPr>
            <p:spPr bwMode="ltGray">
              <a:xfrm rot="3368036">
                <a:off x="772" y="3699"/>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47" name="Rectangle 39"/>
              <p:cNvSpPr>
                <a:spLocks noChangeArrowheads="1"/>
              </p:cNvSpPr>
              <p:nvPr userDrawn="1"/>
            </p:nvSpPr>
            <p:spPr bwMode="ltGray">
              <a:xfrm rot="3368036">
                <a:off x="745" y="3717"/>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48"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49"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50"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51"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52"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53"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54"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55"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56"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57"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58"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59"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60"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61"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62"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63"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64"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65"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66"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67"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68"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69"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70"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71"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72"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73"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74"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75"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76"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77"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78"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79"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80"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81"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82"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83"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84"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85"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86"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87"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88"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89" name="Freeform 81"/>
              <p:cNvSpPr>
                <a:spLocks/>
              </p:cNvSpPr>
              <p:nvPr userDrawn="1"/>
            </p:nvSpPr>
            <p:spPr bwMode="ltGray">
              <a:xfrm>
                <a:off x="486" y="2563"/>
                <a:ext cx="180" cy="151"/>
              </a:xfrm>
              <a:custGeom>
                <a:avLst/>
                <a:gdLst/>
                <a:ahLst/>
                <a:cxnLst>
                  <a:cxn ang="0">
                    <a:pos x="0" y="144"/>
                  </a:cxn>
                  <a:cxn ang="0">
                    <a:pos x="28" y="147"/>
                  </a:cxn>
                  <a:cxn ang="0">
                    <a:pos x="64" y="46"/>
                  </a:cxn>
                  <a:cxn ang="0">
                    <a:pos x="94" y="151"/>
                  </a:cxn>
                  <a:cxn ang="0">
                    <a:pos x="129" y="151"/>
                  </a:cxn>
                  <a:cxn ang="0">
                    <a:pos x="180" y="9"/>
                  </a:cxn>
                  <a:cxn ang="0">
                    <a:pos x="148" y="10"/>
                  </a:cxn>
                  <a:cxn ang="0">
                    <a:pos x="112" y="112"/>
                  </a:cxn>
                  <a:cxn ang="0">
                    <a:pos x="79" y="0"/>
                  </a:cxn>
                  <a:cxn ang="0">
                    <a:pos x="48" y="0"/>
                  </a:cxn>
                  <a:cxn ang="0">
                    <a:pos x="0" y="144"/>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a:effectLst/>
            </p:spPr>
            <p:txBody>
              <a:bodyPr/>
              <a:lstStyle/>
              <a:p>
                <a:pPr eaLnBrk="0" fontAlgn="base" hangingPunct="0">
                  <a:spcBef>
                    <a:spcPct val="0"/>
                  </a:spcBef>
                  <a:spcAft>
                    <a:spcPct val="0"/>
                  </a:spcAft>
                </a:pPr>
                <a:endParaRPr lang="en-US" sz="1350">
                  <a:solidFill>
                    <a:srgbClr val="FFFFFF"/>
                  </a:solidFill>
                </a:endParaRPr>
              </a:p>
            </p:txBody>
          </p:sp>
          <p:sp>
            <p:nvSpPr>
              <p:cNvPr id="17490"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91"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92" name="Rectangle 84"/>
              <p:cNvSpPr>
                <a:spLocks noChangeArrowheads="1"/>
              </p:cNvSpPr>
              <p:nvPr userDrawn="1"/>
            </p:nvSpPr>
            <p:spPr bwMode="ltGray">
              <a:xfrm rot="-2957028">
                <a:off x="907" y="2473"/>
                <a:ext cx="8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93"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94"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95"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96"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97"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98" name="Rectangle 90"/>
              <p:cNvSpPr>
                <a:spLocks noChangeArrowheads="1"/>
              </p:cNvSpPr>
              <p:nvPr userDrawn="1"/>
            </p:nvSpPr>
            <p:spPr bwMode="ltGray">
              <a:xfrm rot="-3514633">
                <a:off x="837" y="2441"/>
                <a:ext cx="8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499" name="Rectangle 91"/>
              <p:cNvSpPr>
                <a:spLocks noChangeArrowheads="1"/>
              </p:cNvSpPr>
              <p:nvPr userDrawn="1"/>
            </p:nvSpPr>
            <p:spPr bwMode="ltGray">
              <a:xfrm rot="-3220799">
                <a:off x="862" y="2453"/>
                <a:ext cx="8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500"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501"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502" name="Rectangle 94"/>
              <p:cNvSpPr>
                <a:spLocks noChangeArrowheads="1"/>
              </p:cNvSpPr>
              <p:nvPr userDrawn="1"/>
            </p:nvSpPr>
            <p:spPr bwMode="ltGray">
              <a:xfrm rot="-4250359">
                <a:off x="707" y="2407"/>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503" name="Rectangle 95"/>
              <p:cNvSpPr>
                <a:spLocks noChangeArrowheads="1"/>
              </p:cNvSpPr>
              <p:nvPr userDrawn="1"/>
            </p:nvSpPr>
            <p:spPr bwMode="ltGray">
              <a:xfrm rot="-3989246">
                <a:off x="737" y="2411"/>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504" name="Rectangle 96"/>
              <p:cNvSpPr>
                <a:spLocks noChangeArrowheads="1"/>
              </p:cNvSpPr>
              <p:nvPr userDrawn="1"/>
            </p:nvSpPr>
            <p:spPr bwMode="ltGray">
              <a:xfrm rot="-4862215">
                <a:off x="503" y="2395"/>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505" name="Rectangle 97"/>
              <p:cNvSpPr>
                <a:spLocks noChangeArrowheads="1"/>
              </p:cNvSpPr>
              <p:nvPr userDrawn="1"/>
            </p:nvSpPr>
            <p:spPr bwMode="ltGray">
              <a:xfrm rot="-4673370">
                <a:off x="533" y="2393"/>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506"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507" name="Rectangle 99"/>
              <p:cNvSpPr>
                <a:spLocks noChangeArrowheads="1"/>
              </p:cNvSpPr>
              <p:nvPr userDrawn="1"/>
            </p:nvSpPr>
            <p:spPr bwMode="ltGray">
              <a:xfrm rot="-4580623">
                <a:off x="594" y="2391"/>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508"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509" name="Rectangle 101"/>
              <p:cNvSpPr>
                <a:spLocks noChangeArrowheads="1"/>
              </p:cNvSpPr>
              <p:nvPr userDrawn="1"/>
            </p:nvSpPr>
            <p:spPr bwMode="ltGray">
              <a:xfrm rot="-5360484">
                <a:off x="385" y="2409"/>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510" name="Rectangle 102"/>
              <p:cNvSpPr>
                <a:spLocks noChangeArrowheads="1"/>
              </p:cNvSpPr>
              <p:nvPr userDrawn="1"/>
            </p:nvSpPr>
            <p:spPr bwMode="ltGray">
              <a:xfrm rot="-5288939">
                <a:off x="418" y="2405"/>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511"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512"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513"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514"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515" name="Rectangle 107"/>
              <p:cNvSpPr>
                <a:spLocks noChangeArrowheads="1"/>
              </p:cNvSpPr>
              <p:nvPr userDrawn="1"/>
            </p:nvSpPr>
            <p:spPr bwMode="ltGray">
              <a:xfrm rot="-5919570">
                <a:off x="292" y="2427"/>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516" name="Rectangle 108"/>
              <p:cNvSpPr>
                <a:spLocks noChangeArrowheads="1"/>
              </p:cNvSpPr>
              <p:nvPr userDrawn="1"/>
            </p:nvSpPr>
            <p:spPr bwMode="ltGray">
              <a:xfrm rot="-7376291">
                <a:off x="5" y="2549"/>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517" name="Rectangle 109"/>
              <p:cNvSpPr>
                <a:spLocks noChangeArrowheads="1"/>
              </p:cNvSpPr>
              <p:nvPr userDrawn="1"/>
            </p:nvSpPr>
            <p:spPr bwMode="ltGray">
              <a:xfrm rot="-7168347">
                <a:off x="64" y="2517"/>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518"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519"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520"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521"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522"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523"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524"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525"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526"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527"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528"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529"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530"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531"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532"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533"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534"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535"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536"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537"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538"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539"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540"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541"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542"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543"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544"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545"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546" name="Freeform 138"/>
              <p:cNvSpPr>
                <a:spLocks/>
              </p:cNvSpPr>
              <p:nvPr userDrawn="1"/>
            </p:nvSpPr>
            <p:spPr bwMode="ltGray">
              <a:xfrm>
                <a:off x="850" y="3136"/>
                <a:ext cx="204" cy="120"/>
              </a:xfrm>
              <a:custGeom>
                <a:avLst/>
                <a:gdLst/>
                <a:ahLst/>
                <a:cxnLst>
                  <a:cxn ang="0">
                    <a:pos x="168" y="120"/>
                  </a:cxn>
                  <a:cxn ang="0">
                    <a:pos x="204" y="12"/>
                  </a:cxn>
                  <a:cxn ang="0">
                    <a:pos x="42" y="0"/>
                  </a:cxn>
                  <a:cxn ang="0">
                    <a:pos x="0" y="108"/>
                  </a:cxn>
                  <a:cxn ang="0">
                    <a:pos x="30" y="114"/>
                  </a:cxn>
                  <a:cxn ang="0">
                    <a:pos x="60" y="30"/>
                  </a:cxn>
                  <a:cxn ang="0">
                    <a:pos x="102" y="36"/>
                  </a:cxn>
                  <a:cxn ang="0">
                    <a:pos x="78" y="108"/>
                  </a:cxn>
                  <a:cxn ang="0">
                    <a:pos x="102" y="108"/>
                  </a:cxn>
                  <a:cxn ang="0">
                    <a:pos x="132" y="36"/>
                  </a:cxn>
                  <a:cxn ang="0">
                    <a:pos x="162" y="36"/>
                  </a:cxn>
                  <a:cxn ang="0">
                    <a:pos x="138" y="114"/>
                  </a:cxn>
                  <a:cxn ang="0">
                    <a:pos x="168" y="120"/>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pPr eaLnBrk="0" fontAlgn="base" hangingPunct="0">
                  <a:spcBef>
                    <a:spcPct val="0"/>
                  </a:spcBef>
                  <a:spcAft>
                    <a:spcPct val="0"/>
                  </a:spcAft>
                </a:pPr>
                <a:endParaRPr lang="en-US" sz="1350">
                  <a:solidFill>
                    <a:srgbClr val="FFFFFF"/>
                  </a:solidFill>
                </a:endParaRPr>
              </a:p>
            </p:txBody>
          </p:sp>
          <p:sp>
            <p:nvSpPr>
              <p:cNvPr id="17547" name="Freeform 139"/>
              <p:cNvSpPr>
                <a:spLocks/>
              </p:cNvSpPr>
              <p:nvPr userDrawn="1"/>
            </p:nvSpPr>
            <p:spPr bwMode="ltGray">
              <a:xfrm>
                <a:off x="19" y="2722"/>
                <a:ext cx="90" cy="78"/>
              </a:xfrm>
              <a:custGeom>
                <a:avLst/>
                <a:gdLst/>
                <a:ahLst/>
                <a:cxnLst>
                  <a:cxn ang="0">
                    <a:pos x="66" y="36"/>
                  </a:cxn>
                  <a:cxn ang="0">
                    <a:pos x="66" y="36"/>
                  </a:cxn>
                  <a:cxn ang="0">
                    <a:pos x="18" y="24"/>
                  </a:cxn>
                  <a:cxn ang="0">
                    <a:pos x="0" y="30"/>
                  </a:cxn>
                  <a:cxn ang="0">
                    <a:pos x="36" y="78"/>
                  </a:cxn>
                  <a:cxn ang="0">
                    <a:pos x="48" y="72"/>
                  </a:cxn>
                  <a:cxn ang="0">
                    <a:pos x="24" y="36"/>
                  </a:cxn>
                  <a:cxn ang="0">
                    <a:pos x="24" y="36"/>
                  </a:cxn>
                  <a:cxn ang="0">
                    <a:pos x="72" y="54"/>
                  </a:cxn>
                  <a:cxn ang="0">
                    <a:pos x="90" y="42"/>
                  </a:cxn>
                  <a:cxn ang="0">
                    <a:pos x="54" y="0"/>
                  </a:cxn>
                  <a:cxn ang="0">
                    <a:pos x="42" y="6"/>
                  </a:cxn>
                  <a:cxn ang="0">
                    <a:pos x="66" y="36"/>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pPr eaLnBrk="0" fontAlgn="base" hangingPunct="0">
                  <a:spcBef>
                    <a:spcPct val="0"/>
                  </a:spcBef>
                  <a:spcAft>
                    <a:spcPct val="0"/>
                  </a:spcAft>
                </a:pPr>
                <a:endParaRPr lang="en-US" sz="1350">
                  <a:solidFill>
                    <a:srgbClr val="FFFFFF"/>
                  </a:solidFill>
                </a:endParaRPr>
              </a:p>
            </p:txBody>
          </p:sp>
          <p:sp>
            <p:nvSpPr>
              <p:cNvPr id="17548" name="Freeform 140"/>
              <p:cNvSpPr>
                <a:spLocks/>
              </p:cNvSpPr>
              <p:nvPr userDrawn="1"/>
            </p:nvSpPr>
            <p:spPr bwMode="ltGray">
              <a:xfrm>
                <a:off x="97" y="2651"/>
                <a:ext cx="101" cy="89"/>
              </a:xfrm>
              <a:custGeom>
                <a:avLst/>
                <a:gdLst/>
                <a:ahLst/>
                <a:cxnLst>
                  <a:cxn ang="0">
                    <a:pos x="54" y="89"/>
                  </a:cxn>
                  <a:cxn ang="0">
                    <a:pos x="65" y="83"/>
                  </a:cxn>
                  <a:cxn ang="0">
                    <a:pos x="48" y="35"/>
                  </a:cxn>
                  <a:cxn ang="0">
                    <a:pos x="89" y="65"/>
                  </a:cxn>
                  <a:cxn ang="0">
                    <a:pos x="101" y="59"/>
                  </a:cxn>
                  <a:cxn ang="0">
                    <a:pos x="83" y="0"/>
                  </a:cxn>
                  <a:cxn ang="0">
                    <a:pos x="71" y="12"/>
                  </a:cxn>
                  <a:cxn ang="0">
                    <a:pos x="83" y="41"/>
                  </a:cxn>
                  <a:cxn ang="0">
                    <a:pos x="48" y="23"/>
                  </a:cxn>
                  <a:cxn ang="0">
                    <a:pos x="36" y="29"/>
                  </a:cxn>
                  <a:cxn ang="0">
                    <a:pos x="45" y="68"/>
                  </a:cxn>
                  <a:cxn ang="0">
                    <a:pos x="18" y="41"/>
                  </a:cxn>
                  <a:cxn ang="0">
                    <a:pos x="0" y="53"/>
                  </a:cxn>
                  <a:cxn ang="0">
                    <a:pos x="54" y="89"/>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pPr eaLnBrk="0" fontAlgn="base" hangingPunct="0">
                  <a:spcBef>
                    <a:spcPct val="0"/>
                  </a:spcBef>
                  <a:spcAft>
                    <a:spcPct val="0"/>
                  </a:spcAft>
                </a:pPr>
                <a:endParaRPr lang="en-US" sz="1350">
                  <a:solidFill>
                    <a:srgbClr val="FFFFFF"/>
                  </a:solidFill>
                </a:endParaRPr>
              </a:p>
            </p:txBody>
          </p:sp>
          <p:sp>
            <p:nvSpPr>
              <p:cNvPr id="17549" name="Freeform 141"/>
              <p:cNvSpPr>
                <a:spLocks/>
              </p:cNvSpPr>
              <p:nvPr userDrawn="1"/>
            </p:nvSpPr>
            <p:spPr bwMode="ltGray">
              <a:xfrm>
                <a:off x="677" y="3502"/>
                <a:ext cx="83" cy="78"/>
              </a:xfrm>
              <a:custGeom>
                <a:avLst/>
                <a:gdLst/>
                <a:ahLst/>
                <a:cxnLst>
                  <a:cxn ang="0">
                    <a:pos x="36" y="78"/>
                  </a:cxn>
                  <a:cxn ang="0">
                    <a:pos x="83" y="48"/>
                  </a:cxn>
                  <a:cxn ang="0">
                    <a:pos x="54" y="0"/>
                  </a:cxn>
                  <a:cxn ang="0">
                    <a:pos x="0" y="30"/>
                  </a:cxn>
                  <a:cxn ang="0">
                    <a:pos x="6" y="36"/>
                  </a:cxn>
                  <a:cxn ang="0">
                    <a:pos x="42" y="18"/>
                  </a:cxn>
                  <a:cxn ang="0">
                    <a:pos x="54" y="30"/>
                  </a:cxn>
                  <a:cxn ang="0">
                    <a:pos x="24" y="48"/>
                  </a:cxn>
                  <a:cxn ang="0">
                    <a:pos x="30" y="54"/>
                  </a:cxn>
                  <a:cxn ang="0">
                    <a:pos x="60" y="36"/>
                  </a:cxn>
                  <a:cxn ang="0">
                    <a:pos x="66" y="48"/>
                  </a:cxn>
                  <a:cxn ang="0">
                    <a:pos x="30" y="66"/>
                  </a:cxn>
                  <a:cxn ang="0">
                    <a:pos x="36" y="78"/>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pPr eaLnBrk="0" fontAlgn="base" hangingPunct="0">
                  <a:spcBef>
                    <a:spcPct val="0"/>
                  </a:spcBef>
                  <a:spcAft>
                    <a:spcPct val="0"/>
                  </a:spcAft>
                </a:pPr>
                <a:endParaRPr lang="en-US" sz="1350">
                  <a:solidFill>
                    <a:srgbClr val="FFFFFF"/>
                  </a:solidFill>
                </a:endParaRPr>
              </a:p>
            </p:txBody>
          </p:sp>
          <p:sp>
            <p:nvSpPr>
              <p:cNvPr id="17550" name="Freeform 142"/>
              <p:cNvSpPr>
                <a:spLocks/>
              </p:cNvSpPr>
              <p:nvPr userDrawn="1"/>
            </p:nvSpPr>
            <p:spPr bwMode="ltGray">
              <a:xfrm>
                <a:off x="940" y="2782"/>
                <a:ext cx="90" cy="72"/>
              </a:xfrm>
              <a:custGeom>
                <a:avLst/>
                <a:gdLst/>
                <a:ahLst/>
                <a:cxnLst>
                  <a:cxn ang="0">
                    <a:pos x="90" y="30"/>
                  </a:cxn>
                  <a:cxn ang="0">
                    <a:pos x="66" y="0"/>
                  </a:cxn>
                  <a:cxn ang="0">
                    <a:pos x="0" y="36"/>
                  </a:cxn>
                  <a:cxn ang="0">
                    <a:pos x="24" y="72"/>
                  </a:cxn>
                  <a:cxn ang="0">
                    <a:pos x="36" y="66"/>
                  </a:cxn>
                  <a:cxn ang="0">
                    <a:pos x="18" y="42"/>
                  </a:cxn>
                  <a:cxn ang="0">
                    <a:pos x="36" y="30"/>
                  </a:cxn>
                  <a:cxn ang="0">
                    <a:pos x="54" y="54"/>
                  </a:cxn>
                  <a:cxn ang="0">
                    <a:pos x="60" y="48"/>
                  </a:cxn>
                  <a:cxn ang="0">
                    <a:pos x="48" y="24"/>
                  </a:cxn>
                  <a:cxn ang="0">
                    <a:pos x="60" y="12"/>
                  </a:cxn>
                  <a:cxn ang="0">
                    <a:pos x="78" y="42"/>
                  </a:cxn>
                  <a:cxn ang="0">
                    <a:pos x="90" y="30"/>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pPr eaLnBrk="0" fontAlgn="base" hangingPunct="0">
                  <a:spcBef>
                    <a:spcPct val="0"/>
                  </a:spcBef>
                  <a:spcAft>
                    <a:spcPct val="0"/>
                  </a:spcAft>
                </a:pPr>
                <a:endParaRPr lang="en-US" sz="1350">
                  <a:solidFill>
                    <a:srgbClr val="FFFFFF"/>
                  </a:solidFill>
                </a:endParaRPr>
              </a:p>
            </p:txBody>
          </p:sp>
          <p:sp>
            <p:nvSpPr>
              <p:cNvPr id="17551" name="Freeform 143"/>
              <p:cNvSpPr>
                <a:spLocks/>
              </p:cNvSpPr>
              <p:nvPr userDrawn="1"/>
            </p:nvSpPr>
            <p:spPr bwMode="ltGray">
              <a:xfrm>
                <a:off x="898" y="2716"/>
                <a:ext cx="90" cy="84"/>
              </a:xfrm>
              <a:custGeom>
                <a:avLst/>
                <a:gdLst/>
                <a:ahLst/>
                <a:cxnLst>
                  <a:cxn ang="0">
                    <a:pos x="42" y="60"/>
                  </a:cxn>
                  <a:cxn ang="0">
                    <a:pos x="42" y="60"/>
                  </a:cxn>
                  <a:cxn ang="0">
                    <a:pos x="72" y="12"/>
                  </a:cxn>
                  <a:cxn ang="0">
                    <a:pos x="66" y="0"/>
                  </a:cxn>
                  <a:cxn ang="0">
                    <a:pos x="0" y="42"/>
                  </a:cxn>
                  <a:cxn ang="0">
                    <a:pos x="6" y="54"/>
                  </a:cxn>
                  <a:cxn ang="0">
                    <a:pos x="54" y="24"/>
                  </a:cxn>
                  <a:cxn ang="0">
                    <a:pos x="54" y="24"/>
                  </a:cxn>
                  <a:cxn ang="0">
                    <a:pos x="18" y="72"/>
                  </a:cxn>
                  <a:cxn ang="0">
                    <a:pos x="24" y="84"/>
                  </a:cxn>
                  <a:cxn ang="0">
                    <a:pos x="90" y="42"/>
                  </a:cxn>
                  <a:cxn ang="0">
                    <a:pos x="84" y="30"/>
                  </a:cxn>
                  <a:cxn ang="0">
                    <a:pos x="42" y="60"/>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pPr eaLnBrk="0" fontAlgn="base" hangingPunct="0">
                  <a:spcBef>
                    <a:spcPct val="0"/>
                  </a:spcBef>
                  <a:spcAft>
                    <a:spcPct val="0"/>
                  </a:spcAft>
                </a:pPr>
                <a:endParaRPr lang="en-US" sz="1350">
                  <a:solidFill>
                    <a:srgbClr val="FFFFFF"/>
                  </a:solidFill>
                </a:endParaRPr>
              </a:p>
            </p:txBody>
          </p:sp>
          <p:sp>
            <p:nvSpPr>
              <p:cNvPr id="17552" name="Freeform 144"/>
              <p:cNvSpPr>
                <a:spLocks/>
              </p:cNvSpPr>
              <p:nvPr userDrawn="1"/>
            </p:nvSpPr>
            <p:spPr bwMode="ltGray">
              <a:xfrm>
                <a:off x="7" y="3837"/>
                <a:ext cx="6" cy="12"/>
              </a:xfrm>
              <a:custGeom>
                <a:avLst/>
                <a:gdLst/>
                <a:ahLst/>
                <a:cxnLst>
                  <a:cxn ang="0">
                    <a:pos x="6" y="0"/>
                  </a:cxn>
                  <a:cxn ang="0">
                    <a:pos x="6" y="0"/>
                  </a:cxn>
                  <a:cxn ang="0">
                    <a:pos x="0" y="0"/>
                  </a:cxn>
                  <a:cxn ang="0">
                    <a:pos x="0" y="0"/>
                  </a:cxn>
                  <a:cxn ang="0">
                    <a:pos x="0" y="12"/>
                  </a:cxn>
                  <a:cxn ang="0">
                    <a:pos x="6" y="0"/>
                  </a:cxn>
                  <a:cxn ang="0">
                    <a:pos x="6" y="0"/>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w="9525">
                <a:noFill/>
                <a:round/>
                <a:headEnd/>
                <a:tailEnd/>
              </a:ln>
            </p:spPr>
            <p:txBody>
              <a:bodyPr/>
              <a:lstStyle/>
              <a:p>
                <a:pPr eaLnBrk="0" fontAlgn="base" hangingPunct="0">
                  <a:spcBef>
                    <a:spcPct val="0"/>
                  </a:spcBef>
                  <a:spcAft>
                    <a:spcPct val="0"/>
                  </a:spcAft>
                </a:pPr>
                <a:endParaRPr lang="en-US" sz="1350">
                  <a:solidFill>
                    <a:srgbClr val="FFFFFF"/>
                  </a:solidFill>
                </a:endParaRPr>
              </a:p>
            </p:txBody>
          </p:sp>
          <p:sp>
            <p:nvSpPr>
              <p:cNvPr id="17553" name="Freeform 145"/>
              <p:cNvSpPr>
                <a:spLocks/>
              </p:cNvSpPr>
              <p:nvPr userDrawn="1"/>
            </p:nvSpPr>
            <p:spPr bwMode="ltGray">
              <a:xfrm>
                <a:off x="7" y="2555"/>
                <a:ext cx="30" cy="48"/>
              </a:xfrm>
              <a:custGeom>
                <a:avLst/>
                <a:gdLst/>
                <a:ahLst/>
                <a:cxnLst>
                  <a:cxn ang="0">
                    <a:pos x="18" y="48"/>
                  </a:cxn>
                  <a:cxn ang="0">
                    <a:pos x="18" y="48"/>
                  </a:cxn>
                  <a:cxn ang="0">
                    <a:pos x="30" y="42"/>
                  </a:cxn>
                  <a:cxn ang="0">
                    <a:pos x="0" y="0"/>
                  </a:cxn>
                  <a:cxn ang="0">
                    <a:pos x="0" y="24"/>
                  </a:cxn>
                  <a:cxn ang="0">
                    <a:pos x="18" y="48"/>
                  </a:cxn>
                  <a:cxn ang="0">
                    <a:pos x="18" y="48"/>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w="9525">
                <a:noFill/>
                <a:round/>
                <a:headEnd/>
                <a:tailEnd/>
              </a:ln>
            </p:spPr>
            <p:txBody>
              <a:bodyPr/>
              <a:lstStyle/>
              <a:p>
                <a:pPr eaLnBrk="0" fontAlgn="base" hangingPunct="0">
                  <a:spcBef>
                    <a:spcPct val="0"/>
                  </a:spcBef>
                  <a:spcAft>
                    <a:spcPct val="0"/>
                  </a:spcAft>
                </a:pPr>
                <a:endParaRPr lang="en-US" sz="1350">
                  <a:solidFill>
                    <a:srgbClr val="FFFFFF"/>
                  </a:solidFill>
                </a:endParaRPr>
              </a:p>
            </p:txBody>
          </p:sp>
          <p:sp>
            <p:nvSpPr>
              <p:cNvPr id="17554" name="Freeform 146"/>
              <p:cNvSpPr>
                <a:spLocks/>
              </p:cNvSpPr>
              <p:nvPr userDrawn="1"/>
            </p:nvSpPr>
            <p:spPr bwMode="ltGray">
              <a:xfrm>
                <a:off x="7" y="3843"/>
                <a:ext cx="36" cy="66"/>
              </a:xfrm>
              <a:custGeom>
                <a:avLst/>
                <a:gdLst/>
                <a:ahLst/>
                <a:cxnLst>
                  <a:cxn ang="0">
                    <a:pos x="36" y="0"/>
                  </a:cxn>
                  <a:cxn ang="0">
                    <a:pos x="24" y="0"/>
                  </a:cxn>
                  <a:cxn ang="0">
                    <a:pos x="24" y="0"/>
                  </a:cxn>
                  <a:cxn ang="0">
                    <a:pos x="0" y="36"/>
                  </a:cxn>
                  <a:cxn ang="0">
                    <a:pos x="0" y="66"/>
                  </a:cxn>
                  <a:cxn ang="0">
                    <a:pos x="36" y="0"/>
                  </a:cxn>
                  <a:cxn ang="0">
                    <a:pos x="36" y="0"/>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w="9525">
                <a:noFill/>
                <a:round/>
                <a:headEnd/>
                <a:tailEnd/>
              </a:ln>
            </p:spPr>
            <p:txBody>
              <a:bodyPr/>
              <a:lstStyle/>
              <a:p>
                <a:pPr eaLnBrk="0" fontAlgn="base" hangingPunct="0">
                  <a:spcBef>
                    <a:spcPct val="0"/>
                  </a:spcBef>
                  <a:spcAft>
                    <a:spcPct val="0"/>
                  </a:spcAft>
                </a:pPr>
                <a:endParaRPr lang="en-US" sz="1350">
                  <a:solidFill>
                    <a:srgbClr val="FFFFFF"/>
                  </a:solidFill>
                </a:endParaRPr>
              </a:p>
            </p:txBody>
          </p:sp>
          <p:sp>
            <p:nvSpPr>
              <p:cNvPr id="17555"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556"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7557" name="Freeform 149"/>
              <p:cNvSpPr>
                <a:spLocks/>
              </p:cNvSpPr>
              <p:nvPr userDrawn="1"/>
            </p:nvSpPr>
            <p:spPr bwMode="ltGray">
              <a:xfrm>
                <a:off x="139" y="3573"/>
                <a:ext cx="144" cy="154"/>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eaLnBrk="0" fontAlgn="base" hangingPunct="0">
                  <a:spcBef>
                    <a:spcPct val="0"/>
                  </a:spcBef>
                  <a:spcAft>
                    <a:spcPct val="0"/>
                  </a:spcAft>
                </a:pPr>
                <a:endParaRPr lang="en-US" sz="1350">
                  <a:solidFill>
                    <a:srgbClr val="FFFFFF"/>
                  </a:solidFill>
                </a:endParaRPr>
              </a:p>
            </p:txBody>
          </p:sp>
          <p:sp>
            <p:nvSpPr>
              <p:cNvPr id="17558" name="Freeform 150"/>
              <p:cNvSpPr>
                <a:spLocks/>
              </p:cNvSpPr>
              <p:nvPr userDrawn="1"/>
            </p:nvSpPr>
            <p:spPr bwMode="ltGray">
              <a:xfrm rot="-2857037">
                <a:off x="619" y="3550"/>
                <a:ext cx="68" cy="69"/>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eaLnBrk="0" fontAlgn="base" hangingPunct="0">
                  <a:spcBef>
                    <a:spcPct val="0"/>
                  </a:spcBef>
                  <a:spcAft>
                    <a:spcPct val="0"/>
                  </a:spcAft>
                </a:pPr>
                <a:endParaRPr lang="en-US" sz="1350">
                  <a:solidFill>
                    <a:srgbClr val="FFFFFF"/>
                  </a:solidFill>
                </a:endParaRPr>
              </a:p>
            </p:txBody>
          </p:sp>
          <p:sp>
            <p:nvSpPr>
              <p:cNvPr id="1755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pPr>
                <a:endParaRPr lang="en-US" sz="1350">
                  <a:solidFill>
                    <a:srgbClr val="FFFFFF"/>
                  </a:solidFill>
                </a:endParaRPr>
              </a:p>
            </p:txBody>
          </p:sp>
          <p:sp>
            <p:nvSpPr>
              <p:cNvPr id="1756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fontAlgn="base" hangingPunct="0">
                  <a:spcBef>
                    <a:spcPct val="0"/>
                  </a:spcBef>
                  <a:spcAft>
                    <a:spcPct val="0"/>
                  </a:spcAft>
                </a:pPr>
                <a:endParaRPr lang="en-US" sz="1350">
                  <a:solidFill>
                    <a:srgbClr val="FFFFFF"/>
                  </a:solidFill>
                </a:endParaRPr>
              </a:p>
            </p:txBody>
          </p:sp>
        </p:grpSp>
      </p:grpSp>
      <p:sp>
        <p:nvSpPr>
          <p:cNvPr id="17561" name="Rectangle 153"/>
          <p:cNvSpPr>
            <a:spLocks noGrp="1" noChangeArrowheads="1"/>
          </p:cNvSpPr>
          <p:nvPr>
            <p:ph type="ctrTitle" sz="quarter"/>
          </p:nvPr>
        </p:nvSpPr>
        <p:spPr>
          <a:xfrm>
            <a:off x="685800" y="1768477"/>
            <a:ext cx="7772400" cy="1736725"/>
          </a:xfrm>
        </p:spPr>
        <p:txBody>
          <a:bodyPr anchor="b" anchorCtr="1"/>
          <a:lstStyle>
            <a:lvl1pPr>
              <a:defRPr sz="4050"/>
            </a:lvl1pPr>
          </a:lstStyle>
          <a:p>
            <a:r>
              <a:rPr lang="en-US"/>
              <a:t>Click to edit Master title style</a:t>
            </a:r>
          </a:p>
        </p:txBody>
      </p:sp>
      <p:sp>
        <p:nvSpPr>
          <p:cNvPr id="17562" name="Rectangle 154"/>
          <p:cNvSpPr>
            <a:spLocks noGrp="1" noChangeArrowheads="1"/>
          </p:cNvSpPr>
          <p:nvPr>
            <p:ph type="subTitle" sz="quarter" idx="1"/>
          </p:nvPr>
        </p:nvSpPr>
        <p:spPr>
          <a:xfrm>
            <a:off x="1371600" y="3886200"/>
            <a:ext cx="6400800" cy="1752600"/>
          </a:xfrm>
        </p:spPr>
        <p:txBody>
          <a:bodyPr/>
          <a:lstStyle>
            <a:lvl1pPr marL="0" indent="0" algn="ctr">
              <a:buFont typeface="Arial" charset="0"/>
              <a:buNone/>
              <a:defRPr/>
            </a:lvl1pPr>
          </a:lstStyle>
          <a:p>
            <a:r>
              <a:rPr lang="en-US"/>
              <a:t>Click to edit Master subtitle style</a:t>
            </a:r>
          </a:p>
        </p:txBody>
      </p:sp>
      <p:sp>
        <p:nvSpPr>
          <p:cNvPr id="17563" name="Rectangle 155"/>
          <p:cNvSpPr>
            <a:spLocks noGrp="1" noChangeArrowheads="1"/>
          </p:cNvSpPr>
          <p:nvPr>
            <p:ph type="dt" sz="quarter" idx="2"/>
          </p:nvPr>
        </p:nvSpPr>
        <p:spPr>
          <a:xfrm>
            <a:off x="304800" y="6248400"/>
            <a:ext cx="2286000" cy="457200"/>
          </a:xfrm>
        </p:spPr>
        <p:txBody>
          <a:bodyPr/>
          <a:lstStyle>
            <a:lvl1pPr>
              <a:defRPr>
                <a:effectLst>
                  <a:outerShdw blurRad="38100" dist="38100" dir="2700000" algn="tl">
                    <a:srgbClr val="000000"/>
                  </a:outerShdw>
                </a:effectLst>
                <a:latin typeface="+mn-lt"/>
              </a:defRPr>
            </a:lvl1pPr>
          </a:lstStyle>
          <a:p>
            <a:pPr algn="l"/>
            <a:endParaRPr lang="en-US">
              <a:solidFill>
                <a:srgbClr val="FFFFFF"/>
              </a:solidFill>
            </a:endParaRPr>
          </a:p>
        </p:txBody>
      </p:sp>
      <p:sp>
        <p:nvSpPr>
          <p:cNvPr id="17564" name="Rectangle 156"/>
          <p:cNvSpPr>
            <a:spLocks noGrp="1" noChangeArrowheads="1"/>
          </p:cNvSpPr>
          <p:nvPr>
            <p:ph type="ftr" sz="quarter" idx="3"/>
          </p:nvPr>
        </p:nvSpPr>
        <p:spPr>
          <a:xfrm>
            <a:off x="3124200" y="6248400"/>
            <a:ext cx="2895600" cy="457200"/>
          </a:xfrm>
        </p:spPr>
        <p:txBody>
          <a:bodyPr/>
          <a:lstStyle>
            <a:lvl1pPr>
              <a:defRPr>
                <a:effectLst>
                  <a:outerShdw blurRad="38100" dist="38100" dir="2700000" algn="tl">
                    <a:srgbClr val="000000"/>
                  </a:outerShdw>
                </a:effectLst>
                <a:latin typeface="+mn-lt"/>
              </a:defRPr>
            </a:lvl1pPr>
          </a:lstStyle>
          <a:p>
            <a:endParaRPr lang="en-US">
              <a:solidFill>
                <a:srgbClr val="FFFFFF"/>
              </a:solidFill>
            </a:endParaRPr>
          </a:p>
        </p:txBody>
      </p:sp>
      <p:sp>
        <p:nvSpPr>
          <p:cNvPr id="17565" name="Rectangle 157"/>
          <p:cNvSpPr>
            <a:spLocks noGrp="1" noChangeArrowheads="1"/>
          </p:cNvSpPr>
          <p:nvPr>
            <p:ph type="sldNum" sz="quarter" idx="4"/>
          </p:nvPr>
        </p:nvSpPr>
        <p:spPr>
          <a:xfrm>
            <a:off x="6553200" y="6248400"/>
            <a:ext cx="2286000" cy="457200"/>
          </a:xfrm>
        </p:spPr>
        <p:txBody>
          <a:bodyPr/>
          <a:lstStyle>
            <a:lvl1pPr>
              <a:defRPr>
                <a:effectLst>
                  <a:outerShdw blurRad="38100" dist="38100" dir="2700000" algn="tl">
                    <a:srgbClr val="000000"/>
                  </a:outerShdw>
                </a:effectLst>
                <a:latin typeface="+mn-lt"/>
              </a:defRPr>
            </a:lvl1pPr>
          </a:lstStyle>
          <a:p>
            <a:fld id="{447C306C-8BA7-4D15-A8B1-0B8F02F4F99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995470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C69C07F-17C6-4339-AFFD-5FE96284A02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167738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FCB4D6A0-82E1-4C67-A077-FAE48381567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67902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A00709-CAE5-45FB-9A5A-EFE16370C9C7}" type="datetimeFigureOut">
              <a:rPr lang="en-US" smtClean="0"/>
              <a:t>3/3/2021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C6B4CE-3727-4C70-BD22-05A7FC7FE1F9}"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6" y="1600200"/>
            <a:ext cx="4194175" cy="44989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600200"/>
            <a:ext cx="4194175" cy="44989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891AE7EB-FF37-4F4C-B706-30F7F4C675E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389301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ADE0BCD4-0E48-4F30-9B8D-E33802EAF17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856554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E5761220-C6E7-4697-B3E3-94DC1F7FC90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85630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12A78BFE-CD88-46C8-ABD7-425C5EAB2A2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331220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8CB6DDF8-7BE9-49CA-9C2A-88112501C43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290048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52794870-525F-44DD-AF56-AB21B50A103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360501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ED86CC76-2052-4D81-9DBB-FDBD37F1F75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446388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9" y="228602"/>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6" y="228602"/>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FA9918D-C2F0-42BF-BCE8-4AF638FC712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99814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2700" b="0"/>
            </a:lvl1pPr>
            <a:extLst/>
          </a:lstStyle>
          <a:p>
            <a:r>
              <a:rPr kumimoji="0" lang="en-US"/>
              <a:t>Click to edit Master title style</a:t>
            </a:r>
          </a:p>
        </p:txBody>
      </p:sp>
      <p:sp>
        <p:nvSpPr>
          <p:cNvPr id="3" name="Text Placeholder 2"/>
          <p:cNvSpPr>
            <a:spLocks noGrp="1"/>
          </p:cNvSpPr>
          <p:nvPr>
            <p:ph type="body" idx="2"/>
          </p:nvPr>
        </p:nvSpPr>
        <p:spPr>
          <a:xfrm>
            <a:off x="685800" y="1435100"/>
            <a:ext cx="2514600" cy="4572000"/>
          </a:xfrm>
        </p:spPr>
        <p:txBody>
          <a:bodyPr/>
          <a:lstStyle>
            <a:lvl1pPr marL="41148" indent="0">
              <a:buNone/>
              <a:defRPr sz="1350"/>
            </a:lvl1pPr>
            <a:lvl2pPr>
              <a:buNone/>
              <a:defRPr sz="900"/>
            </a:lvl2pPr>
            <a:lvl3pPr>
              <a:buNone/>
              <a:defRPr sz="750"/>
            </a:lvl3pPr>
            <a:lvl4pPr>
              <a:buNone/>
              <a:defRPr sz="675"/>
            </a:lvl4pPr>
            <a:lvl5pPr>
              <a:buNone/>
              <a:defRPr sz="675"/>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2400"/>
            </a:lvl1pPr>
            <a:lvl2pPr>
              <a:defRPr sz="2100"/>
            </a:lvl2pPr>
            <a:lvl3pPr>
              <a:defRPr sz="1800"/>
            </a:lvl3pPr>
            <a:lvl4pPr>
              <a:defRPr sz="1500"/>
            </a:lvl4pPr>
            <a:lvl5pPr>
              <a:defRPr sz="15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2A00709-CAE5-45FB-9A5A-EFE16370C9C7}" type="datetimeFigureOut">
              <a:rPr lang="en-US" smtClean="0"/>
              <a:t>3/3/2021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C6B4CE-3727-4C70-BD22-05A7FC7FE1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cxnSp>
        <p:nvCxnSpPr>
          <p:cNvPr id="9" name="Straight Connector 8"/>
          <p:cNvCxnSpPr/>
          <p:nvPr/>
        </p:nvCxnSpPr>
        <p:spPr>
          <a:xfrm flipV="1">
            <a:off x="363196"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2"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3"/>
            <a:ext cx="6858000" cy="701749"/>
          </a:xfrm>
        </p:spPr>
        <p:txBody>
          <a:bodyPr anchor="b"/>
          <a:lstStyle>
            <a:lvl1pPr algn="l">
              <a:buNone/>
              <a:defRPr sz="1575" b="0"/>
            </a:lvl1pPr>
            <a:extLst/>
          </a:lstStyle>
          <a:p>
            <a:r>
              <a:rPr kumimoji="0" lang="en-US"/>
              <a:t>Click to edit Master title style</a:t>
            </a:r>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2400"/>
            </a:lvl1pPr>
            <a:extLst/>
          </a:lstStyle>
          <a:p>
            <a:r>
              <a:rPr kumimoji="0" lang="en-US"/>
              <a:t>Click icon to add picture</a:t>
            </a:r>
          </a:p>
        </p:txBody>
      </p:sp>
      <p:sp>
        <p:nvSpPr>
          <p:cNvPr id="4" name="Text Placeholder 3"/>
          <p:cNvSpPr>
            <a:spLocks noGrp="1"/>
          </p:cNvSpPr>
          <p:nvPr>
            <p:ph type="body" sz="half" idx="2"/>
          </p:nvPr>
        </p:nvSpPr>
        <p:spPr bwMode="grayWhite">
          <a:xfrm>
            <a:off x="914400" y="1150144"/>
            <a:ext cx="6858000" cy="685800"/>
          </a:xfrm>
        </p:spPr>
        <p:txBody>
          <a:bodyPr/>
          <a:lstStyle>
            <a:lvl1pPr marL="20574" indent="0">
              <a:spcBef>
                <a:spcPts val="0"/>
              </a:spcBef>
              <a:buNone/>
              <a:defRPr sz="1050">
                <a:solidFill>
                  <a:srgbClr val="FFFFFF"/>
                </a:solidFill>
              </a:defRPr>
            </a:lvl1pPr>
            <a:lvl2pPr>
              <a:defRPr sz="900"/>
            </a:lvl2pPr>
            <a:lvl3pPr>
              <a:defRPr sz="750"/>
            </a:lvl3pPr>
            <a:lvl4pPr>
              <a:defRPr sz="675"/>
            </a:lvl4pPr>
            <a:lvl5pPr>
              <a:defRPr sz="675"/>
            </a:lvl5pPr>
            <a:extLst/>
          </a:lstStyle>
          <a:p>
            <a:pPr lvl="0" eaLnBrk="1" latinLnBrk="0" hangingPunct="1"/>
            <a:r>
              <a:rPr kumimoji="0" lang="en-US"/>
              <a:t>Click to edit Master text styles</a:t>
            </a:r>
          </a:p>
        </p:txBody>
      </p:sp>
      <p:grpSp>
        <p:nvGrpSpPr>
          <p:cNvPr id="14" name="Group 13"/>
          <p:cNvGrpSpPr/>
          <p:nvPr/>
        </p:nvGrpSpPr>
        <p:grpSpPr>
          <a:xfrm rot="5400000">
            <a:off x="8666982"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9"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p>
            <a:fld id="{62A00709-CAE5-45FB-9A5A-EFE16370C9C7}" type="datetimeFigureOut">
              <a:rPr lang="en-US" smtClean="0"/>
              <a:t>3/3/2021</a:t>
            </a:fld>
            <a:endParaRPr lang="en-US"/>
          </a:p>
        </p:txBody>
      </p:sp>
      <p:sp>
        <p:nvSpPr>
          <p:cNvPr id="6" name="Footer Placeholder 5"/>
          <p:cNvSpPr>
            <a:spLocks noGrp="1"/>
          </p:cNvSpPr>
          <p:nvPr>
            <p:ph type="ftr" sz="quarter" idx="11"/>
          </p:nvPr>
        </p:nvSpPr>
        <p:spPr>
          <a:xfrm>
            <a:off x="914400" y="55499"/>
            <a:ext cx="5562600" cy="365125"/>
          </a:xfrm>
        </p:spPr>
        <p:txBody>
          <a:bodyPr/>
          <a:lstStyle/>
          <a:p>
            <a:endParaRPr lang="en-US"/>
          </a:p>
        </p:txBody>
      </p:sp>
      <p:sp>
        <p:nvSpPr>
          <p:cNvPr id="7" name="Slide Number Placeholder 6"/>
          <p:cNvSpPr>
            <a:spLocks noGrp="1"/>
          </p:cNvSpPr>
          <p:nvPr>
            <p:ph type="sldNum" sz="quarter" idx="12"/>
          </p:nvPr>
        </p:nvSpPr>
        <p:spPr>
          <a:xfrm>
            <a:off x="8610600" y="55499"/>
            <a:ext cx="457200" cy="365125"/>
          </a:xfrm>
        </p:spPr>
        <p:txBody>
          <a:bodyPr/>
          <a:lstStyle/>
          <a:p>
            <a:fld id="{04C6B4CE-3727-4C70-BD22-05A7FC7FE1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p>
            <a:r>
              <a:rPr kumimoji="0" lang="en-US"/>
              <a:t>Click to edit Master title style</a:t>
            </a:r>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477000" y="6416677"/>
            <a:ext cx="2133600" cy="365125"/>
          </a:xfrm>
          <a:prstGeom prst="rect">
            <a:avLst/>
          </a:prstGeom>
        </p:spPr>
        <p:txBody>
          <a:bodyPr vert="horz" anchor="b"/>
          <a:lstStyle>
            <a:lvl1pPr algn="l" eaLnBrk="1" latinLnBrk="0" hangingPunct="1">
              <a:defRPr kumimoji="0" sz="825">
                <a:solidFill>
                  <a:schemeClr val="tx2"/>
                </a:solidFill>
              </a:defRPr>
            </a:lvl1pPr>
            <a:extLst/>
          </a:lstStyle>
          <a:p>
            <a:fld id="{62A00709-CAE5-45FB-9A5A-EFE16370C9C7}" type="datetimeFigureOut">
              <a:rPr lang="en-US" smtClean="0"/>
              <a:t>3/3/2021</a:t>
            </a:fld>
            <a:endParaRPr lang="en-US"/>
          </a:p>
        </p:txBody>
      </p:sp>
      <p:sp>
        <p:nvSpPr>
          <p:cNvPr id="3" name="Footer Placeholder 2"/>
          <p:cNvSpPr>
            <a:spLocks noGrp="1"/>
          </p:cNvSpPr>
          <p:nvPr>
            <p:ph type="ftr" sz="quarter" idx="3"/>
          </p:nvPr>
        </p:nvSpPr>
        <p:spPr>
          <a:xfrm>
            <a:off x="914400" y="6416677"/>
            <a:ext cx="5562600" cy="365125"/>
          </a:xfrm>
          <a:prstGeom prst="rect">
            <a:avLst/>
          </a:prstGeom>
        </p:spPr>
        <p:txBody>
          <a:bodyPr vert="horz" anchor="b"/>
          <a:lstStyle>
            <a:lvl1pPr algn="r" eaLnBrk="1" latinLnBrk="0" hangingPunct="1">
              <a:defRPr kumimoji="0" sz="825">
                <a:solidFill>
                  <a:schemeClr val="tx2"/>
                </a:solidFill>
              </a:defRPr>
            </a:lvl1pPr>
            <a:extLst/>
          </a:lstStyle>
          <a:p>
            <a:endParaRPr lang="en-US"/>
          </a:p>
        </p:txBody>
      </p:sp>
      <p:sp>
        <p:nvSpPr>
          <p:cNvPr id="23" name="Slide Number Placeholder 22"/>
          <p:cNvSpPr>
            <a:spLocks noGrp="1"/>
          </p:cNvSpPr>
          <p:nvPr>
            <p:ph type="sldNum" sz="quarter" idx="4"/>
          </p:nvPr>
        </p:nvSpPr>
        <p:spPr>
          <a:xfrm>
            <a:off x="8610600" y="6416677"/>
            <a:ext cx="457200" cy="365125"/>
          </a:xfrm>
          <a:prstGeom prst="rect">
            <a:avLst/>
          </a:prstGeom>
        </p:spPr>
        <p:txBody>
          <a:bodyPr vert="horz" anchor="b"/>
          <a:lstStyle>
            <a:lvl1pPr algn="l" eaLnBrk="1" latinLnBrk="0" hangingPunct="1">
              <a:defRPr kumimoji="0" sz="900">
                <a:solidFill>
                  <a:schemeClr val="tx2"/>
                </a:solidFill>
              </a:defRPr>
            </a:lvl1pPr>
            <a:extLst/>
          </a:lstStyle>
          <a:p>
            <a:fld id="{04C6B4CE-3727-4C70-BD22-05A7FC7FE1F9}"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000" kern="1200" spc="-75" baseline="0">
          <a:solidFill>
            <a:schemeClr val="tx2">
              <a:satMod val="200000"/>
            </a:schemeClr>
          </a:solidFill>
          <a:latin typeface="+mj-lt"/>
          <a:ea typeface="+mj-ea"/>
          <a:cs typeface="+mj-cs"/>
        </a:defRPr>
      </a:lvl1pPr>
      <a:extLst/>
    </p:titleStyle>
    <p:bodyStyle>
      <a:lvl1pPr marL="308610" indent="-257175" algn="l" rtl="0" eaLnBrk="1" latinLnBrk="0" hangingPunct="1">
        <a:spcBef>
          <a:spcPts val="525"/>
        </a:spcBef>
        <a:buClr>
          <a:schemeClr val="tx2"/>
        </a:buClr>
        <a:buSzPct val="95000"/>
        <a:buFont typeface="Wingdings"/>
        <a:buChar char=""/>
        <a:defRPr kumimoji="0" sz="2250" kern="1200">
          <a:solidFill>
            <a:schemeClr val="tx1"/>
          </a:solidFill>
          <a:latin typeface="+mn-lt"/>
          <a:ea typeface="+mn-ea"/>
          <a:cs typeface="+mn-cs"/>
        </a:defRPr>
      </a:lvl1pPr>
      <a:lvl2pPr marL="555498" indent="-214313" algn="l" rtl="0" eaLnBrk="1" latinLnBrk="0" hangingPunct="1">
        <a:spcBef>
          <a:spcPct val="20000"/>
        </a:spcBef>
        <a:buClr>
          <a:schemeClr val="accent2"/>
        </a:buClr>
        <a:buSzPct val="90000"/>
        <a:buFont typeface="Wingdings"/>
        <a:buChar char=""/>
        <a:defRPr kumimoji="0" sz="1950" kern="1200">
          <a:solidFill>
            <a:schemeClr val="tx1"/>
          </a:solidFill>
          <a:latin typeface="+mn-lt"/>
          <a:ea typeface="+mn-ea"/>
          <a:cs typeface="+mn-cs"/>
        </a:defRPr>
      </a:lvl2pPr>
      <a:lvl3pPr marL="747522" indent="-171450" algn="l" rtl="0" eaLnBrk="1" latinLnBrk="0" hangingPunct="1">
        <a:spcBef>
          <a:spcPct val="20000"/>
        </a:spcBef>
        <a:buClr>
          <a:schemeClr val="accent2"/>
        </a:buClr>
        <a:buFont typeface="Wingdings 2"/>
        <a:buChar char=""/>
        <a:defRPr kumimoji="0" sz="1800" kern="1200">
          <a:solidFill>
            <a:schemeClr val="tx1"/>
          </a:solidFill>
          <a:latin typeface="+mn-lt"/>
          <a:ea typeface="+mn-ea"/>
          <a:cs typeface="+mn-cs"/>
        </a:defRPr>
      </a:lvl3pPr>
      <a:lvl4pPr marL="946404" indent="-171450" algn="l" rtl="0" eaLnBrk="1" latinLnBrk="0" hangingPunct="1">
        <a:spcBef>
          <a:spcPct val="20000"/>
        </a:spcBef>
        <a:buClr>
          <a:schemeClr val="accent3"/>
        </a:buClr>
        <a:buFont typeface="Wingdings 3"/>
        <a:buChar char=""/>
        <a:defRPr kumimoji="0" sz="1650" kern="1200">
          <a:solidFill>
            <a:schemeClr val="tx1"/>
          </a:solidFill>
          <a:latin typeface="+mn-lt"/>
          <a:ea typeface="+mn-ea"/>
          <a:cs typeface="+mn-cs"/>
        </a:defRPr>
      </a:lvl4pPr>
      <a:lvl5pPr marL="1110996" indent="-157734" algn="l" rtl="0" eaLnBrk="1" latinLnBrk="0" hangingPunct="1">
        <a:spcBef>
          <a:spcPct val="20000"/>
        </a:spcBef>
        <a:buClr>
          <a:schemeClr val="accent3"/>
        </a:buClr>
        <a:buFont typeface="Wingdings 2"/>
        <a:buChar char=""/>
        <a:defRPr kumimoji="0" sz="1500" kern="1200">
          <a:solidFill>
            <a:schemeClr val="tx1"/>
          </a:solidFill>
          <a:latin typeface="+mn-lt"/>
          <a:ea typeface="+mn-ea"/>
          <a:cs typeface="+mn-cs"/>
        </a:defRPr>
      </a:lvl5pPr>
      <a:lvl6pPr marL="1282446" indent="-157734" algn="l" rtl="0" eaLnBrk="1" latinLnBrk="0" hangingPunct="1">
        <a:spcBef>
          <a:spcPct val="20000"/>
        </a:spcBef>
        <a:buClr>
          <a:schemeClr val="accent3"/>
        </a:buClr>
        <a:buFont typeface="Wingdings 2"/>
        <a:buChar char=""/>
        <a:defRPr kumimoji="0" sz="1350" kern="1200">
          <a:solidFill>
            <a:schemeClr val="tx1"/>
          </a:solidFill>
          <a:latin typeface="+mn-lt"/>
          <a:ea typeface="+mn-ea"/>
          <a:cs typeface="+mn-cs"/>
        </a:defRPr>
      </a:lvl6pPr>
      <a:lvl7pPr marL="1426464" indent="-137160" algn="l" rtl="0" eaLnBrk="1" latinLnBrk="0" hangingPunct="1">
        <a:spcBef>
          <a:spcPct val="20000"/>
        </a:spcBef>
        <a:buClr>
          <a:schemeClr val="accent4"/>
        </a:buClr>
        <a:buFont typeface="Wingdings 2"/>
        <a:buChar char=""/>
        <a:defRPr kumimoji="0" sz="1200" kern="1200">
          <a:solidFill>
            <a:schemeClr val="tx1"/>
          </a:solidFill>
          <a:latin typeface="+mn-lt"/>
          <a:ea typeface="+mn-ea"/>
          <a:cs typeface="+mn-cs"/>
        </a:defRPr>
      </a:lvl7pPr>
      <a:lvl8pPr marL="1570482" indent="-137160" algn="l" rtl="0" eaLnBrk="1" latinLnBrk="0" hangingPunct="1">
        <a:spcBef>
          <a:spcPct val="20000"/>
        </a:spcBef>
        <a:buClr>
          <a:schemeClr val="accent4"/>
        </a:buClr>
        <a:buFont typeface="Wingdings 2"/>
        <a:buChar char=""/>
        <a:defRPr kumimoji="0" sz="1200" kern="1200">
          <a:solidFill>
            <a:schemeClr val="tx1"/>
          </a:solidFill>
          <a:latin typeface="+mn-lt"/>
          <a:ea typeface="+mn-ea"/>
          <a:cs typeface="+mn-cs"/>
        </a:defRPr>
      </a:lvl8pPr>
      <a:lvl9pPr marL="1714500" indent="-137160" algn="l" rtl="0" eaLnBrk="1" latinLnBrk="0" hangingPunct="1">
        <a:spcBef>
          <a:spcPct val="20000"/>
        </a:spcBef>
        <a:buClr>
          <a:schemeClr val="accent4"/>
        </a:buClr>
        <a:buFont typeface="Wingdings 2"/>
        <a:buChar char=""/>
        <a:defRPr kumimoji="0" sz="12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dirty="0">
              <a:solidFill>
                <a:prstClr val="white"/>
              </a:solidFill>
            </a:endParaRPr>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dirty="0">
              <a:solidFill>
                <a:prstClr val="white"/>
              </a:solidFill>
            </a:endParaRPr>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dirty="0">
              <a:solidFill>
                <a:prstClr val="white"/>
              </a:solidFill>
            </a:endParaRPr>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dirty="0">
              <a:solidFill>
                <a:prstClr val="white"/>
              </a:solidFill>
            </a:endParaRPr>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p>
            <a:r>
              <a:rPr kumimoji="0" lang="en-US"/>
              <a:t>Click to edit Master title style</a:t>
            </a:r>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477000" y="6416677"/>
            <a:ext cx="2133600" cy="365125"/>
          </a:xfrm>
          <a:prstGeom prst="rect">
            <a:avLst/>
          </a:prstGeom>
        </p:spPr>
        <p:txBody>
          <a:bodyPr vert="horz" anchor="b"/>
          <a:lstStyle>
            <a:lvl1pPr algn="l" eaLnBrk="1" latinLnBrk="0" hangingPunct="1">
              <a:defRPr kumimoji="0" sz="825">
                <a:solidFill>
                  <a:schemeClr val="tx2"/>
                </a:solidFill>
              </a:defRPr>
            </a:lvl1pPr>
            <a:extLst/>
          </a:lstStyle>
          <a:p>
            <a:fld id="{62A00709-CAE5-45FB-9A5A-EFE16370C9C7}" type="datetimeFigureOut">
              <a:rPr lang="en-US" smtClean="0">
                <a:solidFill>
                  <a:srgbClr val="EEECE1"/>
                </a:solidFill>
              </a:rPr>
              <a:pPr/>
              <a:t>3/3/2021</a:t>
            </a:fld>
            <a:endParaRPr lang="en-US">
              <a:solidFill>
                <a:srgbClr val="EEECE1"/>
              </a:solidFill>
            </a:endParaRPr>
          </a:p>
        </p:txBody>
      </p:sp>
      <p:sp>
        <p:nvSpPr>
          <p:cNvPr id="3" name="Footer Placeholder 2"/>
          <p:cNvSpPr>
            <a:spLocks noGrp="1"/>
          </p:cNvSpPr>
          <p:nvPr>
            <p:ph type="ftr" sz="quarter" idx="3"/>
          </p:nvPr>
        </p:nvSpPr>
        <p:spPr>
          <a:xfrm>
            <a:off x="914400" y="6416677"/>
            <a:ext cx="5562600" cy="365125"/>
          </a:xfrm>
          <a:prstGeom prst="rect">
            <a:avLst/>
          </a:prstGeom>
        </p:spPr>
        <p:txBody>
          <a:bodyPr vert="horz" anchor="b"/>
          <a:lstStyle>
            <a:lvl1pPr algn="r" eaLnBrk="1" latinLnBrk="0" hangingPunct="1">
              <a:defRPr kumimoji="0" sz="825">
                <a:solidFill>
                  <a:schemeClr val="tx2"/>
                </a:solidFill>
              </a:defRPr>
            </a:lvl1pPr>
            <a:extLst/>
          </a:lstStyle>
          <a:p>
            <a:endParaRPr lang="en-US">
              <a:solidFill>
                <a:srgbClr val="EEECE1"/>
              </a:solidFill>
            </a:endParaRPr>
          </a:p>
        </p:txBody>
      </p:sp>
      <p:sp>
        <p:nvSpPr>
          <p:cNvPr id="23" name="Slide Number Placeholder 22"/>
          <p:cNvSpPr>
            <a:spLocks noGrp="1"/>
          </p:cNvSpPr>
          <p:nvPr>
            <p:ph type="sldNum" sz="quarter" idx="4"/>
          </p:nvPr>
        </p:nvSpPr>
        <p:spPr>
          <a:xfrm>
            <a:off x="8610600" y="6416677"/>
            <a:ext cx="457200" cy="365125"/>
          </a:xfrm>
          <a:prstGeom prst="rect">
            <a:avLst/>
          </a:prstGeom>
        </p:spPr>
        <p:txBody>
          <a:bodyPr vert="horz" anchor="b"/>
          <a:lstStyle>
            <a:lvl1pPr algn="l" eaLnBrk="1" latinLnBrk="0" hangingPunct="1">
              <a:defRPr kumimoji="0" sz="900">
                <a:solidFill>
                  <a:schemeClr val="tx2"/>
                </a:solidFill>
              </a:defRPr>
            </a:lvl1pPr>
            <a:extLst/>
          </a:lstStyle>
          <a:p>
            <a:fld id="{04C6B4CE-3727-4C70-BD22-05A7FC7FE1F9}" type="slidenum">
              <a:rPr lang="en-US" smtClean="0">
                <a:solidFill>
                  <a:srgbClr val="EEECE1"/>
                </a:solidFill>
              </a:rPr>
              <a:pPr/>
              <a:t>‹#›</a:t>
            </a:fld>
            <a:endParaRPr lang="en-US">
              <a:solidFill>
                <a:srgbClr val="EEECE1"/>
              </a:solidFill>
            </a:endParaRPr>
          </a:p>
        </p:txBody>
      </p:sp>
    </p:spTree>
    <p:extLst>
      <p:ext uri="{BB962C8B-B14F-4D97-AF65-F5344CB8AC3E}">
        <p14:creationId xmlns:p14="http://schemas.microsoft.com/office/powerpoint/2010/main" val="3417966183"/>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000" kern="1200" spc="-75" baseline="0">
          <a:solidFill>
            <a:schemeClr val="tx2">
              <a:satMod val="200000"/>
            </a:schemeClr>
          </a:solidFill>
          <a:latin typeface="+mj-lt"/>
          <a:ea typeface="+mj-ea"/>
          <a:cs typeface="+mj-cs"/>
        </a:defRPr>
      </a:lvl1pPr>
      <a:extLst/>
    </p:titleStyle>
    <p:bodyStyle>
      <a:lvl1pPr marL="308610" indent="-257175" algn="l" rtl="0" eaLnBrk="1" latinLnBrk="0" hangingPunct="1">
        <a:spcBef>
          <a:spcPts val="525"/>
        </a:spcBef>
        <a:buClr>
          <a:schemeClr val="tx2"/>
        </a:buClr>
        <a:buSzPct val="95000"/>
        <a:buFont typeface="Wingdings"/>
        <a:buChar char=""/>
        <a:defRPr kumimoji="0" sz="2250" kern="1200">
          <a:solidFill>
            <a:schemeClr val="tx1"/>
          </a:solidFill>
          <a:latin typeface="+mn-lt"/>
          <a:ea typeface="+mn-ea"/>
          <a:cs typeface="+mn-cs"/>
        </a:defRPr>
      </a:lvl1pPr>
      <a:lvl2pPr marL="555498" indent="-214313" algn="l" rtl="0" eaLnBrk="1" latinLnBrk="0" hangingPunct="1">
        <a:spcBef>
          <a:spcPct val="20000"/>
        </a:spcBef>
        <a:buClr>
          <a:schemeClr val="accent2"/>
        </a:buClr>
        <a:buSzPct val="90000"/>
        <a:buFont typeface="Wingdings"/>
        <a:buChar char=""/>
        <a:defRPr kumimoji="0" sz="1950" kern="1200">
          <a:solidFill>
            <a:schemeClr val="tx1"/>
          </a:solidFill>
          <a:latin typeface="+mn-lt"/>
          <a:ea typeface="+mn-ea"/>
          <a:cs typeface="+mn-cs"/>
        </a:defRPr>
      </a:lvl2pPr>
      <a:lvl3pPr marL="747522" indent="-171450" algn="l" rtl="0" eaLnBrk="1" latinLnBrk="0" hangingPunct="1">
        <a:spcBef>
          <a:spcPct val="20000"/>
        </a:spcBef>
        <a:buClr>
          <a:schemeClr val="accent2"/>
        </a:buClr>
        <a:buFont typeface="Wingdings 2"/>
        <a:buChar char=""/>
        <a:defRPr kumimoji="0" sz="1800" kern="1200">
          <a:solidFill>
            <a:schemeClr val="tx1"/>
          </a:solidFill>
          <a:latin typeface="+mn-lt"/>
          <a:ea typeface="+mn-ea"/>
          <a:cs typeface="+mn-cs"/>
        </a:defRPr>
      </a:lvl3pPr>
      <a:lvl4pPr marL="946404" indent="-171450" algn="l" rtl="0" eaLnBrk="1" latinLnBrk="0" hangingPunct="1">
        <a:spcBef>
          <a:spcPct val="20000"/>
        </a:spcBef>
        <a:buClr>
          <a:schemeClr val="accent3"/>
        </a:buClr>
        <a:buFont typeface="Wingdings 3"/>
        <a:buChar char=""/>
        <a:defRPr kumimoji="0" sz="1650" kern="1200">
          <a:solidFill>
            <a:schemeClr val="tx1"/>
          </a:solidFill>
          <a:latin typeface="+mn-lt"/>
          <a:ea typeface="+mn-ea"/>
          <a:cs typeface="+mn-cs"/>
        </a:defRPr>
      </a:lvl4pPr>
      <a:lvl5pPr marL="1110996" indent="-157734" algn="l" rtl="0" eaLnBrk="1" latinLnBrk="0" hangingPunct="1">
        <a:spcBef>
          <a:spcPct val="20000"/>
        </a:spcBef>
        <a:buClr>
          <a:schemeClr val="accent3"/>
        </a:buClr>
        <a:buFont typeface="Wingdings 2"/>
        <a:buChar char=""/>
        <a:defRPr kumimoji="0" sz="1500" kern="1200">
          <a:solidFill>
            <a:schemeClr val="tx1"/>
          </a:solidFill>
          <a:latin typeface="+mn-lt"/>
          <a:ea typeface="+mn-ea"/>
          <a:cs typeface="+mn-cs"/>
        </a:defRPr>
      </a:lvl5pPr>
      <a:lvl6pPr marL="1282446" indent="-157734" algn="l" rtl="0" eaLnBrk="1" latinLnBrk="0" hangingPunct="1">
        <a:spcBef>
          <a:spcPct val="20000"/>
        </a:spcBef>
        <a:buClr>
          <a:schemeClr val="accent3"/>
        </a:buClr>
        <a:buFont typeface="Wingdings 2"/>
        <a:buChar char=""/>
        <a:defRPr kumimoji="0" sz="1350" kern="1200">
          <a:solidFill>
            <a:schemeClr val="tx1"/>
          </a:solidFill>
          <a:latin typeface="+mn-lt"/>
          <a:ea typeface="+mn-ea"/>
          <a:cs typeface="+mn-cs"/>
        </a:defRPr>
      </a:lvl6pPr>
      <a:lvl7pPr marL="1426464" indent="-137160" algn="l" rtl="0" eaLnBrk="1" latinLnBrk="0" hangingPunct="1">
        <a:spcBef>
          <a:spcPct val="20000"/>
        </a:spcBef>
        <a:buClr>
          <a:schemeClr val="accent4"/>
        </a:buClr>
        <a:buFont typeface="Wingdings 2"/>
        <a:buChar char=""/>
        <a:defRPr kumimoji="0" sz="1200" kern="1200">
          <a:solidFill>
            <a:schemeClr val="tx1"/>
          </a:solidFill>
          <a:latin typeface="+mn-lt"/>
          <a:ea typeface="+mn-ea"/>
          <a:cs typeface="+mn-cs"/>
        </a:defRPr>
      </a:lvl7pPr>
      <a:lvl8pPr marL="1570482" indent="-137160" algn="l" rtl="0" eaLnBrk="1" latinLnBrk="0" hangingPunct="1">
        <a:spcBef>
          <a:spcPct val="20000"/>
        </a:spcBef>
        <a:buClr>
          <a:schemeClr val="accent4"/>
        </a:buClr>
        <a:buFont typeface="Wingdings 2"/>
        <a:buChar char=""/>
        <a:defRPr kumimoji="0" sz="1200" kern="1200">
          <a:solidFill>
            <a:schemeClr val="tx1"/>
          </a:solidFill>
          <a:latin typeface="+mn-lt"/>
          <a:ea typeface="+mn-ea"/>
          <a:cs typeface="+mn-cs"/>
        </a:defRPr>
      </a:lvl8pPr>
      <a:lvl9pPr marL="1714500" indent="-137160" algn="l" rtl="0" eaLnBrk="1" latinLnBrk="0" hangingPunct="1">
        <a:spcBef>
          <a:spcPct val="20000"/>
        </a:spcBef>
        <a:buClr>
          <a:schemeClr val="accent4"/>
        </a:buClr>
        <a:buFont typeface="Wingdings 2"/>
        <a:buChar char=""/>
        <a:defRPr kumimoji="0" sz="12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4E9BF89-AA10-4539-99A2-0044EB1DF2CB}" type="datetimeFigureOut">
              <a:rPr lang="en-US" smtClean="0">
                <a:solidFill>
                  <a:prstClr val="black">
                    <a:tint val="75000"/>
                  </a:prstClr>
                </a:solidFill>
              </a:rPr>
              <a:pPr/>
              <a:t>3/3/2021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E26C2F7-A22E-48E2-BD8E-53248CB2EF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312707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tx1"/>
            </a:gs>
            <a:gs pos="100000">
              <a:schemeClr val="tx1"/>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D6CF719-434E-4B74-8A18-1A005782A304}" type="datetimeFigureOut">
              <a:rPr lang="en-US" smtClean="0">
                <a:solidFill>
                  <a:prstClr val="black">
                    <a:tint val="75000"/>
                  </a:prstClr>
                </a:solidFill>
              </a:rPr>
              <a:pPr/>
              <a:t>3/3/2021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506E724-8D06-4934-89F7-64D19BA7F4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124649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88CFB02-3715-4B33-85D8-CB1F406AE19A}" type="datetimeFigureOut">
              <a:rPr lang="en-US" smtClean="0">
                <a:solidFill>
                  <a:prstClr val="black">
                    <a:tint val="75000"/>
                  </a:prstClr>
                </a:solidFill>
              </a:rPr>
              <a:pPr/>
              <a:t>3/3/2021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D8F4DC4-C3EF-44A2-8F1C-E5C935D37D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342234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slow" p14:dur="4250"/>
    </mc:Choice>
    <mc:Fallback xmlns="">
      <p:transition spd="slow"/>
    </mc:Fallback>
  </mc:AlternateConten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 y="2"/>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8" name="Rectangle 7"/>
          <p:cNvSpPr/>
          <p:nvPr/>
        </p:nvSpPr>
        <p:spPr>
          <a:xfrm>
            <a:off x="255589" y="5046665"/>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9" name="Rectangle 8"/>
          <p:cNvSpPr/>
          <p:nvPr/>
        </p:nvSpPr>
        <p:spPr>
          <a:xfrm>
            <a:off x="255589"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10" name="Rectangle 9"/>
          <p:cNvSpPr/>
          <p:nvPr/>
        </p:nvSpPr>
        <p:spPr>
          <a:xfrm>
            <a:off x="255589"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11" name="Rectangle 10"/>
          <p:cNvSpPr/>
          <p:nvPr/>
        </p:nvSpPr>
        <p:spPr>
          <a:xfrm>
            <a:off x="255589"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12" name="Rectangle 11"/>
          <p:cNvSpPr/>
          <p:nvPr/>
        </p:nvSpPr>
        <p:spPr>
          <a:xfrm>
            <a:off x="309564" y="681040"/>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15" name="Rectangle 14"/>
          <p:cNvSpPr/>
          <p:nvPr/>
        </p:nvSpPr>
        <p:spPr>
          <a:xfrm>
            <a:off x="268289" y="681040"/>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16" name="Rectangle 15"/>
          <p:cNvSpPr/>
          <p:nvPr/>
        </p:nvSpPr>
        <p:spPr>
          <a:xfrm>
            <a:off x="249239" y="681040"/>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17" name="Rectangle 16"/>
          <p:cNvSpPr/>
          <p:nvPr/>
        </p:nvSpPr>
        <p:spPr>
          <a:xfrm>
            <a:off x="222250" y="681040"/>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1035" name="Text Placeholder 12"/>
          <p:cNvSpPr>
            <a:spLocks noGrp="1"/>
          </p:cNvSpPr>
          <p:nvPr>
            <p:ph type="body" idx="1"/>
          </p:nvPr>
        </p:nvSpPr>
        <p:spPr bwMode="auto">
          <a:xfrm>
            <a:off x="914400" y="457200"/>
            <a:ext cx="7772400" cy="5899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477000" y="6416677"/>
            <a:ext cx="2133600" cy="365125"/>
          </a:xfrm>
          <a:prstGeom prst="rect">
            <a:avLst/>
          </a:prstGeom>
        </p:spPr>
        <p:txBody>
          <a:bodyPr vert="horz" anchor="b"/>
          <a:lstStyle>
            <a:lvl1pPr algn="l" eaLnBrk="1" fontAlgn="auto" latinLnBrk="0" hangingPunct="1">
              <a:spcBef>
                <a:spcPts val="0"/>
              </a:spcBef>
              <a:spcAft>
                <a:spcPts val="0"/>
              </a:spcAft>
              <a:defRPr kumimoji="0" sz="825" smtClean="0">
                <a:solidFill>
                  <a:schemeClr val="tx2"/>
                </a:solidFill>
                <a:latin typeface="+mn-lt"/>
              </a:defRPr>
            </a:lvl1pPr>
            <a:extLst/>
          </a:lstStyle>
          <a:p>
            <a:fld id="{A691A581-342E-4FAE-8447-A287A84FB73B}" type="datetimeFigureOut">
              <a:rPr lang="en-US" smtClean="0"/>
              <a:t>3/3/2021</a:t>
            </a:fld>
            <a:endParaRPr lang="en-US"/>
          </a:p>
        </p:txBody>
      </p:sp>
      <p:sp>
        <p:nvSpPr>
          <p:cNvPr id="3" name="Footer Placeholder 2"/>
          <p:cNvSpPr>
            <a:spLocks noGrp="1"/>
          </p:cNvSpPr>
          <p:nvPr>
            <p:ph type="ftr" sz="quarter" idx="3"/>
          </p:nvPr>
        </p:nvSpPr>
        <p:spPr>
          <a:xfrm>
            <a:off x="914400" y="6416677"/>
            <a:ext cx="5562600" cy="365125"/>
          </a:xfrm>
          <a:prstGeom prst="rect">
            <a:avLst/>
          </a:prstGeom>
        </p:spPr>
        <p:txBody>
          <a:bodyPr vert="horz" anchor="b"/>
          <a:lstStyle>
            <a:lvl1pPr algn="r" eaLnBrk="1" fontAlgn="auto" latinLnBrk="0" hangingPunct="1">
              <a:spcBef>
                <a:spcPts val="0"/>
              </a:spcBef>
              <a:spcAft>
                <a:spcPts val="0"/>
              </a:spcAft>
              <a:defRPr kumimoji="0" sz="825">
                <a:solidFill>
                  <a:schemeClr val="tx2"/>
                </a:solidFill>
                <a:latin typeface="+mn-lt"/>
              </a:defRPr>
            </a:lvl1pPr>
            <a:extLst/>
          </a:lstStyle>
          <a:p>
            <a:endParaRPr lang="en-US"/>
          </a:p>
        </p:txBody>
      </p:sp>
      <p:sp>
        <p:nvSpPr>
          <p:cNvPr id="23" name="Slide Number Placeholder 22"/>
          <p:cNvSpPr>
            <a:spLocks noGrp="1"/>
          </p:cNvSpPr>
          <p:nvPr>
            <p:ph type="sldNum" sz="quarter" idx="4"/>
          </p:nvPr>
        </p:nvSpPr>
        <p:spPr>
          <a:xfrm>
            <a:off x="8610600" y="6416677"/>
            <a:ext cx="457200" cy="365125"/>
          </a:xfrm>
          <a:prstGeom prst="rect">
            <a:avLst/>
          </a:prstGeom>
        </p:spPr>
        <p:txBody>
          <a:bodyPr vert="horz" anchor="b"/>
          <a:lstStyle>
            <a:lvl1pPr algn="l" eaLnBrk="1" fontAlgn="auto" latinLnBrk="0" hangingPunct="1">
              <a:spcBef>
                <a:spcPts val="0"/>
              </a:spcBef>
              <a:spcAft>
                <a:spcPts val="0"/>
              </a:spcAft>
              <a:defRPr kumimoji="0" sz="900" smtClean="0">
                <a:solidFill>
                  <a:schemeClr val="tx2"/>
                </a:solidFill>
                <a:latin typeface="+mn-lt"/>
              </a:defRPr>
            </a:lvl1pPr>
            <a:extLst/>
          </a:lstStyle>
          <a:p>
            <a:fld id="{F73498E7-7437-4877-BED9-C2DC298980BA}" type="slidenum">
              <a:rPr lang="en-US" smtClean="0"/>
              <a:t>‹#›</a:t>
            </a:fld>
            <a:endParaRPr lang="en-US"/>
          </a:p>
        </p:txBody>
      </p:sp>
    </p:spTree>
    <p:extLst>
      <p:ext uri="{BB962C8B-B14F-4D97-AF65-F5344CB8AC3E}">
        <p14:creationId xmlns:p14="http://schemas.microsoft.com/office/powerpoint/2010/main" val="875466286"/>
      </p:ext>
    </p:extLst>
  </p:cSld>
  <p:clrMap bg1="dk1" tx1="lt1" bg2="dk2"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rtl="0" eaLnBrk="1" fontAlgn="base" hangingPunct="1">
        <a:spcBef>
          <a:spcPct val="0"/>
        </a:spcBef>
        <a:spcAft>
          <a:spcPct val="0"/>
        </a:spcAft>
        <a:defRPr sz="3000" kern="1200" spc="-75">
          <a:solidFill>
            <a:srgbClr val="F4F1DA"/>
          </a:solidFill>
          <a:latin typeface="+mj-lt"/>
          <a:ea typeface="+mj-ea"/>
          <a:cs typeface="+mj-cs"/>
        </a:defRPr>
      </a:lvl1pPr>
      <a:lvl2pPr algn="l" rtl="0" eaLnBrk="1" fontAlgn="base" hangingPunct="1">
        <a:spcBef>
          <a:spcPct val="0"/>
        </a:spcBef>
        <a:spcAft>
          <a:spcPct val="0"/>
        </a:spcAft>
        <a:defRPr sz="3000">
          <a:solidFill>
            <a:srgbClr val="F4F1DA"/>
          </a:solidFill>
          <a:latin typeface="Consolas" pitchFamily="49" charset="0"/>
        </a:defRPr>
      </a:lvl2pPr>
      <a:lvl3pPr algn="l" rtl="0" eaLnBrk="1" fontAlgn="base" hangingPunct="1">
        <a:spcBef>
          <a:spcPct val="0"/>
        </a:spcBef>
        <a:spcAft>
          <a:spcPct val="0"/>
        </a:spcAft>
        <a:defRPr sz="3000">
          <a:solidFill>
            <a:srgbClr val="F4F1DA"/>
          </a:solidFill>
          <a:latin typeface="Consolas" pitchFamily="49" charset="0"/>
        </a:defRPr>
      </a:lvl3pPr>
      <a:lvl4pPr algn="l" rtl="0" eaLnBrk="1" fontAlgn="base" hangingPunct="1">
        <a:spcBef>
          <a:spcPct val="0"/>
        </a:spcBef>
        <a:spcAft>
          <a:spcPct val="0"/>
        </a:spcAft>
        <a:defRPr sz="3000">
          <a:solidFill>
            <a:srgbClr val="F4F1DA"/>
          </a:solidFill>
          <a:latin typeface="Consolas" pitchFamily="49" charset="0"/>
        </a:defRPr>
      </a:lvl4pPr>
      <a:lvl5pPr algn="l" rtl="0" eaLnBrk="1" fontAlgn="base" hangingPunct="1">
        <a:spcBef>
          <a:spcPct val="0"/>
        </a:spcBef>
        <a:spcAft>
          <a:spcPct val="0"/>
        </a:spcAft>
        <a:defRPr sz="3000">
          <a:solidFill>
            <a:srgbClr val="F4F1DA"/>
          </a:solidFill>
          <a:latin typeface="Consolas" pitchFamily="49" charset="0"/>
        </a:defRPr>
      </a:lvl5pPr>
      <a:lvl6pPr marL="342900" algn="l" rtl="0" eaLnBrk="1" fontAlgn="base" hangingPunct="1">
        <a:spcBef>
          <a:spcPct val="0"/>
        </a:spcBef>
        <a:spcAft>
          <a:spcPct val="0"/>
        </a:spcAft>
        <a:defRPr sz="3000">
          <a:solidFill>
            <a:srgbClr val="F4F1DA"/>
          </a:solidFill>
          <a:latin typeface="Consolas" pitchFamily="49" charset="0"/>
        </a:defRPr>
      </a:lvl6pPr>
      <a:lvl7pPr marL="685800" algn="l" rtl="0" eaLnBrk="1" fontAlgn="base" hangingPunct="1">
        <a:spcBef>
          <a:spcPct val="0"/>
        </a:spcBef>
        <a:spcAft>
          <a:spcPct val="0"/>
        </a:spcAft>
        <a:defRPr sz="3000">
          <a:solidFill>
            <a:srgbClr val="F4F1DA"/>
          </a:solidFill>
          <a:latin typeface="Consolas" pitchFamily="49" charset="0"/>
        </a:defRPr>
      </a:lvl7pPr>
      <a:lvl8pPr marL="1028700" algn="l" rtl="0" eaLnBrk="1" fontAlgn="base" hangingPunct="1">
        <a:spcBef>
          <a:spcPct val="0"/>
        </a:spcBef>
        <a:spcAft>
          <a:spcPct val="0"/>
        </a:spcAft>
        <a:defRPr sz="3000">
          <a:solidFill>
            <a:srgbClr val="F4F1DA"/>
          </a:solidFill>
          <a:latin typeface="Consolas" pitchFamily="49" charset="0"/>
        </a:defRPr>
      </a:lvl8pPr>
      <a:lvl9pPr marL="1371600" algn="l" rtl="0" eaLnBrk="1" fontAlgn="base" hangingPunct="1">
        <a:spcBef>
          <a:spcPct val="0"/>
        </a:spcBef>
        <a:spcAft>
          <a:spcPct val="0"/>
        </a:spcAft>
        <a:defRPr sz="3000">
          <a:solidFill>
            <a:srgbClr val="F4F1DA"/>
          </a:solidFill>
          <a:latin typeface="Consolas" pitchFamily="49" charset="0"/>
        </a:defRPr>
      </a:lvl9pPr>
      <a:extLst/>
    </p:titleStyle>
    <p:bodyStyle>
      <a:lvl1pPr marL="308372" indent="-257175" algn="l" rtl="0" eaLnBrk="1" fontAlgn="base" hangingPunct="1">
        <a:spcBef>
          <a:spcPts val="525"/>
        </a:spcBef>
        <a:spcAft>
          <a:spcPct val="0"/>
        </a:spcAft>
        <a:buClr>
          <a:schemeClr val="tx2"/>
        </a:buClr>
        <a:buSzPct val="95000"/>
        <a:buFont typeface="Wingdings" pitchFamily="2" charset="2"/>
        <a:buChar char=""/>
        <a:defRPr sz="2400" kern="1200">
          <a:solidFill>
            <a:schemeClr val="tx1"/>
          </a:solidFill>
          <a:latin typeface="+mn-lt"/>
          <a:ea typeface="+mn-ea"/>
          <a:cs typeface="+mn-cs"/>
        </a:defRPr>
      </a:lvl1pPr>
      <a:lvl2pPr marL="554831" indent="-214313" algn="l" rtl="0" eaLnBrk="1" fontAlgn="base" hangingPunct="1">
        <a:spcBef>
          <a:spcPct val="20000"/>
        </a:spcBef>
        <a:spcAft>
          <a:spcPct val="0"/>
        </a:spcAft>
        <a:buClr>
          <a:schemeClr val="accent2"/>
        </a:buClr>
        <a:buSzPct val="90000"/>
        <a:buFont typeface="Arial" charset="0"/>
        <a:buChar char="•"/>
        <a:defRPr sz="1950" kern="1200">
          <a:solidFill>
            <a:schemeClr val="tx1"/>
          </a:solidFill>
          <a:latin typeface="+mn-lt"/>
          <a:ea typeface="+mn-ea"/>
          <a:cs typeface="+mn-cs"/>
        </a:defRPr>
      </a:lvl2pPr>
      <a:lvl3pPr marL="746522" indent="-171450" algn="l" rtl="0" eaLnBrk="1" fontAlgn="base" hangingPunct="1">
        <a:spcBef>
          <a:spcPct val="20000"/>
        </a:spcBef>
        <a:spcAft>
          <a:spcPct val="0"/>
        </a:spcAft>
        <a:buClr>
          <a:schemeClr val="accent2"/>
        </a:buClr>
        <a:buFont typeface="Wingdings 2" pitchFamily="18" charset="2"/>
        <a:buChar char=""/>
        <a:defRPr sz="1800" kern="1200">
          <a:solidFill>
            <a:schemeClr val="tx1"/>
          </a:solidFill>
          <a:latin typeface="+mn-lt"/>
          <a:ea typeface="+mn-ea"/>
          <a:cs typeface="+mn-cs"/>
        </a:defRPr>
      </a:lvl3pPr>
      <a:lvl4pPr marL="945356" indent="-171450" algn="l" rtl="0" eaLnBrk="1" fontAlgn="base" hangingPunct="1">
        <a:spcBef>
          <a:spcPct val="20000"/>
        </a:spcBef>
        <a:spcAft>
          <a:spcPct val="0"/>
        </a:spcAft>
        <a:buClr>
          <a:srgbClr val="9BBB59"/>
        </a:buClr>
        <a:buFont typeface="Wingdings 3" pitchFamily="18" charset="2"/>
        <a:buChar char=""/>
        <a:defRPr sz="1650" kern="1200">
          <a:solidFill>
            <a:schemeClr val="tx1"/>
          </a:solidFill>
          <a:latin typeface="+mn-lt"/>
          <a:ea typeface="+mn-ea"/>
          <a:cs typeface="+mn-cs"/>
        </a:defRPr>
      </a:lvl4pPr>
      <a:lvl5pPr marL="1110854" indent="-157163" algn="l" rtl="0" eaLnBrk="1" fontAlgn="base" hangingPunct="1">
        <a:spcBef>
          <a:spcPct val="20000"/>
        </a:spcBef>
        <a:spcAft>
          <a:spcPct val="0"/>
        </a:spcAft>
        <a:buClr>
          <a:srgbClr val="9BBB59"/>
        </a:buClr>
        <a:buFont typeface="Wingdings 2" pitchFamily="18" charset="2"/>
        <a:buChar char=""/>
        <a:defRPr sz="1500" kern="1200">
          <a:solidFill>
            <a:schemeClr val="tx1"/>
          </a:solidFill>
          <a:latin typeface="+mn-lt"/>
          <a:ea typeface="+mn-ea"/>
          <a:cs typeface="+mn-cs"/>
        </a:defRPr>
      </a:lvl5pPr>
      <a:lvl6pPr marL="1282446" indent="-157734" algn="l" rtl="0" eaLnBrk="1" latinLnBrk="0" hangingPunct="1">
        <a:spcBef>
          <a:spcPct val="20000"/>
        </a:spcBef>
        <a:buClr>
          <a:schemeClr val="accent3"/>
        </a:buClr>
        <a:buFont typeface="Wingdings 2"/>
        <a:buChar char=""/>
        <a:defRPr kumimoji="0" sz="1350" kern="1200">
          <a:solidFill>
            <a:schemeClr val="tx1"/>
          </a:solidFill>
          <a:latin typeface="+mn-lt"/>
          <a:ea typeface="+mn-ea"/>
          <a:cs typeface="+mn-cs"/>
        </a:defRPr>
      </a:lvl6pPr>
      <a:lvl7pPr marL="1426464" indent="-137160" algn="l" rtl="0" eaLnBrk="1" latinLnBrk="0" hangingPunct="1">
        <a:spcBef>
          <a:spcPct val="20000"/>
        </a:spcBef>
        <a:buClr>
          <a:schemeClr val="accent4"/>
        </a:buClr>
        <a:buFont typeface="Wingdings 2"/>
        <a:buChar char=""/>
        <a:defRPr kumimoji="0" sz="1200" kern="1200">
          <a:solidFill>
            <a:schemeClr val="tx1"/>
          </a:solidFill>
          <a:latin typeface="+mn-lt"/>
          <a:ea typeface="+mn-ea"/>
          <a:cs typeface="+mn-cs"/>
        </a:defRPr>
      </a:lvl7pPr>
      <a:lvl8pPr marL="1570482" indent="-137160" algn="l" rtl="0" eaLnBrk="1" latinLnBrk="0" hangingPunct="1">
        <a:spcBef>
          <a:spcPct val="20000"/>
        </a:spcBef>
        <a:buClr>
          <a:schemeClr val="accent4"/>
        </a:buClr>
        <a:buFont typeface="Wingdings 2"/>
        <a:buChar char=""/>
        <a:defRPr kumimoji="0" sz="1200" kern="1200">
          <a:solidFill>
            <a:schemeClr val="tx1"/>
          </a:solidFill>
          <a:latin typeface="+mn-lt"/>
          <a:ea typeface="+mn-ea"/>
          <a:cs typeface="+mn-cs"/>
        </a:defRPr>
      </a:lvl8pPr>
      <a:lvl9pPr marL="1714500" indent="-137160" algn="l" rtl="0" eaLnBrk="1" latinLnBrk="0" hangingPunct="1">
        <a:spcBef>
          <a:spcPct val="20000"/>
        </a:spcBef>
        <a:buClr>
          <a:schemeClr val="accent4"/>
        </a:buClr>
        <a:buFont typeface="Wingdings 2"/>
        <a:buChar char=""/>
        <a:defRPr kumimoji="0" sz="12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 y="1422400"/>
            <a:ext cx="9147175" cy="5435600"/>
            <a:chOff x="0" y="896"/>
            <a:chExt cx="5762" cy="3424"/>
          </a:xfrm>
        </p:grpSpPr>
        <p:grpSp>
          <p:nvGrpSpPr>
            <p:cNvPr id="3" name="Group 3"/>
            <p:cNvGrpSpPr>
              <a:grpSpLocks/>
            </p:cNvGrpSpPr>
            <p:nvPr userDrawn="1"/>
          </p:nvGrpSpPr>
          <p:grpSpPr bwMode="auto">
            <a:xfrm>
              <a:off x="20" y="896"/>
              <a:ext cx="5742" cy="3424"/>
              <a:chOff x="20" y="896"/>
              <a:chExt cx="5742" cy="3424"/>
            </a:xfrm>
          </p:grpSpPr>
          <p:sp>
            <p:nvSpPr>
              <p:cNvPr id="16388" name="Freeform 4"/>
              <p:cNvSpPr>
                <a:spLocks/>
              </p:cNvSpPr>
              <p:nvPr userDrawn="1"/>
            </p:nvSpPr>
            <p:spPr bwMode="hidden">
              <a:xfrm>
                <a:off x="1399" y="1116"/>
                <a:ext cx="2815" cy="2110"/>
              </a:xfrm>
              <a:custGeom>
                <a:avLst/>
                <a:gdLst/>
                <a:ahLst/>
                <a:cxnLst>
                  <a:cxn ang="0">
                    <a:pos x="950" y="85"/>
                  </a:cxn>
                  <a:cxn ang="0">
                    <a:pos x="628" y="438"/>
                  </a:cxn>
                  <a:cxn ang="0">
                    <a:pos x="66" y="471"/>
                  </a:cxn>
                  <a:cxn ang="0">
                    <a:pos x="0" y="627"/>
                  </a:cxn>
                  <a:cxn ang="0">
                    <a:pos x="372" y="1026"/>
                  </a:cxn>
                  <a:cxn ang="0">
                    <a:pos x="611" y="902"/>
                  </a:cxn>
                  <a:cxn ang="0">
                    <a:pos x="992" y="1085"/>
                  </a:cxn>
                  <a:cxn ang="0">
                    <a:pos x="1116" y="1339"/>
                  </a:cxn>
                  <a:cxn ang="0">
                    <a:pos x="1083" y="1450"/>
                  </a:cxn>
                  <a:cxn ang="0">
                    <a:pos x="1124" y="1659"/>
                  </a:cxn>
                  <a:cxn ang="0">
                    <a:pos x="1149" y="1999"/>
                  </a:cxn>
                  <a:cxn ang="0">
                    <a:pos x="1463" y="2110"/>
                  </a:cxn>
                  <a:cxn ang="0">
                    <a:pos x="1686" y="2025"/>
                  </a:cxn>
                  <a:cxn ang="0">
                    <a:pos x="1603" y="1777"/>
                  </a:cxn>
                  <a:cxn ang="0">
                    <a:pos x="1991" y="1555"/>
                  </a:cxn>
                  <a:cxn ang="0">
                    <a:pos x="2281" y="1542"/>
                  </a:cxn>
                  <a:cxn ang="0">
                    <a:pos x="2446" y="1359"/>
                  </a:cxn>
                  <a:cxn ang="0">
                    <a:pos x="2361" y="1001"/>
                  </a:cxn>
                  <a:cxn ang="0">
                    <a:pos x="2606" y="893"/>
                  </a:cxn>
                  <a:cxn ang="0">
                    <a:pos x="2815" y="454"/>
                  </a:cxn>
                  <a:cxn ang="0">
                    <a:pos x="2518" y="0"/>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US" sz="1350">
                  <a:solidFill>
                    <a:srgbClr val="FFFFFF"/>
                  </a:solidFill>
                </a:endParaRPr>
              </a:p>
            </p:txBody>
          </p:sp>
          <p:sp>
            <p:nvSpPr>
              <p:cNvPr id="16389" name="Freeform 5"/>
              <p:cNvSpPr>
                <a:spLocks/>
              </p:cNvSpPr>
              <p:nvPr userDrawn="1"/>
            </p:nvSpPr>
            <p:spPr bwMode="hidden">
              <a:xfrm>
                <a:off x="672" y="1116"/>
                <a:ext cx="3966" cy="2366"/>
              </a:xfrm>
              <a:custGeom>
                <a:avLst/>
                <a:gdLst/>
                <a:ahLst/>
                <a:cxnLst>
                  <a:cxn ang="0">
                    <a:pos x="1423" y="65"/>
                  </a:cxn>
                  <a:cxn ang="0">
                    <a:pos x="1148" y="262"/>
                  </a:cxn>
                  <a:cxn ang="0">
                    <a:pos x="934" y="216"/>
                  </a:cxn>
                  <a:cxn ang="0">
                    <a:pos x="529" y="314"/>
                  </a:cxn>
                  <a:cxn ang="0">
                    <a:pos x="174" y="327"/>
                  </a:cxn>
                  <a:cxn ang="0">
                    <a:pos x="0" y="628"/>
                  </a:cxn>
                  <a:cxn ang="0">
                    <a:pos x="91" y="726"/>
                  </a:cxn>
                  <a:cxn ang="0">
                    <a:pos x="231" y="654"/>
                  </a:cxn>
                  <a:cxn ang="0">
                    <a:pos x="430" y="687"/>
                  </a:cxn>
                  <a:cxn ang="0">
                    <a:pos x="504" y="850"/>
                  </a:cxn>
                  <a:cxn ang="0">
                    <a:pos x="347" y="1020"/>
                  </a:cxn>
                  <a:cxn ang="0">
                    <a:pos x="529" y="1144"/>
                  </a:cxn>
                  <a:cxn ang="0">
                    <a:pos x="727" y="1105"/>
                  </a:cxn>
                  <a:cxn ang="0">
                    <a:pos x="901" y="1216"/>
                  </a:cxn>
                  <a:cxn ang="0">
                    <a:pos x="1256" y="1229"/>
                  </a:cxn>
                  <a:cxn ang="0">
                    <a:pos x="1611" y="1425"/>
                  </a:cxn>
                  <a:cxn ang="0">
                    <a:pos x="1694" y="1673"/>
                  </a:cxn>
                  <a:cxn ang="0">
                    <a:pos x="1619" y="2118"/>
                  </a:cxn>
                  <a:cxn ang="0">
                    <a:pos x="1694" y="2268"/>
                  </a:cxn>
                  <a:cxn ang="0">
                    <a:pos x="2132" y="2242"/>
                  </a:cxn>
                  <a:cxn ang="0">
                    <a:pos x="2289" y="2366"/>
                  </a:cxn>
                  <a:cxn ang="0">
                    <a:pos x="2594" y="2046"/>
                  </a:cxn>
                  <a:cxn ang="0">
                    <a:pos x="2537" y="1817"/>
                  </a:cxn>
                  <a:cxn ang="0">
                    <a:pos x="2818" y="1673"/>
                  </a:cxn>
                  <a:cxn ang="0">
                    <a:pos x="3016" y="1719"/>
                  </a:cxn>
                  <a:cxn ang="0">
                    <a:pos x="3280" y="1615"/>
                  </a:cxn>
                  <a:cxn ang="0">
                    <a:pos x="3405" y="1174"/>
                  </a:cxn>
                  <a:cxn ang="0">
                    <a:pos x="3643" y="922"/>
                  </a:cxn>
                  <a:cxn ang="0">
                    <a:pos x="3966" y="896"/>
                  </a:cxn>
                  <a:cxn ang="0">
                    <a:pos x="3908" y="733"/>
                  </a:cxn>
                  <a:cxn ang="0">
                    <a:pos x="3669" y="563"/>
                  </a:cxn>
                  <a:cxn ang="0">
                    <a:pos x="3817" y="210"/>
                  </a:cxn>
                  <a:cxn ang="0">
                    <a:pos x="3590" y="0"/>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US" sz="1350">
                  <a:solidFill>
                    <a:srgbClr val="FFFFFF"/>
                  </a:solidFill>
                </a:endParaRPr>
              </a:p>
            </p:txBody>
          </p:sp>
          <p:sp>
            <p:nvSpPr>
              <p:cNvPr id="16390" name="Freeform 6"/>
              <p:cNvSpPr>
                <a:spLocks/>
              </p:cNvSpPr>
              <p:nvPr userDrawn="1"/>
            </p:nvSpPr>
            <p:spPr bwMode="hidden">
              <a:xfrm>
                <a:off x="20" y="1069"/>
                <a:ext cx="5732" cy="3107"/>
              </a:xfrm>
              <a:custGeom>
                <a:avLst/>
                <a:gdLst/>
                <a:ahLst/>
                <a:cxnLst>
                  <a:cxn ang="0">
                    <a:pos x="81" y="0"/>
                  </a:cxn>
                  <a:cxn ang="0">
                    <a:pos x="133" y="328"/>
                  </a:cxn>
                  <a:cxn ang="0">
                    <a:pos x="0" y="666"/>
                  </a:cxn>
                  <a:cxn ang="0">
                    <a:pos x="83" y="1221"/>
                  </a:cxn>
                  <a:cxn ang="0">
                    <a:pos x="413" y="1515"/>
                  </a:cxn>
                  <a:cxn ang="0">
                    <a:pos x="881" y="1700"/>
                  </a:cxn>
                  <a:cxn ang="0">
                    <a:pos x="1440" y="1651"/>
                  </a:cxn>
                  <a:cxn ang="0">
                    <a:pos x="1755" y="1940"/>
                  </a:cxn>
                  <a:cxn ang="0">
                    <a:pos x="1653" y="2126"/>
                  </a:cxn>
                  <a:cxn ang="0">
                    <a:pos x="1136" y="2142"/>
                  </a:cxn>
                  <a:cxn ang="0">
                    <a:pos x="911" y="2021"/>
                  </a:cxn>
                  <a:cxn ang="0">
                    <a:pos x="739" y="2142"/>
                  </a:cxn>
                  <a:cxn ang="0">
                    <a:pos x="954" y="2524"/>
                  </a:cxn>
                  <a:cxn ang="0">
                    <a:pos x="973" y="2905"/>
                  </a:cxn>
                  <a:cxn ang="0">
                    <a:pos x="1511" y="3107"/>
                  </a:cxn>
                  <a:cxn ang="0">
                    <a:pos x="1644" y="2922"/>
                  </a:cxn>
                  <a:cxn ang="0">
                    <a:pos x="2077" y="2797"/>
                  </a:cxn>
                  <a:cxn ang="0">
                    <a:pos x="2610" y="2962"/>
                  </a:cxn>
                  <a:cxn ang="0">
                    <a:pos x="3222" y="2812"/>
                  </a:cxn>
                  <a:cxn ang="0">
                    <a:pos x="3443" y="2922"/>
                  </a:cxn>
                  <a:cxn ang="0">
                    <a:pos x="3861" y="2648"/>
                  </a:cxn>
                  <a:cxn ang="0">
                    <a:pos x="4125" y="2311"/>
                  </a:cxn>
                  <a:cxn ang="0">
                    <a:pos x="4369" y="2318"/>
                  </a:cxn>
                  <a:cxn ang="0">
                    <a:pos x="4554" y="2445"/>
                  </a:cxn>
                  <a:cxn ang="0">
                    <a:pos x="5015" y="2142"/>
                  </a:cxn>
                  <a:cxn ang="0">
                    <a:pos x="5404" y="2185"/>
                  </a:cxn>
                  <a:cxn ang="0">
                    <a:pos x="5732" y="2069"/>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US" sz="1350">
                  <a:solidFill>
                    <a:srgbClr val="FFFFFF"/>
                  </a:solidFill>
                </a:endParaRPr>
              </a:p>
            </p:txBody>
          </p:sp>
          <p:sp>
            <p:nvSpPr>
              <p:cNvPr id="16391" name="Freeform 7"/>
              <p:cNvSpPr>
                <a:spLocks/>
              </p:cNvSpPr>
              <p:nvPr userDrawn="1"/>
            </p:nvSpPr>
            <p:spPr bwMode="hidden">
              <a:xfrm>
                <a:off x="242" y="1145"/>
                <a:ext cx="5512" cy="2760"/>
              </a:xfrm>
              <a:custGeom>
                <a:avLst/>
                <a:gdLst/>
                <a:ahLst/>
                <a:cxnLst>
                  <a:cxn ang="0">
                    <a:pos x="240" y="0"/>
                  </a:cxn>
                  <a:cxn ang="0">
                    <a:pos x="0" y="336"/>
                  </a:cxn>
                  <a:cxn ang="0">
                    <a:pos x="82" y="821"/>
                  </a:cxn>
                  <a:cxn ang="0">
                    <a:pos x="243" y="873"/>
                  </a:cxn>
                  <a:cxn ang="0">
                    <a:pos x="473" y="1087"/>
                  </a:cxn>
                  <a:cxn ang="0">
                    <a:pos x="557" y="1441"/>
                  </a:cxn>
                  <a:cxn ang="0">
                    <a:pos x="839" y="1499"/>
                  </a:cxn>
                  <a:cxn ang="0">
                    <a:pos x="1258" y="1349"/>
                  </a:cxn>
                  <a:cxn ang="0">
                    <a:pos x="1307" y="1493"/>
                  </a:cxn>
                  <a:cxn ang="0">
                    <a:pos x="1621" y="1513"/>
                  </a:cxn>
                  <a:cxn ang="0">
                    <a:pos x="1862" y="1865"/>
                  </a:cxn>
                  <a:cxn ang="0">
                    <a:pos x="1668" y="2166"/>
                  </a:cxn>
                  <a:cxn ang="0">
                    <a:pos x="1308" y="2217"/>
                  </a:cxn>
                  <a:cxn ang="0">
                    <a:pos x="992" y="2172"/>
                  </a:cxn>
                  <a:cxn ang="0">
                    <a:pos x="903" y="2244"/>
                  </a:cxn>
                  <a:cxn ang="0">
                    <a:pos x="1008" y="2415"/>
                  </a:cxn>
                  <a:cxn ang="0">
                    <a:pos x="992" y="2538"/>
                  </a:cxn>
                  <a:cxn ang="0">
                    <a:pos x="1137" y="2760"/>
                  </a:cxn>
                  <a:cxn ang="0">
                    <a:pos x="1661" y="2623"/>
                  </a:cxn>
                  <a:cxn ang="0">
                    <a:pos x="1725" y="2492"/>
                  </a:cxn>
                  <a:cxn ang="0">
                    <a:pos x="1895" y="2551"/>
                  </a:cxn>
                  <a:cxn ang="0">
                    <a:pos x="2338" y="2448"/>
                  </a:cxn>
                  <a:cxn ang="0">
                    <a:pos x="2443" y="2714"/>
                  </a:cxn>
                  <a:cxn ang="0">
                    <a:pos x="2870" y="2541"/>
                  </a:cxn>
                  <a:cxn ang="0">
                    <a:pos x="3264" y="2591"/>
                  </a:cxn>
                  <a:cxn ang="0">
                    <a:pos x="3522" y="2427"/>
                  </a:cxn>
                  <a:cxn ang="0">
                    <a:pos x="3594" y="2081"/>
                  </a:cxn>
                  <a:cxn ang="0">
                    <a:pos x="4013" y="2087"/>
                  </a:cxn>
                  <a:cxn ang="0">
                    <a:pos x="4070" y="1924"/>
                  </a:cxn>
                  <a:cxn ang="0">
                    <a:pos x="4239" y="1931"/>
                  </a:cxn>
                  <a:cxn ang="0">
                    <a:pos x="4465" y="2094"/>
                  </a:cxn>
                  <a:cxn ang="0">
                    <a:pos x="4836" y="1814"/>
                  </a:cxn>
                  <a:cxn ang="0">
                    <a:pos x="5225" y="1785"/>
                  </a:cxn>
                  <a:cxn ang="0">
                    <a:pos x="5367" y="1571"/>
                  </a:cxn>
                  <a:cxn ang="0">
                    <a:pos x="5512" y="1585"/>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US" sz="1350">
                  <a:solidFill>
                    <a:srgbClr val="FFFFFF"/>
                  </a:solidFill>
                </a:endParaRPr>
              </a:p>
            </p:txBody>
          </p:sp>
          <p:sp>
            <p:nvSpPr>
              <p:cNvPr id="16392" name="Freeform 8"/>
              <p:cNvSpPr>
                <a:spLocks/>
              </p:cNvSpPr>
              <p:nvPr userDrawn="1"/>
            </p:nvSpPr>
            <p:spPr bwMode="hidden">
              <a:xfrm>
                <a:off x="4840" y="984"/>
                <a:ext cx="790" cy="1189"/>
              </a:xfrm>
              <a:custGeom>
                <a:avLst/>
                <a:gdLst/>
                <a:ahLst/>
                <a:cxnLst>
                  <a:cxn ang="0">
                    <a:pos x="139" y="0"/>
                  </a:cxn>
                  <a:cxn ang="0">
                    <a:pos x="210" y="233"/>
                  </a:cxn>
                  <a:cxn ang="0">
                    <a:pos x="159" y="643"/>
                  </a:cxn>
                  <a:cxn ang="0">
                    <a:pos x="454" y="771"/>
                  </a:cxn>
                  <a:cxn ang="0">
                    <a:pos x="605" y="1046"/>
                  </a:cxn>
                  <a:cxn ang="0">
                    <a:pos x="790" y="1189"/>
                  </a:cxn>
                  <a:cxn ang="0">
                    <a:pos x="540" y="1111"/>
                  </a:cxn>
                  <a:cxn ang="0">
                    <a:pos x="363" y="883"/>
                  </a:cxn>
                  <a:cxn ang="0">
                    <a:pos x="139" y="852"/>
                  </a:cxn>
                  <a:cxn ang="0">
                    <a:pos x="0" y="499"/>
                  </a:cxn>
                  <a:cxn ang="0">
                    <a:pos x="48" y="209"/>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US" sz="1350">
                  <a:solidFill>
                    <a:srgbClr val="FFFFFF"/>
                  </a:solidFill>
                </a:endParaRPr>
              </a:p>
            </p:txBody>
          </p:sp>
          <p:sp>
            <p:nvSpPr>
              <p:cNvPr id="16393" name="Freeform 9"/>
              <p:cNvSpPr>
                <a:spLocks/>
              </p:cNvSpPr>
              <p:nvPr userDrawn="1"/>
            </p:nvSpPr>
            <p:spPr bwMode="hidden">
              <a:xfrm>
                <a:off x="5173" y="896"/>
                <a:ext cx="579" cy="1117"/>
              </a:xfrm>
              <a:custGeom>
                <a:avLst/>
                <a:gdLst/>
                <a:ahLst/>
                <a:cxnLst>
                  <a:cxn ang="0">
                    <a:pos x="0" y="0"/>
                  </a:cxn>
                  <a:cxn ang="0">
                    <a:pos x="128" y="328"/>
                  </a:cxn>
                  <a:cxn ang="0">
                    <a:pos x="9" y="659"/>
                  </a:cxn>
                  <a:cxn ang="0">
                    <a:pos x="40" y="763"/>
                  </a:cxn>
                  <a:cxn ang="0">
                    <a:pos x="234" y="739"/>
                  </a:cxn>
                  <a:cxn ang="0">
                    <a:pos x="344" y="1055"/>
                  </a:cxn>
                  <a:cxn ang="0">
                    <a:pos x="579" y="1117"/>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US" sz="1350">
                  <a:solidFill>
                    <a:srgbClr val="FFFFFF"/>
                  </a:solidFill>
                </a:endParaRPr>
              </a:p>
            </p:txBody>
          </p:sp>
          <p:sp>
            <p:nvSpPr>
              <p:cNvPr id="16394" name="Freeform 10"/>
              <p:cNvSpPr>
                <a:spLocks/>
              </p:cNvSpPr>
              <p:nvPr userDrawn="1"/>
            </p:nvSpPr>
            <p:spPr bwMode="hidden">
              <a:xfrm>
                <a:off x="3291" y="968"/>
                <a:ext cx="2471" cy="2396"/>
              </a:xfrm>
              <a:custGeom>
                <a:avLst/>
                <a:gdLst/>
                <a:ahLst/>
                <a:cxnLst>
                  <a:cxn ang="0">
                    <a:pos x="1118" y="0"/>
                  </a:cxn>
                  <a:cxn ang="0">
                    <a:pos x="1179" y="225"/>
                  </a:cxn>
                  <a:cxn ang="0">
                    <a:pos x="1393" y="339"/>
                  </a:cxn>
                  <a:cxn ang="0">
                    <a:pos x="1404" y="548"/>
                  </a:cxn>
                  <a:cxn ang="0">
                    <a:pos x="1342" y="732"/>
                  </a:cxn>
                  <a:cxn ang="0">
                    <a:pos x="1434" y="925"/>
                  </a:cxn>
                  <a:cxn ang="0">
                    <a:pos x="1455" y="1109"/>
                  </a:cxn>
                  <a:cxn ang="0">
                    <a:pos x="1311" y="1142"/>
                  </a:cxn>
                  <a:cxn ang="0">
                    <a:pos x="926" y="1384"/>
                  </a:cxn>
                  <a:cxn ang="0">
                    <a:pos x="975" y="1456"/>
                  </a:cxn>
                  <a:cxn ang="0">
                    <a:pos x="956" y="1624"/>
                  </a:cxn>
                  <a:cxn ang="0">
                    <a:pos x="782" y="1817"/>
                  </a:cxn>
                  <a:cxn ang="0">
                    <a:pos x="539" y="1978"/>
                  </a:cxn>
                  <a:cxn ang="0">
                    <a:pos x="152" y="2026"/>
                  </a:cxn>
                  <a:cxn ang="0">
                    <a:pos x="19" y="2251"/>
                  </a:cxn>
                  <a:cxn ang="0">
                    <a:pos x="0" y="2396"/>
                  </a:cxn>
                  <a:cxn ang="0">
                    <a:pos x="213" y="2179"/>
                  </a:cxn>
                  <a:cxn ang="0">
                    <a:pos x="629" y="2090"/>
                  </a:cxn>
                  <a:cxn ang="0">
                    <a:pos x="894" y="1906"/>
                  </a:cxn>
                  <a:cxn ang="0">
                    <a:pos x="1230" y="1986"/>
                  </a:cxn>
                  <a:cxn ang="0">
                    <a:pos x="1668" y="1906"/>
                  </a:cxn>
                  <a:cxn ang="0">
                    <a:pos x="1983" y="1745"/>
                  </a:cxn>
                  <a:cxn ang="0">
                    <a:pos x="2014" y="1600"/>
                  </a:cxn>
                  <a:cxn ang="0">
                    <a:pos x="2237" y="1496"/>
                  </a:cxn>
                  <a:cxn ang="0">
                    <a:pos x="2359" y="1552"/>
                  </a:cxn>
                  <a:cxn ang="0">
                    <a:pos x="2471" y="1479"/>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US" sz="1350">
                  <a:solidFill>
                    <a:srgbClr val="FFFFFF"/>
                  </a:solidFill>
                </a:endParaRPr>
              </a:p>
            </p:txBody>
          </p:sp>
          <p:sp>
            <p:nvSpPr>
              <p:cNvPr id="16395" name="Freeform 11"/>
              <p:cNvSpPr>
                <a:spLocks/>
              </p:cNvSpPr>
              <p:nvPr userDrawn="1"/>
            </p:nvSpPr>
            <p:spPr bwMode="hidden">
              <a:xfrm>
                <a:off x="2366" y="1067"/>
                <a:ext cx="1399" cy="1349"/>
              </a:xfrm>
              <a:custGeom>
                <a:avLst/>
                <a:gdLst/>
                <a:ahLst/>
                <a:cxnLst>
                  <a:cxn ang="0">
                    <a:pos x="620" y="155"/>
                  </a:cxn>
                  <a:cxn ang="0">
                    <a:pos x="421" y="155"/>
                  </a:cxn>
                  <a:cxn ang="0">
                    <a:pos x="205" y="507"/>
                  </a:cxn>
                  <a:cxn ang="0">
                    <a:pos x="0" y="673"/>
                  </a:cxn>
                  <a:cxn ang="0">
                    <a:pos x="487" y="783"/>
                  </a:cxn>
                  <a:cxn ang="0">
                    <a:pos x="425" y="1009"/>
                  </a:cxn>
                  <a:cxn ang="0">
                    <a:pos x="617" y="1086"/>
                  </a:cxn>
                  <a:cxn ang="0">
                    <a:pos x="498" y="1349"/>
                  </a:cxn>
                  <a:cxn ang="0">
                    <a:pos x="961" y="1035"/>
                  </a:cxn>
                  <a:cxn ang="0">
                    <a:pos x="926" y="776"/>
                  </a:cxn>
                  <a:cxn ang="0">
                    <a:pos x="1181" y="749"/>
                  </a:cxn>
                  <a:cxn ang="0">
                    <a:pos x="1399" y="601"/>
                  </a:cxn>
                  <a:cxn ang="0">
                    <a:pos x="1315" y="416"/>
                  </a:cxn>
                  <a:cxn ang="0">
                    <a:pos x="1341" y="196"/>
                  </a:cxn>
                  <a:cxn ang="0">
                    <a:pos x="1171" y="164"/>
                  </a:cxn>
                  <a:cxn ang="0">
                    <a:pos x="928" y="0"/>
                  </a:cxn>
                  <a:cxn ang="0">
                    <a:pos x="620" y="155"/>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US" sz="1350">
                  <a:solidFill>
                    <a:srgbClr val="FFFFFF"/>
                  </a:solidFill>
                </a:endParaRPr>
              </a:p>
            </p:txBody>
          </p:sp>
          <p:sp>
            <p:nvSpPr>
              <p:cNvPr id="16396" name="Freeform 12"/>
              <p:cNvSpPr>
                <a:spLocks/>
              </p:cNvSpPr>
              <p:nvPr userDrawn="1"/>
            </p:nvSpPr>
            <p:spPr bwMode="hidden">
              <a:xfrm>
                <a:off x="4275" y="2031"/>
                <a:ext cx="1256" cy="810"/>
              </a:xfrm>
              <a:custGeom>
                <a:avLst/>
                <a:gdLst/>
                <a:ahLst/>
                <a:cxnLst>
                  <a:cxn ang="0">
                    <a:pos x="719" y="183"/>
                  </a:cxn>
                  <a:cxn ang="0">
                    <a:pos x="760" y="33"/>
                  </a:cxn>
                  <a:cxn ang="0">
                    <a:pos x="884" y="0"/>
                  </a:cxn>
                  <a:cxn ang="0">
                    <a:pos x="983" y="78"/>
                  </a:cxn>
                  <a:cxn ang="0">
                    <a:pos x="1082" y="248"/>
                  </a:cxn>
                  <a:cxn ang="0">
                    <a:pos x="1256" y="229"/>
                  </a:cxn>
                  <a:cxn ang="0">
                    <a:pos x="1248" y="359"/>
                  </a:cxn>
                  <a:cxn ang="0">
                    <a:pos x="1016" y="431"/>
                  </a:cxn>
                  <a:cxn ang="0">
                    <a:pos x="879" y="417"/>
                  </a:cxn>
                  <a:cxn ang="0">
                    <a:pos x="719" y="481"/>
                  </a:cxn>
                  <a:cxn ang="0">
                    <a:pos x="591" y="633"/>
                  </a:cxn>
                  <a:cxn ang="0">
                    <a:pos x="423" y="537"/>
                  </a:cxn>
                  <a:cxn ang="0">
                    <a:pos x="256" y="810"/>
                  </a:cxn>
                  <a:cxn ang="0">
                    <a:pos x="66" y="764"/>
                  </a:cxn>
                  <a:cxn ang="0">
                    <a:pos x="0" y="601"/>
                  </a:cxn>
                  <a:cxn ang="0">
                    <a:pos x="157" y="483"/>
                  </a:cxn>
                  <a:cxn ang="0">
                    <a:pos x="248" y="281"/>
                  </a:cxn>
                  <a:cxn ang="0">
                    <a:pos x="438" y="150"/>
                  </a:cxn>
                  <a:cxn ang="0">
                    <a:pos x="719" y="189"/>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US" sz="1350">
                  <a:solidFill>
                    <a:srgbClr val="FFFFFF"/>
                  </a:solidFill>
                </a:endParaRPr>
              </a:p>
            </p:txBody>
          </p:sp>
          <p:sp>
            <p:nvSpPr>
              <p:cNvPr id="16397" name="Freeform 13"/>
              <p:cNvSpPr>
                <a:spLocks/>
              </p:cNvSpPr>
              <p:nvPr userDrawn="1"/>
            </p:nvSpPr>
            <p:spPr bwMode="hidden">
              <a:xfrm>
                <a:off x="2914" y="3476"/>
                <a:ext cx="2848" cy="788"/>
              </a:xfrm>
              <a:custGeom>
                <a:avLst/>
                <a:gdLst/>
                <a:ahLst/>
                <a:cxnLst>
                  <a:cxn ang="0">
                    <a:pos x="2838" y="16"/>
                  </a:cxn>
                  <a:cxn ang="0">
                    <a:pos x="2493" y="0"/>
                  </a:cxn>
                  <a:cxn ang="0">
                    <a:pos x="2278" y="81"/>
                  </a:cxn>
                  <a:cxn ang="0">
                    <a:pos x="1936" y="44"/>
                  </a:cxn>
                  <a:cxn ang="0">
                    <a:pos x="1739" y="354"/>
                  </a:cxn>
                  <a:cxn ang="0">
                    <a:pos x="1600" y="212"/>
                  </a:cxn>
                  <a:cxn ang="0">
                    <a:pos x="1352" y="308"/>
                  </a:cxn>
                  <a:cxn ang="0">
                    <a:pos x="1445" y="515"/>
                  </a:cxn>
                  <a:cxn ang="0">
                    <a:pos x="1072" y="412"/>
                  </a:cxn>
                  <a:cxn ang="0">
                    <a:pos x="888" y="540"/>
                  </a:cxn>
                  <a:cxn ang="0">
                    <a:pos x="0" y="660"/>
                  </a:cxn>
                  <a:cxn ang="0">
                    <a:pos x="288" y="788"/>
                  </a:cxn>
                  <a:cxn ang="0">
                    <a:pos x="1040" y="676"/>
                  </a:cxn>
                  <a:cxn ang="0">
                    <a:pos x="1272" y="748"/>
                  </a:cxn>
                  <a:cxn ang="0">
                    <a:pos x="2096" y="691"/>
                  </a:cxn>
                  <a:cxn ang="0">
                    <a:pos x="2320" y="748"/>
                  </a:cxn>
                  <a:cxn ang="0">
                    <a:pos x="2456" y="596"/>
                  </a:cxn>
                  <a:cxn ang="0">
                    <a:pos x="2712" y="716"/>
                  </a:cxn>
                  <a:cxn ang="0">
                    <a:pos x="2716" y="339"/>
                  </a:cxn>
                  <a:cxn ang="0">
                    <a:pos x="2848" y="258"/>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US" sz="1350">
                  <a:solidFill>
                    <a:srgbClr val="FFFFFF"/>
                  </a:solidFill>
                </a:endParaRPr>
              </a:p>
            </p:txBody>
          </p:sp>
          <p:sp>
            <p:nvSpPr>
              <p:cNvPr id="16398" name="Freeform 14"/>
              <p:cNvSpPr>
                <a:spLocks/>
              </p:cNvSpPr>
              <p:nvPr userDrawn="1"/>
            </p:nvSpPr>
            <p:spPr bwMode="hidden">
              <a:xfrm>
                <a:off x="5443" y="922"/>
                <a:ext cx="319" cy="854"/>
              </a:xfrm>
              <a:custGeom>
                <a:avLst/>
                <a:gdLst/>
                <a:ahLst/>
                <a:cxnLst>
                  <a:cxn ang="0">
                    <a:pos x="0" y="0"/>
                  </a:cxn>
                  <a:cxn ang="0">
                    <a:pos x="106" y="313"/>
                  </a:cxn>
                  <a:cxn ang="0">
                    <a:pos x="106" y="634"/>
                  </a:cxn>
                  <a:cxn ang="0">
                    <a:pos x="268" y="854"/>
                  </a:cxn>
                  <a:cxn ang="0">
                    <a:pos x="278" y="577"/>
                  </a:cxn>
                  <a:cxn ang="0">
                    <a:pos x="238" y="400"/>
                  </a:cxn>
                  <a:cxn ang="0">
                    <a:pos x="319" y="240"/>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US" sz="1350">
                  <a:solidFill>
                    <a:srgbClr val="FFFFFF"/>
                  </a:solidFill>
                </a:endParaRPr>
              </a:p>
            </p:txBody>
          </p:sp>
          <p:sp>
            <p:nvSpPr>
              <p:cNvPr id="16399" name="Freeform 15"/>
              <p:cNvSpPr>
                <a:spLocks/>
              </p:cNvSpPr>
              <p:nvPr userDrawn="1"/>
            </p:nvSpPr>
            <p:spPr bwMode="hidden">
              <a:xfrm>
                <a:off x="4954" y="3568"/>
                <a:ext cx="646" cy="392"/>
              </a:xfrm>
              <a:custGeom>
                <a:avLst/>
                <a:gdLst/>
                <a:ahLst/>
                <a:cxnLst>
                  <a:cxn ang="0">
                    <a:pos x="504" y="0"/>
                  </a:cxn>
                  <a:cxn ang="0">
                    <a:pos x="320" y="61"/>
                  </a:cxn>
                  <a:cxn ang="0">
                    <a:pos x="238" y="109"/>
                  </a:cxn>
                  <a:cxn ang="0">
                    <a:pos x="144" y="216"/>
                  </a:cxn>
                  <a:cxn ang="0">
                    <a:pos x="0" y="392"/>
                  </a:cxn>
                  <a:cxn ang="0">
                    <a:pos x="360" y="263"/>
                  </a:cxn>
                  <a:cxn ang="0">
                    <a:pos x="432" y="182"/>
                  </a:cxn>
                  <a:cxn ang="0">
                    <a:pos x="646" y="142"/>
                  </a:cxn>
                  <a:cxn ang="0">
                    <a:pos x="504" y="0"/>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US" sz="1350">
                  <a:solidFill>
                    <a:srgbClr val="FFFFFF"/>
                  </a:solidFill>
                </a:endParaRPr>
              </a:p>
            </p:txBody>
          </p:sp>
          <p:sp>
            <p:nvSpPr>
              <p:cNvPr id="16400" name="Freeform 16"/>
              <p:cNvSpPr>
                <a:spLocks/>
              </p:cNvSpPr>
              <p:nvPr userDrawn="1"/>
            </p:nvSpPr>
            <p:spPr bwMode="hidden">
              <a:xfrm>
                <a:off x="50" y="2400"/>
                <a:ext cx="2736" cy="1920"/>
              </a:xfrm>
              <a:custGeom>
                <a:avLst/>
                <a:gdLst/>
                <a:ahLst/>
                <a:cxnLst>
                  <a:cxn ang="0">
                    <a:pos x="0" y="0"/>
                  </a:cxn>
                  <a:cxn ang="0">
                    <a:pos x="96" y="336"/>
                  </a:cxn>
                  <a:cxn ang="0">
                    <a:pos x="384" y="384"/>
                  </a:cxn>
                  <a:cxn ang="0">
                    <a:pos x="576" y="720"/>
                  </a:cxn>
                  <a:cxn ang="0">
                    <a:pos x="528" y="960"/>
                  </a:cxn>
                  <a:cxn ang="0">
                    <a:pos x="672" y="1104"/>
                  </a:cxn>
                  <a:cxn ang="0">
                    <a:pos x="576" y="1392"/>
                  </a:cxn>
                  <a:cxn ang="0">
                    <a:pos x="624" y="1632"/>
                  </a:cxn>
                  <a:cxn ang="0">
                    <a:pos x="1488" y="1872"/>
                  </a:cxn>
                  <a:cxn ang="0">
                    <a:pos x="1680" y="1728"/>
                  </a:cxn>
                  <a:cxn ang="0">
                    <a:pos x="2208" y="1728"/>
                  </a:cxn>
                  <a:cxn ang="0">
                    <a:pos x="2304" y="1632"/>
                  </a:cxn>
                  <a:cxn ang="0">
                    <a:pos x="2736" y="1872"/>
                  </a:cxn>
                  <a:cxn ang="0">
                    <a:pos x="2640" y="1920"/>
                  </a:cxn>
                  <a:cxn ang="0">
                    <a:pos x="2304" y="1824"/>
                  </a:cxn>
                  <a:cxn ang="0">
                    <a:pos x="2160" y="1872"/>
                  </a:cxn>
                  <a:cxn ang="0">
                    <a:pos x="1632" y="1920"/>
                  </a:cxn>
                  <a:cxn ang="0">
                    <a:pos x="1440" y="1920"/>
                  </a:cxn>
                  <a:cxn ang="0">
                    <a:pos x="480" y="1824"/>
                  </a:cxn>
                  <a:cxn ang="0">
                    <a:pos x="192" y="1872"/>
                  </a:cxn>
                  <a:cxn ang="0">
                    <a:pos x="96" y="1680"/>
                  </a:cxn>
                  <a:cxn ang="0">
                    <a:pos x="288" y="1440"/>
                  </a:cxn>
                  <a:cxn ang="0">
                    <a:pos x="336" y="1104"/>
                  </a:cxn>
                  <a:cxn ang="0">
                    <a:pos x="144" y="864"/>
                  </a:cxn>
                  <a:cxn ang="0">
                    <a:pos x="240" y="624"/>
                  </a:cxn>
                  <a:cxn ang="0">
                    <a:pos x="48" y="528"/>
                  </a:cxn>
                  <a:cxn ang="0">
                    <a:pos x="0" y="0"/>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p:spPr>
            <p:txBody>
              <a:bodyPr/>
              <a:lstStyle/>
              <a:p>
                <a:pPr eaLnBrk="0" fontAlgn="base" hangingPunct="0">
                  <a:spcBef>
                    <a:spcPct val="0"/>
                  </a:spcBef>
                  <a:spcAft>
                    <a:spcPct val="0"/>
                  </a:spcAft>
                </a:pPr>
                <a:endParaRPr lang="en-US" sz="1350">
                  <a:solidFill>
                    <a:srgbClr val="FFFFFF"/>
                  </a:solidFill>
                </a:endParaRPr>
              </a:p>
            </p:txBody>
          </p:sp>
        </p:grpSp>
        <p:grpSp>
          <p:nvGrpSpPr>
            <p:cNvPr id="4" name="Group 17"/>
            <p:cNvGrpSpPr>
              <a:grpSpLocks/>
            </p:cNvGrpSpPr>
            <p:nvPr userDrawn="1"/>
          </p:nvGrpSpPr>
          <p:grpSpPr bwMode="auto">
            <a:xfrm>
              <a:off x="0" y="2291"/>
              <a:ext cx="1385" cy="1702"/>
              <a:chOff x="0" y="2291"/>
              <a:chExt cx="1385" cy="1702"/>
            </a:xfrm>
          </p:grpSpPr>
          <p:sp>
            <p:nvSpPr>
              <p:cNvPr id="16402" name="Rectangle 18"/>
              <p:cNvSpPr>
                <a:spLocks noChangeArrowheads="1"/>
              </p:cNvSpPr>
              <p:nvPr userDrawn="1"/>
            </p:nvSpPr>
            <p:spPr bwMode="ltGray">
              <a:xfrm rot="6798887">
                <a:off x="62" y="3883"/>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03"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04" name="Rectangle 20"/>
              <p:cNvSpPr>
                <a:spLocks noChangeArrowheads="1"/>
              </p:cNvSpPr>
              <p:nvPr userDrawn="1"/>
            </p:nvSpPr>
            <p:spPr bwMode="ltGray">
              <a:xfrm rot="6798887">
                <a:off x="6" y="3875"/>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05"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06" name="Rectangle 22"/>
              <p:cNvSpPr>
                <a:spLocks noChangeArrowheads="1"/>
              </p:cNvSpPr>
              <p:nvPr userDrawn="1"/>
            </p:nvSpPr>
            <p:spPr bwMode="ltGray">
              <a:xfrm rot="5999912">
                <a:off x="182" y="3889"/>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07" name="Rectangle 23"/>
              <p:cNvSpPr>
                <a:spLocks noChangeArrowheads="1"/>
              </p:cNvSpPr>
              <p:nvPr userDrawn="1"/>
            </p:nvSpPr>
            <p:spPr bwMode="ltGray">
              <a:xfrm rot="6250138">
                <a:off x="152" y="3888"/>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08"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09" name="Rectangle 25"/>
              <p:cNvSpPr>
                <a:spLocks noChangeArrowheads="1"/>
              </p:cNvSpPr>
              <p:nvPr userDrawn="1"/>
            </p:nvSpPr>
            <p:spPr bwMode="ltGray">
              <a:xfrm rot="5380717">
                <a:off x="363" y="3869"/>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10" name="Rectangle 26"/>
              <p:cNvSpPr>
                <a:spLocks noChangeArrowheads="1"/>
              </p:cNvSpPr>
              <p:nvPr userDrawn="1"/>
            </p:nvSpPr>
            <p:spPr bwMode="ltGray">
              <a:xfrm rot="5380717">
                <a:off x="332" y="3872"/>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11" name="Rectangle 27"/>
              <p:cNvSpPr>
                <a:spLocks noChangeArrowheads="1"/>
              </p:cNvSpPr>
              <p:nvPr userDrawn="1"/>
            </p:nvSpPr>
            <p:spPr bwMode="ltGray">
              <a:xfrm rot="5583200">
                <a:off x="302" y="3877"/>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12" name="Rectangle 28"/>
              <p:cNvSpPr>
                <a:spLocks noChangeArrowheads="1"/>
              </p:cNvSpPr>
              <p:nvPr userDrawn="1"/>
            </p:nvSpPr>
            <p:spPr bwMode="ltGray">
              <a:xfrm rot="5737625">
                <a:off x="270" y="3882"/>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13" name="Rectangle 29"/>
              <p:cNvSpPr>
                <a:spLocks noChangeArrowheads="1"/>
              </p:cNvSpPr>
              <p:nvPr userDrawn="1"/>
            </p:nvSpPr>
            <p:spPr bwMode="ltGray">
              <a:xfrm rot="4715477">
                <a:off x="516" y="3829"/>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14"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15"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16" name="Rectangle 32"/>
              <p:cNvSpPr>
                <a:spLocks noChangeArrowheads="1"/>
              </p:cNvSpPr>
              <p:nvPr userDrawn="1"/>
            </p:nvSpPr>
            <p:spPr bwMode="ltGray">
              <a:xfrm rot="5041352">
                <a:off x="426" y="3851"/>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17"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18"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19" name="Rectangle 35"/>
              <p:cNvSpPr>
                <a:spLocks noChangeArrowheads="1"/>
              </p:cNvSpPr>
              <p:nvPr userDrawn="1"/>
            </p:nvSpPr>
            <p:spPr bwMode="ltGray">
              <a:xfrm rot="4104184">
                <a:off x="605" y="3791"/>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20"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21" name="Rectangle 37"/>
              <p:cNvSpPr>
                <a:spLocks noChangeArrowheads="1"/>
              </p:cNvSpPr>
              <p:nvPr userDrawn="1"/>
            </p:nvSpPr>
            <p:spPr bwMode="ltGray">
              <a:xfrm rot="3368036">
                <a:off x="799" y="3683"/>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22" name="Rectangle 38"/>
              <p:cNvSpPr>
                <a:spLocks noChangeArrowheads="1"/>
              </p:cNvSpPr>
              <p:nvPr userDrawn="1"/>
            </p:nvSpPr>
            <p:spPr bwMode="ltGray">
              <a:xfrm rot="3368036">
                <a:off x="772" y="3699"/>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23" name="Rectangle 39"/>
              <p:cNvSpPr>
                <a:spLocks noChangeArrowheads="1"/>
              </p:cNvSpPr>
              <p:nvPr userDrawn="1"/>
            </p:nvSpPr>
            <p:spPr bwMode="ltGray">
              <a:xfrm rot="3368036">
                <a:off x="745" y="3717"/>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24"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25"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26"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27"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28"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29"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30"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31"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32"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33"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34"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35"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36"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37"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38"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39"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40"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41"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42"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43"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44"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45"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46"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47"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48"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49"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50"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51"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52"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53"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54"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55"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56"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57"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58"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59"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60"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61"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62"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63"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64"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65" name="Freeform 81"/>
              <p:cNvSpPr>
                <a:spLocks/>
              </p:cNvSpPr>
              <p:nvPr userDrawn="1"/>
            </p:nvSpPr>
            <p:spPr bwMode="ltGray">
              <a:xfrm>
                <a:off x="486" y="2563"/>
                <a:ext cx="180" cy="151"/>
              </a:xfrm>
              <a:custGeom>
                <a:avLst/>
                <a:gdLst/>
                <a:ahLst/>
                <a:cxnLst>
                  <a:cxn ang="0">
                    <a:pos x="0" y="144"/>
                  </a:cxn>
                  <a:cxn ang="0">
                    <a:pos x="28" y="147"/>
                  </a:cxn>
                  <a:cxn ang="0">
                    <a:pos x="64" y="46"/>
                  </a:cxn>
                  <a:cxn ang="0">
                    <a:pos x="94" y="151"/>
                  </a:cxn>
                  <a:cxn ang="0">
                    <a:pos x="129" y="151"/>
                  </a:cxn>
                  <a:cxn ang="0">
                    <a:pos x="180" y="9"/>
                  </a:cxn>
                  <a:cxn ang="0">
                    <a:pos x="148" y="10"/>
                  </a:cxn>
                  <a:cxn ang="0">
                    <a:pos x="112" y="112"/>
                  </a:cxn>
                  <a:cxn ang="0">
                    <a:pos x="79" y="0"/>
                  </a:cxn>
                  <a:cxn ang="0">
                    <a:pos x="48" y="0"/>
                  </a:cxn>
                  <a:cxn ang="0">
                    <a:pos x="0" y="144"/>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a:effectLst/>
            </p:spPr>
            <p:txBody>
              <a:bodyPr/>
              <a:lstStyle/>
              <a:p>
                <a:pPr eaLnBrk="0" fontAlgn="base" hangingPunct="0">
                  <a:spcBef>
                    <a:spcPct val="0"/>
                  </a:spcBef>
                  <a:spcAft>
                    <a:spcPct val="0"/>
                  </a:spcAft>
                </a:pPr>
                <a:endParaRPr lang="en-US" sz="1350">
                  <a:solidFill>
                    <a:srgbClr val="FFFFFF"/>
                  </a:solidFill>
                </a:endParaRPr>
              </a:p>
            </p:txBody>
          </p:sp>
          <p:sp>
            <p:nvSpPr>
              <p:cNvPr id="16466"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67"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68" name="Rectangle 84"/>
              <p:cNvSpPr>
                <a:spLocks noChangeArrowheads="1"/>
              </p:cNvSpPr>
              <p:nvPr userDrawn="1"/>
            </p:nvSpPr>
            <p:spPr bwMode="ltGray">
              <a:xfrm rot="-2957028">
                <a:off x="907" y="2473"/>
                <a:ext cx="8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69"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70"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71"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72"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73"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74" name="Rectangle 90"/>
              <p:cNvSpPr>
                <a:spLocks noChangeArrowheads="1"/>
              </p:cNvSpPr>
              <p:nvPr userDrawn="1"/>
            </p:nvSpPr>
            <p:spPr bwMode="ltGray">
              <a:xfrm rot="-3514633">
                <a:off x="837" y="2441"/>
                <a:ext cx="8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75" name="Rectangle 91"/>
              <p:cNvSpPr>
                <a:spLocks noChangeArrowheads="1"/>
              </p:cNvSpPr>
              <p:nvPr userDrawn="1"/>
            </p:nvSpPr>
            <p:spPr bwMode="ltGray">
              <a:xfrm rot="-3220799">
                <a:off x="862" y="2453"/>
                <a:ext cx="8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76"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77"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78" name="Rectangle 94"/>
              <p:cNvSpPr>
                <a:spLocks noChangeArrowheads="1"/>
              </p:cNvSpPr>
              <p:nvPr userDrawn="1"/>
            </p:nvSpPr>
            <p:spPr bwMode="ltGray">
              <a:xfrm rot="-4250359">
                <a:off x="707" y="2407"/>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79" name="Rectangle 95"/>
              <p:cNvSpPr>
                <a:spLocks noChangeArrowheads="1"/>
              </p:cNvSpPr>
              <p:nvPr userDrawn="1"/>
            </p:nvSpPr>
            <p:spPr bwMode="ltGray">
              <a:xfrm rot="-3989246">
                <a:off x="737" y="2411"/>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80" name="Rectangle 96"/>
              <p:cNvSpPr>
                <a:spLocks noChangeArrowheads="1"/>
              </p:cNvSpPr>
              <p:nvPr userDrawn="1"/>
            </p:nvSpPr>
            <p:spPr bwMode="ltGray">
              <a:xfrm rot="-4862215">
                <a:off x="503" y="2395"/>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81" name="Rectangle 97"/>
              <p:cNvSpPr>
                <a:spLocks noChangeArrowheads="1"/>
              </p:cNvSpPr>
              <p:nvPr userDrawn="1"/>
            </p:nvSpPr>
            <p:spPr bwMode="ltGray">
              <a:xfrm rot="-4673370">
                <a:off x="533" y="2393"/>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82"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83" name="Rectangle 99"/>
              <p:cNvSpPr>
                <a:spLocks noChangeArrowheads="1"/>
              </p:cNvSpPr>
              <p:nvPr userDrawn="1"/>
            </p:nvSpPr>
            <p:spPr bwMode="ltGray">
              <a:xfrm rot="-4580623">
                <a:off x="594" y="2391"/>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84"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85" name="Rectangle 101"/>
              <p:cNvSpPr>
                <a:spLocks noChangeArrowheads="1"/>
              </p:cNvSpPr>
              <p:nvPr userDrawn="1"/>
            </p:nvSpPr>
            <p:spPr bwMode="ltGray">
              <a:xfrm rot="-5360484">
                <a:off x="385" y="2409"/>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86" name="Rectangle 102"/>
              <p:cNvSpPr>
                <a:spLocks noChangeArrowheads="1"/>
              </p:cNvSpPr>
              <p:nvPr userDrawn="1"/>
            </p:nvSpPr>
            <p:spPr bwMode="ltGray">
              <a:xfrm rot="-5288939">
                <a:off x="418" y="2405"/>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87"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88"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89"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90"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91" name="Rectangle 107"/>
              <p:cNvSpPr>
                <a:spLocks noChangeArrowheads="1"/>
              </p:cNvSpPr>
              <p:nvPr userDrawn="1"/>
            </p:nvSpPr>
            <p:spPr bwMode="ltGray">
              <a:xfrm rot="-5919570">
                <a:off x="292" y="2427"/>
                <a:ext cx="69"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92" name="Rectangle 108"/>
              <p:cNvSpPr>
                <a:spLocks noChangeArrowheads="1"/>
              </p:cNvSpPr>
              <p:nvPr userDrawn="1"/>
            </p:nvSpPr>
            <p:spPr bwMode="ltGray">
              <a:xfrm rot="-7376291">
                <a:off x="5" y="2549"/>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93" name="Rectangle 109"/>
              <p:cNvSpPr>
                <a:spLocks noChangeArrowheads="1"/>
              </p:cNvSpPr>
              <p:nvPr userDrawn="1"/>
            </p:nvSpPr>
            <p:spPr bwMode="ltGray">
              <a:xfrm rot="-7168347">
                <a:off x="64" y="2517"/>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94"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95"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96"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97"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98"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499"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500"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501"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502"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503"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504"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505"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506"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507"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508"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509"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510"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511"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512"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513"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514"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515"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516"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517"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518"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519"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520"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521"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522" name="Freeform 138"/>
              <p:cNvSpPr>
                <a:spLocks/>
              </p:cNvSpPr>
              <p:nvPr userDrawn="1"/>
            </p:nvSpPr>
            <p:spPr bwMode="ltGray">
              <a:xfrm>
                <a:off x="850" y="3136"/>
                <a:ext cx="204" cy="120"/>
              </a:xfrm>
              <a:custGeom>
                <a:avLst/>
                <a:gdLst/>
                <a:ahLst/>
                <a:cxnLst>
                  <a:cxn ang="0">
                    <a:pos x="168" y="120"/>
                  </a:cxn>
                  <a:cxn ang="0">
                    <a:pos x="204" y="12"/>
                  </a:cxn>
                  <a:cxn ang="0">
                    <a:pos x="42" y="0"/>
                  </a:cxn>
                  <a:cxn ang="0">
                    <a:pos x="0" y="108"/>
                  </a:cxn>
                  <a:cxn ang="0">
                    <a:pos x="30" y="114"/>
                  </a:cxn>
                  <a:cxn ang="0">
                    <a:pos x="60" y="30"/>
                  </a:cxn>
                  <a:cxn ang="0">
                    <a:pos x="102" y="36"/>
                  </a:cxn>
                  <a:cxn ang="0">
                    <a:pos x="78" y="108"/>
                  </a:cxn>
                  <a:cxn ang="0">
                    <a:pos x="102" y="108"/>
                  </a:cxn>
                  <a:cxn ang="0">
                    <a:pos x="132" y="36"/>
                  </a:cxn>
                  <a:cxn ang="0">
                    <a:pos x="162" y="36"/>
                  </a:cxn>
                  <a:cxn ang="0">
                    <a:pos x="138" y="114"/>
                  </a:cxn>
                  <a:cxn ang="0">
                    <a:pos x="168" y="120"/>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pPr eaLnBrk="0" fontAlgn="base" hangingPunct="0">
                  <a:spcBef>
                    <a:spcPct val="0"/>
                  </a:spcBef>
                  <a:spcAft>
                    <a:spcPct val="0"/>
                  </a:spcAft>
                </a:pPr>
                <a:endParaRPr lang="en-US" sz="1350">
                  <a:solidFill>
                    <a:srgbClr val="FFFFFF"/>
                  </a:solidFill>
                </a:endParaRPr>
              </a:p>
            </p:txBody>
          </p:sp>
          <p:sp>
            <p:nvSpPr>
              <p:cNvPr id="16523" name="Freeform 139"/>
              <p:cNvSpPr>
                <a:spLocks/>
              </p:cNvSpPr>
              <p:nvPr userDrawn="1"/>
            </p:nvSpPr>
            <p:spPr bwMode="ltGray">
              <a:xfrm>
                <a:off x="19" y="2722"/>
                <a:ext cx="90" cy="78"/>
              </a:xfrm>
              <a:custGeom>
                <a:avLst/>
                <a:gdLst/>
                <a:ahLst/>
                <a:cxnLst>
                  <a:cxn ang="0">
                    <a:pos x="66" y="36"/>
                  </a:cxn>
                  <a:cxn ang="0">
                    <a:pos x="66" y="36"/>
                  </a:cxn>
                  <a:cxn ang="0">
                    <a:pos x="18" y="24"/>
                  </a:cxn>
                  <a:cxn ang="0">
                    <a:pos x="0" y="30"/>
                  </a:cxn>
                  <a:cxn ang="0">
                    <a:pos x="36" y="78"/>
                  </a:cxn>
                  <a:cxn ang="0">
                    <a:pos x="48" y="72"/>
                  </a:cxn>
                  <a:cxn ang="0">
                    <a:pos x="24" y="36"/>
                  </a:cxn>
                  <a:cxn ang="0">
                    <a:pos x="24" y="36"/>
                  </a:cxn>
                  <a:cxn ang="0">
                    <a:pos x="72" y="54"/>
                  </a:cxn>
                  <a:cxn ang="0">
                    <a:pos x="90" y="42"/>
                  </a:cxn>
                  <a:cxn ang="0">
                    <a:pos x="54" y="0"/>
                  </a:cxn>
                  <a:cxn ang="0">
                    <a:pos x="42" y="6"/>
                  </a:cxn>
                  <a:cxn ang="0">
                    <a:pos x="66" y="36"/>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pPr eaLnBrk="0" fontAlgn="base" hangingPunct="0">
                  <a:spcBef>
                    <a:spcPct val="0"/>
                  </a:spcBef>
                  <a:spcAft>
                    <a:spcPct val="0"/>
                  </a:spcAft>
                </a:pPr>
                <a:endParaRPr lang="en-US" sz="1350">
                  <a:solidFill>
                    <a:srgbClr val="FFFFFF"/>
                  </a:solidFill>
                </a:endParaRPr>
              </a:p>
            </p:txBody>
          </p:sp>
          <p:sp>
            <p:nvSpPr>
              <p:cNvPr id="16524" name="Freeform 140"/>
              <p:cNvSpPr>
                <a:spLocks/>
              </p:cNvSpPr>
              <p:nvPr userDrawn="1"/>
            </p:nvSpPr>
            <p:spPr bwMode="ltGray">
              <a:xfrm>
                <a:off x="97" y="2651"/>
                <a:ext cx="101" cy="89"/>
              </a:xfrm>
              <a:custGeom>
                <a:avLst/>
                <a:gdLst/>
                <a:ahLst/>
                <a:cxnLst>
                  <a:cxn ang="0">
                    <a:pos x="54" y="89"/>
                  </a:cxn>
                  <a:cxn ang="0">
                    <a:pos x="65" y="83"/>
                  </a:cxn>
                  <a:cxn ang="0">
                    <a:pos x="48" y="35"/>
                  </a:cxn>
                  <a:cxn ang="0">
                    <a:pos x="89" y="65"/>
                  </a:cxn>
                  <a:cxn ang="0">
                    <a:pos x="101" y="59"/>
                  </a:cxn>
                  <a:cxn ang="0">
                    <a:pos x="83" y="0"/>
                  </a:cxn>
                  <a:cxn ang="0">
                    <a:pos x="71" y="12"/>
                  </a:cxn>
                  <a:cxn ang="0">
                    <a:pos x="83" y="41"/>
                  </a:cxn>
                  <a:cxn ang="0">
                    <a:pos x="48" y="23"/>
                  </a:cxn>
                  <a:cxn ang="0">
                    <a:pos x="36" y="29"/>
                  </a:cxn>
                  <a:cxn ang="0">
                    <a:pos x="45" y="68"/>
                  </a:cxn>
                  <a:cxn ang="0">
                    <a:pos x="18" y="41"/>
                  </a:cxn>
                  <a:cxn ang="0">
                    <a:pos x="0" y="53"/>
                  </a:cxn>
                  <a:cxn ang="0">
                    <a:pos x="54" y="89"/>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pPr eaLnBrk="0" fontAlgn="base" hangingPunct="0">
                  <a:spcBef>
                    <a:spcPct val="0"/>
                  </a:spcBef>
                  <a:spcAft>
                    <a:spcPct val="0"/>
                  </a:spcAft>
                </a:pPr>
                <a:endParaRPr lang="en-US" sz="1350">
                  <a:solidFill>
                    <a:srgbClr val="FFFFFF"/>
                  </a:solidFill>
                </a:endParaRPr>
              </a:p>
            </p:txBody>
          </p:sp>
          <p:sp>
            <p:nvSpPr>
              <p:cNvPr id="16525" name="Freeform 141"/>
              <p:cNvSpPr>
                <a:spLocks/>
              </p:cNvSpPr>
              <p:nvPr userDrawn="1"/>
            </p:nvSpPr>
            <p:spPr bwMode="ltGray">
              <a:xfrm>
                <a:off x="677" y="3502"/>
                <a:ext cx="83" cy="78"/>
              </a:xfrm>
              <a:custGeom>
                <a:avLst/>
                <a:gdLst/>
                <a:ahLst/>
                <a:cxnLst>
                  <a:cxn ang="0">
                    <a:pos x="36" y="78"/>
                  </a:cxn>
                  <a:cxn ang="0">
                    <a:pos x="83" y="48"/>
                  </a:cxn>
                  <a:cxn ang="0">
                    <a:pos x="54" y="0"/>
                  </a:cxn>
                  <a:cxn ang="0">
                    <a:pos x="0" y="30"/>
                  </a:cxn>
                  <a:cxn ang="0">
                    <a:pos x="6" y="36"/>
                  </a:cxn>
                  <a:cxn ang="0">
                    <a:pos x="42" y="18"/>
                  </a:cxn>
                  <a:cxn ang="0">
                    <a:pos x="54" y="30"/>
                  </a:cxn>
                  <a:cxn ang="0">
                    <a:pos x="24" y="48"/>
                  </a:cxn>
                  <a:cxn ang="0">
                    <a:pos x="30" y="54"/>
                  </a:cxn>
                  <a:cxn ang="0">
                    <a:pos x="60" y="36"/>
                  </a:cxn>
                  <a:cxn ang="0">
                    <a:pos x="66" y="48"/>
                  </a:cxn>
                  <a:cxn ang="0">
                    <a:pos x="30" y="66"/>
                  </a:cxn>
                  <a:cxn ang="0">
                    <a:pos x="36" y="78"/>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pPr eaLnBrk="0" fontAlgn="base" hangingPunct="0">
                  <a:spcBef>
                    <a:spcPct val="0"/>
                  </a:spcBef>
                  <a:spcAft>
                    <a:spcPct val="0"/>
                  </a:spcAft>
                </a:pPr>
                <a:endParaRPr lang="en-US" sz="1350">
                  <a:solidFill>
                    <a:srgbClr val="FFFFFF"/>
                  </a:solidFill>
                </a:endParaRPr>
              </a:p>
            </p:txBody>
          </p:sp>
          <p:sp>
            <p:nvSpPr>
              <p:cNvPr id="16526" name="Freeform 142"/>
              <p:cNvSpPr>
                <a:spLocks/>
              </p:cNvSpPr>
              <p:nvPr userDrawn="1"/>
            </p:nvSpPr>
            <p:spPr bwMode="ltGray">
              <a:xfrm>
                <a:off x="940" y="2782"/>
                <a:ext cx="90" cy="72"/>
              </a:xfrm>
              <a:custGeom>
                <a:avLst/>
                <a:gdLst/>
                <a:ahLst/>
                <a:cxnLst>
                  <a:cxn ang="0">
                    <a:pos x="90" y="30"/>
                  </a:cxn>
                  <a:cxn ang="0">
                    <a:pos x="66" y="0"/>
                  </a:cxn>
                  <a:cxn ang="0">
                    <a:pos x="0" y="36"/>
                  </a:cxn>
                  <a:cxn ang="0">
                    <a:pos x="24" y="72"/>
                  </a:cxn>
                  <a:cxn ang="0">
                    <a:pos x="36" y="66"/>
                  </a:cxn>
                  <a:cxn ang="0">
                    <a:pos x="18" y="42"/>
                  </a:cxn>
                  <a:cxn ang="0">
                    <a:pos x="36" y="30"/>
                  </a:cxn>
                  <a:cxn ang="0">
                    <a:pos x="54" y="54"/>
                  </a:cxn>
                  <a:cxn ang="0">
                    <a:pos x="60" y="48"/>
                  </a:cxn>
                  <a:cxn ang="0">
                    <a:pos x="48" y="24"/>
                  </a:cxn>
                  <a:cxn ang="0">
                    <a:pos x="60" y="12"/>
                  </a:cxn>
                  <a:cxn ang="0">
                    <a:pos x="78" y="42"/>
                  </a:cxn>
                  <a:cxn ang="0">
                    <a:pos x="90" y="30"/>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pPr eaLnBrk="0" fontAlgn="base" hangingPunct="0">
                  <a:spcBef>
                    <a:spcPct val="0"/>
                  </a:spcBef>
                  <a:spcAft>
                    <a:spcPct val="0"/>
                  </a:spcAft>
                </a:pPr>
                <a:endParaRPr lang="en-US" sz="1350">
                  <a:solidFill>
                    <a:srgbClr val="FFFFFF"/>
                  </a:solidFill>
                </a:endParaRPr>
              </a:p>
            </p:txBody>
          </p:sp>
          <p:sp>
            <p:nvSpPr>
              <p:cNvPr id="16527" name="Freeform 143"/>
              <p:cNvSpPr>
                <a:spLocks/>
              </p:cNvSpPr>
              <p:nvPr userDrawn="1"/>
            </p:nvSpPr>
            <p:spPr bwMode="ltGray">
              <a:xfrm>
                <a:off x="898" y="2716"/>
                <a:ext cx="90" cy="84"/>
              </a:xfrm>
              <a:custGeom>
                <a:avLst/>
                <a:gdLst/>
                <a:ahLst/>
                <a:cxnLst>
                  <a:cxn ang="0">
                    <a:pos x="42" y="60"/>
                  </a:cxn>
                  <a:cxn ang="0">
                    <a:pos x="42" y="60"/>
                  </a:cxn>
                  <a:cxn ang="0">
                    <a:pos x="72" y="12"/>
                  </a:cxn>
                  <a:cxn ang="0">
                    <a:pos x="66" y="0"/>
                  </a:cxn>
                  <a:cxn ang="0">
                    <a:pos x="0" y="42"/>
                  </a:cxn>
                  <a:cxn ang="0">
                    <a:pos x="6" y="54"/>
                  </a:cxn>
                  <a:cxn ang="0">
                    <a:pos x="54" y="24"/>
                  </a:cxn>
                  <a:cxn ang="0">
                    <a:pos x="54" y="24"/>
                  </a:cxn>
                  <a:cxn ang="0">
                    <a:pos x="18" y="72"/>
                  </a:cxn>
                  <a:cxn ang="0">
                    <a:pos x="24" y="84"/>
                  </a:cxn>
                  <a:cxn ang="0">
                    <a:pos x="90" y="42"/>
                  </a:cxn>
                  <a:cxn ang="0">
                    <a:pos x="84" y="30"/>
                  </a:cxn>
                  <a:cxn ang="0">
                    <a:pos x="42" y="60"/>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pPr eaLnBrk="0" fontAlgn="base" hangingPunct="0">
                  <a:spcBef>
                    <a:spcPct val="0"/>
                  </a:spcBef>
                  <a:spcAft>
                    <a:spcPct val="0"/>
                  </a:spcAft>
                </a:pPr>
                <a:endParaRPr lang="en-US" sz="1350">
                  <a:solidFill>
                    <a:srgbClr val="FFFFFF"/>
                  </a:solidFill>
                </a:endParaRPr>
              </a:p>
            </p:txBody>
          </p:sp>
          <p:sp>
            <p:nvSpPr>
              <p:cNvPr id="16528" name="Freeform 144"/>
              <p:cNvSpPr>
                <a:spLocks/>
              </p:cNvSpPr>
              <p:nvPr userDrawn="1"/>
            </p:nvSpPr>
            <p:spPr bwMode="ltGray">
              <a:xfrm>
                <a:off x="7" y="3837"/>
                <a:ext cx="6" cy="12"/>
              </a:xfrm>
              <a:custGeom>
                <a:avLst/>
                <a:gdLst/>
                <a:ahLst/>
                <a:cxnLst>
                  <a:cxn ang="0">
                    <a:pos x="6" y="0"/>
                  </a:cxn>
                  <a:cxn ang="0">
                    <a:pos x="6" y="0"/>
                  </a:cxn>
                  <a:cxn ang="0">
                    <a:pos x="0" y="0"/>
                  </a:cxn>
                  <a:cxn ang="0">
                    <a:pos x="0" y="0"/>
                  </a:cxn>
                  <a:cxn ang="0">
                    <a:pos x="0" y="12"/>
                  </a:cxn>
                  <a:cxn ang="0">
                    <a:pos x="6" y="0"/>
                  </a:cxn>
                  <a:cxn ang="0">
                    <a:pos x="6" y="0"/>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w="9525">
                <a:noFill/>
                <a:round/>
                <a:headEnd/>
                <a:tailEnd/>
              </a:ln>
            </p:spPr>
            <p:txBody>
              <a:bodyPr/>
              <a:lstStyle/>
              <a:p>
                <a:pPr eaLnBrk="0" fontAlgn="base" hangingPunct="0">
                  <a:spcBef>
                    <a:spcPct val="0"/>
                  </a:spcBef>
                  <a:spcAft>
                    <a:spcPct val="0"/>
                  </a:spcAft>
                </a:pPr>
                <a:endParaRPr lang="en-US" sz="1350">
                  <a:solidFill>
                    <a:srgbClr val="FFFFFF"/>
                  </a:solidFill>
                </a:endParaRPr>
              </a:p>
            </p:txBody>
          </p:sp>
          <p:sp>
            <p:nvSpPr>
              <p:cNvPr id="16529" name="Freeform 145"/>
              <p:cNvSpPr>
                <a:spLocks/>
              </p:cNvSpPr>
              <p:nvPr userDrawn="1"/>
            </p:nvSpPr>
            <p:spPr bwMode="ltGray">
              <a:xfrm>
                <a:off x="7" y="2555"/>
                <a:ext cx="30" cy="48"/>
              </a:xfrm>
              <a:custGeom>
                <a:avLst/>
                <a:gdLst/>
                <a:ahLst/>
                <a:cxnLst>
                  <a:cxn ang="0">
                    <a:pos x="18" y="48"/>
                  </a:cxn>
                  <a:cxn ang="0">
                    <a:pos x="18" y="48"/>
                  </a:cxn>
                  <a:cxn ang="0">
                    <a:pos x="30" y="42"/>
                  </a:cxn>
                  <a:cxn ang="0">
                    <a:pos x="0" y="0"/>
                  </a:cxn>
                  <a:cxn ang="0">
                    <a:pos x="0" y="24"/>
                  </a:cxn>
                  <a:cxn ang="0">
                    <a:pos x="18" y="48"/>
                  </a:cxn>
                  <a:cxn ang="0">
                    <a:pos x="18" y="48"/>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w="9525">
                <a:noFill/>
                <a:round/>
                <a:headEnd/>
                <a:tailEnd/>
              </a:ln>
            </p:spPr>
            <p:txBody>
              <a:bodyPr/>
              <a:lstStyle/>
              <a:p>
                <a:pPr eaLnBrk="0" fontAlgn="base" hangingPunct="0">
                  <a:spcBef>
                    <a:spcPct val="0"/>
                  </a:spcBef>
                  <a:spcAft>
                    <a:spcPct val="0"/>
                  </a:spcAft>
                </a:pPr>
                <a:endParaRPr lang="en-US" sz="1350">
                  <a:solidFill>
                    <a:srgbClr val="FFFFFF"/>
                  </a:solidFill>
                </a:endParaRPr>
              </a:p>
            </p:txBody>
          </p:sp>
          <p:sp>
            <p:nvSpPr>
              <p:cNvPr id="16530" name="Freeform 146"/>
              <p:cNvSpPr>
                <a:spLocks/>
              </p:cNvSpPr>
              <p:nvPr userDrawn="1"/>
            </p:nvSpPr>
            <p:spPr bwMode="ltGray">
              <a:xfrm>
                <a:off x="7" y="3843"/>
                <a:ext cx="36" cy="66"/>
              </a:xfrm>
              <a:custGeom>
                <a:avLst/>
                <a:gdLst/>
                <a:ahLst/>
                <a:cxnLst>
                  <a:cxn ang="0">
                    <a:pos x="36" y="0"/>
                  </a:cxn>
                  <a:cxn ang="0">
                    <a:pos x="24" y="0"/>
                  </a:cxn>
                  <a:cxn ang="0">
                    <a:pos x="24" y="0"/>
                  </a:cxn>
                  <a:cxn ang="0">
                    <a:pos x="0" y="36"/>
                  </a:cxn>
                  <a:cxn ang="0">
                    <a:pos x="0" y="66"/>
                  </a:cxn>
                  <a:cxn ang="0">
                    <a:pos x="36" y="0"/>
                  </a:cxn>
                  <a:cxn ang="0">
                    <a:pos x="36" y="0"/>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w="9525">
                <a:noFill/>
                <a:round/>
                <a:headEnd/>
                <a:tailEnd/>
              </a:ln>
            </p:spPr>
            <p:txBody>
              <a:bodyPr/>
              <a:lstStyle/>
              <a:p>
                <a:pPr eaLnBrk="0" fontAlgn="base" hangingPunct="0">
                  <a:spcBef>
                    <a:spcPct val="0"/>
                  </a:spcBef>
                  <a:spcAft>
                    <a:spcPct val="0"/>
                  </a:spcAft>
                </a:pPr>
                <a:endParaRPr lang="en-US" sz="1350">
                  <a:solidFill>
                    <a:srgbClr val="FFFFFF"/>
                  </a:solidFill>
                </a:endParaRPr>
              </a:p>
            </p:txBody>
          </p:sp>
          <p:sp>
            <p:nvSpPr>
              <p:cNvPr id="16531"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532"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a:effectLst/>
            </p:spPr>
            <p:txBody>
              <a:bodyPr wrap="none" anchor="ctr"/>
              <a:lstStyle/>
              <a:p>
                <a:pPr eaLnBrk="0" fontAlgn="base" hangingPunct="0">
                  <a:spcBef>
                    <a:spcPct val="0"/>
                  </a:spcBef>
                  <a:spcAft>
                    <a:spcPct val="0"/>
                  </a:spcAft>
                </a:pPr>
                <a:endParaRPr lang="en-US" sz="1350">
                  <a:solidFill>
                    <a:srgbClr val="FFFFFF"/>
                  </a:solidFill>
                </a:endParaRPr>
              </a:p>
            </p:txBody>
          </p:sp>
          <p:sp>
            <p:nvSpPr>
              <p:cNvPr id="16533" name="Freeform 149"/>
              <p:cNvSpPr>
                <a:spLocks/>
              </p:cNvSpPr>
              <p:nvPr userDrawn="1"/>
            </p:nvSpPr>
            <p:spPr bwMode="ltGray">
              <a:xfrm>
                <a:off x="139" y="3573"/>
                <a:ext cx="144" cy="154"/>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eaLnBrk="0" fontAlgn="base" hangingPunct="0">
                  <a:spcBef>
                    <a:spcPct val="0"/>
                  </a:spcBef>
                  <a:spcAft>
                    <a:spcPct val="0"/>
                  </a:spcAft>
                </a:pPr>
                <a:endParaRPr lang="en-US" sz="1350">
                  <a:solidFill>
                    <a:srgbClr val="FFFFFF"/>
                  </a:solidFill>
                </a:endParaRPr>
              </a:p>
            </p:txBody>
          </p:sp>
          <p:sp>
            <p:nvSpPr>
              <p:cNvPr id="16534" name="Freeform 150"/>
              <p:cNvSpPr>
                <a:spLocks/>
              </p:cNvSpPr>
              <p:nvPr userDrawn="1"/>
            </p:nvSpPr>
            <p:spPr bwMode="ltGray">
              <a:xfrm rot="-2857037">
                <a:off x="619" y="3550"/>
                <a:ext cx="68" cy="69"/>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eaLnBrk="0" fontAlgn="base" hangingPunct="0">
                  <a:spcBef>
                    <a:spcPct val="0"/>
                  </a:spcBef>
                  <a:spcAft>
                    <a:spcPct val="0"/>
                  </a:spcAft>
                </a:pPr>
                <a:endParaRPr lang="en-US" sz="1350">
                  <a:solidFill>
                    <a:srgbClr val="FFFFFF"/>
                  </a:solidFill>
                </a:endParaRPr>
              </a:p>
            </p:txBody>
          </p:sp>
          <p:sp>
            <p:nvSpPr>
              <p:cNvPr id="1653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pPr>
                <a:endParaRPr lang="en-US" sz="1350">
                  <a:solidFill>
                    <a:srgbClr val="FFFFFF"/>
                  </a:solidFill>
                </a:endParaRPr>
              </a:p>
            </p:txBody>
          </p:sp>
          <p:sp>
            <p:nvSpPr>
              <p:cNvPr id="1653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fontAlgn="base" hangingPunct="0">
                  <a:spcBef>
                    <a:spcPct val="0"/>
                  </a:spcBef>
                  <a:spcAft>
                    <a:spcPct val="0"/>
                  </a:spcAft>
                </a:pPr>
                <a:endParaRPr lang="en-US" sz="1350">
                  <a:solidFill>
                    <a:srgbClr val="FFFFFF"/>
                  </a:solidFill>
                </a:endParaRPr>
              </a:p>
            </p:txBody>
          </p:sp>
        </p:grpSp>
      </p:grpSp>
      <p:sp>
        <p:nvSpPr>
          <p:cNvPr id="16537" name="Rectangle 153"/>
          <p:cNvSpPr>
            <a:spLocks noGrp="1" noRot="1" noChangeArrowheads="1"/>
          </p:cNvSpPr>
          <p:nvPr>
            <p:ph type="title"/>
          </p:nvPr>
        </p:nvSpPr>
        <p:spPr bwMode="auto">
          <a:xfrm>
            <a:off x="301626"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538" name="Rectangle 154"/>
          <p:cNvSpPr>
            <a:spLocks noGrp="1" noChangeArrowheads="1"/>
          </p:cNvSpPr>
          <p:nvPr>
            <p:ph type="dt" sz="half" idx="2"/>
          </p:nvPr>
        </p:nvSpPr>
        <p:spPr bwMode="auto">
          <a:xfrm>
            <a:off x="301626"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750">
                <a:latin typeface="Arial" charset="0"/>
              </a:defRPr>
            </a:lvl1pPr>
          </a:lstStyle>
          <a:p>
            <a:pPr fontAlgn="base">
              <a:spcBef>
                <a:spcPct val="0"/>
              </a:spcBef>
              <a:spcAft>
                <a:spcPct val="0"/>
              </a:spcAft>
            </a:pPr>
            <a:endParaRPr lang="en-US">
              <a:solidFill>
                <a:srgbClr val="FFFFFF"/>
              </a:solidFill>
            </a:endParaRPr>
          </a:p>
        </p:txBody>
      </p:sp>
      <p:sp>
        <p:nvSpPr>
          <p:cNvPr id="1653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750">
                <a:latin typeface="Arial" charset="0"/>
              </a:defRPr>
            </a:lvl1pPr>
          </a:lstStyle>
          <a:p>
            <a:pPr fontAlgn="base">
              <a:spcBef>
                <a:spcPct val="0"/>
              </a:spcBef>
              <a:spcAft>
                <a:spcPct val="0"/>
              </a:spcAft>
            </a:pPr>
            <a:endParaRPr lang="en-US">
              <a:solidFill>
                <a:srgbClr val="FFFFFF"/>
              </a:solidFill>
            </a:endParaRPr>
          </a:p>
        </p:txBody>
      </p:sp>
      <p:sp>
        <p:nvSpPr>
          <p:cNvPr id="16540" name="Rectangle 156"/>
          <p:cNvSpPr>
            <a:spLocks noGrp="1" noChangeArrowheads="1"/>
          </p:cNvSpPr>
          <p:nvPr>
            <p:ph type="sldNum" sz="quarter" idx="4"/>
          </p:nvPr>
        </p:nvSpPr>
        <p:spPr bwMode="auto">
          <a:xfrm>
            <a:off x="6553201"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750">
                <a:latin typeface="Arial" charset="0"/>
              </a:defRPr>
            </a:lvl1pPr>
          </a:lstStyle>
          <a:p>
            <a:pPr fontAlgn="base">
              <a:spcBef>
                <a:spcPct val="0"/>
              </a:spcBef>
              <a:spcAft>
                <a:spcPct val="0"/>
              </a:spcAft>
            </a:pPr>
            <a:fld id="{A4AF4523-6E0D-41B9-B847-376A6AD0CE4F}" type="slidenum">
              <a:rPr lang="en-US">
                <a:solidFill>
                  <a:srgbClr val="FFFFFF"/>
                </a:solidFill>
              </a:rPr>
              <a:pPr fontAlgn="base">
                <a:spcBef>
                  <a:spcPct val="0"/>
                </a:spcBef>
                <a:spcAft>
                  <a:spcPct val="0"/>
                </a:spcAft>
              </a:pPr>
              <a:t>‹#›</a:t>
            </a:fld>
            <a:endParaRPr lang="en-US">
              <a:solidFill>
                <a:srgbClr val="FFFFFF"/>
              </a:solidFill>
            </a:endParaRPr>
          </a:p>
        </p:txBody>
      </p:sp>
      <p:sp>
        <p:nvSpPr>
          <p:cNvPr id="16541" name="Rectangle 157"/>
          <p:cNvSpPr>
            <a:spLocks noGrp="1" noRot="1" noChangeArrowheads="1"/>
          </p:cNvSpPr>
          <p:nvPr>
            <p:ph type="body" idx="1"/>
          </p:nvPr>
        </p:nvSpPr>
        <p:spPr bwMode="auto">
          <a:xfrm>
            <a:off x="301626"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2285968"/>
      </p:ext>
    </p:extLst>
  </p:cSld>
  <p:clrMap bg1="dk2" tx1="lt1" bg2="dk1" tx2="lt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rtl="0" fontAlgn="base">
        <a:spcBef>
          <a:spcPct val="0"/>
        </a:spcBef>
        <a:spcAft>
          <a:spcPct val="0"/>
        </a:spcAft>
        <a:defRPr sz="33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3300">
          <a:solidFill>
            <a:schemeClr val="tx2"/>
          </a:solidFill>
          <a:effectLst>
            <a:outerShdw blurRad="38100" dist="38100" dir="2700000" algn="tl">
              <a:srgbClr val="000000"/>
            </a:outerShdw>
          </a:effectLst>
          <a:latin typeface="Tahoma" pitchFamily="34" charset="0"/>
        </a:defRPr>
      </a:lvl2pPr>
      <a:lvl3pPr algn="ctr" rtl="0" fontAlgn="base">
        <a:spcBef>
          <a:spcPct val="0"/>
        </a:spcBef>
        <a:spcAft>
          <a:spcPct val="0"/>
        </a:spcAft>
        <a:defRPr sz="3300">
          <a:solidFill>
            <a:schemeClr val="tx2"/>
          </a:solidFill>
          <a:effectLst>
            <a:outerShdw blurRad="38100" dist="38100" dir="2700000" algn="tl">
              <a:srgbClr val="000000"/>
            </a:outerShdw>
          </a:effectLst>
          <a:latin typeface="Tahoma" pitchFamily="34" charset="0"/>
        </a:defRPr>
      </a:lvl3pPr>
      <a:lvl4pPr algn="ctr" rtl="0" fontAlgn="base">
        <a:spcBef>
          <a:spcPct val="0"/>
        </a:spcBef>
        <a:spcAft>
          <a:spcPct val="0"/>
        </a:spcAft>
        <a:defRPr sz="3300">
          <a:solidFill>
            <a:schemeClr val="tx2"/>
          </a:solidFill>
          <a:effectLst>
            <a:outerShdw blurRad="38100" dist="38100" dir="2700000" algn="tl">
              <a:srgbClr val="000000"/>
            </a:outerShdw>
          </a:effectLst>
          <a:latin typeface="Tahoma" pitchFamily="34" charset="0"/>
        </a:defRPr>
      </a:lvl4pPr>
      <a:lvl5pPr algn="ctr" rtl="0" fontAlgn="base">
        <a:spcBef>
          <a:spcPct val="0"/>
        </a:spcBef>
        <a:spcAft>
          <a:spcPct val="0"/>
        </a:spcAft>
        <a:defRPr sz="3300">
          <a:solidFill>
            <a:schemeClr val="tx2"/>
          </a:solidFill>
          <a:effectLst>
            <a:outerShdw blurRad="38100" dist="38100" dir="2700000" algn="tl">
              <a:srgbClr val="000000"/>
            </a:outerShdw>
          </a:effectLst>
          <a:latin typeface="Tahoma" pitchFamily="34" charset="0"/>
        </a:defRPr>
      </a:lvl5pPr>
      <a:lvl6pPr marL="342900" algn="ctr" rtl="0" fontAlgn="base">
        <a:spcBef>
          <a:spcPct val="0"/>
        </a:spcBef>
        <a:spcAft>
          <a:spcPct val="0"/>
        </a:spcAft>
        <a:defRPr sz="3300">
          <a:solidFill>
            <a:schemeClr val="tx2"/>
          </a:solidFill>
          <a:effectLst>
            <a:outerShdw blurRad="38100" dist="38100" dir="2700000" algn="tl">
              <a:srgbClr val="000000"/>
            </a:outerShdw>
          </a:effectLst>
          <a:latin typeface="Tahoma" pitchFamily="34" charset="0"/>
        </a:defRPr>
      </a:lvl6pPr>
      <a:lvl7pPr marL="685800" algn="ctr" rtl="0" fontAlgn="base">
        <a:spcBef>
          <a:spcPct val="0"/>
        </a:spcBef>
        <a:spcAft>
          <a:spcPct val="0"/>
        </a:spcAft>
        <a:defRPr sz="3300">
          <a:solidFill>
            <a:schemeClr val="tx2"/>
          </a:solidFill>
          <a:effectLst>
            <a:outerShdw blurRad="38100" dist="38100" dir="2700000" algn="tl">
              <a:srgbClr val="000000"/>
            </a:outerShdw>
          </a:effectLst>
          <a:latin typeface="Tahoma" pitchFamily="34" charset="0"/>
        </a:defRPr>
      </a:lvl7pPr>
      <a:lvl8pPr marL="1028700" algn="ctr" rtl="0" fontAlgn="base">
        <a:spcBef>
          <a:spcPct val="0"/>
        </a:spcBef>
        <a:spcAft>
          <a:spcPct val="0"/>
        </a:spcAft>
        <a:defRPr sz="3300">
          <a:solidFill>
            <a:schemeClr val="tx2"/>
          </a:solidFill>
          <a:effectLst>
            <a:outerShdw blurRad="38100" dist="38100" dir="2700000" algn="tl">
              <a:srgbClr val="000000"/>
            </a:outerShdw>
          </a:effectLst>
          <a:latin typeface="Tahoma" pitchFamily="34" charset="0"/>
        </a:defRPr>
      </a:lvl8pPr>
      <a:lvl9pPr marL="1371600" algn="ctr" rtl="0" fontAlgn="base">
        <a:spcBef>
          <a:spcPct val="0"/>
        </a:spcBef>
        <a:spcAft>
          <a:spcPct val="0"/>
        </a:spcAft>
        <a:defRPr sz="3300">
          <a:solidFill>
            <a:schemeClr val="tx2"/>
          </a:solidFill>
          <a:effectLst>
            <a:outerShdw blurRad="38100" dist="38100" dir="2700000" algn="tl">
              <a:srgbClr val="000000"/>
            </a:outerShdw>
          </a:effectLst>
          <a:latin typeface="Tahoma" pitchFamily="34" charset="0"/>
        </a:defRPr>
      </a:lvl9pPr>
    </p:titleStyle>
    <p:bodyStyle>
      <a:lvl1pPr marL="257175" indent="-257175" algn="l" rtl="0" fontAlgn="base">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mn-ea"/>
          <a:cs typeface="+mn-cs"/>
        </a:defRPr>
      </a:lvl1pPr>
      <a:lvl2pPr marL="557213" indent="-214313" algn="l" rtl="0" fontAlgn="base">
        <a:spcBef>
          <a:spcPct val="20000"/>
        </a:spcBef>
        <a:spcAft>
          <a:spcPct val="0"/>
        </a:spcAft>
        <a:buClr>
          <a:schemeClr val="folHlink"/>
        </a:buClr>
        <a:buFont typeface="Wingdings" pitchFamily="2" charset="2"/>
        <a:buChar char="§"/>
        <a:defRPr sz="2100">
          <a:solidFill>
            <a:schemeClr val="tx1"/>
          </a:solidFill>
          <a:effectLst>
            <a:outerShdw blurRad="38100" dist="38100" dir="2700000" algn="tl">
              <a:srgbClr val="000000"/>
            </a:outerShdw>
          </a:effectLst>
          <a:latin typeface="+mn-lt"/>
        </a:defRPr>
      </a:lvl2pPr>
      <a:lvl3pPr marL="857250" indent="-171450" algn="l" rtl="0" fontAlgn="base">
        <a:spcBef>
          <a:spcPct val="20000"/>
        </a:spcBef>
        <a:spcAft>
          <a:spcPct val="0"/>
        </a:spcAft>
        <a:buClr>
          <a:schemeClr val="hlink"/>
        </a:buClr>
        <a:buSzPct val="80000"/>
        <a:buFont typeface="Arial" charset="0"/>
        <a:buChar char="►"/>
        <a:defRPr sz="1800">
          <a:solidFill>
            <a:schemeClr val="tx1"/>
          </a:solidFill>
          <a:effectLst>
            <a:outerShdw blurRad="38100" dist="38100" dir="2700000" algn="tl">
              <a:srgbClr val="000000"/>
            </a:outerShdw>
          </a:effectLst>
          <a:latin typeface="+mn-lt"/>
        </a:defRPr>
      </a:lvl3pPr>
      <a:lvl4pPr marL="1200150" indent="-171450" algn="l" rtl="0" fontAlgn="base">
        <a:spcBef>
          <a:spcPct val="20000"/>
        </a:spcBef>
        <a:spcAft>
          <a:spcPct val="0"/>
        </a:spcAft>
        <a:buClr>
          <a:schemeClr val="folHlink"/>
        </a:buClr>
        <a:buFont typeface="Wingdings" pitchFamily="2" charset="2"/>
        <a:buChar char="§"/>
        <a:defRPr sz="1500">
          <a:solidFill>
            <a:schemeClr val="tx1"/>
          </a:solidFill>
          <a:effectLst>
            <a:outerShdw blurRad="38100" dist="38100" dir="2700000" algn="tl">
              <a:srgbClr val="000000"/>
            </a:outerShdw>
          </a:effectLst>
          <a:latin typeface="+mn-lt"/>
        </a:defRPr>
      </a:lvl4pPr>
      <a:lvl5pPr marL="1543050" indent="-171450" algn="l" rtl="0" fontAlgn="base">
        <a:spcBef>
          <a:spcPct val="20000"/>
        </a:spcBef>
        <a:spcAft>
          <a:spcPct val="0"/>
        </a:spcAft>
        <a:buClr>
          <a:schemeClr val="hlink"/>
        </a:buClr>
        <a:buSzPct val="80000"/>
        <a:buFont typeface="Arial" charset="0"/>
        <a:buChar char="►"/>
        <a:defRPr sz="1500">
          <a:solidFill>
            <a:schemeClr val="tx1"/>
          </a:solidFill>
          <a:effectLst>
            <a:outerShdw blurRad="38100" dist="38100" dir="2700000" algn="tl">
              <a:srgbClr val="000000"/>
            </a:outerShdw>
          </a:effectLst>
          <a:latin typeface="+mn-lt"/>
        </a:defRPr>
      </a:lvl5pPr>
      <a:lvl6pPr marL="1885950" indent="-171450" algn="l" rtl="0" fontAlgn="base">
        <a:spcBef>
          <a:spcPct val="20000"/>
        </a:spcBef>
        <a:spcAft>
          <a:spcPct val="0"/>
        </a:spcAft>
        <a:buClr>
          <a:schemeClr val="hlink"/>
        </a:buClr>
        <a:buSzPct val="80000"/>
        <a:buFont typeface="Arial" charset="0"/>
        <a:buChar char="►"/>
        <a:defRPr sz="1500">
          <a:solidFill>
            <a:schemeClr val="tx1"/>
          </a:solidFill>
          <a:effectLst>
            <a:outerShdw blurRad="38100" dist="38100" dir="2700000" algn="tl">
              <a:srgbClr val="000000"/>
            </a:outerShdw>
          </a:effectLst>
          <a:latin typeface="+mn-lt"/>
        </a:defRPr>
      </a:lvl6pPr>
      <a:lvl7pPr marL="2228850" indent="-171450" algn="l" rtl="0" fontAlgn="base">
        <a:spcBef>
          <a:spcPct val="20000"/>
        </a:spcBef>
        <a:spcAft>
          <a:spcPct val="0"/>
        </a:spcAft>
        <a:buClr>
          <a:schemeClr val="hlink"/>
        </a:buClr>
        <a:buSzPct val="80000"/>
        <a:buFont typeface="Arial" charset="0"/>
        <a:buChar char="►"/>
        <a:defRPr sz="1500">
          <a:solidFill>
            <a:schemeClr val="tx1"/>
          </a:solidFill>
          <a:effectLst>
            <a:outerShdw blurRad="38100" dist="38100" dir="2700000" algn="tl">
              <a:srgbClr val="000000"/>
            </a:outerShdw>
          </a:effectLst>
          <a:latin typeface="+mn-lt"/>
        </a:defRPr>
      </a:lvl7pPr>
      <a:lvl8pPr marL="2571750" indent="-171450" algn="l" rtl="0" fontAlgn="base">
        <a:spcBef>
          <a:spcPct val="20000"/>
        </a:spcBef>
        <a:spcAft>
          <a:spcPct val="0"/>
        </a:spcAft>
        <a:buClr>
          <a:schemeClr val="hlink"/>
        </a:buClr>
        <a:buSzPct val="80000"/>
        <a:buFont typeface="Arial" charset="0"/>
        <a:buChar char="►"/>
        <a:defRPr sz="1500">
          <a:solidFill>
            <a:schemeClr val="tx1"/>
          </a:solidFill>
          <a:effectLst>
            <a:outerShdw blurRad="38100" dist="38100" dir="2700000" algn="tl">
              <a:srgbClr val="000000"/>
            </a:outerShdw>
          </a:effectLst>
          <a:latin typeface="+mn-lt"/>
        </a:defRPr>
      </a:lvl8pPr>
      <a:lvl9pPr marL="2914650" indent="-171450" algn="l" rtl="0" fontAlgn="base">
        <a:spcBef>
          <a:spcPct val="20000"/>
        </a:spcBef>
        <a:spcAft>
          <a:spcPct val="0"/>
        </a:spcAft>
        <a:buClr>
          <a:schemeClr val="hlink"/>
        </a:buClr>
        <a:buSzPct val="80000"/>
        <a:buFont typeface="Arial" charset="0"/>
        <a:buChar char="►"/>
        <a:defRPr sz="1500">
          <a:solidFill>
            <a:schemeClr val="tx1"/>
          </a:solidFill>
          <a:effectLst>
            <a:outerShdw blurRad="38100" dist="38100" dir="2700000" algn="tl">
              <a:srgbClr val="000000"/>
            </a:outerShdw>
          </a:effectLst>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7.xml"/></Relationships>
</file>

<file path=ppt/slides/_rels/slide10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7.xml"/></Relationships>
</file>

<file path=ppt/slides/_rels/slide10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5.xml"/><Relationship Id="rId1" Type="http://schemas.openxmlformats.org/officeDocument/2006/relationships/slideLayout" Target="../slideLayouts/slideLayout46.xml"/><Relationship Id="rId4" Type="http://schemas.openxmlformats.org/officeDocument/2006/relationships/image" Target="../media/image84.png"/></Relationships>
</file>

<file path=ppt/slides/_rels/slide10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6.xml"/><Relationship Id="rId1" Type="http://schemas.openxmlformats.org/officeDocument/2006/relationships/slideLayout" Target="../slideLayouts/slideLayout4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0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3.xml"/></Relationships>
</file>

<file path=ppt/slides/_rels/slide10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47.jpeg"/></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58.xml"/><Relationship Id="rId7" Type="http://schemas.openxmlformats.org/officeDocument/2006/relationships/image" Target="../media/image50.wmf"/><Relationship Id="rId2" Type="http://schemas.openxmlformats.org/officeDocument/2006/relationships/slideLayout" Target="../slideLayouts/slideLayout24.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53.tif"/><Relationship Id="rId10" Type="http://schemas.openxmlformats.org/officeDocument/2006/relationships/image" Target="../media/image54.gif"/><Relationship Id="rId4" Type="http://schemas.openxmlformats.org/officeDocument/2006/relationships/image" Target="../media/image52.gif"/><Relationship Id="rId9" Type="http://schemas.openxmlformats.org/officeDocument/2006/relationships/image" Target="../media/image51.wmf"/></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6.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1.xml"/><Relationship Id="rId1" Type="http://schemas.openxmlformats.org/officeDocument/2006/relationships/slideLayout" Target="../slideLayouts/slideLayout46.xml"/></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2.xml"/><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3.xml"/><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4.xml"/><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5.xml"/><Relationship Id="rId1" Type="http://schemas.openxmlformats.org/officeDocument/2006/relationships/slideLayout" Target="../slideLayouts/slideLayout35.xml"/></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6.xml"/><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8.xml"/><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9.xml"/><Relationship Id="rId1" Type="http://schemas.openxmlformats.org/officeDocument/2006/relationships/slideLayout" Target="../slideLayouts/slideLayout46.xml"/></Relationships>
</file>

<file path=ppt/slides/_rels/slide7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0.xml"/><Relationship Id="rId1" Type="http://schemas.openxmlformats.org/officeDocument/2006/relationships/slideLayout" Target="../slideLayouts/slideLayout46.xml"/></Relationships>
</file>

<file path=ppt/slides/_rels/slide7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1.xml"/><Relationship Id="rId1" Type="http://schemas.openxmlformats.org/officeDocument/2006/relationships/slideLayout" Target="../slideLayouts/slideLayout4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2.xml"/><Relationship Id="rId1" Type="http://schemas.openxmlformats.org/officeDocument/2006/relationships/slideLayout" Target="../slideLayouts/slideLayout46.xml"/></Relationships>
</file>

<file path=ppt/slides/_rels/slide7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3.xml"/><Relationship Id="rId1" Type="http://schemas.openxmlformats.org/officeDocument/2006/relationships/slideLayout" Target="../slideLayouts/slideLayout4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4.xml"/><Relationship Id="rId1" Type="http://schemas.openxmlformats.org/officeDocument/2006/relationships/slideLayout" Target="../slideLayouts/slideLayout46.xml"/></Relationships>
</file>

<file path=ppt/slides/_rels/slide8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6.xml"/></Relationships>
</file>

<file path=ppt/slides/_rels/slide9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4.png"/><Relationship Id="rId1" Type="http://schemas.openxmlformats.org/officeDocument/2006/relationships/slideLayout" Target="../slideLayouts/slideLayout4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7.xml"/></Relationships>
</file>

<file path=ppt/slides/_rels/slide9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7.xml"/></Relationships>
</file>

<file path=ppt/slides/_rels/slide9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7.xml"/></Relationships>
</file>

<file path=ppt/slides/_rels/slide9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685800"/>
            <a:ext cx="4076700" cy="6172200"/>
          </a:xfrm>
        </p:spPr>
        <p:txBody>
          <a:bodyPr>
            <a:normAutofit/>
          </a:bodyPr>
          <a:lstStyle/>
          <a:p>
            <a:pPr algn="ctr"/>
            <a:r>
              <a:rPr lang="en-US" sz="4400" dirty="0">
                <a:solidFill>
                  <a:srgbClr val="FFFF00"/>
                </a:solidFill>
              </a:rPr>
              <a:t>GETTING THE GOSPEL RIGHT &amp; WRONG</a:t>
            </a:r>
          </a:p>
          <a:p>
            <a:pPr algn="ctr"/>
            <a:r>
              <a:rPr lang="en-US" sz="3200" dirty="0"/>
              <a:t>Dr. Dennis Rokser </a:t>
            </a:r>
          </a:p>
          <a:p>
            <a:pPr algn="ctr"/>
            <a:r>
              <a:rPr lang="en-US" sz="3200" dirty="0"/>
              <a:t>Pastor at                                    Duluth Bible Church, Mn.</a:t>
            </a:r>
          </a:p>
        </p:txBody>
      </p:sp>
      <p:pic>
        <p:nvPicPr>
          <p:cNvPr id="1026" name="Picture 2" descr="G:\14.0 Resources\14.01 Picture Illustrations (jpg, etc)\Gospel\cross JESUS-CRUCIFIED-RESURRECTION_fu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9694" y="0"/>
            <a:ext cx="47434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6430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3200" dirty="0">
                <a:solidFill>
                  <a:srgbClr val="FFFF00"/>
                </a:solidFill>
              </a:rPr>
              <a:t>II. THE ELEMENTS OF THE GOSPEL </a:t>
            </a:r>
          </a:p>
          <a:p>
            <a:r>
              <a:rPr lang="en-US" sz="3200" dirty="0">
                <a:solidFill>
                  <a:srgbClr val="FFFF00"/>
                </a:solidFill>
              </a:rPr>
              <a:t>    </a:t>
            </a:r>
            <a:r>
              <a:rPr lang="en-US" sz="3200" dirty="0"/>
              <a:t>(1 Corinthians 15:3-4)</a:t>
            </a:r>
          </a:p>
          <a:p>
            <a:r>
              <a:rPr lang="en-US" sz="3200" dirty="0">
                <a:solidFill>
                  <a:srgbClr val="FFFF00"/>
                </a:solidFill>
              </a:rPr>
              <a:t>     </a:t>
            </a:r>
            <a:r>
              <a:rPr lang="en-US" sz="3200" dirty="0"/>
              <a:t>A. The AUTHORITY and IMPORTANCE of the Gospel. (15:3a)</a:t>
            </a:r>
          </a:p>
          <a:p>
            <a:r>
              <a:rPr lang="en-US" sz="3200" dirty="0"/>
              <a:t>     </a:t>
            </a:r>
            <a:r>
              <a:rPr lang="en-US" sz="3200" dirty="0">
                <a:solidFill>
                  <a:srgbClr val="FFFF00"/>
                </a:solidFill>
              </a:rPr>
              <a:t>B. The ANALYSIS and CONTENT of the Gospel. (15:3b)</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43300"/>
            <a:ext cx="9144000"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29415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p:cTn id="7"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4300" y="152400"/>
            <a:ext cx="9201150" cy="7010400"/>
          </a:xfrm>
        </p:spPr>
        <p:txBody>
          <a:bodyPr>
            <a:normAutofit fontScale="92500" lnSpcReduction="10000"/>
          </a:bodyPr>
          <a:lstStyle/>
          <a:p>
            <a:r>
              <a:rPr lang="en-US" sz="3200" dirty="0">
                <a:solidFill>
                  <a:srgbClr val="FFFF00"/>
                </a:solidFill>
              </a:rPr>
              <a:t>Faith in Jesus Christ plus …</a:t>
            </a:r>
          </a:p>
          <a:p>
            <a:r>
              <a:rPr lang="en-US" sz="3200" dirty="0">
                <a:solidFill>
                  <a:srgbClr val="FFFF00"/>
                </a:solidFill>
              </a:rPr>
              <a:t>    6. SUBMIT TO CHRIST’S LORDSHIP OVER YOUR LIFE. </a:t>
            </a:r>
          </a:p>
          <a:p>
            <a:endParaRPr lang="en-US" sz="3200" dirty="0">
              <a:solidFill>
                <a:srgbClr val="FFFF00"/>
              </a:solidFill>
            </a:endParaRPr>
          </a:p>
          <a:p>
            <a:r>
              <a:rPr lang="en-US" sz="3200" dirty="0">
                <a:solidFill>
                  <a:srgbClr val="FFFF00"/>
                </a:solidFill>
              </a:rPr>
              <a:t>Clarification: </a:t>
            </a:r>
            <a:r>
              <a:rPr lang="en-US" sz="3200" dirty="0"/>
              <a:t>While a sinner MUST believe on the Lord [God] Jesus Christ to be saved {Acts 16:31}, it is not a matter of surrendering or submitting to Christ’s Lordship in EXCHANGE for salvation for then salvation would be a </a:t>
            </a:r>
            <a:r>
              <a:rPr lang="en-US" sz="3200" dirty="0">
                <a:solidFill>
                  <a:srgbClr val="FFFF00"/>
                </a:solidFill>
              </a:rPr>
              <a:t>REWARD</a:t>
            </a:r>
            <a:r>
              <a:rPr lang="en-US" sz="3200" dirty="0"/>
              <a:t>, not a gift.     </a:t>
            </a:r>
          </a:p>
          <a:p>
            <a:r>
              <a:rPr lang="en-US" sz="3200" dirty="0"/>
              <a:t>Salvation 1st tense is not an issue of behavior but of  </a:t>
            </a:r>
            <a:r>
              <a:rPr lang="en-US" sz="3200" dirty="0">
                <a:solidFill>
                  <a:srgbClr val="FFFF00"/>
                </a:solidFill>
              </a:rPr>
              <a:t>BIRTH </a:t>
            </a:r>
            <a:r>
              <a:rPr lang="en-US" sz="3200" dirty="0"/>
              <a:t>(John 3:3). Instead it was </a:t>
            </a:r>
            <a:r>
              <a:rPr lang="en-US" sz="3200" dirty="0">
                <a:solidFill>
                  <a:srgbClr val="FFFF00"/>
                </a:solidFill>
              </a:rPr>
              <a:t>CHRIST’S</a:t>
            </a:r>
            <a:r>
              <a:rPr lang="en-US" sz="3200" dirty="0"/>
              <a:t> submission to God’s will that took Him to the cross to die for their sins that saves a sinner. Only </a:t>
            </a:r>
            <a:r>
              <a:rPr lang="en-US" sz="3200" dirty="0">
                <a:solidFill>
                  <a:srgbClr val="FFFF00"/>
                </a:solidFill>
              </a:rPr>
              <a:t>AFTER</a:t>
            </a:r>
            <a:r>
              <a:rPr lang="en-US" sz="3200" dirty="0"/>
              <a:t> salvation does God wants all believers to </a:t>
            </a:r>
            <a:r>
              <a:rPr lang="en-US" sz="3200" dirty="0">
                <a:solidFill>
                  <a:srgbClr val="FFFF00"/>
                </a:solidFill>
              </a:rPr>
              <a:t>YIELD / PRESENT</a:t>
            </a:r>
            <a:r>
              <a:rPr lang="en-US" sz="3200" dirty="0"/>
              <a:t> themselves to God as a </a:t>
            </a:r>
            <a:r>
              <a:rPr lang="en-US" sz="3200" dirty="0">
                <a:solidFill>
                  <a:srgbClr val="FFFF00"/>
                </a:solidFill>
              </a:rPr>
              <a:t>RESULT</a:t>
            </a:r>
            <a:r>
              <a:rPr lang="en-US" sz="3200" dirty="0"/>
              <a:t> of His mercies to them. (Rom.12:1-2)</a:t>
            </a:r>
          </a:p>
          <a:p>
            <a:endParaRPr lang="en-US" sz="3200" dirty="0">
              <a:solidFill>
                <a:srgbClr val="FFFF00"/>
              </a:solidFill>
            </a:endParaRPr>
          </a:p>
          <a:p>
            <a:endParaRPr lang="en-US" sz="3200" dirty="0"/>
          </a:p>
          <a:p>
            <a:endParaRPr lang="en-US" sz="3200" dirty="0"/>
          </a:p>
          <a:p>
            <a:endParaRPr lang="en-US" dirty="0"/>
          </a:p>
          <a:p>
            <a:endParaRPr lang="en-US" dirty="0">
              <a:solidFill>
                <a:srgbClr val="FFFF00"/>
              </a:solidFill>
            </a:endParaRPr>
          </a:p>
          <a:p>
            <a:endParaRPr lang="en-US" dirty="0">
              <a:solidFill>
                <a:srgbClr val="FFFF00"/>
              </a:solidFill>
            </a:endParaRPr>
          </a:p>
        </p:txBody>
      </p:sp>
    </p:spTree>
    <p:extLst>
      <p:ext uri="{BB962C8B-B14F-4D97-AF65-F5344CB8AC3E}">
        <p14:creationId xmlns:p14="http://schemas.microsoft.com/office/powerpoint/2010/main" val="369387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p:cTn id="7"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2">
                                            <p:txEl>
                                              <p:pRg st="3" end="3"/>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 calcmode="lin" valueType="num">
                                      <p:cBhvr>
                                        <p:cTn id="12"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14"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4300" y="152400"/>
            <a:ext cx="5772150" cy="6705600"/>
          </a:xfrm>
        </p:spPr>
        <p:txBody>
          <a:bodyPr>
            <a:normAutofit fontScale="92500" lnSpcReduction="10000"/>
          </a:bodyPr>
          <a:lstStyle/>
          <a:p>
            <a:r>
              <a:rPr lang="en-US" dirty="0"/>
              <a:t>	</a:t>
            </a:r>
            <a:r>
              <a:rPr lang="en-US" sz="3200" b="0" dirty="0"/>
              <a:t>Dr. Harry </a:t>
            </a:r>
            <a:r>
              <a:rPr lang="en-US" sz="3200" b="0" dirty="0" err="1"/>
              <a:t>Ironside</a:t>
            </a:r>
            <a:r>
              <a:rPr lang="en-US" sz="3200" b="0" dirty="0"/>
              <a:t> (1876-1951), wrote: </a:t>
            </a:r>
          </a:p>
          <a:p>
            <a:endParaRPr lang="en-US" sz="3200" b="0" dirty="0"/>
          </a:p>
          <a:p>
            <a:r>
              <a:rPr lang="en-US" sz="3200" dirty="0"/>
              <a:t>	</a:t>
            </a:r>
            <a:r>
              <a:rPr lang="en-US" sz="3200" b="0" dirty="0"/>
              <a:t>When anyone comes promising salvation to those “who make full surrender” of all that they have to God, and who “pay the price of full salvation” </a:t>
            </a:r>
            <a:r>
              <a:rPr lang="en-US" sz="3200" b="0" dirty="0">
                <a:solidFill>
                  <a:srgbClr val="FFFF00"/>
                </a:solidFill>
              </a:rPr>
              <a:t>he is preaching another gospel</a:t>
            </a:r>
            <a:r>
              <a:rPr lang="en-US" sz="3200" b="0" dirty="0"/>
              <a:t>, for the price was paid on Calvary’s cross and the work that saves is finished. </a:t>
            </a:r>
            <a:r>
              <a:rPr lang="en-US" sz="3200" b="0" dirty="0">
                <a:solidFill>
                  <a:srgbClr val="FFFF00"/>
                </a:solidFill>
              </a:rPr>
              <a:t>It was Christ Jesus who made the full surrender </a:t>
            </a:r>
            <a:r>
              <a:rPr lang="en-US" sz="3200" b="0" dirty="0"/>
              <a:t>when He yielded His life on Calvary that saves us, not our surrender in any way to Him</a:t>
            </a:r>
            <a:r>
              <a:rPr lang="en-US" sz="3200" dirty="0"/>
              <a:t>.</a:t>
            </a:r>
          </a:p>
          <a:p>
            <a:endParaRPr lang="en-US" sz="3200" dirty="0"/>
          </a:p>
          <a:p>
            <a:endParaRPr lang="en-US" dirty="0"/>
          </a:p>
        </p:txBody>
      </p:sp>
      <p:pic>
        <p:nvPicPr>
          <p:cNvPr id="3" name="Picture 2">
            <a:extLst>
              <a:ext uri="{FF2B5EF4-FFF2-40B4-BE49-F238E27FC236}">
                <a16:creationId xmlns:a16="http://schemas.microsoft.com/office/drawing/2014/main" id="{E540E8BD-E729-4E1F-AD25-FA16ADA56EC3}"/>
              </a:ext>
            </a:extLst>
          </p:cNvPr>
          <p:cNvPicPr>
            <a:picLocks noChangeAspect="1"/>
          </p:cNvPicPr>
          <p:nvPr/>
        </p:nvPicPr>
        <p:blipFill>
          <a:blip r:embed="rId2"/>
          <a:stretch>
            <a:fillRect/>
          </a:stretch>
        </p:blipFill>
        <p:spPr>
          <a:xfrm>
            <a:off x="5639562" y="0"/>
            <a:ext cx="3469822" cy="6858000"/>
          </a:xfrm>
          <a:prstGeom prst="rect">
            <a:avLst/>
          </a:prstGeom>
        </p:spPr>
      </p:pic>
    </p:spTree>
    <p:extLst>
      <p:ext uri="{BB962C8B-B14F-4D97-AF65-F5344CB8AC3E}">
        <p14:creationId xmlns:p14="http://schemas.microsoft.com/office/powerpoint/2010/main" val="37475071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52400"/>
            <a:ext cx="4229100" cy="6705600"/>
          </a:xfrm>
        </p:spPr>
        <p:txBody>
          <a:bodyPr>
            <a:normAutofit fontScale="92500" lnSpcReduction="20000"/>
          </a:bodyPr>
          <a:lstStyle/>
          <a:p>
            <a:r>
              <a:rPr lang="en-US" dirty="0"/>
              <a:t>	</a:t>
            </a:r>
            <a:r>
              <a:rPr lang="en-US" sz="3200" b="0" dirty="0"/>
              <a:t>Lance Latham, pastor and co-founder of AWANA (1894-1985) wrote: </a:t>
            </a:r>
          </a:p>
          <a:p>
            <a:endParaRPr lang="en-US" sz="3200" dirty="0"/>
          </a:p>
          <a:p>
            <a:r>
              <a:rPr lang="en-US" sz="3200" dirty="0"/>
              <a:t>	</a:t>
            </a:r>
            <a:r>
              <a:rPr lang="en-US" sz="3200" b="0" dirty="0">
                <a:solidFill>
                  <a:srgbClr val="FFFF00"/>
                </a:solidFill>
              </a:rPr>
              <a:t>Surely we must recognize </a:t>
            </a:r>
            <a:r>
              <a:rPr lang="en-US" sz="3200" b="0" dirty="0"/>
              <a:t>WHO HE IS</a:t>
            </a:r>
            <a:r>
              <a:rPr lang="en-US" sz="3200" b="0" dirty="0">
                <a:solidFill>
                  <a:srgbClr val="FFFF00"/>
                </a:solidFill>
              </a:rPr>
              <a:t>, or we will die in our sins (John 8:24). </a:t>
            </a:r>
            <a:r>
              <a:rPr lang="en-US" sz="3200" b="0" dirty="0"/>
              <a:t>But this is vastly different from making Him your Lord in your life</a:t>
            </a:r>
            <a:r>
              <a:rPr lang="en-US" sz="3200" b="0" dirty="0">
                <a:solidFill>
                  <a:srgbClr val="FFFF00"/>
                </a:solidFill>
              </a:rPr>
              <a:t>, in other words, promising to obey the rest of your life. </a:t>
            </a:r>
            <a:r>
              <a:rPr lang="en-US" sz="3200" b="0" dirty="0"/>
              <a:t>This latter is preaching “works.”</a:t>
            </a:r>
          </a:p>
          <a:p>
            <a:r>
              <a:rPr lang="en-US" sz="3200" b="0" dirty="0">
                <a:solidFill>
                  <a:srgbClr val="FFFF00"/>
                </a:solidFill>
              </a:rPr>
              <a:t> </a:t>
            </a:r>
          </a:p>
          <a:p>
            <a:endParaRPr lang="en-US" dirty="0"/>
          </a:p>
          <a:p>
            <a:endParaRPr lang="en-US" dirty="0"/>
          </a:p>
        </p:txBody>
      </p:sp>
      <p:pic>
        <p:nvPicPr>
          <p:cNvPr id="3" name="Picture 2">
            <a:extLst>
              <a:ext uri="{FF2B5EF4-FFF2-40B4-BE49-F238E27FC236}">
                <a16:creationId xmlns:a16="http://schemas.microsoft.com/office/drawing/2014/main" id="{42042D1C-58AC-4A55-8009-4BB6172EE97F}"/>
              </a:ext>
            </a:extLst>
          </p:cNvPr>
          <p:cNvPicPr>
            <a:picLocks noChangeAspect="1"/>
          </p:cNvPicPr>
          <p:nvPr/>
        </p:nvPicPr>
        <p:blipFill>
          <a:blip r:embed="rId2"/>
          <a:stretch>
            <a:fillRect/>
          </a:stretch>
        </p:blipFill>
        <p:spPr>
          <a:xfrm>
            <a:off x="4213860" y="0"/>
            <a:ext cx="5372100" cy="7010400"/>
          </a:xfrm>
          <a:prstGeom prst="rect">
            <a:avLst/>
          </a:prstGeom>
        </p:spPr>
      </p:pic>
    </p:spTree>
    <p:extLst>
      <p:ext uri="{BB962C8B-B14F-4D97-AF65-F5344CB8AC3E}">
        <p14:creationId xmlns:p14="http://schemas.microsoft.com/office/powerpoint/2010/main" val="4138282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23145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descr="G:\14.0 Resources\14.01 Picture Illustrations (jpg, etc)\Grace\images (2).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 y="0"/>
            <a:ext cx="908594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0701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1450" y="228600"/>
            <a:ext cx="8858250" cy="7315200"/>
          </a:xfrm>
        </p:spPr>
        <p:txBody>
          <a:bodyPr>
            <a:normAutofit fontScale="77500" lnSpcReduction="20000"/>
          </a:bodyPr>
          <a:lstStyle/>
          <a:p>
            <a:pPr>
              <a:buFont typeface="Arial" pitchFamily="34" charset="0"/>
              <a:buChar char="•"/>
            </a:pPr>
            <a:r>
              <a:rPr lang="en-US" sz="3500" b="0" dirty="0"/>
              <a:t>Is the clarity of the Gospel </a:t>
            </a:r>
            <a:r>
              <a:rPr lang="en-US" sz="3500" b="0" dirty="0">
                <a:solidFill>
                  <a:srgbClr val="FFFF00"/>
                </a:solidFill>
              </a:rPr>
              <a:t>secondary</a:t>
            </a:r>
            <a:r>
              <a:rPr lang="en-US" sz="3500" b="0" dirty="0"/>
              <a:t> or </a:t>
            </a:r>
            <a:r>
              <a:rPr lang="en-US" sz="3500" b="0" dirty="0">
                <a:solidFill>
                  <a:srgbClr val="FFFF00"/>
                </a:solidFill>
              </a:rPr>
              <a:t>semantics</a:t>
            </a:r>
            <a:r>
              <a:rPr lang="en-US" sz="3500" b="0" dirty="0"/>
              <a:t>?</a:t>
            </a:r>
          </a:p>
          <a:p>
            <a:r>
              <a:rPr lang="en-US" sz="3500" b="0" dirty="0"/>
              <a:t>	</a:t>
            </a:r>
            <a:r>
              <a:rPr lang="en-US" sz="3500" b="0" dirty="0">
                <a:solidFill>
                  <a:srgbClr val="FFFF00"/>
                </a:solidFill>
              </a:rPr>
              <a:t>NO !!!</a:t>
            </a:r>
          </a:p>
          <a:p>
            <a:endParaRPr lang="en-US" sz="3500" b="0" dirty="0">
              <a:solidFill>
                <a:srgbClr val="FFFF00"/>
              </a:solidFill>
            </a:endParaRPr>
          </a:p>
          <a:p>
            <a:r>
              <a:rPr lang="en-US" sz="3500" b="0" dirty="0">
                <a:solidFill>
                  <a:srgbClr val="FFFF00"/>
                </a:solidFill>
              </a:rPr>
              <a:t>	</a:t>
            </a:r>
            <a:r>
              <a:rPr lang="en-US" sz="3800" b="0" dirty="0">
                <a:solidFill>
                  <a:srgbClr val="FFFF00"/>
                </a:solidFill>
              </a:rPr>
              <a:t>Galatians 1:6-9  </a:t>
            </a:r>
            <a:r>
              <a:rPr lang="en-US" sz="3800" b="0" dirty="0"/>
              <a:t>I marvel that you are turning away so soon from Him who called you in the grace of Christ, to a different gospel, 7 which is not another; but there are some who trouble you and want to pervert the gospel of Christ. 8 </a:t>
            </a:r>
            <a:r>
              <a:rPr lang="en-US" sz="3800" b="0" dirty="0">
                <a:solidFill>
                  <a:srgbClr val="00B0F0"/>
                </a:solidFill>
              </a:rPr>
              <a:t>But even if we, or an angel from heaven, preach any other gospel to you than what we have preached to you, let him be accursed. </a:t>
            </a:r>
            <a:r>
              <a:rPr lang="en-US" sz="3800" b="0" dirty="0"/>
              <a:t>9 As we have said before, so now I say again, </a:t>
            </a:r>
            <a:r>
              <a:rPr lang="en-US" sz="3800" b="0" dirty="0">
                <a:solidFill>
                  <a:srgbClr val="00B0F0"/>
                </a:solidFill>
              </a:rPr>
              <a:t>if anyone preaches any other gospel to you than what you have received, let him be accursed.</a:t>
            </a:r>
          </a:p>
          <a:p>
            <a:endParaRPr lang="en-US" sz="3800" b="0" dirty="0">
              <a:solidFill>
                <a:srgbClr val="FFFF00"/>
              </a:solidFill>
            </a:endParaRPr>
          </a:p>
          <a:p>
            <a:endParaRPr lang="en-US" sz="3500" dirty="0">
              <a:solidFill>
                <a:srgbClr val="FFFF00"/>
              </a:solidFill>
            </a:endParaRPr>
          </a:p>
          <a:p>
            <a:r>
              <a:rPr lang="en-US" sz="3500" dirty="0">
                <a:solidFill>
                  <a:srgbClr val="FFFF00"/>
                </a:solidFill>
              </a:rPr>
              <a:t>	</a:t>
            </a:r>
          </a:p>
          <a:p>
            <a:endParaRPr lang="en-US" sz="3825" dirty="0">
              <a:solidFill>
                <a:srgbClr val="FFFF00"/>
              </a:solidFill>
            </a:endParaRPr>
          </a:p>
          <a:p>
            <a:r>
              <a:rPr lang="en-US" dirty="0">
                <a:solidFill>
                  <a:srgbClr val="FFFF00"/>
                </a:solidFill>
              </a:rPr>
              <a:t>	</a:t>
            </a:r>
          </a:p>
        </p:txBody>
      </p:sp>
    </p:spTree>
    <p:extLst>
      <p:ext uri="{BB962C8B-B14F-4D97-AF65-F5344CB8AC3E}">
        <p14:creationId xmlns:p14="http://schemas.microsoft.com/office/powerpoint/2010/main" val="260223980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Users\Kurt\AppData\Local\Temp\scl3.PNG"/>
          <p:cNvPicPr>
            <a:picLocks noChangeAspect="1" noChangeArrowheads="1"/>
          </p:cNvPicPr>
          <p:nvPr/>
        </p:nvPicPr>
        <p:blipFill>
          <a:blip r:embed="rId2" cstate="print"/>
          <a:srcRect/>
          <a:stretch>
            <a:fillRect/>
          </a:stretch>
        </p:blipFill>
        <p:spPr bwMode="auto">
          <a:xfrm>
            <a:off x="0" y="857250"/>
            <a:ext cx="9144000" cy="5143500"/>
          </a:xfrm>
          <a:prstGeom prst="rect">
            <a:avLst/>
          </a:prstGeom>
          <a:noFill/>
        </p:spPr>
      </p:pic>
      <p:sp>
        <p:nvSpPr>
          <p:cNvPr id="3" name="TextBox 2"/>
          <p:cNvSpPr txBox="1"/>
          <p:nvPr/>
        </p:nvSpPr>
        <p:spPr>
          <a:xfrm>
            <a:off x="3829050" y="1657350"/>
            <a:ext cx="457200" cy="300082"/>
          </a:xfrm>
          <a:prstGeom prst="rect">
            <a:avLst/>
          </a:prstGeom>
          <a:noFill/>
        </p:spPr>
        <p:txBody>
          <a:bodyPr wrap="square" rtlCol="0">
            <a:spAutoFit/>
          </a:bodyPr>
          <a:lstStyle/>
          <a:p>
            <a:pPr defTabSz="685800" fontAlgn="base">
              <a:spcBef>
                <a:spcPct val="0"/>
              </a:spcBef>
              <a:spcAft>
                <a:spcPct val="0"/>
              </a:spcAft>
              <a:defRPr/>
            </a:pPr>
            <a:r>
              <a:rPr lang="en-US" sz="1350" dirty="0">
                <a:solidFill>
                  <a:srgbClr val="5A5C6C">
                    <a:lumMod val="50000"/>
                  </a:srgbClr>
                </a:solidFill>
                <a:latin typeface="Tahoma"/>
              </a:rPr>
              <a:t>NO</a:t>
            </a:r>
          </a:p>
        </p:txBody>
      </p:sp>
      <p:sp>
        <p:nvSpPr>
          <p:cNvPr id="4" name="TextBox 3"/>
          <p:cNvSpPr txBox="1"/>
          <p:nvPr/>
        </p:nvSpPr>
        <p:spPr>
          <a:xfrm>
            <a:off x="7258050" y="1666101"/>
            <a:ext cx="457200" cy="300082"/>
          </a:xfrm>
          <a:prstGeom prst="rect">
            <a:avLst/>
          </a:prstGeom>
          <a:noFill/>
        </p:spPr>
        <p:txBody>
          <a:bodyPr wrap="square" rtlCol="0">
            <a:spAutoFit/>
          </a:bodyPr>
          <a:lstStyle/>
          <a:p>
            <a:pPr defTabSz="685800" fontAlgn="base">
              <a:spcBef>
                <a:spcPct val="0"/>
              </a:spcBef>
              <a:spcAft>
                <a:spcPct val="0"/>
              </a:spcAft>
              <a:defRPr/>
            </a:pPr>
            <a:r>
              <a:rPr lang="en-US" sz="1350" dirty="0">
                <a:solidFill>
                  <a:srgbClr val="5A5C6C">
                    <a:lumMod val="50000"/>
                  </a:srgbClr>
                </a:solidFill>
                <a:latin typeface="Tahoma"/>
              </a:rPr>
              <a:t>NO</a:t>
            </a:r>
          </a:p>
        </p:txBody>
      </p:sp>
      <p:sp>
        <p:nvSpPr>
          <p:cNvPr id="5" name="TextBox 4"/>
          <p:cNvSpPr txBox="1"/>
          <p:nvPr/>
        </p:nvSpPr>
        <p:spPr>
          <a:xfrm>
            <a:off x="3829050" y="2000250"/>
            <a:ext cx="457200" cy="300082"/>
          </a:xfrm>
          <a:prstGeom prst="rect">
            <a:avLst/>
          </a:prstGeom>
          <a:noFill/>
        </p:spPr>
        <p:txBody>
          <a:bodyPr wrap="square" rtlCol="0">
            <a:spAutoFit/>
          </a:bodyPr>
          <a:lstStyle/>
          <a:p>
            <a:pPr defTabSz="685800" fontAlgn="base">
              <a:spcBef>
                <a:spcPct val="0"/>
              </a:spcBef>
              <a:spcAft>
                <a:spcPct val="0"/>
              </a:spcAft>
              <a:defRPr/>
            </a:pPr>
            <a:r>
              <a:rPr lang="en-US" sz="1350" dirty="0">
                <a:solidFill>
                  <a:srgbClr val="5A5C6C">
                    <a:lumMod val="50000"/>
                  </a:srgbClr>
                </a:solidFill>
                <a:latin typeface="Tahoma"/>
              </a:rPr>
              <a:t>NO</a:t>
            </a:r>
          </a:p>
        </p:txBody>
      </p:sp>
      <p:sp>
        <p:nvSpPr>
          <p:cNvPr id="6" name="TextBox 5"/>
          <p:cNvSpPr txBox="1"/>
          <p:nvPr/>
        </p:nvSpPr>
        <p:spPr>
          <a:xfrm>
            <a:off x="7258050" y="2009001"/>
            <a:ext cx="457200" cy="300082"/>
          </a:xfrm>
          <a:prstGeom prst="rect">
            <a:avLst/>
          </a:prstGeom>
          <a:noFill/>
        </p:spPr>
        <p:txBody>
          <a:bodyPr wrap="square" rtlCol="0">
            <a:spAutoFit/>
          </a:bodyPr>
          <a:lstStyle/>
          <a:p>
            <a:pPr defTabSz="685800" fontAlgn="base">
              <a:spcBef>
                <a:spcPct val="0"/>
              </a:spcBef>
              <a:spcAft>
                <a:spcPct val="0"/>
              </a:spcAft>
              <a:defRPr/>
            </a:pPr>
            <a:r>
              <a:rPr lang="en-US" sz="1350" dirty="0">
                <a:solidFill>
                  <a:srgbClr val="5A5C6C">
                    <a:lumMod val="50000"/>
                  </a:srgbClr>
                </a:solidFill>
                <a:latin typeface="Tahoma"/>
              </a:rPr>
              <a:t>NO</a:t>
            </a:r>
          </a:p>
        </p:txBody>
      </p:sp>
      <p:sp>
        <p:nvSpPr>
          <p:cNvPr id="7" name="TextBox 6"/>
          <p:cNvSpPr txBox="1"/>
          <p:nvPr/>
        </p:nvSpPr>
        <p:spPr>
          <a:xfrm>
            <a:off x="3829050" y="2286000"/>
            <a:ext cx="457200" cy="300082"/>
          </a:xfrm>
          <a:prstGeom prst="rect">
            <a:avLst/>
          </a:prstGeom>
          <a:noFill/>
        </p:spPr>
        <p:txBody>
          <a:bodyPr wrap="square" rtlCol="0">
            <a:spAutoFit/>
          </a:bodyPr>
          <a:lstStyle/>
          <a:p>
            <a:pPr defTabSz="685800" fontAlgn="base">
              <a:spcBef>
                <a:spcPct val="0"/>
              </a:spcBef>
              <a:spcAft>
                <a:spcPct val="0"/>
              </a:spcAft>
              <a:defRPr/>
            </a:pPr>
            <a:r>
              <a:rPr lang="en-US" sz="1350" dirty="0">
                <a:solidFill>
                  <a:srgbClr val="5A5C6C">
                    <a:lumMod val="50000"/>
                  </a:srgbClr>
                </a:solidFill>
                <a:latin typeface="Tahoma"/>
              </a:rPr>
              <a:t>NO</a:t>
            </a:r>
          </a:p>
        </p:txBody>
      </p:sp>
      <p:sp>
        <p:nvSpPr>
          <p:cNvPr id="8" name="TextBox 7"/>
          <p:cNvSpPr txBox="1"/>
          <p:nvPr/>
        </p:nvSpPr>
        <p:spPr>
          <a:xfrm>
            <a:off x="7258050" y="2294751"/>
            <a:ext cx="457200" cy="300082"/>
          </a:xfrm>
          <a:prstGeom prst="rect">
            <a:avLst/>
          </a:prstGeom>
          <a:noFill/>
        </p:spPr>
        <p:txBody>
          <a:bodyPr wrap="square" rtlCol="0">
            <a:spAutoFit/>
          </a:bodyPr>
          <a:lstStyle/>
          <a:p>
            <a:pPr defTabSz="685800" fontAlgn="base">
              <a:spcBef>
                <a:spcPct val="0"/>
              </a:spcBef>
              <a:spcAft>
                <a:spcPct val="0"/>
              </a:spcAft>
              <a:defRPr/>
            </a:pPr>
            <a:r>
              <a:rPr lang="en-US" sz="1350" dirty="0">
                <a:solidFill>
                  <a:srgbClr val="5A5C6C">
                    <a:lumMod val="50000"/>
                  </a:srgbClr>
                </a:solidFill>
                <a:latin typeface="Tahoma"/>
              </a:rPr>
              <a:t>NO</a:t>
            </a:r>
          </a:p>
        </p:txBody>
      </p:sp>
      <p:sp>
        <p:nvSpPr>
          <p:cNvPr id="9" name="TextBox 8"/>
          <p:cNvSpPr txBox="1"/>
          <p:nvPr/>
        </p:nvSpPr>
        <p:spPr>
          <a:xfrm>
            <a:off x="3829050" y="2628900"/>
            <a:ext cx="457200" cy="300082"/>
          </a:xfrm>
          <a:prstGeom prst="rect">
            <a:avLst/>
          </a:prstGeom>
          <a:noFill/>
        </p:spPr>
        <p:txBody>
          <a:bodyPr wrap="square" rtlCol="0">
            <a:spAutoFit/>
          </a:bodyPr>
          <a:lstStyle/>
          <a:p>
            <a:pPr defTabSz="685800" fontAlgn="base">
              <a:spcBef>
                <a:spcPct val="0"/>
              </a:spcBef>
              <a:spcAft>
                <a:spcPct val="0"/>
              </a:spcAft>
              <a:defRPr/>
            </a:pPr>
            <a:r>
              <a:rPr lang="en-US" sz="1350" dirty="0">
                <a:solidFill>
                  <a:srgbClr val="5A5C6C">
                    <a:lumMod val="50000"/>
                  </a:srgbClr>
                </a:solidFill>
                <a:latin typeface="Tahoma"/>
              </a:rPr>
              <a:t>NO</a:t>
            </a:r>
          </a:p>
        </p:txBody>
      </p:sp>
      <p:sp>
        <p:nvSpPr>
          <p:cNvPr id="10" name="TextBox 9"/>
          <p:cNvSpPr txBox="1"/>
          <p:nvPr/>
        </p:nvSpPr>
        <p:spPr>
          <a:xfrm>
            <a:off x="7258050" y="2637651"/>
            <a:ext cx="457200" cy="300082"/>
          </a:xfrm>
          <a:prstGeom prst="rect">
            <a:avLst/>
          </a:prstGeom>
          <a:noFill/>
        </p:spPr>
        <p:txBody>
          <a:bodyPr wrap="square" rtlCol="0">
            <a:spAutoFit/>
          </a:bodyPr>
          <a:lstStyle/>
          <a:p>
            <a:pPr defTabSz="685800" fontAlgn="base">
              <a:spcBef>
                <a:spcPct val="0"/>
              </a:spcBef>
              <a:spcAft>
                <a:spcPct val="0"/>
              </a:spcAft>
              <a:defRPr/>
            </a:pPr>
            <a:r>
              <a:rPr lang="en-US" sz="1350" dirty="0">
                <a:solidFill>
                  <a:srgbClr val="5A5C6C">
                    <a:lumMod val="50000"/>
                  </a:srgbClr>
                </a:solidFill>
                <a:latin typeface="Tahoma"/>
              </a:rPr>
              <a:t>NO</a:t>
            </a:r>
          </a:p>
        </p:txBody>
      </p:sp>
      <p:sp>
        <p:nvSpPr>
          <p:cNvPr id="11" name="TextBox 10"/>
          <p:cNvSpPr txBox="1"/>
          <p:nvPr/>
        </p:nvSpPr>
        <p:spPr>
          <a:xfrm>
            <a:off x="3829050" y="2971800"/>
            <a:ext cx="457200" cy="300082"/>
          </a:xfrm>
          <a:prstGeom prst="rect">
            <a:avLst/>
          </a:prstGeom>
          <a:noFill/>
        </p:spPr>
        <p:txBody>
          <a:bodyPr wrap="square" rtlCol="0">
            <a:spAutoFit/>
          </a:bodyPr>
          <a:lstStyle/>
          <a:p>
            <a:pPr defTabSz="685800" fontAlgn="base">
              <a:spcBef>
                <a:spcPct val="0"/>
              </a:spcBef>
              <a:spcAft>
                <a:spcPct val="0"/>
              </a:spcAft>
              <a:defRPr/>
            </a:pPr>
            <a:r>
              <a:rPr lang="en-US" sz="1350" dirty="0">
                <a:solidFill>
                  <a:srgbClr val="5A5C6C">
                    <a:lumMod val="50000"/>
                  </a:srgbClr>
                </a:solidFill>
                <a:latin typeface="Tahoma"/>
              </a:rPr>
              <a:t>NO</a:t>
            </a:r>
          </a:p>
        </p:txBody>
      </p:sp>
      <p:sp>
        <p:nvSpPr>
          <p:cNvPr id="12" name="TextBox 11"/>
          <p:cNvSpPr txBox="1"/>
          <p:nvPr/>
        </p:nvSpPr>
        <p:spPr>
          <a:xfrm>
            <a:off x="7258050" y="2980551"/>
            <a:ext cx="457200" cy="300082"/>
          </a:xfrm>
          <a:prstGeom prst="rect">
            <a:avLst/>
          </a:prstGeom>
          <a:noFill/>
        </p:spPr>
        <p:txBody>
          <a:bodyPr wrap="square" rtlCol="0">
            <a:spAutoFit/>
          </a:bodyPr>
          <a:lstStyle/>
          <a:p>
            <a:pPr defTabSz="685800" fontAlgn="base">
              <a:spcBef>
                <a:spcPct val="0"/>
              </a:spcBef>
              <a:spcAft>
                <a:spcPct val="0"/>
              </a:spcAft>
              <a:defRPr/>
            </a:pPr>
            <a:r>
              <a:rPr lang="en-US" sz="1350" dirty="0">
                <a:solidFill>
                  <a:srgbClr val="5A5C6C">
                    <a:lumMod val="50000"/>
                  </a:srgbClr>
                </a:solidFill>
                <a:latin typeface="Tahoma"/>
              </a:rPr>
              <a:t>NO</a:t>
            </a:r>
          </a:p>
        </p:txBody>
      </p:sp>
      <p:sp>
        <p:nvSpPr>
          <p:cNvPr id="13" name="TextBox 12"/>
          <p:cNvSpPr txBox="1"/>
          <p:nvPr/>
        </p:nvSpPr>
        <p:spPr>
          <a:xfrm>
            <a:off x="3829050" y="3314700"/>
            <a:ext cx="457200" cy="300082"/>
          </a:xfrm>
          <a:prstGeom prst="rect">
            <a:avLst/>
          </a:prstGeom>
          <a:noFill/>
        </p:spPr>
        <p:txBody>
          <a:bodyPr wrap="square" rtlCol="0">
            <a:spAutoFit/>
          </a:bodyPr>
          <a:lstStyle/>
          <a:p>
            <a:pPr defTabSz="685800" fontAlgn="base">
              <a:spcBef>
                <a:spcPct val="0"/>
              </a:spcBef>
              <a:spcAft>
                <a:spcPct val="0"/>
              </a:spcAft>
              <a:defRPr/>
            </a:pPr>
            <a:r>
              <a:rPr lang="en-US" sz="1350" dirty="0">
                <a:solidFill>
                  <a:srgbClr val="5A5C6C">
                    <a:lumMod val="50000"/>
                  </a:srgbClr>
                </a:solidFill>
                <a:latin typeface="Tahoma"/>
              </a:rPr>
              <a:t>NO</a:t>
            </a:r>
          </a:p>
        </p:txBody>
      </p:sp>
      <p:sp>
        <p:nvSpPr>
          <p:cNvPr id="14" name="TextBox 13"/>
          <p:cNvSpPr txBox="1"/>
          <p:nvPr/>
        </p:nvSpPr>
        <p:spPr>
          <a:xfrm>
            <a:off x="7258050" y="3323451"/>
            <a:ext cx="457200" cy="300082"/>
          </a:xfrm>
          <a:prstGeom prst="rect">
            <a:avLst/>
          </a:prstGeom>
          <a:noFill/>
        </p:spPr>
        <p:txBody>
          <a:bodyPr wrap="square" rtlCol="0">
            <a:spAutoFit/>
          </a:bodyPr>
          <a:lstStyle/>
          <a:p>
            <a:pPr defTabSz="685800" fontAlgn="base">
              <a:spcBef>
                <a:spcPct val="0"/>
              </a:spcBef>
              <a:spcAft>
                <a:spcPct val="0"/>
              </a:spcAft>
              <a:defRPr/>
            </a:pPr>
            <a:r>
              <a:rPr lang="en-US" sz="1350" dirty="0">
                <a:solidFill>
                  <a:srgbClr val="5A5C6C">
                    <a:lumMod val="50000"/>
                  </a:srgbClr>
                </a:solidFill>
                <a:latin typeface="Tahoma"/>
              </a:rPr>
              <a:t>NO</a:t>
            </a:r>
          </a:p>
        </p:txBody>
      </p:sp>
      <p:sp>
        <p:nvSpPr>
          <p:cNvPr id="15" name="TextBox 14"/>
          <p:cNvSpPr txBox="1"/>
          <p:nvPr/>
        </p:nvSpPr>
        <p:spPr>
          <a:xfrm>
            <a:off x="3829050" y="3600450"/>
            <a:ext cx="457200" cy="300082"/>
          </a:xfrm>
          <a:prstGeom prst="rect">
            <a:avLst/>
          </a:prstGeom>
          <a:noFill/>
        </p:spPr>
        <p:txBody>
          <a:bodyPr wrap="square" rtlCol="0">
            <a:spAutoFit/>
          </a:bodyPr>
          <a:lstStyle/>
          <a:p>
            <a:pPr defTabSz="685800" fontAlgn="base">
              <a:spcBef>
                <a:spcPct val="0"/>
              </a:spcBef>
              <a:spcAft>
                <a:spcPct val="0"/>
              </a:spcAft>
              <a:defRPr/>
            </a:pPr>
            <a:r>
              <a:rPr lang="en-US" sz="1350" dirty="0">
                <a:solidFill>
                  <a:srgbClr val="5A5C6C">
                    <a:lumMod val="50000"/>
                  </a:srgbClr>
                </a:solidFill>
                <a:latin typeface="Tahoma"/>
              </a:rPr>
              <a:t>NO</a:t>
            </a:r>
          </a:p>
        </p:txBody>
      </p:sp>
      <p:sp>
        <p:nvSpPr>
          <p:cNvPr id="16" name="TextBox 15"/>
          <p:cNvSpPr txBox="1"/>
          <p:nvPr/>
        </p:nvSpPr>
        <p:spPr>
          <a:xfrm>
            <a:off x="7258050" y="3609201"/>
            <a:ext cx="457200" cy="300082"/>
          </a:xfrm>
          <a:prstGeom prst="rect">
            <a:avLst/>
          </a:prstGeom>
          <a:noFill/>
        </p:spPr>
        <p:txBody>
          <a:bodyPr wrap="square" rtlCol="0">
            <a:spAutoFit/>
          </a:bodyPr>
          <a:lstStyle/>
          <a:p>
            <a:pPr defTabSz="685800" fontAlgn="base">
              <a:spcBef>
                <a:spcPct val="0"/>
              </a:spcBef>
              <a:spcAft>
                <a:spcPct val="0"/>
              </a:spcAft>
              <a:defRPr/>
            </a:pPr>
            <a:r>
              <a:rPr lang="en-US" sz="1350" dirty="0">
                <a:solidFill>
                  <a:srgbClr val="5A5C6C">
                    <a:lumMod val="50000"/>
                  </a:srgbClr>
                </a:solidFill>
                <a:latin typeface="Tahoma"/>
              </a:rPr>
              <a:t>NO</a:t>
            </a:r>
          </a:p>
        </p:txBody>
      </p:sp>
      <p:sp>
        <p:nvSpPr>
          <p:cNvPr id="17" name="TextBox 16"/>
          <p:cNvSpPr txBox="1"/>
          <p:nvPr/>
        </p:nvSpPr>
        <p:spPr>
          <a:xfrm>
            <a:off x="3829050" y="3943350"/>
            <a:ext cx="457200" cy="300082"/>
          </a:xfrm>
          <a:prstGeom prst="rect">
            <a:avLst/>
          </a:prstGeom>
          <a:noFill/>
        </p:spPr>
        <p:txBody>
          <a:bodyPr wrap="square" rtlCol="0">
            <a:spAutoFit/>
          </a:bodyPr>
          <a:lstStyle/>
          <a:p>
            <a:pPr defTabSz="685800" fontAlgn="base">
              <a:spcBef>
                <a:spcPct val="0"/>
              </a:spcBef>
              <a:spcAft>
                <a:spcPct val="0"/>
              </a:spcAft>
              <a:defRPr/>
            </a:pPr>
            <a:r>
              <a:rPr lang="en-US" sz="1350" dirty="0">
                <a:solidFill>
                  <a:srgbClr val="5A5C6C">
                    <a:lumMod val="50000"/>
                  </a:srgbClr>
                </a:solidFill>
                <a:latin typeface="Tahoma"/>
              </a:rPr>
              <a:t>NO</a:t>
            </a:r>
          </a:p>
        </p:txBody>
      </p:sp>
      <p:sp>
        <p:nvSpPr>
          <p:cNvPr id="18" name="TextBox 17"/>
          <p:cNvSpPr txBox="1"/>
          <p:nvPr/>
        </p:nvSpPr>
        <p:spPr>
          <a:xfrm>
            <a:off x="7258050" y="3952101"/>
            <a:ext cx="457200" cy="300082"/>
          </a:xfrm>
          <a:prstGeom prst="rect">
            <a:avLst/>
          </a:prstGeom>
          <a:noFill/>
        </p:spPr>
        <p:txBody>
          <a:bodyPr wrap="square" rtlCol="0">
            <a:spAutoFit/>
          </a:bodyPr>
          <a:lstStyle/>
          <a:p>
            <a:pPr defTabSz="685800" fontAlgn="base">
              <a:spcBef>
                <a:spcPct val="0"/>
              </a:spcBef>
              <a:spcAft>
                <a:spcPct val="0"/>
              </a:spcAft>
              <a:defRPr/>
            </a:pPr>
            <a:r>
              <a:rPr lang="en-US" sz="1350" dirty="0">
                <a:solidFill>
                  <a:srgbClr val="5A5C6C">
                    <a:lumMod val="50000"/>
                  </a:srgbClr>
                </a:solidFill>
                <a:latin typeface="Tahoma"/>
              </a:rPr>
              <a:t>NO</a:t>
            </a:r>
          </a:p>
        </p:txBody>
      </p:sp>
      <p:sp>
        <p:nvSpPr>
          <p:cNvPr id="19" name="TextBox 18"/>
          <p:cNvSpPr txBox="1"/>
          <p:nvPr/>
        </p:nvSpPr>
        <p:spPr>
          <a:xfrm>
            <a:off x="3829050" y="4286250"/>
            <a:ext cx="457200" cy="300082"/>
          </a:xfrm>
          <a:prstGeom prst="rect">
            <a:avLst/>
          </a:prstGeom>
          <a:noFill/>
        </p:spPr>
        <p:txBody>
          <a:bodyPr wrap="square" rtlCol="0">
            <a:spAutoFit/>
          </a:bodyPr>
          <a:lstStyle/>
          <a:p>
            <a:pPr defTabSz="685800" fontAlgn="base">
              <a:spcBef>
                <a:spcPct val="0"/>
              </a:spcBef>
              <a:spcAft>
                <a:spcPct val="0"/>
              </a:spcAft>
              <a:defRPr/>
            </a:pPr>
            <a:r>
              <a:rPr lang="en-US" sz="1350" dirty="0">
                <a:solidFill>
                  <a:srgbClr val="5A5C6C">
                    <a:lumMod val="50000"/>
                  </a:srgbClr>
                </a:solidFill>
                <a:latin typeface="Tahoma"/>
              </a:rPr>
              <a:t>NO</a:t>
            </a:r>
          </a:p>
        </p:txBody>
      </p:sp>
      <p:sp>
        <p:nvSpPr>
          <p:cNvPr id="20" name="TextBox 19"/>
          <p:cNvSpPr txBox="1"/>
          <p:nvPr/>
        </p:nvSpPr>
        <p:spPr>
          <a:xfrm>
            <a:off x="7258050" y="4295001"/>
            <a:ext cx="457200" cy="300082"/>
          </a:xfrm>
          <a:prstGeom prst="rect">
            <a:avLst/>
          </a:prstGeom>
          <a:noFill/>
        </p:spPr>
        <p:txBody>
          <a:bodyPr wrap="square" rtlCol="0">
            <a:spAutoFit/>
          </a:bodyPr>
          <a:lstStyle/>
          <a:p>
            <a:pPr defTabSz="685800" fontAlgn="base">
              <a:spcBef>
                <a:spcPct val="0"/>
              </a:spcBef>
              <a:spcAft>
                <a:spcPct val="0"/>
              </a:spcAft>
              <a:defRPr/>
            </a:pPr>
            <a:r>
              <a:rPr lang="en-US" sz="1350" dirty="0">
                <a:solidFill>
                  <a:srgbClr val="5A5C6C">
                    <a:lumMod val="50000"/>
                  </a:srgbClr>
                </a:solidFill>
                <a:latin typeface="Tahoma"/>
              </a:rPr>
              <a:t>NO</a:t>
            </a:r>
          </a:p>
        </p:txBody>
      </p:sp>
      <p:sp>
        <p:nvSpPr>
          <p:cNvPr id="21" name="TextBox 20"/>
          <p:cNvSpPr txBox="1"/>
          <p:nvPr/>
        </p:nvSpPr>
        <p:spPr>
          <a:xfrm>
            <a:off x="3829050" y="4629150"/>
            <a:ext cx="457200" cy="300082"/>
          </a:xfrm>
          <a:prstGeom prst="rect">
            <a:avLst/>
          </a:prstGeom>
          <a:noFill/>
        </p:spPr>
        <p:txBody>
          <a:bodyPr wrap="square" rtlCol="0">
            <a:spAutoFit/>
          </a:bodyPr>
          <a:lstStyle/>
          <a:p>
            <a:pPr defTabSz="685800" fontAlgn="base">
              <a:spcBef>
                <a:spcPct val="0"/>
              </a:spcBef>
              <a:spcAft>
                <a:spcPct val="0"/>
              </a:spcAft>
              <a:defRPr/>
            </a:pPr>
            <a:r>
              <a:rPr lang="en-US" sz="1350" dirty="0">
                <a:solidFill>
                  <a:srgbClr val="5A5C6C">
                    <a:lumMod val="50000"/>
                  </a:srgbClr>
                </a:solidFill>
                <a:latin typeface="Tahoma"/>
              </a:rPr>
              <a:t>NO</a:t>
            </a:r>
          </a:p>
        </p:txBody>
      </p:sp>
      <p:sp>
        <p:nvSpPr>
          <p:cNvPr id="22" name="TextBox 21"/>
          <p:cNvSpPr txBox="1"/>
          <p:nvPr/>
        </p:nvSpPr>
        <p:spPr>
          <a:xfrm>
            <a:off x="7258050" y="4637901"/>
            <a:ext cx="457200" cy="300082"/>
          </a:xfrm>
          <a:prstGeom prst="rect">
            <a:avLst/>
          </a:prstGeom>
          <a:noFill/>
        </p:spPr>
        <p:txBody>
          <a:bodyPr wrap="square" rtlCol="0">
            <a:spAutoFit/>
          </a:bodyPr>
          <a:lstStyle/>
          <a:p>
            <a:pPr defTabSz="685800" fontAlgn="base">
              <a:spcBef>
                <a:spcPct val="0"/>
              </a:spcBef>
              <a:spcAft>
                <a:spcPct val="0"/>
              </a:spcAft>
              <a:defRPr/>
            </a:pPr>
            <a:r>
              <a:rPr lang="en-US" sz="1350" dirty="0">
                <a:solidFill>
                  <a:srgbClr val="5A5C6C">
                    <a:lumMod val="50000"/>
                  </a:srgbClr>
                </a:solidFill>
                <a:latin typeface="Tahoma"/>
              </a:rPr>
              <a:t>NO</a:t>
            </a:r>
          </a:p>
        </p:txBody>
      </p:sp>
      <p:sp>
        <p:nvSpPr>
          <p:cNvPr id="23" name="TextBox 22"/>
          <p:cNvSpPr txBox="1"/>
          <p:nvPr/>
        </p:nvSpPr>
        <p:spPr>
          <a:xfrm>
            <a:off x="3829050" y="4972050"/>
            <a:ext cx="457200" cy="300082"/>
          </a:xfrm>
          <a:prstGeom prst="rect">
            <a:avLst/>
          </a:prstGeom>
          <a:noFill/>
        </p:spPr>
        <p:txBody>
          <a:bodyPr wrap="square" rtlCol="0">
            <a:spAutoFit/>
          </a:bodyPr>
          <a:lstStyle/>
          <a:p>
            <a:pPr defTabSz="685800" fontAlgn="base">
              <a:spcBef>
                <a:spcPct val="0"/>
              </a:spcBef>
              <a:spcAft>
                <a:spcPct val="0"/>
              </a:spcAft>
              <a:defRPr/>
            </a:pPr>
            <a:r>
              <a:rPr lang="en-US" sz="1350" dirty="0">
                <a:solidFill>
                  <a:srgbClr val="5A5C6C">
                    <a:lumMod val="50000"/>
                  </a:srgbClr>
                </a:solidFill>
                <a:latin typeface="Tahoma"/>
              </a:rPr>
              <a:t>NO</a:t>
            </a:r>
          </a:p>
        </p:txBody>
      </p:sp>
      <p:sp>
        <p:nvSpPr>
          <p:cNvPr id="24" name="TextBox 23"/>
          <p:cNvSpPr txBox="1"/>
          <p:nvPr/>
        </p:nvSpPr>
        <p:spPr>
          <a:xfrm>
            <a:off x="7258050" y="4980801"/>
            <a:ext cx="457200" cy="300082"/>
          </a:xfrm>
          <a:prstGeom prst="rect">
            <a:avLst/>
          </a:prstGeom>
          <a:noFill/>
        </p:spPr>
        <p:txBody>
          <a:bodyPr wrap="square" rtlCol="0">
            <a:spAutoFit/>
          </a:bodyPr>
          <a:lstStyle/>
          <a:p>
            <a:pPr defTabSz="685800" fontAlgn="base">
              <a:spcBef>
                <a:spcPct val="0"/>
              </a:spcBef>
              <a:spcAft>
                <a:spcPct val="0"/>
              </a:spcAft>
              <a:defRPr/>
            </a:pPr>
            <a:r>
              <a:rPr lang="en-US" sz="1350" dirty="0">
                <a:solidFill>
                  <a:srgbClr val="5A5C6C">
                    <a:lumMod val="50000"/>
                  </a:srgbClr>
                </a:solidFill>
                <a:latin typeface="Tahoma"/>
              </a:rPr>
              <a:t>NO</a:t>
            </a:r>
          </a:p>
        </p:txBody>
      </p:sp>
      <p:sp>
        <p:nvSpPr>
          <p:cNvPr id="25" name="TextBox 24"/>
          <p:cNvSpPr txBox="1"/>
          <p:nvPr/>
        </p:nvSpPr>
        <p:spPr>
          <a:xfrm>
            <a:off x="3829050" y="5314950"/>
            <a:ext cx="457200" cy="300082"/>
          </a:xfrm>
          <a:prstGeom prst="rect">
            <a:avLst/>
          </a:prstGeom>
          <a:noFill/>
        </p:spPr>
        <p:txBody>
          <a:bodyPr wrap="square" rtlCol="0">
            <a:spAutoFit/>
          </a:bodyPr>
          <a:lstStyle/>
          <a:p>
            <a:pPr defTabSz="685800" fontAlgn="base">
              <a:spcBef>
                <a:spcPct val="0"/>
              </a:spcBef>
              <a:spcAft>
                <a:spcPct val="0"/>
              </a:spcAft>
              <a:defRPr/>
            </a:pPr>
            <a:r>
              <a:rPr lang="en-US" sz="1350" dirty="0">
                <a:solidFill>
                  <a:srgbClr val="5A5C6C">
                    <a:lumMod val="50000"/>
                  </a:srgbClr>
                </a:solidFill>
                <a:latin typeface="Tahoma"/>
              </a:rPr>
              <a:t>NO</a:t>
            </a:r>
          </a:p>
        </p:txBody>
      </p:sp>
      <p:sp>
        <p:nvSpPr>
          <p:cNvPr id="26" name="TextBox 25"/>
          <p:cNvSpPr txBox="1"/>
          <p:nvPr/>
        </p:nvSpPr>
        <p:spPr>
          <a:xfrm>
            <a:off x="7258050" y="5323701"/>
            <a:ext cx="457200" cy="300082"/>
          </a:xfrm>
          <a:prstGeom prst="rect">
            <a:avLst/>
          </a:prstGeom>
          <a:noFill/>
        </p:spPr>
        <p:txBody>
          <a:bodyPr wrap="square" rtlCol="0">
            <a:spAutoFit/>
          </a:bodyPr>
          <a:lstStyle/>
          <a:p>
            <a:pPr defTabSz="685800" fontAlgn="base">
              <a:spcBef>
                <a:spcPct val="0"/>
              </a:spcBef>
              <a:spcAft>
                <a:spcPct val="0"/>
              </a:spcAft>
              <a:defRPr/>
            </a:pPr>
            <a:r>
              <a:rPr lang="en-US" sz="1350" dirty="0">
                <a:solidFill>
                  <a:srgbClr val="5A5C6C">
                    <a:lumMod val="50000"/>
                  </a:srgbClr>
                </a:solidFill>
                <a:latin typeface="Tahoma"/>
              </a:rPr>
              <a:t>NO</a:t>
            </a:r>
          </a:p>
        </p:txBody>
      </p:sp>
      <p:sp>
        <p:nvSpPr>
          <p:cNvPr id="27" name="TextBox 26"/>
          <p:cNvSpPr txBox="1"/>
          <p:nvPr/>
        </p:nvSpPr>
        <p:spPr>
          <a:xfrm>
            <a:off x="3771900" y="5657850"/>
            <a:ext cx="628650" cy="300082"/>
          </a:xfrm>
          <a:prstGeom prst="rect">
            <a:avLst/>
          </a:prstGeom>
          <a:noFill/>
        </p:spPr>
        <p:txBody>
          <a:bodyPr wrap="square" rtlCol="0">
            <a:spAutoFit/>
          </a:bodyPr>
          <a:lstStyle/>
          <a:p>
            <a:pPr defTabSz="685800" fontAlgn="base">
              <a:spcBef>
                <a:spcPct val="0"/>
              </a:spcBef>
              <a:spcAft>
                <a:spcPct val="0"/>
              </a:spcAft>
              <a:defRPr/>
            </a:pPr>
            <a:r>
              <a:rPr lang="en-US" sz="1350" b="1" dirty="0">
                <a:solidFill>
                  <a:srgbClr val="5A5C6C">
                    <a:lumMod val="50000"/>
                  </a:srgbClr>
                </a:solidFill>
                <a:latin typeface="Tahoma"/>
              </a:rPr>
              <a:t>YES!</a:t>
            </a:r>
          </a:p>
        </p:txBody>
      </p:sp>
      <p:sp>
        <p:nvSpPr>
          <p:cNvPr id="28" name="TextBox 27"/>
          <p:cNvSpPr txBox="1"/>
          <p:nvPr/>
        </p:nvSpPr>
        <p:spPr>
          <a:xfrm>
            <a:off x="7200900" y="5666601"/>
            <a:ext cx="571500" cy="300082"/>
          </a:xfrm>
          <a:prstGeom prst="rect">
            <a:avLst/>
          </a:prstGeom>
          <a:noFill/>
        </p:spPr>
        <p:txBody>
          <a:bodyPr wrap="square" rtlCol="0">
            <a:spAutoFit/>
          </a:bodyPr>
          <a:lstStyle/>
          <a:p>
            <a:pPr defTabSz="685800" fontAlgn="base">
              <a:spcBef>
                <a:spcPct val="0"/>
              </a:spcBef>
              <a:spcAft>
                <a:spcPct val="0"/>
              </a:spcAft>
              <a:defRPr/>
            </a:pPr>
            <a:r>
              <a:rPr lang="en-US" sz="1350" b="1" dirty="0">
                <a:solidFill>
                  <a:srgbClr val="5A5C6C">
                    <a:lumMod val="50000"/>
                  </a:srgbClr>
                </a:solidFill>
                <a:latin typeface="Tahoma"/>
              </a:rPr>
              <a:t>YES!</a:t>
            </a:r>
          </a:p>
        </p:txBody>
      </p:sp>
      <p:sp>
        <p:nvSpPr>
          <p:cNvPr id="29" name="Rectangle 28"/>
          <p:cNvSpPr/>
          <p:nvPr/>
        </p:nvSpPr>
        <p:spPr>
          <a:xfrm>
            <a:off x="1714500" y="4081850"/>
            <a:ext cx="5429250" cy="156966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pPr defTabSz="685800" fontAlgn="base">
              <a:spcBef>
                <a:spcPct val="0"/>
              </a:spcBef>
              <a:spcAft>
                <a:spcPct val="0"/>
              </a:spcAft>
              <a:defRPr/>
            </a:pPr>
            <a:r>
              <a:rPr lang="en-US" sz="2400" u="sng" dirty="0">
                <a:solidFill>
                  <a:srgbClr val="9966FF">
                    <a:lumMod val="50000"/>
                  </a:srgbClr>
                </a:solidFill>
                <a:latin typeface="Arial" pitchFamily="34" charset="0"/>
                <a:ea typeface="Times New Roman" pitchFamily="18" charset="0"/>
                <a:cs typeface="Arial" pitchFamily="34" charset="0"/>
              </a:rPr>
              <a:t>Acts 10:43</a:t>
            </a:r>
            <a:r>
              <a:rPr lang="en-US" sz="2400" dirty="0">
                <a:solidFill>
                  <a:srgbClr val="9966FF">
                    <a:lumMod val="50000"/>
                  </a:srgbClr>
                </a:solidFill>
                <a:latin typeface="Arial" pitchFamily="34" charset="0"/>
                <a:ea typeface="Times New Roman" pitchFamily="18" charset="0"/>
                <a:cs typeface="Arial" pitchFamily="34" charset="0"/>
              </a:rPr>
              <a:t>  </a:t>
            </a:r>
            <a:endParaRPr lang="en-US" sz="2400" dirty="0">
              <a:solidFill>
                <a:srgbClr val="9966FF">
                  <a:lumMod val="50000"/>
                </a:srgbClr>
              </a:solidFill>
              <a:latin typeface="Arial" pitchFamily="34" charset="0"/>
              <a:cs typeface="Arial" pitchFamily="34" charset="0"/>
            </a:endParaRPr>
          </a:p>
          <a:p>
            <a:pPr defTabSz="685800" eaLnBrk="0" fontAlgn="base" hangingPunct="0">
              <a:spcBef>
                <a:spcPct val="0"/>
              </a:spcBef>
              <a:spcAft>
                <a:spcPct val="0"/>
              </a:spcAft>
              <a:defRPr/>
            </a:pPr>
            <a:r>
              <a:rPr lang="en-US" sz="2400" dirty="0">
                <a:solidFill>
                  <a:srgbClr val="9966FF">
                    <a:lumMod val="50000"/>
                  </a:srgbClr>
                </a:solidFill>
                <a:latin typeface="Arial" pitchFamily="34" charset="0"/>
                <a:ea typeface="Times New Roman" pitchFamily="18" charset="0"/>
                <a:cs typeface="Arial" pitchFamily="34" charset="0"/>
              </a:rPr>
              <a:t>“To Him all the prophets witness that, through His name, whoever believes in Him will receive remission of sins.” </a:t>
            </a:r>
            <a:endParaRPr lang="en-US" sz="2400" dirty="0">
              <a:solidFill>
                <a:srgbClr val="9966FF">
                  <a:lumMod val="50000"/>
                </a:srgbClr>
              </a:solidFill>
              <a:latin typeface="Arial" pitchFamily="34" charset="0"/>
              <a:cs typeface="Arial" pitchFamily="34" charset="0"/>
            </a:endParaRPr>
          </a:p>
        </p:txBody>
      </p:sp>
    </p:spTree>
    <p:extLst>
      <p:ext uri="{BB962C8B-B14F-4D97-AF65-F5344CB8AC3E}">
        <p14:creationId xmlns:p14="http://schemas.microsoft.com/office/powerpoint/2010/main" val="411105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29" presetClass="entr" presetSubtype="0" fill="hold" grpId="0" nodeType="clickEffect">
                                  <p:stCondLst>
                                    <p:cond delay="0"/>
                                  </p:stCondLst>
                                  <p:childTnLst>
                                    <p:set>
                                      <p:cBhvr>
                                        <p:cTn id="110" dur="1" fill="hold">
                                          <p:stCondLst>
                                            <p:cond delay="0"/>
                                          </p:stCondLst>
                                        </p:cTn>
                                        <p:tgtEl>
                                          <p:spTgt spid="29"/>
                                        </p:tgtEl>
                                        <p:attrNameLst>
                                          <p:attrName>style.visibility</p:attrName>
                                        </p:attrNameLst>
                                      </p:cBhvr>
                                      <p:to>
                                        <p:strVal val="visible"/>
                                      </p:to>
                                    </p:set>
                                    <p:anim calcmode="lin" valueType="num">
                                      <p:cBhvr>
                                        <p:cTn id="111" dur="1000" fill="hold"/>
                                        <p:tgtEl>
                                          <p:spTgt spid="29"/>
                                        </p:tgtEl>
                                        <p:attrNameLst>
                                          <p:attrName>ppt_x</p:attrName>
                                        </p:attrNameLst>
                                      </p:cBhvr>
                                      <p:tavLst>
                                        <p:tav tm="0">
                                          <p:val>
                                            <p:strVal val="#ppt_x-.2"/>
                                          </p:val>
                                        </p:tav>
                                        <p:tav tm="100000">
                                          <p:val>
                                            <p:strVal val="#ppt_x"/>
                                          </p:val>
                                        </p:tav>
                                      </p:tavLst>
                                    </p:anim>
                                    <p:anim calcmode="lin" valueType="num">
                                      <p:cBhvr>
                                        <p:cTn id="112" dur="1000" fill="hold"/>
                                        <p:tgtEl>
                                          <p:spTgt spid="29"/>
                                        </p:tgtEl>
                                        <p:attrNameLst>
                                          <p:attrName>ppt_y</p:attrName>
                                        </p:attrNameLst>
                                      </p:cBhvr>
                                      <p:tavLst>
                                        <p:tav tm="0">
                                          <p:val>
                                            <p:strVal val="#ppt_y"/>
                                          </p:val>
                                        </p:tav>
                                        <p:tav tm="100000">
                                          <p:val>
                                            <p:strVal val="#ppt_y"/>
                                          </p:val>
                                        </p:tav>
                                      </p:tavLst>
                                    </p:anim>
                                    <p:animEffect transition="in" filter="wipe(right)" prLst="gradientSize: 0.1">
                                      <p:cBhvr>
                                        <p:cTn id="113"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Users\Kurt\AppData\Local\Temp\scl3.PNG"/>
          <p:cNvPicPr>
            <a:picLocks noChangeAspect="1" noChangeArrowheads="1"/>
          </p:cNvPicPr>
          <p:nvPr/>
        </p:nvPicPr>
        <p:blipFill>
          <a:blip r:embed="rId2" cstate="print"/>
          <a:srcRect/>
          <a:stretch>
            <a:fillRect/>
          </a:stretch>
        </p:blipFill>
        <p:spPr bwMode="auto">
          <a:xfrm>
            <a:off x="0" y="857250"/>
            <a:ext cx="9144000" cy="5143500"/>
          </a:xfrm>
          <a:prstGeom prst="rect">
            <a:avLst/>
          </a:prstGeom>
          <a:noFill/>
        </p:spPr>
      </p:pic>
      <p:sp>
        <p:nvSpPr>
          <p:cNvPr id="3" name="TextBox 2"/>
          <p:cNvSpPr txBox="1"/>
          <p:nvPr/>
        </p:nvSpPr>
        <p:spPr>
          <a:xfrm>
            <a:off x="3829050" y="1657350"/>
            <a:ext cx="457200" cy="300082"/>
          </a:xfrm>
          <a:prstGeom prst="rect">
            <a:avLst/>
          </a:prstGeom>
          <a:noFill/>
        </p:spPr>
        <p:txBody>
          <a:bodyPr wrap="square" rtlCol="0">
            <a:spAutoFit/>
          </a:bodyPr>
          <a:lstStyle/>
          <a:p>
            <a:pPr defTabSz="685800" fontAlgn="base">
              <a:spcBef>
                <a:spcPct val="0"/>
              </a:spcBef>
              <a:spcAft>
                <a:spcPct val="0"/>
              </a:spcAft>
              <a:defRPr/>
            </a:pPr>
            <a:r>
              <a:rPr lang="en-US" sz="1350" dirty="0">
                <a:solidFill>
                  <a:srgbClr val="5A5C6C">
                    <a:lumMod val="50000"/>
                  </a:srgbClr>
                </a:solidFill>
                <a:latin typeface="Tahoma"/>
              </a:rPr>
              <a:t>NO</a:t>
            </a:r>
          </a:p>
        </p:txBody>
      </p:sp>
      <p:sp>
        <p:nvSpPr>
          <p:cNvPr id="4" name="TextBox 3"/>
          <p:cNvSpPr txBox="1"/>
          <p:nvPr/>
        </p:nvSpPr>
        <p:spPr>
          <a:xfrm>
            <a:off x="7258050" y="1666101"/>
            <a:ext cx="457200" cy="300082"/>
          </a:xfrm>
          <a:prstGeom prst="rect">
            <a:avLst/>
          </a:prstGeom>
          <a:noFill/>
        </p:spPr>
        <p:txBody>
          <a:bodyPr wrap="square" rtlCol="0">
            <a:spAutoFit/>
          </a:bodyPr>
          <a:lstStyle/>
          <a:p>
            <a:pPr defTabSz="685800" fontAlgn="base">
              <a:spcBef>
                <a:spcPct val="0"/>
              </a:spcBef>
              <a:spcAft>
                <a:spcPct val="0"/>
              </a:spcAft>
              <a:defRPr/>
            </a:pPr>
            <a:r>
              <a:rPr lang="en-US" sz="1350" dirty="0">
                <a:solidFill>
                  <a:srgbClr val="5A5C6C">
                    <a:lumMod val="50000"/>
                  </a:srgbClr>
                </a:solidFill>
                <a:latin typeface="Tahoma"/>
              </a:rPr>
              <a:t>NO</a:t>
            </a:r>
          </a:p>
        </p:txBody>
      </p:sp>
      <p:sp>
        <p:nvSpPr>
          <p:cNvPr id="5" name="TextBox 4"/>
          <p:cNvSpPr txBox="1"/>
          <p:nvPr/>
        </p:nvSpPr>
        <p:spPr>
          <a:xfrm>
            <a:off x="3829050" y="2000250"/>
            <a:ext cx="457200" cy="300082"/>
          </a:xfrm>
          <a:prstGeom prst="rect">
            <a:avLst/>
          </a:prstGeom>
          <a:noFill/>
        </p:spPr>
        <p:txBody>
          <a:bodyPr wrap="square" rtlCol="0">
            <a:spAutoFit/>
          </a:bodyPr>
          <a:lstStyle/>
          <a:p>
            <a:pPr defTabSz="685800" fontAlgn="base">
              <a:spcBef>
                <a:spcPct val="0"/>
              </a:spcBef>
              <a:spcAft>
                <a:spcPct val="0"/>
              </a:spcAft>
              <a:defRPr/>
            </a:pPr>
            <a:r>
              <a:rPr lang="en-US" sz="1350" dirty="0">
                <a:solidFill>
                  <a:srgbClr val="5A5C6C">
                    <a:lumMod val="50000"/>
                  </a:srgbClr>
                </a:solidFill>
                <a:latin typeface="Tahoma"/>
              </a:rPr>
              <a:t>NO</a:t>
            </a:r>
          </a:p>
        </p:txBody>
      </p:sp>
      <p:sp>
        <p:nvSpPr>
          <p:cNvPr id="6" name="TextBox 5"/>
          <p:cNvSpPr txBox="1"/>
          <p:nvPr/>
        </p:nvSpPr>
        <p:spPr>
          <a:xfrm>
            <a:off x="7258050" y="2009001"/>
            <a:ext cx="457200" cy="300082"/>
          </a:xfrm>
          <a:prstGeom prst="rect">
            <a:avLst/>
          </a:prstGeom>
          <a:noFill/>
        </p:spPr>
        <p:txBody>
          <a:bodyPr wrap="square" rtlCol="0">
            <a:spAutoFit/>
          </a:bodyPr>
          <a:lstStyle/>
          <a:p>
            <a:pPr defTabSz="685800" fontAlgn="base">
              <a:spcBef>
                <a:spcPct val="0"/>
              </a:spcBef>
              <a:spcAft>
                <a:spcPct val="0"/>
              </a:spcAft>
              <a:defRPr/>
            </a:pPr>
            <a:r>
              <a:rPr lang="en-US" sz="1350" dirty="0">
                <a:solidFill>
                  <a:srgbClr val="5A5C6C">
                    <a:lumMod val="50000"/>
                  </a:srgbClr>
                </a:solidFill>
                <a:latin typeface="Tahoma"/>
              </a:rPr>
              <a:t>NO</a:t>
            </a:r>
          </a:p>
        </p:txBody>
      </p:sp>
      <p:sp>
        <p:nvSpPr>
          <p:cNvPr id="7" name="TextBox 6"/>
          <p:cNvSpPr txBox="1"/>
          <p:nvPr/>
        </p:nvSpPr>
        <p:spPr>
          <a:xfrm>
            <a:off x="3829050" y="2286000"/>
            <a:ext cx="457200" cy="300082"/>
          </a:xfrm>
          <a:prstGeom prst="rect">
            <a:avLst/>
          </a:prstGeom>
          <a:noFill/>
        </p:spPr>
        <p:txBody>
          <a:bodyPr wrap="square" rtlCol="0">
            <a:spAutoFit/>
          </a:bodyPr>
          <a:lstStyle/>
          <a:p>
            <a:pPr defTabSz="685800" fontAlgn="base">
              <a:spcBef>
                <a:spcPct val="0"/>
              </a:spcBef>
              <a:spcAft>
                <a:spcPct val="0"/>
              </a:spcAft>
              <a:defRPr/>
            </a:pPr>
            <a:r>
              <a:rPr lang="en-US" sz="1350" dirty="0">
                <a:solidFill>
                  <a:srgbClr val="5A5C6C">
                    <a:lumMod val="50000"/>
                  </a:srgbClr>
                </a:solidFill>
                <a:latin typeface="Tahoma"/>
              </a:rPr>
              <a:t>NO</a:t>
            </a:r>
          </a:p>
        </p:txBody>
      </p:sp>
      <p:sp>
        <p:nvSpPr>
          <p:cNvPr id="8" name="TextBox 7"/>
          <p:cNvSpPr txBox="1"/>
          <p:nvPr/>
        </p:nvSpPr>
        <p:spPr>
          <a:xfrm>
            <a:off x="7258050" y="2294751"/>
            <a:ext cx="457200" cy="300082"/>
          </a:xfrm>
          <a:prstGeom prst="rect">
            <a:avLst/>
          </a:prstGeom>
          <a:noFill/>
        </p:spPr>
        <p:txBody>
          <a:bodyPr wrap="square" rtlCol="0">
            <a:spAutoFit/>
          </a:bodyPr>
          <a:lstStyle/>
          <a:p>
            <a:pPr defTabSz="685800" fontAlgn="base">
              <a:spcBef>
                <a:spcPct val="0"/>
              </a:spcBef>
              <a:spcAft>
                <a:spcPct val="0"/>
              </a:spcAft>
              <a:defRPr/>
            </a:pPr>
            <a:r>
              <a:rPr lang="en-US" sz="1350" dirty="0">
                <a:solidFill>
                  <a:srgbClr val="5A5C6C">
                    <a:lumMod val="50000"/>
                  </a:srgbClr>
                </a:solidFill>
                <a:latin typeface="Tahoma"/>
              </a:rPr>
              <a:t>NO</a:t>
            </a:r>
          </a:p>
        </p:txBody>
      </p:sp>
      <p:sp>
        <p:nvSpPr>
          <p:cNvPr id="9" name="TextBox 8"/>
          <p:cNvSpPr txBox="1"/>
          <p:nvPr/>
        </p:nvSpPr>
        <p:spPr>
          <a:xfrm>
            <a:off x="3829050" y="2628900"/>
            <a:ext cx="457200" cy="300082"/>
          </a:xfrm>
          <a:prstGeom prst="rect">
            <a:avLst/>
          </a:prstGeom>
          <a:noFill/>
        </p:spPr>
        <p:txBody>
          <a:bodyPr wrap="square" rtlCol="0">
            <a:spAutoFit/>
          </a:bodyPr>
          <a:lstStyle/>
          <a:p>
            <a:pPr defTabSz="685800" fontAlgn="base">
              <a:spcBef>
                <a:spcPct val="0"/>
              </a:spcBef>
              <a:spcAft>
                <a:spcPct val="0"/>
              </a:spcAft>
              <a:defRPr/>
            </a:pPr>
            <a:r>
              <a:rPr lang="en-US" sz="1350" dirty="0">
                <a:solidFill>
                  <a:srgbClr val="5A5C6C">
                    <a:lumMod val="50000"/>
                  </a:srgbClr>
                </a:solidFill>
                <a:latin typeface="Tahoma"/>
              </a:rPr>
              <a:t>NO</a:t>
            </a:r>
          </a:p>
        </p:txBody>
      </p:sp>
      <p:sp>
        <p:nvSpPr>
          <p:cNvPr id="10" name="TextBox 9"/>
          <p:cNvSpPr txBox="1"/>
          <p:nvPr/>
        </p:nvSpPr>
        <p:spPr>
          <a:xfrm>
            <a:off x="7258050" y="2637651"/>
            <a:ext cx="457200" cy="300082"/>
          </a:xfrm>
          <a:prstGeom prst="rect">
            <a:avLst/>
          </a:prstGeom>
          <a:noFill/>
        </p:spPr>
        <p:txBody>
          <a:bodyPr wrap="square" rtlCol="0">
            <a:spAutoFit/>
          </a:bodyPr>
          <a:lstStyle/>
          <a:p>
            <a:pPr defTabSz="685800" fontAlgn="base">
              <a:spcBef>
                <a:spcPct val="0"/>
              </a:spcBef>
              <a:spcAft>
                <a:spcPct val="0"/>
              </a:spcAft>
              <a:defRPr/>
            </a:pPr>
            <a:r>
              <a:rPr lang="en-US" sz="1350" dirty="0">
                <a:solidFill>
                  <a:srgbClr val="5A5C6C">
                    <a:lumMod val="50000"/>
                  </a:srgbClr>
                </a:solidFill>
                <a:latin typeface="Tahoma"/>
              </a:rPr>
              <a:t>NO</a:t>
            </a:r>
          </a:p>
        </p:txBody>
      </p:sp>
      <p:sp>
        <p:nvSpPr>
          <p:cNvPr id="11" name="TextBox 10"/>
          <p:cNvSpPr txBox="1"/>
          <p:nvPr/>
        </p:nvSpPr>
        <p:spPr>
          <a:xfrm>
            <a:off x="3829050" y="2971800"/>
            <a:ext cx="457200" cy="300082"/>
          </a:xfrm>
          <a:prstGeom prst="rect">
            <a:avLst/>
          </a:prstGeom>
          <a:noFill/>
        </p:spPr>
        <p:txBody>
          <a:bodyPr wrap="square" rtlCol="0">
            <a:spAutoFit/>
          </a:bodyPr>
          <a:lstStyle/>
          <a:p>
            <a:pPr defTabSz="685800" fontAlgn="base">
              <a:spcBef>
                <a:spcPct val="0"/>
              </a:spcBef>
              <a:spcAft>
                <a:spcPct val="0"/>
              </a:spcAft>
              <a:defRPr/>
            </a:pPr>
            <a:r>
              <a:rPr lang="en-US" sz="1350" dirty="0">
                <a:solidFill>
                  <a:srgbClr val="5A5C6C">
                    <a:lumMod val="50000"/>
                  </a:srgbClr>
                </a:solidFill>
                <a:latin typeface="Tahoma"/>
              </a:rPr>
              <a:t>NO</a:t>
            </a:r>
          </a:p>
        </p:txBody>
      </p:sp>
      <p:sp>
        <p:nvSpPr>
          <p:cNvPr id="12" name="TextBox 11"/>
          <p:cNvSpPr txBox="1"/>
          <p:nvPr/>
        </p:nvSpPr>
        <p:spPr>
          <a:xfrm>
            <a:off x="7258050" y="2980551"/>
            <a:ext cx="457200" cy="300082"/>
          </a:xfrm>
          <a:prstGeom prst="rect">
            <a:avLst/>
          </a:prstGeom>
          <a:noFill/>
        </p:spPr>
        <p:txBody>
          <a:bodyPr wrap="square" rtlCol="0">
            <a:spAutoFit/>
          </a:bodyPr>
          <a:lstStyle/>
          <a:p>
            <a:pPr defTabSz="685800" fontAlgn="base">
              <a:spcBef>
                <a:spcPct val="0"/>
              </a:spcBef>
              <a:spcAft>
                <a:spcPct val="0"/>
              </a:spcAft>
              <a:defRPr/>
            </a:pPr>
            <a:r>
              <a:rPr lang="en-US" sz="1350" dirty="0">
                <a:solidFill>
                  <a:srgbClr val="5A5C6C">
                    <a:lumMod val="50000"/>
                  </a:srgbClr>
                </a:solidFill>
                <a:latin typeface="Tahoma"/>
              </a:rPr>
              <a:t>NO</a:t>
            </a:r>
          </a:p>
        </p:txBody>
      </p:sp>
      <p:sp>
        <p:nvSpPr>
          <p:cNvPr id="13" name="TextBox 12"/>
          <p:cNvSpPr txBox="1"/>
          <p:nvPr/>
        </p:nvSpPr>
        <p:spPr>
          <a:xfrm>
            <a:off x="3829050" y="3314700"/>
            <a:ext cx="457200" cy="300082"/>
          </a:xfrm>
          <a:prstGeom prst="rect">
            <a:avLst/>
          </a:prstGeom>
          <a:noFill/>
        </p:spPr>
        <p:txBody>
          <a:bodyPr wrap="square" rtlCol="0">
            <a:spAutoFit/>
          </a:bodyPr>
          <a:lstStyle/>
          <a:p>
            <a:pPr defTabSz="685800" fontAlgn="base">
              <a:spcBef>
                <a:spcPct val="0"/>
              </a:spcBef>
              <a:spcAft>
                <a:spcPct val="0"/>
              </a:spcAft>
              <a:defRPr/>
            </a:pPr>
            <a:r>
              <a:rPr lang="en-US" sz="1350" dirty="0">
                <a:solidFill>
                  <a:srgbClr val="5A5C6C">
                    <a:lumMod val="50000"/>
                  </a:srgbClr>
                </a:solidFill>
                <a:latin typeface="Tahoma"/>
              </a:rPr>
              <a:t>NO</a:t>
            </a:r>
          </a:p>
        </p:txBody>
      </p:sp>
      <p:sp>
        <p:nvSpPr>
          <p:cNvPr id="14" name="TextBox 13"/>
          <p:cNvSpPr txBox="1"/>
          <p:nvPr/>
        </p:nvSpPr>
        <p:spPr>
          <a:xfrm>
            <a:off x="7258050" y="3323451"/>
            <a:ext cx="457200" cy="300082"/>
          </a:xfrm>
          <a:prstGeom prst="rect">
            <a:avLst/>
          </a:prstGeom>
          <a:noFill/>
        </p:spPr>
        <p:txBody>
          <a:bodyPr wrap="square" rtlCol="0">
            <a:spAutoFit/>
          </a:bodyPr>
          <a:lstStyle/>
          <a:p>
            <a:pPr defTabSz="685800" fontAlgn="base">
              <a:spcBef>
                <a:spcPct val="0"/>
              </a:spcBef>
              <a:spcAft>
                <a:spcPct val="0"/>
              </a:spcAft>
              <a:defRPr/>
            </a:pPr>
            <a:r>
              <a:rPr lang="en-US" sz="1350" dirty="0">
                <a:solidFill>
                  <a:srgbClr val="5A5C6C">
                    <a:lumMod val="50000"/>
                  </a:srgbClr>
                </a:solidFill>
                <a:latin typeface="Tahoma"/>
              </a:rPr>
              <a:t>NO</a:t>
            </a:r>
          </a:p>
        </p:txBody>
      </p:sp>
      <p:sp>
        <p:nvSpPr>
          <p:cNvPr id="15" name="TextBox 14"/>
          <p:cNvSpPr txBox="1"/>
          <p:nvPr/>
        </p:nvSpPr>
        <p:spPr>
          <a:xfrm>
            <a:off x="3829050" y="3600450"/>
            <a:ext cx="457200" cy="300082"/>
          </a:xfrm>
          <a:prstGeom prst="rect">
            <a:avLst/>
          </a:prstGeom>
          <a:noFill/>
        </p:spPr>
        <p:txBody>
          <a:bodyPr wrap="square" rtlCol="0">
            <a:spAutoFit/>
          </a:bodyPr>
          <a:lstStyle/>
          <a:p>
            <a:pPr defTabSz="685800" fontAlgn="base">
              <a:spcBef>
                <a:spcPct val="0"/>
              </a:spcBef>
              <a:spcAft>
                <a:spcPct val="0"/>
              </a:spcAft>
              <a:defRPr/>
            </a:pPr>
            <a:r>
              <a:rPr lang="en-US" sz="1350" dirty="0">
                <a:solidFill>
                  <a:srgbClr val="5A5C6C">
                    <a:lumMod val="50000"/>
                  </a:srgbClr>
                </a:solidFill>
                <a:latin typeface="Tahoma"/>
              </a:rPr>
              <a:t>NO</a:t>
            </a:r>
          </a:p>
        </p:txBody>
      </p:sp>
      <p:sp>
        <p:nvSpPr>
          <p:cNvPr id="16" name="TextBox 15"/>
          <p:cNvSpPr txBox="1"/>
          <p:nvPr/>
        </p:nvSpPr>
        <p:spPr>
          <a:xfrm>
            <a:off x="7258050" y="3609201"/>
            <a:ext cx="457200" cy="300082"/>
          </a:xfrm>
          <a:prstGeom prst="rect">
            <a:avLst/>
          </a:prstGeom>
          <a:noFill/>
        </p:spPr>
        <p:txBody>
          <a:bodyPr wrap="square" rtlCol="0">
            <a:spAutoFit/>
          </a:bodyPr>
          <a:lstStyle/>
          <a:p>
            <a:pPr defTabSz="685800" fontAlgn="base">
              <a:spcBef>
                <a:spcPct val="0"/>
              </a:spcBef>
              <a:spcAft>
                <a:spcPct val="0"/>
              </a:spcAft>
              <a:defRPr/>
            </a:pPr>
            <a:r>
              <a:rPr lang="en-US" sz="1350" dirty="0">
                <a:solidFill>
                  <a:srgbClr val="5A5C6C">
                    <a:lumMod val="50000"/>
                  </a:srgbClr>
                </a:solidFill>
                <a:latin typeface="Tahoma"/>
              </a:rPr>
              <a:t>NO</a:t>
            </a:r>
          </a:p>
        </p:txBody>
      </p:sp>
      <p:sp>
        <p:nvSpPr>
          <p:cNvPr id="17" name="TextBox 16"/>
          <p:cNvSpPr txBox="1"/>
          <p:nvPr/>
        </p:nvSpPr>
        <p:spPr>
          <a:xfrm>
            <a:off x="3829050" y="3943350"/>
            <a:ext cx="457200" cy="300082"/>
          </a:xfrm>
          <a:prstGeom prst="rect">
            <a:avLst/>
          </a:prstGeom>
          <a:noFill/>
        </p:spPr>
        <p:txBody>
          <a:bodyPr wrap="square" rtlCol="0">
            <a:spAutoFit/>
          </a:bodyPr>
          <a:lstStyle/>
          <a:p>
            <a:pPr defTabSz="685800" fontAlgn="base">
              <a:spcBef>
                <a:spcPct val="0"/>
              </a:spcBef>
              <a:spcAft>
                <a:spcPct val="0"/>
              </a:spcAft>
              <a:defRPr/>
            </a:pPr>
            <a:r>
              <a:rPr lang="en-US" sz="1350" dirty="0">
                <a:solidFill>
                  <a:srgbClr val="5A5C6C">
                    <a:lumMod val="50000"/>
                  </a:srgbClr>
                </a:solidFill>
                <a:latin typeface="Tahoma"/>
              </a:rPr>
              <a:t>NO</a:t>
            </a:r>
          </a:p>
        </p:txBody>
      </p:sp>
      <p:sp>
        <p:nvSpPr>
          <p:cNvPr id="18" name="TextBox 17"/>
          <p:cNvSpPr txBox="1"/>
          <p:nvPr/>
        </p:nvSpPr>
        <p:spPr>
          <a:xfrm>
            <a:off x="7258050" y="3952101"/>
            <a:ext cx="457200" cy="300082"/>
          </a:xfrm>
          <a:prstGeom prst="rect">
            <a:avLst/>
          </a:prstGeom>
          <a:noFill/>
        </p:spPr>
        <p:txBody>
          <a:bodyPr wrap="square" rtlCol="0">
            <a:spAutoFit/>
          </a:bodyPr>
          <a:lstStyle/>
          <a:p>
            <a:pPr defTabSz="685800" fontAlgn="base">
              <a:spcBef>
                <a:spcPct val="0"/>
              </a:spcBef>
              <a:spcAft>
                <a:spcPct val="0"/>
              </a:spcAft>
              <a:defRPr/>
            </a:pPr>
            <a:r>
              <a:rPr lang="en-US" sz="1350" dirty="0">
                <a:solidFill>
                  <a:srgbClr val="5A5C6C">
                    <a:lumMod val="50000"/>
                  </a:srgbClr>
                </a:solidFill>
                <a:latin typeface="Tahoma"/>
              </a:rPr>
              <a:t>NO</a:t>
            </a:r>
          </a:p>
        </p:txBody>
      </p:sp>
      <p:sp>
        <p:nvSpPr>
          <p:cNvPr id="19" name="TextBox 18"/>
          <p:cNvSpPr txBox="1"/>
          <p:nvPr/>
        </p:nvSpPr>
        <p:spPr>
          <a:xfrm>
            <a:off x="3829050" y="4286250"/>
            <a:ext cx="457200" cy="300082"/>
          </a:xfrm>
          <a:prstGeom prst="rect">
            <a:avLst/>
          </a:prstGeom>
          <a:noFill/>
        </p:spPr>
        <p:txBody>
          <a:bodyPr wrap="square" rtlCol="0">
            <a:spAutoFit/>
          </a:bodyPr>
          <a:lstStyle/>
          <a:p>
            <a:pPr defTabSz="685800" fontAlgn="base">
              <a:spcBef>
                <a:spcPct val="0"/>
              </a:spcBef>
              <a:spcAft>
                <a:spcPct val="0"/>
              </a:spcAft>
              <a:defRPr/>
            </a:pPr>
            <a:r>
              <a:rPr lang="en-US" sz="1350" dirty="0">
                <a:solidFill>
                  <a:srgbClr val="5A5C6C">
                    <a:lumMod val="50000"/>
                  </a:srgbClr>
                </a:solidFill>
                <a:latin typeface="Tahoma"/>
              </a:rPr>
              <a:t>NO</a:t>
            </a:r>
          </a:p>
        </p:txBody>
      </p:sp>
      <p:sp>
        <p:nvSpPr>
          <p:cNvPr id="20" name="TextBox 19"/>
          <p:cNvSpPr txBox="1"/>
          <p:nvPr/>
        </p:nvSpPr>
        <p:spPr>
          <a:xfrm>
            <a:off x="7258050" y="4295001"/>
            <a:ext cx="457200" cy="300082"/>
          </a:xfrm>
          <a:prstGeom prst="rect">
            <a:avLst/>
          </a:prstGeom>
          <a:noFill/>
        </p:spPr>
        <p:txBody>
          <a:bodyPr wrap="square" rtlCol="0">
            <a:spAutoFit/>
          </a:bodyPr>
          <a:lstStyle/>
          <a:p>
            <a:pPr defTabSz="685800" fontAlgn="base">
              <a:spcBef>
                <a:spcPct val="0"/>
              </a:spcBef>
              <a:spcAft>
                <a:spcPct val="0"/>
              </a:spcAft>
              <a:defRPr/>
            </a:pPr>
            <a:r>
              <a:rPr lang="en-US" sz="1350" dirty="0">
                <a:solidFill>
                  <a:srgbClr val="5A5C6C">
                    <a:lumMod val="50000"/>
                  </a:srgbClr>
                </a:solidFill>
                <a:latin typeface="Tahoma"/>
              </a:rPr>
              <a:t>NO</a:t>
            </a:r>
          </a:p>
        </p:txBody>
      </p:sp>
      <p:sp>
        <p:nvSpPr>
          <p:cNvPr id="21" name="TextBox 20"/>
          <p:cNvSpPr txBox="1"/>
          <p:nvPr/>
        </p:nvSpPr>
        <p:spPr>
          <a:xfrm>
            <a:off x="3829050" y="4629150"/>
            <a:ext cx="457200" cy="300082"/>
          </a:xfrm>
          <a:prstGeom prst="rect">
            <a:avLst/>
          </a:prstGeom>
          <a:noFill/>
        </p:spPr>
        <p:txBody>
          <a:bodyPr wrap="square" rtlCol="0">
            <a:spAutoFit/>
          </a:bodyPr>
          <a:lstStyle/>
          <a:p>
            <a:pPr defTabSz="685800" fontAlgn="base">
              <a:spcBef>
                <a:spcPct val="0"/>
              </a:spcBef>
              <a:spcAft>
                <a:spcPct val="0"/>
              </a:spcAft>
              <a:defRPr/>
            </a:pPr>
            <a:r>
              <a:rPr lang="en-US" sz="1350" dirty="0">
                <a:solidFill>
                  <a:srgbClr val="5A5C6C">
                    <a:lumMod val="50000"/>
                  </a:srgbClr>
                </a:solidFill>
                <a:latin typeface="Tahoma"/>
              </a:rPr>
              <a:t>NO</a:t>
            </a:r>
          </a:p>
        </p:txBody>
      </p:sp>
      <p:sp>
        <p:nvSpPr>
          <p:cNvPr id="22" name="TextBox 21"/>
          <p:cNvSpPr txBox="1"/>
          <p:nvPr/>
        </p:nvSpPr>
        <p:spPr>
          <a:xfrm>
            <a:off x="7258050" y="4637901"/>
            <a:ext cx="457200" cy="300082"/>
          </a:xfrm>
          <a:prstGeom prst="rect">
            <a:avLst/>
          </a:prstGeom>
          <a:noFill/>
        </p:spPr>
        <p:txBody>
          <a:bodyPr wrap="square" rtlCol="0">
            <a:spAutoFit/>
          </a:bodyPr>
          <a:lstStyle/>
          <a:p>
            <a:pPr defTabSz="685800" fontAlgn="base">
              <a:spcBef>
                <a:spcPct val="0"/>
              </a:spcBef>
              <a:spcAft>
                <a:spcPct val="0"/>
              </a:spcAft>
              <a:defRPr/>
            </a:pPr>
            <a:r>
              <a:rPr lang="en-US" sz="1350" dirty="0">
                <a:solidFill>
                  <a:srgbClr val="5A5C6C">
                    <a:lumMod val="50000"/>
                  </a:srgbClr>
                </a:solidFill>
                <a:latin typeface="Tahoma"/>
              </a:rPr>
              <a:t>NO</a:t>
            </a:r>
          </a:p>
        </p:txBody>
      </p:sp>
      <p:sp>
        <p:nvSpPr>
          <p:cNvPr id="23" name="TextBox 22"/>
          <p:cNvSpPr txBox="1"/>
          <p:nvPr/>
        </p:nvSpPr>
        <p:spPr>
          <a:xfrm>
            <a:off x="3829050" y="4972050"/>
            <a:ext cx="457200" cy="300082"/>
          </a:xfrm>
          <a:prstGeom prst="rect">
            <a:avLst/>
          </a:prstGeom>
          <a:noFill/>
        </p:spPr>
        <p:txBody>
          <a:bodyPr wrap="square" rtlCol="0">
            <a:spAutoFit/>
          </a:bodyPr>
          <a:lstStyle/>
          <a:p>
            <a:pPr defTabSz="685800" fontAlgn="base">
              <a:spcBef>
                <a:spcPct val="0"/>
              </a:spcBef>
              <a:spcAft>
                <a:spcPct val="0"/>
              </a:spcAft>
              <a:defRPr/>
            </a:pPr>
            <a:r>
              <a:rPr lang="en-US" sz="1350" dirty="0">
                <a:solidFill>
                  <a:srgbClr val="5A5C6C">
                    <a:lumMod val="50000"/>
                  </a:srgbClr>
                </a:solidFill>
                <a:latin typeface="Tahoma"/>
              </a:rPr>
              <a:t>NO</a:t>
            </a:r>
          </a:p>
        </p:txBody>
      </p:sp>
      <p:sp>
        <p:nvSpPr>
          <p:cNvPr id="24" name="TextBox 23"/>
          <p:cNvSpPr txBox="1"/>
          <p:nvPr/>
        </p:nvSpPr>
        <p:spPr>
          <a:xfrm>
            <a:off x="7258050" y="4980801"/>
            <a:ext cx="457200" cy="300082"/>
          </a:xfrm>
          <a:prstGeom prst="rect">
            <a:avLst/>
          </a:prstGeom>
          <a:noFill/>
        </p:spPr>
        <p:txBody>
          <a:bodyPr wrap="square" rtlCol="0">
            <a:spAutoFit/>
          </a:bodyPr>
          <a:lstStyle/>
          <a:p>
            <a:pPr defTabSz="685800" fontAlgn="base">
              <a:spcBef>
                <a:spcPct val="0"/>
              </a:spcBef>
              <a:spcAft>
                <a:spcPct val="0"/>
              </a:spcAft>
              <a:defRPr/>
            </a:pPr>
            <a:r>
              <a:rPr lang="en-US" sz="1350" dirty="0">
                <a:solidFill>
                  <a:srgbClr val="5A5C6C">
                    <a:lumMod val="50000"/>
                  </a:srgbClr>
                </a:solidFill>
                <a:latin typeface="Tahoma"/>
              </a:rPr>
              <a:t>NO</a:t>
            </a:r>
          </a:p>
        </p:txBody>
      </p:sp>
      <p:sp>
        <p:nvSpPr>
          <p:cNvPr id="25" name="TextBox 24"/>
          <p:cNvSpPr txBox="1"/>
          <p:nvPr/>
        </p:nvSpPr>
        <p:spPr>
          <a:xfrm>
            <a:off x="3829050" y="5314950"/>
            <a:ext cx="457200" cy="300082"/>
          </a:xfrm>
          <a:prstGeom prst="rect">
            <a:avLst/>
          </a:prstGeom>
          <a:noFill/>
        </p:spPr>
        <p:txBody>
          <a:bodyPr wrap="square" rtlCol="0">
            <a:spAutoFit/>
          </a:bodyPr>
          <a:lstStyle/>
          <a:p>
            <a:pPr defTabSz="685800" fontAlgn="base">
              <a:spcBef>
                <a:spcPct val="0"/>
              </a:spcBef>
              <a:spcAft>
                <a:spcPct val="0"/>
              </a:spcAft>
              <a:defRPr/>
            </a:pPr>
            <a:r>
              <a:rPr lang="en-US" sz="1350" dirty="0">
                <a:solidFill>
                  <a:srgbClr val="5A5C6C">
                    <a:lumMod val="50000"/>
                  </a:srgbClr>
                </a:solidFill>
                <a:latin typeface="Tahoma"/>
              </a:rPr>
              <a:t>NO</a:t>
            </a:r>
          </a:p>
        </p:txBody>
      </p:sp>
      <p:sp>
        <p:nvSpPr>
          <p:cNvPr id="26" name="TextBox 25"/>
          <p:cNvSpPr txBox="1"/>
          <p:nvPr/>
        </p:nvSpPr>
        <p:spPr>
          <a:xfrm>
            <a:off x="7258050" y="5323701"/>
            <a:ext cx="457200" cy="300082"/>
          </a:xfrm>
          <a:prstGeom prst="rect">
            <a:avLst/>
          </a:prstGeom>
          <a:noFill/>
        </p:spPr>
        <p:txBody>
          <a:bodyPr wrap="square" rtlCol="0">
            <a:spAutoFit/>
          </a:bodyPr>
          <a:lstStyle/>
          <a:p>
            <a:pPr defTabSz="685800" fontAlgn="base">
              <a:spcBef>
                <a:spcPct val="0"/>
              </a:spcBef>
              <a:spcAft>
                <a:spcPct val="0"/>
              </a:spcAft>
              <a:defRPr/>
            </a:pPr>
            <a:r>
              <a:rPr lang="en-US" sz="1350" dirty="0">
                <a:solidFill>
                  <a:srgbClr val="5A5C6C">
                    <a:lumMod val="50000"/>
                  </a:srgbClr>
                </a:solidFill>
                <a:latin typeface="Tahoma"/>
              </a:rPr>
              <a:t>NO</a:t>
            </a:r>
          </a:p>
        </p:txBody>
      </p:sp>
      <p:sp>
        <p:nvSpPr>
          <p:cNvPr id="27" name="TextBox 26"/>
          <p:cNvSpPr txBox="1"/>
          <p:nvPr/>
        </p:nvSpPr>
        <p:spPr>
          <a:xfrm>
            <a:off x="3771900" y="5657850"/>
            <a:ext cx="628650" cy="300082"/>
          </a:xfrm>
          <a:prstGeom prst="rect">
            <a:avLst/>
          </a:prstGeom>
          <a:noFill/>
        </p:spPr>
        <p:txBody>
          <a:bodyPr wrap="square" rtlCol="0">
            <a:spAutoFit/>
          </a:bodyPr>
          <a:lstStyle/>
          <a:p>
            <a:pPr defTabSz="685800" fontAlgn="base">
              <a:spcBef>
                <a:spcPct val="0"/>
              </a:spcBef>
              <a:spcAft>
                <a:spcPct val="0"/>
              </a:spcAft>
              <a:defRPr/>
            </a:pPr>
            <a:r>
              <a:rPr lang="en-US" sz="1350" b="1" dirty="0">
                <a:solidFill>
                  <a:srgbClr val="5A5C6C">
                    <a:lumMod val="50000"/>
                  </a:srgbClr>
                </a:solidFill>
                <a:latin typeface="Tahoma"/>
              </a:rPr>
              <a:t>YES!</a:t>
            </a:r>
          </a:p>
        </p:txBody>
      </p:sp>
      <p:sp>
        <p:nvSpPr>
          <p:cNvPr id="28" name="TextBox 27"/>
          <p:cNvSpPr txBox="1"/>
          <p:nvPr/>
        </p:nvSpPr>
        <p:spPr>
          <a:xfrm>
            <a:off x="7200900" y="5666601"/>
            <a:ext cx="571500" cy="300082"/>
          </a:xfrm>
          <a:prstGeom prst="rect">
            <a:avLst/>
          </a:prstGeom>
          <a:noFill/>
        </p:spPr>
        <p:txBody>
          <a:bodyPr wrap="square" rtlCol="0">
            <a:spAutoFit/>
          </a:bodyPr>
          <a:lstStyle/>
          <a:p>
            <a:pPr defTabSz="685800" fontAlgn="base">
              <a:spcBef>
                <a:spcPct val="0"/>
              </a:spcBef>
              <a:spcAft>
                <a:spcPct val="0"/>
              </a:spcAft>
              <a:defRPr/>
            </a:pPr>
            <a:r>
              <a:rPr lang="en-US" sz="1350" b="1" dirty="0">
                <a:solidFill>
                  <a:srgbClr val="5A5C6C">
                    <a:lumMod val="50000"/>
                  </a:srgbClr>
                </a:solidFill>
                <a:latin typeface="Tahoma"/>
              </a:rPr>
              <a:t>YES!</a:t>
            </a:r>
          </a:p>
        </p:txBody>
      </p:sp>
      <p:sp>
        <p:nvSpPr>
          <p:cNvPr id="29" name="Rectangle 28"/>
          <p:cNvSpPr/>
          <p:nvPr/>
        </p:nvSpPr>
        <p:spPr>
          <a:xfrm>
            <a:off x="1714500" y="4081850"/>
            <a:ext cx="5429250" cy="156966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pPr defTabSz="685800" fontAlgn="base">
              <a:spcBef>
                <a:spcPct val="0"/>
              </a:spcBef>
              <a:spcAft>
                <a:spcPct val="0"/>
              </a:spcAft>
              <a:defRPr/>
            </a:pPr>
            <a:r>
              <a:rPr lang="en-US" sz="2400" u="sng" dirty="0">
                <a:solidFill>
                  <a:srgbClr val="9966FF">
                    <a:lumMod val="50000"/>
                  </a:srgbClr>
                </a:solidFill>
                <a:latin typeface="Arial" pitchFamily="34" charset="0"/>
                <a:ea typeface="Times New Roman" pitchFamily="18" charset="0"/>
                <a:cs typeface="Arial" pitchFamily="34" charset="0"/>
              </a:rPr>
              <a:t>Acts 10:43</a:t>
            </a:r>
            <a:r>
              <a:rPr lang="en-US" sz="2400" dirty="0">
                <a:solidFill>
                  <a:srgbClr val="9966FF">
                    <a:lumMod val="50000"/>
                  </a:srgbClr>
                </a:solidFill>
                <a:latin typeface="Arial" pitchFamily="34" charset="0"/>
                <a:ea typeface="Times New Roman" pitchFamily="18" charset="0"/>
                <a:cs typeface="Arial" pitchFamily="34" charset="0"/>
              </a:rPr>
              <a:t>  </a:t>
            </a:r>
            <a:endParaRPr lang="en-US" sz="2400" dirty="0">
              <a:solidFill>
                <a:srgbClr val="9966FF">
                  <a:lumMod val="50000"/>
                </a:srgbClr>
              </a:solidFill>
              <a:latin typeface="Arial" pitchFamily="34" charset="0"/>
              <a:cs typeface="Arial" pitchFamily="34" charset="0"/>
            </a:endParaRPr>
          </a:p>
          <a:p>
            <a:pPr defTabSz="685800" eaLnBrk="0" fontAlgn="base" hangingPunct="0">
              <a:spcBef>
                <a:spcPct val="0"/>
              </a:spcBef>
              <a:spcAft>
                <a:spcPct val="0"/>
              </a:spcAft>
              <a:defRPr/>
            </a:pPr>
            <a:r>
              <a:rPr lang="en-US" sz="2400" dirty="0">
                <a:solidFill>
                  <a:srgbClr val="9966FF">
                    <a:lumMod val="50000"/>
                  </a:srgbClr>
                </a:solidFill>
                <a:latin typeface="Arial" pitchFamily="34" charset="0"/>
                <a:ea typeface="Times New Roman" pitchFamily="18" charset="0"/>
                <a:cs typeface="Arial" pitchFamily="34" charset="0"/>
              </a:rPr>
              <a:t>“To Him all the prophets witness that, through His name, whoever </a:t>
            </a:r>
            <a:r>
              <a:rPr lang="en-US" sz="2400" b="1" dirty="0">
                <a:solidFill>
                  <a:srgbClr val="CAB8FF">
                    <a:lumMod val="10000"/>
                  </a:srgbClr>
                </a:solidFill>
                <a:latin typeface="Arial" pitchFamily="34" charset="0"/>
                <a:ea typeface="Times New Roman" pitchFamily="18" charset="0"/>
                <a:cs typeface="Arial" pitchFamily="34" charset="0"/>
              </a:rPr>
              <a:t>believes</a:t>
            </a:r>
            <a:r>
              <a:rPr lang="en-US" sz="2400" dirty="0">
                <a:solidFill>
                  <a:srgbClr val="9966FF">
                    <a:lumMod val="50000"/>
                  </a:srgbClr>
                </a:solidFill>
                <a:latin typeface="Arial" pitchFamily="34" charset="0"/>
                <a:ea typeface="Times New Roman" pitchFamily="18" charset="0"/>
                <a:cs typeface="Arial" pitchFamily="34" charset="0"/>
              </a:rPr>
              <a:t> </a:t>
            </a:r>
            <a:r>
              <a:rPr lang="en-US" sz="2400" b="1" dirty="0">
                <a:solidFill>
                  <a:srgbClr val="CAB8FF">
                    <a:lumMod val="10000"/>
                  </a:srgbClr>
                </a:solidFill>
                <a:latin typeface="Arial" pitchFamily="34" charset="0"/>
                <a:ea typeface="Times New Roman" pitchFamily="18" charset="0"/>
                <a:cs typeface="Arial" pitchFamily="34" charset="0"/>
              </a:rPr>
              <a:t>in Him </a:t>
            </a:r>
            <a:r>
              <a:rPr lang="en-US" sz="2400" dirty="0">
                <a:solidFill>
                  <a:srgbClr val="9966FF">
                    <a:lumMod val="50000"/>
                  </a:srgbClr>
                </a:solidFill>
                <a:latin typeface="Arial" pitchFamily="34" charset="0"/>
                <a:ea typeface="Times New Roman" pitchFamily="18" charset="0"/>
                <a:cs typeface="Arial" pitchFamily="34" charset="0"/>
              </a:rPr>
              <a:t>will receive remission of sins.” </a:t>
            </a:r>
            <a:endParaRPr lang="en-US" sz="2400" dirty="0">
              <a:solidFill>
                <a:srgbClr val="9966FF">
                  <a:lumMod val="50000"/>
                </a:srgbClr>
              </a:solidFill>
              <a:latin typeface="Arial" pitchFamily="34" charset="0"/>
              <a:cs typeface="Arial" pitchFamily="34" charset="0"/>
            </a:endParaRPr>
          </a:p>
        </p:txBody>
      </p:sp>
      <p:sp>
        <p:nvSpPr>
          <p:cNvPr id="30" name="Up Arrow 29">
            <a:extLst>
              <a:ext uri="{FF2B5EF4-FFF2-40B4-BE49-F238E27FC236}">
                <a16:creationId xmlns:a16="http://schemas.microsoft.com/office/drawing/2014/main" id="{8F7C2804-FE8B-419A-876E-DB081141A9AB}"/>
              </a:ext>
            </a:extLst>
          </p:cNvPr>
          <p:cNvSpPr/>
          <p:nvPr/>
        </p:nvSpPr>
        <p:spPr bwMode="auto">
          <a:xfrm rot="19518859">
            <a:off x="4909672" y="956227"/>
            <a:ext cx="628650" cy="4194991"/>
          </a:xfrm>
          <a:prstGeom prst="upArrow">
            <a:avLst/>
          </a:prstGeom>
          <a:solidFill>
            <a:schemeClr val="tx2">
              <a:lumMod val="50000"/>
              <a:alpha val="83000"/>
            </a:schemeClr>
          </a:solidFill>
          <a:ln w="19050" cap="flat" cmpd="sng" algn="ctr">
            <a:solidFill>
              <a:srgbClr val="C00000">
                <a:alpha val="85000"/>
              </a:srgb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en-US" sz="1350">
              <a:solidFill>
                <a:srgbClr val="FFFFFF"/>
              </a:solidFill>
              <a:latin typeface="Tahoma"/>
            </a:endParaRPr>
          </a:p>
        </p:txBody>
      </p:sp>
    </p:spTree>
    <p:extLst>
      <p:ext uri="{BB962C8B-B14F-4D97-AF65-F5344CB8AC3E}">
        <p14:creationId xmlns:p14="http://schemas.microsoft.com/office/powerpoint/2010/main" val="402001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29" presetClass="entr" presetSubtype="0" fill="hold" grpId="0" nodeType="clickEffect">
                                  <p:stCondLst>
                                    <p:cond delay="0"/>
                                  </p:stCondLst>
                                  <p:childTnLst>
                                    <p:set>
                                      <p:cBhvr>
                                        <p:cTn id="110" dur="1" fill="hold">
                                          <p:stCondLst>
                                            <p:cond delay="0"/>
                                          </p:stCondLst>
                                        </p:cTn>
                                        <p:tgtEl>
                                          <p:spTgt spid="29"/>
                                        </p:tgtEl>
                                        <p:attrNameLst>
                                          <p:attrName>style.visibility</p:attrName>
                                        </p:attrNameLst>
                                      </p:cBhvr>
                                      <p:to>
                                        <p:strVal val="visible"/>
                                      </p:to>
                                    </p:set>
                                    <p:anim calcmode="lin" valueType="num">
                                      <p:cBhvr>
                                        <p:cTn id="111" dur="1000" fill="hold"/>
                                        <p:tgtEl>
                                          <p:spTgt spid="29"/>
                                        </p:tgtEl>
                                        <p:attrNameLst>
                                          <p:attrName>ppt_x</p:attrName>
                                        </p:attrNameLst>
                                      </p:cBhvr>
                                      <p:tavLst>
                                        <p:tav tm="0">
                                          <p:val>
                                            <p:strVal val="#ppt_x-.2"/>
                                          </p:val>
                                        </p:tav>
                                        <p:tav tm="100000">
                                          <p:val>
                                            <p:strVal val="#ppt_x"/>
                                          </p:val>
                                        </p:tav>
                                      </p:tavLst>
                                    </p:anim>
                                    <p:anim calcmode="lin" valueType="num">
                                      <p:cBhvr>
                                        <p:cTn id="112" dur="1000" fill="hold"/>
                                        <p:tgtEl>
                                          <p:spTgt spid="29"/>
                                        </p:tgtEl>
                                        <p:attrNameLst>
                                          <p:attrName>ppt_y</p:attrName>
                                        </p:attrNameLst>
                                      </p:cBhvr>
                                      <p:tavLst>
                                        <p:tav tm="0">
                                          <p:val>
                                            <p:strVal val="#ppt_y"/>
                                          </p:val>
                                        </p:tav>
                                        <p:tav tm="100000">
                                          <p:val>
                                            <p:strVal val="#ppt_y"/>
                                          </p:val>
                                        </p:tav>
                                      </p:tavLst>
                                    </p:anim>
                                    <p:animEffect transition="in" filter="wipe(right)" prLst="gradientSize: 0.1">
                                      <p:cBhvr>
                                        <p:cTn id="113" dur="1000"/>
                                        <p:tgtEl>
                                          <p:spTgt spid="29"/>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4" fill="hold" grpId="0" nodeType="clickEffect">
                                  <p:stCondLst>
                                    <p:cond delay="0"/>
                                  </p:stCondLst>
                                  <p:childTnLst>
                                    <p:set>
                                      <p:cBhvr>
                                        <p:cTn id="117" dur="1" fill="hold">
                                          <p:stCondLst>
                                            <p:cond delay="0"/>
                                          </p:stCondLst>
                                        </p:cTn>
                                        <p:tgtEl>
                                          <p:spTgt spid="30"/>
                                        </p:tgtEl>
                                        <p:attrNameLst>
                                          <p:attrName>style.visibility</p:attrName>
                                        </p:attrNameLst>
                                      </p:cBhvr>
                                      <p:to>
                                        <p:strVal val="visible"/>
                                      </p:to>
                                    </p:set>
                                    <p:animEffect transition="in" filter="wipe(down)">
                                      <p:cBhvr>
                                        <p:cTn id="118"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animBg="1"/>
      <p:bldP spid="30" grpId="0" animBg="1"/>
    </p:bldLst>
  </p:timing>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1450" y="1028700"/>
            <a:ext cx="8972550" cy="5143500"/>
          </a:xfrm>
        </p:spPr>
        <p:txBody>
          <a:bodyPr>
            <a:normAutofit/>
          </a:bodyPr>
          <a:lstStyle/>
          <a:p>
            <a:r>
              <a:rPr lang="en-US" sz="3825" dirty="0">
                <a:solidFill>
                  <a:srgbClr val="FFFF00"/>
                </a:solidFill>
              </a:rPr>
              <a:t>	</a:t>
            </a:r>
            <a:r>
              <a:rPr lang="en-US" sz="3825" b="0" dirty="0"/>
              <a:t>How does all of this apply to you …</a:t>
            </a:r>
          </a:p>
          <a:p>
            <a:pPr marL="736997" indent="-685800">
              <a:buAutoNum type="arabicParenR"/>
            </a:pPr>
            <a:r>
              <a:rPr lang="en-US" sz="3825" b="0" dirty="0">
                <a:solidFill>
                  <a:srgbClr val="FFFF00"/>
                </a:solidFill>
              </a:rPr>
              <a:t>As a believer in Christ?</a:t>
            </a:r>
          </a:p>
          <a:p>
            <a:pPr marL="436960" indent="-385763">
              <a:buAutoNum type="arabicParenR"/>
            </a:pPr>
            <a:r>
              <a:rPr lang="en-US" sz="3825" b="0" dirty="0">
                <a:solidFill>
                  <a:srgbClr val="FFFF00"/>
                </a:solidFill>
              </a:rPr>
              <a:t>   As a lost sinner w/o Christ?</a:t>
            </a:r>
            <a:r>
              <a:rPr lang="en-US" b="0" dirty="0">
                <a:solidFill>
                  <a:srgbClr val="FFFF00"/>
                </a:solidFill>
              </a:rPr>
              <a:t>	</a:t>
            </a:r>
          </a:p>
        </p:txBody>
      </p:sp>
    </p:spTree>
    <p:extLst>
      <p:ext uri="{BB962C8B-B14F-4D97-AF65-F5344CB8AC3E}">
        <p14:creationId xmlns:p14="http://schemas.microsoft.com/office/powerpoint/2010/main" val="72879730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3200" dirty="0">
                <a:solidFill>
                  <a:srgbClr val="FFFF00"/>
                </a:solidFill>
              </a:rPr>
              <a:t>II. THE ELEMENTS OF THE GOSPEL </a:t>
            </a:r>
          </a:p>
          <a:p>
            <a:r>
              <a:rPr lang="en-US" sz="3200" dirty="0">
                <a:solidFill>
                  <a:srgbClr val="FFFF00"/>
                </a:solidFill>
              </a:rPr>
              <a:t>    </a:t>
            </a:r>
            <a:r>
              <a:rPr lang="en-US" sz="3200" dirty="0"/>
              <a:t>(1 Corinthians 15:3-4)</a:t>
            </a:r>
          </a:p>
          <a:p>
            <a:r>
              <a:rPr lang="en-US" sz="3200" dirty="0">
                <a:solidFill>
                  <a:srgbClr val="FFFF00"/>
                </a:solidFill>
              </a:rPr>
              <a:t>     </a:t>
            </a:r>
            <a:r>
              <a:rPr lang="en-US" sz="3200" dirty="0"/>
              <a:t>A. The AUTHORITY and IMPORTANCE of the Gospel. (15:3a)</a:t>
            </a:r>
          </a:p>
          <a:p>
            <a:r>
              <a:rPr lang="en-US" sz="3200" dirty="0"/>
              <a:t>     B. The ANALYSIS and CONTENT of the Gospel. (15:3b)</a:t>
            </a:r>
          </a:p>
          <a:p>
            <a:r>
              <a:rPr lang="en-US" sz="3200" dirty="0"/>
              <a:t>	</a:t>
            </a:r>
            <a:r>
              <a:rPr lang="en-US" sz="3200" dirty="0">
                <a:solidFill>
                  <a:srgbClr val="FFFF00"/>
                </a:solidFill>
              </a:rPr>
              <a:t>1. The Gospel of salvation centers in a </a:t>
            </a:r>
            <a:r>
              <a:rPr lang="en-US" sz="3200" i="1" dirty="0">
                <a:solidFill>
                  <a:srgbClr val="FFFF00"/>
                </a:solidFill>
              </a:rPr>
              <a:t>specific person </a:t>
            </a:r>
            <a:r>
              <a:rPr lang="en-US" sz="3200" dirty="0">
                <a:solidFill>
                  <a:srgbClr val="FFFF00"/>
                </a:solidFill>
              </a:rPr>
              <a:t>who is </a:t>
            </a:r>
            <a:r>
              <a:rPr lang="en-US" sz="3200" u="sng" dirty="0"/>
              <a:t>JESUS CHRIST</a:t>
            </a:r>
            <a:r>
              <a:rPr lang="en-US" sz="3200" dirty="0"/>
              <a:t>.</a:t>
            </a:r>
          </a:p>
          <a:p>
            <a:endParaRPr lang="en-US" sz="800" dirty="0">
              <a:solidFill>
                <a:srgbClr val="FFFF00"/>
              </a:solidFill>
            </a:endParaRPr>
          </a:p>
          <a:p>
            <a:r>
              <a:rPr lang="en-US" sz="3200" dirty="0">
                <a:solidFill>
                  <a:srgbClr val="FFFF00"/>
                </a:solidFill>
              </a:rPr>
              <a:t>1 Corinthians 15:3 </a:t>
            </a:r>
            <a:r>
              <a:rPr lang="en-US" sz="3200" dirty="0"/>
              <a:t>For I delivered to you first of all that which I also received: that </a:t>
            </a:r>
            <a:r>
              <a:rPr lang="en-US" sz="3200" u="sng" dirty="0"/>
              <a:t>Christ</a:t>
            </a:r>
            <a:r>
              <a:rPr lang="en-US" sz="3200" dirty="0"/>
              <a:t> died for our sins according to the Scriptures,</a:t>
            </a:r>
          </a:p>
          <a:p>
            <a:endParaRPr lang="en-US" dirty="0"/>
          </a:p>
        </p:txBody>
      </p:sp>
    </p:spTree>
    <p:extLst>
      <p:ext uri="{BB962C8B-B14F-4D97-AF65-F5344CB8AC3E}">
        <p14:creationId xmlns:p14="http://schemas.microsoft.com/office/powerpoint/2010/main" val="3247438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p:cTn id="7"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9" dur="500"/>
                                        <p:tgtEl>
                                          <p:spTgt spid="2">
                                            <p:txEl>
                                              <p:pRg st="4" end="4"/>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 calcmode="lin" valueType="num">
                                      <p:cBhvr>
                                        <p:cTn id="12"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14"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94335" indent="-342900">
              <a:buFont typeface="Arial" charset="0"/>
              <a:buChar char="•"/>
            </a:pPr>
            <a:r>
              <a:rPr lang="en-US" sz="3600" dirty="0"/>
              <a:t>Why is this significant? (2 reasons)</a:t>
            </a:r>
          </a:p>
          <a:p>
            <a:endParaRPr lang="en-US" sz="800" dirty="0"/>
          </a:p>
          <a:p>
            <a:pPr marL="437198" indent="-385763">
              <a:buAutoNum type="arabicParenR"/>
            </a:pPr>
            <a:r>
              <a:rPr lang="en-US" sz="3600" dirty="0">
                <a:solidFill>
                  <a:srgbClr val="FFFF00"/>
                </a:solidFill>
              </a:rPr>
              <a:t>Because of WHO Jesus Christ is!</a:t>
            </a:r>
          </a:p>
          <a:p>
            <a:endParaRPr lang="en-US" dirty="0">
              <a:solidFill>
                <a:srgbClr val="FFFF00"/>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150" y="2228850"/>
            <a:ext cx="10344150" cy="462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11861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G:\14.0 Resources\14.01 Picture Illustrations (jpg, etc)\Jesus Christ\Liar, Lunatic, Lord.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3528" y="0"/>
            <a:ext cx="9144000" cy="708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1436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G:\14.0 Resources\14.01 Picture Illustrations (jpg, etc)\Gospel\Cross_Bridge.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5886450" cy="7086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1AA60EE-25D4-4CB3-AD57-AA83ACAAC7CA}"/>
              </a:ext>
            </a:extLst>
          </p:cNvPr>
          <p:cNvPicPr>
            <a:picLocks noChangeAspect="1"/>
          </p:cNvPicPr>
          <p:nvPr/>
        </p:nvPicPr>
        <p:blipFill>
          <a:blip r:embed="rId4"/>
          <a:stretch>
            <a:fillRect/>
          </a:stretch>
        </p:blipFill>
        <p:spPr>
          <a:xfrm>
            <a:off x="5925312" y="0"/>
            <a:ext cx="3255264" cy="7086600"/>
          </a:xfrm>
          <a:prstGeom prst="rect">
            <a:avLst/>
          </a:prstGeom>
        </p:spPr>
      </p:pic>
    </p:spTree>
    <p:extLst>
      <p:ext uri="{BB962C8B-B14F-4D97-AF65-F5344CB8AC3E}">
        <p14:creationId xmlns:p14="http://schemas.microsoft.com/office/powerpoint/2010/main" val="18134597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3250"/>
                                        </p:tgtEl>
                                        <p:attrNameLst>
                                          <p:attrName>style.visibility</p:attrName>
                                        </p:attrNameLst>
                                      </p:cBhvr>
                                      <p:to>
                                        <p:strVal val="visible"/>
                                      </p:to>
                                    </p:set>
                                    <p:anim calcmode="lin" valueType="num">
                                      <p:cBhvr>
                                        <p:cTn id="7" dur="500" fill="hold"/>
                                        <p:tgtEl>
                                          <p:spTgt spid="53250"/>
                                        </p:tgtEl>
                                        <p:attrNameLst>
                                          <p:attrName>ppt_w</p:attrName>
                                        </p:attrNameLst>
                                      </p:cBhvr>
                                      <p:tavLst>
                                        <p:tav tm="0">
                                          <p:val>
                                            <p:fltVal val="0"/>
                                          </p:val>
                                        </p:tav>
                                        <p:tav tm="100000">
                                          <p:val>
                                            <p:strVal val="#ppt_w"/>
                                          </p:val>
                                        </p:tav>
                                      </p:tavLst>
                                    </p:anim>
                                    <p:anim calcmode="lin" valueType="num">
                                      <p:cBhvr>
                                        <p:cTn id="8" dur="500" fill="hold"/>
                                        <p:tgtEl>
                                          <p:spTgt spid="53250"/>
                                        </p:tgtEl>
                                        <p:attrNameLst>
                                          <p:attrName>ppt_h</p:attrName>
                                        </p:attrNameLst>
                                      </p:cBhvr>
                                      <p:tavLst>
                                        <p:tav tm="0">
                                          <p:val>
                                            <p:fltVal val="0"/>
                                          </p:val>
                                        </p:tav>
                                        <p:tav tm="100000">
                                          <p:val>
                                            <p:strVal val="#ppt_h"/>
                                          </p:val>
                                        </p:tav>
                                      </p:tavLst>
                                    </p:anim>
                                    <p:animEffect transition="in" filter="fade">
                                      <p:cBhvr>
                                        <p:cTn id="9" dur="500"/>
                                        <p:tgtEl>
                                          <p:spTgt spid="5325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52400"/>
            <a:ext cx="4305300" cy="6705600"/>
          </a:xfrm>
        </p:spPr>
        <p:txBody>
          <a:bodyPr/>
          <a:lstStyle/>
          <a:p>
            <a:pPr marL="394335" indent="-342900">
              <a:buFont typeface="Arial" charset="0"/>
              <a:buChar char="•"/>
            </a:pPr>
            <a:r>
              <a:rPr lang="en-US" sz="4000" dirty="0"/>
              <a:t>Why is this significant?          (2 reasons)</a:t>
            </a:r>
          </a:p>
          <a:p>
            <a:endParaRPr lang="en-US" sz="800" dirty="0"/>
          </a:p>
          <a:p>
            <a:pPr marL="437198" indent="-385763">
              <a:buAutoNum type="arabicParenR"/>
            </a:pPr>
            <a:r>
              <a:rPr lang="en-US" sz="4000" dirty="0"/>
              <a:t>Because of WHO Jesus Christ is!</a:t>
            </a:r>
          </a:p>
          <a:p>
            <a:pPr marL="437198" indent="-385763">
              <a:buAutoNum type="arabicParenR"/>
            </a:pPr>
            <a:r>
              <a:rPr lang="en-US" sz="4000" dirty="0">
                <a:solidFill>
                  <a:srgbClr val="FFFF00"/>
                </a:solidFill>
              </a:rPr>
              <a:t>Because of WHY Jesus Christ came!</a:t>
            </a:r>
          </a:p>
          <a:p>
            <a:endParaRPr lang="en-US" dirty="0">
              <a:solidFill>
                <a:srgbClr val="FFFF00"/>
              </a:solidFill>
            </a:endParaRPr>
          </a:p>
        </p:txBody>
      </p:sp>
      <p:pic>
        <p:nvPicPr>
          <p:cNvPr id="4" name="Picture 3">
            <a:extLst>
              <a:ext uri="{FF2B5EF4-FFF2-40B4-BE49-F238E27FC236}">
                <a16:creationId xmlns:a16="http://schemas.microsoft.com/office/drawing/2014/main" id="{594B8460-0321-4EA2-ADB6-8151122E2DC3}"/>
              </a:ext>
            </a:extLst>
          </p:cNvPr>
          <p:cNvPicPr>
            <a:picLocks noChangeAspect="1"/>
          </p:cNvPicPr>
          <p:nvPr/>
        </p:nvPicPr>
        <p:blipFill>
          <a:blip r:embed="rId3"/>
          <a:stretch>
            <a:fillRect/>
          </a:stretch>
        </p:blipFill>
        <p:spPr>
          <a:xfrm>
            <a:off x="4572000" y="0"/>
            <a:ext cx="4572000" cy="6858000"/>
          </a:xfrm>
          <a:prstGeom prst="rect">
            <a:avLst/>
          </a:prstGeom>
        </p:spPr>
      </p:pic>
    </p:spTree>
    <p:extLst>
      <p:ext uri="{BB962C8B-B14F-4D97-AF65-F5344CB8AC3E}">
        <p14:creationId xmlns:p14="http://schemas.microsoft.com/office/powerpoint/2010/main" val="262467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p:cTn id="7"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2">
                                            <p:txEl>
                                              <p:pRg st="3" end="3"/>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3600" dirty="0">
                <a:solidFill>
                  <a:srgbClr val="FFFF00"/>
                </a:solidFill>
              </a:rPr>
              <a:t>II. THE ELEMENTS OF THE GOSPEL  </a:t>
            </a:r>
            <a:r>
              <a:rPr lang="en-US" sz="3600" dirty="0"/>
              <a:t>(1 Cor. 15:3-4)</a:t>
            </a:r>
          </a:p>
          <a:p>
            <a:r>
              <a:rPr lang="en-US" sz="3600" dirty="0">
                <a:solidFill>
                  <a:srgbClr val="FFFF00"/>
                </a:solidFill>
              </a:rPr>
              <a:t>     </a:t>
            </a:r>
            <a:r>
              <a:rPr lang="en-US" sz="3600" dirty="0"/>
              <a:t>A. The AUTHORITY and IMPORTANCE of the Gospel. (15:3a)</a:t>
            </a:r>
          </a:p>
          <a:p>
            <a:r>
              <a:rPr lang="en-US" sz="3600" dirty="0"/>
              <a:t>     </a:t>
            </a:r>
            <a:r>
              <a:rPr lang="en-US" sz="3600" dirty="0">
                <a:solidFill>
                  <a:srgbClr val="FFFF00"/>
                </a:solidFill>
              </a:rPr>
              <a:t>B. The ANALYSIS and CONTENT of the Gospel. (15:3b)</a:t>
            </a:r>
          </a:p>
          <a:p>
            <a:r>
              <a:rPr lang="en-US" sz="3600" dirty="0"/>
              <a:t>	1. The Gospel of salvation centers in a </a:t>
            </a:r>
            <a:r>
              <a:rPr lang="en-US" sz="3600" i="1" dirty="0"/>
              <a:t>specific person</a:t>
            </a:r>
            <a:r>
              <a:rPr lang="en-US" sz="3600" dirty="0"/>
              <a:t> who is JESUS CHRIST.</a:t>
            </a:r>
          </a:p>
          <a:p>
            <a:r>
              <a:rPr lang="en-US" sz="3600" dirty="0"/>
              <a:t>	</a:t>
            </a:r>
            <a:r>
              <a:rPr lang="en-US" sz="3600" dirty="0">
                <a:solidFill>
                  <a:srgbClr val="FFFF00"/>
                </a:solidFill>
              </a:rPr>
              <a:t>2. The Gospel of salvation centers in a </a:t>
            </a:r>
            <a:r>
              <a:rPr lang="en-US" sz="3600" i="1" dirty="0">
                <a:solidFill>
                  <a:srgbClr val="FFFF00"/>
                </a:solidFill>
              </a:rPr>
              <a:t>specific work</a:t>
            </a:r>
            <a:r>
              <a:rPr lang="en-US" sz="3600" dirty="0">
                <a:solidFill>
                  <a:srgbClr val="FFFF00"/>
                </a:solidFill>
              </a:rPr>
              <a:t>, namely that Christ </a:t>
            </a:r>
            <a:r>
              <a:rPr lang="en-US" sz="3600" dirty="0"/>
              <a:t>DIED</a:t>
            </a:r>
            <a:r>
              <a:rPr lang="en-US" sz="3600" dirty="0">
                <a:solidFill>
                  <a:srgbClr val="FFFF00"/>
                </a:solidFill>
              </a:rPr>
              <a:t> and </a:t>
            </a:r>
            <a:r>
              <a:rPr lang="en-US" sz="3600" dirty="0"/>
              <a:t>ROSE AGAIN</a:t>
            </a:r>
            <a:r>
              <a:rPr lang="en-US" sz="3600" dirty="0">
                <a:solidFill>
                  <a:srgbClr val="FFFF00"/>
                </a:solidFill>
              </a:rPr>
              <a:t>.</a:t>
            </a:r>
          </a:p>
          <a:p>
            <a:endParaRPr lang="en-US" dirty="0"/>
          </a:p>
        </p:txBody>
      </p:sp>
    </p:spTree>
    <p:extLst>
      <p:ext uri="{BB962C8B-B14F-4D97-AF65-F5344CB8AC3E}">
        <p14:creationId xmlns:p14="http://schemas.microsoft.com/office/powerpoint/2010/main" val="1010579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p:cTn id="7"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94335" indent="-342900">
              <a:buFont typeface="Arial" charset="0"/>
              <a:buChar char="•"/>
            </a:pPr>
            <a:r>
              <a:rPr lang="en-US" sz="3200" dirty="0"/>
              <a:t>Why is this significant? (2 reasons)</a:t>
            </a:r>
          </a:p>
          <a:p>
            <a:pPr marL="437198" indent="-385763">
              <a:buAutoNum type="arabicParenR"/>
            </a:pPr>
            <a:r>
              <a:rPr lang="en-US" sz="3200" dirty="0">
                <a:solidFill>
                  <a:srgbClr val="FFFF00"/>
                </a:solidFill>
              </a:rPr>
              <a:t>Because through His death, the penalty for sin was paid.</a:t>
            </a:r>
          </a:p>
          <a:p>
            <a:endParaRPr lang="en-US" dirty="0">
              <a:solidFill>
                <a:srgbClr val="FFFF00"/>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1200"/>
            <a:ext cx="91440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02855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94335" indent="-342900">
              <a:buFont typeface="Arial" charset="0"/>
              <a:buChar char="•"/>
            </a:pPr>
            <a:r>
              <a:rPr lang="en-US" sz="3200" dirty="0"/>
              <a:t>Why is this significant? (2 reasons)</a:t>
            </a:r>
          </a:p>
          <a:p>
            <a:pPr marL="437198" indent="-385763">
              <a:buAutoNum type="arabicParenR"/>
            </a:pPr>
            <a:r>
              <a:rPr lang="en-US" sz="3200" dirty="0"/>
              <a:t>Because through His death, the penalty for sin was paid.</a:t>
            </a:r>
          </a:p>
          <a:p>
            <a:pPr marL="437198" indent="-385763">
              <a:buAutoNum type="arabicParenR"/>
            </a:pPr>
            <a:r>
              <a:rPr lang="en-US" sz="3200" dirty="0">
                <a:solidFill>
                  <a:srgbClr val="FFFF00"/>
                </a:solidFill>
              </a:rPr>
              <a:t>Because through His resurrection He conquered sin and death and can now offer eternal life to you and me.</a:t>
            </a:r>
          </a:p>
          <a:p>
            <a:endParaRPr lang="en-US" dirty="0"/>
          </a:p>
        </p:txBody>
      </p:sp>
      <p:pic>
        <p:nvPicPr>
          <p:cNvPr id="49154" name="Picture 2" descr="G:\14.0 Resources\14.01 Picture Illustrations (jpg, etc)\Jesus Christ\600-Jesus-Portrait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2353" y="3429000"/>
            <a:ext cx="2855447" cy="3453384"/>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 y="3429000"/>
            <a:ext cx="5234865" cy="3416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13913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G:\14.0 Resources\14.01 Picture Illustrations (jpg, etc)\Jesus Christ\1ramsey_cartoons043b.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9835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ctr"/>
            <a:r>
              <a:rPr lang="en-US" sz="3000" dirty="0">
                <a:solidFill>
                  <a:srgbClr val="FFFF00"/>
                </a:solidFill>
              </a:rPr>
              <a:t>GETTING THE GOSPEL RIGHT</a:t>
            </a:r>
          </a:p>
        </p:txBody>
      </p:sp>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30208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304800"/>
            <a:ext cx="4705350" cy="6553200"/>
          </a:xfrm>
        </p:spPr>
        <p:txBody>
          <a:bodyPr>
            <a:normAutofit lnSpcReduction="10000"/>
          </a:bodyPr>
          <a:lstStyle/>
          <a:p>
            <a:r>
              <a:rPr lang="en-US" dirty="0"/>
              <a:t> </a:t>
            </a:r>
            <a:r>
              <a:rPr lang="en-US" sz="3200" dirty="0">
                <a:solidFill>
                  <a:srgbClr val="FFFF00"/>
                </a:solidFill>
              </a:rPr>
              <a:t>Norman </a:t>
            </a:r>
            <a:r>
              <a:rPr lang="en-US" sz="3200" dirty="0" err="1">
                <a:solidFill>
                  <a:srgbClr val="FFFF00"/>
                </a:solidFill>
              </a:rPr>
              <a:t>Geisler</a:t>
            </a:r>
            <a:r>
              <a:rPr lang="en-US" sz="3200" dirty="0"/>
              <a:t> writes, “The bodily resurrection of Christ is the crowning proof that Jesus was who He claimed to be, God manifested in human flesh. Indeed, the resurrection of Christ in the flesh is of such importance to the Christian faith that the New Testament insists that no one can be saved without it (Romans.10:9; 1 Cor.15:1-7)</a:t>
            </a: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2813" y="-12192"/>
            <a:ext cx="4171187" cy="6870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64349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sz="3200" dirty="0">
                <a:solidFill>
                  <a:srgbClr val="FFFF00"/>
                </a:solidFill>
              </a:rPr>
              <a:t>II. THE ELEMENTS OF THE GOSPEL   </a:t>
            </a:r>
            <a:r>
              <a:rPr lang="en-US" sz="3200" dirty="0"/>
              <a:t>(1 Corinthians 15:3-4)</a:t>
            </a:r>
          </a:p>
          <a:p>
            <a:r>
              <a:rPr lang="en-US" sz="3200" dirty="0">
                <a:solidFill>
                  <a:srgbClr val="FFFF00"/>
                </a:solidFill>
              </a:rPr>
              <a:t>     </a:t>
            </a:r>
            <a:r>
              <a:rPr lang="en-US" sz="3200" dirty="0"/>
              <a:t>A. The AUTHORITY and IMPORTANCE of the Gospel. (15:3a)</a:t>
            </a:r>
          </a:p>
          <a:p>
            <a:r>
              <a:rPr lang="en-US" sz="3200" dirty="0"/>
              <a:t>     </a:t>
            </a:r>
            <a:r>
              <a:rPr lang="en-US" sz="3200" dirty="0">
                <a:solidFill>
                  <a:srgbClr val="FFFF00"/>
                </a:solidFill>
              </a:rPr>
              <a:t>B. The ANALYSIS and CONTENT of the Gospel. (15:3b)</a:t>
            </a:r>
          </a:p>
          <a:p>
            <a:r>
              <a:rPr lang="en-US" sz="3200" dirty="0"/>
              <a:t>	1. The Gospel of salvation centers in a </a:t>
            </a:r>
            <a:r>
              <a:rPr lang="en-US" sz="3200" i="1" dirty="0"/>
              <a:t>specific person</a:t>
            </a:r>
            <a:r>
              <a:rPr lang="en-US" sz="3200" dirty="0"/>
              <a:t> who is JESUS CHRIST.</a:t>
            </a:r>
          </a:p>
          <a:p>
            <a:r>
              <a:rPr lang="en-US" sz="3200" dirty="0"/>
              <a:t>	2. The Gospel of salvation centers in a </a:t>
            </a:r>
            <a:r>
              <a:rPr lang="en-US" sz="3200" i="1" dirty="0"/>
              <a:t>specific work</a:t>
            </a:r>
            <a:r>
              <a:rPr lang="en-US" sz="3200" dirty="0"/>
              <a:t>, namely that Christ DIED and ROSE AGAIN.</a:t>
            </a:r>
          </a:p>
          <a:p>
            <a:r>
              <a:rPr lang="en-US" sz="3200" dirty="0"/>
              <a:t>	</a:t>
            </a:r>
            <a:r>
              <a:rPr lang="en-US" sz="3200" dirty="0">
                <a:solidFill>
                  <a:srgbClr val="FFFF00"/>
                </a:solidFill>
              </a:rPr>
              <a:t>3. The Gospel of salvation centers in a </a:t>
            </a:r>
            <a:r>
              <a:rPr lang="en-US" sz="3200" i="1" dirty="0">
                <a:solidFill>
                  <a:srgbClr val="FFFF00"/>
                </a:solidFill>
              </a:rPr>
              <a:t>specific accomplishment</a:t>
            </a:r>
            <a:r>
              <a:rPr lang="en-US" sz="3200" dirty="0">
                <a:solidFill>
                  <a:srgbClr val="FFFF00"/>
                </a:solidFill>
              </a:rPr>
              <a:t>, namely that Christ died </a:t>
            </a:r>
            <a:r>
              <a:rPr lang="en-US" sz="3200" dirty="0"/>
              <a:t>FOR OUR SINS.</a:t>
            </a:r>
          </a:p>
          <a:p>
            <a:endParaRPr lang="en-US" sz="3200" dirty="0"/>
          </a:p>
          <a:p>
            <a:endParaRPr lang="en-US" dirty="0"/>
          </a:p>
          <a:p>
            <a:endParaRPr lang="en-US" dirty="0"/>
          </a:p>
        </p:txBody>
      </p:sp>
    </p:spTree>
    <p:extLst>
      <p:ext uri="{BB962C8B-B14F-4D97-AF65-F5344CB8AC3E}">
        <p14:creationId xmlns:p14="http://schemas.microsoft.com/office/powerpoint/2010/main" val="3698534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 calcmode="lin" valueType="num">
                                      <p:cBhvr>
                                        <p:cTn id="7"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8"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9"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381000"/>
            <a:ext cx="4248150" cy="6324600"/>
          </a:xfrm>
        </p:spPr>
        <p:txBody>
          <a:bodyPr>
            <a:noAutofit/>
          </a:bodyPr>
          <a:lstStyle/>
          <a:p>
            <a:r>
              <a:rPr lang="en-US" sz="3200" dirty="0">
                <a:solidFill>
                  <a:srgbClr val="FFFF00"/>
                </a:solidFill>
              </a:rPr>
              <a:t>1 Corinthians 15:3-4  </a:t>
            </a:r>
            <a:r>
              <a:rPr lang="en-US" sz="3200" dirty="0"/>
              <a:t>For I delivered to you first of all that which I also received: that Christ died </a:t>
            </a:r>
            <a:r>
              <a:rPr lang="en-US" sz="3200" u="sng" dirty="0"/>
              <a:t>for our sins</a:t>
            </a:r>
            <a:r>
              <a:rPr lang="en-US" sz="3200" dirty="0"/>
              <a:t> according to the Scriptures, 4 and that He was buried, and that He rose again the third day according to the Scriptures,</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0550" y="9144"/>
            <a:ext cx="4947267" cy="6848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15024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94335" indent="-342900">
              <a:buFont typeface="Arial" charset="0"/>
              <a:buChar char="•"/>
            </a:pPr>
            <a:r>
              <a:rPr lang="en-US" sz="3200" dirty="0"/>
              <a:t>Why is this significant? (2 reasons)</a:t>
            </a:r>
          </a:p>
          <a:p>
            <a:endParaRPr lang="en-US" sz="800" dirty="0"/>
          </a:p>
          <a:p>
            <a:pPr marL="437198" indent="-385763">
              <a:buAutoNum type="arabicParenR"/>
            </a:pPr>
            <a:r>
              <a:rPr lang="en-US" sz="3200" dirty="0">
                <a:solidFill>
                  <a:srgbClr val="FFFF00"/>
                </a:solidFill>
              </a:rPr>
              <a:t>Because  Christ’s death was a SUBSTITUTIONARY SACRIFICE!</a:t>
            </a:r>
          </a:p>
          <a:p>
            <a:endParaRPr lang="en-US" sz="800" dirty="0">
              <a:solidFill>
                <a:srgbClr val="FFFF00"/>
              </a:solidFill>
            </a:endParaRPr>
          </a:p>
          <a:p>
            <a:r>
              <a:rPr lang="en-US" sz="3200" dirty="0">
                <a:solidFill>
                  <a:srgbClr val="FFFF00"/>
                </a:solidFill>
              </a:rPr>
              <a:t>1 Corinthians 15:3-4  </a:t>
            </a:r>
            <a:r>
              <a:rPr lang="en-US" sz="3200" dirty="0"/>
              <a:t>For I delivered to you first of all that which I also received: that Christ died </a:t>
            </a:r>
            <a:r>
              <a:rPr lang="en-US" sz="3200" u="sng" dirty="0">
                <a:solidFill>
                  <a:srgbClr val="00B0F0"/>
                </a:solidFill>
              </a:rPr>
              <a:t>for</a:t>
            </a:r>
            <a:r>
              <a:rPr lang="en-US" sz="3200" dirty="0">
                <a:solidFill>
                  <a:srgbClr val="00B0F0"/>
                </a:solidFill>
              </a:rPr>
              <a:t> </a:t>
            </a:r>
            <a:r>
              <a:rPr lang="en-US" sz="3200" dirty="0">
                <a:solidFill>
                  <a:srgbClr val="FFC000"/>
                </a:solidFill>
              </a:rPr>
              <a:t>[</a:t>
            </a:r>
            <a:r>
              <a:rPr lang="en-US" sz="3200" dirty="0" err="1">
                <a:solidFill>
                  <a:srgbClr val="FFC000"/>
                </a:solidFill>
              </a:rPr>
              <a:t>huper</a:t>
            </a:r>
            <a:r>
              <a:rPr lang="en-US" sz="3200" dirty="0">
                <a:solidFill>
                  <a:srgbClr val="FFC000"/>
                </a:solidFill>
              </a:rPr>
              <a:t> – on behalf of; in the place of] </a:t>
            </a:r>
            <a:r>
              <a:rPr lang="en-US" sz="3200" dirty="0">
                <a:solidFill>
                  <a:srgbClr val="00B0F0"/>
                </a:solidFill>
              </a:rPr>
              <a:t>our sins</a:t>
            </a:r>
            <a:r>
              <a:rPr lang="en-US" sz="3200" dirty="0"/>
              <a:t> according to the Scriptures, 4 and that He was buried, and that He rose again the third day according to the Scriptures,</a:t>
            </a:r>
          </a:p>
          <a:p>
            <a:endParaRPr lang="en-US" dirty="0">
              <a:solidFill>
                <a:srgbClr val="FFFF00"/>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1" y="4773602"/>
            <a:ext cx="2819400" cy="2111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1857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p:cTn id="7"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2">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anim calcmode="lin" valueType="num">
                                      <p:cBhvr>
                                        <p:cTn id="14"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16"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G:\14.0 Resources\14.01 Picture Illustrations (jpg, etc)\Gospel\what-is-justification-by-faith-part-1-21499532.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5120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G:\14.0 Resources\14.01 Picture Illustrations (jpg, etc)\Gospel\lamb600.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3933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228600"/>
            <a:ext cx="4419600" cy="6629400"/>
          </a:xfrm>
        </p:spPr>
        <p:txBody>
          <a:bodyPr>
            <a:normAutofit/>
          </a:bodyPr>
          <a:lstStyle/>
          <a:p>
            <a:pPr marL="394335" indent="-342900">
              <a:buFont typeface="Arial" charset="0"/>
              <a:buChar char="•"/>
            </a:pPr>
            <a:r>
              <a:rPr lang="en-US" sz="3200" dirty="0"/>
              <a:t>Why is this significant? (2 reasons)</a:t>
            </a:r>
          </a:p>
          <a:p>
            <a:endParaRPr lang="en-US" sz="3200" dirty="0"/>
          </a:p>
          <a:p>
            <a:pPr marL="437198" indent="-385763">
              <a:buAutoNum type="arabicParenR"/>
            </a:pPr>
            <a:r>
              <a:rPr lang="en-US" sz="3200" dirty="0"/>
              <a:t>Because Christ’s death was a SUBSTITUTIONARY SACRIFICE!</a:t>
            </a:r>
          </a:p>
          <a:p>
            <a:pPr marL="437198" indent="-385763">
              <a:buAutoNum type="arabicParenR" startAt="2"/>
            </a:pPr>
            <a:r>
              <a:rPr lang="en-US" sz="3200" dirty="0">
                <a:solidFill>
                  <a:srgbClr val="FFFF00"/>
                </a:solidFill>
              </a:rPr>
              <a:t>Because Christ’s death was a COMPLETE SACRIFICE for our sins.</a:t>
            </a:r>
          </a:p>
          <a:p>
            <a:endParaRPr lang="en-US" dirty="0">
              <a:solidFill>
                <a:srgbClr val="FFFF00"/>
              </a:solidFill>
            </a:endParaRPr>
          </a:p>
          <a:p>
            <a:endParaRPr lang="en-US" dirty="0">
              <a:solidFill>
                <a:srgbClr val="FFFF00"/>
              </a:solidFill>
            </a:endParaRPr>
          </a:p>
          <a:p>
            <a:endParaRPr lang="en-US" sz="600" dirty="0">
              <a:solidFill>
                <a:srgbClr val="FFFF00"/>
              </a:solidFill>
            </a:endParaRPr>
          </a:p>
          <a:p>
            <a:endParaRPr lang="en-US" dirty="0">
              <a:solidFill>
                <a:srgbClr val="FFFF00"/>
              </a:solidFill>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9192" y="0"/>
            <a:ext cx="444480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06842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p:cTn id="7"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2">
                                            <p:txEl>
                                              <p:pRg st="3" end="3"/>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 calcmode="lin" valueType="num">
                                      <p:cBhvr>
                                        <p:cTn id="14" dur="500" fill="hold"/>
                                        <p:tgtEl>
                                          <p:spTgt spid="4098"/>
                                        </p:tgtEl>
                                        <p:attrNameLst>
                                          <p:attrName>ppt_w</p:attrName>
                                        </p:attrNameLst>
                                      </p:cBhvr>
                                      <p:tavLst>
                                        <p:tav tm="0">
                                          <p:val>
                                            <p:fltVal val="0"/>
                                          </p:val>
                                        </p:tav>
                                        <p:tav tm="100000">
                                          <p:val>
                                            <p:strVal val="#ppt_w"/>
                                          </p:val>
                                        </p:tav>
                                      </p:tavLst>
                                    </p:anim>
                                    <p:anim calcmode="lin" valueType="num">
                                      <p:cBhvr>
                                        <p:cTn id="15" dur="500" fill="hold"/>
                                        <p:tgtEl>
                                          <p:spTgt spid="4098"/>
                                        </p:tgtEl>
                                        <p:attrNameLst>
                                          <p:attrName>ppt_h</p:attrName>
                                        </p:attrNameLst>
                                      </p:cBhvr>
                                      <p:tavLst>
                                        <p:tav tm="0">
                                          <p:val>
                                            <p:fltVal val="0"/>
                                          </p:val>
                                        </p:tav>
                                        <p:tav tm="100000">
                                          <p:val>
                                            <p:strVal val="#ppt_h"/>
                                          </p:val>
                                        </p:tav>
                                      </p:tavLst>
                                    </p:anim>
                                    <p:animEffect transition="in" filter="fade">
                                      <p:cBhvr>
                                        <p:cTn id="1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G:\14.0 Resources\14.01 Picture Illustrations (jpg, etc)\Gospel\jesus-paid-it-all.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8C695BF-FF08-4264-B240-9543821ACD9A}"/>
              </a:ext>
            </a:extLst>
          </p:cNvPr>
          <p:cNvPicPr>
            <a:picLocks noChangeAspect="1"/>
          </p:cNvPicPr>
          <p:nvPr/>
        </p:nvPicPr>
        <p:blipFill>
          <a:blip r:embed="rId4"/>
          <a:stretch>
            <a:fillRect/>
          </a:stretch>
        </p:blipFill>
        <p:spPr>
          <a:xfrm>
            <a:off x="4564746" y="0"/>
            <a:ext cx="4572396" cy="6857999"/>
          </a:xfrm>
          <a:prstGeom prst="rect">
            <a:avLst/>
          </a:prstGeom>
        </p:spPr>
      </p:pic>
    </p:spTree>
    <p:extLst>
      <p:ext uri="{BB962C8B-B14F-4D97-AF65-F5344CB8AC3E}">
        <p14:creationId xmlns:p14="http://schemas.microsoft.com/office/powerpoint/2010/main" val="192278487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6322"/>
                                        </p:tgtEl>
                                        <p:attrNameLst>
                                          <p:attrName>style.visibility</p:attrName>
                                        </p:attrNameLst>
                                      </p:cBhvr>
                                      <p:to>
                                        <p:strVal val="visible"/>
                                      </p:to>
                                    </p:set>
                                    <p:anim calcmode="lin" valueType="num">
                                      <p:cBhvr>
                                        <p:cTn id="7" dur="500" fill="hold"/>
                                        <p:tgtEl>
                                          <p:spTgt spid="56322"/>
                                        </p:tgtEl>
                                        <p:attrNameLst>
                                          <p:attrName>ppt_w</p:attrName>
                                        </p:attrNameLst>
                                      </p:cBhvr>
                                      <p:tavLst>
                                        <p:tav tm="0">
                                          <p:val>
                                            <p:fltVal val="0"/>
                                          </p:val>
                                        </p:tav>
                                        <p:tav tm="100000">
                                          <p:val>
                                            <p:strVal val="#ppt_w"/>
                                          </p:val>
                                        </p:tav>
                                      </p:tavLst>
                                    </p:anim>
                                    <p:anim calcmode="lin" valueType="num">
                                      <p:cBhvr>
                                        <p:cTn id="8" dur="500" fill="hold"/>
                                        <p:tgtEl>
                                          <p:spTgt spid="56322"/>
                                        </p:tgtEl>
                                        <p:attrNameLst>
                                          <p:attrName>ppt_h</p:attrName>
                                        </p:attrNameLst>
                                      </p:cBhvr>
                                      <p:tavLst>
                                        <p:tav tm="0">
                                          <p:val>
                                            <p:fltVal val="0"/>
                                          </p:val>
                                        </p:tav>
                                        <p:tav tm="100000">
                                          <p:val>
                                            <p:strVal val="#ppt_h"/>
                                          </p:val>
                                        </p:tav>
                                      </p:tavLst>
                                    </p:anim>
                                    <p:animEffect transition="in" filter="fade">
                                      <p:cBhvr>
                                        <p:cTn id="9" dur="500"/>
                                        <p:tgtEl>
                                          <p:spTgt spid="5632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748" y="0"/>
            <a:ext cx="456462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75D6AB62-671B-423C-8670-E58BE1946166}"/>
              </a:ext>
            </a:extLst>
          </p:cNvPr>
          <p:cNvPicPr>
            <a:picLocks noChangeAspect="1"/>
          </p:cNvPicPr>
          <p:nvPr/>
        </p:nvPicPr>
        <p:blipFill>
          <a:blip r:embed="rId4"/>
          <a:stretch>
            <a:fillRect/>
          </a:stretch>
        </p:blipFill>
        <p:spPr>
          <a:xfrm>
            <a:off x="4599432" y="0"/>
            <a:ext cx="4564626" cy="7010400"/>
          </a:xfrm>
          <a:prstGeom prst="rect">
            <a:avLst/>
          </a:prstGeom>
        </p:spPr>
      </p:pic>
    </p:spTree>
    <p:extLst>
      <p:ext uri="{BB962C8B-B14F-4D97-AF65-F5344CB8AC3E}">
        <p14:creationId xmlns:p14="http://schemas.microsoft.com/office/powerpoint/2010/main" val="17048593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500" fill="hold"/>
                                        <p:tgtEl>
                                          <p:spTgt spid="10242"/>
                                        </p:tgtEl>
                                        <p:attrNameLst>
                                          <p:attrName>ppt_w</p:attrName>
                                        </p:attrNameLst>
                                      </p:cBhvr>
                                      <p:tavLst>
                                        <p:tav tm="0">
                                          <p:val>
                                            <p:fltVal val="0"/>
                                          </p:val>
                                        </p:tav>
                                        <p:tav tm="100000">
                                          <p:val>
                                            <p:strVal val="#ppt_w"/>
                                          </p:val>
                                        </p:tav>
                                      </p:tavLst>
                                    </p:anim>
                                    <p:anim calcmode="lin" valueType="num">
                                      <p:cBhvr>
                                        <p:cTn id="8" dur="500" fill="hold"/>
                                        <p:tgtEl>
                                          <p:spTgt spid="10242"/>
                                        </p:tgtEl>
                                        <p:attrNameLst>
                                          <p:attrName>ppt_h</p:attrName>
                                        </p:attrNameLst>
                                      </p:cBhvr>
                                      <p:tavLst>
                                        <p:tav tm="0">
                                          <p:val>
                                            <p:fltVal val="0"/>
                                          </p:val>
                                        </p:tav>
                                        <p:tav tm="100000">
                                          <p:val>
                                            <p:strVal val="#ppt_h"/>
                                          </p:val>
                                        </p:tav>
                                      </p:tavLst>
                                    </p:anim>
                                    <p:animEffect transition="in" filter="fade">
                                      <p:cBhvr>
                                        <p:cTn id="9" dur="500"/>
                                        <p:tgtEl>
                                          <p:spTgt spid="1024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3600" dirty="0">
                <a:solidFill>
                  <a:srgbClr val="FFFF00"/>
                </a:solidFill>
              </a:rPr>
              <a:t>Galatians 2:21  </a:t>
            </a:r>
            <a:r>
              <a:rPr lang="en-US" sz="3600" dirty="0"/>
              <a:t>I do not frustrate the grace of God: for if righteousness come by the law, then Christ is dead in vain.</a:t>
            </a:r>
          </a:p>
        </p:txBody>
      </p:sp>
      <p:pic>
        <p:nvPicPr>
          <p:cNvPr id="43010" name="Picture 2" descr="G:\14.0 Resources\14.01 Picture Illustrations (jpg, etc)\Gospel\jesus-on-cro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057400"/>
            <a:ext cx="914400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2578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52400"/>
            <a:ext cx="9296400" cy="6553200"/>
          </a:xfrm>
        </p:spPr>
        <p:txBody>
          <a:bodyPr>
            <a:normAutofit/>
          </a:bodyPr>
          <a:lstStyle/>
          <a:p>
            <a:r>
              <a:rPr lang="en-US" dirty="0">
                <a:solidFill>
                  <a:srgbClr val="FFFF00"/>
                </a:solidFill>
              </a:rPr>
              <a:t>I</a:t>
            </a:r>
            <a:r>
              <a:rPr lang="en-US" sz="3000" dirty="0">
                <a:solidFill>
                  <a:srgbClr val="FFFF00"/>
                </a:solidFill>
              </a:rPr>
              <a:t>.  THE ENTRANCE OF THE GOSPEL (1 Cor. 15:1-2)</a:t>
            </a:r>
          </a:p>
          <a:p>
            <a:r>
              <a:rPr lang="en-US" sz="3000" dirty="0"/>
              <a:t>II. THE ELEMENTS OF THE GOSPEL (1 Cor. 15:3-4)</a:t>
            </a:r>
          </a:p>
          <a:p>
            <a:r>
              <a:rPr lang="en-US" sz="3000" dirty="0">
                <a:solidFill>
                  <a:srgbClr val="FFC000"/>
                </a:solidFill>
              </a:rPr>
              <a:t>III. THE EVIDENCES OF THE GOSPEL (1Cor. 15:5-11)	</a:t>
            </a:r>
          </a:p>
        </p:txBody>
      </p:sp>
      <p:pic>
        <p:nvPicPr>
          <p:cNvPr id="3" name="Picture 2">
            <a:extLst>
              <a:ext uri="{FF2B5EF4-FFF2-40B4-BE49-F238E27FC236}">
                <a16:creationId xmlns:a16="http://schemas.microsoft.com/office/drawing/2014/main" id="{D658FF46-FD9A-41FD-8291-06A5EEE0346F}"/>
              </a:ext>
            </a:extLst>
          </p:cNvPr>
          <p:cNvPicPr>
            <a:picLocks noChangeAspect="1"/>
          </p:cNvPicPr>
          <p:nvPr/>
        </p:nvPicPr>
        <p:blipFill>
          <a:blip r:embed="rId3"/>
          <a:stretch>
            <a:fillRect/>
          </a:stretch>
        </p:blipFill>
        <p:spPr>
          <a:xfrm>
            <a:off x="0" y="1981200"/>
            <a:ext cx="9144000" cy="5105400"/>
          </a:xfrm>
          <a:prstGeom prst="rect">
            <a:avLst/>
          </a:prstGeom>
        </p:spPr>
      </p:pic>
    </p:spTree>
    <p:extLst>
      <p:ext uri="{BB962C8B-B14F-4D97-AF65-F5344CB8AC3E}">
        <p14:creationId xmlns:p14="http://schemas.microsoft.com/office/powerpoint/2010/main" val="15646531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G:\14.0 Resources\14.01 Picture Illustrations (jpg, etc)\Gospel\Religion says...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74466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150" y="152400"/>
            <a:ext cx="9239250" cy="6934200"/>
          </a:xfrm>
        </p:spPr>
        <p:txBody>
          <a:bodyPr>
            <a:normAutofit lnSpcReduction="10000"/>
          </a:bodyPr>
          <a:lstStyle/>
          <a:p>
            <a:r>
              <a:rPr lang="en-US" sz="3200" dirty="0">
                <a:solidFill>
                  <a:srgbClr val="FFFF00"/>
                </a:solidFill>
              </a:rPr>
              <a:t>II. THE ELEMENTS OF THE GOSPEL </a:t>
            </a:r>
            <a:r>
              <a:rPr lang="en-US" sz="3200" dirty="0"/>
              <a:t>(1 Corinthians 15:3-4)</a:t>
            </a:r>
          </a:p>
          <a:p>
            <a:r>
              <a:rPr lang="en-US" sz="3200" dirty="0">
                <a:solidFill>
                  <a:srgbClr val="FFFF00"/>
                </a:solidFill>
              </a:rPr>
              <a:t>    B. The ANALYSIS and CONTENT of the Gospel. (15:3b)</a:t>
            </a:r>
          </a:p>
          <a:p>
            <a:r>
              <a:rPr lang="en-US" sz="3200" dirty="0"/>
              <a:t>	1. The Gospel of salvation centers in a </a:t>
            </a:r>
            <a:r>
              <a:rPr lang="en-US" sz="3200" i="1" dirty="0"/>
              <a:t>specific person</a:t>
            </a:r>
            <a:r>
              <a:rPr lang="en-US" sz="3200" dirty="0"/>
              <a:t> who is JESUS CHRIST.</a:t>
            </a:r>
          </a:p>
          <a:p>
            <a:r>
              <a:rPr lang="en-US" sz="3200" dirty="0"/>
              <a:t>	2. The Gospel of salvation centers in a </a:t>
            </a:r>
            <a:r>
              <a:rPr lang="en-US" sz="3200" i="1" dirty="0"/>
              <a:t>specific work</a:t>
            </a:r>
            <a:r>
              <a:rPr lang="en-US" sz="3200" dirty="0"/>
              <a:t>, namely that Christ DIED and ROSE AGAIN.</a:t>
            </a:r>
          </a:p>
          <a:p>
            <a:r>
              <a:rPr lang="en-US" sz="3200" dirty="0"/>
              <a:t>	3. The Gospel of salvation centers in a </a:t>
            </a:r>
            <a:r>
              <a:rPr lang="en-US" sz="3200" i="1" dirty="0"/>
              <a:t>specific accomplishment</a:t>
            </a:r>
            <a:r>
              <a:rPr lang="en-US" sz="3200" dirty="0"/>
              <a:t>, namely that Christ died FOR OUR SINS.</a:t>
            </a:r>
          </a:p>
          <a:p>
            <a:r>
              <a:rPr lang="en-US" sz="3200" dirty="0"/>
              <a:t>	</a:t>
            </a:r>
            <a:r>
              <a:rPr lang="en-US" sz="3200" dirty="0">
                <a:solidFill>
                  <a:srgbClr val="FFFF00"/>
                </a:solidFill>
              </a:rPr>
              <a:t>4. The Gospel of salvation requires a </a:t>
            </a:r>
            <a:r>
              <a:rPr lang="en-US" sz="3200" i="1" dirty="0">
                <a:solidFill>
                  <a:srgbClr val="FFFF00"/>
                </a:solidFill>
              </a:rPr>
              <a:t>specific response</a:t>
            </a:r>
            <a:r>
              <a:rPr lang="en-US" sz="3200" dirty="0">
                <a:solidFill>
                  <a:srgbClr val="FFFF00"/>
                </a:solidFill>
              </a:rPr>
              <a:t> to receive its blessings, namely </a:t>
            </a:r>
            <a:r>
              <a:rPr lang="en-US" sz="3200" dirty="0"/>
              <a:t>FAITH</a:t>
            </a:r>
            <a:r>
              <a:rPr lang="en-US" sz="3200" dirty="0">
                <a:solidFill>
                  <a:srgbClr val="FFFF00"/>
                </a:solidFill>
              </a:rPr>
              <a:t> </a:t>
            </a:r>
            <a:r>
              <a:rPr lang="en-US" sz="3200" dirty="0"/>
              <a:t>alone in CHRIST</a:t>
            </a:r>
            <a:r>
              <a:rPr lang="en-US" sz="3200" dirty="0">
                <a:solidFill>
                  <a:srgbClr val="FFFF00"/>
                </a:solidFill>
              </a:rPr>
              <a:t> </a:t>
            </a:r>
            <a:r>
              <a:rPr lang="en-US" sz="3200" dirty="0"/>
              <a:t>alone </a:t>
            </a:r>
            <a:r>
              <a:rPr lang="en-US" sz="3200" dirty="0">
                <a:solidFill>
                  <a:srgbClr val="FFFF00"/>
                </a:solidFill>
              </a:rPr>
              <a:t>as presented in the Gospel. (15:2, 11)</a:t>
            </a:r>
          </a:p>
          <a:p>
            <a:endParaRPr lang="en-US" sz="3200"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784345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 calcmode="lin" valueType="num">
                                      <p:cBhvr>
                                        <p:cTn id="7"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8"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9"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228600"/>
            <a:ext cx="3886200" cy="6477000"/>
          </a:xfrm>
        </p:spPr>
        <p:txBody>
          <a:bodyPr>
            <a:normAutofit/>
          </a:bodyPr>
          <a:lstStyle/>
          <a:p>
            <a:r>
              <a:rPr lang="en-US" dirty="0"/>
              <a:t> </a:t>
            </a:r>
          </a:p>
          <a:p>
            <a:r>
              <a:rPr lang="en-US" sz="3000" dirty="0"/>
              <a:t> </a:t>
            </a:r>
            <a:r>
              <a:rPr lang="en-US" sz="3200" dirty="0">
                <a:solidFill>
                  <a:srgbClr val="FFFF00"/>
                </a:solidFill>
              </a:rPr>
              <a:t>1 Corinthians 15:11 </a:t>
            </a:r>
            <a:r>
              <a:rPr lang="en-US" sz="3200" dirty="0"/>
              <a:t>Therefore, whether it was I or they, so we preach and so </a:t>
            </a:r>
            <a:r>
              <a:rPr lang="en-US" sz="3200" u="sng" dirty="0"/>
              <a:t>you believed </a:t>
            </a:r>
            <a:r>
              <a:rPr lang="en-US" sz="3200" dirty="0"/>
              <a:t>{aorist tense, active voice, indicative mood of </a:t>
            </a:r>
            <a:r>
              <a:rPr lang="en-US" sz="3200" dirty="0" err="1"/>
              <a:t>pisteuo</a:t>
            </a:r>
            <a:r>
              <a:rPr lang="en-US" sz="3200" dirty="0"/>
              <a:t>}. What did they believe? THE GOSPEL!</a:t>
            </a:r>
          </a:p>
        </p:txBody>
      </p:sp>
      <p:pic>
        <p:nvPicPr>
          <p:cNvPr id="3" name="Picture 2">
            <a:extLst>
              <a:ext uri="{FF2B5EF4-FFF2-40B4-BE49-F238E27FC236}">
                <a16:creationId xmlns:a16="http://schemas.microsoft.com/office/drawing/2014/main" id="{820FD23A-47F1-4261-8F7F-4AE0337FA6C8}"/>
              </a:ext>
            </a:extLst>
          </p:cNvPr>
          <p:cNvPicPr>
            <a:picLocks noChangeAspect="1"/>
          </p:cNvPicPr>
          <p:nvPr/>
        </p:nvPicPr>
        <p:blipFill>
          <a:blip r:embed="rId3"/>
          <a:stretch>
            <a:fillRect/>
          </a:stretch>
        </p:blipFill>
        <p:spPr>
          <a:xfrm>
            <a:off x="4038600" y="0"/>
            <a:ext cx="5105400" cy="6858000"/>
          </a:xfrm>
          <a:prstGeom prst="rect">
            <a:avLst/>
          </a:prstGeom>
        </p:spPr>
      </p:pic>
    </p:spTree>
    <p:extLst>
      <p:ext uri="{BB962C8B-B14F-4D97-AF65-F5344CB8AC3E}">
        <p14:creationId xmlns:p14="http://schemas.microsoft.com/office/powerpoint/2010/main" val="41718687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14.0 Resources\14.01 Picture Illustrations (jpg, etc)\Gospel\The Gospel Of Salvation Centers In A....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0519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52400"/>
            <a:ext cx="9203733" cy="6934200"/>
          </a:xfrm>
        </p:spPr>
        <p:txBody>
          <a:bodyPr/>
          <a:lstStyle/>
          <a:p>
            <a:r>
              <a:rPr lang="en-US" sz="3000" dirty="0"/>
              <a:t>I. THE ENTRANCE OF THE GOSPEL  (1 Cor.  15:1-2)</a:t>
            </a:r>
          </a:p>
          <a:p>
            <a:r>
              <a:rPr lang="en-US" sz="3000" dirty="0"/>
              <a:t>II. THE ELEMENTS OF THE GOSPEL (1 Cor. 15:3-4)</a:t>
            </a:r>
          </a:p>
          <a:p>
            <a:r>
              <a:rPr lang="en-US" sz="3000" dirty="0">
                <a:solidFill>
                  <a:srgbClr val="FFFF00"/>
                </a:solidFill>
              </a:rPr>
              <a:t>III.THE EVIDENCES OF THE GOSPEL (1 Cor. 15:3-11)</a:t>
            </a:r>
          </a:p>
          <a:p>
            <a:endParaRPr lang="en-US" sz="3000" dirty="0">
              <a:solidFill>
                <a:srgbClr val="FFFF00"/>
              </a:solidFill>
            </a:endParaRPr>
          </a:p>
          <a:p>
            <a:endParaRPr lang="en-US" dirty="0">
              <a:solidFill>
                <a:srgbClr val="FFFF00"/>
              </a:solidFill>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61" y="1905000"/>
            <a:ext cx="9203734"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9583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3200" dirty="0"/>
              <a:t>III.THE EVIDENCES OF THE GOSPEL (1 Corinthians 15:3-11)</a:t>
            </a:r>
          </a:p>
          <a:p>
            <a:r>
              <a:rPr lang="en-US" sz="3200" dirty="0">
                <a:solidFill>
                  <a:srgbClr val="FFFF00"/>
                </a:solidFill>
              </a:rPr>
              <a:t>    A. Proof #1: The Gospel </a:t>
            </a:r>
            <a:r>
              <a:rPr lang="en-US" sz="3200" u="sng" dirty="0">
                <a:solidFill>
                  <a:srgbClr val="FFFF00"/>
                </a:solidFill>
              </a:rPr>
              <a:t>FULFILLED THE SCRIPTURES.</a:t>
            </a:r>
            <a:r>
              <a:rPr lang="en-US" sz="3200" dirty="0">
                <a:solidFill>
                  <a:srgbClr val="FFFF00"/>
                </a:solidFill>
              </a:rPr>
              <a:t> (15:3-4)</a:t>
            </a:r>
          </a:p>
          <a:p>
            <a:endParaRPr lang="en-US" sz="3200" dirty="0">
              <a:solidFill>
                <a:srgbClr val="FFFF00"/>
              </a:solidFill>
            </a:endParaRPr>
          </a:p>
          <a:p>
            <a:endParaRPr lang="en-US" dirty="0">
              <a:solidFill>
                <a:srgbClr val="FFFF00"/>
              </a:solidFill>
            </a:endParaRPr>
          </a:p>
          <a:p>
            <a:endParaRPr lang="en-US" dirty="0">
              <a:solidFill>
                <a:srgbClr val="FFFF00"/>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051" y="2571751"/>
            <a:ext cx="6948949" cy="4438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71751"/>
            <a:ext cx="3657600" cy="428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9428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52400"/>
            <a:ext cx="4419600" cy="6858000"/>
          </a:xfrm>
        </p:spPr>
        <p:txBody>
          <a:bodyPr/>
          <a:lstStyle/>
          <a:p>
            <a:r>
              <a:rPr lang="en-US" sz="3200" dirty="0">
                <a:solidFill>
                  <a:srgbClr val="FFFF00"/>
                </a:solidFill>
              </a:rPr>
              <a:t>III.THE EVIDENCES OF THE GOSPEL         (1 Cor. 15:3-11)</a:t>
            </a:r>
          </a:p>
          <a:p>
            <a:r>
              <a:rPr lang="en-US" sz="3200" dirty="0"/>
              <a:t>    A.	Proof #1: The Gospel FULFILLED THE SCRIPTURES. (15:3-4)</a:t>
            </a:r>
          </a:p>
          <a:p>
            <a:r>
              <a:rPr lang="en-US" sz="3200" dirty="0">
                <a:solidFill>
                  <a:srgbClr val="FFFF00"/>
                </a:solidFill>
              </a:rPr>
              <a:t>	1. The </a:t>
            </a:r>
            <a:r>
              <a:rPr lang="en-US" sz="3200" dirty="0"/>
              <a:t>DEATH</a:t>
            </a:r>
            <a:r>
              <a:rPr lang="en-US" sz="3200" dirty="0">
                <a:solidFill>
                  <a:srgbClr val="FFFF00"/>
                </a:solidFill>
              </a:rPr>
              <a:t> of Jesus Christ was </a:t>
            </a:r>
            <a:r>
              <a:rPr lang="en-US" sz="3200" dirty="0"/>
              <a:t>ACCORDING TO THE SCRIPTURES</a:t>
            </a:r>
            <a:r>
              <a:rPr lang="en-US" sz="3200" dirty="0">
                <a:solidFill>
                  <a:srgbClr val="FFFF00"/>
                </a:solidFill>
              </a:rPr>
              <a:t>. (15:3)</a:t>
            </a:r>
          </a:p>
          <a:p>
            <a:endParaRPr lang="en-US" sz="3200" dirty="0">
              <a:solidFill>
                <a:srgbClr val="FFFF00"/>
              </a:solidFill>
            </a:endParaRPr>
          </a:p>
          <a:p>
            <a:endParaRPr lang="en-US" dirty="0">
              <a:solidFill>
                <a:srgbClr val="FFFF00"/>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700" y="0"/>
            <a:ext cx="468858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9725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p:cTn id="7"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228600"/>
            <a:ext cx="4000500" cy="6781800"/>
          </a:xfrm>
        </p:spPr>
        <p:txBody>
          <a:bodyPr/>
          <a:lstStyle/>
          <a:p>
            <a:r>
              <a:rPr lang="en-US" dirty="0"/>
              <a:t>• </a:t>
            </a:r>
            <a:r>
              <a:rPr lang="en-US" sz="3600" dirty="0"/>
              <a:t>Where in the Old Testament was Christ’s death predicted?</a:t>
            </a:r>
          </a:p>
          <a:p>
            <a:pPr marL="394335" indent="-342900">
              <a:buFont typeface="Arial" charset="0"/>
              <a:buChar char="•"/>
            </a:pPr>
            <a:r>
              <a:rPr lang="en-US" sz="3600" dirty="0">
                <a:solidFill>
                  <a:srgbClr val="FFFF00"/>
                </a:solidFill>
              </a:rPr>
              <a:t>Psalm 22:1-18</a:t>
            </a:r>
          </a:p>
          <a:p>
            <a:pPr marL="394335" indent="-342900">
              <a:buFont typeface="Arial" charset="0"/>
              <a:buChar char="•"/>
            </a:pPr>
            <a:r>
              <a:rPr lang="en-US" sz="3600" dirty="0">
                <a:solidFill>
                  <a:srgbClr val="FFFF00"/>
                </a:solidFill>
              </a:rPr>
              <a:t>Isaiah 53</a:t>
            </a:r>
          </a:p>
          <a:p>
            <a:pPr marL="394335" indent="-342900">
              <a:buFont typeface="Arial" charset="0"/>
              <a:buChar char="•"/>
            </a:pPr>
            <a:r>
              <a:rPr lang="en-US" sz="3600" dirty="0">
                <a:solidFill>
                  <a:srgbClr val="FFFF00"/>
                </a:solidFill>
              </a:rPr>
              <a:t>Zechariah 12:10</a:t>
            </a:r>
          </a:p>
          <a:p>
            <a:pPr marL="394335" indent="-342900">
              <a:buFont typeface="Arial" charset="0"/>
              <a:buChar char="•"/>
            </a:pPr>
            <a:r>
              <a:rPr lang="en-US" sz="3600" dirty="0">
                <a:solidFill>
                  <a:srgbClr val="FFFF00"/>
                </a:solidFill>
              </a:rPr>
              <a:t>Daniel 9:24-27</a:t>
            </a:r>
          </a:p>
          <a:p>
            <a:pPr marL="394335" indent="-342900">
              <a:buFont typeface="Arial" charset="0"/>
              <a:buChar char="•"/>
            </a:pPr>
            <a:endParaRPr lang="en-US" dirty="0">
              <a:solidFill>
                <a:srgbClr val="FFFF00"/>
              </a:solidFill>
            </a:endParaRPr>
          </a:p>
          <a:p>
            <a:endParaRPr lang="en-US" dirty="0"/>
          </a:p>
          <a:p>
            <a:endParaRPr lang="en-US" dirty="0"/>
          </a:p>
          <a:p>
            <a:endParaRPr lang="en-US" dirty="0"/>
          </a:p>
        </p:txBody>
      </p:sp>
      <p:pic>
        <p:nvPicPr>
          <p:cNvPr id="45058" name="Picture 2" descr="G:\14.0 Resources\14.01 Picture Illustrations (jpg, etc)\Gospel\Jesu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6972" y="-21336"/>
            <a:ext cx="5231990" cy="6879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385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G:\14.0 Resources\14.01 Picture Illustrations (jpg, etc)\Gospel\lamb600.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1244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304800"/>
            <a:ext cx="4419600" cy="6553200"/>
          </a:xfrm>
        </p:spPr>
        <p:txBody>
          <a:bodyPr>
            <a:normAutofit/>
          </a:bodyPr>
          <a:lstStyle/>
          <a:p>
            <a:r>
              <a:rPr lang="en-US" dirty="0">
                <a:solidFill>
                  <a:srgbClr val="FFFF00"/>
                </a:solidFill>
              </a:rPr>
              <a:t>III.THE EVIDENCES OF THE GOSPEL (1 Corinthians 15:3-11)</a:t>
            </a:r>
          </a:p>
          <a:p>
            <a:r>
              <a:rPr lang="en-US" dirty="0"/>
              <a:t>    A.	Proof #1: The Gospel FULFILLED THE SCRIPTURES. (15:3-4)</a:t>
            </a:r>
          </a:p>
          <a:p>
            <a:r>
              <a:rPr lang="en-US" dirty="0"/>
              <a:t>1. The DEATH of Jesus Christ was ACCORDING TO THE SCRIPTURES. (15:3)</a:t>
            </a:r>
          </a:p>
          <a:p>
            <a:endParaRPr lang="en-US" sz="675" dirty="0">
              <a:solidFill>
                <a:srgbClr val="FFFF00"/>
              </a:solidFill>
            </a:endParaRPr>
          </a:p>
          <a:p>
            <a:r>
              <a:rPr lang="en-US" sz="3200" dirty="0">
                <a:solidFill>
                  <a:srgbClr val="FFFF00"/>
                </a:solidFill>
              </a:rPr>
              <a:t>2. The </a:t>
            </a:r>
            <a:r>
              <a:rPr lang="en-US" sz="3200" dirty="0"/>
              <a:t>RESURRECTION</a:t>
            </a:r>
            <a:r>
              <a:rPr lang="en-US" sz="3200" dirty="0">
                <a:solidFill>
                  <a:srgbClr val="FFFF00"/>
                </a:solidFill>
              </a:rPr>
              <a:t> of Jesus Christ was </a:t>
            </a:r>
            <a:r>
              <a:rPr lang="en-US" sz="3200" dirty="0"/>
              <a:t>ACCORDING TO THE SCRIPTURES</a:t>
            </a:r>
            <a:r>
              <a:rPr lang="en-US" sz="3200" dirty="0">
                <a:solidFill>
                  <a:srgbClr val="FFFF00"/>
                </a:solidFill>
              </a:rPr>
              <a:t>. (15:4)</a:t>
            </a:r>
          </a:p>
          <a:p>
            <a:endParaRPr lang="en-US" dirty="0">
              <a:solidFill>
                <a:srgbClr val="FFFF00"/>
              </a:solidFill>
            </a:endParaRPr>
          </a:p>
          <a:p>
            <a:endParaRPr lang="en-US" dirty="0">
              <a:solidFill>
                <a:srgbClr val="FFFF00"/>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724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2500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p:cTn id="7"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228600"/>
            <a:ext cx="8915400" cy="6686550"/>
          </a:xfrm>
        </p:spPr>
        <p:txBody>
          <a:bodyPr>
            <a:noAutofit/>
          </a:bodyPr>
          <a:lstStyle/>
          <a:p>
            <a:r>
              <a:rPr lang="en-US" sz="3200" dirty="0">
                <a:solidFill>
                  <a:srgbClr val="FFFF00"/>
                </a:solidFill>
              </a:rPr>
              <a:t>I. THE ENTRANCE OF THE GOSPEL  </a:t>
            </a:r>
            <a:r>
              <a:rPr lang="en-US" sz="3200" dirty="0"/>
              <a:t>(1 Cor. 15:1-2)</a:t>
            </a:r>
          </a:p>
          <a:p>
            <a:r>
              <a:rPr lang="en-US" sz="3200" dirty="0">
                <a:solidFill>
                  <a:srgbClr val="FFFF00"/>
                </a:solidFill>
              </a:rPr>
              <a:t>    A. Their </a:t>
            </a:r>
            <a:r>
              <a:rPr lang="en-US" sz="3200" u="sng" dirty="0">
                <a:solidFill>
                  <a:srgbClr val="FFFF00"/>
                </a:solidFill>
              </a:rPr>
              <a:t>PAST ENCOUNTER </a:t>
            </a:r>
            <a:r>
              <a:rPr lang="en-US" sz="3200" dirty="0">
                <a:solidFill>
                  <a:srgbClr val="FFFF00"/>
                </a:solidFill>
              </a:rPr>
              <a:t>with the Gospel. </a:t>
            </a:r>
            <a:r>
              <a:rPr lang="en-US" sz="3200" dirty="0"/>
              <a:t> (15:1-2a)</a:t>
            </a:r>
          </a:p>
          <a:p>
            <a:endParaRPr lang="en-US" sz="800" dirty="0"/>
          </a:p>
          <a:p>
            <a:r>
              <a:rPr lang="en-US" sz="3200" dirty="0">
                <a:solidFill>
                  <a:srgbClr val="FFFF00"/>
                </a:solidFill>
              </a:rPr>
              <a:t>1 Corinthians 15:1-2  </a:t>
            </a:r>
          </a:p>
          <a:p>
            <a:r>
              <a:rPr lang="en-US" sz="3200" dirty="0"/>
              <a:t>Moreover, brethren, </a:t>
            </a:r>
            <a:r>
              <a:rPr lang="en-US" sz="3200" dirty="0">
                <a:solidFill>
                  <a:srgbClr val="FFFF00"/>
                </a:solidFill>
              </a:rPr>
              <a:t>I declare to you the gospel</a:t>
            </a:r>
            <a:r>
              <a:rPr lang="en-US" sz="3200" dirty="0"/>
              <a:t> </a:t>
            </a:r>
          </a:p>
          <a:p>
            <a:pPr marL="608648" indent="-557213">
              <a:buAutoNum type="arabicParenBoth"/>
            </a:pPr>
            <a:r>
              <a:rPr lang="en-US" sz="3200" dirty="0"/>
              <a:t>which I preached to you, {in the past}</a:t>
            </a:r>
          </a:p>
          <a:p>
            <a:pPr marL="608648" indent="-557213">
              <a:buAutoNum type="arabicParenBoth"/>
            </a:pPr>
            <a:r>
              <a:rPr lang="en-US" sz="3200" dirty="0"/>
              <a:t>which also you received {in the past}</a:t>
            </a:r>
          </a:p>
          <a:p>
            <a:pPr marL="608648" indent="-557213">
              <a:buAutoNum type="arabicParenBoth"/>
            </a:pPr>
            <a:r>
              <a:rPr lang="en-US" sz="3200" dirty="0"/>
              <a:t>And in which you stand, {perfect tense}</a:t>
            </a:r>
          </a:p>
          <a:p>
            <a:pPr marL="608648" indent="-557213">
              <a:buAutoNum type="arabicParenBoth"/>
            </a:pPr>
            <a:r>
              <a:rPr lang="en-US" sz="3200" dirty="0"/>
              <a:t>by which also you are saved {present tense}, </a:t>
            </a:r>
          </a:p>
          <a:p>
            <a:endParaRPr lang="en-US" sz="3200" dirty="0"/>
          </a:p>
          <a:p>
            <a:r>
              <a:rPr lang="en-US" sz="3200" dirty="0"/>
              <a:t>	</a:t>
            </a:r>
            <a:endParaRPr lang="en-US" sz="3200" dirty="0">
              <a:solidFill>
                <a:srgbClr val="FFFF00"/>
              </a:solidFill>
            </a:endParaRPr>
          </a:p>
        </p:txBody>
      </p:sp>
    </p:spTree>
    <p:extLst>
      <p:ext uri="{BB962C8B-B14F-4D97-AF65-F5344CB8AC3E}">
        <p14:creationId xmlns:p14="http://schemas.microsoft.com/office/powerpoint/2010/main" val="1548914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p:cTn id="11"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3" dur="500"/>
                                        <p:tgtEl>
                                          <p:spTgt spid="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 calcmode="lin" valueType="num">
                                      <p:cBhvr>
                                        <p:cTn id="18"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19"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0" dur="500"/>
                                        <p:tgtEl>
                                          <p:spTgt spid="2">
                                            <p:txEl>
                                              <p:pRg st="3" end="3"/>
                                            </p:txEl>
                                          </p:spTgt>
                                        </p:tgtEl>
                                      </p:cBhvr>
                                    </p:animEffect>
                                  </p:childTnLst>
                                </p:cTn>
                              </p:par>
                              <p:par>
                                <p:cTn id="21" presetID="53" presetClass="entr" presetSubtype="16"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p:cTn id="23"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4"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25" dur="500"/>
                                        <p:tgtEl>
                                          <p:spTgt spid="2">
                                            <p:txEl>
                                              <p:pRg st="4" end="4"/>
                                            </p:txEl>
                                          </p:spTgt>
                                        </p:tgtEl>
                                      </p:cBhvr>
                                    </p:animEffect>
                                  </p:childTnLst>
                                </p:cTn>
                              </p:par>
                              <p:par>
                                <p:cTn id="26" presetID="53" presetClass="entr" presetSubtype="16" fill="hold" nodeType="with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 calcmode="lin" valueType="num">
                                      <p:cBhvr>
                                        <p:cTn id="28"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30" dur="500"/>
                                        <p:tgtEl>
                                          <p:spTgt spid="2">
                                            <p:txEl>
                                              <p:pRg st="5" end="5"/>
                                            </p:txEl>
                                          </p:spTgt>
                                        </p:tgtEl>
                                      </p:cBhvr>
                                    </p:animEffect>
                                  </p:childTnLst>
                                </p:cTn>
                              </p:par>
                              <p:par>
                                <p:cTn id="31" presetID="53" presetClass="entr" presetSubtype="16" fill="hold" nodeType="with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 calcmode="lin" valueType="num">
                                      <p:cBhvr>
                                        <p:cTn id="33"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34"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35" dur="500"/>
                                        <p:tgtEl>
                                          <p:spTgt spid="2">
                                            <p:txEl>
                                              <p:pRg st="6" end="6"/>
                                            </p:txEl>
                                          </p:spTgt>
                                        </p:tgtEl>
                                      </p:cBhvr>
                                    </p:animEffect>
                                  </p:childTnLst>
                                </p:cTn>
                              </p:par>
                              <p:par>
                                <p:cTn id="36" presetID="53" presetClass="entr" presetSubtype="16" fill="hold" nodeType="withEffect">
                                  <p:stCondLst>
                                    <p:cond delay="0"/>
                                  </p:stCondLst>
                                  <p:childTnLst>
                                    <p:set>
                                      <p:cBhvr>
                                        <p:cTn id="37" dur="1" fill="hold">
                                          <p:stCondLst>
                                            <p:cond delay="0"/>
                                          </p:stCondLst>
                                        </p:cTn>
                                        <p:tgtEl>
                                          <p:spTgt spid="2">
                                            <p:txEl>
                                              <p:pRg st="7" end="7"/>
                                            </p:txEl>
                                          </p:spTgt>
                                        </p:tgtEl>
                                        <p:attrNameLst>
                                          <p:attrName>style.visibility</p:attrName>
                                        </p:attrNameLst>
                                      </p:cBhvr>
                                      <p:to>
                                        <p:strVal val="visible"/>
                                      </p:to>
                                    </p:set>
                                    <p:anim calcmode="lin" valueType="num">
                                      <p:cBhvr>
                                        <p:cTn id="38"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39"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40" dur="500"/>
                                        <p:tgtEl>
                                          <p:spTgt spid="2">
                                            <p:txEl>
                                              <p:pRg st="7" end="7"/>
                                            </p:txEl>
                                          </p:spTgt>
                                        </p:tgtEl>
                                      </p:cBhvr>
                                    </p:animEffect>
                                  </p:childTnLst>
                                </p:cTn>
                              </p:par>
                              <p:par>
                                <p:cTn id="41" presetID="53" presetClass="entr" presetSubtype="16" fill="hold" nodeType="withEffect">
                                  <p:stCondLst>
                                    <p:cond delay="0"/>
                                  </p:stCondLst>
                                  <p:childTnLst>
                                    <p:set>
                                      <p:cBhvr>
                                        <p:cTn id="42" dur="1" fill="hold">
                                          <p:stCondLst>
                                            <p:cond delay="0"/>
                                          </p:stCondLst>
                                        </p:cTn>
                                        <p:tgtEl>
                                          <p:spTgt spid="2">
                                            <p:txEl>
                                              <p:pRg st="8" end="8"/>
                                            </p:txEl>
                                          </p:spTgt>
                                        </p:tgtEl>
                                        <p:attrNameLst>
                                          <p:attrName>style.visibility</p:attrName>
                                        </p:attrNameLst>
                                      </p:cBhvr>
                                      <p:to>
                                        <p:strVal val="visible"/>
                                      </p:to>
                                    </p:set>
                                    <p:anim calcmode="lin" valueType="num">
                                      <p:cBhvr>
                                        <p:cTn id="43"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44"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45"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800" dirty="0"/>
              <a:t>• Where in the Old Testament would this be found?</a:t>
            </a:r>
          </a:p>
          <a:p>
            <a:endParaRPr lang="en-US" sz="2800" dirty="0"/>
          </a:p>
          <a:p>
            <a:pPr marL="394335" indent="-342900">
              <a:buFont typeface="Arial" charset="0"/>
              <a:buChar char="•"/>
            </a:pPr>
            <a:r>
              <a:rPr lang="en-US" sz="2800" dirty="0">
                <a:solidFill>
                  <a:srgbClr val="FFFF00"/>
                </a:solidFill>
              </a:rPr>
              <a:t>Psalm 22:19- 24</a:t>
            </a:r>
          </a:p>
          <a:p>
            <a:pPr marL="394335" indent="-342900">
              <a:buFont typeface="Arial" charset="0"/>
              <a:buChar char="•"/>
            </a:pPr>
            <a:r>
              <a:rPr lang="en-US" sz="2800" dirty="0">
                <a:solidFill>
                  <a:srgbClr val="FFFF00"/>
                </a:solidFill>
              </a:rPr>
              <a:t>Isaiah 53:10</a:t>
            </a:r>
          </a:p>
          <a:p>
            <a:pPr marL="394335" indent="-342900">
              <a:buFont typeface="Arial" charset="0"/>
              <a:buChar char="•"/>
            </a:pPr>
            <a:r>
              <a:rPr lang="en-US" sz="2800" dirty="0">
                <a:solidFill>
                  <a:srgbClr val="FFFF00"/>
                </a:solidFill>
              </a:rPr>
              <a:t>Psalm 16:8-11           Acts 2:22-36</a:t>
            </a:r>
          </a:p>
          <a:p>
            <a:endParaRPr lang="en-US" sz="2800" dirty="0"/>
          </a:p>
          <a:p>
            <a:endParaRPr lang="en-US" dirty="0"/>
          </a:p>
        </p:txBody>
      </p:sp>
      <p:sp>
        <p:nvSpPr>
          <p:cNvPr id="4" name="Right Arrow 3"/>
          <p:cNvSpPr/>
          <p:nvPr/>
        </p:nvSpPr>
        <p:spPr>
          <a:xfrm flipV="1">
            <a:off x="2895600" y="2209800"/>
            <a:ext cx="685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46082" name="Picture 2" descr="G:\14.0 Resources\14.01 Picture Illustrations (jpg, etc)\Jesus Christ\Women-at-the-Tom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95600"/>
            <a:ext cx="9163050"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520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304800"/>
            <a:ext cx="4419600" cy="6400800"/>
          </a:xfrm>
        </p:spPr>
        <p:txBody>
          <a:bodyPr>
            <a:normAutofit/>
          </a:bodyPr>
          <a:lstStyle/>
          <a:p>
            <a:pPr algn="ctr"/>
            <a:r>
              <a:rPr lang="en-US" sz="3600" dirty="0"/>
              <a:t>What is significant about all this?</a:t>
            </a:r>
          </a:p>
          <a:p>
            <a:pPr algn="ctr"/>
            <a:endParaRPr lang="en-US" sz="3600" dirty="0"/>
          </a:p>
          <a:p>
            <a:pPr algn="ctr"/>
            <a:r>
              <a:rPr lang="en-US" sz="3600" dirty="0">
                <a:solidFill>
                  <a:srgbClr val="FFFF00"/>
                </a:solidFill>
              </a:rPr>
              <a:t>The Bible bears witness to its divine inspiration through its                             </a:t>
            </a:r>
            <a:r>
              <a:rPr lang="en-US" sz="3600" dirty="0"/>
              <a:t>fulfilled prophecies                  </a:t>
            </a:r>
            <a:r>
              <a:rPr lang="en-US" sz="3600" dirty="0">
                <a:solidFill>
                  <a:srgbClr val="FFFF00"/>
                </a:solidFill>
              </a:rPr>
              <a:t>like no other ‘holy book’ of any religion.</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0" y="0"/>
            <a:ext cx="42862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48835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G:\14.0 Resources\14.01 Picture Illustrations (jpg, etc)\Bible\Prophecies In Other Holy Books.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385" y="0"/>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5363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0"/>
            <a:ext cx="9048750" cy="5886450"/>
          </a:xfrm>
        </p:spPr>
        <p:txBody>
          <a:bodyPr/>
          <a:lstStyle/>
          <a:p>
            <a:r>
              <a:rPr lang="en-US" sz="3200" dirty="0">
                <a:solidFill>
                  <a:srgbClr val="FFFF00"/>
                </a:solidFill>
              </a:rPr>
              <a:t>III.THE EVIDENCES OF THE GOSPEL </a:t>
            </a:r>
          </a:p>
          <a:p>
            <a:r>
              <a:rPr lang="en-US" sz="3200" dirty="0">
                <a:solidFill>
                  <a:srgbClr val="FFFF00"/>
                </a:solidFill>
              </a:rPr>
              <a:t>(1 Corinthians 15:3-11)</a:t>
            </a:r>
          </a:p>
          <a:p>
            <a:r>
              <a:rPr lang="en-US" sz="3200" dirty="0">
                <a:solidFill>
                  <a:srgbClr val="FFFF00"/>
                </a:solidFill>
              </a:rPr>
              <a:t>    </a:t>
            </a:r>
            <a:r>
              <a:rPr lang="en-US" sz="3200" dirty="0"/>
              <a:t>A.	Proof #1: The Gospel FULFILLED THE SCRIPTURES. (15:3-4)</a:t>
            </a:r>
          </a:p>
          <a:p>
            <a:r>
              <a:rPr lang="en-US" sz="3200" dirty="0">
                <a:solidFill>
                  <a:srgbClr val="FFFF00"/>
                </a:solidFill>
              </a:rPr>
              <a:t>   B.	Proof #2: The Gospel is </a:t>
            </a:r>
            <a:r>
              <a:rPr lang="en-US" sz="3200" dirty="0"/>
              <a:t>HISTORICALLY VERIFIABLE</a:t>
            </a:r>
            <a:r>
              <a:rPr lang="en-US" sz="3200" dirty="0">
                <a:solidFill>
                  <a:srgbClr val="FFFF00"/>
                </a:solidFill>
              </a:rPr>
              <a:t>. (15:5-8)</a:t>
            </a:r>
          </a:p>
          <a:p>
            <a:endParaRPr lang="en-US" dirty="0">
              <a:solidFill>
                <a:srgbClr val="FFFF00"/>
              </a:solidFill>
            </a:endParaRPr>
          </a:p>
          <a:p>
            <a:endParaRPr lang="en-US" dirty="0">
              <a:solidFill>
                <a:srgbClr val="FFFF00"/>
              </a:solidFill>
            </a:endParaRPr>
          </a:p>
          <a:p>
            <a:endParaRPr lang="en-US" dirty="0">
              <a:solidFill>
                <a:srgbClr val="FFFF00"/>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1164" y="3257551"/>
            <a:ext cx="7992836" cy="3600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21" y="3257551"/>
            <a:ext cx="3698251" cy="3600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648053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p:cTn id="7"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52400"/>
            <a:ext cx="8991600" cy="6705600"/>
          </a:xfrm>
        </p:spPr>
        <p:txBody>
          <a:bodyPr>
            <a:normAutofit/>
          </a:bodyPr>
          <a:lstStyle/>
          <a:p>
            <a:pPr algn="ctr"/>
            <a:r>
              <a:rPr lang="en-US" sz="3200" dirty="0"/>
              <a:t>1 Corinthians 15:4-8                                                   </a:t>
            </a:r>
            <a:r>
              <a:rPr lang="en-US" sz="3200" dirty="0">
                <a:solidFill>
                  <a:srgbClr val="FFFF00"/>
                </a:solidFill>
              </a:rPr>
              <a:t>Eyewitnesses of the Resurrected Christ</a:t>
            </a:r>
          </a:p>
          <a:p>
            <a:endParaRPr lang="en-US" sz="3200" dirty="0"/>
          </a:p>
          <a:p>
            <a:r>
              <a:rPr lang="en-US" sz="3200" dirty="0"/>
              <a:t>and that He was buried, and that </a:t>
            </a:r>
            <a:r>
              <a:rPr lang="en-US" sz="3200" dirty="0">
                <a:solidFill>
                  <a:srgbClr val="FFFF00"/>
                </a:solidFill>
              </a:rPr>
              <a:t>He rose again the third day</a:t>
            </a:r>
            <a:r>
              <a:rPr lang="en-US" sz="3200" dirty="0"/>
              <a:t> according to the Scriptures, 5 and that </a:t>
            </a:r>
            <a:r>
              <a:rPr lang="en-US" sz="3200" u="sng" dirty="0"/>
              <a:t>He was seen</a:t>
            </a:r>
            <a:r>
              <a:rPr lang="en-US" sz="3200" dirty="0"/>
              <a:t> </a:t>
            </a:r>
            <a:r>
              <a:rPr lang="en-US" sz="3200" dirty="0">
                <a:solidFill>
                  <a:srgbClr val="00B0F0"/>
                </a:solidFill>
              </a:rPr>
              <a:t>by Cephas</a:t>
            </a:r>
            <a:r>
              <a:rPr lang="en-US" sz="3200" dirty="0"/>
              <a:t>, then </a:t>
            </a:r>
            <a:r>
              <a:rPr lang="en-US" sz="3200" dirty="0">
                <a:solidFill>
                  <a:srgbClr val="00B0F0"/>
                </a:solidFill>
              </a:rPr>
              <a:t>by the twelve</a:t>
            </a:r>
            <a:r>
              <a:rPr lang="en-US" sz="3200" dirty="0"/>
              <a:t>. 6 After that </a:t>
            </a:r>
            <a:r>
              <a:rPr lang="en-US" sz="3200" u="sng" dirty="0"/>
              <a:t>He was seen</a:t>
            </a:r>
            <a:r>
              <a:rPr lang="en-US" sz="3200" dirty="0"/>
              <a:t> </a:t>
            </a:r>
            <a:r>
              <a:rPr lang="en-US" sz="3200" dirty="0">
                <a:solidFill>
                  <a:srgbClr val="00B0F0"/>
                </a:solidFill>
              </a:rPr>
              <a:t>by over five hundred brethren </a:t>
            </a:r>
            <a:r>
              <a:rPr lang="en-US" sz="3200" dirty="0"/>
              <a:t>at once, of whom the greater part remain to the present, but some have fallen asleep. 7 After that </a:t>
            </a:r>
            <a:r>
              <a:rPr lang="en-US" sz="3200" u="sng" dirty="0"/>
              <a:t>He was seen</a:t>
            </a:r>
            <a:r>
              <a:rPr lang="en-US" sz="3200" dirty="0"/>
              <a:t> </a:t>
            </a:r>
            <a:r>
              <a:rPr lang="en-US" sz="3200" dirty="0">
                <a:solidFill>
                  <a:srgbClr val="00B0F0"/>
                </a:solidFill>
              </a:rPr>
              <a:t>by James</a:t>
            </a:r>
            <a:r>
              <a:rPr lang="en-US" sz="3200" dirty="0"/>
              <a:t>, then </a:t>
            </a:r>
            <a:r>
              <a:rPr lang="en-US" sz="3200" dirty="0">
                <a:solidFill>
                  <a:srgbClr val="00B0F0"/>
                </a:solidFill>
              </a:rPr>
              <a:t>by all the apostles</a:t>
            </a:r>
            <a:r>
              <a:rPr lang="en-US" sz="3200" dirty="0"/>
              <a:t>. 8 Then last of all </a:t>
            </a:r>
            <a:r>
              <a:rPr lang="en-US" sz="3200" u="sng" dirty="0"/>
              <a:t>He was seen</a:t>
            </a:r>
            <a:r>
              <a:rPr lang="en-US" sz="3200" dirty="0"/>
              <a:t> </a:t>
            </a:r>
            <a:r>
              <a:rPr lang="en-US" sz="3200" dirty="0">
                <a:solidFill>
                  <a:srgbClr val="00B0F0"/>
                </a:solidFill>
              </a:rPr>
              <a:t>by me </a:t>
            </a:r>
            <a:r>
              <a:rPr lang="en-US" sz="3200" dirty="0"/>
              <a:t>also, as by one born out of due time. </a:t>
            </a:r>
          </a:p>
        </p:txBody>
      </p:sp>
    </p:spTree>
    <p:extLst>
      <p:ext uri="{BB962C8B-B14F-4D97-AF65-F5344CB8AC3E}">
        <p14:creationId xmlns:p14="http://schemas.microsoft.com/office/powerpoint/2010/main" val="8042543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011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27964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80070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52400"/>
            <a:ext cx="3383527" cy="6934200"/>
          </a:xfrm>
        </p:spPr>
        <p:txBody>
          <a:bodyPr/>
          <a:lstStyle/>
          <a:p>
            <a:r>
              <a:rPr lang="en-US" dirty="0"/>
              <a:t> </a:t>
            </a:r>
            <a:r>
              <a:rPr lang="en-US" sz="3200" dirty="0">
                <a:solidFill>
                  <a:srgbClr val="FFFF00"/>
                </a:solidFill>
              </a:rPr>
              <a:t>Mark 16:14 </a:t>
            </a:r>
            <a:r>
              <a:rPr lang="en-US" sz="3200" dirty="0"/>
              <a:t>Later He appeared to the eleven as they sat at the table; and </a:t>
            </a:r>
            <a:r>
              <a:rPr lang="en-US" sz="3200" u="sng" dirty="0"/>
              <a:t>He rebuked their unbelief and hardness of heart, because they did not believe those who had seen Him after He had risen</a:t>
            </a:r>
            <a:r>
              <a:rPr lang="en-US" sz="3200" dirty="0"/>
              <a:t>.</a:t>
            </a:r>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5408" y="0"/>
            <a:ext cx="5515961"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0473173"/>
      </p:ext>
    </p:extLst>
  </p:cSld>
  <p:clrMapOvr>
    <a:masterClrMapping/>
  </p:clrMapOvr>
  <p:transition spd="slow">
    <p:wheel spokes="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pic>
        <p:nvPicPr>
          <p:cNvPr id="368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2400"/>
            <a:ext cx="91440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67823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52400"/>
            <a:ext cx="5372101" cy="6705600"/>
          </a:xfrm>
        </p:spPr>
        <p:txBody>
          <a:bodyPr>
            <a:noAutofit/>
          </a:bodyPr>
          <a:lstStyle/>
          <a:p>
            <a:r>
              <a:rPr lang="en-US" sz="3200" dirty="0">
                <a:solidFill>
                  <a:srgbClr val="FFFF00"/>
                </a:solidFill>
              </a:rPr>
              <a:t>John 20: 27-29  </a:t>
            </a:r>
            <a:r>
              <a:rPr lang="en-US" sz="3200" dirty="0"/>
              <a:t>Then He said to Thomas, "Reach your finger here, and look at My hands; and reach your hand here, and put it into My side. Do not be unbelieving, but believing." 28 And Thomas answered and said to Him, </a:t>
            </a:r>
            <a:r>
              <a:rPr lang="en-US" sz="3200" dirty="0">
                <a:solidFill>
                  <a:srgbClr val="FF0000"/>
                </a:solidFill>
              </a:rPr>
              <a:t>"My Lord and my God!" </a:t>
            </a:r>
            <a:r>
              <a:rPr lang="en-US" sz="3200" dirty="0"/>
              <a:t>29 Jesus said to him, "Thomas, because you have seen Me, you have believed. Blessed are those who have not seen and yet have believed."</a:t>
            </a:r>
          </a:p>
        </p:txBody>
      </p:sp>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2101" y="0"/>
            <a:ext cx="37719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49346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solidFill>
                  <a:srgbClr val="FFFF00"/>
                </a:solidFill>
              </a:rPr>
              <a:t>I</a:t>
            </a:r>
            <a:r>
              <a:rPr lang="en-US" sz="3200" dirty="0">
                <a:solidFill>
                  <a:srgbClr val="FFFF00"/>
                </a:solidFill>
              </a:rPr>
              <a:t>. THE ENTRANCE OF THE GOSPEL  </a:t>
            </a:r>
            <a:r>
              <a:rPr lang="en-US" sz="3200" dirty="0"/>
              <a:t>(1 Cor. 15:1-2)</a:t>
            </a:r>
          </a:p>
          <a:p>
            <a:r>
              <a:rPr lang="en-US" sz="3200" dirty="0"/>
              <a:t>    A. Their PAST ENCOUNTER with the Gospel.                	(15:1-2a)</a:t>
            </a:r>
          </a:p>
          <a:p>
            <a:r>
              <a:rPr lang="en-US" sz="3200" dirty="0"/>
              <a:t>    </a:t>
            </a:r>
            <a:r>
              <a:rPr lang="en-US" sz="3200" dirty="0">
                <a:solidFill>
                  <a:srgbClr val="FFFF00"/>
                </a:solidFill>
              </a:rPr>
              <a:t>B. Their </a:t>
            </a:r>
            <a:r>
              <a:rPr lang="en-US" sz="3200" u="sng" dirty="0">
                <a:solidFill>
                  <a:srgbClr val="FFFF00"/>
                </a:solidFill>
              </a:rPr>
              <a:t>PRESENT ISSUE </a:t>
            </a:r>
            <a:r>
              <a:rPr lang="en-US" sz="3200" dirty="0">
                <a:solidFill>
                  <a:srgbClr val="FFFF00"/>
                </a:solidFill>
              </a:rPr>
              <a:t>Involving the Gospel. 	(15:2b)</a:t>
            </a:r>
          </a:p>
          <a:p>
            <a:endParaRPr lang="en-US" sz="3200" dirty="0"/>
          </a:p>
          <a:p>
            <a:r>
              <a:rPr lang="en-US" sz="3200" dirty="0"/>
              <a:t>15:2 by which also you are saved, </a:t>
            </a:r>
            <a:r>
              <a:rPr lang="en-US" sz="3200" u="sng" dirty="0"/>
              <a:t>if </a:t>
            </a:r>
            <a:r>
              <a:rPr lang="en-US" sz="3200" dirty="0"/>
              <a:t>{1</a:t>
            </a:r>
            <a:r>
              <a:rPr lang="en-US" sz="3200" baseline="30000" dirty="0"/>
              <a:t>st</a:t>
            </a:r>
            <a:r>
              <a:rPr lang="en-US" sz="3200" dirty="0"/>
              <a:t>} </a:t>
            </a:r>
            <a:r>
              <a:rPr lang="en-US" sz="3200" u="sng" dirty="0"/>
              <a:t>you hold fast that word which I preached to you</a:t>
            </a:r>
            <a:r>
              <a:rPr lang="en-US" sz="3200" dirty="0"/>
              <a:t>-- unless you believed {aorist, active, indicative} in vain {without just reason or failing its purpose}. </a:t>
            </a:r>
          </a:p>
          <a:p>
            <a:endParaRPr lang="en-US" sz="3200" dirty="0">
              <a:solidFill>
                <a:srgbClr val="FFFF00"/>
              </a:solidFill>
            </a:endParaRPr>
          </a:p>
          <a:p>
            <a:endParaRPr lang="en-US" dirty="0">
              <a:solidFill>
                <a:srgbClr val="FFFF00"/>
              </a:solidFill>
            </a:endParaRPr>
          </a:p>
        </p:txBody>
      </p:sp>
    </p:spTree>
    <p:extLst>
      <p:ext uri="{BB962C8B-B14F-4D97-AF65-F5344CB8AC3E}">
        <p14:creationId xmlns:p14="http://schemas.microsoft.com/office/powerpoint/2010/main" val="1107832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p:cTn id="17"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 calcmode="lin" valueType="num">
                                      <p:cBhvr>
                                        <p:cTn id="24"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5"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26"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52400"/>
            <a:ext cx="4819650" cy="6553200"/>
          </a:xfrm>
        </p:spPr>
        <p:txBody>
          <a:bodyPr>
            <a:normAutofit/>
          </a:bodyPr>
          <a:lstStyle/>
          <a:p>
            <a:r>
              <a:rPr lang="en-US" sz="3600" dirty="0">
                <a:solidFill>
                  <a:srgbClr val="FFFF00"/>
                </a:solidFill>
              </a:rPr>
              <a:t>1 Corinthians 15:8-9  </a:t>
            </a:r>
            <a:r>
              <a:rPr lang="en-US" sz="3600" dirty="0"/>
              <a:t>Then </a:t>
            </a:r>
            <a:r>
              <a:rPr lang="en-US" sz="3600" u="sng" dirty="0"/>
              <a:t>last of all He was seen by me</a:t>
            </a:r>
            <a:r>
              <a:rPr lang="en-US" sz="3600" dirty="0"/>
              <a:t> also, as by one born out of due time. 9 For I am the least of the apostles, who am not worthy to be called an apostle, </a:t>
            </a:r>
            <a:r>
              <a:rPr lang="en-US" sz="3600" u="sng" dirty="0"/>
              <a:t>because I persecuted the church of God</a:t>
            </a:r>
            <a:r>
              <a:rPr lang="en-US" sz="3600" dirty="0"/>
              <a:t>.</a:t>
            </a:r>
          </a:p>
        </p:txBody>
      </p:sp>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0" y="0"/>
            <a:ext cx="42862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0941553"/>
      </p:ext>
    </p:extLst>
  </p:cSld>
  <p:clrMapOvr>
    <a:masterClrMapping/>
  </p:clrMapOvr>
  <p:transition spd="slow">
    <p:wheel spokes="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 </a:t>
            </a:r>
            <a:r>
              <a:rPr lang="en-US" sz="3200" dirty="0"/>
              <a:t>What is significant about all this?</a:t>
            </a:r>
          </a:p>
          <a:p>
            <a:r>
              <a:rPr lang="en-US" sz="3200" dirty="0">
                <a:solidFill>
                  <a:srgbClr val="FFFF00"/>
                </a:solidFill>
              </a:rPr>
              <a:t>These witnesses of the resurrected Christ were so impacted by seeing the resurrected Christ that they were never the same, preaching the Gospel in many countries with many of them eventually even giving their lives in martyrdom for the testimony of Jesus Christ!</a:t>
            </a:r>
          </a:p>
        </p:txBody>
      </p:sp>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85806"/>
            <a:ext cx="9144000" cy="3224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93219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2400"/>
            <a:ext cx="91440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329871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228600"/>
            <a:ext cx="4133850" cy="6629400"/>
          </a:xfrm>
        </p:spPr>
        <p:txBody>
          <a:bodyPr/>
          <a:lstStyle/>
          <a:p>
            <a:r>
              <a:rPr lang="en-US" dirty="0"/>
              <a:t>    </a:t>
            </a:r>
            <a:r>
              <a:rPr lang="en-US" sz="3200" dirty="0"/>
              <a:t>C.	 Proof #3: The Gospel is </a:t>
            </a:r>
            <a:r>
              <a:rPr lang="en-US" sz="3200" dirty="0">
                <a:solidFill>
                  <a:srgbClr val="FFFF00"/>
                </a:solidFill>
              </a:rPr>
              <a:t>PERSONALLY TRANSFORMING</a:t>
            </a:r>
            <a:r>
              <a:rPr lang="en-US" sz="3200" dirty="0"/>
              <a:t>.      (15:10-11)</a:t>
            </a:r>
          </a:p>
          <a:p>
            <a:r>
              <a:rPr lang="en-US" sz="3200" dirty="0">
                <a:solidFill>
                  <a:srgbClr val="FFFF00"/>
                </a:solidFill>
              </a:rPr>
              <a:t>	1. Exhibit A of this truth is how the truth of the Gospel of Jesus Christ transformed </a:t>
            </a:r>
            <a:r>
              <a:rPr lang="en-US" sz="3200" dirty="0"/>
              <a:t>SAUL OF TARSUS </a:t>
            </a:r>
            <a:r>
              <a:rPr lang="en-US" sz="3200" dirty="0">
                <a:solidFill>
                  <a:srgbClr val="FFFF00"/>
                </a:solidFill>
              </a:rPr>
              <a:t>into the </a:t>
            </a:r>
            <a:r>
              <a:rPr lang="en-US" sz="3200" dirty="0"/>
              <a:t>APOSTLE PAUL</a:t>
            </a:r>
            <a:r>
              <a:rPr lang="en-US" sz="3200" dirty="0">
                <a:solidFill>
                  <a:srgbClr val="FFFF00"/>
                </a:solidFill>
              </a:rPr>
              <a:t>. (15:10)</a:t>
            </a:r>
          </a:p>
          <a:p>
            <a:endParaRPr lang="en-US" sz="3200" dirty="0">
              <a:solidFill>
                <a:srgbClr val="FFFF00"/>
              </a:solidFill>
            </a:endParaRPr>
          </a:p>
          <a:p>
            <a:endParaRPr lang="en-US" sz="3200" dirty="0">
              <a:solidFill>
                <a:srgbClr val="FFFF00"/>
              </a:solidFill>
            </a:endParaRPr>
          </a:p>
          <a:p>
            <a:endParaRPr lang="en-US" dirty="0">
              <a:solidFill>
                <a:srgbClr val="FFFF00"/>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0288" y="-3048"/>
            <a:ext cx="4572000" cy="7013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831870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G:\14.0 Resources\14.01 Picture Illustrations (jpg, etc)\Paul's Life\scan0032.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7151" y="0"/>
            <a:ext cx="459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03" name="Picture 3" descr="G:\14.0 Resources\14.01 Picture Illustrations (jpg, etc)\Paul's Life\scan0038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9828" y="0"/>
            <a:ext cx="44577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899993"/>
      </p:ext>
    </p:extLst>
  </p:cSld>
  <p:clrMapOvr>
    <a:masterClrMapping/>
  </p:clrMapOvr>
  <p:transition spd="slow">
    <p:wheel spokes="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G:\14.0 Resources\14.01 Picture Illustrations (jpg, etc)\Paul's Life\scan0048.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9560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3200" dirty="0"/>
              <a:t>    C.	Proof #3: The Gospel is PERSONALLY TRANSFORMING. (15:10-11)</a:t>
            </a:r>
          </a:p>
          <a:p>
            <a:r>
              <a:rPr lang="en-US" sz="3200" dirty="0">
                <a:solidFill>
                  <a:srgbClr val="FFFF00"/>
                </a:solidFill>
              </a:rPr>
              <a:t>	</a:t>
            </a:r>
            <a:r>
              <a:rPr lang="en-US" sz="3200" dirty="0"/>
              <a:t>1. Exhibit A of this truth is how the truth of the Gospel of Jesus Christ transformed SAUL OF TARSUS into the APOSTLE PAUL. (15:10)</a:t>
            </a:r>
          </a:p>
          <a:p>
            <a:r>
              <a:rPr lang="en-US" sz="3200" dirty="0"/>
              <a:t>	</a:t>
            </a:r>
            <a:r>
              <a:rPr lang="en-US" sz="3200" dirty="0">
                <a:solidFill>
                  <a:srgbClr val="FFFF00"/>
                </a:solidFill>
              </a:rPr>
              <a:t>2. The testimony of Paul emphasizes the </a:t>
            </a:r>
            <a:r>
              <a:rPr lang="en-US" sz="3200" dirty="0"/>
              <a:t>GRACE OF GOD</a:t>
            </a:r>
            <a:r>
              <a:rPr lang="en-US" sz="3200" dirty="0">
                <a:solidFill>
                  <a:srgbClr val="FFFF00"/>
                </a:solidFill>
              </a:rPr>
              <a:t> in  SALVATION, SPIRITUAL GROWTH, and SERVICE for Jesus Christ.</a:t>
            </a:r>
          </a:p>
          <a:p>
            <a:endParaRPr lang="en-US" sz="3200" dirty="0"/>
          </a:p>
          <a:p>
            <a:endParaRPr lang="en-US" sz="3200" dirty="0"/>
          </a:p>
          <a:p>
            <a:endParaRPr lang="en-US" dirty="0">
              <a:solidFill>
                <a:srgbClr val="FFFF00"/>
              </a:solidFill>
            </a:endParaRPr>
          </a:p>
          <a:p>
            <a:endParaRPr lang="en-US" dirty="0">
              <a:solidFill>
                <a:srgbClr val="FFFF00"/>
              </a:solidFill>
            </a:endParaRPr>
          </a:p>
          <a:p>
            <a:endParaRPr lang="en-US" dirty="0">
              <a:solidFill>
                <a:srgbClr val="FFFF00"/>
              </a:solidFill>
            </a:endParaRPr>
          </a:p>
        </p:txBody>
      </p:sp>
    </p:spTree>
    <p:extLst>
      <p:ext uri="{BB962C8B-B14F-4D97-AF65-F5344CB8AC3E}">
        <p14:creationId xmlns:p14="http://schemas.microsoft.com/office/powerpoint/2010/main" val="295885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p:cTn id="7"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3200" dirty="0">
                <a:solidFill>
                  <a:srgbClr val="FFFF00"/>
                </a:solidFill>
              </a:rPr>
              <a:t>1 Corinthians 15:10 </a:t>
            </a:r>
            <a:r>
              <a:rPr lang="en-US" sz="3200" u="sng" dirty="0"/>
              <a:t>But</a:t>
            </a:r>
            <a:r>
              <a:rPr lang="en-US" sz="3200" dirty="0"/>
              <a:t> by </a:t>
            </a:r>
            <a:r>
              <a:rPr lang="en-US" sz="3200" dirty="0">
                <a:solidFill>
                  <a:srgbClr val="FF0000"/>
                </a:solidFill>
              </a:rPr>
              <a:t>the grace of God</a:t>
            </a:r>
            <a:r>
              <a:rPr lang="en-US" sz="3200" dirty="0"/>
              <a:t> </a:t>
            </a:r>
            <a:r>
              <a:rPr lang="en-US" sz="3200" u="sng" dirty="0"/>
              <a:t>I am what I am</a:t>
            </a:r>
            <a:r>
              <a:rPr lang="en-US" sz="3200" dirty="0"/>
              <a:t>, and </a:t>
            </a:r>
            <a:r>
              <a:rPr lang="en-US" sz="3200" dirty="0">
                <a:solidFill>
                  <a:srgbClr val="FF0000"/>
                </a:solidFill>
              </a:rPr>
              <a:t>His grace</a:t>
            </a:r>
            <a:r>
              <a:rPr lang="en-US" sz="3200" dirty="0"/>
              <a:t> toward me </a:t>
            </a:r>
            <a:r>
              <a:rPr lang="en-US" sz="3200" u="sng" dirty="0"/>
              <a:t>was not in vain</a:t>
            </a:r>
            <a:r>
              <a:rPr lang="en-US" sz="3200" dirty="0"/>
              <a:t>; but </a:t>
            </a:r>
            <a:r>
              <a:rPr lang="en-US" sz="3200" u="sng" dirty="0"/>
              <a:t>I labored more abundantly</a:t>
            </a:r>
            <a:r>
              <a:rPr lang="en-US" sz="3200" dirty="0"/>
              <a:t> than they all, yet not I, but </a:t>
            </a:r>
            <a:r>
              <a:rPr lang="en-US" sz="3200" dirty="0">
                <a:solidFill>
                  <a:srgbClr val="FF0000"/>
                </a:solidFill>
              </a:rPr>
              <a:t>the grace of God</a:t>
            </a:r>
            <a:r>
              <a:rPr lang="en-US" sz="3200" dirty="0"/>
              <a:t> which </a:t>
            </a:r>
            <a:r>
              <a:rPr lang="en-US" sz="3200" u="sng" dirty="0"/>
              <a:t>was with me</a:t>
            </a:r>
            <a:r>
              <a:rPr lang="en-US" sz="3200" dirty="0"/>
              <a:t>. </a:t>
            </a:r>
          </a:p>
        </p:txBody>
      </p:sp>
      <p:pic>
        <p:nvPicPr>
          <p:cNvPr id="5122" name="Picture 2" descr="G:\14.0 Resources\14.01 Picture Illustrations (jpg, etc)\Grace\grace 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914650"/>
            <a:ext cx="9143999" cy="3943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7935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20000"/>
                <a:lumOff val="80000"/>
              </a:schemeClr>
            </a:gs>
            <a:gs pos="50000">
              <a:schemeClr val="tx2">
                <a:lumMod val="60000"/>
                <a:lumOff val="40000"/>
              </a:schemeClr>
            </a:gs>
            <a:gs pos="100000">
              <a:schemeClr val="tx2">
                <a:lumMod val="75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00" y="857250"/>
            <a:ext cx="6858000" cy="685800"/>
          </a:xfrm>
        </p:spPr>
        <p:txBody>
          <a:bodyPr/>
          <a:lstStyle/>
          <a:p>
            <a:r>
              <a:rPr lang="en-US" b="1" dirty="0"/>
              <a:t>The Proper Place of Good Works</a:t>
            </a:r>
          </a:p>
        </p:txBody>
      </p:sp>
      <p:sp>
        <p:nvSpPr>
          <p:cNvPr id="4" name="Flowchart: Connector 3"/>
          <p:cNvSpPr/>
          <p:nvPr/>
        </p:nvSpPr>
        <p:spPr>
          <a:xfrm>
            <a:off x="3429000" y="2057400"/>
            <a:ext cx="3086100" cy="3086100"/>
          </a:xfrm>
          <a:prstGeom prst="flowChartConnector">
            <a:avLst/>
          </a:prstGeom>
          <a:gradFill flip="none" rotWithShape="1">
            <a:gsLst>
              <a:gs pos="0">
                <a:schemeClr val="tx2">
                  <a:lumMod val="75000"/>
                </a:schemeClr>
              </a:gs>
              <a:gs pos="50000">
                <a:schemeClr val="tx2">
                  <a:lumMod val="40000"/>
                  <a:lumOff val="60000"/>
                </a:schemeClr>
              </a:gs>
              <a:gs pos="100000">
                <a:schemeClr val="tx2">
                  <a:lumMod val="20000"/>
                  <a:lumOff val="80000"/>
                </a:schemeClr>
              </a:gs>
            </a:gsLst>
            <a:path path="circle">
              <a:fillToRect l="50000" t="50000" r="50000" b="50000"/>
            </a:path>
            <a:tileRect/>
          </a:gradFill>
          <a:ln>
            <a:noFill/>
          </a:ln>
          <a:effectLst>
            <a:glow rad="127000">
              <a:schemeClr val="tx2">
                <a:lumMod val="75000"/>
                <a:alpha val="9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5" name="Picture 2" descr="http://www.gorranhavenholidays.com/assets/images/manwalking.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3957641" y="2743200"/>
            <a:ext cx="1643060" cy="19716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0" y="2743200"/>
            <a:ext cx="1714500" cy="2057400"/>
          </a:xfrm>
          <a:prstGeom prst="rect">
            <a:avLst/>
          </a:prstGeom>
        </p:spPr>
      </p:pic>
      <p:sp>
        <p:nvSpPr>
          <p:cNvPr id="3" name="Right Arrow 2"/>
          <p:cNvSpPr/>
          <p:nvPr/>
        </p:nvSpPr>
        <p:spPr>
          <a:xfrm rot="20650489">
            <a:off x="2228362" y="2625379"/>
            <a:ext cx="401414" cy="235197"/>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2552457340"/>
              </p:ext>
            </p:extLst>
          </p:nvPr>
        </p:nvGraphicFramePr>
        <p:xfrm>
          <a:off x="2355056" y="1771651"/>
          <a:ext cx="1004888" cy="1407319"/>
        </p:xfrm>
        <a:graphic>
          <a:graphicData uri="http://schemas.openxmlformats.org/presentationml/2006/ole">
            <mc:AlternateContent xmlns:mc="http://schemas.openxmlformats.org/markup-compatibility/2006">
              <mc:Choice xmlns:v="urn:schemas-microsoft-com:vml" Requires="v">
                <p:oleObj spid="_x0000_s204801" name="Picture" r:id="rId6" imgW="1612752" imgH="2259374" progId="Word.Picture.8">
                  <p:embed/>
                </p:oleObj>
              </mc:Choice>
              <mc:Fallback>
                <p:oleObj name="Picture" r:id="rId6" imgW="1612752" imgH="2259374" progId="Word.Picture.8">
                  <p:embed/>
                  <p:pic>
                    <p:nvPicPr>
                      <p:cNvPr id="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55056" y="1771651"/>
                        <a:ext cx="1004888" cy="1407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Freeform 8"/>
          <p:cNvSpPr/>
          <p:nvPr/>
        </p:nvSpPr>
        <p:spPr>
          <a:xfrm>
            <a:off x="2857501" y="2575103"/>
            <a:ext cx="463379" cy="635983"/>
          </a:xfrm>
          <a:custGeom>
            <a:avLst/>
            <a:gdLst>
              <a:gd name="connsiteX0" fmla="*/ 0 w 914400"/>
              <a:gd name="connsiteY0" fmla="*/ 568410 h 1032608"/>
              <a:gd name="connsiteX1" fmla="*/ 345989 w 914400"/>
              <a:gd name="connsiteY1" fmla="*/ 1013254 h 1032608"/>
              <a:gd name="connsiteX2" fmla="*/ 914400 w 914400"/>
              <a:gd name="connsiteY2" fmla="*/ 0 h 1032608"/>
            </a:gdLst>
            <a:ahLst/>
            <a:cxnLst>
              <a:cxn ang="0">
                <a:pos x="connsiteX0" y="connsiteY0"/>
              </a:cxn>
              <a:cxn ang="0">
                <a:pos x="connsiteX1" y="connsiteY1"/>
              </a:cxn>
              <a:cxn ang="0">
                <a:pos x="connsiteX2" y="connsiteY2"/>
              </a:cxn>
            </a:cxnLst>
            <a:rect l="l" t="t" r="r" b="b"/>
            <a:pathLst>
              <a:path w="914400" h="1032608">
                <a:moveTo>
                  <a:pt x="0" y="568410"/>
                </a:moveTo>
                <a:cubicBezTo>
                  <a:pt x="96794" y="838199"/>
                  <a:pt x="193589" y="1107989"/>
                  <a:pt x="345989" y="1013254"/>
                </a:cubicBezTo>
                <a:cubicBezTo>
                  <a:pt x="498389" y="918519"/>
                  <a:pt x="706394" y="459259"/>
                  <a:pt x="914400" y="0"/>
                </a:cubicBezTo>
              </a:path>
            </a:pathLst>
          </a:custGeom>
          <a:noFill/>
          <a:ln w="88900">
            <a:solidFill>
              <a:schemeClr val="bg1"/>
            </a:solidFill>
            <a:tailEnd type="stealth"/>
          </a:ln>
          <a:effectLst>
            <a:glow rad="101600">
              <a:schemeClr val="tx1">
                <a:alpha val="6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0" name="Right Arrow 9"/>
          <p:cNvSpPr/>
          <p:nvPr/>
        </p:nvSpPr>
        <p:spPr>
          <a:xfrm>
            <a:off x="2453531" y="3493649"/>
            <a:ext cx="1775570" cy="277976"/>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1" name="TextBox 10"/>
          <p:cNvSpPr txBox="1"/>
          <p:nvPr/>
        </p:nvSpPr>
        <p:spPr>
          <a:xfrm>
            <a:off x="1828800" y="2343150"/>
            <a:ext cx="914400" cy="323165"/>
          </a:xfrm>
          <a:prstGeom prst="rect">
            <a:avLst/>
          </a:prstGeom>
          <a:noFill/>
        </p:spPr>
        <p:txBody>
          <a:bodyPr wrap="square" rtlCol="0">
            <a:spAutoFit/>
          </a:bodyPr>
          <a:lstStyle/>
          <a:p>
            <a:pPr algn="ctr"/>
            <a:r>
              <a:rPr lang="en-US" sz="1500" b="1" dirty="0">
                <a:solidFill>
                  <a:prstClr val="white"/>
                </a:solidFill>
                <a:effectLst>
                  <a:glow rad="101600">
                    <a:prstClr val="black"/>
                  </a:glow>
                </a:effectLst>
              </a:rPr>
              <a:t>FAITH</a:t>
            </a:r>
          </a:p>
        </p:txBody>
      </p:sp>
      <p:graphicFrame>
        <p:nvGraphicFramePr>
          <p:cNvPr id="19" name="Object 18"/>
          <p:cNvGraphicFramePr>
            <a:graphicFrameLocks noChangeAspect="1"/>
          </p:cNvGraphicFramePr>
          <p:nvPr>
            <p:extLst>
              <p:ext uri="{D42A27DB-BD31-4B8C-83A1-F6EECF244321}">
                <p14:modId xmlns:p14="http://schemas.microsoft.com/office/powerpoint/2010/main" val="208697572"/>
              </p:ext>
            </p:extLst>
          </p:nvPr>
        </p:nvGraphicFramePr>
        <p:xfrm flipH="1">
          <a:off x="5143501" y="2514600"/>
          <a:ext cx="561802" cy="274166"/>
        </p:xfrm>
        <a:graphic>
          <a:graphicData uri="http://schemas.openxmlformats.org/presentationml/2006/ole">
            <mc:AlternateContent xmlns:mc="http://schemas.openxmlformats.org/markup-compatibility/2006">
              <mc:Choice xmlns:v="urn:schemas-microsoft-com:vml" Requires="v">
                <p:oleObj spid="_x0000_s204802" r:id="rId8" imgW="1036015" imgH="504749" progId="MS_ClipArt_Gallery.5">
                  <p:embed/>
                </p:oleObj>
              </mc:Choice>
              <mc:Fallback>
                <p:oleObj r:id="rId8" imgW="1036015" imgH="504749" progId="MS_ClipArt_Gallery.5">
                  <p:embed/>
                  <p:pic>
                    <p:nvPicPr>
                      <p:cNvPr id="19" name="Object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5143501" y="2514600"/>
                        <a:ext cx="561802" cy="274166"/>
                      </a:xfrm>
                      <a:prstGeom prst="rect">
                        <a:avLst/>
                      </a:prstGeom>
                      <a:noFill/>
                      <a:ln>
                        <a:noFill/>
                      </a:ln>
                    </p:spPr>
                  </p:pic>
                </p:oleObj>
              </mc:Fallback>
            </mc:AlternateContent>
          </a:graphicData>
        </a:graphic>
      </p:graphicFrame>
      <p:sp>
        <p:nvSpPr>
          <p:cNvPr id="20" name="Rectangle 19"/>
          <p:cNvSpPr/>
          <p:nvPr/>
        </p:nvSpPr>
        <p:spPr>
          <a:xfrm rot="20661871">
            <a:off x="4017671" y="2301325"/>
            <a:ext cx="1585476" cy="1047704"/>
          </a:xfrm>
          <a:prstGeom prst="rect">
            <a:avLst/>
          </a:prstGeom>
          <a:noFill/>
        </p:spPr>
        <p:txBody>
          <a:bodyPr spcFirstLastPara="1" wrap="none" lIns="68580" tIns="34290" rIns="68580" bIns="34290" numCol="1">
            <a:prstTxWarp prst="textArchUp">
              <a:avLst>
                <a:gd name="adj" fmla="val 10139307"/>
              </a:avLst>
            </a:prstTxWarp>
            <a:spAutoFit/>
          </a:bodyPr>
          <a:lstStyle/>
          <a:p>
            <a:pPr algn="ctr"/>
            <a:r>
              <a:rPr lang="en-US" sz="2700" b="1" dirty="0">
                <a:ln w="12700">
                  <a:noFill/>
                  <a:prstDash val="solid"/>
                </a:ln>
                <a:solidFill>
                  <a:prstClr val="black"/>
                </a:solidFill>
              </a:rPr>
              <a:t>Salvation</a:t>
            </a:r>
          </a:p>
        </p:txBody>
      </p:sp>
      <p:sp>
        <p:nvSpPr>
          <p:cNvPr id="22" name="Rectangle 21"/>
          <p:cNvSpPr/>
          <p:nvPr/>
        </p:nvSpPr>
        <p:spPr>
          <a:xfrm rot="1247660">
            <a:off x="3817372" y="4175663"/>
            <a:ext cx="1756331" cy="796311"/>
          </a:xfrm>
          <a:prstGeom prst="rect">
            <a:avLst/>
          </a:prstGeom>
          <a:noFill/>
        </p:spPr>
        <p:txBody>
          <a:bodyPr spcFirstLastPara="1" wrap="none" lIns="68580" tIns="34290" rIns="68580" bIns="34290" numCol="1">
            <a:prstTxWarp prst="textArchDown">
              <a:avLst/>
            </a:prstTxWarp>
            <a:spAutoFit/>
          </a:bodyPr>
          <a:lstStyle/>
          <a:p>
            <a:pPr algn="ctr"/>
            <a:r>
              <a:rPr lang="en-US" sz="4050" b="1" dirty="0">
                <a:ln w="12700">
                  <a:noFill/>
                  <a:prstDash val="solid"/>
                </a:ln>
                <a:solidFill>
                  <a:prstClr val="black"/>
                </a:solidFill>
              </a:rPr>
              <a:t>By God’s Grace</a:t>
            </a:r>
          </a:p>
        </p:txBody>
      </p:sp>
      <p:sp>
        <p:nvSpPr>
          <p:cNvPr id="23" name="Right Arrow 22"/>
          <p:cNvSpPr/>
          <p:nvPr/>
        </p:nvSpPr>
        <p:spPr>
          <a:xfrm rot="20216568">
            <a:off x="4963381" y="2624672"/>
            <a:ext cx="318222" cy="235197"/>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4" name="TextBox 23"/>
          <p:cNvSpPr txBox="1"/>
          <p:nvPr/>
        </p:nvSpPr>
        <p:spPr>
          <a:xfrm>
            <a:off x="4514850" y="3543301"/>
            <a:ext cx="467916" cy="369332"/>
          </a:xfrm>
          <a:prstGeom prst="rect">
            <a:avLst/>
          </a:prstGeom>
          <a:noFill/>
        </p:spPr>
        <p:txBody>
          <a:bodyPr wrap="square" rtlCol="0">
            <a:spAutoFit/>
          </a:bodyPr>
          <a:lstStyle/>
          <a:p>
            <a:pPr algn="ctr"/>
            <a:r>
              <a:rPr lang="en-US" b="1" dirty="0">
                <a:solidFill>
                  <a:srgbClr val="FFFF00"/>
                </a:solidFill>
                <a:effectLst>
                  <a:glow rad="101600">
                    <a:prstClr val="black"/>
                  </a:glow>
                </a:effectLst>
              </a:rPr>
              <a:t>HS</a:t>
            </a:r>
          </a:p>
        </p:txBody>
      </p:sp>
      <p:sp>
        <p:nvSpPr>
          <p:cNvPr id="27" name="TextBox 26"/>
          <p:cNvSpPr txBox="1"/>
          <p:nvPr/>
        </p:nvSpPr>
        <p:spPr>
          <a:xfrm>
            <a:off x="6686550" y="2986513"/>
            <a:ext cx="1371600" cy="1477328"/>
          </a:xfrm>
          <a:prstGeom prst="rect">
            <a:avLst/>
          </a:prstGeom>
          <a:noFill/>
        </p:spPr>
        <p:txBody>
          <a:bodyPr wrap="square" rtlCol="0">
            <a:spAutoFit/>
          </a:bodyPr>
          <a:lstStyle/>
          <a:p>
            <a:pPr algn="ctr"/>
            <a:r>
              <a:rPr lang="en-US" sz="3000" b="1" dirty="0">
                <a:solidFill>
                  <a:prstClr val="white"/>
                </a:solidFill>
                <a:effectLst>
                  <a:glow rad="101600">
                    <a:prstClr val="black"/>
                  </a:glow>
                </a:effectLst>
              </a:rPr>
              <a:t>GOOD</a:t>
            </a:r>
          </a:p>
          <a:p>
            <a:pPr algn="ctr"/>
            <a:r>
              <a:rPr lang="en-US" sz="3000" b="1" dirty="0">
                <a:solidFill>
                  <a:prstClr val="white"/>
                </a:solidFill>
                <a:effectLst>
                  <a:glow rad="101600">
                    <a:prstClr val="black"/>
                  </a:glow>
                </a:effectLst>
              </a:rPr>
              <a:t>WORKS</a:t>
            </a:r>
          </a:p>
        </p:txBody>
      </p:sp>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8919724">
            <a:off x="5856350" y="1738134"/>
            <a:ext cx="1364456" cy="635794"/>
          </a:xfrm>
          <a:prstGeom prst="rect">
            <a:avLst/>
          </a:prstGeom>
        </p:spPr>
      </p:pic>
      <p:pic>
        <p:nvPicPr>
          <p:cNvPr id="25" name="Picture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948366">
            <a:off x="6286685" y="2353770"/>
            <a:ext cx="1364456" cy="635794"/>
          </a:xfrm>
          <a:prstGeom prst="rect">
            <a:avLst/>
          </a:prstGeom>
        </p:spPr>
      </p:pic>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89900">
            <a:off x="6022858" y="4663661"/>
            <a:ext cx="1364456" cy="635794"/>
          </a:xfrm>
          <a:prstGeom prst="rect">
            <a:avLst/>
          </a:prstGeom>
        </p:spPr>
      </p:pic>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149886">
            <a:off x="6388327" y="3983787"/>
            <a:ext cx="1364456" cy="635794"/>
          </a:xfrm>
          <a:prstGeom prst="rect">
            <a:avLst/>
          </a:prstGeom>
        </p:spPr>
      </p:pic>
    </p:spTree>
    <p:extLst>
      <p:ext uri="{BB962C8B-B14F-4D97-AF65-F5344CB8AC3E}">
        <p14:creationId xmlns:p14="http://schemas.microsoft.com/office/powerpoint/2010/main" val="4266685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p:bldP spid="20" grpId="0"/>
      <p:bldP spid="22" grpId="0"/>
      <p:bldP spid="23" grpId="0" animBg="1"/>
      <p:bldP spid="24" grpId="0"/>
      <p:bldP spid="2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 </a:t>
            </a:r>
            <a:r>
              <a:rPr lang="en-US" sz="4000" dirty="0"/>
              <a:t>What is the conclusion to all this? (15:11)</a:t>
            </a:r>
          </a:p>
          <a:p>
            <a:endParaRPr lang="en-US" sz="4000" dirty="0"/>
          </a:p>
          <a:p>
            <a:r>
              <a:rPr lang="en-US" sz="4000" dirty="0">
                <a:solidFill>
                  <a:srgbClr val="FFFF00"/>
                </a:solidFill>
              </a:rPr>
              <a:t>1 Corinthians 15:11 </a:t>
            </a:r>
            <a:r>
              <a:rPr lang="en-US" sz="4000" u="sng" dirty="0"/>
              <a:t>Therefore</a:t>
            </a:r>
            <a:r>
              <a:rPr lang="en-US" sz="4000" dirty="0"/>
              <a:t>, whether it was I or they, so </a:t>
            </a:r>
            <a:r>
              <a:rPr lang="en-US" sz="4000" u="sng" dirty="0"/>
              <a:t>we preach</a:t>
            </a:r>
            <a:r>
              <a:rPr lang="en-US" sz="4000" dirty="0"/>
              <a:t> and so </a:t>
            </a:r>
            <a:r>
              <a:rPr lang="en-US" sz="4000" u="sng" dirty="0"/>
              <a:t>you believed</a:t>
            </a:r>
            <a:r>
              <a:rPr lang="en-US" sz="4000" dirty="0"/>
              <a:t>. </a:t>
            </a:r>
          </a:p>
        </p:txBody>
      </p:sp>
    </p:spTree>
    <p:extLst>
      <p:ext uri="{BB962C8B-B14F-4D97-AF65-F5344CB8AC3E}">
        <p14:creationId xmlns:p14="http://schemas.microsoft.com/office/powerpoint/2010/main" val="19901903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228600"/>
            <a:ext cx="3505200" cy="6629400"/>
          </a:xfrm>
        </p:spPr>
        <p:txBody>
          <a:bodyPr>
            <a:normAutofit/>
          </a:bodyPr>
          <a:lstStyle/>
          <a:p>
            <a:pPr algn="ctr"/>
            <a:r>
              <a:rPr lang="en-US" sz="3600" dirty="0">
                <a:solidFill>
                  <a:srgbClr val="FFFF00"/>
                </a:solidFill>
              </a:rPr>
              <a:t>1 Corinthians 15:12                  </a:t>
            </a:r>
            <a:r>
              <a:rPr lang="en-US" sz="3600" dirty="0"/>
              <a:t>Now if Christ is preached that He has been raised from the dead, </a:t>
            </a:r>
            <a:r>
              <a:rPr lang="en-US" sz="3600" u="sng" dirty="0"/>
              <a:t>how do some among you say that there is no resurrection of the dead</a:t>
            </a:r>
            <a:r>
              <a:rPr lang="en-US" sz="3600" dirty="0"/>
              <a:t>? </a:t>
            </a:r>
          </a:p>
        </p:txBody>
      </p:sp>
      <p:pic>
        <p:nvPicPr>
          <p:cNvPr id="3" name="Picture 2">
            <a:extLst>
              <a:ext uri="{FF2B5EF4-FFF2-40B4-BE49-F238E27FC236}">
                <a16:creationId xmlns:a16="http://schemas.microsoft.com/office/drawing/2014/main" id="{A4F932DF-E6DF-4738-8BC3-DB04FA42E415}"/>
              </a:ext>
            </a:extLst>
          </p:cNvPr>
          <p:cNvPicPr>
            <a:picLocks noChangeAspect="1"/>
          </p:cNvPicPr>
          <p:nvPr/>
        </p:nvPicPr>
        <p:blipFill>
          <a:blip r:embed="rId3"/>
          <a:stretch>
            <a:fillRect/>
          </a:stretch>
        </p:blipFill>
        <p:spPr>
          <a:xfrm>
            <a:off x="3657600" y="0"/>
            <a:ext cx="5486400" cy="6858000"/>
          </a:xfrm>
          <a:prstGeom prst="rect">
            <a:avLst/>
          </a:prstGeom>
        </p:spPr>
      </p:pic>
    </p:spTree>
    <p:extLst>
      <p:ext uri="{BB962C8B-B14F-4D97-AF65-F5344CB8AC3E}">
        <p14:creationId xmlns:p14="http://schemas.microsoft.com/office/powerpoint/2010/main" val="10476032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971550"/>
            <a:ext cx="4019550" cy="4914900"/>
          </a:xfrm>
        </p:spPr>
        <p:txBody>
          <a:bodyPr>
            <a:normAutofit/>
          </a:bodyPr>
          <a:lstStyle/>
          <a:p>
            <a:pPr algn="ctr"/>
            <a:r>
              <a:rPr lang="en-US" sz="6000" dirty="0">
                <a:solidFill>
                  <a:srgbClr val="FFFF00"/>
                </a:solidFill>
              </a:rPr>
              <a:t>GETTING THE GOSPEL WRONG</a:t>
            </a:r>
          </a:p>
        </p:txBody>
      </p:sp>
      <p:pic>
        <p:nvPicPr>
          <p:cNvPr id="1026" name="Picture 2" descr="G:\14.0 Resources\14.01 Picture Illustrations (jpg, etc)\Gospel\cross JESUS-CRUCIFIED-RESURRECTION_fu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0774" y="0"/>
            <a:ext cx="4793226" cy="701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027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14.0 Resources\14.01 Picture Illustrations (jpg, etc)\Gospel Booklet Pics\P_02_US_F.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597E10A-C53C-4A03-A731-4CBF895C9428}"/>
              </a:ext>
            </a:extLst>
          </p:cNvPr>
          <p:cNvPicPr>
            <a:picLocks noChangeAspect="1"/>
          </p:cNvPicPr>
          <p:nvPr/>
        </p:nvPicPr>
        <p:blipFill>
          <a:blip r:embed="rId4"/>
          <a:stretch>
            <a:fillRect/>
          </a:stretch>
        </p:blipFill>
        <p:spPr>
          <a:xfrm>
            <a:off x="4743450" y="0"/>
            <a:ext cx="4400550" cy="6858000"/>
          </a:xfrm>
          <a:prstGeom prst="rect">
            <a:avLst/>
          </a:prstGeom>
        </p:spPr>
      </p:pic>
    </p:spTree>
    <p:extLst>
      <p:ext uri="{BB962C8B-B14F-4D97-AF65-F5344CB8AC3E}">
        <p14:creationId xmlns:p14="http://schemas.microsoft.com/office/powerpoint/2010/main" val="427006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500" fill="hold"/>
                                        <p:tgtEl>
                                          <p:spTgt spid="8194"/>
                                        </p:tgtEl>
                                        <p:attrNameLst>
                                          <p:attrName>ppt_w</p:attrName>
                                        </p:attrNameLst>
                                      </p:cBhvr>
                                      <p:tavLst>
                                        <p:tav tm="0">
                                          <p:val>
                                            <p:fltVal val="0"/>
                                          </p:val>
                                        </p:tav>
                                        <p:tav tm="100000">
                                          <p:val>
                                            <p:strVal val="#ppt_w"/>
                                          </p:val>
                                        </p:tav>
                                      </p:tavLst>
                                    </p:anim>
                                    <p:anim calcmode="lin" valueType="num">
                                      <p:cBhvr>
                                        <p:cTn id="8" dur="500" fill="hold"/>
                                        <p:tgtEl>
                                          <p:spTgt spid="8194"/>
                                        </p:tgtEl>
                                        <p:attrNameLst>
                                          <p:attrName>ppt_h</p:attrName>
                                        </p:attrNameLst>
                                      </p:cBhvr>
                                      <p:tavLst>
                                        <p:tav tm="0">
                                          <p:val>
                                            <p:fltVal val="0"/>
                                          </p:val>
                                        </p:tav>
                                        <p:tav tm="100000">
                                          <p:val>
                                            <p:strVal val="#ppt_h"/>
                                          </p:val>
                                        </p:tav>
                                      </p:tavLst>
                                    </p:anim>
                                    <p:animEffect transition="in" filter="fade">
                                      <p:cBhvr>
                                        <p:cTn id="9" dur="500"/>
                                        <p:tgtEl>
                                          <p:spTgt spid="819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942F89-8436-4980-9924-0151A5334481}"/>
              </a:ext>
            </a:extLst>
          </p:cNvPr>
          <p:cNvSpPr>
            <a:spLocks noGrp="1"/>
          </p:cNvSpPr>
          <p:nvPr>
            <p:ph idx="1"/>
          </p:nvPr>
        </p:nvSpPr>
        <p:spPr>
          <a:xfrm>
            <a:off x="114300" y="152401"/>
            <a:ext cx="4457700" cy="5848350"/>
          </a:xfrm>
        </p:spPr>
        <p:txBody>
          <a:bodyPr>
            <a:noAutofit/>
          </a:bodyPr>
          <a:lstStyle/>
          <a:p>
            <a:pPr marL="0" indent="0">
              <a:buNone/>
            </a:pPr>
            <a:r>
              <a:rPr lang="en-US" sz="4000" dirty="0">
                <a:solidFill>
                  <a:schemeClr val="bg1"/>
                </a:solidFill>
              </a:rPr>
              <a:t>A. The One and Only Condition for Eternal Salvation is </a:t>
            </a:r>
            <a:r>
              <a:rPr lang="en-US" sz="4000" dirty="0">
                <a:solidFill>
                  <a:srgbClr val="FFFF00"/>
                </a:solidFill>
              </a:rPr>
              <a:t>FAITH</a:t>
            </a:r>
            <a:r>
              <a:rPr lang="en-US" sz="4000" dirty="0">
                <a:solidFill>
                  <a:schemeClr val="bg1"/>
                </a:solidFill>
              </a:rPr>
              <a:t> alone in </a:t>
            </a:r>
            <a:r>
              <a:rPr lang="en-US" sz="4000" dirty="0">
                <a:solidFill>
                  <a:srgbClr val="FFFF00"/>
                </a:solidFill>
              </a:rPr>
              <a:t>CHRIST</a:t>
            </a:r>
            <a:r>
              <a:rPr lang="en-US" sz="4000" dirty="0">
                <a:solidFill>
                  <a:schemeClr val="bg1"/>
                </a:solidFill>
              </a:rPr>
              <a:t> alone as presented in the Gospel. (Acts 16:30-31 ; John 3:16-18; 3:36; 5:24; John 6:47)</a:t>
            </a:r>
          </a:p>
        </p:txBody>
      </p:sp>
      <p:pic>
        <p:nvPicPr>
          <p:cNvPr id="4" name="Picture 3">
            <a:extLst>
              <a:ext uri="{FF2B5EF4-FFF2-40B4-BE49-F238E27FC236}">
                <a16:creationId xmlns:a16="http://schemas.microsoft.com/office/drawing/2014/main" id="{86F20141-B943-4C39-8955-FE2B05C37626}"/>
              </a:ext>
            </a:extLst>
          </p:cNvPr>
          <p:cNvPicPr>
            <a:picLocks noChangeAspect="1"/>
          </p:cNvPicPr>
          <p:nvPr/>
        </p:nvPicPr>
        <p:blipFill>
          <a:blip r:embed="rId2"/>
          <a:stretch>
            <a:fillRect/>
          </a:stretch>
        </p:blipFill>
        <p:spPr>
          <a:xfrm>
            <a:off x="4686301" y="-27432"/>
            <a:ext cx="4457699" cy="6885432"/>
          </a:xfrm>
          <a:prstGeom prst="rect">
            <a:avLst/>
          </a:prstGeom>
        </p:spPr>
      </p:pic>
    </p:spTree>
    <p:extLst>
      <p:ext uri="{BB962C8B-B14F-4D97-AF65-F5344CB8AC3E}">
        <p14:creationId xmlns:p14="http://schemas.microsoft.com/office/powerpoint/2010/main" val="321976112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0115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0" y="274638"/>
            <a:ext cx="9144000" cy="2308324"/>
          </a:xfrm>
          <a:prstGeom prst="rect">
            <a:avLst/>
          </a:prstGeom>
          <a:noFill/>
        </p:spPr>
        <p:txBody>
          <a:bodyPr wrap="square" rtlCol="0">
            <a:spAutoFit/>
          </a:bodyPr>
          <a:lstStyle/>
          <a:p>
            <a:pPr defTabSz="685800">
              <a:defRPr/>
            </a:pPr>
            <a:r>
              <a:rPr lang="en-US" sz="1350" dirty="0">
                <a:solidFill>
                  <a:prstClr val="black"/>
                </a:solidFill>
                <a:latin typeface="Times New Roman"/>
              </a:rPr>
              <a:t> </a:t>
            </a:r>
            <a:r>
              <a:rPr lang="en-US" sz="3600" b="1" dirty="0">
                <a:solidFill>
                  <a:prstClr val="black"/>
                </a:solidFill>
                <a:latin typeface="Times New Roman"/>
              </a:rPr>
              <a:t>Ephesians 2:8-9 </a:t>
            </a:r>
            <a:r>
              <a:rPr lang="en-US" sz="3600" dirty="0">
                <a:solidFill>
                  <a:prstClr val="black"/>
                </a:solidFill>
                <a:latin typeface="Times New Roman"/>
              </a:rPr>
              <a:t>For by grace you have been saved through faith, and that not of yourselves; it is the gift of God, not of works, lest anyone should boast. </a:t>
            </a:r>
          </a:p>
        </p:txBody>
      </p:sp>
    </p:spTree>
    <p:extLst>
      <p:ext uri="{BB962C8B-B14F-4D97-AF65-F5344CB8AC3E}">
        <p14:creationId xmlns:p14="http://schemas.microsoft.com/office/powerpoint/2010/main" val="3142581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sz="3200" dirty="0">
                <a:solidFill>
                  <a:srgbClr val="FFFF00"/>
                </a:solidFill>
              </a:rPr>
              <a:t>Romans 4:4-5 </a:t>
            </a:r>
            <a:r>
              <a:rPr lang="en-US" sz="3200" dirty="0"/>
              <a:t>Now to him who works, the wages are not counted as grace but as debt. But </a:t>
            </a:r>
            <a:r>
              <a:rPr lang="en-US" sz="3200" u="sng" dirty="0"/>
              <a:t>to him who does not work but believes</a:t>
            </a:r>
            <a:r>
              <a:rPr lang="en-US" sz="3200" dirty="0"/>
              <a:t> on Him who justifies the ungodly, </a:t>
            </a:r>
            <a:r>
              <a:rPr lang="en-US" sz="3200" u="sng" dirty="0"/>
              <a:t>his faith</a:t>
            </a:r>
            <a:r>
              <a:rPr lang="en-US" sz="3200" dirty="0"/>
              <a:t> is accounted for righteousness,</a:t>
            </a:r>
          </a:p>
          <a:p>
            <a:pPr marL="0" indent="0">
              <a:buNone/>
            </a:pPr>
            <a:endParaRPr lang="en-US" sz="3200" dirty="0"/>
          </a:p>
          <a:p>
            <a:pPr marL="0" indent="0">
              <a:buNone/>
            </a:pPr>
            <a:endParaRPr lang="en-US" dirty="0"/>
          </a:p>
          <a:p>
            <a:pPr marL="0" indent="0">
              <a:buNone/>
            </a:pPr>
            <a:endParaRPr lang="en-US" dirty="0"/>
          </a:p>
        </p:txBody>
      </p:sp>
      <p:pic>
        <p:nvPicPr>
          <p:cNvPr id="4098" name="Picture 2" descr="G:\14.0 Resources\14.01 Picture Illustrations (jpg, etc)\Grace\DEBT vs. GRA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86630"/>
            <a:ext cx="9143999" cy="4171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4921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52400"/>
            <a:ext cx="4610100" cy="6705600"/>
          </a:xfrm>
        </p:spPr>
        <p:txBody>
          <a:bodyPr>
            <a:normAutofit lnSpcReduction="10000"/>
          </a:bodyPr>
          <a:lstStyle/>
          <a:p>
            <a:r>
              <a:rPr lang="en-US" sz="3600" dirty="0"/>
              <a:t>Consider the analogies of “faith” in John’s writings:</a:t>
            </a:r>
          </a:p>
          <a:p>
            <a:pPr marL="385763" indent="-385763">
              <a:buAutoNum type="arabicParenR"/>
            </a:pPr>
            <a:r>
              <a:rPr lang="en-US" sz="3600" dirty="0">
                <a:solidFill>
                  <a:srgbClr val="FFFF00"/>
                </a:solidFill>
              </a:rPr>
              <a:t>The receiving of a gift. (John 1:12)</a:t>
            </a:r>
          </a:p>
          <a:p>
            <a:pPr marL="385763" indent="-385763">
              <a:buAutoNum type="arabicParenR"/>
            </a:pPr>
            <a:endParaRPr lang="en-US" sz="3600" dirty="0">
              <a:solidFill>
                <a:srgbClr val="FFFF00"/>
              </a:solidFill>
            </a:endParaRPr>
          </a:p>
          <a:p>
            <a:pPr marL="0" indent="0">
              <a:buNone/>
            </a:pPr>
            <a:r>
              <a:rPr lang="en-US" sz="3600" dirty="0">
                <a:solidFill>
                  <a:srgbClr val="FFFF00"/>
                </a:solidFill>
              </a:rPr>
              <a:t>John 1:12 </a:t>
            </a:r>
            <a:r>
              <a:rPr lang="en-US" sz="3600" dirty="0"/>
              <a:t>But as many as </a:t>
            </a:r>
            <a:r>
              <a:rPr lang="en-US" sz="3600" dirty="0">
                <a:solidFill>
                  <a:srgbClr val="00B0F0"/>
                </a:solidFill>
              </a:rPr>
              <a:t>received Him</a:t>
            </a:r>
            <a:r>
              <a:rPr lang="en-US" sz="3600" dirty="0"/>
              <a:t>, to them He gave the right to become children of God, to those who </a:t>
            </a:r>
            <a:r>
              <a:rPr lang="en-US" sz="3600" dirty="0">
                <a:solidFill>
                  <a:srgbClr val="00B0F0"/>
                </a:solidFill>
              </a:rPr>
              <a:t>believe in His name</a:t>
            </a:r>
            <a:r>
              <a:rPr lang="en-US" sz="3600" dirty="0"/>
              <a:t>: </a:t>
            </a:r>
          </a:p>
          <a:p>
            <a:pPr marL="0" indent="0">
              <a:buNone/>
            </a:pP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6101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796438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0"/>
            <a:ext cx="4191001" cy="5943600"/>
          </a:xfrm>
        </p:spPr>
        <p:txBody>
          <a:bodyPr/>
          <a:lstStyle/>
          <a:p>
            <a:r>
              <a:rPr lang="en-US" sz="3600" dirty="0"/>
              <a:t>Consider the analogies of “faith” in John’s writings:</a:t>
            </a:r>
          </a:p>
          <a:p>
            <a:pPr marL="0" indent="0">
              <a:buNone/>
            </a:pPr>
            <a:endParaRPr lang="en-US" sz="800" dirty="0"/>
          </a:p>
          <a:p>
            <a:pPr marL="385763" indent="-385763">
              <a:buAutoNum type="arabicParenR"/>
            </a:pPr>
            <a:r>
              <a:rPr lang="en-US" sz="3600" dirty="0"/>
              <a:t>The receiving of a gift. (John 1:12)</a:t>
            </a:r>
          </a:p>
          <a:p>
            <a:pPr marL="385763" indent="-385763">
              <a:buAutoNum type="arabicParenR"/>
            </a:pPr>
            <a:r>
              <a:rPr lang="en-US" sz="3600" dirty="0">
                <a:solidFill>
                  <a:srgbClr val="FFFF00"/>
                </a:solidFill>
              </a:rPr>
              <a:t>One look at a pole (John 3:14)</a:t>
            </a:r>
          </a:p>
          <a:p>
            <a:pPr marL="0" indent="0">
              <a:buNone/>
            </a:pPr>
            <a:endParaRPr lang="en-US" dirty="0"/>
          </a:p>
        </p:txBody>
      </p:sp>
      <p:pic>
        <p:nvPicPr>
          <p:cNvPr id="3" name="Picture 2">
            <a:extLst>
              <a:ext uri="{FF2B5EF4-FFF2-40B4-BE49-F238E27FC236}">
                <a16:creationId xmlns:a16="http://schemas.microsoft.com/office/drawing/2014/main" id="{B80DCAD9-3C1C-4829-B97C-FECC2F2A7C6D}"/>
              </a:ext>
            </a:extLst>
          </p:cNvPr>
          <p:cNvPicPr>
            <a:picLocks noChangeAspect="1"/>
          </p:cNvPicPr>
          <p:nvPr/>
        </p:nvPicPr>
        <p:blipFill>
          <a:blip r:embed="rId3"/>
          <a:stretch>
            <a:fillRect/>
          </a:stretch>
        </p:blipFill>
        <p:spPr>
          <a:xfrm>
            <a:off x="4267201" y="0"/>
            <a:ext cx="4933143" cy="6858000"/>
          </a:xfrm>
          <a:prstGeom prst="rect">
            <a:avLst/>
          </a:prstGeom>
        </p:spPr>
      </p:pic>
    </p:spTree>
    <p:extLst>
      <p:ext uri="{BB962C8B-B14F-4D97-AF65-F5344CB8AC3E}">
        <p14:creationId xmlns:p14="http://schemas.microsoft.com/office/powerpoint/2010/main" val="286790224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304800"/>
            <a:ext cx="4895850" cy="6553200"/>
          </a:xfrm>
        </p:spPr>
        <p:txBody>
          <a:bodyPr/>
          <a:lstStyle/>
          <a:p>
            <a:r>
              <a:rPr lang="en-US" sz="3600" dirty="0">
                <a:solidFill>
                  <a:srgbClr val="FFFF00"/>
                </a:solidFill>
              </a:rPr>
              <a:t>Consider the analogies of “faith” in John’s writings:</a:t>
            </a:r>
          </a:p>
          <a:p>
            <a:pPr marL="0" indent="0">
              <a:buNone/>
            </a:pPr>
            <a:endParaRPr lang="en-US" sz="800" dirty="0"/>
          </a:p>
          <a:p>
            <a:pPr marL="0" indent="0">
              <a:buNone/>
            </a:pPr>
            <a:r>
              <a:rPr lang="en-US" sz="3600" dirty="0"/>
              <a:t>1) The receiving of a gift. (John 1:12)</a:t>
            </a:r>
          </a:p>
          <a:p>
            <a:pPr marL="0" indent="0">
              <a:buNone/>
            </a:pPr>
            <a:r>
              <a:rPr lang="en-US" sz="3600" dirty="0"/>
              <a:t>2) One look at a pole (John 3:14)</a:t>
            </a:r>
          </a:p>
          <a:p>
            <a:pPr marL="0" indent="0">
              <a:buNone/>
            </a:pPr>
            <a:r>
              <a:rPr lang="en-US" sz="3600" dirty="0">
                <a:solidFill>
                  <a:srgbClr val="FFFF00"/>
                </a:solidFill>
              </a:rPr>
              <a:t>3) Taking one drink of water (4:13-14)</a:t>
            </a:r>
          </a:p>
          <a:p>
            <a:pPr marL="0" indent="0">
              <a:buNone/>
            </a:pP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6068" y="0"/>
            <a:ext cx="408450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344416"/>
      </p:ext>
    </p:extLst>
  </p:cSld>
  <p:clrMapOvr>
    <a:masterClrMapping/>
  </p:clrMapOvr>
  <p:transition spd="slow">
    <p:wheel spokes="1"/>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81789"/>
            <a:ext cx="4381500" cy="6487367"/>
          </a:xfrm>
        </p:spPr>
        <p:txBody>
          <a:bodyPr>
            <a:normAutofit/>
          </a:bodyPr>
          <a:lstStyle/>
          <a:p>
            <a:r>
              <a:rPr lang="en-US" sz="3200" dirty="0">
                <a:solidFill>
                  <a:srgbClr val="FFFF00"/>
                </a:solidFill>
              </a:rPr>
              <a:t>Consider the analogies of “faith” in John’s writings:</a:t>
            </a:r>
          </a:p>
          <a:p>
            <a:pPr marL="0" indent="0">
              <a:buNone/>
            </a:pPr>
            <a:endParaRPr lang="en-US" sz="800" dirty="0"/>
          </a:p>
          <a:p>
            <a:pPr marL="0" indent="0">
              <a:buNone/>
            </a:pPr>
            <a:r>
              <a:rPr lang="en-US" sz="3200" dirty="0"/>
              <a:t>1) The receiving of a gift.  1:12)</a:t>
            </a:r>
          </a:p>
          <a:p>
            <a:pPr marL="0" indent="0">
              <a:buNone/>
            </a:pPr>
            <a:r>
              <a:rPr lang="en-US" sz="3200" dirty="0"/>
              <a:t>2) One look at a pole (John 3:14)</a:t>
            </a:r>
          </a:p>
          <a:p>
            <a:pPr marL="0" indent="0">
              <a:buNone/>
            </a:pPr>
            <a:r>
              <a:rPr lang="en-US" sz="3200" dirty="0"/>
              <a:t>3) Taking one drink of water (4:13-14)</a:t>
            </a:r>
          </a:p>
          <a:p>
            <a:pPr marL="0" indent="0">
              <a:buNone/>
            </a:pPr>
            <a:r>
              <a:rPr lang="en-US" sz="3200" dirty="0">
                <a:solidFill>
                  <a:srgbClr val="FFFF00"/>
                </a:solidFill>
              </a:rPr>
              <a:t>4) Eating a piece of bread (John 6:51)</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701" y="0"/>
            <a:ext cx="4700354"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5849224"/>
      </p:ext>
    </p:extLst>
  </p:cSld>
  <p:clrMapOvr>
    <a:masterClrMapping/>
  </p:clrMapOvr>
  <p:transition spd="slow">
    <p:wheel spokes="1"/>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1450" y="152400"/>
            <a:ext cx="8972550" cy="6705600"/>
          </a:xfrm>
        </p:spPr>
        <p:txBody>
          <a:bodyPr/>
          <a:lstStyle/>
          <a:p>
            <a:r>
              <a:rPr lang="en-US" sz="3600" dirty="0">
                <a:solidFill>
                  <a:srgbClr val="FFFF00"/>
                </a:solidFill>
              </a:rPr>
              <a:t>Consider the analogies of “faith” in John’s writings:</a:t>
            </a:r>
          </a:p>
          <a:p>
            <a:pPr marL="0" indent="0">
              <a:buNone/>
            </a:pPr>
            <a:r>
              <a:rPr lang="en-US" sz="3600" dirty="0"/>
              <a:t>1) The receiving of a gift. (John 1:12)</a:t>
            </a:r>
          </a:p>
          <a:p>
            <a:pPr marL="0" indent="0">
              <a:buNone/>
            </a:pPr>
            <a:r>
              <a:rPr lang="en-US" sz="3600" dirty="0"/>
              <a:t>2) One look at a pole (John 3:14)</a:t>
            </a:r>
          </a:p>
          <a:p>
            <a:pPr marL="0" indent="0">
              <a:buNone/>
            </a:pPr>
            <a:r>
              <a:rPr lang="en-US" sz="3600" dirty="0"/>
              <a:t>3) Taking one drink of water (4:13-14)</a:t>
            </a:r>
          </a:p>
          <a:p>
            <a:pPr marL="0" indent="0">
              <a:buNone/>
            </a:pPr>
            <a:r>
              <a:rPr lang="en-US" sz="3600" dirty="0"/>
              <a:t>4) Eating a piece of bread (John 6:51)</a:t>
            </a:r>
          </a:p>
          <a:p>
            <a:pPr marL="0" indent="0">
              <a:buNone/>
            </a:pPr>
            <a:r>
              <a:rPr lang="en-US" sz="3600" dirty="0"/>
              <a:t>5) </a:t>
            </a:r>
            <a:r>
              <a:rPr lang="en-US" sz="3600" dirty="0">
                <a:solidFill>
                  <a:srgbClr val="FFFF00"/>
                </a:solidFill>
              </a:rPr>
              <a:t>The believing of a record or testimony             (1 Jn 5:9 -13)</a:t>
            </a:r>
          </a:p>
          <a:p>
            <a:pPr marL="0" indent="0">
              <a:buNone/>
            </a:pPr>
            <a:endParaRPr lang="en-US" sz="3600" dirty="0">
              <a:solidFill>
                <a:srgbClr val="FFFF00"/>
              </a:solidFill>
            </a:endParaRPr>
          </a:p>
          <a:p>
            <a:pPr marL="0" indent="0">
              <a:buNone/>
            </a:pPr>
            <a:endParaRPr lang="en-US" sz="3600" dirty="0"/>
          </a:p>
          <a:p>
            <a:pPr marL="0" indent="0">
              <a:buNone/>
            </a:pPr>
            <a:endParaRPr lang="en-US" sz="600" dirty="0"/>
          </a:p>
        </p:txBody>
      </p:sp>
    </p:spTree>
    <p:extLst>
      <p:ext uri="{BB962C8B-B14F-4D97-AF65-F5344CB8AC3E}">
        <p14:creationId xmlns:p14="http://schemas.microsoft.com/office/powerpoint/2010/main" val="109021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 calcmode="lin" valueType="num">
                                      <p:cBhvr>
                                        <p:cTn id="7"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8"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9"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3000" dirty="0"/>
              <a:t>I. THE ENTRANCE OF THE GOSPEL (1 Cor. 15:1-2)</a:t>
            </a:r>
          </a:p>
          <a:p>
            <a:r>
              <a:rPr lang="en-US" sz="3000" dirty="0">
                <a:solidFill>
                  <a:srgbClr val="FFFF00"/>
                </a:solidFill>
              </a:rPr>
              <a:t>II. THE ELEMENTS OF THE GOSPEL  </a:t>
            </a:r>
            <a:r>
              <a:rPr lang="en-US" sz="3000" dirty="0"/>
              <a:t>(1 Cor. 15:3-4)</a:t>
            </a:r>
          </a:p>
          <a:p>
            <a:endParaRPr lang="en-US" dirty="0">
              <a:solidFill>
                <a:srgbClr val="FFFF00"/>
              </a:solidFill>
            </a:endParaRPr>
          </a:p>
          <a:p>
            <a:endParaRPr lang="en-US" dirty="0">
              <a:solidFill>
                <a:srgbClr val="FFFF00"/>
              </a:solidFill>
            </a:endParaRPr>
          </a:p>
        </p:txBody>
      </p:sp>
      <p:pic>
        <p:nvPicPr>
          <p:cNvPr id="3" name="Picture 2">
            <a:extLst>
              <a:ext uri="{FF2B5EF4-FFF2-40B4-BE49-F238E27FC236}">
                <a16:creationId xmlns:a16="http://schemas.microsoft.com/office/drawing/2014/main" id="{92697A08-778F-4257-AA14-19110DA3A6B9}"/>
              </a:ext>
            </a:extLst>
          </p:cNvPr>
          <p:cNvPicPr>
            <a:picLocks noChangeAspect="1"/>
          </p:cNvPicPr>
          <p:nvPr/>
        </p:nvPicPr>
        <p:blipFill>
          <a:blip r:embed="rId3"/>
          <a:stretch>
            <a:fillRect/>
          </a:stretch>
        </p:blipFill>
        <p:spPr>
          <a:xfrm>
            <a:off x="-27432" y="1524000"/>
            <a:ext cx="9143999" cy="5486400"/>
          </a:xfrm>
          <a:prstGeom prst="rect">
            <a:avLst/>
          </a:prstGeom>
        </p:spPr>
      </p:pic>
    </p:spTree>
    <p:extLst>
      <p:ext uri="{BB962C8B-B14F-4D97-AF65-F5344CB8AC3E}">
        <p14:creationId xmlns:p14="http://schemas.microsoft.com/office/powerpoint/2010/main" val="29473976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384"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23031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sz="2700" dirty="0"/>
              <a:t>C</a:t>
            </a:r>
            <a:r>
              <a:rPr lang="en-US" sz="3600" dirty="0"/>
              <a:t>. What Are Some of the Wrong Responses to the Gospel Today?</a:t>
            </a:r>
            <a:r>
              <a:rPr lang="en-US" sz="3600" dirty="0">
                <a:solidFill>
                  <a:srgbClr val="FFFF00"/>
                </a:solidFill>
              </a:rPr>
              <a:t>          Faith in Jesus Christ plus …</a:t>
            </a:r>
          </a:p>
          <a:p>
            <a:r>
              <a:rPr lang="en-US" sz="3600" dirty="0">
                <a:solidFill>
                  <a:srgbClr val="FFFF00"/>
                </a:solidFill>
              </a:rPr>
              <a:t>    1. BE WATER BAPTIZED. </a:t>
            </a:r>
          </a:p>
          <a:p>
            <a:endParaRPr lang="en-US" sz="3600" dirty="0">
              <a:solidFill>
                <a:srgbClr val="FFFF00"/>
              </a:solidFill>
            </a:endParaRPr>
          </a:p>
          <a:p>
            <a:r>
              <a:rPr lang="en-US" sz="3600" dirty="0">
                <a:solidFill>
                  <a:srgbClr val="FFFF00"/>
                </a:solidFill>
              </a:rPr>
              <a:t>1 Corinthians 1:17-18  </a:t>
            </a:r>
            <a:r>
              <a:rPr lang="en-US" sz="3600" dirty="0"/>
              <a:t>For Christ did not send me to baptize, but to preach the gospel, not with wisdom of words, lest the cross of Christ should be made of no effect. 18 For the message of the cross is foolishness to those who are perishing, but to us who are being saved it is the power of God.</a:t>
            </a:r>
          </a:p>
          <a:p>
            <a:endParaRPr lang="en-US" dirty="0">
              <a:solidFill>
                <a:srgbClr val="FFFF00"/>
              </a:solidFill>
            </a:endParaRPr>
          </a:p>
        </p:txBody>
      </p:sp>
    </p:spTree>
    <p:extLst>
      <p:ext uri="{BB962C8B-B14F-4D97-AF65-F5344CB8AC3E}">
        <p14:creationId xmlns:p14="http://schemas.microsoft.com/office/powerpoint/2010/main" val="302738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2770" name="Picture 2" descr="G:\14.0 Resources\14.01 Picture Illustrations (jpg, etc)\Gospel Booklet Pics\BarrierWallAndArrowsColor.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86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20968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33794" name="Picture 2" descr="G:\14.0 Resources\14.01 Picture Illustrations (jpg, etc)\Gospel Booklet Pics\BrokenBarrier_Color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06740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4818" name="Picture 2" descr="G:\14.0 Resources\14.01 Picture Illustrations (jpg, etc)\Gospel Booklet Pics\P_18_US_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4766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sz="3600" dirty="0"/>
              <a:t>C. What Are Some of the Wrong Responses to the Gospel Today?</a:t>
            </a:r>
            <a:r>
              <a:rPr lang="en-US" sz="3600" dirty="0">
                <a:solidFill>
                  <a:srgbClr val="FFFF00"/>
                </a:solidFill>
              </a:rPr>
              <a:t>          Faith in Jesus Christ plus …</a:t>
            </a:r>
          </a:p>
          <a:p>
            <a:r>
              <a:rPr lang="en-US" sz="3600" dirty="0">
                <a:solidFill>
                  <a:srgbClr val="FFFF00"/>
                </a:solidFill>
              </a:rPr>
              <a:t>    1. BE WATER BAPTIZED. </a:t>
            </a:r>
          </a:p>
          <a:p>
            <a:endParaRPr lang="en-US" sz="3600" dirty="0">
              <a:solidFill>
                <a:srgbClr val="FFFF00"/>
              </a:solidFill>
            </a:endParaRPr>
          </a:p>
          <a:p>
            <a:r>
              <a:rPr lang="en-US" sz="3600" dirty="0">
                <a:solidFill>
                  <a:srgbClr val="FFFF00"/>
                </a:solidFill>
              </a:rPr>
              <a:t>Clarification: </a:t>
            </a:r>
            <a:r>
              <a:rPr lang="en-US" sz="3600" dirty="0"/>
              <a:t>Water baptism is only for those who have been </a:t>
            </a:r>
            <a:r>
              <a:rPr lang="en-US" sz="3600" dirty="0">
                <a:solidFill>
                  <a:srgbClr val="FFFF00"/>
                </a:solidFill>
              </a:rPr>
              <a:t>ALREADY SAVED </a:t>
            </a:r>
            <a:r>
              <a:rPr lang="en-US" sz="3600" dirty="0"/>
              <a:t>by God’s GRACE through FAITH in Christ alone and acts as a means of </a:t>
            </a:r>
            <a:r>
              <a:rPr lang="en-US" sz="3600" dirty="0">
                <a:solidFill>
                  <a:srgbClr val="FFFF00"/>
                </a:solidFill>
              </a:rPr>
              <a:t>PUBLIC IDENTIFICATION and PROCLAMATION </a:t>
            </a:r>
            <a:r>
              <a:rPr lang="en-US" sz="3600" dirty="0"/>
              <a:t>of the Gospel one has already believed.</a:t>
            </a:r>
          </a:p>
          <a:p>
            <a:r>
              <a:rPr lang="en-US" sz="3600" dirty="0">
                <a:solidFill>
                  <a:srgbClr val="FFFF00"/>
                </a:solidFill>
              </a:rPr>
              <a:t> </a:t>
            </a:r>
          </a:p>
        </p:txBody>
      </p:sp>
    </p:spTree>
    <p:extLst>
      <p:ext uri="{BB962C8B-B14F-4D97-AF65-F5344CB8AC3E}">
        <p14:creationId xmlns:p14="http://schemas.microsoft.com/office/powerpoint/2010/main" val="340667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p:cTn id="7"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2">
                                            <p:txEl>
                                              <p:pRg st="3" end="3"/>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 calcmode="lin" valueType="num">
                                      <p:cBhvr>
                                        <p:cTn id="12"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14"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 y="152400"/>
            <a:ext cx="8858250" cy="6857999"/>
          </a:xfrm>
        </p:spPr>
        <p:txBody>
          <a:bodyPr>
            <a:normAutofit lnSpcReduction="10000"/>
          </a:bodyPr>
          <a:lstStyle/>
          <a:p>
            <a:pPr marL="0" indent="0">
              <a:buNone/>
            </a:pPr>
            <a:r>
              <a:rPr lang="en-US" b="1" dirty="0"/>
              <a:t> </a:t>
            </a:r>
            <a:r>
              <a:rPr lang="en-US" sz="3200" b="1" dirty="0"/>
              <a:t>Acts 8:35-39  </a:t>
            </a:r>
            <a:r>
              <a:rPr lang="en-US" sz="3200" dirty="0"/>
              <a:t>Then Philip opened his mouth, and beginning at this Scripture, preached Jesus to him. 36 Now as they went down the road, they came to some water. And the eunuch said, "See, here is water. </a:t>
            </a:r>
            <a:r>
              <a:rPr lang="en-US" sz="3200" u="sng" dirty="0"/>
              <a:t>What hinders me from being baptized</a:t>
            </a:r>
            <a:r>
              <a:rPr lang="en-US" sz="3200" dirty="0"/>
              <a:t>?" 37 Then Philip said, "</a:t>
            </a:r>
            <a:r>
              <a:rPr lang="en-US" sz="3200" u="sng" dirty="0"/>
              <a:t>If you believe with all your heart, you may</a:t>
            </a:r>
            <a:r>
              <a:rPr lang="en-US" sz="3200" dirty="0"/>
              <a:t>." And he answered and said, </a:t>
            </a:r>
            <a:r>
              <a:rPr lang="en-US" sz="3200" u="sng" dirty="0"/>
              <a:t>"I believe that Jesus Christ is the Son of God</a:t>
            </a:r>
            <a:r>
              <a:rPr lang="en-US" sz="3200" dirty="0"/>
              <a:t>." 38 So he commanded the chariot to stand still. And both Philip and the eunuch went down into the water, and he baptized him. 39 Now when they came up out of the water, the Spirit of the Lord caught Philip away, so that the eunuch saw him no more; and he went on his way rejoicing. </a:t>
            </a:r>
          </a:p>
        </p:txBody>
      </p:sp>
    </p:spTree>
    <p:extLst>
      <p:ext uri="{BB962C8B-B14F-4D97-AF65-F5344CB8AC3E}">
        <p14:creationId xmlns:p14="http://schemas.microsoft.com/office/powerpoint/2010/main" val="234273159"/>
      </p:ext>
    </p:extLst>
  </p:cSld>
  <p:clrMapOvr>
    <a:masterClrMapping/>
  </p:clrMapOvr>
  <mc:AlternateContent xmlns:mc="http://schemas.openxmlformats.org/markup-compatibility/2006" xmlns:p14="http://schemas.microsoft.com/office/powerpoint/2010/main">
    <mc:Choice Requires="p14">
      <p:transition spd="slow" p14:dur="4250"/>
    </mc:Choice>
    <mc:Fallback xmlns="">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 y="152400"/>
            <a:ext cx="8972550" cy="2084713"/>
          </a:xfrm>
        </p:spPr>
        <p:txBody>
          <a:bodyPr>
            <a:noAutofit/>
          </a:bodyPr>
          <a:lstStyle/>
          <a:p>
            <a:pPr algn="l"/>
            <a:r>
              <a:rPr lang="en-US" sz="3200" dirty="0">
                <a:solidFill>
                  <a:srgbClr val="FFFF00"/>
                </a:solidFill>
              </a:rPr>
              <a:t>Acts 18:8 </a:t>
            </a:r>
            <a:r>
              <a:rPr lang="en-US" sz="3200" dirty="0">
                <a:solidFill>
                  <a:schemeClr val="bg1"/>
                </a:solidFill>
              </a:rPr>
              <a:t>Then </a:t>
            </a:r>
            <a:r>
              <a:rPr lang="en-US" sz="3200" dirty="0" err="1">
                <a:solidFill>
                  <a:schemeClr val="bg1"/>
                </a:solidFill>
              </a:rPr>
              <a:t>Crispus</a:t>
            </a:r>
            <a:r>
              <a:rPr lang="en-US" sz="3200" dirty="0">
                <a:solidFill>
                  <a:schemeClr val="bg1"/>
                </a:solidFill>
              </a:rPr>
              <a:t>, the ruler of the synagogue, believed on the Lord with all his household. And many of the Corinthians, </a:t>
            </a:r>
            <a:r>
              <a:rPr lang="en-US" sz="3200" u="sng" dirty="0">
                <a:solidFill>
                  <a:schemeClr val="bg1"/>
                </a:solidFill>
              </a:rPr>
              <a:t>hearing</a:t>
            </a:r>
            <a:r>
              <a:rPr lang="en-US" sz="3200" dirty="0">
                <a:solidFill>
                  <a:schemeClr val="bg1"/>
                </a:solidFill>
              </a:rPr>
              <a:t>, </a:t>
            </a:r>
            <a:r>
              <a:rPr lang="en-US" sz="3200" u="sng" dirty="0">
                <a:solidFill>
                  <a:schemeClr val="bg1"/>
                </a:solidFill>
              </a:rPr>
              <a:t>believed</a:t>
            </a:r>
            <a:r>
              <a:rPr lang="en-US" sz="3200" dirty="0">
                <a:solidFill>
                  <a:schemeClr val="bg1"/>
                </a:solidFill>
              </a:rPr>
              <a:t> and </a:t>
            </a:r>
            <a:r>
              <a:rPr lang="en-US" sz="3200" u="sng" dirty="0">
                <a:solidFill>
                  <a:schemeClr val="bg1"/>
                </a:solidFill>
              </a:rPr>
              <a:t>were baptized</a:t>
            </a:r>
            <a:r>
              <a:rPr lang="en-US" sz="3200" dirty="0">
                <a:solidFill>
                  <a:schemeClr val="bg1"/>
                </a:solidFill>
              </a:rPr>
              <a:t>. </a:t>
            </a:r>
          </a:p>
        </p:txBody>
      </p:sp>
      <p:pic>
        <p:nvPicPr>
          <p:cNvPr id="1026" name="Picture 2" descr="G:\14.0 Resources\14.01 Picture Illustrations (jpg, etc)\Baptism\7_meaning-baptism.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288" y="2590801"/>
            <a:ext cx="9144000" cy="4245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352151"/>
      </p:ext>
    </p:extLst>
  </p:cSld>
  <p:clrMapOvr>
    <a:masterClrMapping/>
  </p:clrMapOvr>
  <mc:AlternateContent xmlns:mc="http://schemas.openxmlformats.org/markup-compatibility/2006" xmlns:p14="http://schemas.microsoft.com/office/powerpoint/2010/main">
    <mc:Choice Requires="p14">
      <p:transition spd="slow" p14:dur="4250"/>
    </mc:Choice>
    <mc:Fallback xmlns="">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3600" dirty="0"/>
              <a:t>C. What Are Some of the Wrong Responses to the Gospel Today?</a:t>
            </a:r>
            <a:r>
              <a:rPr lang="en-US" sz="3600" dirty="0">
                <a:solidFill>
                  <a:srgbClr val="FFFF00"/>
                </a:solidFill>
              </a:rPr>
              <a:t>          Faith in Jesus Christ plus …</a:t>
            </a:r>
          </a:p>
          <a:p>
            <a:r>
              <a:rPr lang="en-US" sz="3600" dirty="0">
                <a:solidFill>
                  <a:srgbClr val="FFFF00"/>
                </a:solidFill>
              </a:rPr>
              <a:t>    </a:t>
            </a:r>
            <a:r>
              <a:rPr lang="en-US" sz="3600" dirty="0"/>
              <a:t>1. BE WATER BAPTIZED. (1 Cor.1:17-18)</a:t>
            </a:r>
          </a:p>
          <a:p>
            <a:r>
              <a:rPr lang="en-US" sz="3600" dirty="0"/>
              <a:t>    </a:t>
            </a:r>
            <a:r>
              <a:rPr lang="en-US" sz="3600" dirty="0">
                <a:solidFill>
                  <a:srgbClr val="FFFF00"/>
                </a:solidFill>
              </a:rPr>
              <a:t>2.	Be HOLY; don’t SIN too much. (Titus 	3:5)</a:t>
            </a:r>
          </a:p>
          <a:p>
            <a:endParaRPr lang="en-US" sz="3600" dirty="0">
              <a:solidFill>
                <a:srgbClr val="FFFF00"/>
              </a:solidFill>
            </a:endParaRPr>
          </a:p>
          <a:p>
            <a:r>
              <a:rPr lang="en-US" sz="3600" dirty="0">
                <a:solidFill>
                  <a:srgbClr val="FFFF00"/>
                </a:solidFill>
              </a:rPr>
              <a:t>Titus 3:5 </a:t>
            </a:r>
            <a:r>
              <a:rPr lang="en-US" sz="3600" dirty="0"/>
              <a:t>not by works of righteousness which we have done, but according to His mercy He saved us.</a:t>
            </a:r>
          </a:p>
          <a:p>
            <a:endParaRPr lang="en-US" sz="3600" dirty="0">
              <a:solidFill>
                <a:srgbClr val="FFFF00"/>
              </a:solidFill>
            </a:endParaRPr>
          </a:p>
          <a:p>
            <a:endParaRPr lang="en-US" sz="3600" dirty="0">
              <a:solidFill>
                <a:srgbClr val="FFFF00"/>
              </a:solidFill>
            </a:endParaRPr>
          </a:p>
          <a:p>
            <a:endParaRPr lang="en-US" dirty="0">
              <a:solidFill>
                <a:srgbClr val="FFFF00"/>
              </a:solidFill>
            </a:endParaRPr>
          </a:p>
        </p:txBody>
      </p:sp>
    </p:spTree>
    <p:extLst>
      <p:ext uri="{BB962C8B-B14F-4D97-AF65-F5344CB8AC3E}">
        <p14:creationId xmlns:p14="http://schemas.microsoft.com/office/powerpoint/2010/main" val="4178621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US" sz="3600" dirty="0"/>
              <a:t>C. What Are Some of the Wrong Responses to the Gospel Today?</a:t>
            </a:r>
            <a:r>
              <a:rPr lang="en-US" sz="3600" dirty="0">
                <a:solidFill>
                  <a:srgbClr val="FFFF00"/>
                </a:solidFill>
              </a:rPr>
              <a:t>          Faith in Jesus Christ plus …</a:t>
            </a:r>
          </a:p>
          <a:p>
            <a:r>
              <a:rPr lang="en-US" sz="3600" dirty="0">
                <a:solidFill>
                  <a:srgbClr val="FFFF00"/>
                </a:solidFill>
              </a:rPr>
              <a:t>    </a:t>
            </a:r>
            <a:r>
              <a:rPr lang="en-US" sz="3600" dirty="0"/>
              <a:t>1. BE WATER BAPTIZED. </a:t>
            </a:r>
          </a:p>
          <a:p>
            <a:r>
              <a:rPr lang="en-US" sz="3600" dirty="0"/>
              <a:t>    </a:t>
            </a:r>
            <a:r>
              <a:rPr lang="en-US" sz="3600" dirty="0">
                <a:solidFill>
                  <a:srgbClr val="FFFF00"/>
                </a:solidFill>
              </a:rPr>
              <a:t>2.	Be HOLY ; don’t SIN too much. (Titus 3:5)</a:t>
            </a:r>
          </a:p>
          <a:p>
            <a:endParaRPr lang="en-US" sz="3600" dirty="0">
              <a:solidFill>
                <a:srgbClr val="FFFF00"/>
              </a:solidFill>
            </a:endParaRPr>
          </a:p>
          <a:p>
            <a:r>
              <a:rPr lang="en-US" sz="3600" dirty="0">
                <a:solidFill>
                  <a:srgbClr val="FFFF00"/>
                </a:solidFill>
              </a:rPr>
              <a:t>Clarification: </a:t>
            </a:r>
            <a:r>
              <a:rPr lang="en-US" sz="3600" dirty="0"/>
              <a:t>While God desires all believers to live a holy life as a </a:t>
            </a:r>
            <a:r>
              <a:rPr lang="en-US" sz="3600" dirty="0">
                <a:solidFill>
                  <a:srgbClr val="FFFF00"/>
                </a:solidFill>
              </a:rPr>
              <a:t>RESULT</a:t>
            </a:r>
            <a:r>
              <a:rPr lang="en-US" sz="3600" dirty="0"/>
              <a:t> of being saved, it is not the means of obtaining or maintaining salvation; otherwise, salvation would not be by God’s </a:t>
            </a:r>
            <a:r>
              <a:rPr lang="en-US" sz="3600" dirty="0">
                <a:solidFill>
                  <a:srgbClr val="FFFF00"/>
                </a:solidFill>
              </a:rPr>
              <a:t>GRACE</a:t>
            </a:r>
            <a:r>
              <a:rPr lang="en-US" sz="3600" dirty="0"/>
              <a:t> but by our </a:t>
            </a:r>
            <a:r>
              <a:rPr lang="en-US" sz="3600" dirty="0">
                <a:solidFill>
                  <a:srgbClr val="FFFF00"/>
                </a:solidFill>
              </a:rPr>
              <a:t>WORKS</a:t>
            </a:r>
            <a:r>
              <a:rPr lang="en-US" sz="3600" dirty="0"/>
              <a:t>. (1 Peter 1:3-5, 13-19) </a:t>
            </a:r>
          </a:p>
          <a:p>
            <a:endParaRPr lang="en-US" sz="3600" dirty="0">
              <a:solidFill>
                <a:srgbClr val="FFFF00"/>
              </a:solidFill>
            </a:endParaRPr>
          </a:p>
          <a:p>
            <a:endParaRPr lang="en-US" sz="3600" dirty="0">
              <a:solidFill>
                <a:srgbClr val="FFFF00"/>
              </a:solidFill>
            </a:endParaRPr>
          </a:p>
          <a:p>
            <a:endParaRPr lang="en-US" dirty="0">
              <a:solidFill>
                <a:srgbClr val="FFFF00"/>
              </a:solidFill>
            </a:endParaRPr>
          </a:p>
        </p:txBody>
      </p:sp>
    </p:spTree>
    <p:extLst>
      <p:ext uri="{BB962C8B-B14F-4D97-AF65-F5344CB8AC3E}">
        <p14:creationId xmlns:p14="http://schemas.microsoft.com/office/powerpoint/2010/main" val="3469350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4300" y="228600"/>
            <a:ext cx="9029700" cy="6629400"/>
          </a:xfrm>
        </p:spPr>
        <p:txBody>
          <a:bodyPr>
            <a:normAutofit fontScale="92500" lnSpcReduction="20000"/>
          </a:bodyPr>
          <a:lstStyle/>
          <a:p>
            <a:r>
              <a:rPr lang="en-US" sz="3200" dirty="0">
                <a:solidFill>
                  <a:srgbClr val="FFFF00"/>
                </a:solidFill>
              </a:rPr>
              <a:t>II. THE ELEMENTS OF THE GOSPEL (</a:t>
            </a:r>
            <a:r>
              <a:rPr lang="en-US" sz="3200" dirty="0"/>
              <a:t>1 Corinthians 15:3-4)</a:t>
            </a:r>
          </a:p>
          <a:p>
            <a:r>
              <a:rPr lang="en-US" sz="3200" dirty="0"/>
              <a:t>     A. The AUTHORITY and IMPORTANCE of the Gospel. (15:3a)</a:t>
            </a:r>
          </a:p>
          <a:p>
            <a:r>
              <a:rPr lang="en-US" sz="3200" dirty="0"/>
              <a:t>	</a:t>
            </a:r>
            <a:r>
              <a:rPr lang="en-US" sz="3200" dirty="0">
                <a:solidFill>
                  <a:srgbClr val="FFFF00"/>
                </a:solidFill>
              </a:rPr>
              <a:t>1. The message of the Gospel was </a:t>
            </a:r>
            <a:r>
              <a:rPr lang="en-US" sz="3200" u="sng" dirty="0"/>
              <a:t>AUTHORITATIVELY DELIVERED</a:t>
            </a:r>
            <a:r>
              <a:rPr lang="en-US" sz="3200" dirty="0"/>
              <a:t> </a:t>
            </a:r>
            <a:r>
              <a:rPr lang="en-US" sz="3200" dirty="0">
                <a:solidFill>
                  <a:srgbClr val="FFFF00"/>
                </a:solidFill>
              </a:rPr>
              <a:t>by Paul without apology.</a:t>
            </a:r>
          </a:p>
          <a:p>
            <a:endParaRPr lang="en-US" sz="3200" dirty="0">
              <a:solidFill>
                <a:srgbClr val="FFFF00"/>
              </a:solidFill>
            </a:endParaRPr>
          </a:p>
          <a:p>
            <a:r>
              <a:rPr lang="en-US" sz="3200" dirty="0">
                <a:solidFill>
                  <a:srgbClr val="FFFF00"/>
                </a:solidFill>
              </a:rPr>
              <a:t>1 Corinthians 15:3 </a:t>
            </a:r>
            <a:r>
              <a:rPr lang="en-US" sz="3200" dirty="0"/>
              <a:t>For I </a:t>
            </a:r>
            <a:r>
              <a:rPr lang="en-US" sz="3200" u="sng" dirty="0"/>
              <a:t>delivered to you</a:t>
            </a:r>
            <a:r>
              <a:rPr lang="en-US" sz="3200" dirty="0"/>
              <a:t> first of all that which I also received</a:t>
            </a:r>
          </a:p>
          <a:p>
            <a:endParaRPr lang="en-US" sz="3200" dirty="0"/>
          </a:p>
          <a:p>
            <a:r>
              <a:rPr lang="en-US" sz="3200" dirty="0">
                <a:solidFill>
                  <a:srgbClr val="FFFF00"/>
                </a:solidFill>
              </a:rPr>
              <a:t>Galatians 1:11-12  </a:t>
            </a:r>
            <a:r>
              <a:rPr lang="en-US" sz="3200" dirty="0"/>
              <a:t>But I make known to you, brethren, that the gospel which was preached by me is not according to man. 12 For I neither received it from man, nor was I taught it, but it came through the revelation of Jesus Christ.</a:t>
            </a:r>
          </a:p>
          <a:p>
            <a:endParaRPr lang="en-US" dirty="0">
              <a:solidFill>
                <a:srgbClr val="FFFF00"/>
              </a:solidFill>
            </a:endParaRPr>
          </a:p>
        </p:txBody>
      </p:sp>
    </p:spTree>
    <p:extLst>
      <p:ext uri="{BB962C8B-B14F-4D97-AF65-F5344CB8AC3E}">
        <p14:creationId xmlns:p14="http://schemas.microsoft.com/office/powerpoint/2010/main" val="208016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anim calcmode="lin" valueType="num">
                                      <p:cBhvr>
                                        <p:cTn id="11"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12"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13" dur="500"/>
                                        <p:tgtEl>
                                          <p:spTgt spid="2">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
                                            <p:txEl>
                                              <p:pRg st="6" end="6"/>
                                            </p:txEl>
                                          </p:spTgt>
                                        </p:tgtEl>
                                        <p:attrNameLst>
                                          <p:attrName>style.visibility</p:attrName>
                                        </p:attrNameLst>
                                      </p:cBhvr>
                                      <p:to>
                                        <p:strVal val="visible"/>
                                      </p:to>
                                    </p:set>
                                    <p:anim calcmode="lin" valueType="num">
                                      <p:cBhvr>
                                        <p:cTn id="18"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19"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2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 y="0"/>
            <a:ext cx="9029700" cy="6858000"/>
          </a:xfrm>
        </p:spPr>
        <p:txBody>
          <a:bodyPr>
            <a:noAutofit/>
          </a:bodyPr>
          <a:lstStyle/>
          <a:p>
            <a:pPr marL="0" indent="0">
              <a:buNone/>
            </a:pPr>
            <a:r>
              <a:rPr lang="en-US" sz="3000" dirty="0">
                <a:solidFill>
                  <a:srgbClr val="FFFF00"/>
                </a:solidFill>
              </a:rPr>
              <a:t>1 Peter 1:13-19 </a:t>
            </a:r>
            <a:r>
              <a:rPr lang="en-US" sz="3000" dirty="0">
                <a:solidFill>
                  <a:schemeClr val="bg1"/>
                </a:solidFill>
              </a:rPr>
              <a:t>Therefore gird up the loins of your mind, be sober, and rest your hope fully upon the grace that is to be brought to you at the revelation of Jesus Christ; 14 as obedient children, not conforming yourselves to the former lusts, as in your ignorance; 15 but as He who called you is holy, </a:t>
            </a:r>
            <a:r>
              <a:rPr lang="en-US" sz="3000" dirty="0">
                <a:solidFill>
                  <a:srgbClr val="FFFF00"/>
                </a:solidFill>
              </a:rPr>
              <a:t>you also </a:t>
            </a:r>
            <a:r>
              <a:rPr lang="en-US" sz="3000" u="sng" dirty="0">
                <a:solidFill>
                  <a:srgbClr val="FFFF00"/>
                </a:solidFill>
              </a:rPr>
              <a:t>be holy in all your conduct, 16 because it is written, "Be holy, for I am holy</a:t>
            </a:r>
            <a:r>
              <a:rPr lang="en-US" sz="3000" dirty="0">
                <a:solidFill>
                  <a:srgbClr val="FFFF00"/>
                </a:solidFill>
              </a:rPr>
              <a:t>.” </a:t>
            </a:r>
            <a:r>
              <a:rPr lang="en-US" sz="3000" dirty="0">
                <a:solidFill>
                  <a:schemeClr val="bg1"/>
                </a:solidFill>
              </a:rPr>
              <a:t>And if you call on the Father, who without partiality judges according to each one's work, conduct yourselves throughout the time of your stay here in fear; 18 </a:t>
            </a:r>
            <a:r>
              <a:rPr lang="en-US" sz="3000" dirty="0">
                <a:solidFill>
                  <a:srgbClr val="FFFF00"/>
                </a:solidFill>
              </a:rPr>
              <a:t>knowing that you were not redeemed </a:t>
            </a:r>
            <a:r>
              <a:rPr lang="en-US" sz="3000" dirty="0">
                <a:solidFill>
                  <a:schemeClr val="bg1"/>
                </a:solidFill>
              </a:rPr>
              <a:t>with corruptible things, like silver or gold, from your aimless conduct received by tradition from your fathers, 19 </a:t>
            </a:r>
            <a:r>
              <a:rPr lang="en-US" sz="3000" dirty="0">
                <a:solidFill>
                  <a:srgbClr val="FFFF00"/>
                </a:solidFill>
              </a:rPr>
              <a:t>but with the precious blood of Christ</a:t>
            </a:r>
            <a:r>
              <a:rPr lang="en-US" sz="3000" dirty="0">
                <a:solidFill>
                  <a:schemeClr val="bg1"/>
                </a:solidFill>
              </a:rPr>
              <a:t>, as of a lamb without blemish and without spot.</a:t>
            </a:r>
          </a:p>
        </p:txBody>
      </p:sp>
    </p:spTree>
    <p:extLst>
      <p:ext uri="{BB962C8B-B14F-4D97-AF65-F5344CB8AC3E}">
        <p14:creationId xmlns:p14="http://schemas.microsoft.com/office/powerpoint/2010/main" val="129265724"/>
      </p:ext>
    </p:extLst>
  </p:cSld>
  <p:clrMapOvr>
    <a:masterClrMapping/>
  </p:clrMapOvr>
  <mc:AlternateContent xmlns:mc="http://schemas.openxmlformats.org/markup-compatibility/2006" xmlns:p14="http://schemas.microsoft.com/office/powerpoint/2010/main">
    <mc:Choice Requires="p14">
      <p:transition spd="slow" p14:dur="4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2C57A699-1284-40A9-B740-733F78FA539E}"/>
              </a:ext>
            </a:extLst>
          </p:cNvPr>
          <p:cNvPicPr>
            <a:picLocks noGrp="1" noChangeAspect="1"/>
          </p:cNvPicPr>
          <p:nvPr>
            <p:ph idx="1"/>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459442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3200" dirty="0"/>
              <a:t>C. What Are Some of the Wrong Responses to the Gospel Today?</a:t>
            </a:r>
            <a:r>
              <a:rPr lang="en-US" sz="3200" dirty="0">
                <a:solidFill>
                  <a:srgbClr val="FFFF00"/>
                </a:solidFill>
              </a:rPr>
              <a:t>          Faith in Jesus Christ plus …</a:t>
            </a:r>
          </a:p>
          <a:p>
            <a:r>
              <a:rPr lang="en-US" sz="3200" dirty="0">
                <a:solidFill>
                  <a:srgbClr val="FFFF00"/>
                </a:solidFill>
              </a:rPr>
              <a:t>    </a:t>
            </a:r>
            <a:r>
              <a:rPr lang="en-US" sz="3200" dirty="0"/>
              <a:t>1. BE WATER BAPTIZED. (1 Cor. 1:17-18)</a:t>
            </a:r>
          </a:p>
          <a:p>
            <a:r>
              <a:rPr lang="en-US" sz="3200" dirty="0"/>
              <a:t>    2.	Be HOLY ; don’t SIN too much. (Titus 3:5)</a:t>
            </a:r>
          </a:p>
          <a:p>
            <a:r>
              <a:rPr lang="en-US" sz="3200" dirty="0">
                <a:solidFill>
                  <a:srgbClr val="FFFF00"/>
                </a:solidFill>
              </a:rPr>
              <a:t>    3. REPENT FROM YOUR SINS.</a:t>
            </a:r>
          </a:p>
          <a:p>
            <a:endParaRPr lang="en-US" sz="3200" dirty="0">
              <a:solidFill>
                <a:srgbClr val="FFFF00"/>
              </a:solidFill>
            </a:endParaRPr>
          </a:p>
          <a:p>
            <a:r>
              <a:rPr lang="en-US" sz="3200" dirty="0">
                <a:solidFill>
                  <a:srgbClr val="FFFF00"/>
                </a:solidFill>
              </a:rPr>
              <a:t>John 3:18 </a:t>
            </a:r>
            <a:r>
              <a:rPr lang="en-US" sz="3200" dirty="0"/>
              <a:t>"He who believes in Him is not condemned; but he who does not believe is condemned already, because he has not believed in the name of the only begotten Son of God. </a:t>
            </a:r>
          </a:p>
          <a:p>
            <a:endParaRPr lang="en-US" sz="3200" dirty="0"/>
          </a:p>
          <a:p>
            <a:endParaRPr lang="en-US" dirty="0">
              <a:solidFill>
                <a:srgbClr val="FFFF00"/>
              </a:solidFill>
            </a:endParaRPr>
          </a:p>
          <a:p>
            <a:endParaRPr lang="en-US" dirty="0">
              <a:solidFill>
                <a:srgbClr val="FFFF00"/>
              </a:solidFill>
            </a:endParaRPr>
          </a:p>
          <a:p>
            <a:endParaRPr lang="en-US" dirty="0">
              <a:solidFill>
                <a:srgbClr val="FFFF00"/>
              </a:solidFill>
            </a:endParaRPr>
          </a:p>
        </p:txBody>
      </p:sp>
    </p:spTree>
    <p:extLst>
      <p:ext uri="{BB962C8B-B14F-4D97-AF65-F5344CB8AC3E}">
        <p14:creationId xmlns:p14="http://schemas.microsoft.com/office/powerpoint/2010/main" val="26960944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6866" name="Picture 2" descr="G:\14.0 Resources\14.01 Picture Illustrations (jpg, etc)\Gospel\Christ Question.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14324" y="259398"/>
            <a:ext cx="8601075" cy="6308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467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sz="3200" dirty="0"/>
              <a:t>C. What Are Some of the Wrong Responses to the Gospel Today?</a:t>
            </a:r>
            <a:r>
              <a:rPr lang="en-US" sz="3200" dirty="0">
                <a:solidFill>
                  <a:srgbClr val="FFFF00"/>
                </a:solidFill>
              </a:rPr>
              <a:t>          Faith in Jesus Christ plus …</a:t>
            </a:r>
          </a:p>
          <a:p>
            <a:r>
              <a:rPr lang="en-US" sz="3200" dirty="0">
                <a:solidFill>
                  <a:srgbClr val="FFFF00"/>
                </a:solidFill>
              </a:rPr>
              <a:t>    </a:t>
            </a:r>
            <a:r>
              <a:rPr lang="en-US" sz="3200" dirty="0"/>
              <a:t>1. BE BAPTIZED. (1 Cor. 1:17-18)</a:t>
            </a:r>
          </a:p>
          <a:p>
            <a:r>
              <a:rPr lang="en-US" sz="3200" dirty="0"/>
              <a:t>    2.	Be HOLY ; don’t SIN too much. (Titus 3:5)</a:t>
            </a:r>
          </a:p>
          <a:p>
            <a:r>
              <a:rPr lang="en-US" sz="3200" dirty="0">
                <a:solidFill>
                  <a:srgbClr val="FFFF00"/>
                </a:solidFill>
              </a:rPr>
              <a:t>    3. REPENT FROM YOUR SINS.</a:t>
            </a:r>
          </a:p>
          <a:p>
            <a:endParaRPr lang="en-US" sz="3200" dirty="0">
              <a:solidFill>
                <a:srgbClr val="FFFF00"/>
              </a:solidFill>
            </a:endParaRPr>
          </a:p>
          <a:p>
            <a:r>
              <a:rPr lang="en-US" sz="3200" dirty="0">
                <a:solidFill>
                  <a:srgbClr val="FFFF00"/>
                </a:solidFill>
              </a:rPr>
              <a:t>Clarification: </a:t>
            </a:r>
            <a:r>
              <a:rPr lang="en-US" sz="3200" dirty="0"/>
              <a:t>The issue at salvation is not repenting of your sins but </a:t>
            </a:r>
            <a:r>
              <a:rPr lang="en-US" sz="3200" dirty="0">
                <a:solidFill>
                  <a:srgbClr val="FFFF00"/>
                </a:solidFill>
              </a:rPr>
              <a:t>CHANGING YOUR MIND </a:t>
            </a:r>
            <a:r>
              <a:rPr lang="en-US" sz="3200" dirty="0"/>
              <a:t>about the </a:t>
            </a:r>
            <a:r>
              <a:rPr lang="en-US" sz="3200" dirty="0">
                <a:solidFill>
                  <a:srgbClr val="FFFF00"/>
                </a:solidFill>
              </a:rPr>
              <a:t>SAVIOR</a:t>
            </a:r>
            <a:r>
              <a:rPr lang="en-US" sz="3200" dirty="0"/>
              <a:t> who died for your sins so as to trust in His finished work alone. Repentance from sin does have a place </a:t>
            </a:r>
            <a:r>
              <a:rPr lang="en-US" sz="3200" dirty="0">
                <a:solidFill>
                  <a:srgbClr val="FFFF00"/>
                </a:solidFill>
              </a:rPr>
              <a:t>LATER</a:t>
            </a:r>
            <a:r>
              <a:rPr lang="en-US" sz="3200" dirty="0"/>
              <a:t> in the believer’s life as part of the </a:t>
            </a:r>
            <a:r>
              <a:rPr lang="en-US" sz="3200" dirty="0">
                <a:solidFill>
                  <a:srgbClr val="FFFF00"/>
                </a:solidFill>
              </a:rPr>
              <a:t>SANCTIFICATION</a:t>
            </a:r>
            <a:r>
              <a:rPr lang="en-US" sz="3200" dirty="0"/>
              <a:t> process but is not a condition for justification before God. . (2 Cor.7:8-11;        1 John 1:5-10)</a:t>
            </a:r>
          </a:p>
          <a:p>
            <a:endParaRPr lang="en-US" dirty="0">
              <a:solidFill>
                <a:srgbClr val="FFFF00"/>
              </a:solidFill>
            </a:endParaRPr>
          </a:p>
          <a:p>
            <a:endParaRPr lang="en-US" dirty="0">
              <a:solidFill>
                <a:srgbClr val="FFFF00"/>
              </a:solidFill>
            </a:endParaRPr>
          </a:p>
        </p:txBody>
      </p:sp>
    </p:spTree>
    <p:extLst>
      <p:ext uri="{BB962C8B-B14F-4D97-AF65-F5344CB8AC3E}">
        <p14:creationId xmlns:p14="http://schemas.microsoft.com/office/powerpoint/2010/main" val="13950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 calcmode="lin" valueType="num">
                                      <p:cBhvr>
                                        <p:cTn id="7"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8"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9"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3600" dirty="0"/>
              <a:t>C. What Are Some of the Wrong Responses to the Gospel Today?</a:t>
            </a:r>
            <a:r>
              <a:rPr lang="en-US" sz="3600" dirty="0">
                <a:solidFill>
                  <a:srgbClr val="FFFF00"/>
                </a:solidFill>
              </a:rPr>
              <a:t>          Faith in Jesus Christ plus …</a:t>
            </a:r>
          </a:p>
          <a:p>
            <a:r>
              <a:rPr lang="en-US" sz="3600" dirty="0">
                <a:solidFill>
                  <a:srgbClr val="FFFF00"/>
                </a:solidFill>
              </a:rPr>
              <a:t>    </a:t>
            </a:r>
            <a:r>
              <a:rPr lang="en-US" sz="3600" dirty="0"/>
              <a:t>1. BE WATER BAPTIZED. (1 Cor. 1:17-18)</a:t>
            </a:r>
          </a:p>
          <a:p>
            <a:r>
              <a:rPr lang="en-US" sz="3600" dirty="0"/>
              <a:t>    2.	Be HOLY ; don’t SIN too much. (Titus 	3:5)</a:t>
            </a:r>
          </a:p>
          <a:p>
            <a:r>
              <a:rPr lang="en-US" sz="3600" dirty="0"/>
              <a:t>    3. REPENT FROM YOUR SINS.</a:t>
            </a:r>
          </a:p>
          <a:p>
            <a:r>
              <a:rPr lang="en-US" sz="3600" dirty="0"/>
              <a:t>    </a:t>
            </a:r>
            <a:r>
              <a:rPr lang="en-US" sz="3600" dirty="0">
                <a:solidFill>
                  <a:srgbClr val="FFFF00"/>
                </a:solidFill>
              </a:rPr>
              <a:t>4. ASK / INVITE JESUS INTO YOUR 	HEART.</a:t>
            </a:r>
          </a:p>
          <a:p>
            <a:endParaRPr lang="en-US" sz="3000" dirty="0"/>
          </a:p>
          <a:p>
            <a:endParaRPr lang="en-US" dirty="0">
              <a:solidFill>
                <a:srgbClr val="FFFF00"/>
              </a:solidFill>
            </a:endParaRPr>
          </a:p>
          <a:p>
            <a:endParaRPr lang="en-US" dirty="0">
              <a:solidFill>
                <a:srgbClr val="FFFF00"/>
              </a:solidFill>
            </a:endParaRPr>
          </a:p>
        </p:txBody>
      </p:sp>
    </p:spTree>
    <p:extLst>
      <p:ext uri="{BB962C8B-B14F-4D97-AF65-F5344CB8AC3E}">
        <p14:creationId xmlns:p14="http://schemas.microsoft.com/office/powerpoint/2010/main" val="5835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p:cTn id="7"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086850" cy="7467600"/>
          </a:xfrm>
        </p:spPr>
        <p:txBody>
          <a:bodyPr>
            <a:normAutofit fontScale="92500" lnSpcReduction="20000"/>
          </a:bodyPr>
          <a:lstStyle/>
          <a:p>
            <a:pPr marL="0" indent="0">
              <a:buNone/>
            </a:pPr>
            <a:r>
              <a:rPr lang="en-US" b="1" dirty="0"/>
              <a:t> </a:t>
            </a:r>
            <a:r>
              <a:rPr lang="en-US" sz="3200" b="1" dirty="0"/>
              <a:t>John 1:12</a:t>
            </a:r>
            <a:r>
              <a:rPr lang="en-US" sz="3200" dirty="0"/>
              <a:t> But as many as </a:t>
            </a:r>
            <a:r>
              <a:rPr lang="en-US" sz="3200" u="sng" dirty="0"/>
              <a:t>received Him</a:t>
            </a:r>
            <a:r>
              <a:rPr lang="en-US" sz="3200" dirty="0"/>
              <a:t>, to them He gave the right to </a:t>
            </a:r>
            <a:r>
              <a:rPr lang="en-US" sz="3200" u="sng" dirty="0"/>
              <a:t>become children of God</a:t>
            </a:r>
            <a:r>
              <a:rPr lang="en-US" sz="3200" dirty="0"/>
              <a:t>, to those who believe in His name.</a:t>
            </a:r>
          </a:p>
          <a:p>
            <a:pPr marL="0" indent="0">
              <a:buNone/>
            </a:pPr>
            <a:endParaRPr lang="en-US" sz="900" b="1" dirty="0"/>
          </a:p>
          <a:p>
            <a:pPr marL="0" indent="0">
              <a:buNone/>
            </a:pPr>
            <a:r>
              <a:rPr lang="en-US" sz="3200" b="1" dirty="0"/>
              <a:t>Galatians 4:6 </a:t>
            </a:r>
            <a:r>
              <a:rPr lang="en-US" sz="3200" dirty="0"/>
              <a:t>And </a:t>
            </a:r>
            <a:r>
              <a:rPr lang="en-US" sz="3200" u="sng" dirty="0"/>
              <a:t>because you are sons</a:t>
            </a:r>
            <a:r>
              <a:rPr lang="en-US" sz="3200" dirty="0"/>
              <a:t>, God has sent forth the Spirit of His Son into your hearts, crying out, "Abba, Father!" </a:t>
            </a:r>
          </a:p>
          <a:p>
            <a:pPr marL="0" indent="0">
              <a:buNone/>
            </a:pPr>
            <a:endParaRPr lang="en-US" sz="900" dirty="0"/>
          </a:p>
          <a:p>
            <a:pPr marL="0" indent="0">
              <a:buNone/>
            </a:pPr>
            <a:r>
              <a:rPr lang="en-US" sz="3200" b="1" dirty="0"/>
              <a:t>Colossians 1:27 </a:t>
            </a:r>
            <a:r>
              <a:rPr lang="en-US" sz="3200" dirty="0"/>
              <a:t>To them God willed to make known what are the riches of the glory of this mystery among the Gentiles: which is </a:t>
            </a:r>
            <a:r>
              <a:rPr lang="en-US" sz="3200" u="sng" dirty="0"/>
              <a:t>Christ in you</a:t>
            </a:r>
            <a:r>
              <a:rPr lang="en-US" sz="3200" dirty="0"/>
              <a:t>, the hope of glory.</a:t>
            </a:r>
          </a:p>
          <a:p>
            <a:pPr marL="0" indent="0">
              <a:buNone/>
            </a:pPr>
            <a:endParaRPr lang="en-US" sz="900" dirty="0"/>
          </a:p>
          <a:p>
            <a:pPr marL="0" indent="0">
              <a:buNone/>
            </a:pPr>
            <a:r>
              <a:rPr lang="en-US" sz="3500" b="1" dirty="0"/>
              <a:t>Clarification: NO WHERE in Scripture are we told to ask/invite Jesus Christ into our hearts for He AUTOMATICALLY comes in{as does the Holy Spirit}  the moment we trust in Christ alone as presented in the Gospel. To ask Jesus into your heart CONFUSES the Gospel as you do not ask for a free gift.</a:t>
            </a:r>
          </a:p>
          <a:p>
            <a:pPr marL="0" indent="0">
              <a:buNone/>
            </a:pPr>
            <a:r>
              <a:rPr lang="en-US" sz="3500" dirty="0"/>
              <a:t> </a:t>
            </a:r>
          </a:p>
        </p:txBody>
      </p:sp>
    </p:spTree>
    <p:extLst>
      <p:ext uri="{BB962C8B-B14F-4D97-AF65-F5344CB8AC3E}">
        <p14:creationId xmlns:p14="http://schemas.microsoft.com/office/powerpoint/2010/main" val="375515275"/>
      </p:ext>
    </p:extLst>
  </p:cSld>
  <p:clrMapOvr>
    <a:masterClrMapping/>
  </p:clrMapOvr>
  <mc:AlternateContent xmlns:mc="http://schemas.openxmlformats.org/markup-compatibility/2006" xmlns:p14="http://schemas.microsoft.com/office/powerpoint/2010/main">
    <mc:Choice Requires="p14">
      <p:transition spd="slow" p14:dur="4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 calcmode="lin" valueType="num">
                                      <p:cBhvr>
                                        <p:cTn id="28"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1" y="304800"/>
            <a:ext cx="4229099" cy="6553199"/>
          </a:xfrm>
        </p:spPr>
        <p:txBody>
          <a:bodyPr>
            <a:normAutofit/>
          </a:bodyPr>
          <a:lstStyle/>
          <a:p>
            <a:pPr marL="0" indent="0" algn="ctr">
              <a:buNone/>
            </a:pPr>
            <a:r>
              <a:rPr lang="en-US" sz="3200" dirty="0">
                <a:solidFill>
                  <a:srgbClr val="FFFF00"/>
                </a:solidFill>
              </a:rPr>
              <a:t> Revelation 3:19-20                </a:t>
            </a:r>
            <a:r>
              <a:rPr lang="en-US" sz="3200" dirty="0">
                <a:solidFill>
                  <a:schemeClr val="bg1"/>
                </a:solidFill>
              </a:rPr>
              <a:t>"As many as I love {</a:t>
            </a:r>
            <a:r>
              <a:rPr lang="en-US" sz="3200" dirty="0" err="1">
                <a:solidFill>
                  <a:schemeClr val="bg1"/>
                </a:solidFill>
              </a:rPr>
              <a:t>phileo</a:t>
            </a:r>
            <a:r>
              <a:rPr lang="en-US" sz="3200" dirty="0">
                <a:solidFill>
                  <a:schemeClr val="bg1"/>
                </a:solidFill>
              </a:rPr>
              <a:t>}, I rebuke and chasten {Heb. 12:5-11} . Therefore be zealous               and repent.                                20 "Behold, I stand at the door and knock. If anyone hears My voice and opens the door, I will come in to him and dine with him, and he with Me</a:t>
            </a:r>
            <a:r>
              <a:rPr lang="en-US" sz="3000" dirty="0">
                <a:solidFill>
                  <a:schemeClr val="bg1"/>
                </a:solidFill>
              </a:rPr>
              <a:t>.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455172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5209555"/>
      </p:ext>
    </p:extLst>
  </p:cSld>
  <p:clrMapOvr>
    <a:masterClrMapping/>
  </p:clrMapOvr>
  <p:transition spd="slow">
    <p:wheel spokes="1"/>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3200" dirty="0"/>
              <a:t>C. What Are Some of the Wrong Responses to the Gospel Today?</a:t>
            </a:r>
            <a:r>
              <a:rPr lang="en-US" sz="3200" dirty="0">
                <a:solidFill>
                  <a:srgbClr val="FFFF00"/>
                </a:solidFill>
              </a:rPr>
              <a:t>          Faith in Jesus Christ plus …</a:t>
            </a:r>
          </a:p>
          <a:p>
            <a:r>
              <a:rPr lang="en-US" sz="3200" dirty="0">
                <a:solidFill>
                  <a:srgbClr val="FFFF00"/>
                </a:solidFill>
              </a:rPr>
              <a:t>    </a:t>
            </a:r>
            <a:r>
              <a:rPr lang="en-US" sz="3200" dirty="0"/>
              <a:t>1. BE WATER BAPTIZED. (1 Cor. 1:17-18)</a:t>
            </a:r>
          </a:p>
          <a:p>
            <a:r>
              <a:rPr lang="en-US" sz="3200" dirty="0"/>
              <a:t>    2.	Be HOLY ; don’t SIN too much. (Titus 3:5)</a:t>
            </a:r>
          </a:p>
          <a:p>
            <a:r>
              <a:rPr lang="en-US" sz="3200" dirty="0"/>
              <a:t>    3. REPENT FROM YOUR SINS.</a:t>
            </a:r>
          </a:p>
          <a:p>
            <a:r>
              <a:rPr lang="en-US" sz="3200" dirty="0"/>
              <a:t>    4. ASK / INVITE JESUS INTO YOUR HEART.</a:t>
            </a:r>
          </a:p>
          <a:p>
            <a:r>
              <a:rPr lang="en-US" sz="3200" dirty="0"/>
              <a:t>    </a:t>
            </a:r>
            <a:r>
              <a:rPr lang="en-US" sz="3200" dirty="0">
                <a:solidFill>
                  <a:srgbClr val="FFFF00"/>
                </a:solidFill>
              </a:rPr>
              <a:t>5. GIVE YOUR LIFE / HEART TO CHRIST</a:t>
            </a:r>
            <a:r>
              <a:rPr lang="en-US" sz="3200" dirty="0"/>
              <a:t>.</a:t>
            </a:r>
          </a:p>
          <a:p>
            <a:endParaRPr lang="en-US" sz="3200" dirty="0"/>
          </a:p>
          <a:p>
            <a:r>
              <a:rPr lang="en-US" sz="3200" dirty="0"/>
              <a:t>Clarification: Salvation is </a:t>
            </a:r>
            <a:r>
              <a:rPr lang="en-US" sz="3200" dirty="0">
                <a:solidFill>
                  <a:srgbClr val="FFFF00"/>
                </a:solidFill>
              </a:rPr>
              <a:t>NOT </a:t>
            </a:r>
            <a:r>
              <a:rPr lang="en-US" sz="3200" dirty="0"/>
              <a:t>obtained by </a:t>
            </a:r>
            <a:r>
              <a:rPr lang="en-US" sz="3200" dirty="0">
                <a:solidFill>
                  <a:srgbClr val="FFFF00"/>
                </a:solidFill>
              </a:rPr>
              <a:t>GIVING </a:t>
            </a:r>
            <a:r>
              <a:rPr lang="en-US" sz="3200" dirty="0"/>
              <a:t> [your money, your commitment, or your life] but by </a:t>
            </a:r>
            <a:r>
              <a:rPr lang="en-US" sz="3200" dirty="0">
                <a:solidFill>
                  <a:srgbClr val="FFFF00"/>
                </a:solidFill>
              </a:rPr>
              <a:t>RECEIVING</a:t>
            </a:r>
            <a:r>
              <a:rPr lang="en-US" sz="3200" dirty="0"/>
              <a:t> the gift of salvation through FAITH in CHRIST alone.}</a:t>
            </a:r>
          </a:p>
          <a:p>
            <a:endParaRPr lang="en-US" sz="3200" dirty="0"/>
          </a:p>
          <a:p>
            <a:endParaRPr lang="en-US" dirty="0"/>
          </a:p>
          <a:p>
            <a:endParaRPr lang="en-US" dirty="0">
              <a:solidFill>
                <a:srgbClr val="FFFF00"/>
              </a:solidFill>
            </a:endParaRPr>
          </a:p>
          <a:p>
            <a:endParaRPr lang="en-US" dirty="0">
              <a:solidFill>
                <a:srgbClr val="FFFF00"/>
              </a:solidFill>
            </a:endParaRPr>
          </a:p>
        </p:txBody>
      </p:sp>
    </p:spTree>
    <p:extLst>
      <p:ext uri="{BB962C8B-B14F-4D97-AF65-F5344CB8AC3E}">
        <p14:creationId xmlns:p14="http://schemas.microsoft.com/office/powerpoint/2010/main" val="51409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 calcmode="lin" valueType="num">
                                      <p:cBhvr>
                                        <p:cTn id="7"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8"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9" dur="500"/>
                                        <p:tgtEl>
                                          <p:spTgt spid="2">
                                            <p:txEl>
                                              <p:pRg st="5" end="5"/>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7" end="7"/>
                                            </p:txEl>
                                          </p:spTgt>
                                        </p:tgtEl>
                                        <p:attrNameLst>
                                          <p:attrName>style.visibility</p:attrName>
                                        </p:attrNameLst>
                                      </p:cBhvr>
                                      <p:to>
                                        <p:strVal val="visible"/>
                                      </p:to>
                                    </p:set>
                                    <p:anim calcmode="lin" valueType="num">
                                      <p:cBhvr>
                                        <p:cTn id="14"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16"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32220B9C-E48B-45C3-A5CB-300BA2982A1A}"/>
              </a:ext>
            </a:extLst>
          </p:cNvPr>
          <p:cNvPicPr>
            <a:picLocks noChangeAspect="1"/>
          </p:cNvPicPr>
          <p:nvPr/>
        </p:nvPicPr>
        <p:blipFill>
          <a:blip r:embed="rId3"/>
          <a:stretch>
            <a:fillRect/>
          </a:stretch>
        </p:blipFill>
        <p:spPr>
          <a:xfrm>
            <a:off x="4599432" y="0"/>
            <a:ext cx="4576969" cy="7086600"/>
          </a:xfrm>
          <a:prstGeom prst="rect">
            <a:avLst/>
          </a:prstGeom>
        </p:spPr>
      </p:pic>
    </p:spTree>
    <p:extLst>
      <p:ext uri="{BB962C8B-B14F-4D97-AF65-F5344CB8AC3E}">
        <p14:creationId xmlns:p14="http://schemas.microsoft.com/office/powerpoint/2010/main" val="492338177"/>
      </p:ext>
    </p:extLst>
  </p:cSld>
  <p:clrMapOvr>
    <a:masterClrMapping/>
  </p:clrMapOvr>
  <mc:AlternateContent xmlns:mc="http://schemas.openxmlformats.org/markup-compatibility/2006" xmlns:p14="http://schemas.microsoft.com/office/powerpoint/2010/main">
    <mc:Choice Requires="p14">
      <p:transition spd="slow" p14:dur="4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500" fill="hold"/>
                                        <p:tgtEl>
                                          <p:spTgt spid="7170"/>
                                        </p:tgtEl>
                                        <p:attrNameLst>
                                          <p:attrName>ppt_w</p:attrName>
                                        </p:attrNameLst>
                                      </p:cBhvr>
                                      <p:tavLst>
                                        <p:tav tm="0">
                                          <p:val>
                                            <p:fltVal val="0"/>
                                          </p:val>
                                        </p:tav>
                                        <p:tav tm="100000">
                                          <p:val>
                                            <p:strVal val="#ppt_w"/>
                                          </p:val>
                                        </p:tav>
                                      </p:tavLst>
                                    </p:anim>
                                    <p:anim calcmode="lin" valueType="num">
                                      <p:cBhvr>
                                        <p:cTn id="8" dur="500" fill="hold"/>
                                        <p:tgtEl>
                                          <p:spTgt spid="7170"/>
                                        </p:tgtEl>
                                        <p:attrNameLst>
                                          <p:attrName>ppt_h</p:attrName>
                                        </p:attrNameLst>
                                      </p:cBhvr>
                                      <p:tavLst>
                                        <p:tav tm="0">
                                          <p:val>
                                            <p:fltVal val="0"/>
                                          </p:val>
                                        </p:tav>
                                        <p:tav tm="100000">
                                          <p:val>
                                            <p:strVal val="#ppt_h"/>
                                          </p:val>
                                        </p:tav>
                                      </p:tavLst>
                                    </p:anim>
                                    <p:animEffect transition="in" filter="fade">
                                      <p:cBhvr>
                                        <p:cTn id="9" dur="500"/>
                                        <p:tgtEl>
                                          <p:spTgt spid="717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3200" dirty="0">
                <a:solidFill>
                  <a:srgbClr val="FFFF00"/>
                </a:solidFill>
              </a:rPr>
              <a:t>II. THE ELEMENTS OF THE GOSPEL  </a:t>
            </a:r>
            <a:r>
              <a:rPr lang="en-US" sz="3200" dirty="0"/>
              <a:t>(1 Corinthians 15:3-4)</a:t>
            </a:r>
          </a:p>
          <a:p>
            <a:r>
              <a:rPr lang="en-US" sz="3200" dirty="0">
                <a:solidFill>
                  <a:srgbClr val="FFFF00"/>
                </a:solidFill>
              </a:rPr>
              <a:t>     </a:t>
            </a:r>
            <a:r>
              <a:rPr lang="en-US" sz="3200" dirty="0"/>
              <a:t>A. The AUTHORITY and IMPORTANCE of the Gospel. (15:3a)</a:t>
            </a:r>
          </a:p>
          <a:p>
            <a:r>
              <a:rPr lang="en-US" sz="3200" dirty="0"/>
              <a:t>	1. The message of the Gospel was AUTHORATATIVELY DELIVERED by Paul without apology.</a:t>
            </a:r>
          </a:p>
          <a:p>
            <a:r>
              <a:rPr lang="en-US" sz="3200" dirty="0"/>
              <a:t>	</a:t>
            </a:r>
            <a:r>
              <a:rPr lang="en-US" sz="3200" dirty="0">
                <a:solidFill>
                  <a:srgbClr val="FFFF00"/>
                </a:solidFill>
              </a:rPr>
              <a:t>2. The message of the Gospel was of </a:t>
            </a:r>
            <a:r>
              <a:rPr lang="en-US" sz="3200" u="sng" dirty="0"/>
              <a:t>PRIMARY IMPORTANCE</a:t>
            </a:r>
            <a:r>
              <a:rPr lang="en-US" sz="3200" dirty="0">
                <a:solidFill>
                  <a:srgbClr val="FFFF00"/>
                </a:solidFill>
              </a:rPr>
              <a:t> ...”first of all”.</a:t>
            </a:r>
          </a:p>
          <a:p>
            <a:endParaRPr lang="en-US" sz="800" dirty="0">
              <a:solidFill>
                <a:srgbClr val="FFFF00"/>
              </a:solidFill>
            </a:endParaRPr>
          </a:p>
          <a:p>
            <a:r>
              <a:rPr lang="en-US" sz="3200" dirty="0">
                <a:solidFill>
                  <a:srgbClr val="FFFF00"/>
                </a:solidFill>
              </a:rPr>
              <a:t>1 Corinthians 15:3 </a:t>
            </a:r>
            <a:r>
              <a:rPr lang="en-US" sz="3200" dirty="0"/>
              <a:t>For I delivered to you </a:t>
            </a:r>
            <a:r>
              <a:rPr lang="en-US" sz="3200" u="sng" dirty="0"/>
              <a:t>first of all</a:t>
            </a:r>
            <a:r>
              <a:rPr lang="en-US" sz="3200" dirty="0"/>
              <a:t> that which I also received:</a:t>
            </a:r>
          </a:p>
        </p:txBody>
      </p:sp>
    </p:spTree>
    <p:extLst>
      <p:ext uri="{BB962C8B-B14F-4D97-AF65-F5344CB8AC3E}">
        <p14:creationId xmlns:p14="http://schemas.microsoft.com/office/powerpoint/2010/main" val="3446505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p:cTn id="7"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2">
                                            <p:txEl>
                                              <p:pRg st="3" end="3"/>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 calcmode="lin" valueType="num">
                                      <p:cBhvr>
                                        <p:cTn id="12"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14"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90342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03" y="0"/>
            <a:ext cx="455599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EFC8E15D-5DBA-4C56-9F14-9B5571C088BD}"/>
              </a:ext>
            </a:extLst>
          </p:cNvPr>
          <p:cNvPicPr>
            <a:picLocks noChangeAspect="1"/>
          </p:cNvPicPr>
          <p:nvPr/>
        </p:nvPicPr>
        <p:blipFill>
          <a:blip r:embed="rId3"/>
          <a:stretch>
            <a:fillRect/>
          </a:stretch>
        </p:blipFill>
        <p:spPr>
          <a:xfrm>
            <a:off x="4571999" y="0"/>
            <a:ext cx="4555998" cy="6858000"/>
          </a:xfrm>
          <a:prstGeom prst="rect">
            <a:avLst/>
          </a:prstGeom>
        </p:spPr>
      </p:pic>
    </p:spTree>
    <p:extLst>
      <p:ext uri="{BB962C8B-B14F-4D97-AF65-F5344CB8AC3E}">
        <p14:creationId xmlns:p14="http://schemas.microsoft.com/office/powerpoint/2010/main" val="3946414334"/>
      </p:ext>
    </p:extLst>
  </p:cSld>
  <p:clrMapOvr>
    <a:masterClrMapping/>
  </p:clrMapOvr>
  <p:transition spd="slow">
    <p:wheel spokes="1"/>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3600" dirty="0"/>
              <a:t>C. What Are Some of the Wrong Responses to the Gospel Today?</a:t>
            </a:r>
            <a:r>
              <a:rPr lang="en-US" sz="3600" dirty="0">
                <a:solidFill>
                  <a:srgbClr val="FFFF00"/>
                </a:solidFill>
              </a:rPr>
              <a:t>          Faith in Jesus Christ plus …</a:t>
            </a:r>
          </a:p>
          <a:p>
            <a:r>
              <a:rPr lang="en-US" sz="3600" dirty="0">
                <a:solidFill>
                  <a:srgbClr val="FFFF00"/>
                </a:solidFill>
              </a:rPr>
              <a:t>    6. SUBMIT TO CHRIST’S LORDSHIP OVER YOUR LIFE. </a:t>
            </a:r>
          </a:p>
          <a:p>
            <a:endParaRPr lang="en-US" sz="3600" dirty="0">
              <a:solidFill>
                <a:srgbClr val="FFFF00"/>
              </a:solidFill>
            </a:endParaRPr>
          </a:p>
          <a:p>
            <a:r>
              <a:rPr lang="en-US" sz="3600" dirty="0">
                <a:solidFill>
                  <a:srgbClr val="FFFF00"/>
                </a:solidFill>
              </a:rPr>
              <a:t>Romans 12:1 </a:t>
            </a:r>
            <a:r>
              <a:rPr lang="en-US" sz="3600" dirty="0"/>
              <a:t>I beseech you therefore, brethren, by the mercies of God, that you present your bodies a living sacrifice, holy, acceptable to God, which is your reasonable service. </a:t>
            </a:r>
          </a:p>
          <a:p>
            <a:endParaRPr lang="en-US" sz="3000" dirty="0"/>
          </a:p>
          <a:p>
            <a:endParaRPr lang="en-US" dirty="0"/>
          </a:p>
          <a:p>
            <a:endParaRPr lang="en-US" dirty="0"/>
          </a:p>
          <a:p>
            <a:endParaRPr lang="en-US" dirty="0">
              <a:solidFill>
                <a:srgbClr val="FFFF00"/>
              </a:solidFill>
            </a:endParaRPr>
          </a:p>
          <a:p>
            <a:endParaRPr lang="en-US" dirty="0">
              <a:solidFill>
                <a:srgbClr val="FFFF00"/>
              </a:solidFill>
            </a:endParaRPr>
          </a:p>
        </p:txBody>
      </p:sp>
    </p:spTree>
    <p:extLst>
      <p:ext uri="{BB962C8B-B14F-4D97-AF65-F5344CB8AC3E}">
        <p14:creationId xmlns:p14="http://schemas.microsoft.com/office/powerpoint/2010/main" val="262911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 calcmode="lin" valueType="num">
                                      <p:cBhvr>
                                        <p:cTn id="14"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266" y="304800"/>
            <a:ext cx="5578434" cy="6096000"/>
          </a:xfrm>
        </p:spPr>
        <p:txBody>
          <a:bodyPr>
            <a:normAutofit lnSpcReduction="10000"/>
          </a:bodyPr>
          <a:lstStyle/>
          <a:p>
            <a:r>
              <a:rPr lang="en-US" dirty="0"/>
              <a:t>	</a:t>
            </a:r>
            <a:r>
              <a:rPr lang="en-US" sz="3600" b="0" dirty="0"/>
              <a:t>It is a total abandonment of self-will… It is an exchange of all that we are for all that Christ is  and denotes implicit obedience, </a:t>
            </a:r>
            <a:r>
              <a:rPr lang="en-US" sz="3600" b="0" u="sng" dirty="0"/>
              <a:t>full surrender to the lordship of Christ</a:t>
            </a:r>
            <a:r>
              <a:rPr lang="en-US" sz="3600" b="0" dirty="0"/>
              <a:t>.  Nothing less can qualify as saving faith. </a:t>
            </a:r>
          </a:p>
          <a:p>
            <a:r>
              <a:rPr lang="en-US" sz="3600" b="0" dirty="0">
                <a:solidFill>
                  <a:srgbClr val="FFFF00"/>
                </a:solidFill>
              </a:rPr>
              <a:t>	(John F. MacArthur, The Gospel According to Jesus, p. 140.)</a:t>
            </a:r>
          </a:p>
        </p:txBody>
      </p:sp>
      <p:pic>
        <p:nvPicPr>
          <p:cNvPr id="3" name="Picture 2">
            <a:extLst>
              <a:ext uri="{FF2B5EF4-FFF2-40B4-BE49-F238E27FC236}">
                <a16:creationId xmlns:a16="http://schemas.microsoft.com/office/drawing/2014/main" id="{ABE71687-88F8-4969-B0FA-02E2490E6E44}"/>
              </a:ext>
            </a:extLst>
          </p:cNvPr>
          <p:cNvPicPr>
            <a:picLocks noChangeAspect="1"/>
          </p:cNvPicPr>
          <p:nvPr/>
        </p:nvPicPr>
        <p:blipFill>
          <a:blip r:embed="rId2"/>
          <a:stretch>
            <a:fillRect/>
          </a:stretch>
        </p:blipFill>
        <p:spPr>
          <a:xfrm>
            <a:off x="5734257" y="0"/>
            <a:ext cx="3387477" cy="6858000"/>
          </a:xfrm>
          <a:prstGeom prst="rect">
            <a:avLst/>
          </a:prstGeom>
        </p:spPr>
      </p:pic>
    </p:spTree>
    <p:extLst>
      <p:ext uri="{BB962C8B-B14F-4D97-AF65-F5344CB8AC3E}">
        <p14:creationId xmlns:p14="http://schemas.microsoft.com/office/powerpoint/2010/main" val="34093900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4300" y="228600"/>
            <a:ext cx="4457700" cy="6781800"/>
          </a:xfrm>
        </p:spPr>
        <p:txBody>
          <a:bodyPr/>
          <a:lstStyle/>
          <a:p>
            <a:r>
              <a:rPr lang="en-US" dirty="0"/>
              <a:t>	</a:t>
            </a:r>
            <a:r>
              <a:rPr lang="en-US" sz="4000" b="0" dirty="0"/>
              <a:t>The hard words of Jesus come out: “It’s not about you, it’s about Me and sacrificing yourself to follow Me.” </a:t>
            </a:r>
          </a:p>
          <a:p>
            <a:r>
              <a:rPr lang="en-US" sz="4000" b="0" dirty="0"/>
              <a:t>	</a:t>
            </a:r>
            <a:r>
              <a:rPr lang="en-US" sz="4000" b="0" dirty="0">
                <a:solidFill>
                  <a:srgbClr val="FFFF00"/>
                </a:solidFill>
              </a:rPr>
              <a:t>(John F. MacArthur, Hard To Believe, p. 17.)</a:t>
            </a:r>
          </a:p>
          <a:p>
            <a:endParaRPr lang="en-US" sz="4000" dirty="0"/>
          </a:p>
          <a:p>
            <a:endParaRPr lang="en-US" dirty="0"/>
          </a:p>
        </p:txBody>
      </p:sp>
      <p:pic>
        <p:nvPicPr>
          <p:cNvPr id="4" name="Picture 3">
            <a:extLst>
              <a:ext uri="{FF2B5EF4-FFF2-40B4-BE49-F238E27FC236}">
                <a16:creationId xmlns:a16="http://schemas.microsoft.com/office/drawing/2014/main" id="{265D30CC-1FD8-4A5B-B5C6-A6A1E7F4A878}"/>
              </a:ext>
            </a:extLst>
          </p:cNvPr>
          <p:cNvPicPr>
            <a:picLocks noChangeAspect="1"/>
          </p:cNvPicPr>
          <p:nvPr/>
        </p:nvPicPr>
        <p:blipFill>
          <a:blip r:embed="rId2"/>
          <a:stretch>
            <a:fillRect/>
          </a:stretch>
        </p:blipFill>
        <p:spPr>
          <a:xfrm>
            <a:off x="4836713" y="0"/>
            <a:ext cx="4307288" cy="6858000"/>
          </a:xfrm>
          <a:prstGeom prst="rect">
            <a:avLst/>
          </a:prstGeom>
        </p:spPr>
      </p:pic>
    </p:spTree>
    <p:extLst>
      <p:ext uri="{BB962C8B-B14F-4D97-AF65-F5344CB8AC3E}">
        <p14:creationId xmlns:p14="http://schemas.microsoft.com/office/powerpoint/2010/main" val="13197119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150" y="228600"/>
            <a:ext cx="5257800" cy="7467600"/>
          </a:xfrm>
        </p:spPr>
        <p:txBody>
          <a:bodyPr>
            <a:normAutofit fontScale="77500" lnSpcReduction="20000"/>
          </a:bodyPr>
          <a:lstStyle/>
          <a:p>
            <a:r>
              <a:rPr lang="en-US" dirty="0"/>
              <a:t>	</a:t>
            </a:r>
            <a:r>
              <a:rPr lang="en-US" sz="4200" b="0" dirty="0"/>
              <a:t>They stumble over the twin truths that salvation is a free gift, yet it costs everything. </a:t>
            </a:r>
            <a:r>
              <a:rPr lang="en-US" sz="4200" b="0" dirty="0">
                <a:solidFill>
                  <a:srgbClr val="FFFF00"/>
                </a:solidFill>
              </a:rPr>
              <a:t>(John F. MacArthur, The Gospel According to Jesus, p. 31.)</a:t>
            </a:r>
          </a:p>
          <a:p>
            <a:endParaRPr lang="en-US" sz="4200" b="0" dirty="0">
              <a:solidFill>
                <a:srgbClr val="FFFF00"/>
              </a:solidFill>
            </a:endParaRPr>
          </a:p>
          <a:p>
            <a:r>
              <a:rPr lang="en-US" sz="4200" b="0" dirty="0"/>
              <a:t>	This paradox may be difficult but it is nevertheless true: salvation is both free and costly</a:t>
            </a:r>
            <a:r>
              <a:rPr lang="en-US" sz="4200" b="0" dirty="0">
                <a:solidFill>
                  <a:srgbClr val="FFFF00"/>
                </a:solidFill>
              </a:rPr>
              <a:t>. (John F. MacArthur, The Gospel According to Jesus, p. 31.)</a:t>
            </a:r>
          </a:p>
          <a:p>
            <a:endParaRPr lang="en-US" sz="4200" b="0" dirty="0"/>
          </a:p>
          <a:p>
            <a:r>
              <a:rPr lang="en-US" sz="4200" b="0" dirty="0"/>
              <a:t>	</a:t>
            </a:r>
            <a:endParaRPr lang="en-US" sz="4200" dirty="0"/>
          </a:p>
        </p:txBody>
      </p:sp>
      <p:pic>
        <p:nvPicPr>
          <p:cNvPr id="3" name="Picture 2">
            <a:extLst>
              <a:ext uri="{FF2B5EF4-FFF2-40B4-BE49-F238E27FC236}">
                <a16:creationId xmlns:a16="http://schemas.microsoft.com/office/drawing/2014/main" id="{F4DC9347-1C99-44A1-8CD4-F8B275EFEDFB}"/>
              </a:ext>
            </a:extLst>
          </p:cNvPr>
          <p:cNvPicPr>
            <a:picLocks noChangeAspect="1"/>
          </p:cNvPicPr>
          <p:nvPr/>
        </p:nvPicPr>
        <p:blipFill>
          <a:blip r:embed="rId2"/>
          <a:stretch>
            <a:fillRect/>
          </a:stretch>
        </p:blipFill>
        <p:spPr>
          <a:xfrm>
            <a:off x="5698997" y="228600"/>
            <a:ext cx="3387853" cy="6629400"/>
          </a:xfrm>
          <a:prstGeom prst="rect">
            <a:avLst/>
          </a:prstGeom>
        </p:spPr>
      </p:pic>
    </p:spTree>
    <p:extLst>
      <p:ext uri="{BB962C8B-B14F-4D97-AF65-F5344CB8AC3E}">
        <p14:creationId xmlns:p14="http://schemas.microsoft.com/office/powerpoint/2010/main" val="384732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 calcmode="lin" valueType="num">
                                      <p:cBhvr>
                                        <p:cTn id="21"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52400"/>
            <a:ext cx="4857750" cy="6705600"/>
          </a:xfrm>
        </p:spPr>
        <p:txBody>
          <a:bodyPr>
            <a:normAutofit/>
          </a:bodyPr>
          <a:lstStyle/>
          <a:p>
            <a:r>
              <a:rPr lang="en-US" dirty="0"/>
              <a:t>	</a:t>
            </a:r>
            <a:r>
              <a:rPr lang="en-US" sz="3200" b="0" dirty="0">
                <a:solidFill>
                  <a:srgbClr val="FFFF00"/>
                </a:solidFill>
              </a:rPr>
              <a:t>Can something be both free and costly to the recipient? </a:t>
            </a:r>
          </a:p>
          <a:p>
            <a:r>
              <a:rPr lang="en-US" sz="3200" b="0" dirty="0"/>
              <a:t>		</a:t>
            </a:r>
          </a:p>
          <a:p>
            <a:r>
              <a:rPr lang="en-US" sz="3200" b="0" dirty="0"/>
              <a:t>	Is salvation both free and costly to the sinner? </a:t>
            </a:r>
          </a:p>
          <a:p>
            <a:endParaRPr lang="en-US" sz="3200" b="0" dirty="0"/>
          </a:p>
          <a:p>
            <a:r>
              <a:rPr lang="en-US" sz="3200" b="0" dirty="0"/>
              <a:t>	</a:t>
            </a:r>
            <a:r>
              <a:rPr lang="en-US" sz="3200" b="0" dirty="0">
                <a:solidFill>
                  <a:srgbClr val="FFFF00"/>
                </a:solidFill>
              </a:rPr>
              <a:t>Does salvation cost you everything or was it paid in full by Christ on the cross?</a:t>
            </a:r>
          </a:p>
        </p:txBody>
      </p:sp>
      <p:pic>
        <p:nvPicPr>
          <p:cNvPr id="3" name="Picture 2">
            <a:extLst>
              <a:ext uri="{FF2B5EF4-FFF2-40B4-BE49-F238E27FC236}">
                <a16:creationId xmlns:a16="http://schemas.microsoft.com/office/drawing/2014/main" id="{4616E0C6-BD01-4717-B8C6-A0D0243F8E67}"/>
              </a:ext>
            </a:extLst>
          </p:cNvPr>
          <p:cNvPicPr>
            <a:picLocks noChangeAspect="1"/>
          </p:cNvPicPr>
          <p:nvPr/>
        </p:nvPicPr>
        <p:blipFill>
          <a:blip r:embed="rId2"/>
          <a:stretch>
            <a:fillRect/>
          </a:stretch>
        </p:blipFill>
        <p:spPr>
          <a:xfrm>
            <a:off x="4914900" y="857250"/>
            <a:ext cx="4229100" cy="5143500"/>
          </a:xfrm>
          <a:prstGeom prst="rect">
            <a:avLst/>
          </a:prstGeom>
        </p:spPr>
      </p:pic>
    </p:spTree>
    <p:extLst>
      <p:ext uri="{BB962C8B-B14F-4D97-AF65-F5344CB8AC3E}">
        <p14:creationId xmlns:p14="http://schemas.microsoft.com/office/powerpoint/2010/main" val="17102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52400"/>
            <a:ext cx="8972550" cy="7010400"/>
          </a:xfrm>
        </p:spPr>
        <p:txBody>
          <a:bodyPr/>
          <a:lstStyle/>
          <a:p>
            <a:r>
              <a:rPr lang="en-US" b="0" dirty="0"/>
              <a:t> </a:t>
            </a:r>
            <a:r>
              <a:rPr lang="en-US" sz="3600" b="0" dirty="0"/>
              <a:t>“Self-discipline comes when you look back to the covenant of your salvation… That is to say when you remember that at the point of your salvation </a:t>
            </a:r>
            <a:r>
              <a:rPr lang="en-US" sz="3600" b="0" dirty="0">
                <a:solidFill>
                  <a:srgbClr val="FFFF00"/>
                </a:solidFill>
              </a:rPr>
              <a:t>you made a promise to submit to the Lord. You made a pledge at that time to be obedient to Christ.</a:t>
            </a:r>
            <a:r>
              <a:rPr lang="en-US" sz="3600" b="0" dirty="0"/>
              <a:t> You confessed Him as Lord...and Lord means that He is above all. It's essential then as believers to remember that </a:t>
            </a:r>
            <a:r>
              <a:rPr lang="en-US" sz="3600" b="0" dirty="0">
                <a:solidFill>
                  <a:srgbClr val="FFFF00"/>
                </a:solidFill>
              </a:rPr>
              <a:t>we made a covenant of obedience</a:t>
            </a:r>
            <a:r>
              <a:rPr lang="en-US" sz="3600" b="0" dirty="0"/>
              <a:t> when we confessed Jesus as Lord. </a:t>
            </a:r>
          </a:p>
          <a:p>
            <a:endParaRPr lang="en-US" dirty="0"/>
          </a:p>
        </p:txBody>
      </p:sp>
    </p:spTree>
    <p:extLst>
      <p:ext uri="{BB962C8B-B14F-4D97-AF65-F5344CB8AC3E}">
        <p14:creationId xmlns:p14="http://schemas.microsoft.com/office/powerpoint/2010/main" val="6380287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1450" y="152400"/>
            <a:ext cx="9429750" cy="6705600"/>
          </a:xfrm>
        </p:spPr>
        <p:txBody>
          <a:bodyPr>
            <a:normAutofit/>
          </a:bodyPr>
          <a:lstStyle/>
          <a:p>
            <a:r>
              <a:rPr lang="en-US" dirty="0"/>
              <a:t>	</a:t>
            </a:r>
            <a:r>
              <a:rPr lang="en-US" sz="3200" b="0" dirty="0"/>
              <a:t>We were saved unto obedience which God had before ordained that we should walk...and obedience characterized by good works...and obedience to God's Word. </a:t>
            </a:r>
            <a:r>
              <a:rPr lang="en-US" sz="3200" b="0" dirty="0">
                <a:solidFill>
                  <a:srgbClr val="FFFF00"/>
                </a:solidFill>
              </a:rPr>
              <a:t>That pledge was inherent in salvation. God at the time you came to Him for salvation promised you forgiveness and eternal life and all the grace necessary to fulfill His will, and the Holy Spirit, and you pledged obedience. </a:t>
            </a:r>
            <a:r>
              <a:rPr lang="en-US" sz="3200" b="0" dirty="0"/>
              <a:t>And you need to go back and remember that and have the integrity to be faithful to your original promise…”</a:t>
            </a:r>
          </a:p>
          <a:p>
            <a:r>
              <a:rPr lang="en-US" sz="3200" b="0" dirty="0"/>
              <a:t>	</a:t>
            </a:r>
          </a:p>
          <a:p>
            <a:r>
              <a:rPr lang="en-US" sz="3200" b="0" dirty="0"/>
              <a:t>	MacArthur, John, Transcription of </a:t>
            </a:r>
            <a:r>
              <a:rPr lang="en-US" sz="3200" b="0" i="1" dirty="0"/>
              <a:t>The Art of Self-Discipline Pt. 2., www.gty.org.</a:t>
            </a:r>
            <a:endParaRPr lang="en-US" sz="3200" b="0" dirty="0"/>
          </a:p>
          <a:p>
            <a:endParaRPr lang="en-US" b="0" dirty="0"/>
          </a:p>
        </p:txBody>
      </p:sp>
    </p:spTree>
    <p:extLst>
      <p:ext uri="{BB962C8B-B14F-4D97-AF65-F5344CB8AC3E}">
        <p14:creationId xmlns:p14="http://schemas.microsoft.com/office/powerpoint/2010/main" val="222017515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2290" name="Picture 2" descr="G:\14.0 Resources\14.01 Picture Illustrations (jpg, etc)\Jesus Christ\4_lord-of-all-diagr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86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9045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circle(in)">
                                      <p:cBhvr>
                                        <p:cTn id="7" dur="2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1_Metr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E WORTHY WALK PT.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Metr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7.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 point master slide</Template>
  <TotalTime>3729</TotalTime>
  <Words>4914</Words>
  <Application>Microsoft Office PowerPoint</Application>
  <PresentationFormat>On-screen Show (4:3)</PresentationFormat>
  <Paragraphs>440</Paragraphs>
  <Slides>108</Slides>
  <Notes>76</Notes>
  <HiddenSlides>0</HiddenSlides>
  <MMClips>0</MMClips>
  <ScaleCrop>false</ScaleCrop>
  <HeadingPairs>
    <vt:vector size="4" baseType="variant">
      <vt:variant>
        <vt:lpstr>Theme</vt:lpstr>
      </vt:variant>
      <vt:variant>
        <vt:i4>7</vt:i4>
      </vt:variant>
      <vt:variant>
        <vt:lpstr>Slide Titles</vt:lpstr>
      </vt:variant>
      <vt:variant>
        <vt:i4>108</vt:i4>
      </vt:variant>
    </vt:vector>
  </HeadingPairs>
  <TitlesOfParts>
    <vt:vector size="115" baseType="lpstr">
      <vt:lpstr>Metro</vt:lpstr>
      <vt:lpstr>1_Metro</vt:lpstr>
      <vt:lpstr>Office Theme</vt:lpstr>
      <vt:lpstr>3_Office Theme</vt:lpstr>
      <vt:lpstr>THE WORTHY WALK PT.8</vt:lpstr>
      <vt:lpstr>3_Metro</vt:lpstr>
      <vt:lpstr>Compass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Proper Place of Good Works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18:8 Then Crispus, the ruler of the synagogue, believed on the Lord with all his household. And many of the Corinthians, hearing, believed and were baptized.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TRUTH OF THE RESURRECTION</dc:title>
  <dc:creator>Dennis Rokser</dc:creator>
  <cp:lastModifiedBy>Dennis Rokser</cp:lastModifiedBy>
  <cp:revision>100</cp:revision>
  <cp:lastPrinted>2012-04-08T15:26:11Z</cp:lastPrinted>
  <dcterms:created xsi:type="dcterms:W3CDTF">2012-04-06T01:53:43Z</dcterms:created>
  <dcterms:modified xsi:type="dcterms:W3CDTF">2021-03-03T18:57:40Z</dcterms:modified>
</cp:coreProperties>
</file>