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2" r:id="rId4"/>
    <p:sldMasterId id="2147483715" r:id="rId5"/>
    <p:sldMasterId id="2147483727" r:id="rId6"/>
    <p:sldMasterId id="2147483740" r:id="rId7"/>
    <p:sldMasterId id="2147483753" r:id="rId8"/>
    <p:sldMasterId id="2147483765" r:id="rId9"/>
  </p:sldMasterIdLst>
  <p:notesMasterIdLst>
    <p:notesMasterId r:id="rId77"/>
  </p:notesMasterIdLst>
  <p:sldIdLst>
    <p:sldId id="257" r:id="rId10"/>
    <p:sldId id="282" r:id="rId11"/>
    <p:sldId id="258" r:id="rId12"/>
    <p:sldId id="259" r:id="rId13"/>
    <p:sldId id="592" r:id="rId14"/>
    <p:sldId id="283" r:id="rId15"/>
    <p:sldId id="260" r:id="rId16"/>
    <p:sldId id="601" r:id="rId17"/>
    <p:sldId id="261" r:id="rId18"/>
    <p:sldId id="262" r:id="rId19"/>
    <p:sldId id="481" r:id="rId20"/>
    <p:sldId id="482" r:id="rId21"/>
    <p:sldId id="483" r:id="rId22"/>
    <p:sldId id="484" r:id="rId23"/>
    <p:sldId id="485" r:id="rId24"/>
    <p:sldId id="486" r:id="rId25"/>
    <p:sldId id="263" r:id="rId26"/>
    <p:sldId id="602" r:id="rId27"/>
    <p:sldId id="264" r:id="rId28"/>
    <p:sldId id="460" r:id="rId29"/>
    <p:sldId id="265" r:id="rId30"/>
    <p:sldId id="266" r:id="rId31"/>
    <p:sldId id="267" r:id="rId32"/>
    <p:sldId id="566" r:id="rId33"/>
    <p:sldId id="598" r:id="rId34"/>
    <p:sldId id="268" r:id="rId35"/>
    <p:sldId id="500" r:id="rId36"/>
    <p:sldId id="269" r:id="rId37"/>
    <p:sldId id="604" r:id="rId38"/>
    <p:sldId id="521" r:id="rId39"/>
    <p:sldId id="270" r:id="rId40"/>
    <p:sldId id="306" r:id="rId41"/>
    <p:sldId id="271" r:id="rId42"/>
    <p:sldId id="272" r:id="rId43"/>
    <p:sldId id="515" r:id="rId44"/>
    <p:sldId id="517" r:id="rId45"/>
    <p:sldId id="522" r:id="rId46"/>
    <p:sldId id="273" r:id="rId47"/>
    <p:sldId id="524" r:id="rId48"/>
    <p:sldId id="525" r:id="rId49"/>
    <p:sldId id="526" r:id="rId50"/>
    <p:sldId id="527" r:id="rId51"/>
    <p:sldId id="528" r:id="rId52"/>
    <p:sldId id="529" r:id="rId53"/>
    <p:sldId id="530" r:id="rId54"/>
    <p:sldId id="274" r:id="rId55"/>
    <p:sldId id="533" r:id="rId56"/>
    <p:sldId id="605" r:id="rId57"/>
    <p:sldId id="593" r:id="rId58"/>
    <p:sldId id="594" r:id="rId59"/>
    <p:sldId id="595" r:id="rId60"/>
    <p:sldId id="534" r:id="rId61"/>
    <p:sldId id="591" r:id="rId62"/>
    <p:sldId id="275" r:id="rId63"/>
    <p:sldId id="599" r:id="rId64"/>
    <p:sldId id="276" r:id="rId65"/>
    <p:sldId id="277" r:id="rId66"/>
    <p:sldId id="540" r:id="rId67"/>
    <p:sldId id="600" r:id="rId68"/>
    <p:sldId id="542" r:id="rId69"/>
    <p:sldId id="278" r:id="rId70"/>
    <p:sldId id="279" r:id="rId71"/>
    <p:sldId id="567" r:id="rId72"/>
    <p:sldId id="280" r:id="rId73"/>
    <p:sldId id="281" r:id="rId74"/>
    <p:sldId id="256" r:id="rId75"/>
    <p:sldId id="606"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is Rokser" initials="DR" lastIdx="1" clrIdx="0">
    <p:extLst>
      <p:ext uri="{19B8F6BF-5375-455C-9EA6-DF929625EA0E}">
        <p15:presenceInfo xmlns:p15="http://schemas.microsoft.com/office/powerpoint/2012/main" userId="S::Dennis@gracegospelpress.onmicrosoft.com::4348d398-616b-479a-bfa2-292829d363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71690" autoAdjust="0"/>
  </p:normalViewPr>
  <p:slideViewPr>
    <p:cSldViewPr snapToGrid="0">
      <p:cViewPr varScale="1">
        <p:scale>
          <a:sx n="61" d="100"/>
          <a:sy n="61" d="100"/>
        </p:scale>
        <p:origin x="142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26T16:37:35.962" idx="1">
    <p:pos x="7561" y="132"/>
    <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AEF4A-A9C7-4E9F-B00B-37A4A7D9416A}" type="datetimeFigureOut">
              <a:rPr lang="en-US" smtClean="0"/>
              <a:t>3/3/2021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1B95B-A68D-4B47-B8EE-445C841147A3}" type="slidenum">
              <a:rPr lang="en-US" smtClean="0"/>
              <a:t>‹#›</a:t>
            </a:fld>
            <a:endParaRPr lang="en-US"/>
          </a:p>
        </p:txBody>
      </p:sp>
    </p:spTree>
    <p:extLst>
      <p:ext uri="{BB962C8B-B14F-4D97-AF65-F5344CB8AC3E}">
        <p14:creationId xmlns:p14="http://schemas.microsoft.com/office/powerpoint/2010/main" val="335008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I was saved by the grace of God in April of 1973, 48 years ago.  And at first my Christian life went nowhere as I was thankful to be going to Heaven but I had my own plans as I was soon to graduate from High School.</a:t>
            </a:r>
          </a:p>
          <a:p>
            <a:endParaRPr lang="en-US" b="1" dirty="0"/>
          </a:p>
          <a:p>
            <a:r>
              <a:rPr lang="en-US" b="1" dirty="0"/>
              <a:t>During the first few months of my Christian life I lived in carnality until God disciplined me in love and showed me I was making a mess of my life. So in July of 1973, I decided for the first time to actually yield to the Lord and to live for Him, though I didn’t have a clue how to do this. Yet God can work with a positive volition … {elaborate}</a:t>
            </a:r>
          </a:p>
          <a:p>
            <a:endParaRPr lang="en-US" b="1" dirty="0"/>
          </a:p>
          <a:p>
            <a:r>
              <a:rPr lang="en-US" b="1" dirty="0"/>
              <a:t>My learning of 1 John 1:9 …</a:t>
            </a:r>
          </a:p>
          <a:p>
            <a:endParaRPr lang="en-US" b="1" dirty="0"/>
          </a:p>
          <a:p>
            <a:r>
              <a:rPr lang="en-US" b="1" dirty="0"/>
              <a:t>My failures in living the Christian life created a hunger to learn God’s way of victory – by grace; through the cross; and through the power of the HS.</a:t>
            </a:r>
          </a:p>
          <a:p>
            <a:endParaRPr lang="en-US" b="1" dirty="0"/>
          </a:p>
          <a:p>
            <a:r>
              <a:rPr lang="en-US" b="1" dirty="0"/>
              <a:t>And my mother-in-law introduced me to the book …</a:t>
            </a:r>
            <a:endParaRPr lang="en-US" dirty="0"/>
          </a:p>
        </p:txBody>
      </p:sp>
      <p:sp>
        <p:nvSpPr>
          <p:cNvPr id="4" name="Slide Number Placeholder 3"/>
          <p:cNvSpPr>
            <a:spLocks noGrp="1"/>
          </p:cNvSpPr>
          <p:nvPr>
            <p:ph type="sldNum" sz="quarter" idx="5"/>
          </p:nvPr>
        </p:nvSpPr>
        <p:spPr/>
        <p:txBody>
          <a:bodyPr/>
          <a:lstStyle/>
          <a:p>
            <a:fld id="{F461B95B-A68D-4B47-B8EE-445C841147A3}" type="slidenum">
              <a:rPr lang="en-US" smtClean="0"/>
              <a:t>1</a:t>
            </a:fld>
            <a:endParaRPr lang="en-US"/>
          </a:p>
        </p:txBody>
      </p:sp>
    </p:spTree>
    <p:extLst>
      <p:ext uri="{BB962C8B-B14F-4D97-AF65-F5344CB8AC3E}">
        <p14:creationId xmlns:p14="http://schemas.microsoft.com/office/powerpoint/2010/main" val="953258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206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4441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059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9511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310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7268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The word “sin” in Romans 6:1-7:13 is used 25 times.  </a:t>
            </a:r>
          </a:p>
          <a:p>
            <a:endParaRPr lang="en-US" b="1" dirty="0"/>
          </a:p>
          <a:p>
            <a:r>
              <a:rPr lang="en-US" b="1" dirty="0"/>
              <a:t>In every case except 6:15, it is a noun, not a verb, and in the Greek includes the definite article, so could read “the sin.”  </a:t>
            </a:r>
          </a:p>
          <a:p>
            <a:endParaRPr lang="en-US" b="1" dirty="0"/>
          </a:p>
          <a:p>
            <a:r>
              <a:rPr lang="en-US" b="1" dirty="0"/>
              <a:t>This is not in reference to an act of sinning, or it would be a verb, and is not in reference to sin in general, or there would be no definite article.  </a:t>
            </a:r>
          </a:p>
          <a:p>
            <a:endParaRPr lang="en-US" b="1" dirty="0"/>
          </a:p>
          <a:p>
            <a:r>
              <a:rPr lang="en-US" b="1" dirty="0"/>
              <a:t>If Paul was talking about acts of sin, the word would be plural.  </a:t>
            </a:r>
          </a:p>
          <a:p>
            <a:endParaRPr lang="en-US" b="1" dirty="0"/>
          </a:p>
          <a:p>
            <a:r>
              <a:rPr lang="en-US" b="1" dirty="0"/>
              <a:t>This is best understood to be in reference to the “sinful nature” that every believer possesses</a:t>
            </a:r>
          </a:p>
        </p:txBody>
      </p:sp>
      <p:sp>
        <p:nvSpPr>
          <p:cNvPr id="4" name="Slide Number Placeholder 3"/>
          <p:cNvSpPr>
            <a:spLocks noGrp="1"/>
          </p:cNvSpPr>
          <p:nvPr>
            <p:ph type="sldNum" sz="quarter" idx="5"/>
          </p:nvPr>
        </p:nvSpPr>
        <p:spPr/>
        <p:txBody>
          <a:bodyPr/>
          <a:lstStyle/>
          <a:p>
            <a:fld id="{F461B95B-A68D-4B47-B8EE-445C841147A3}" type="slidenum">
              <a:rPr lang="en-US" smtClean="0"/>
              <a:t>17</a:t>
            </a:fld>
            <a:endParaRPr lang="en-US"/>
          </a:p>
        </p:txBody>
      </p:sp>
    </p:spTree>
    <p:extLst>
      <p:ext uri="{BB962C8B-B14F-4D97-AF65-F5344CB8AC3E}">
        <p14:creationId xmlns:p14="http://schemas.microsoft.com/office/powerpoint/2010/main" val="1802159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 this passage</a:t>
            </a:r>
          </a:p>
          <a:p>
            <a:endParaRPr lang="en-US" b="1" dirty="0"/>
          </a:p>
          <a:p>
            <a:r>
              <a:rPr lang="en-US" b="1" dirty="0"/>
              <a:t>Paul in Romans 6 is going after the ROOT of sin, while 1 John 1:9 merely deals with the FRUIT of sin.</a:t>
            </a:r>
          </a:p>
        </p:txBody>
      </p:sp>
      <p:sp>
        <p:nvSpPr>
          <p:cNvPr id="4" name="Slide Number Placeholder 3"/>
          <p:cNvSpPr>
            <a:spLocks noGrp="1"/>
          </p:cNvSpPr>
          <p:nvPr>
            <p:ph type="sldNum" sz="quarter" idx="5"/>
          </p:nvPr>
        </p:nvSpPr>
        <p:spPr/>
        <p:txBody>
          <a:bodyPr/>
          <a:lstStyle/>
          <a:p>
            <a:fld id="{F461B95B-A68D-4B47-B8EE-445C841147A3}" type="slidenum">
              <a:rPr lang="en-US" smtClean="0"/>
              <a:t>18</a:t>
            </a:fld>
            <a:endParaRPr lang="en-US"/>
          </a:p>
        </p:txBody>
      </p:sp>
    </p:spTree>
    <p:extLst>
      <p:ext uri="{BB962C8B-B14F-4D97-AF65-F5344CB8AC3E}">
        <p14:creationId xmlns:p14="http://schemas.microsoft.com/office/powerpoint/2010/main" val="2615543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Slide</a:t>
            </a:r>
            <a:r>
              <a:rPr lang="en-US" sz="1200" b="1" kern="1200" baseline="0" dirty="0">
                <a:solidFill>
                  <a:schemeClr val="tx1"/>
                </a:solidFill>
                <a:latin typeface="+mn-lt"/>
                <a:ea typeface="+mn-ea"/>
                <a:cs typeface="+mn-cs"/>
              </a:rPr>
              <a:t> first.</a:t>
            </a:r>
            <a:endParaRPr lang="en-US" sz="1200" b="1" kern="1200" cap="all" dirty="0">
              <a:solidFill>
                <a:schemeClr val="tx1"/>
              </a:solidFill>
              <a:latin typeface="+mn-lt"/>
              <a:ea typeface="+mn-ea"/>
              <a:cs typeface="+mn-cs"/>
            </a:endParaRPr>
          </a:p>
          <a:p>
            <a:pPr marL="171450" indent="-171450">
              <a:buFont typeface="Arial" panose="020B0604020202020204" pitchFamily="34" charset="0"/>
              <a:buChar char="•"/>
            </a:pPr>
            <a:r>
              <a:rPr lang="en-US" sz="1200" b="1" kern="1200" dirty="0">
                <a:solidFill>
                  <a:schemeClr val="tx1"/>
                </a:solidFill>
                <a:latin typeface="+mn-lt"/>
                <a:ea typeface="+mn-ea"/>
                <a:cs typeface="+mn-cs"/>
              </a:rPr>
              <a:t>[1 Click]</a:t>
            </a:r>
          </a:p>
          <a:p>
            <a:pPr marL="171450" indent="-171450">
              <a:buFont typeface="Arial" panose="020B0604020202020204" pitchFamily="34" charset="0"/>
              <a:buChar char="•"/>
            </a:pPr>
            <a:r>
              <a:rPr lang="en-US" sz="1200" b="1" kern="1200" dirty="0">
                <a:solidFill>
                  <a:schemeClr val="tx1"/>
                </a:solidFill>
                <a:latin typeface="+mn-lt"/>
                <a:ea typeface="+mn-ea"/>
                <a:cs typeface="+mn-cs"/>
              </a:rPr>
              <a:t>The aorist verb here means that this is a completed act, not something that is ongoing.</a:t>
            </a:r>
          </a:p>
          <a:p>
            <a:pPr marL="171450" indent="-171450">
              <a:buFont typeface="Arial" panose="020B0604020202020204" pitchFamily="34" charset="0"/>
              <a:buChar char="•"/>
            </a:pPr>
            <a:r>
              <a:rPr lang="en-US" sz="1200" b="1" kern="1200" dirty="0">
                <a:solidFill>
                  <a:schemeClr val="tx1"/>
                </a:solidFill>
                <a:latin typeface="+mn-lt"/>
                <a:ea typeface="+mn-ea"/>
                <a:cs typeface="+mn-cs"/>
              </a:rPr>
              <a:t>[1 Click]</a:t>
            </a:r>
          </a:p>
          <a:p>
            <a:pPr marL="171450" indent="-171450">
              <a:buFont typeface="Arial" panose="020B0604020202020204" pitchFamily="34" charset="0"/>
              <a:buChar char="•"/>
            </a:pPr>
            <a:r>
              <a:rPr lang="en-US" sz="1200" b="1" kern="1200" dirty="0">
                <a:solidFill>
                  <a:schemeClr val="tx1"/>
                </a:solidFill>
                <a:latin typeface="+mn-lt"/>
                <a:ea typeface="+mn-ea"/>
                <a:cs typeface="+mn-cs"/>
              </a:rPr>
              <a:t>Death in the Bible does not mean annihilation or non-existence.  </a:t>
            </a:r>
          </a:p>
          <a:p>
            <a:pPr marL="171450" indent="-171450">
              <a:buFont typeface="Arial" panose="020B0604020202020204" pitchFamily="34" charset="0"/>
              <a:buChar char="•"/>
            </a:pPr>
            <a:r>
              <a:rPr lang="en-US" sz="1200" b="1" kern="1200" dirty="0">
                <a:solidFill>
                  <a:schemeClr val="tx1"/>
                </a:solidFill>
                <a:latin typeface="+mn-lt"/>
                <a:ea typeface="+mn-ea"/>
                <a:cs typeface="+mn-cs"/>
              </a:rPr>
              <a:t>It means separation.  </a:t>
            </a:r>
          </a:p>
          <a:p>
            <a:pPr marL="171450" indent="-171450">
              <a:buFont typeface="Arial" panose="020B0604020202020204" pitchFamily="34" charset="0"/>
              <a:buChar char="•"/>
            </a:pPr>
            <a:r>
              <a:rPr lang="en-US" sz="1200" b="1" kern="1200" dirty="0">
                <a:solidFill>
                  <a:schemeClr val="tx1"/>
                </a:solidFill>
                <a:latin typeface="+mn-lt"/>
                <a:ea typeface="+mn-ea"/>
                <a:cs typeface="+mn-cs"/>
              </a:rPr>
              <a:t>Every believer in Christ has died to sin, has been separated from the sin nature’s legal right to reign in our lives.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4601B-F3B5-45C5-80F8-977452EE7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1355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Verses 3-5 are the doctrinal explanation of how you DIED TO SIN.</a:t>
            </a:r>
          </a:p>
          <a:p>
            <a:endParaRPr lang="en-US" b="1" dirty="0"/>
          </a:p>
          <a:p>
            <a:r>
              <a:rPr lang="en-US" b="1" dirty="0"/>
              <a:t>“BAPTIZED” MEANS ‘TO BE IDENTIFIED W; TO BE PLACED INTO; TO BE IMMERSED.</a:t>
            </a:r>
          </a:p>
          <a:p>
            <a:endParaRPr lang="en-US" b="1" dirty="0"/>
          </a:p>
          <a:p>
            <a:r>
              <a:rPr lang="en-US" b="1" dirty="0"/>
              <a:t>7 different baptisms in the Bible: 4 DRY; 3 WET – EACH ONE CARRIES SOME FORM OF ‘IDENTIFICATION’ CONCEPT W IT</a:t>
            </a:r>
          </a:p>
          <a:p>
            <a:endParaRPr lang="en-US" b="1" dirty="0"/>
          </a:p>
          <a:p>
            <a:r>
              <a:rPr lang="en-US" b="1" dirty="0"/>
              <a:t>THIS IS REFERRING TO THE BAPTISM BY THE HS THAT PLACES YOU INTO UNION W X – DRY AS THE SAHARA</a:t>
            </a:r>
          </a:p>
          <a:p>
            <a:endParaRPr lang="en-US" b="1" dirty="0"/>
          </a:p>
          <a:p>
            <a:r>
              <a:rPr lang="en-US" b="1" dirty="0"/>
              <a:t>ILLUSTRATE W PEN &amp; BIBLE</a:t>
            </a:r>
          </a:p>
        </p:txBody>
      </p:sp>
      <p:sp>
        <p:nvSpPr>
          <p:cNvPr id="4" name="Slide Number Placeholder 3"/>
          <p:cNvSpPr>
            <a:spLocks noGrp="1"/>
          </p:cNvSpPr>
          <p:nvPr>
            <p:ph type="sldNum" sz="quarter" idx="5"/>
          </p:nvPr>
        </p:nvSpPr>
        <p:spPr/>
        <p:txBody>
          <a:bodyPr/>
          <a:lstStyle/>
          <a:p>
            <a:fld id="{F461B95B-A68D-4B47-B8EE-445C841147A3}" type="slidenum">
              <a:rPr lang="en-US" smtClean="0"/>
              <a:t>22</a:t>
            </a:fld>
            <a:endParaRPr lang="en-US"/>
          </a:p>
        </p:txBody>
      </p:sp>
    </p:spTree>
    <p:extLst>
      <p:ext uri="{BB962C8B-B14F-4D97-AF65-F5344CB8AC3E}">
        <p14:creationId xmlns:p14="http://schemas.microsoft.com/office/powerpoint/2010/main" val="199875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This book excited me …</a:t>
            </a:r>
          </a:p>
          <a:p>
            <a:endParaRPr lang="en-US" b="1" dirty="0"/>
          </a:p>
          <a:p>
            <a:r>
              <a:rPr lang="en-US" b="1" dirty="0"/>
              <a:t>This book encouraged me …</a:t>
            </a:r>
          </a:p>
          <a:p>
            <a:endParaRPr lang="en-US" b="1" dirty="0"/>
          </a:p>
          <a:p>
            <a:r>
              <a:rPr lang="en-US" b="1" dirty="0"/>
              <a:t>This book introduced me …</a:t>
            </a:r>
          </a:p>
          <a:p>
            <a:endParaRPr lang="en-US" b="1" dirty="0"/>
          </a:p>
          <a:p>
            <a:r>
              <a:rPr lang="en-US" b="1" dirty="0"/>
              <a:t>But what was lacking in this book was a very by verse explanation of the vital truths of Romans 6-8.</a:t>
            </a:r>
          </a:p>
          <a:p>
            <a:endParaRPr lang="en-US" b="1" dirty="0"/>
          </a:p>
          <a:p>
            <a:r>
              <a:rPr lang="en-US" b="1" dirty="0"/>
              <a:t>And maybe you are here today and …</a:t>
            </a:r>
          </a:p>
          <a:p>
            <a:endParaRPr lang="en-US" b="1" dirty="0"/>
          </a:p>
          <a:p>
            <a:r>
              <a:rPr lang="en-US" b="1" dirty="0"/>
              <a:t>So I want to walk through with you today the first 16 verses of Romans 6 as we discover the truths of …KNOW, RECKON, PRESENT, OBEY.</a:t>
            </a:r>
          </a:p>
          <a:p>
            <a:endParaRPr lang="en-US" b="1" dirty="0"/>
          </a:p>
          <a:p>
            <a:r>
              <a:rPr lang="en-US" b="1" dirty="0"/>
              <a:t>JUST READ 6:1-16</a:t>
            </a:r>
          </a:p>
        </p:txBody>
      </p:sp>
      <p:sp>
        <p:nvSpPr>
          <p:cNvPr id="4" name="Slide Number Placeholder 3"/>
          <p:cNvSpPr>
            <a:spLocks noGrp="1"/>
          </p:cNvSpPr>
          <p:nvPr>
            <p:ph type="sldNum" sz="quarter" idx="5"/>
          </p:nvPr>
        </p:nvSpPr>
        <p:spPr/>
        <p:txBody>
          <a:bodyPr/>
          <a:lstStyle/>
          <a:p>
            <a:fld id="{F461B95B-A68D-4B47-B8EE-445C841147A3}" type="slidenum">
              <a:rPr lang="en-US" smtClean="0"/>
              <a:t>2</a:t>
            </a:fld>
            <a:endParaRPr lang="en-US"/>
          </a:p>
        </p:txBody>
      </p:sp>
    </p:spTree>
    <p:extLst>
      <p:ext uri="{BB962C8B-B14F-4D97-AF65-F5344CB8AC3E}">
        <p14:creationId xmlns:p14="http://schemas.microsoft.com/office/powerpoint/2010/main" val="49725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Our POSITION IN CHRIST was designed that it should IMPACT our daily walk with Christ. Amen?</a:t>
            </a:r>
          </a:p>
          <a:p>
            <a:endParaRPr lang="en-US" b="1" dirty="0"/>
          </a:p>
          <a:p>
            <a:r>
              <a:rPr lang="en-US" b="1" dirty="0"/>
              <a:t>“SHOULD” NOT ABSOLUTELY GUARANTEED THAT WE “WILL” – DEPENDS ON VS. 11-13 // ONE OF THE PROBLEMS W LS</a:t>
            </a:r>
          </a:p>
        </p:txBody>
      </p:sp>
      <p:sp>
        <p:nvSpPr>
          <p:cNvPr id="4" name="Slide Number Placeholder 3"/>
          <p:cNvSpPr>
            <a:spLocks noGrp="1"/>
          </p:cNvSpPr>
          <p:nvPr>
            <p:ph type="sldNum" sz="quarter" idx="5"/>
          </p:nvPr>
        </p:nvSpPr>
        <p:spPr/>
        <p:txBody>
          <a:bodyPr/>
          <a:lstStyle/>
          <a:p>
            <a:fld id="{F461B95B-A68D-4B47-B8EE-445C841147A3}" type="slidenum">
              <a:rPr lang="en-US" smtClean="0"/>
              <a:t>23</a:t>
            </a:fld>
            <a:endParaRPr lang="en-US"/>
          </a:p>
        </p:txBody>
      </p:sp>
    </p:spTree>
    <p:extLst>
      <p:ext uri="{BB962C8B-B14F-4D97-AF65-F5344CB8AC3E}">
        <p14:creationId xmlns:p14="http://schemas.microsoft.com/office/powerpoint/2010/main" val="1763060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562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353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Verses 6-10 provide for us the IMPORTANT RAMIFICATIONS of verses 1-5.</a:t>
            </a:r>
          </a:p>
          <a:p>
            <a:endParaRPr lang="en-US" b="1" dirty="0"/>
          </a:p>
          <a:p>
            <a:r>
              <a:rPr lang="en-US" b="1" dirty="0"/>
              <a:t>THESE ARE TRUTHS THAT GOD EXPECTS YOU TO “KNOW” – UNFORTUNATELY MANY BELIEVERS DO NOT ‘KNOW’ THIS AND TOO MANY PASTORS DO NOT TEACH THIS.</a:t>
            </a:r>
          </a:p>
          <a:p>
            <a:endParaRPr lang="en-US" b="1" dirty="0"/>
          </a:p>
          <a:p>
            <a:r>
              <a:rPr lang="en-US" b="1" dirty="0"/>
              <a:t>KNOW – VS.3, 6, 8</a:t>
            </a:r>
          </a:p>
          <a:p>
            <a:endParaRPr lang="en-US" b="1" dirty="0"/>
          </a:p>
          <a:p>
            <a:r>
              <a:rPr lang="en-US" b="1" dirty="0"/>
              <a:t>“I WOULD NOT HAVE YOU TO BE IGNORANT BRETHREN”</a:t>
            </a:r>
          </a:p>
          <a:p>
            <a:endParaRPr lang="en-US" b="1" dirty="0"/>
          </a:p>
          <a:p>
            <a:r>
              <a:rPr lang="en-US" b="1" dirty="0"/>
              <a:t>CHURCHES THAT UPPLAY MUSIC AND DOWNPLAY BIBLE TEACHING – COMMENT ON SLBC</a:t>
            </a:r>
          </a:p>
          <a:p>
            <a:endParaRPr lang="en-US" b="1" dirty="0"/>
          </a:p>
          <a:p>
            <a:endParaRPr lang="en-US" b="1" dirty="0"/>
          </a:p>
        </p:txBody>
      </p:sp>
      <p:sp>
        <p:nvSpPr>
          <p:cNvPr id="4" name="Slide Number Placeholder 3"/>
          <p:cNvSpPr>
            <a:spLocks noGrp="1"/>
          </p:cNvSpPr>
          <p:nvPr>
            <p:ph type="sldNum" sz="quarter" idx="5"/>
          </p:nvPr>
        </p:nvSpPr>
        <p:spPr/>
        <p:txBody>
          <a:bodyPr/>
          <a:lstStyle/>
          <a:p>
            <a:fld id="{F461B95B-A68D-4B47-B8EE-445C841147A3}" type="slidenum">
              <a:rPr lang="en-US" smtClean="0"/>
              <a:t>26</a:t>
            </a:fld>
            <a:endParaRPr lang="en-US"/>
          </a:p>
        </p:txBody>
      </p:sp>
    </p:spTree>
    <p:extLst>
      <p:ext uri="{BB962C8B-B14F-4D97-AF65-F5344CB8AC3E}">
        <p14:creationId xmlns:p14="http://schemas.microsoft.com/office/powerpoint/2010/main" val="663756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DID YOU KNOW ….</a:t>
            </a:r>
          </a:p>
          <a:p>
            <a:endParaRPr lang="en-US" b="1" dirty="0"/>
          </a:p>
          <a:p>
            <a:r>
              <a:rPr lang="en-US" b="1" dirty="0"/>
              <a:t>BUT KEEP IN MIND THAT KNOWING BIBLE DOCTRINE IS NOT AN END IN ITSELF BUT A MEANS TO AN END – TO WALK BY FAITH IN NEWNESS OF LIFE!</a:t>
            </a:r>
          </a:p>
          <a:p>
            <a:endParaRPr lang="en-US" b="1" dirty="0"/>
          </a:p>
          <a:p>
            <a:r>
              <a:rPr lang="en-US" b="1" dirty="0"/>
              <a:t>OTHERWISE YOU ARE CONTENT W MERE KNOWLEDGE INSTEAD OF BEING A DOER OF THE WORD ….</a:t>
            </a:r>
          </a:p>
          <a:p>
            <a:endParaRPr lang="en-US" b="1" dirty="0"/>
          </a:p>
          <a:p>
            <a:r>
              <a:rPr lang="en-US" b="1" dirty="0"/>
              <a:t>BUT LETS DIG DEEPER INTO VS. 6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860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775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Arial"/>
              <a:buNone/>
            </a:pPr>
            <a:r>
              <a:rPr lang="en-US" sz="1200"/>
              <a:t>Slide title first.</a:t>
            </a:r>
            <a:endParaRPr/>
          </a:p>
          <a:p>
            <a:pPr marL="171450" lvl="0" indent="-171450" algn="l" rtl="0">
              <a:spcBef>
                <a:spcPts val="0"/>
              </a:spcBef>
              <a:spcAft>
                <a:spcPts val="0"/>
              </a:spcAft>
              <a:buClr>
                <a:schemeClr val="dk1"/>
              </a:buClr>
              <a:buSzPts val="1200"/>
              <a:buFont typeface="Arial"/>
              <a:buChar char="•"/>
            </a:pPr>
            <a:r>
              <a:rPr lang="en-US" sz="1200"/>
              <a:t>[Click Main Point]</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 a </a:t>
            </a:r>
            <a:r>
              <a:rPr lang="en-US" sz="1200" b="1">
                <a:solidFill>
                  <a:schemeClr val="dk1"/>
                </a:solidFill>
                <a:latin typeface="Calibri"/>
                <a:ea typeface="Calibri"/>
                <a:cs typeface="Calibri"/>
                <a:sym typeface="Calibri"/>
              </a:rPr>
              <a:t>believer</a:t>
            </a:r>
            <a:r>
              <a:rPr lang="en-US" sz="1200">
                <a:solidFill>
                  <a:schemeClr val="dk1"/>
                </a:solidFill>
                <a:latin typeface="Calibri"/>
                <a:ea typeface="Calibri"/>
                <a:cs typeface="Calibri"/>
                <a:sym typeface="Calibri"/>
              </a:rPr>
              <a:t>, you are </a:t>
            </a:r>
            <a:r>
              <a:rPr lang="en-US" sz="1200" u="sng">
                <a:solidFill>
                  <a:schemeClr val="dk1"/>
                </a:solidFill>
                <a:latin typeface="Calibri"/>
                <a:ea typeface="Calibri"/>
                <a:cs typeface="Calibri"/>
                <a:sym typeface="Calibri"/>
              </a:rPr>
              <a:t>no longer</a:t>
            </a:r>
            <a:r>
              <a:rPr lang="en-US" sz="1200">
                <a:solidFill>
                  <a:schemeClr val="dk1"/>
                </a:solidFill>
                <a:latin typeface="Calibri"/>
                <a:ea typeface="Calibri"/>
                <a:cs typeface="Calibri"/>
                <a:sym typeface="Calibri"/>
              </a:rPr>
              <a:t> the </a:t>
            </a:r>
            <a:r>
              <a:rPr lang="en-US" sz="1200" u="sng">
                <a:solidFill>
                  <a:schemeClr val="dk1"/>
                </a:solidFill>
                <a:latin typeface="Calibri"/>
                <a:ea typeface="Calibri"/>
                <a:cs typeface="Calibri"/>
                <a:sym typeface="Calibri"/>
              </a:rPr>
              <a:t>legal</a:t>
            </a: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slave</a:t>
            </a:r>
            <a:r>
              <a:rPr lang="en-US" sz="1200">
                <a:solidFill>
                  <a:schemeClr val="dk1"/>
                </a:solidFill>
                <a:latin typeface="Calibri"/>
                <a:ea typeface="Calibri"/>
                <a:cs typeface="Calibri"/>
                <a:sym typeface="Calibri"/>
              </a:rPr>
              <a:t> of the </a:t>
            </a:r>
            <a:r>
              <a:rPr lang="en-US" sz="1200" b="1">
                <a:solidFill>
                  <a:schemeClr val="dk1"/>
                </a:solidFill>
                <a:latin typeface="Calibri"/>
                <a:ea typeface="Calibri"/>
                <a:cs typeface="Calibri"/>
                <a:sym typeface="Calibri"/>
              </a:rPr>
              <a:t>sin nature</a:t>
            </a:r>
            <a:r>
              <a:rPr lang="en-US" sz="1200">
                <a:solidFill>
                  <a:schemeClr val="dk1"/>
                </a:solidFill>
                <a:latin typeface="Calibri"/>
                <a:ea typeface="Calibri"/>
                <a:cs typeface="Calibri"/>
                <a:sym typeface="Calibri"/>
              </a:rPr>
              <a:t>. </a:t>
            </a:r>
            <a:endParaRPr sz="1200"/>
          </a:p>
        </p:txBody>
      </p:sp>
      <p:sp>
        <p:nvSpPr>
          <p:cNvPr id="663" name="Google Shape;663;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741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5E53-C5E4-4045-951C-D7AA7B0062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5E53-C5E4-4045-951C-D7AA7B0062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A TEXT W/O A CONTEXT IS A PRETEXT. SO ….</a:t>
            </a:r>
          </a:p>
          <a:p>
            <a:endParaRPr lang="en-US" b="1" dirty="0"/>
          </a:p>
          <a:p>
            <a:r>
              <a:rPr lang="en-US" b="1" dirty="0"/>
              <a:t>NOW WHAT IS IMPORTANT TO OBSERVE REGARDING ROMANS 6 IS …</a:t>
            </a:r>
          </a:p>
        </p:txBody>
      </p:sp>
      <p:sp>
        <p:nvSpPr>
          <p:cNvPr id="4" name="Slide Number Placeholder 3"/>
          <p:cNvSpPr>
            <a:spLocks noGrp="1"/>
          </p:cNvSpPr>
          <p:nvPr>
            <p:ph type="sldNum" sz="quarter" idx="5"/>
          </p:nvPr>
        </p:nvSpPr>
        <p:spPr/>
        <p:txBody>
          <a:bodyPr/>
          <a:lstStyle/>
          <a:p>
            <a:fld id="{F461B95B-A68D-4B47-B8EE-445C841147A3}" type="slidenum">
              <a:rPr lang="en-US" smtClean="0"/>
              <a:t>3</a:t>
            </a:fld>
            <a:endParaRPr lang="en-US"/>
          </a:p>
        </p:txBody>
      </p:sp>
    </p:spTree>
    <p:extLst>
      <p:ext uri="{BB962C8B-B14F-4D97-AF65-F5344CB8AC3E}">
        <p14:creationId xmlns:p14="http://schemas.microsoft.com/office/powerpoint/2010/main" val="2448828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54C0-17F3-4D6C-8F1E-5DE88F863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54C0-17F3-4D6C-8F1E-5DE88F863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54C0-17F3-4D6C-8F1E-5DE88F863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54C0-17F3-4D6C-8F1E-5DE88F863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54C0-17F3-4D6C-8F1E-5DE88F863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54C0-17F3-4D6C-8F1E-5DE88F863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54C0-17F3-4D6C-8F1E-5DE88F863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017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197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8832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NOW HOW DOES ROMANS 6 BEGIN? WITH A LOGICAL QUESTION …</a:t>
            </a:r>
          </a:p>
        </p:txBody>
      </p:sp>
      <p:sp>
        <p:nvSpPr>
          <p:cNvPr id="4" name="Slide Number Placeholder 3"/>
          <p:cNvSpPr>
            <a:spLocks noGrp="1"/>
          </p:cNvSpPr>
          <p:nvPr>
            <p:ph type="sldNum" sz="quarter" idx="5"/>
          </p:nvPr>
        </p:nvSpPr>
        <p:spPr/>
        <p:txBody>
          <a:bodyPr/>
          <a:lstStyle/>
          <a:p>
            <a:fld id="{F461B95B-A68D-4B47-B8EE-445C841147A3}" type="slidenum">
              <a:rPr lang="en-US" smtClean="0"/>
              <a:t>4</a:t>
            </a:fld>
            <a:endParaRPr lang="en-US"/>
          </a:p>
        </p:txBody>
      </p:sp>
    </p:spTree>
    <p:extLst>
      <p:ext uri="{BB962C8B-B14F-4D97-AF65-F5344CB8AC3E}">
        <p14:creationId xmlns:p14="http://schemas.microsoft.com/office/powerpoint/2010/main" val="698752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23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4962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247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Explain about IN CHRIST JESUS</a:t>
            </a:r>
          </a:p>
          <a:p>
            <a:endParaRPr lang="en-US" b="1" dirty="0"/>
          </a:p>
          <a:p>
            <a:r>
              <a:rPr lang="en-US" b="1" dirty="0"/>
              <a:t>OUR LORD</a:t>
            </a:r>
          </a:p>
          <a:p>
            <a:endParaRPr lang="en-US" b="1" dirty="0"/>
          </a:p>
          <a:p>
            <a:r>
              <a:rPr lang="en-US" b="1" dirty="0"/>
              <a:t>5:20-21; 6:23; 7:24-25; 8:38-39</a:t>
            </a:r>
          </a:p>
          <a:p>
            <a:endParaRPr lang="en-US" b="1" dirty="0"/>
          </a:p>
          <a:p>
            <a:r>
              <a:rPr lang="en-US" b="1" dirty="0"/>
              <a:t>ACTS 10:36 – JC – HE IS LORD OF ALL // ACTS 16:31 //</a:t>
            </a:r>
          </a:p>
        </p:txBody>
      </p:sp>
      <p:sp>
        <p:nvSpPr>
          <p:cNvPr id="4" name="Slide Number Placeholder 3"/>
          <p:cNvSpPr>
            <a:spLocks noGrp="1"/>
          </p:cNvSpPr>
          <p:nvPr>
            <p:ph type="sldNum" sz="quarter" idx="5"/>
          </p:nvPr>
        </p:nvSpPr>
        <p:spPr/>
        <p:txBody>
          <a:bodyPr/>
          <a:lstStyle/>
          <a:p>
            <a:fld id="{F461B95B-A68D-4B47-B8EE-445C841147A3}" type="slidenum">
              <a:rPr lang="en-US" smtClean="0"/>
              <a:t>54</a:t>
            </a:fld>
            <a:endParaRPr lang="en-US"/>
          </a:p>
        </p:txBody>
      </p:sp>
    </p:spTree>
    <p:extLst>
      <p:ext uri="{BB962C8B-B14F-4D97-AF65-F5344CB8AC3E}">
        <p14:creationId xmlns:p14="http://schemas.microsoft.com/office/powerpoint/2010/main" val="1046366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4828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THAT YOU STILL HAVE A SIN NATURE IN YOUR BODY; THAT THE S.N. STILL WANTS TO RULE IN YOUR LIFE LIKE THAT OLD ARMY SERGEANT BUT YOU HAVE A CHOICE</a:t>
            </a:r>
          </a:p>
          <a:p>
            <a:endParaRPr lang="en-US" b="1" dirty="0"/>
          </a:p>
          <a:p>
            <a:r>
              <a:rPr lang="en-US" b="1" dirty="0"/>
              <a:t>THAT TO BE TEMPTED IS NOT SIN, BUT TEMPTATION YIELDED TO IS SIN</a:t>
            </a:r>
          </a:p>
          <a:p>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F461B95B-A68D-4B47-B8EE-445C841147A3}" type="slidenum">
              <a:rPr lang="en-US" smtClean="0"/>
              <a:t>56</a:t>
            </a:fld>
            <a:endParaRPr lang="en-US"/>
          </a:p>
        </p:txBody>
      </p:sp>
    </p:spTree>
    <p:extLst>
      <p:ext uri="{BB962C8B-B14F-4D97-AF65-F5344CB8AC3E}">
        <p14:creationId xmlns:p14="http://schemas.microsoft.com/office/powerpoint/2010/main" val="1041951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322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51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THERE IS NO DEFINITE ARTICLE BEFORE “LAW” MEANING MORE THAN JUST THE MOSAIC LAW BUT IN A LEGALISTIC MANNER.</a:t>
            </a:r>
          </a:p>
          <a:p>
            <a:endParaRPr lang="en-US" b="1" dirty="0"/>
          </a:p>
          <a:p>
            <a:r>
              <a:rPr lang="en-US" b="1" dirty="0"/>
              <a:t>AND KEEP IN MIND THAT LEGALISM IS A M.A. IN WHICH WE SEEK TO GAIN SALVATION OR SP. BLESSINGS BY OUR RELIGIOUS WORKS OR RITUALS FOR EITHER JUSTIFICATION OR SANCTIFICATION.</a:t>
            </a:r>
          </a:p>
          <a:p>
            <a:endParaRPr lang="en-US" b="1" dirty="0"/>
          </a:p>
          <a:p>
            <a:r>
              <a:rPr lang="en-US" b="1" dirty="0"/>
              <a:t>AND THERE ARE MANY FORMS OF LEGALISM OUT THERE</a:t>
            </a:r>
          </a:p>
          <a:p>
            <a:endParaRPr lang="en-US" b="1" dirty="0"/>
          </a:p>
          <a:p>
            <a:r>
              <a:rPr lang="en-US" b="1" dirty="0"/>
              <a:t>“UNDER” HUPO – UNDER THE AUTHORITY </a:t>
            </a:r>
          </a:p>
        </p:txBody>
      </p:sp>
      <p:sp>
        <p:nvSpPr>
          <p:cNvPr id="4" name="Slide Number Placeholder 3"/>
          <p:cNvSpPr>
            <a:spLocks noGrp="1"/>
          </p:cNvSpPr>
          <p:nvPr>
            <p:ph type="sldNum" sz="quarter" idx="5"/>
          </p:nvPr>
        </p:nvSpPr>
        <p:spPr/>
        <p:txBody>
          <a:bodyPr/>
          <a:lstStyle/>
          <a:p>
            <a:fld id="{F461B95B-A68D-4B47-B8EE-445C841147A3}" type="slidenum">
              <a:rPr lang="en-US" smtClean="0"/>
              <a:t>61</a:t>
            </a:fld>
            <a:endParaRPr lang="en-US"/>
          </a:p>
        </p:txBody>
      </p:sp>
    </p:spTree>
    <p:extLst>
      <p:ext uri="{BB962C8B-B14F-4D97-AF65-F5344CB8AC3E}">
        <p14:creationId xmlns:p14="http://schemas.microsoft.com/office/powerpoint/2010/main" val="2619318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It’s a Christian life that is not a performance but a relationship of grace enjoyed by faith in JC.</a:t>
            </a:r>
          </a:p>
          <a:p>
            <a:endParaRPr lang="en-US" b="1" dirty="0"/>
          </a:p>
          <a:p>
            <a:r>
              <a:rPr lang="en-US" b="1" dirty="0"/>
              <a:t>Tony Evans story </a:t>
            </a:r>
          </a:p>
        </p:txBody>
      </p:sp>
      <p:sp>
        <p:nvSpPr>
          <p:cNvPr id="4" name="Slide Number Placeholder 3"/>
          <p:cNvSpPr>
            <a:spLocks noGrp="1"/>
          </p:cNvSpPr>
          <p:nvPr>
            <p:ph type="sldNum" sz="quarter" idx="5"/>
          </p:nvPr>
        </p:nvSpPr>
        <p:spPr/>
        <p:txBody>
          <a:bodyPr/>
          <a:lstStyle/>
          <a:p>
            <a:fld id="{F461B95B-A68D-4B47-B8EE-445C841147A3}" type="slidenum">
              <a:rPr lang="en-US" smtClean="0"/>
              <a:t>62</a:t>
            </a:fld>
            <a:endParaRPr lang="en-US"/>
          </a:p>
        </p:txBody>
      </p:sp>
    </p:spTree>
    <p:extLst>
      <p:ext uri="{BB962C8B-B14F-4D97-AF65-F5344CB8AC3E}">
        <p14:creationId xmlns:p14="http://schemas.microsoft.com/office/powerpoint/2010/main" val="2761574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7DE9C-764C-47A4-9ACC-1B2568C146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9302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754C0-17F3-4D6C-8F1E-5DE88F863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Tony Evans story </a:t>
            </a:r>
          </a:p>
        </p:txBody>
      </p:sp>
      <p:sp>
        <p:nvSpPr>
          <p:cNvPr id="4" name="Slide Number Placeholder 3"/>
          <p:cNvSpPr>
            <a:spLocks noGrp="1"/>
          </p:cNvSpPr>
          <p:nvPr>
            <p:ph type="sldNum" sz="quarter" idx="5"/>
          </p:nvPr>
        </p:nvSpPr>
        <p:spPr/>
        <p:txBody>
          <a:bodyPr/>
          <a:lstStyle/>
          <a:p>
            <a:fld id="{F461B95B-A68D-4B47-B8EE-445C841147A3}" type="slidenum">
              <a:rPr lang="en-US" smtClean="0"/>
              <a:t>64</a:t>
            </a:fld>
            <a:endParaRPr lang="en-US"/>
          </a:p>
        </p:txBody>
      </p:sp>
    </p:spTree>
    <p:extLst>
      <p:ext uri="{BB962C8B-B14F-4D97-AF65-F5344CB8AC3E}">
        <p14:creationId xmlns:p14="http://schemas.microsoft.com/office/powerpoint/2010/main" val="20485621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Tony Evans story </a:t>
            </a:r>
          </a:p>
        </p:txBody>
      </p:sp>
      <p:sp>
        <p:nvSpPr>
          <p:cNvPr id="4" name="Slide Number Placeholder 3"/>
          <p:cNvSpPr>
            <a:spLocks noGrp="1"/>
          </p:cNvSpPr>
          <p:nvPr>
            <p:ph type="sldNum" sz="quarter" idx="5"/>
          </p:nvPr>
        </p:nvSpPr>
        <p:spPr/>
        <p:txBody>
          <a:bodyPr/>
          <a:lstStyle/>
          <a:p>
            <a:fld id="{F461B95B-A68D-4B47-B8EE-445C841147A3}" type="slidenum">
              <a:rPr lang="en-US" smtClean="0"/>
              <a:t>65</a:t>
            </a:fld>
            <a:endParaRPr lang="en-US"/>
          </a:p>
        </p:txBody>
      </p:sp>
    </p:spTree>
    <p:extLst>
      <p:ext uri="{BB962C8B-B14F-4D97-AF65-F5344CB8AC3E}">
        <p14:creationId xmlns:p14="http://schemas.microsoft.com/office/powerpoint/2010/main" val="472303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NOW HOW DOES ROMANS 6 BEGIN? WITH A LOGICAL QUESTION …</a:t>
            </a:r>
          </a:p>
        </p:txBody>
      </p:sp>
      <p:sp>
        <p:nvSpPr>
          <p:cNvPr id="4" name="Slide Number Placeholder 3"/>
          <p:cNvSpPr>
            <a:spLocks noGrp="1"/>
          </p:cNvSpPr>
          <p:nvPr>
            <p:ph type="sldNum" sz="quarter" idx="5"/>
          </p:nvPr>
        </p:nvSpPr>
        <p:spPr/>
        <p:txBody>
          <a:bodyPr/>
          <a:lstStyle/>
          <a:p>
            <a:fld id="{F461B95B-A68D-4B47-B8EE-445C841147A3}" type="slidenum">
              <a:rPr lang="en-US" smtClean="0"/>
              <a:t>6</a:t>
            </a:fld>
            <a:endParaRPr lang="en-US"/>
          </a:p>
        </p:txBody>
      </p:sp>
    </p:spTree>
    <p:extLst>
      <p:ext uri="{BB962C8B-B14F-4D97-AF65-F5344CB8AC3E}">
        <p14:creationId xmlns:p14="http://schemas.microsoft.com/office/powerpoint/2010/main" val="340514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This is the anticipated objection of license.</a:t>
            </a:r>
          </a:p>
          <a:p>
            <a:endParaRPr lang="en-US" b="1" dirty="0"/>
          </a:p>
          <a:p>
            <a:r>
              <a:rPr lang="en-US" b="1" dirty="0"/>
              <a:t>BADGE OF HONOR</a:t>
            </a:r>
          </a:p>
          <a:p>
            <a:endParaRPr lang="en-US" b="1" dirty="0"/>
          </a:p>
          <a:p>
            <a:r>
              <a:rPr lang="en-US" b="1" dirty="0"/>
              <a:t>NEVER SAID OF A FALSE GOSPEL PER SE</a:t>
            </a:r>
          </a:p>
          <a:p>
            <a:endParaRPr lang="en-US" b="1" dirty="0"/>
          </a:p>
          <a:p>
            <a:r>
              <a:rPr lang="en-US" b="1" dirty="0"/>
              <a:t>NEVER STATED OF SOME FORM OF LEGALISM</a:t>
            </a:r>
          </a:p>
          <a:p>
            <a:endParaRPr lang="en-US" b="1" dirty="0"/>
          </a:p>
          <a:p>
            <a:r>
              <a:rPr lang="en-US" b="1" dirty="0"/>
              <a:t>WHY IS THE QUESTION EVEN RAISED? 5:20-21 {CLICK}</a:t>
            </a:r>
          </a:p>
        </p:txBody>
      </p:sp>
      <p:sp>
        <p:nvSpPr>
          <p:cNvPr id="4" name="Slide Number Placeholder 3"/>
          <p:cNvSpPr>
            <a:spLocks noGrp="1"/>
          </p:cNvSpPr>
          <p:nvPr>
            <p:ph type="sldNum" sz="quarter" idx="5"/>
          </p:nvPr>
        </p:nvSpPr>
        <p:spPr/>
        <p:txBody>
          <a:bodyPr/>
          <a:lstStyle/>
          <a:p>
            <a:fld id="{F461B95B-A68D-4B47-B8EE-445C841147A3}" type="slidenum">
              <a:rPr lang="en-US" smtClean="0"/>
              <a:t>7</a:t>
            </a:fld>
            <a:endParaRPr lang="en-US"/>
          </a:p>
        </p:txBody>
      </p:sp>
    </p:spTree>
    <p:extLst>
      <p:ext uri="{BB962C8B-B14F-4D97-AF65-F5344CB8AC3E}">
        <p14:creationId xmlns:p14="http://schemas.microsoft.com/office/powerpoint/2010/main" val="2913932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The words “Certainly not” (NKJ) are translated “God forbid” in the King James Version.  </a:t>
            </a:r>
          </a:p>
          <a:p>
            <a:endParaRPr lang="en-US" b="1" dirty="0"/>
          </a:p>
          <a:p>
            <a:r>
              <a:rPr lang="en-US" b="1" dirty="0"/>
              <a:t>These words come from the Greek </a:t>
            </a:r>
            <a:r>
              <a:rPr lang="en-US" b="1" dirty="0" err="1"/>
              <a:t>μή</a:t>
            </a:r>
            <a:r>
              <a:rPr lang="en-US" b="1" dirty="0"/>
              <a:t> </a:t>
            </a:r>
            <a:r>
              <a:rPr lang="en-US" b="1" dirty="0" err="1"/>
              <a:t>γενοίτ</a:t>
            </a:r>
            <a:r>
              <a:rPr lang="en-US" b="1" dirty="0"/>
              <a:t>α (may genoita) that literally means “may it never be.”  </a:t>
            </a:r>
          </a:p>
          <a:p>
            <a:endParaRPr lang="en-US" b="1" dirty="0"/>
          </a:p>
          <a:p>
            <a:r>
              <a:rPr lang="en-US" b="1" dirty="0"/>
              <a:t>We could translate this “perish the thought” or “that’s unthinkable!”</a:t>
            </a:r>
          </a:p>
          <a:p>
            <a:endParaRPr lang="en-US" b="1" dirty="0"/>
          </a:p>
          <a:p>
            <a:r>
              <a:rPr lang="en-US" b="1" dirty="0"/>
              <a:t>Grace does not free us TO sin; it frees us FROM sin and to now live a life in fellowship w God that will honor &amp; glory to our Lord &amp; Savior, JC.</a:t>
            </a:r>
          </a:p>
          <a:p>
            <a:endParaRPr lang="en-US" b="1" dirty="0"/>
          </a:p>
          <a:p>
            <a:r>
              <a:rPr lang="en-US" b="1" dirty="0"/>
              <a:t>God’s grace is not an excuse to sin but rather a reason to love &amp; serve Him freely and more fully.</a:t>
            </a:r>
          </a:p>
          <a:p>
            <a:endParaRPr lang="en-US" dirty="0"/>
          </a:p>
        </p:txBody>
      </p:sp>
      <p:sp>
        <p:nvSpPr>
          <p:cNvPr id="4" name="Slide Number Placeholder 3"/>
          <p:cNvSpPr>
            <a:spLocks noGrp="1"/>
          </p:cNvSpPr>
          <p:nvPr>
            <p:ph type="sldNum" sz="quarter" idx="5"/>
          </p:nvPr>
        </p:nvSpPr>
        <p:spPr/>
        <p:txBody>
          <a:bodyPr/>
          <a:lstStyle/>
          <a:p>
            <a:fld id="{F461B95B-A68D-4B47-B8EE-445C841147A3}" type="slidenum">
              <a:rPr lang="en-US" smtClean="0"/>
              <a:t>9</a:t>
            </a:fld>
            <a:endParaRPr lang="en-US"/>
          </a:p>
        </p:txBody>
      </p:sp>
    </p:spTree>
    <p:extLst>
      <p:ext uri="{BB962C8B-B14F-4D97-AF65-F5344CB8AC3E}">
        <p14:creationId xmlns:p14="http://schemas.microsoft.com/office/powerpoint/2010/main" val="3731280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Your position is WHO you are in Christ. Your identity. Your spiritual position.</a:t>
            </a:r>
          </a:p>
          <a:p>
            <a:endParaRPr lang="en-US" b="1" dirty="0"/>
          </a:p>
          <a:p>
            <a:r>
              <a:rPr lang="en-US" b="1" dirty="0"/>
              <a:t>Your condition is how you live &amp; conduct yourself each day.</a:t>
            </a:r>
          </a:p>
          <a:p>
            <a:endParaRPr lang="en-US" b="1" dirty="0"/>
          </a:p>
          <a:p>
            <a:r>
              <a:rPr lang="en-US" b="1" dirty="0"/>
              <a:t>Should your position impact your condition? YES!</a:t>
            </a:r>
          </a:p>
          <a:p>
            <a:endParaRPr lang="en-US" b="1" dirty="0"/>
          </a:p>
          <a:p>
            <a:r>
              <a:rPr lang="en-US" b="1" dirty="0"/>
              <a:t>Does your condition ever impact your position? NO!</a:t>
            </a:r>
          </a:p>
          <a:p>
            <a:endParaRPr lang="en-US" b="1" dirty="0"/>
          </a:p>
          <a:p>
            <a:r>
              <a:rPr lang="en-US" b="1" dirty="0"/>
              <a:t>Driving in England illustration.</a:t>
            </a:r>
          </a:p>
          <a:p>
            <a:endParaRPr lang="en-US" b="1" dirty="0"/>
          </a:p>
          <a:p>
            <a:r>
              <a:rPr lang="en-US" b="1" dirty="0"/>
              <a:t>So your condition should reflect your position more and more each and every day, though the two will not be fully one until you are home in glory.</a:t>
            </a:r>
          </a:p>
        </p:txBody>
      </p:sp>
      <p:sp>
        <p:nvSpPr>
          <p:cNvPr id="4" name="Slide Number Placeholder 3"/>
          <p:cNvSpPr>
            <a:spLocks noGrp="1"/>
          </p:cNvSpPr>
          <p:nvPr>
            <p:ph type="sldNum" sz="quarter" idx="5"/>
          </p:nvPr>
        </p:nvSpPr>
        <p:spPr/>
        <p:txBody>
          <a:bodyPr/>
          <a:lstStyle/>
          <a:p>
            <a:fld id="{F461B95B-A68D-4B47-B8EE-445C841147A3}" type="slidenum">
              <a:rPr lang="en-US" smtClean="0"/>
              <a:t>10</a:t>
            </a:fld>
            <a:endParaRPr lang="en-US"/>
          </a:p>
        </p:txBody>
      </p:sp>
    </p:spTree>
    <p:extLst>
      <p:ext uri="{BB962C8B-B14F-4D97-AF65-F5344CB8AC3E}">
        <p14:creationId xmlns:p14="http://schemas.microsoft.com/office/powerpoint/2010/main" val="69234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747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838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02E64-5EFD-4C09-80A1-9BB16277B73B}" type="datetimeFigureOut">
              <a:rPr lang="en-US" smtClean="0"/>
              <a:t>3/3/2021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21713215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702E64-5EFD-4C09-80A1-9BB16277B73B}"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3056399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702E64-5EFD-4C09-80A1-9BB16277B73B}"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39198864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702E64-5EFD-4C09-80A1-9BB16277B73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18446238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702E64-5EFD-4C09-80A1-9BB16277B73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8977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533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765E468-DB65-4E3A-9E47-B1A703603FC7}" type="datetimeFigureOut">
              <a:rPr lang="en-US"/>
              <a:pPr>
                <a:defRPr/>
              </a:pPr>
              <a:t>3/3/2021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E9A85D4-4EC6-4A7F-8C75-697F9E4A69CC}" type="slidenum">
              <a:rPr lang="en-US"/>
              <a:pPr>
                <a:defRPr/>
              </a:pPr>
              <a:t>‹#›</a:t>
            </a:fld>
            <a:endParaRPr lang="en-US"/>
          </a:p>
        </p:txBody>
      </p:sp>
    </p:spTree>
    <p:extLst>
      <p:ext uri="{BB962C8B-B14F-4D97-AF65-F5344CB8AC3E}">
        <p14:creationId xmlns:p14="http://schemas.microsoft.com/office/powerpoint/2010/main" val="293478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DF458A2-552C-4E8C-9976-B5D2E1FBDB35}" type="datetimeFigureOut">
              <a:rPr lang="en-US"/>
              <a:pPr>
                <a:defRPr/>
              </a:pPr>
              <a:t>3/3/2021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B779718-657F-4F79-B0C6-F615336B95F7}" type="slidenum">
              <a:rPr lang="en-US"/>
              <a:pPr>
                <a:defRPr/>
              </a:pPr>
              <a:t>‹#›</a:t>
            </a:fld>
            <a:endParaRPr lang="en-US"/>
          </a:p>
        </p:txBody>
      </p:sp>
    </p:spTree>
    <p:extLst>
      <p:ext uri="{BB962C8B-B14F-4D97-AF65-F5344CB8AC3E}">
        <p14:creationId xmlns:p14="http://schemas.microsoft.com/office/powerpoint/2010/main" val="717613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24FC9F7-FCF9-49D3-B733-0B74D28F49A3}" type="datetimeFigureOut">
              <a:rPr lang="en-US"/>
              <a:pPr>
                <a:defRPr/>
              </a:pPr>
              <a:t>3/3/2021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5A3B545-C3D4-486F-9CEF-C103AFC53C1A}" type="slidenum">
              <a:rPr lang="en-US"/>
              <a:pPr>
                <a:defRPr/>
              </a:pPr>
              <a:t>‹#›</a:t>
            </a:fld>
            <a:endParaRPr lang="en-US"/>
          </a:p>
        </p:txBody>
      </p:sp>
    </p:spTree>
    <p:extLst>
      <p:ext uri="{BB962C8B-B14F-4D97-AF65-F5344CB8AC3E}">
        <p14:creationId xmlns:p14="http://schemas.microsoft.com/office/powerpoint/2010/main" val="665122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4151CB5-3A50-4555-80A4-88E0A283B889}" type="datetimeFigureOut">
              <a:rPr lang="en-US"/>
              <a:pPr>
                <a:defRPr/>
              </a:pPr>
              <a:t>3/3/2021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EF9E4B3-F4D8-4D19-960B-C7C2C1D80DF0}" type="slidenum">
              <a:rPr lang="en-US"/>
              <a:pPr>
                <a:defRPr/>
              </a:pPr>
              <a:t>‹#›</a:t>
            </a:fld>
            <a:endParaRPr lang="en-US"/>
          </a:p>
        </p:txBody>
      </p:sp>
    </p:spTree>
    <p:extLst>
      <p:ext uri="{BB962C8B-B14F-4D97-AF65-F5344CB8AC3E}">
        <p14:creationId xmlns:p14="http://schemas.microsoft.com/office/powerpoint/2010/main" val="144291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2CCD5EF-584F-4746-981B-451AD08975F9}" type="datetimeFigureOut">
              <a:rPr lang="en-US"/>
              <a:pPr>
                <a:defRPr/>
              </a:pPr>
              <a:t>3/3/2021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B4F2899-B84B-40F4-BA2B-61321E275010}" type="slidenum">
              <a:rPr lang="en-US"/>
              <a:pPr>
                <a:defRPr/>
              </a:pPr>
              <a:t>‹#›</a:t>
            </a:fld>
            <a:endParaRPr lang="en-US"/>
          </a:p>
        </p:txBody>
      </p:sp>
    </p:spTree>
    <p:extLst>
      <p:ext uri="{BB962C8B-B14F-4D97-AF65-F5344CB8AC3E}">
        <p14:creationId xmlns:p14="http://schemas.microsoft.com/office/powerpoint/2010/main" val="445244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2394B22-7C8C-4C60-A54C-0D8EBBE4BF1F}" type="datetimeFigureOut">
              <a:rPr lang="en-US"/>
              <a:pPr>
                <a:defRPr/>
              </a:pPr>
              <a:t>3/3/2021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83D137E-DDC1-4CAA-A152-6E0233D7BDC7}" type="slidenum">
              <a:rPr lang="en-US"/>
              <a:pPr>
                <a:defRPr/>
              </a:pPr>
              <a:t>‹#›</a:t>
            </a:fld>
            <a:endParaRPr lang="en-US"/>
          </a:p>
        </p:txBody>
      </p:sp>
    </p:spTree>
    <p:extLst>
      <p:ext uri="{BB962C8B-B14F-4D97-AF65-F5344CB8AC3E}">
        <p14:creationId xmlns:p14="http://schemas.microsoft.com/office/powerpoint/2010/main" val="3696786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1EF0346-702D-44E7-AB74-53D2E07C8E06}" type="datetimeFigureOut">
              <a:rPr lang="en-US"/>
              <a:pPr>
                <a:defRPr/>
              </a:pPr>
              <a:t>3/3/2021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4E64B14-AE58-4DEA-BCF5-0B47B14C738D}" type="slidenum">
              <a:rPr lang="en-US"/>
              <a:pPr>
                <a:defRPr/>
              </a:pPr>
              <a:t>‹#›</a:t>
            </a:fld>
            <a:endParaRPr lang="en-US"/>
          </a:p>
        </p:txBody>
      </p:sp>
    </p:spTree>
    <p:extLst>
      <p:ext uri="{BB962C8B-B14F-4D97-AF65-F5344CB8AC3E}">
        <p14:creationId xmlns:p14="http://schemas.microsoft.com/office/powerpoint/2010/main" val="1460444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71F26B6-D614-4AE3-BFB0-D3506DDC5B43}" type="datetimeFigureOut">
              <a:rPr lang="en-US"/>
              <a:pPr>
                <a:defRPr/>
              </a:pPr>
              <a:t>3/3/2021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115DEBF-43DE-428B-97F6-E0C95A8058D5}" type="slidenum">
              <a:rPr lang="en-US"/>
              <a:pPr>
                <a:defRPr/>
              </a:pPr>
              <a:t>‹#›</a:t>
            </a:fld>
            <a:endParaRPr lang="en-US"/>
          </a:p>
        </p:txBody>
      </p:sp>
    </p:spTree>
    <p:extLst>
      <p:ext uri="{BB962C8B-B14F-4D97-AF65-F5344CB8AC3E}">
        <p14:creationId xmlns:p14="http://schemas.microsoft.com/office/powerpoint/2010/main" val="2698962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244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D545B3A-4A6D-44A9-825E-2C0AC516833D}" type="datetimeFigureOut">
              <a:rPr lang="en-US"/>
              <a:pPr>
                <a:defRPr/>
              </a:pPr>
              <a:t>3/3/2021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9861589-0954-4315-80C0-E64D569F8DFF}" type="slidenum">
              <a:rPr lang="en-US"/>
              <a:pPr>
                <a:defRPr/>
              </a:pPr>
              <a:t>‹#›</a:t>
            </a:fld>
            <a:endParaRPr lang="en-US"/>
          </a:p>
        </p:txBody>
      </p:sp>
    </p:spTree>
    <p:extLst>
      <p:ext uri="{BB962C8B-B14F-4D97-AF65-F5344CB8AC3E}">
        <p14:creationId xmlns:p14="http://schemas.microsoft.com/office/powerpoint/2010/main" val="262058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D4F4F64-C8A7-4F5D-BC89-D2DDCD99A04A}" type="datetimeFigureOut">
              <a:rPr lang="en-US"/>
              <a:pPr>
                <a:defRPr/>
              </a:pPr>
              <a:t>3/3/2021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C55BAA7-BD5D-4AD4-837E-ACCA6CFB819D}" type="slidenum">
              <a:rPr lang="en-US"/>
              <a:pPr>
                <a:defRPr/>
              </a:pPr>
              <a:t>‹#›</a:t>
            </a:fld>
            <a:endParaRPr lang="en-US"/>
          </a:p>
        </p:txBody>
      </p:sp>
    </p:spTree>
    <p:extLst>
      <p:ext uri="{BB962C8B-B14F-4D97-AF65-F5344CB8AC3E}">
        <p14:creationId xmlns:p14="http://schemas.microsoft.com/office/powerpoint/2010/main" val="1939611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D3A1C1C-0B2F-4262-BC6F-86DFDA7BDF9E}" type="datetimeFigureOut">
              <a:rPr lang="en-US"/>
              <a:pPr>
                <a:defRPr/>
              </a:pPr>
              <a:t>3/3/2021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2FFE9F2-1789-4C0A-9CB2-99B68B026606}" type="slidenum">
              <a:rPr lang="en-US"/>
              <a:pPr>
                <a:defRPr/>
              </a:pPr>
              <a:t>‹#›</a:t>
            </a:fld>
            <a:endParaRPr lang="en-US"/>
          </a:p>
        </p:txBody>
      </p:sp>
    </p:spTree>
    <p:extLst>
      <p:ext uri="{BB962C8B-B14F-4D97-AF65-F5344CB8AC3E}">
        <p14:creationId xmlns:p14="http://schemas.microsoft.com/office/powerpoint/2010/main" val="675565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5898360"/>
          </a:xfrm>
        </p:spPr>
        <p:txBody>
          <a:bodyPr>
            <a:normAutofit/>
          </a:bodyPr>
          <a:lstStyle>
            <a:lvl1pPr>
              <a:buFontTx/>
              <a:buNone/>
              <a:defRPr sz="2400" b="1">
                <a:latin typeface="Times New Roman" pitchFamily="18" charset="0"/>
                <a:cs typeface="Times New Roman" pitchFamily="18" charset="0"/>
              </a:defRPr>
            </a:lvl1pPr>
            <a:lvl2pPr>
              <a:buFontTx/>
              <a:buNone/>
              <a:defRPr sz="2400" b="1">
                <a:latin typeface="Times New Roman" pitchFamily="18" charset="0"/>
                <a:cs typeface="Times New Roman" pitchFamily="18" charset="0"/>
              </a:defRPr>
            </a:lvl2pPr>
            <a:lvl3pPr>
              <a:buFontTx/>
              <a:buNone/>
              <a:defRPr sz="2400" b="1">
                <a:latin typeface="Times New Roman" pitchFamily="18" charset="0"/>
                <a:cs typeface="Times New Roman" pitchFamily="18" charset="0"/>
              </a:defRPr>
            </a:lvl3pPr>
            <a:lvl4pPr>
              <a:buFontTx/>
              <a:buNone/>
              <a:defRPr sz="2400" b="1">
                <a:latin typeface="Times New Roman" pitchFamily="18" charset="0"/>
                <a:cs typeface="Times New Roman" pitchFamily="18" charset="0"/>
              </a:defRPr>
            </a:lvl4pPr>
            <a:lvl5pPr>
              <a:buFontTx/>
              <a:buNone/>
              <a:defRPr sz="2400">
                <a:latin typeface="Times New Roman" pitchFamily="18" charset="0"/>
                <a:cs typeface="Times New Roman" pitchFamily="18" charset="0"/>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extLst/>
          </a:lstStyle>
          <a:p>
            <a:pPr>
              <a:defRPr/>
            </a:pPr>
            <a:fld id="{C3821846-1989-4EF6-A57C-15B217E51A30}" type="datetimeFigureOut">
              <a:rPr lang="en-US"/>
              <a:pPr>
                <a:defRPr/>
              </a:pPr>
              <a:t>3/3/2021</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extLst/>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extLst/>
          </a:lstStyle>
          <a:p>
            <a:pPr>
              <a:defRPr/>
            </a:pPr>
            <a:fld id="{715C2182-C17E-4B6E-B475-B1998C009721}" type="slidenum">
              <a:rPr lang="en-US"/>
              <a:pPr>
                <a:defRPr/>
              </a:pPr>
              <a:t>‹#›</a:t>
            </a:fld>
            <a:endParaRPr lang="en-US" dirty="0"/>
          </a:p>
        </p:txBody>
      </p:sp>
    </p:spTree>
    <p:extLst>
      <p:ext uri="{BB962C8B-B14F-4D97-AF65-F5344CB8AC3E}">
        <p14:creationId xmlns:p14="http://schemas.microsoft.com/office/powerpoint/2010/main" val="2820022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21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24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01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82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088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000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807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961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256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485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617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326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5898360"/>
          </a:xfrm>
        </p:spPr>
        <p:txBody>
          <a:bodyPr>
            <a:normAutofit/>
          </a:bodyPr>
          <a:lstStyle>
            <a:lvl1pPr>
              <a:buFontTx/>
              <a:buNone/>
              <a:defRPr sz="2400" b="1">
                <a:latin typeface="Times New Roman" pitchFamily="18" charset="0"/>
                <a:cs typeface="Times New Roman" pitchFamily="18" charset="0"/>
              </a:defRPr>
            </a:lvl1pPr>
            <a:lvl2pPr>
              <a:buFontTx/>
              <a:buNone/>
              <a:defRPr sz="2400" b="1">
                <a:latin typeface="Times New Roman" pitchFamily="18" charset="0"/>
                <a:cs typeface="Times New Roman" pitchFamily="18" charset="0"/>
              </a:defRPr>
            </a:lvl2pPr>
            <a:lvl3pPr>
              <a:buFontTx/>
              <a:buNone/>
              <a:defRPr sz="2400" b="1">
                <a:latin typeface="Times New Roman" pitchFamily="18" charset="0"/>
                <a:cs typeface="Times New Roman" pitchFamily="18" charset="0"/>
              </a:defRPr>
            </a:lvl3pPr>
            <a:lvl4pPr>
              <a:buFontTx/>
              <a:buNone/>
              <a:defRPr sz="2400" b="1">
                <a:latin typeface="Times New Roman" pitchFamily="18" charset="0"/>
                <a:cs typeface="Times New Roman" pitchFamily="18" charset="0"/>
              </a:defRPr>
            </a:lvl4pPr>
            <a:lvl5pPr>
              <a:buFontTx/>
              <a:buNone/>
              <a:defRPr sz="2400">
                <a:latin typeface="Times New Roman" pitchFamily="18" charset="0"/>
                <a:cs typeface="Times New Roman" pitchFamily="18"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00CD5EC7-3636-4B25-8D44-B897214973A4}" type="datetimeFigureOut">
              <a:rPr lang="en-US" smtClean="0">
                <a:solidFill>
                  <a:prstClr val="black">
                    <a:tint val="75000"/>
                  </a:prstClr>
                </a:solidFill>
              </a:rPr>
              <a:pPr/>
              <a:t>3/3/2021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480B2A-190E-41C3-8A47-B8FDD3B2AC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4742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60A866-5F3F-4503-A83C-7817C50F036E}"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783122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0A866-5F3F-4503-A83C-7817C50F036E}"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51212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0A866-5F3F-4503-A83C-7817C50F036E}"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1824743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0A866-5F3F-4503-A83C-7817C50F036E}"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321317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186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60A866-5F3F-4503-A83C-7817C50F036E}" type="datetimeFigureOut">
              <a:rPr lang="en-US" smtClean="0"/>
              <a:t>3/3/2021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3460439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0A866-5F3F-4503-A83C-7817C50F036E}" type="datetimeFigureOut">
              <a:rPr lang="en-US" smtClean="0"/>
              <a:t>3/3/2021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2095715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0A866-5F3F-4503-A83C-7817C50F036E}" type="datetimeFigureOut">
              <a:rPr lang="en-US" smtClean="0"/>
              <a:t>3/3/2021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2757265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160A866-5F3F-4503-A83C-7817C50F036E}"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3010013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160A866-5F3F-4503-A83C-7817C50F036E}"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1242210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0A866-5F3F-4503-A83C-7817C50F036E}"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3517478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0A866-5F3F-4503-A83C-7817C50F036E}"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BA8C3-CC53-410D-B124-706A3892A8AC}" type="slidenum">
              <a:rPr lang="en-US" smtClean="0"/>
              <a:t>‹#›</a:t>
            </a:fld>
            <a:endParaRPr lang="en-US"/>
          </a:p>
        </p:txBody>
      </p:sp>
    </p:spTree>
    <p:extLst>
      <p:ext uri="{BB962C8B-B14F-4D97-AF65-F5344CB8AC3E}">
        <p14:creationId xmlns:p14="http://schemas.microsoft.com/office/powerpoint/2010/main" val="3998687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5898360"/>
          </a:xfrm>
        </p:spPr>
        <p:txBody>
          <a:bodyPr>
            <a:normAutofit/>
          </a:bodyPr>
          <a:lstStyle>
            <a:lvl1pPr>
              <a:buFontTx/>
              <a:buNone/>
              <a:defRPr sz="2400" b="1">
                <a:latin typeface="Times New Roman" pitchFamily="18" charset="0"/>
                <a:cs typeface="Times New Roman" pitchFamily="18" charset="0"/>
              </a:defRPr>
            </a:lvl1pPr>
            <a:lvl2pPr>
              <a:buFontTx/>
              <a:buNone/>
              <a:defRPr sz="2400" b="1">
                <a:latin typeface="Times New Roman" pitchFamily="18" charset="0"/>
                <a:cs typeface="Times New Roman" pitchFamily="18" charset="0"/>
              </a:defRPr>
            </a:lvl2pPr>
            <a:lvl3pPr>
              <a:buFontTx/>
              <a:buNone/>
              <a:defRPr sz="2400" b="1">
                <a:latin typeface="Times New Roman" pitchFamily="18" charset="0"/>
                <a:cs typeface="Times New Roman" pitchFamily="18" charset="0"/>
              </a:defRPr>
            </a:lvl3pPr>
            <a:lvl4pPr>
              <a:buFontTx/>
              <a:buNone/>
              <a:defRPr sz="2400" b="1">
                <a:latin typeface="Times New Roman" pitchFamily="18" charset="0"/>
                <a:cs typeface="Times New Roman" pitchFamily="18" charset="0"/>
              </a:defRPr>
            </a:lvl4pPr>
            <a:lvl5pPr>
              <a:buFontTx/>
              <a:buNone/>
              <a:defRPr sz="2400">
                <a:latin typeface="Times New Roman" pitchFamily="18" charset="0"/>
                <a:cs typeface="Times New Roman" pitchFamily="18"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00CD5EC7-3636-4B25-8D44-B897214973A4}" type="datetimeFigureOut">
              <a:rPr lang="en-US" smtClean="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80B2A-190E-41C3-8A47-B8FDD3B2ACE2}" type="slidenum">
              <a:rPr lang="en-US" smtClean="0"/>
              <a:pPr/>
              <a:t>‹#›</a:t>
            </a:fld>
            <a:endParaRPr lang="en-US" dirty="0"/>
          </a:p>
        </p:txBody>
      </p:sp>
    </p:spTree>
    <p:extLst>
      <p:ext uri="{BB962C8B-B14F-4D97-AF65-F5344CB8AC3E}">
        <p14:creationId xmlns:p14="http://schemas.microsoft.com/office/powerpoint/2010/main" val="3490020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C442F4B-9BC8-4991-B906-CE55306DE5A3}" type="datetimeFigureOut">
              <a:rPr lang="en-US" smtClean="0">
                <a:solidFill>
                  <a:srgbClr val="DBF5F9">
                    <a:shade val="90000"/>
                  </a:srgbClr>
                </a:solidFill>
              </a:rPr>
              <a:pPr/>
              <a:t>3/3/2021</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BA8F5508-3935-4E1E-A424-E266CD253ADA}"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7894982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81952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5177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C442F4B-9BC8-4991-B906-CE55306DE5A3}" type="datetimeFigureOut">
              <a:rPr lang="en-US" smtClean="0">
                <a:solidFill>
                  <a:srgbClr val="DBF5F9">
                    <a:shade val="90000"/>
                  </a:srgbClr>
                </a:solidFill>
              </a:rPr>
              <a:pPr/>
              <a:t>3/3/2021</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A8F5508-3935-4E1E-A424-E266CD253ADA}"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12675072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27205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1859761"/>
            <a:ext cx="4041775" cy="654843"/>
          </a:xfrm>
        </p:spPr>
        <p:txBody>
          <a:bodyPr lIns="45720" tIns="0" rIns="45720" bIns="0" anchor="ct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2514600"/>
            <a:ext cx="4041775" cy="384572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06011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16726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55308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195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050"/>
            </a:lvl1pPr>
            <a:lvl2pPr indent="0" algn="l">
              <a:buNone/>
              <a:defRPr sz="900"/>
            </a:lvl2pPr>
            <a:lvl3pPr indent="0" algn="l">
              <a:buNone/>
              <a:defRPr sz="750"/>
            </a:lvl3pPr>
            <a:lvl4pPr indent="0" algn="l">
              <a:buNone/>
              <a:defRPr sz="675"/>
            </a:lvl4pPr>
            <a:lvl5pPr indent="0" algn="l">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100"/>
            </a:lvl1pPr>
            <a:lvl2pPr>
              <a:defRPr sz="1950"/>
            </a:lvl2pPr>
            <a:lvl3pPr>
              <a:defRPr sz="1800"/>
            </a:lvl3pPr>
            <a:lvl4pPr>
              <a:defRPr sz="150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12653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15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188"/>
              </a:spcBef>
              <a:buFontTx/>
              <a:buNone/>
              <a:defRPr sz="975"/>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4"/>
            <a:ext cx="609600" cy="365125"/>
          </a:xfrm>
        </p:spPr>
        <p:txBody>
          <a:body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24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1" name="Freeform 10"/>
          <p:cNvSpPr>
            <a:spLocks/>
          </p:cNvSpPr>
          <p:nvPr/>
        </p:nvSpPr>
        <p:spPr bwMode="auto">
          <a:xfrm flipV="1">
            <a:off x="4381500" y="6219829"/>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Tree>
    <p:extLst>
      <p:ext uri="{BB962C8B-B14F-4D97-AF65-F5344CB8AC3E}">
        <p14:creationId xmlns:p14="http://schemas.microsoft.com/office/powerpoint/2010/main" val="1716409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29023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5116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2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9689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6345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743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255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2014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303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2362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931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7056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40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552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199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7772400" cy="5898360"/>
          </a:xfrm>
        </p:spPr>
        <p:txBody>
          <a:bodyPr>
            <a:normAutofit/>
          </a:bodyPr>
          <a:lstStyle>
            <a:lvl1pPr>
              <a:buFontTx/>
              <a:buNone/>
              <a:defRPr sz="2400" b="1">
                <a:latin typeface="Times New Roman" pitchFamily="18" charset="0"/>
                <a:cs typeface="Times New Roman" pitchFamily="18" charset="0"/>
              </a:defRPr>
            </a:lvl1pPr>
            <a:lvl2pPr>
              <a:buFontTx/>
              <a:buNone/>
              <a:defRPr sz="2400" b="1">
                <a:latin typeface="Times New Roman" pitchFamily="18" charset="0"/>
                <a:cs typeface="Times New Roman" pitchFamily="18" charset="0"/>
              </a:defRPr>
            </a:lvl2pPr>
            <a:lvl3pPr>
              <a:buFontTx/>
              <a:buNone/>
              <a:defRPr sz="2400" b="1">
                <a:latin typeface="Times New Roman" pitchFamily="18" charset="0"/>
                <a:cs typeface="Times New Roman" pitchFamily="18" charset="0"/>
              </a:defRPr>
            </a:lvl3pPr>
            <a:lvl4pPr>
              <a:buFontTx/>
              <a:buNone/>
              <a:defRPr sz="2400" b="1">
                <a:latin typeface="Times New Roman" pitchFamily="18" charset="0"/>
                <a:cs typeface="Times New Roman" pitchFamily="18" charset="0"/>
              </a:defRPr>
            </a:lvl4pPr>
            <a:lvl5pPr>
              <a:buFontTx/>
              <a:buNone/>
              <a:defRPr sz="2400">
                <a:latin typeface="Times New Roman" pitchFamily="18" charset="0"/>
                <a:cs typeface="Times New Roman" pitchFamily="18"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00CD5EC7-3636-4B25-8D44-B897214973A4}" type="datetimeFigureOut">
              <a:rPr lang="en-US" smtClean="0">
                <a:solidFill>
                  <a:prstClr val="black">
                    <a:tint val="75000"/>
                  </a:prstClr>
                </a:solidFill>
              </a:rPr>
              <a:pPr/>
              <a:t>3/3/2021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480B2A-190E-41C3-8A47-B8FDD3B2AC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311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61"/>
          <p:cNvSpPr txBox="1">
            <a:spLocks noGrp="1"/>
          </p:cNvSpPr>
          <p:nvPr>
            <p:ph type="body" idx="1"/>
          </p:nvPr>
        </p:nvSpPr>
        <p:spPr>
          <a:xfrm>
            <a:off x="457200" y="1524000"/>
            <a:ext cx="8229600" cy="4572000"/>
          </a:xfrm>
          <a:prstGeom prst="rect">
            <a:avLst/>
          </a:prstGeom>
          <a:noFill/>
          <a:ln>
            <a:noFill/>
          </a:ln>
        </p:spPr>
        <p:txBody>
          <a:bodyPr spcFirstLastPara="1" wrap="square" lIns="91425" tIns="45700" rIns="91425" bIns="45700" anchor="t" anchorCtr="0">
            <a:normAutofit/>
          </a:bodyPr>
          <a:lstStyle>
            <a:lvl1pPr marL="342900" lvl="0" indent="-300990" algn="l">
              <a:spcBef>
                <a:spcPts val="450"/>
              </a:spcBef>
              <a:spcAft>
                <a:spcPts val="0"/>
              </a:spcAft>
              <a:buSzPts val="2720"/>
              <a:buChar char="⮚"/>
              <a:defRPr>
                <a:solidFill>
                  <a:schemeClr val="lt1"/>
                </a:solidFill>
              </a:defRPr>
            </a:lvl1pPr>
            <a:lvl2pPr marL="685800" lvl="1" indent="-284798" algn="l">
              <a:spcBef>
                <a:spcPts val="225"/>
              </a:spcBef>
              <a:spcAft>
                <a:spcPts val="0"/>
              </a:spcAft>
              <a:buSzPts val="2380"/>
              <a:buChar char="⮚"/>
              <a:defRPr>
                <a:solidFill>
                  <a:schemeClr val="lt1"/>
                </a:solidFill>
              </a:defRPr>
            </a:lvl2pPr>
            <a:lvl3pPr marL="1028700" lvl="2" indent="-284798" algn="l">
              <a:spcBef>
                <a:spcPts val="225"/>
              </a:spcBef>
              <a:spcAft>
                <a:spcPts val="0"/>
              </a:spcAft>
              <a:buSzPts val="2380"/>
              <a:buChar char="⮚"/>
              <a:defRPr>
                <a:solidFill>
                  <a:schemeClr val="lt1"/>
                </a:solidFill>
              </a:defRPr>
            </a:lvl3pPr>
            <a:lvl4pPr marL="1371600" lvl="3" indent="-268604" algn="l">
              <a:spcBef>
                <a:spcPts val="225"/>
              </a:spcBef>
              <a:spcAft>
                <a:spcPts val="0"/>
              </a:spcAft>
              <a:buSzPts val="2040"/>
              <a:buChar char="⮚"/>
              <a:defRPr>
                <a:solidFill>
                  <a:schemeClr val="lt1"/>
                </a:solidFill>
              </a:defRPr>
            </a:lvl4pPr>
            <a:lvl5pPr marL="1714500" lvl="4" indent="-252413" algn="l">
              <a:spcBef>
                <a:spcPts val="255"/>
              </a:spcBef>
              <a:spcAft>
                <a:spcPts val="0"/>
              </a:spcAft>
              <a:buSzPts val="1700"/>
              <a:buChar char="⮚"/>
              <a:defRPr>
                <a:solidFill>
                  <a:schemeClr val="lt1"/>
                </a:solidFill>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17" name="Google Shape;17;p61"/>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1"/>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sz="1200" b="0" i="0" u="none" strike="noStrike" cap="none">
                <a:solidFill>
                  <a:schemeClr val="lt2"/>
                </a:solidFill>
                <a:latin typeface="Constantia"/>
                <a:ea typeface="Constantia"/>
                <a:cs typeface="Constantia"/>
                <a:sym typeface="Constantia"/>
              </a:defRPr>
            </a:lvl1pPr>
            <a:lvl2pPr marL="0" lvl="1" indent="0" algn="ctr">
              <a:spcBef>
                <a:spcPts val="0"/>
              </a:spcBef>
              <a:buNone/>
              <a:defRPr sz="1200" b="0" i="0" u="none" strike="noStrike" cap="none">
                <a:solidFill>
                  <a:schemeClr val="lt2"/>
                </a:solidFill>
                <a:latin typeface="Constantia"/>
                <a:ea typeface="Constantia"/>
                <a:cs typeface="Constantia"/>
                <a:sym typeface="Constantia"/>
              </a:defRPr>
            </a:lvl2pPr>
            <a:lvl3pPr marL="0" lvl="2" indent="0" algn="ctr">
              <a:spcBef>
                <a:spcPts val="0"/>
              </a:spcBef>
              <a:buNone/>
              <a:defRPr sz="1200" b="0" i="0" u="none" strike="noStrike" cap="none">
                <a:solidFill>
                  <a:schemeClr val="lt2"/>
                </a:solidFill>
                <a:latin typeface="Constantia"/>
                <a:ea typeface="Constantia"/>
                <a:cs typeface="Constantia"/>
                <a:sym typeface="Constantia"/>
              </a:defRPr>
            </a:lvl3pPr>
            <a:lvl4pPr marL="0" lvl="3" indent="0" algn="ctr">
              <a:spcBef>
                <a:spcPts val="0"/>
              </a:spcBef>
              <a:buNone/>
              <a:defRPr sz="1200" b="0" i="0" u="none" strike="noStrike" cap="none">
                <a:solidFill>
                  <a:schemeClr val="lt2"/>
                </a:solidFill>
                <a:latin typeface="Constantia"/>
                <a:ea typeface="Constantia"/>
                <a:cs typeface="Constantia"/>
                <a:sym typeface="Constantia"/>
              </a:defRPr>
            </a:lvl4pPr>
            <a:lvl5pPr marL="0" lvl="4" indent="0" algn="ctr">
              <a:spcBef>
                <a:spcPts val="0"/>
              </a:spcBef>
              <a:buNone/>
              <a:defRPr sz="1200" b="0" i="0" u="none" strike="noStrike" cap="none">
                <a:solidFill>
                  <a:schemeClr val="lt2"/>
                </a:solidFill>
                <a:latin typeface="Constantia"/>
                <a:ea typeface="Constantia"/>
                <a:cs typeface="Constantia"/>
                <a:sym typeface="Constantia"/>
              </a:defRPr>
            </a:lvl5pPr>
            <a:lvl6pPr marL="0" lvl="5" indent="0" algn="ctr">
              <a:spcBef>
                <a:spcPts val="0"/>
              </a:spcBef>
              <a:buNone/>
              <a:defRPr sz="1200" b="0" i="0" u="none" strike="noStrike" cap="none">
                <a:solidFill>
                  <a:schemeClr val="lt2"/>
                </a:solidFill>
                <a:latin typeface="Constantia"/>
                <a:ea typeface="Constantia"/>
                <a:cs typeface="Constantia"/>
                <a:sym typeface="Constantia"/>
              </a:defRPr>
            </a:lvl6pPr>
            <a:lvl7pPr marL="0" lvl="6" indent="0" algn="ctr">
              <a:spcBef>
                <a:spcPts val="0"/>
              </a:spcBef>
              <a:buNone/>
              <a:defRPr sz="1200" b="0" i="0" u="none" strike="noStrike" cap="none">
                <a:solidFill>
                  <a:schemeClr val="lt2"/>
                </a:solidFill>
                <a:latin typeface="Constantia"/>
                <a:ea typeface="Constantia"/>
                <a:cs typeface="Constantia"/>
                <a:sym typeface="Constantia"/>
              </a:defRPr>
            </a:lvl7pPr>
            <a:lvl8pPr marL="0" lvl="7" indent="0" algn="ctr">
              <a:spcBef>
                <a:spcPts val="0"/>
              </a:spcBef>
              <a:buNone/>
              <a:defRPr sz="1200" b="0" i="0" u="none" strike="noStrike" cap="none">
                <a:solidFill>
                  <a:schemeClr val="lt2"/>
                </a:solidFill>
                <a:latin typeface="Constantia"/>
                <a:ea typeface="Constantia"/>
                <a:cs typeface="Constantia"/>
                <a:sym typeface="Constantia"/>
              </a:defRPr>
            </a:lvl8pPr>
            <a:lvl9pPr marL="0" lvl="8" indent="0" algn="ctr">
              <a:spcBef>
                <a:spcPts val="0"/>
              </a:spcBef>
              <a:buNone/>
              <a:defRPr sz="1200" b="0" i="0" u="none" strike="noStrike" cap="none">
                <a:solidFill>
                  <a:schemeClr val="lt2"/>
                </a:solidFill>
                <a:latin typeface="Constantia"/>
                <a:ea typeface="Constantia"/>
                <a:cs typeface="Constantia"/>
                <a:sym typeface="Constantia"/>
              </a:defRPr>
            </a:lvl9pPr>
          </a:lstStyle>
          <a:p>
            <a:fld id="{00000000-1234-1234-1234-123412341234}" type="slidenum">
              <a:rPr lang="en-US" smtClean="0"/>
              <a:pPr/>
              <a:t>‹#›</a:t>
            </a:fld>
            <a:endParaRPr lang="en-US"/>
          </a:p>
        </p:txBody>
      </p:sp>
      <p:sp>
        <p:nvSpPr>
          <p:cNvPr id="19" name="Google Shape;19;p61"/>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1"/>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3899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1"/>
        <p:cNvGrpSpPr/>
        <p:nvPr/>
      </p:nvGrpSpPr>
      <p:grpSpPr>
        <a:xfrm>
          <a:off x="0" y="0"/>
          <a:ext cx="0" cy="0"/>
          <a:chOff x="0" y="0"/>
          <a:chExt cx="0" cy="0"/>
        </a:xfrm>
      </p:grpSpPr>
      <p:sp>
        <p:nvSpPr>
          <p:cNvPr id="22" name="Google Shape;22;p62"/>
          <p:cNvSpPr txBox="1">
            <a:spLocks noGrp="1"/>
          </p:cNvSpPr>
          <p:nvPr>
            <p:ph type="subTitle" idx="1"/>
          </p:nvPr>
        </p:nvSpPr>
        <p:spPr>
          <a:xfrm>
            <a:off x="457200" y="3699804"/>
            <a:ext cx="8305800" cy="1143000"/>
          </a:xfrm>
          <a:prstGeom prst="rect">
            <a:avLst/>
          </a:prstGeom>
          <a:noFill/>
          <a:ln>
            <a:noFill/>
          </a:ln>
        </p:spPr>
        <p:txBody>
          <a:bodyPr spcFirstLastPara="1" wrap="square" lIns="91425" tIns="45700" rIns="91425" bIns="45700" anchor="t" anchorCtr="0">
            <a:noAutofit/>
          </a:bodyPr>
          <a:lstStyle>
            <a:lvl1pPr lvl="0" algn="ctr">
              <a:spcBef>
                <a:spcPts val="450"/>
              </a:spcBef>
              <a:spcAft>
                <a:spcPts val="0"/>
              </a:spcAft>
              <a:buSzPts val="1870"/>
              <a:buNone/>
              <a:defRPr sz="1650">
                <a:solidFill>
                  <a:schemeClr val="lt2"/>
                </a:solidFill>
              </a:defRPr>
            </a:lvl1pPr>
            <a:lvl2pPr lvl="1" algn="ctr">
              <a:spcBef>
                <a:spcPts val="225"/>
              </a:spcBef>
              <a:spcAft>
                <a:spcPts val="0"/>
              </a:spcAft>
              <a:buSzPts val="1530"/>
              <a:buNone/>
              <a:defRPr/>
            </a:lvl2pPr>
            <a:lvl3pPr lvl="2" algn="ctr">
              <a:spcBef>
                <a:spcPts val="225"/>
              </a:spcBef>
              <a:spcAft>
                <a:spcPts val="0"/>
              </a:spcAft>
              <a:buSzPts val="1530"/>
              <a:buNone/>
              <a:defRPr/>
            </a:lvl3pPr>
            <a:lvl4pPr lvl="3" algn="ctr">
              <a:spcBef>
                <a:spcPts val="225"/>
              </a:spcBef>
              <a:spcAft>
                <a:spcPts val="0"/>
              </a:spcAft>
              <a:buSzPts val="1530"/>
              <a:buNone/>
              <a:defRPr/>
            </a:lvl4pPr>
            <a:lvl5pPr lvl="4" algn="ctr">
              <a:spcBef>
                <a:spcPts val="255"/>
              </a:spcBef>
              <a:spcAft>
                <a:spcPts val="0"/>
              </a:spcAft>
              <a:buSzPts val="1530"/>
              <a:buNone/>
              <a:defRPr/>
            </a:lvl5pPr>
            <a:lvl6pPr lvl="5" algn="ctr">
              <a:spcBef>
                <a:spcPts val="255"/>
              </a:spcBef>
              <a:spcAft>
                <a:spcPts val="0"/>
              </a:spcAft>
              <a:buSzPts val="1530"/>
              <a:buNone/>
              <a:defRPr/>
            </a:lvl6pPr>
            <a:lvl7pPr lvl="6" algn="ctr">
              <a:spcBef>
                <a:spcPts val="255"/>
              </a:spcBef>
              <a:spcAft>
                <a:spcPts val="0"/>
              </a:spcAft>
              <a:buSzPts val="1530"/>
              <a:buNone/>
              <a:defRPr/>
            </a:lvl7pPr>
            <a:lvl8pPr lvl="7" algn="ctr">
              <a:spcBef>
                <a:spcPts val="255"/>
              </a:spcBef>
              <a:spcAft>
                <a:spcPts val="0"/>
              </a:spcAft>
              <a:buSzPts val="1530"/>
              <a:buNone/>
              <a:defRPr/>
            </a:lvl8pPr>
            <a:lvl9pPr lvl="8" algn="ctr">
              <a:spcBef>
                <a:spcPts val="255"/>
              </a:spcBef>
              <a:spcAft>
                <a:spcPts val="0"/>
              </a:spcAft>
              <a:buSzPts val="1530"/>
              <a:buNone/>
              <a:defRPr/>
            </a:lvl9pPr>
          </a:lstStyle>
          <a:p>
            <a:endParaRPr/>
          </a:p>
        </p:txBody>
      </p:sp>
      <p:sp>
        <p:nvSpPr>
          <p:cNvPr id="23" name="Google Shape;23;p62"/>
          <p:cNvSpPr txBox="1">
            <a:spLocks noGrp="1"/>
          </p:cNvSpPr>
          <p:nvPr>
            <p:ph type="ctrTitle"/>
          </p:nvPr>
        </p:nvSpPr>
        <p:spPr>
          <a:xfrm>
            <a:off x="457200" y="1433732"/>
            <a:ext cx="8305800" cy="1981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F9F9F9"/>
              </a:buClr>
              <a:buSzPts val="4800"/>
              <a:buFont typeface="Calibri"/>
              <a:buNone/>
              <a:defRPr sz="3600" b="0">
                <a:solidFill>
                  <a:srgbClr val="F9F9F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4" name="Google Shape;24;p62"/>
          <p:cNvCxnSpPr/>
          <p:nvPr/>
        </p:nvCxnSpPr>
        <p:spPr>
          <a:xfrm>
            <a:off x="1463626" y="3550126"/>
            <a:ext cx="2971800" cy="1588"/>
          </a:xfrm>
          <a:prstGeom prst="straightConnector1">
            <a:avLst/>
          </a:prstGeom>
          <a:noFill/>
          <a:ln w="9525" cap="flat" cmpd="sng">
            <a:solidFill>
              <a:srgbClr val="E8E8E7"/>
            </a:solidFill>
            <a:prstDash val="solid"/>
            <a:round/>
            <a:headEnd type="none" w="sm" len="sm"/>
            <a:tailEnd type="none" w="sm" len="sm"/>
          </a:ln>
          <a:effectLst>
            <a:outerShdw blurRad="31750" algn="tl" rotWithShape="0">
              <a:srgbClr val="000000">
                <a:alpha val="54901"/>
              </a:srgbClr>
            </a:outerShdw>
          </a:effectLst>
        </p:spPr>
      </p:cxnSp>
      <p:cxnSp>
        <p:nvCxnSpPr>
          <p:cNvPr id="25" name="Google Shape;25;p62"/>
          <p:cNvCxnSpPr/>
          <p:nvPr/>
        </p:nvCxnSpPr>
        <p:spPr>
          <a:xfrm>
            <a:off x="4708574" y="3550126"/>
            <a:ext cx="2971800" cy="1588"/>
          </a:xfrm>
          <a:prstGeom prst="straightConnector1">
            <a:avLst/>
          </a:prstGeom>
          <a:noFill/>
          <a:ln w="9525" cap="flat" cmpd="sng">
            <a:solidFill>
              <a:srgbClr val="E8E8E7"/>
            </a:solidFill>
            <a:prstDash val="solid"/>
            <a:round/>
            <a:headEnd type="none" w="sm" len="sm"/>
            <a:tailEnd type="none" w="sm" len="sm"/>
          </a:ln>
          <a:effectLst>
            <a:outerShdw blurRad="31750" algn="tl" rotWithShape="0">
              <a:srgbClr val="000000">
                <a:alpha val="54901"/>
              </a:srgbClr>
            </a:outerShdw>
          </a:effectLst>
        </p:spPr>
      </p:cxnSp>
      <p:sp>
        <p:nvSpPr>
          <p:cNvPr id="26" name="Google Shape;26;p62"/>
          <p:cNvSpPr/>
          <p:nvPr/>
        </p:nvSpPr>
        <p:spPr>
          <a:xfrm>
            <a:off x="4540348" y="3526302"/>
            <a:ext cx="45720" cy="45720"/>
          </a:xfrm>
          <a:prstGeom prst="ellipse">
            <a:avLst/>
          </a:prstGeom>
          <a:solidFill>
            <a:schemeClr val="accent2"/>
          </a:solidFill>
          <a:ln w="38100" cap="flat" cmpd="sng">
            <a:solidFill>
              <a:schemeClr val="accent2"/>
            </a:solidFill>
            <a:prstDash val="solid"/>
            <a:round/>
            <a:headEnd type="none" w="sm" len="sm"/>
            <a:tailEnd type="none" w="sm" len="sm"/>
          </a:ln>
          <a:effectLst>
            <a:outerShdw blurRad="31750" algn="tl" rotWithShape="0">
              <a:srgbClr val="000000">
                <a:alpha val="54901"/>
              </a:srgbClr>
            </a:outerShdw>
          </a:effectLst>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onstantia"/>
              <a:ea typeface="Constantia"/>
              <a:cs typeface="Constantia"/>
              <a:sym typeface="Constantia"/>
            </a:endParaRPr>
          </a:p>
        </p:txBody>
      </p:sp>
      <p:sp>
        <p:nvSpPr>
          <p:cNvPr id="27" name="Google Shape;27;p62"/>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2"/>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29" name="Google Shape;29;p62"/>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4384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
        <p:nvSpPr>
          <p:cNvPr id="31" name="Google Shape;31;p65"/>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5"/>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5"/>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134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Blank-Verse">
  <p:cSld name="Blank-Verse">
    <p:spTree>
      <p:nvGrpSpPr>
        <p:cNvPr id="1" name="Shape 34"/>
        <p:cNvGrpSpPr/>
        <p:nvPr/>
      </p:nvGrpSpPr>
      <p:grpSpPr>
        <a:xfrm>
          <a:off x="0" y="0"/>
          <a:ext cx="0" cy="0"/>
          <a:chOff x="0" y="0"/>
          <a:chExt cx="0" cy="0"/>
        </a:xfrm>
      </p:grpSpPr>
      <p:sp>
        <p:nvSpPr>
          <p:cNvPr id="35" name="Google Shape;35;p66"/>
          <p:cNvSpPr txBox="1">
            <a:spLocks noGrp="1"/>
          </p:cNvSpPr>
          <p:nvPr>
            <p:ph type="body" idx="1"/>
          </p:nvPr>
        </p:nvSpPr>
        <p:spPr>
          <a:xfrm>
            <a:off x="152400" y="152400"/>
            <a:ext cx="8915400" cy="6477000"/>
          </a:xfrm>
          <a:prstGeom prst="rect">
            <a:avLst/>
          </a:prstGeom>
          <a:noFill/>
          <a:ln>
            <a:noFill/>
          </a:ln>
        </p:spPr>
        <p:txBody>
          <a:bodyPr spcFirstLastPara="1" wrap="square" lIns="91425" tIns="45700" rIns="91425" bIns="45700" anchor="t" anchorCtr="0">
            <a:noAutofit/>
          </a:bodyPr>
          <a:lstStyle>
            <a:lvl1pPr marL="342900" lvl="0" indent="-171450" algn="l">
              <a:spcBef>
                <a:spcPts val="450"/>
              </a:spcBef>
              <a:spcAft>
                <a:spcPts val="0"/>
              </a:spcAft>
              <a:buSzPts val="2720"/>
              <a:buNone/>
              <a:defRPr sz="2400" b="0">
                <a:solidFill>
                  <a:schemeClr val="lt1"/>
                </a:solidFill>
                <a:latin typeface="Calibri"/>
                <a:ea typeface="Calibri"/>
                <a:cs typeface="Calibri"/>
                <a:sym typeface="Calibri"/>
              </a:defRPr>
            </a:lvl1pPr>
            <a:lvl2pPr marL="685800" lvl="1" indent="-244316" algn="l">
              <a:spcBef>
                <a:spcPts val="225"/>
              </a:spcBef>
              <a:spcAft>
                <a:spcPts val="0"/>
              </a:spcAft>
              <a:buSzPts val="1530"/>
              <a:buChar char="⮚"/>
              <a:defRPr/>
            </a:lvl2pPr>
            <a:lvl3pPr marL="1028700" lvl="2" indent="-244316" algn="l">
              <a:spcBef>
                <a:spcPts val="225"/>
              </a:spcBef>
              <a:spcAft>
                <a:spcPts val="0"/>
              </a:spcAft>
              <a:buSzPts val="1530"/>
              <a:buChar char="⮚"/>
              <a:defRPr/>
            </a:lvl3pPr>
            <a:lvl4pPr marL="1371600" lvl="3" indent="-244316" algn="l">
              <a:spcBef>
                <a:spcPts val="225"/>
              </a:spcBef>
              <a:spcAft>
                <a:spcPts val="0"/>
              </a:spcAft>
              <a:buSzPts val="1530"/>
              <a:buChar char="⮚"/>
              <a:defRPr/>
            </a:lvl4pPr>
            <a:lvl5pPr marL="1714500" lvl="4" indent="-244316" algn="l">
              <a:spcBef>
                <a:spcPts val="255"/>
              </a:spcBef>
              <a:spcAft>
                <a:spcPts val="0"/>
              </a:spcAft>
              <a:buSzPts val="1530"/>
              <a:buChar char="⮚"/>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Tree>
    <p:extLst>
      <p:ext uri="{BB962C8B-B14F-4D97-AF65-F5344CB8AC3E}">
        <p14:creationId xmlns:p14="http://schemas.microsoft.com/office/powerpoint/2010/main" val="113515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6"/>
        <p:cNvGrpSpPr/>
        <p:nvPr/>
      </p:nvGrpSpPr>
      <p:grpSpPr>
        <a:xfrm>
          <a:off x="0" y="0"/>
          <a:ext cx="0" cy="0"/>
          <a:chOff x="0" y="0"/>
          <a:chExt cx="0" cy="0"/>
        </a:xfrm>
      </p:grpSpPr>
      <p:sp>
        <p:nvSpPr>
          <p:cNvPr id="37" name="Google Shape;37;p69"/>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9"/>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9"/>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40" name="Google Shape;40;p69"/>
          <p:cNvSpPr txBox="1">
            <a:spLocks noGrp="1"/>
          </p:cNvSpPr>
          <p:nvPr>
            <p:ph type="title"/>
          </p:nvPr>
        </p:nvSpPr>
        <p:spPr>
          <a:xfrm>
            <a:off x="685800" y="3505200"/>
            <a:ext cx="7924800" cy="1371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F9F9F9"/>
              </a:buClr>
              <a:buSzPts val="4800"/>
              <a:buFont typeface="Calibri"/>
              <a:buNone/>
              <a:defRPr sz="3600" b="0">
                <a:solidFill>
                  <a:srgbClr val="F9F9F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9"/>
          <p:cNvSpPr txBox="1">
            <a:spLocks noGrp="1"/>
          </p:cNvSpPr>
          <p:nvPr>
            <p:ph type="body" idx="1"/>
          </p:nvPr>
        </p:nvSpPr>
        <p:spPr>
          <a:xfrm>
            <a:off x="685800" y="4958864"/>
            <a:ext cx="7924800" cy="984736"/>
          </a:xfrm>
          <a:prstGeom prst="rect">
            <a:avLst/>
          </a:prstGeom>
          <a:noFill/>
          <a:ln>
            <a:noFill/>
          </a:ln>
        </p:spPr>
        <p:txBody>
          <a:bodyPr spcFirstLastPara="1" wrap="square" lIns="91425" tIns="45700" rIns="91425" bIns="45700" anchor="t" anchorCtr="0">
            <a:normAutofit/>
          </a:bodyPr>
          <a:lstStyle>
            <a:lvl1pPr marL="342900" lvl="0" indent="-171450" algn="l">
              <a:spcBef>
                <a:spcPts val="450"/>
              </a:spcBef>
              <a:spcAft>
                <a:spcPts val="0"/>
              </a:spcAft>
              <a:buSzPts val="1700"/>
              <a:buNone/>
              <a:defRPr sz="1500">
                <a:solidFill>
                  <a:schemeClr val="lt2"/>
                </a:solidFill>
              </a:defRPr>
            </a:lvl1pPr>
            <a:lvl2pPr marL="685800" lvl="1" indent="-171450" algn="l">
              <a:spcBef>
                <a:spcPts val="225"/>
              </a:spcBef>
              <a:spcAft>
                <a:spcPts val="0"/>
              </a:spcAft>
              <a:buSzPts val="1530"/>
              <a:buNone/>
              <a:defRPr sz="1350">
                <a:solidFill>
                  <a:schemeClr val="lt1"/>
                </a:solidFill>
              </a:defRPr>
            </a:lvl2pPr>
            <a:lvl3pPr marL="1028700" lvl="2" indent="-171450" algn="l">
              <a:spcBef>
                <a:spcPts val="225"/>
              </a:spcBef>
              <a:spcAft>
                <a:spcPts val="0"/>
              </a:spcAft>
              <a:buSzPts val="1360"/>
              <a:buNone/>
              <a:defRPr sz="1200">
                <a:solidFill>
                  <a:schemeClr val="lt1"/>
                </a:solidFill>
              </a:defRPr>
            </a:lvl3pPr>
            <a:lvl4pPr marL="1371600" lvl="3" indent="-171450" algn="l">
              <a:spcBef>
                <a:spcPts val="225"/>
              </a:spcBef>
              <a:spcAft>
                <a:spcPts val="0"/>
              </a:spcAft>
              <a:buSzPts val="1190"/>
              <a:buNone/>
              <a:defRPr sz="1050">
                <a:solidFill>
                  <a:schemeClr val="lt1"/>
                </a:solidFill>
              </a:defRPr>
            </a:lvl4pPr>
            <a:lvl5pPr marL="1714500" lvl="4" indent="-171450" algn="l">
              <a:spcBef>
                <a:spcPts val="255"/>
              </a:spcBef>
              <a:spcAft>
                <a:spcPts val="0"/>
              </a:spcAft>
              <a:buSzPts val="1190"/>
              <a:buNone/>
              <a:defRPr sz="1050">
                <a:solidFill>
                  <a:schemeClr val="lt1"/>
                </a:solidFill>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cxnSp>
        <p:nvCxnSpPr>
          <p:cNvPr id="42" name="Google Shape;42;p69"/>
          <p:cNvCxnSpPr/>
          <p:nvPr/>
        </p:nvCxnSpPr>
        <p:spPr>
          <a:xfrm>
            <a:off x="685800" y="4916996"/>
            <a:ext cx="7924800" cy="4301"/>
          </a:xfrm>
          <a:prstGeom prst="straightConnector1">
            <a:avLst/>
          </a:prstGeom>
          <a:noFill/>
          <a:ln w="9525" cap="flat" cmpd="sng">
            <a:solidFill>
              <a:srgbClr val="E9E9E8"/>
            </a:solidFill>
            <a:prstDash val="solid"/>
            <a:round/>
            <a:headEnd type="none" w="sm" len="sm"/>
            <a:tailEnd type="none" w="sm" len="sm"/>
          </a:ln>
          <a:effectLst>
            <a:outerShdw blurRad="31750" algn="tl" rotWithShape="0">
              <a:srgbClr val="000000">
                <a:alpha val="54901"/>
              </a:srgbClr>
            </a:outerShdw>
          </a:effectLst>
        </p:spPr>
      </p:cxnSp>
    </p:spTree>
    <p:extLst>
      <p:ext uri="{BB962C8B-B14F-4D97-AF65-F5344CB8AC3E}">
        <p14:creationId xmlns:p14="http://schemas.microsoft.com/office/powerpoint/2010/main" val="213527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43"/>
        <p:cNvGrpSpPr/>
        <p:nvPr/>
      </p:nvGrpSpPr>
      <p:grpSpPr>
        <a:xfrm>
          <a:off x="0" y="0"/>
          <a:ext cx="0" cy="0"/>
          <a:chOff x="0" y="0"/>
          <a:chExt cx="0" cy="0"/>
        </a:xfrm>
      </p:grpSpPr>
      <p:sp>
        <p:nvSpPr>
          <p:cNvPr id="44" name="Google Shape;44;p70"/>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0"/>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0"/>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47" name="Google Shape;47;p70"/>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0"/>
          <p:cNvSpPr txBox="1">
            <a:spLocks noGrp="1"/>
          </p:cNvSpPr>
          <p:nvPr>
            <p:ph type="body" idx="1"/>
          </p:nvPr>
        </p:nvSpPr>
        <p:spPr>
          <a:xfrm>
            <a:off x="457200" y="1524000"/>
            <a:ext cx="4059936" cy="4572000"/>
          </a:xfrm>
          <a:prstGeom prst="rect">
            <a:avLst/>
          </a:prstGeom>
          <a:noFill/>
          <a:ln>
            <a:noFill/>
          </a:ln>
        </p:spPr>
        <p:txBody>
          <a:bodyPr spcFirstLastPara="1" wrap="square" lIns="91425" tIns="45700" rIns="91425" bIns="45700" anchor="t" anchorCtr="0">
            <a:normAutofit/>
          </a:bodyPr>
          <a:lstStyle>
            <a:lvl1pPr marL="342900" lvl="0" indent="-244316" algn="l">
              <a:spcBef>
                <a:spcPts val="450"/>
              </a:spcBef>
              <a:spcAft>
                <a:spcPts val="0"/>
              </a:spcAft>
              <a:buSzPts val="1530"/>
              <a:buChar char="⮚"/>
              <a:defRPr/>
            </a:lvl1pPr>
            <a:lvl2pPr marL="685800" lvl="1" indent="-244316" algn="l">
              <a:spcBef>
                <a:spcPts val="225"/>
              </a:spcBef>
              <a:spcAft>
                <a:spcPts val="0"/>
              </a:spcAft>
              <a:buSzPts val="1530"/>
              <a:buChar char="⮚"/>
              <a:defRPr/>
            </a:lvl2pPr>
            <a:lvl3pPr marL="1028700" lvl="2" indent="-244316" algn="l">
              <a:spcBef>
                <a:spcPts val="225"/>
              </a:spcBef>
              <a:spcAft>
                <a:spcPts val="0"/>
              </a:spcAft>
              <a:buSzPts val="1530"/>
              <a:buChar char="⮚"/>
              <a:defRPr/>
            </a:lvl3pPr>
            <a:lvl4pPr marL="1371600" lvl="3" indent="-244316" algn="l">
              <a:spcBef>
                <a:spcPts val="225"/>
              </a:spcBef>
              <a:spcAft>
                <a:spcPts val="0"/>
              </a:spcAft>
              <a:buSzPts val="1530"/>
              <a:buChar char="⮚"/>
              <a:defRPr/>
            </a:lvl4pPr>
            <a:lvl5pPr marL="1714500" lvl="4" indent="-244316" algn="l">
              <a:spcBef>
                <a:spcPts val="255"/>
              </a:spcBef>
              <a:spcAft>
                <a:spcPts val="0"/>
              </a:spcAft>
              <a:buSzPts val="1530"/>
              <a:buChar char="⮚"/>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49" name="Google Shape;49;p70"/>
          <p:cNvSpPr txBox="1">
            <a:spLocks noGrp="1"/>
          </p:cNvSpPr>
          <p:nvPr>
            <p:ph type="body" idx="2"/>
          </p:nvPr>
        </p:nvSpPr>
        <p:spPr>
          <a:xfrm>
            <a:off x="4648200" y="1524000"/>
            <a:ext cx="4059936" cy="4572000"/>
          </a:xfrm>
          <a:prstGeom prst="rect">
            <a:avLst/>
          </a:prstGeom>
          <a:noFill/>
          <a:ln>
            <a:noFill/>
          </a:ln>
        </p:spPr>
        <p:txBody>
          <a:bodyPr spcFirstLastPara="1" wrap="square" lIns="91425" tIns="45700" rIns="91425" bIns="45700" anchor="t" anchorCtr="0">
            <a:normAutofit/>
          </a:bodyPr>
          <a:lstStyle>
            <a:lvl1pPr marL="342900" lvl="0" indent="-244316" algn="l">
              <a:spcBef>
                <a:spcPts val="450"/>
              </a:spcBef>
              <a:spcAft>
                <a:spcPts val="0"/>
              </a:spcAft>
              <a:buSzPts val="1530"/>
              <a:buChar char="⮚"/>
              <a:defRPr/>
            </a:lvl1pPr>
            <a:lvl2pPr marL="685800" lvl="1" indent="-244316" algn="l">
              <a:spcBef>
                <a:spcPts val="225"/>
              </a:spcBef>
              <a:spcAft>
                <a:spcPts val="0"/>
              </a:spcAft>
              <a:buSzPts val="1530"/>
              <a:buChar char="⮚"/>
              <a:defRPr/>
            </a:lvl2pPr>
            <a:lvl3pPr marL="1028700" lvl="2" indent="-244316" algn="l">
              <a:spcBef>
                <a:spcPts val="225"/>
              </a:spcBef>
              <a:spcAft>
                <a:spcPts val="0"/>
              </a:spcAft>
              <a:buSzPts val="1530"/>
              <a:buChar char="⮚"/>
              <a:defRPr/>
            </a:lvl3pPr>
            <a:lvl4pPr marL="1371600" lvl="3" indent="-244316" algn="l">
              <a:spcBef>
                <a:spcPts val="225"/>
              </a:spcBef>
              <a:spcAft>
                <a:spcPts val="0"/>
              </a:spcAft>
              <a:buSzPts val="1530"/>
              <a:buChar char="⮚"/>
              <a:defRPr/>
            </a:lvl4pPr>
            <a:lvl5pPr marL="1714500" lvl="4" indent="-244316" algn="l">
              <a:spcBef>
                <a:spcPts val="255"/>
              </a:spcBef>
              <a:spcAft>
                <a:spcPts val="0"/>
              </a:spcAft>
              <a:buSzPts val="1530"/>
              <a:buChar char="⮚"/>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Tree>
    <p:extLst>
      <p:ext uri="{BB962C8B-B14F-4D97-AF65-F5344CB8AC3E}">
        <p14:creationId xmlns:p14="http://schemas.microsoft.com/office/powerpoint/2010/main" val="384558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50"/>
        <p:cNvGrpSpPr/>
        <p:nvPr/>
      </p:nvGrpSpPr>
      <p:grpSpPr>
        <a:xfrm>
          <a:off x="0" y="0"/>
          <a:ext cx="0" cy="0"/>
          <a:chOff x="0" y="0"/>
          <a:chExt cx="0" cy="0"/>
        </a:xfrm>
      </p:grpSpPr>
      <p:sp>
        <p:nvSpPr>
          <p:cNvPr id="51" name="Google Shape;51;p71"/>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52" name="Google Shape;52;p71"/>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1"/>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1"/>
          <p:cNvSpPr txBox="1">
            <a:spLocks noGrp="1"/>
          </p:cNvSpPr>
          <p:nvPr>
            <p:ph type="body" idx="1"/>
          </p:nvPr>
        </p:nvSpPr>
        <p:spPr>
          <a:xfrm>
            <a:off x="457200" y="1399593"/>
            <a:ext cx="4040188" cy="762000"/>
          </a:xfrm>
          <a:prstGeom prst="rect">
            <a:avLst/>
          </a:prstGeom>
          <a:noFill/>
          <a:ln>
            <a:noFill/>
          </a:ln>
        </p:spPr>
        <p:txBody>
          <a:bodyPr spcFirstLastPara="1" wrap="square" lIns="91425" tIns="45700" rIns="91425" bIns="45700" anchor="b" anchorCtr="0">
            <a:noAutofit/>
          </a:bodyPr>
          <a:lstStyle>
            <a:lvl1pPr marL="342900" lvl="0" indent="-171450" algn="l">
              <a:spcBef>
                <a:spcPts val="0"/>
              </a:spcBef>
              <a:spcAft>
                <a:spcPts val="0"/>
              </a:spcAft>
              <a:buSzPts val="2210"/>
              <a:buNone/>
              <a:defRPr sz="1950" b="1">
                <a:solidFill>
                  <a:schemeClr val="lt2"/>
                </a:solidFill>
                <a:latin typeface="Constantia"/>
                <a:ea typeface="Constantia"/>
                <a:cs typeface="Constantia"/>
                <a:sym typeface="Constantia"/>
              </a:defRPr>
            </a:lvl1pPr>
            <a:lvl2pPr marL="685800" lvl="1" indent="-171450" algn="l">
              <a:spcBef>
                <a:spcPts val="225"/>
              </a:spcBef>
              <a:spcAft>
                <a:spcPts val="0"/>
              </a:spcAft>
              <a:buSzPts val="1700"/>
              <a:buNone/>
              <a:defRPr sz="1500" b="1">
                <a:solidFill>
                  <a:schemeClr val="lt1"/>
                </a:solidFill>
                <a:latin typeface="Constantia"/>
                <a:ea typeface="Constantia"/>
                <a:cs typeface="Constantia"/>
                <a:sym typeface="Constantia"/>
              </a:defRPr>
            </a:lvl2pPr>
            <a:lvl3pPr marL="1028700" lvl="2" indent="-171450" algn="l">
              <a:spcBef>
                <a:spcPts val="225"/>
              </a:spcBef>
              <a:spcAft>
                <a:spcPts val="0"/>
              </a:spcAft>
              <a:buSzPts val="1530"/>
              <a:buNone/>
              <a:defRPr sz="1350" b="1">
                <a:solidFill>
                  <a:schemeClr val="lt1"/>
                </a:solidFill>
                <a:latin typeface="Constantia"/>
                <a:ea typeface="Constantia"/>
                <a:cs typeface="Constantia"/>
                <a:sym typeface="Constantia"/>
              </a:defRPr>
            </a:lvl3pPr>
            <a:lvl4pPr marL="1371600" lvl="3" indent="-171450" algn="l">
              <a:spcBef>
                <a:spcPts val="225"/>
              </a:spcBef>
              <a:spcAft>
                <a:spcPts val="0"/>
              </a:spcAft>
              <a:buSzPts val="1360"/>
              <a:buNone/>
              <a:defRPr sz="1200" b="1">
                <a:solidFill>
                  <a:schemeClr val="lt1"/>
                </a:solidFill>
                <a:latin typeface="Constantia"/>
                <a:ea typeface="Constantia"/>
                <a:cs typeface="Constantia"/>
                <a:sym typeface="Constantia"/>
              </a:defRPr>
            </a:lvl4pPr>
            <a:lvl5pPr marL="1714500" lvl="4" indent="-171450" algn="l">
              <a:spcBef>
                <a:spcPts val="255"/>
              </a:spcBef>
              <a:spcAft>
                <a:spcPts val="0"/>
              </a:spcAft>
              <a:buSzPts val="1360"/>
              <a:buNone/>
              <a:defRPr sz="1200" b="1">
                <a:solidFill>
                  <a:schemeClr val="lt1"/>
                </a:solidFill>
                <a:latin typeface="Constantia"/>
                <a:ea typeface="Constantia"/>
                <a:cs typeface="Constantia"/>
                <a:sym typeface="Constantia"/>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55" name="Google Shape;55;p71"/>
          <p:cNvSpPr txBox="1">
            <a:spLocks noGrp="1"/>
          </p:cNvSpPr>
          <p:nvPr>
            <p:ph type="body" idx="2"/>
          </p:nvPr>
        </p:nvSpPr>
        <p:spPr>
          <a:xfrm>
            <a:off x="457200" y="2201896"/>
            <a:ext cx="4038600" cy="3913632"/>
          </a:xfrm>
          <a:prstGeom prst="rect">
            <a:avLst/>
          </a:prstGeom>
          <a:noFill/>
          <a:ln>
            <a:noFill/>
          </a:ln>
        </p:spPr>
        <p:txBody>
          <a:bodyPr spcFirstLastPara="1" wrap="square" lIns="91425" tIns="45700" rIns="91425" bIns="45700" anchor="t" anchorCtr="0">
            <a:normAutofit/>
          </a:bodyPr>
          <a:lstStyle>
            <a:lvl1pPr marL="342900" lvl="0" indent="-244316" algn="l">
              <a:spcBef>
                <a:spcPts val="450"/>
              </a:spcBef>
              <a:spcAft>
                <a:spcPts val="0"/>
              </a:spcAft>
              <a:buSzPts val="1530"/>
              <a:buChar char="⮚"/>
              <a:defRPr/>
            </a:lvl1pPr>
            <a:lvl2pPr marL="685800" lvl="1" indent="-244316" algn="l">
              <a:spcBef>
                <a:spcPts val="225"/>
              </a:spcBef>
              <a:spcAft>
                <a:spcPts val="0"/>
              </a:spcAft>
              <a:buSzPts val="1530"/>
              <a:buChar char="⮚"/>
              <a:defRPr/>
            </a:lvl2pPr>
            <a:lvl3pPr marL="1028700" lvl="2" indent="-244316" algn="l">
              <a:spcBef>
                <a:spcPts val="225"/>
              </a:spcBef>
              <a:spcAft>
                <a:spcPts val="0"/>
              </a:spcAft>
              <a:buSzPts val="1530"/>
              <a:buChar char="⮚"/>
              <a:defRPr/>
            </a:lvl3pPr>
            <a:lvl4pPr marL="1371600" lvl="3" indent="-244316" algn="l">
              <a:spcBef>
                <a:spcPts val="225"/>
              </a:spcBef>
              <a:spcAft>
                <a:spcPts val="0"/>
              </a:spcAft>
              <a:buSzPts val="1530"/>
              <a:buChar char="⮚"/>
              <a:defRPr/>
            </a:lvl4pPr>
            <a:lvl5pPr marL="1714500" lvl="4" indent="-244316" algn="l">
              <a:spcBef>
                <a:spcPts val="255"/>
              </a:spcBef>
              <a:spcAft>
                <a:spcPts val="0"/>
              </a:spcAft>
              <a:buSzPts val="1530"/>
              <a:buChar char="⮚"/>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56" name="Google Shape;56;p71"/>
          <p:cNvSpPr txBox="1">
            <a:spLocks noGrp="1"/>
          </p:cNvSpPr>
          <p:nvPr>
            <p:ph type="body" idx="3"/>
          </p:nvPr>
        </p:nvSpPr>
        <p:spPr>
          <a:xfrm>
            <a:off x="4649788" y="2201896"/>
            <a:ext cx="4038600" cy="3913632"/>
          </a:xfrm>
          <a:prstGeom prst="rect">
            <a:avLst/>
          </a:prstGeom>
          <a:noFill/>
          <a:ln>
            <a:noFill/>
          </a:ln>
        </p:spPr>
        <p:txBody>
          <a:bodyPr spcFirstLastPara="1" wrap="square" lIns="91425" tIns="45700" rIns="91425" bIns="45700" anchor="t" anchorCtr="0">
            <a:normAutofit/>
          </a:bodyPr>
          <a:lstStyle>
            <a:lvl1pPr marL="342900" lvl="0" indent="-244316" algn="l">
              <a:spcBef>
                <a:spcPts val="450"/>
              </a:spcBef>
              <a:spcAft>
                <a:spcPts val="0"/>
              </a:spcAft>
              <a:buSzPts val="1530"/>
              <a:buChar char="⮚"/>
              <a:defRPr/>
            </a:lvl1pPr>
            <a:lvl2pPr marL="685800" lvl="1" indent="-244316" algn="l">
              <a:spcBef>
                <a:spcPts val="225"/>
              </a:spcBef>
              <a:spcAft>
                <a:spcPts val="0"/>
              </a:spcAft>
              <a:buSzPts val="1530"/>
              <a:buChar char="⮚"/>
              <a:defRPr/>
            </a:lvl2pPr>
            <a:lvl3pPr marL="1028700" lvl="2" indent="-244316" algn="l">
              <a:spcBef>
                <a:spcPts val="225"/>
              </a:spcBef>
              <a:spcAft>
                <a:spcPts val="0"/>
              </a:spcAft>
              <a:buSzPts val="1530"/>
              <a:buChar char="⮚"/>
              <a:defRPr/>
            </a:lvl3pPr>
            <a:lvl4pPr marL="1371600" lvl="3" indent="-244316" algn="l">
              <a:spcBef>
                <a:spcPts val="225"/>
              </a:spcBef>
              <a:spcAft>
                <a:spcPts val="0"/>
              </a:spcAft>
              <a:buSzPts val="1530"/>
              <a:buChar char="⮚"/>
              <a:defRPr/>
            </a:lvl4pPr>
            <a:lvl5pPr marL="1714500" lvl="4" indent="-244316" algn="l">
              <a:spcBef>
                <a:spcPts val="255"/>
              </a:spcBef>
              <a:spcAft>
                <a:spcPts val="0"/>
              </a:spcAft>
              <a:buSzPts val="1530"/>
              <a:buChar char="⮚"/>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57" name="Google Shape;57;p71"/>
          <p:cNvSpPr txBox="1">
            <a:spLocks noGrp="1"/>
          </p:cNvSpPr>
          <p:nvPr>
            <p:ph type="title"/>
          </p:nvPr>
        </p:nvSpPr>
        <p:spPr>
          <a:xfrm>
            <a:off x="457200" y="155448"/>
            <a:ext cx="82296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1"/>
          <p:cNvSpPr txBox="1">
            <a:spLocks noGrp="1"/>
          </p:cNvSpPr>
          <p:nvPr>
            <p:ph type="body" idx="4"/>
          </p:nvPr>
        </p:nvSpPr>
        <p:spPr>
          <a:xfrm>
            <a:off x="4648200" y="1399593"/>
            <a:ext cx="4040188" cy="762000"/>
          </a:xfrm>
          <a:prstGeom prst="rect">
            <a:avLst/>
          </a:prstGeom>
          <a:noFill/>
          <a:ln>
            <a:noFill/>
          </a:ln>
        </p:spPr>
        <p:txBody>
          <a:bodyPr spcFirstLastPara="1" wrap="square" lIns="91425" tIns="45700" rIns="91425" bIns="45700" anchor="b" anchorCtr="0">
            <a:noAutofit/>
          </a:bodyPr>
          <a:lstStyle>
            <a:lvl1pPr marL="342900" lvl="0" indent="-171450" algn="l">
              <a:spcBef>
                <a:spcPts val="0"/>
              </a:spcBef>
              <a:spcAft>
                <a:spcPts val="0"/>
              </a:spcAft>
              <a:buSzPts val="2210"/>
              <a:buNone/>
              <a:defRPr sz="1950" b="1">
                <a:solidFill>
                  <a:schemeClr val="lt2"/>
                </a:solidFill>
                <a:latin typeface="Constantia"/>
                <a:ea typeface="Constantia"/>
                <a:cs typeface="Constantia"/>
                <a:sym typeface="Constantia"/>
              </a:defRPr>
            </a:lvl1pPr>
            <a:lvl2pPr marL="685800" lvl="1" indent="-171450" algn="l">
              <a:spcBef>
                <a:spcPts val="225"/>
              </a:spcBef>
              <a:spcAft>
                <a:spcPts val="0"/>
              </a:spcAft>
              <a:buSzPts val="1700"/>
              <a:buNone/>
              <a:defRPr sz="1500" b="1">
                <a:solidFill>
                  <a:schemeClr val="lt1"/>
                </a:solidFill>
                <a:latin typeface="Constantia"/>
                <a:ea typeface="Constantia"/>
                <a:cs typeface="Constantia"/>
                <a:sym typeface="Constantia"/>
              </a:defRPr>
            </a:lvl2pPr>
            <a:lvl3pPr marL="1028700" lvl="2" indent="-171450" algn="l">
              <a:spcBef>
                <a:spcPts val="225"/>
              </a:spcBef>
              <a:spcAft>
                <a:spcPts val="0"/>
              </a:spcAft>
              <a:buSzPts val="1530"/>
              <a:buNone/>
              <a:defRPr sz="1350" b="1">
                <a:solidFill>
                  <a:schemeClr val="lt1"/>
                </a:solidFill>
                <a:latin typeface="Constantia"/>
                <a:ea typeface="Constantia"/>
                <a:cs typeface="Constantia"/>
                <a:sym typeface="Constantia"/>
              </a:defRPr>
            </a:lvl3pPr>
            <a:lvl4pPr marL="1371600" lvl="3" indent="-171450" algn="l">
              <a:spcBef>
                <a:spcPts val="225"/>
              </a:spcBef>
              <a:spcAft>
                <a:spcPts val="0"/>
              </a:spcAft>
              <a:buSzPts val="1360"/>
              <a:buNone/>
              <a:defRPr sz="1200" b="1">
                <a:solidFill>
                  <a:schemeClr val="lt1"/>
                </a:solidFill>
                <a:latin typeface="Constantia"/>
                <a:ea typeface="Constantia"/>
                <a:cs typeface="Constantia"/>
                <a:sym typeface="Constantia"/>
              </a:defRPr>
            </a:lvl4pPr>
            <a:lvl5pPr marL="1714500" lvl="4" indent="-171450" algn="l">
              <a:spcBef>
                <a:spcPts val="255"/>
              </a:spcBef>
              <a:spcAft>
                <a:spcPts val="0"/>
              </a:spcAft>
              <a:buSzPts val="1360"/>
              <a:buNone/>
              <a:defRPr sz="1200" b="1">
                <a:solidFill>
                  <a:schemeClr val="lt1"/>
                </a:solidFill>
                <a:latin typeface="Constantia"/>
                <a:ea typeface="Constantia"/>
                <a:cs typeface="Constantia"/>
                <a:sym typeface="Constantia"/>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cxnSp>
        <p:nvCxnSpPr>
          <p:cNvPr id="59" name="Google Shape;59;p71"/>
          <p:cNvCxnSpPr/>
          <p:nvPr/>
        </p:nvCxnSpPr>
        <p:spPr>
          <a:xfrm>
            <a:off x="562945" y="2180219"/>
            <a:ext cx="3749040" cy="1588"/>
          </a:xfrm>
          <a:prstGeom prst="straightConnector1">
            <a:avLst/>
          </a:prstGeom>
          <a:noFill/>
          <a:ln w="12700" cap="flat" cmpd="sng">
            <a:solidFill>
              <a:srgbClr val="E8E8E7"/>
            </a:solidFill>
            <a:prstDash val="solid"/>
            <a:round/>
            <a:headEnd type="none" w="sm" len="sm"/>
            <a:tailEnd type="none" w="sm" len="sm"/>
          </a:ln>
          <a:effectLst>
            <a:outerShdw blurRad="34925" algn="tl" rotWithShape="0">
              <a:srgbClr val="000000">
                <a:alpha val="54901"/>
              </a:srgbClr>
            </a:outerShdw>
          </a:effectLst>
        </p:spPr>
      </p:cxnSp>
      <p:cxnSp>
        <p:nvCxnSpPr>
          <p:cNvPr id="60" name="Google Shape;60;p71"/>
          <p:cNvCxnSpPr/>
          <p:nvPr/>
        </p:nvCxnSpPr>
        <p:spPr>
          <a:xfrm>
            <a:off x="4754880" y="2180219"/>
            <a:ext cx="3749040" cy="1588"/>
          </a:xfrm>
          <a:prstGeom prst="straightConnector1">
            <a:avLst/>
          </a:prstGeom>
          <a:noFill/>
          <a:ln w="12700" cap="flat" cmpd="sng">
            <a:solidFill>
              <a:srgbClr val="E8E8E7"/>
            </a:solidFill>
            <a:prstDash val="solid"/>
            <a:round/>
            <a:headEnd type="none" w="sm" len="sm"/>
            <a:tailEnd type="none" w="sm" len="sm"/>
          </a:ln>
          <a:effectLst>
            <a:outerShdw blurRad="34925" algn="tl" rotWithShape="0">
              <a:srgbClr val="000000">
                <a:alpha val="54901"/>
              </a:srgbClr>
            </a:outerShdw>
          </a:effectLst>
        </p:spPr>
      </p:cxnSp>
    </p:spTree>
    <p:extLst>
      <p:ext uri="{BB962C8B-B14F-4D97-AF65-F5344CB8AC3E}">
        <p14:creationId xmlns:p14="http://schemas.microsoft.com/office/powerpoint/2010/main" val="345624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61"/>
        <p:cNvGrpSpPr/>
        <p:nvPr/>
      </p:nvGrpSpPr>
      <p:grpSpPr>
        <a:xfrm>
          <a:off x="0" y="0"/>
          <a:ext cx="0" cy="0"/>
          <a:chOff x="0" y="0"/>
          <a:chExt cx="0" cy="0"/>
        </a:xfrm>
      </p:grpSpPr>
      <p:sp>
        <p:nvSpPr>
          <p:cNvPr id="62" name="Google Shape;62;p72"/>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65" name="Google Shape;65;p72"/>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2777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66"/>
        <p:cNvGrpSpPr/>
        <p:nvPr/>
      </p:nvGrpSpPr>
      <p:grpSpPr>
        <a:xfrm>
          <a:off x="0" y="0"/>
          <a:ext cx="0" cy="0"/>
          <a:chOff x="0" y="0"/>
          <a:chExt cx="0" cy="0"/>
        </a:xfrm>
      </p:grpSpPr>
      <p:sp>
        <p:nvSpPr>
          <p:cNvPr id="67" name="Google Shape;67;p73"/>
          <p:cNvSpPr txBox="1">
            <a:spLocks noGrp="1"/>
          </p:cNvSpPr>
          <p:nvPr>
            <p:ph type="body" idx="1"/>
          </p:nvPr>
        </p:nvSpPr>
        <p:spPr>
          <a:xfrm>
            <a:off x="457200" y="457200"/>
            <a:ext cx="6248400" cy="5715000"/>
          </a:xfrm>
          <a:prstGeom prst="rect">
            <a:avLst/>
          </a:prstGeom>
          <a:noFill/>
          <a:ln>
            <a:noFill/>
          </a:ln>
        </p:spPr>
        <p:txBody>
          <a:bodyPr spcFirstLastPara="1" wrap="square" lIns="91425" tIns="45700" rIns="91425" bIns="45700" anchor="t" anchorCtr="0">
            <a:normAutofit/>
          </a:bodyPr>
          <a:lstStyle>
            <a:lvl1pPr marL="342900" lvl="0" indent="-244316" algn="l">
              <a:spcBef>
                <a:spcPts val="450"/>
              </a:spcBef>
              <a:spcAft>
                <a:spcPts val="0"/>
              </a:spcAft>
              <a:buSzPts val="1530"/>
              <a:buChar char="⮚"/>
              <a:defRPr/>
            </a:lvl1pPr>
            <a:lvl2pPr marL="685800" lvl="1" indent="-244316" algn="l">
              <a:spcBef>
                <a:spcPts val="225"/>
              </a:spcBef>
              <a:spcAft>
                <a:spcPts val="0"/>
              </a:spcAft>
              <a:buSzPts val="1530"/>
              <a:buChar char="⮚"/>
              <a:defRPr/>
            </a:lvl2pPr>
            <a:lvl3pPr marL="1028700" lvl="2" indent="-244316" algn="l">
              <a:spcBef>
                <a:spcPts val="225"/>
              </a:spcBef>
              <a:spcAft>
                <a:spcPts val="0"/>
              </a:spcAft>
              <a:buSzPts val="1530"/>
              <a:buChar char="⮚"/>
              <a:defRPr/>
            </a:lvl3pPr>
            <a:lvl4pPr marL="1371600" lvl="3" indent="-244316" algn="l">
              <a:spcBef>
                <a:spcPts val="225"/>
              </a:spcBef>
              <a:spcAft>
                <a:spcPts val="0"/>
              </a:spcAft>
              <a:buSzPts val="1530"/>
              <a:buChar char="⮚"/>
              <a:defRPr/>
            </a:lvl4pPr>
            <a:lvl5pPr marL="1714500" lvl="4" indent="-244316" algn="l">
              <a:spcBef>
                <a:spcPts val="255"/>
              </a:spcBef>
              <a:spcAft>
                <a:spcPts val="0"/>
              </a:spcAft>
              <a:buSzPts val="1530"/>
              <a:buChar char="⮚"/>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68" name="Google Shape;68;p73"/>
          <p:cNvSpPr txBox="1">
            <a:spLocks noGrp="1"/>
          </p:cNvSpPr>
          <p:nvPr>
            <p:ph type="body" idx="2"/>
          </p:nvPr>
        </p:nvSpPr>
        <p:spPr>
          <a:xfrm>
            <a:off x="6781800" y="1600200"/>
            <a:ext cx="1984248" cy="3733800"/>
          </a:xfrm>
          <a:prstGeom prst="rect">
            <a:avLst/>
          </a:prstGeom>
          <a:noFill/>
          <a:ln>
            <a:noFill/>
          </a:ln>
        </p:spPr>
        <p:txBody>
          <a:bodyPr spcFirstLastPara="1" wrap="square" lIns="91425" tIns="45700" rIns="91425" bIns="45700" anchor="t" anchorCtr="0">
            <a:normAutofit/>
          </a:bodyPr>
          <a:lstStyle>
            <a:lvl1pPr marL="342900" lvl="0" indent="-171450" algn="l">
              <a:lnSpc>
                <a:spcPct val="125000"/>
              </a:lnSpc>
              <a:spcBef>
                <a:spcPts val="450"/>
              </a:spcBef>
              <a:spcAft>
                <a:spcPts val="0"/>
              </a:spcAft>
              <a:buSzPts val="1360"/>
              <a:buNone/>
              <a:defRPr sz="1200">
                <a:solidFill>
                  <a:schemeClr val="lt2"/>
                </a:solidFill>
              </a:defRPr>
            </a:lvl1pPr>
            <a:lvl2pPr marL="685800" lvl="1" indent="-171450" algn="l">
              <a:spcBef>
                <a:spcPts val="750"/>
              </a:spcBef>
              <a:spcAft>
                <a:spcPts val="0"/>
              </a:spcAft>
              <a:buSzPts val="1020"/>
              <a:buNone/>
              <a:defRPr sz="900"/>
            </a:lvl2pPr>
            <a:lvl3pPr marL="1028700" lvl="2" indent="-171450" algn="l">
              <a:spcBef>
                <a:spcPts val="225"/>
              </a:spcBef>
              <a:spcAft>
                <a:spcPts val="0"/>
              </a:spcAft>
              <a:buSzPts val="850"/>
              <a:buNone/>
              <a:defRPr sz="750"/>
            </a:lvl3pPr>
            <a:lvl4pPr marL="1371600" lvl="3" indent="-171450" algn="l">
              <a:spcBef>
                <a:spcPts val="225"/>
              </a:spcBef>
              <a:spcAft>
                <a:spcPts val="0"/>
              </a:spcAft>
              <a:buSzPts val="765"/>
              <a:buNone/>
              <a:defRPr sz="675"/>
            </a:lvl4pPr>
            <a:lvl5pPr marL="1714500" lvl="4" indent="-171450" algn="l">
              <a:spcBef>
                <a:spcPts val="255"/>
              </a:spcBef>
              <a:spcAft>
                <a:spcPts val="0"/>
              </a:spcAft>
              <a:buSzPts val="765"/>
              <a:buNone/>
              <a:defRPr sz="675"/>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69" name="Google Shape;69;p73"/>
          <p:cNvSpPr txBox="1">
            <a:spLocks noGrp="1"/>
          </p:cNvSpPr>
          <p:nvPr>
            <p:ph type="title"/>
          </p:nvPr>
        </p:nvSpPr>
        <p:spPr>
          <a:xfrm>
            <a:off x="6781800" y="457200"/>
            <a:ext cx="1981200" cy="1066800"/>
          </a:xfrm>
          <a:prstGeom prst="rect">
            <a:avLst/>
          </a:prstGeom>
          <a:noFill/>
          <a:ln>
            <a:noFill/>
          </a:ln>
        </p:spPr>
        <p:txBody>
          <a:bodyPr spcFirstLastPara="1" wrap="square" lIns="91425" tIns="91425" rIns="91425" bIns="45700" anchor="b" anchorCtr="0">
            <a:normAutofit/>
          </a:bodyPr>
          <a:lstStyle>
            <a:lvl1pPr lvl="0" algn="l">
              <a:spcBef>
                <a:spcPts val="0"/>
              </a:spcBef>
              <a:spcAft>
                <a:spcPts val="0"/>
              </a:spcAft>
              <a:buClr>
                <a:schemeClr val="lt2"/>
              </a:buClr>
              <a:buSzPts val="1800"/>
              <a:buFont typeface="Constantia"/>
              <a:buNone/>
              <a:defRPr sz="1350" b="1">
                <a:solidFill>
                  <a:schemeClr val="lt2"/>
                </a:solidFill>
                <a:latin typeface="Constantia"/>
                <a:ea typeface="Constantia"/>
                <a:cs typeface="Constantia"/>
                <a:sym typeface="Constant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3"/>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72" name="Google Shape;72;p73"/>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86668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142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3"/>
        <p:cNvGrpSpPr/>
        <p:nvPr/>
      </p:nvGrpSpPr>
      <p:grpSpPr>
        <a:xfrm>
          <a:off x="0" y="0"/>
          <a:ext cx="0" cy="0"/>
          <a:chOff x="0" y="0"/>
          <a:chExt cx="0" cy="0"/>
        </a:xfrm>
      </p:grpSpPr>
      <p:sp>
        <p:nvSpPr>
          <p:cNvPr id="74" name="Google Shape;74;p74"/>
          <p:cNvSpPr txBox="1">
            <a:spLocks noGrp="1"/>
          </p:cNvSpPr>
          <p:nvPr>
            <p:ph type="title"/>
          </p:nvPr>
        </p:nvSpPr>
        <p:spPr>
          <a:xfrm>
            <a:off x="6629400" y="457200"/>
            <a:ext cx="2057400" cy="1066800"/>
          </a:xfrm>
          <a:prstGeom prst="rect">
            <a:avLst/>
          </a:prstGeom>
          <a:noFill/>
          <a:ln>
            <a:noFill/>
          </a:ln>
        </p:spPr>
        <p:txBody>
          <a:bodyPr spcFirstLastPara="1" wrap="square" lIns="91425" tIns="91425" rIns="91425" bIns="45700" anchor="b" anchorCtr="0">
            <a:normAutofit/>
          </a:bodyPr>
          <a:lstStyle>
            <a:lvl1pPr lvl="0" algn="l">
              <a:spcBef>
                <a:spcPts val="0"/>
              </a:spcBef>
              <a:spcAft>
                <a:spcPts val="0"/>
              </a:spcAft>
              <a:buClr>
                <a:schemeClr val="lt2"/>
              </a:buClr>
              <a:buSzPts val="1800"/>
              <a:buFont typeface="Constantia"/>
              <a:buNone/>
              <a:defRPr sz="1350" b="1">
                <a:solidFill>
                  <a:schemeClr val="lt2"/>
                </a:solidFill>
                <a:latin typeface="Constantia"/>
                <a:ea typeface="Constantia"/>
                <a:cs typeface="Constantia"/>
                <a:sym typeface="Constant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74"/>
          <p:cNvSpPr>
            <a:spLocks noGrp="1"/>
          </p:cNvSpPr>
          <p:nvPr>
            <p:ph type="pic" idx="2"/>
          </p:nvPr>
        </p:nvSpPr>
        <p:spPr>
          <a:xfrm>
            <a:off x="457200" y="457200"/>
            <a:ext cx="6019800" cy="5562600"/>
          </a:xfrm>
          <a:prstGeom prst="rect">
            <a:avLst/>
          </a:prstGeom>
          <a:solidFill>
            <a:srgbClr val="FFFDEB"/>
          </a:solidFill>
          <a:ln>
            <a:noFill/>
          </a:ln>
          <a:effectLst>
            <a:outerShdw blurRad="88900" sx="103000" sy="103000" algn="ctr" rotWithShape="0">
              <a:srgbClr val="000000">
                <a:alpha val="31764"/>
              </a:srgbClr>
            </a:outerShdw>
          </a:effectLst>
        </p:spPr>
        <p:txBody>
          <a:bodyPr spcFirstLastPara="1" wrap="square" lIns="91425" tIns="45700" rIns="91425" bIns="45700" anchor="t" anchorCtr="0">
            <a:normAutofit/>
          </a:bodyPr>
          <a:lstStyle>
            <a:lvl1pPr marR="0" lvl="0" algn="l" rtl="0">
              <a:spcBef>
                <a:spcPts val="450"/>
              </a:spcBef>
              <a:spcAft>
                <a:spcPts val="0"/>
              </a:spcAft>
              <a:buClr>
                <a:schemeClr val="lt1"/>
              </a:buClr>
              <a:buSzPts val="2720"/>
              <a:buFont typeface="Noto Sans Symbols"/>
              <a:buNone/>
              <a:defRPr sz="2400" b="0" i="0" u="none" strike="noStrike" cap="none">
                <a:solidFill>
                  <a:schemeClr val="dk1"/>
                </a:solidFill>
                <a:latin typeface="Calibri"/>
                <a:ea typeface="Calibri"/>
                <a:cs typeface="Calibri"/>
                <a:sym typeface="Calibri"/>
              </a:defRPr>
            </a:lvl1pPr>
            <a:lvl2pPr marR="0" lvl="1" algn="l" rtl="0">
              <a:spcBef>
                <a:spcPts val="225"/>
              </a:spcBef>
              <a:spcAft>
                <a:spcPts val="0"/>
              </a:spcAft>
              <a:buClr>
                <a:schemeClr val="lt1"/>
              </a:buClr>
              <a:buSzPts val="2380"/>
              <a:buFont typeface="Noto Sans Symbols"/>
              <a:buChar char="⮚"/>
              <a:defRPr sz="2100" b="0" i="0" u="none" strike="noStrike" cap="none">
                <a:solidFill>
                  <a:schemeClr val="lt1"/>
                </a:solidFill>
                <a:latin typeface="Calibri"/>
                <a:ea typeface="Calibri"/>
                <a:cs typeface="Calibri"/>
                <a:sym typeface="Calibri"/>
              </a:defRPr>
            </a:lvl2pPr>
            <a:lvl3pPr marR="0" lvl="2" algn="l" rtl="0">
              <a:spcBef>
                <a:spcPts val="225"/>
              </a:spcBef>
              <a:spcAft>
                <a:spcPts val="0"/>
              </a:spcAft>
              <a:buClr>
                <a:schemeClr val="lt1"/>
              </a:buClr>
              <a:buSzPts val="2380"/>
              <a:buFont typeface="Noto Sans Symbols"/>
              <a:buChar char="⮚"/>
              <a:defRPr sz="2100" b="0" i="0" u="none" strike="noStrike" cap="none">
                <a:solidFill>
                  <a:schemeClr val="lt1"/>
                </a:solidFill>
                <a:latin typeface="Calibri"/>
                <a:ea typeface="Calibri"/>
                <a:cs typeface="Calibri"/>
                <a:sym typeface="Calibri"/>
              </a:defRPr>
            </a:lvl3pPr>
            <a:lvl4pPr marR="0" lvl="3" algn="l" rtl="0">
              <a:spcBef>
                <a:spcPts val="225"/>
              </a:spcBef>
              <a:spcAft>
                <a:spcPts val="0"/>
              </a:spcAft>
              <a:buClr>
                <a:schemeClr val="lt1"/>
              </a:buClr>
              <a:buSzPts val="2040"/>
              <a:buFont typeface="Noto Sans Symbols"/>
              <a:buChar char="⮚"/>
              <a:defRPr sz="1800" b="0" i="0" u="none" strike="noStrike" cap="none">
                <a:solidFill>
                  <a:schemeClr val="lt1"/>
                </a:solidFill>
                <a:latin typeface="Calibri"/>
                <a:ea typeface="Calibri"/>
                <a:cs typeface="Calibri"/>
                <a:sym typeface="Calibri"/>
              </a:defRPr>
            </a:lvl4pPr>
            <a:lvl5pPr marR="0" lvl="4" algn="l" rtl="0">
              <a:spcBef>
                <a:spcPts val="255"/>
              </a:spcBef>
              <a:spcAft>
                <a:spcPts val="0"/>
              </a:spcAft>
              <a:buClr>
                <a:schemeClr val="lt1"/>
              </a:buClr>
              <a:buSzPts val="1700"/>
              <a:buFont typeface="Noto Sans Symbols"/>
              <a:buChar char="⮚"/>
              <a:defRPr sz="1500" b="0" i="0" u="none" strike="noStrike" cap="none">
                <a:solidFill>
                  <a:schemeClr val="lt1"/>
                </a:solidFill>
                <a:latin typeface="Calibri"/>
                <a:ea typeface="Calibri"/>
                <a:cs typeface="Calibri"/>
                <a:sym typeface="Calibri"/>
              </a:defRPr>
            </a:lvl5pPr>
            <a:lvl6pPr marR="0" lvl="5" algn="l" rtl="0">
              <a:spcBef>
                <a:spcPts val="255"/>
              </a:spcBef>
              <a:spcAft>
                <a:spcPts val="0"/>
              </a:spcAft>
              <a:buClr>
                <a:srgbClr val="D58F3E"/>
              </a:buClr>
              <a:buSzPts val="1445"/>
              <a:buFont typeface="Noto Sans Symbols"/>
              <a:buChar char="🖙"/>
              <a:defRPr sz="1275" b="0" i="0" u="none" strike="noStrike" cap="none">
                <a:solidFill>
                  <a:schemeClr val="lt1"/>
                </a:solidFill>
                <a:latin typeface="Constantia"/>
                <a:ea typeface="Constantia"/>
                <a:cs typeface="Constantia"/>
                <a:sym typeface="Constantia"/>
              </a:defRPr>
            </a:lvl6pPr>
            <a:lvl7pPr marR="0" lvl="6" algn="l" rtl="0">
              <a:spcBef>
                <a:spcPts val="255"/>
              </a:spcBef>
              <a:spcAft>
                <a:spcPts val="0"/>
              </a:spcAft>
              <a:buClr>
                <a:srgbClr val="D58F3E"/>
              </a:buClr>
              <a:buSzPts val="1360"/>
              <a:buFont typeface="Noto Sans Symbols"/>
              <a:buChar char="🖙"/>
              <a:defRPr sz="1200" b="0" i="0" u="none" strike="noStrike" cap="none">
                <a:solidFill>
                  <a:schemeClr val="lt1"/>
                </a:solidFill>
                <a:latin typeface="Constantia"/>
                <a:ea typeface="Constantia"/>
                <a:cs typeface="Constantia"/>
                <a:sym typeface="Constantia"/>
              </a:defRPr>
            </a:lvl7pPr>
            <a:lvl8pPr marR="0" lvl="7" algn="l" rtl="0">
              <a:spcBef>
                <a:spcPts val="255"/>
              </a:spcBef>
              <a:spcAft>
                <a:spcPts val="0"/>
              </a:spcAft>
              <a:buClr>
                <a:srgbClr val="D58F3E"/>
              </a:buClr>
              <a:buSzPts val="1275"/>
              <a:buFont typeface="Noto Sans Symbols"/>
              <a:buChar char="🖙"/>
              <a:defRPr sz="1125" b="0" i="0" u="none" strike="noStrike" cap="none">
                <a:solidFill>
                  <a:schemeClr val="lt1"/>
                </a:solidFill>
                <a:latin typeface="Constantia"/>
                <a:ea typeface="Constantia"/>
                <a:cs typeface="Constantia"/>
                <a:sym typeface="Constantia"/>
              </a:defRPr>
            </a:lvl8pPr>
            <a:lvl9pPr marR="0" lvl="8" algn="l" rtl="0">
              <a:spcBef>
                <a:spcPts val="255"/>
              </a:spcBef>
              <a:spcAft>
                <a:spcPts val="0"/>
              </a:spcAft>
              <a:buClr>
                <a:srgbClr val="D58F3E"/>
              </a:buClr>
              <a:buSzPts val="1275"/>
              <a:buFont typeface="Noto Sans Symbols"/>
              <a:buChar char="🖙"/>
              <a:defRPr sz="1125" b="0" i="0" u="none" strike="noStrike" cap="none">
                <a:solidFill>
                  <a:schemeClr val="lt1"/>
                </a:solidFill>
                <a:latin typeface="Constantia"/>
                <a:ea typeface="Constantia"/>
                <a:cs typeface="Constantia"/>
                <a:sym typeface="Constantia"/>
              </a:defRPr>
            </a:lvl9pPr>
          </a:lstStyle>
          <a:p>
            <a:endParaRPr/>
          </a:p>
        </p:txBody>
      </p:sp>
      <p:sp>
        <p:nvSpPr>
          <p:cNvPr id="76" name="Google Shape;76;p74"/>
          <p:cNvSpPr txBox="1">
            <a:spLocks noGrp="1"/>
          </p:cNvSpPr>
          <p:nvPr>
            <p:ph type="body" idx="1"/>
          </p:nvPr>
        </p:nvSpPr>
        <p:spPr>
          <a:xfrm>
            <a:off x="6629400" y="1600200"/>
            <a:ext cx="2057400" cy="4419600"/>
          </a:xfrm>
          <a:prstGeom prst="rect">
            <a:avLst/>
          </a:prstGeom>
          <a:noFill/>
          <a:ln>
            <a:noFill/>
          </a:ln>
        </p:spPr>
        <p:txBody>
          <a:bodyPr spcFirstLastPara="1" wrap="square" lIns="91425" tIns="45700" rIns="91425" bIns="45700" anchor="t" anchorCtr="0">
            <a:normAutofit/>
          </a:bodyPr>
          <a:lstStyle>
            <a:lvl1pPr marL="342900" lvl="0" indent="-171450" algn="l">
              <a:lnSpc>
                <a:spcPct val="125000"/>
              </a:lnSpc>
              <a:spcBef>
                <a:spcPts val="450"/>
              </a:spcBef>
              <a:spcAft>
                <a:spcPts val="0"/>
              </a:spcAft>
              <a:buSzPts val="1360"/>
              <a:buFont typeface="Calibri"/>
              <a:buNone/>
              <a:defRPr sz="1200" b="0">
                <a:solidFill>
                  <a:schemeClr val="lt2"/>
                </a:solidFill>
              </a:defRPr>
            </a:lvl1pPr>
            <a:lvl2pPr marL="685800" lvl="1" indent="-220027" algn="l">
              <a:spcBef>
                <a:spcPts val="750"/>
              </a:spcBef>
              <a:spcAft>
                <a:spcPts val="0"/>
              </a:spcAft>
              <a:buSzPts val="1020"/>
              <a:buChar char="⮚"/>
              <a:defRPr sz="900"/>
            </a:lvl2pPr>
            <a:lvl3pPr marL="1028700" lvl="2" indent="-211931" algn="l">
              <a:spcBef>
                <a:spcPts val="225"/>
              </a:spcBef>
              <a:spcAft>
                <a:spcPts val="0"/>
              </a:spcAft>
              <a:buSzPts val="850"/>
              <a:buChar char="⮚"/>
              <a:defRPr sz="750"/>
            </a:lvl3pPr>
            <a:lvl4pPr marL="1371600" lvl="3" indent="-207883" algn="l">
              <a:spcBef>
                <a:spcPts val="225"/>
              </a:spcBef>
              <a:spcAft>
                <a:spcPts val="0"/>
              </a:spcAft>
              <a:buSzPts val="765"/>
              <a:buChar char="⮚"/>
              <a:defRPr sz="675"/>
            </a:lvl4pPr>
            <a:lvl5pPr marL="1714500" lvl="4" indent="-207883" algn="l">
              <a:spcBef>
                <a:spcPts val="255"/>
              </a:spcBef>
              <a:spcAft>
                <a:spcPts val="0"/>
              </a:spcAft>
              <a:buSzPts val="765"/>
              <a:buChar char="⮚"/>
              <a:defRPr sz="675"/>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77" name="Google Shape;77;p74"/>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4"/>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
        <p:nvSpPr>
          <p:cNvPr id="79" name="Google Shape;79;p74"/>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6004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80"/>
        <p:cNvGrpSpPr/>
        <p:nvPr/>
      </p:nvGrpSpPr>
      <p:grpSpPr>
        <a:xfrm>
          <a:off x="0" y="0"/>
          <a:ext cx="0" cy="0"/>
          <a:chOff x="0" y="0"/>
          <a:chExt cx="0" cy="0"/>
        </a:xfrm>
      </p:grpSpPr>
      <p:sp>
        <p:nvSpPr>
          <p:cNvPr id="81" name="Google Shape;81;p75"/>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75"/>
          <p:cNvSpPr txBox="1">
            <a:spLocks noGrp="1"/>
          </p:cNvSpPr>
          <p:nvPr>
            <p:ph type="body" idx="1"/>
          </p:nvPr>
        </p:nvSpPr>
        <p:spPr>
          <a:xfrm rot="5400000">
            <a:off x="2232820" y="-327819"/>
            <a:ext cx="4678363" cy="8229600"/>
          </a:xfrm>
          <a:prstGeom prst="rect">
            <a:avLst/>
          </a:prstGeom>
          <a:noFill/>
          <a:ln>
            <a:noFill/>
          </a:ln>
        </p:spPr>
        <p:txBody>
          <a:bodyPr spcFirstLastPara="1" wrap="square" lIns="91425" tIns="45700" rIns="91425" bIns="45700" anchor="t" anchorCtr="0">
            <a:normAutofit/>
          </a:bodyPr>
          <a:lstStyle>
            <a:lvl1pPr marL="342900" lvl="0" indent="-244316" algn="l">
              <a:spcBef>
                <a:spcPts val="450"/>
              </a:spcBef>
              <a:spcAft>
                <a:spcPts val="0"/>
              </a:spcAft>
              <a:buSzPts val="1530"/>
              <a:buChar char="⮚"/>
              <a:defRPr/>
            </a:lvl1pPr>
            <a:lvl2pPr marL="685800" lvl="1" indent="-244316" algn="l">
              <a:spcBef>
                <a:spcPts val="225"/>
              </a:spcBef>
              <a:spcAft>
                <a:spcPts val="0"/>
              </a:spcAft>
              <a:buSzPts val="1530"/>
              <a:buChar char="⮚"/>
              <a:defRPr/>
            </a:lvl2pPr>
            <a:lvl3pPr marL="1028700" lvl="2" indent="-244316" algn="l">
              <a:spcBef>
                <a:spcPts val="225"/>
              </a:spcBef>
              <a:spcAft>
                <a:spcPts val="0"/>
              </a:spcAft>
              <a:buSzPts val="1530"/>
              <a:buChar char="⮚"/>
              <a:defRPr/>
            </a:lvl3pPr>
            <a:lvl4pPr marL="1371600" lvl="3" indent="-244316" algn="l">
              <a:spcBef>
                <a:spcPts val="225"/>
              </a:spcBef>
              <a:spcAft>
                <a:spcPts val="0"/>
              </a:spcAft>
              <a:buSzPts val="1530"/>
              <a:buChar char="⮚"/>
              <a:defRPr/>
            </a:lvl4pPr>
            <a:lvl5pPr marL="1714500" lvl="4" indent="-244316" algn="l">
              <a:spcBef>
                <a:spcPts val="255"/>
              </a:spcBef>
              <a:spcAft>
                <a:spcPts val="0"/>
              </a:spcAft>
              <a:buSzPts val="1530"/>
              <a:buChar char="⮚"/>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83" name="Google Shape;83;p75"/>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5"/>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5"/>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105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6"/>
        <p:cNvGrpSpPr/>
        <p:nvPr/>
      </p:nvGrpSpPr>
      <p:grpSpPr>
        <a:xfrm>
          <a:off x="0" y="0"/>
          <a:ext cx="0" cy="0"/>
          <a:chOff x="0" y="0"/>
          <a:chExt cx="0" cy="0"/>
        </a:xfrm>
      </p:grpSpPr>
      <p:sp>
        <p:nvSpPr>
          <p:cNvPr id="87" name="Google Shape;87;p76"/>
          <p:cNvSpPr txBox="1">
            <a:spLocks noGrp="1"/>
          </p:cNvSpPr>
          <p:nvPr>
            <p:ph type="title"/>
          </p:nvPr>
        </p:nvSpPr>
        <p:spPr>
          <a:xfrm rot="5400000">
            <a:off x="4732339" y="2171700"/>
            <a:ext cx="5851525"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76"/>
          <p:cNvSpPr txBox="1">
            <a:spLocks noGrp="1"/>
          </p:cNvSpPr>
          <p:nvPr>
            <p:ph type="body" idx="1"/>
          </p:nvPr>
        </p:nvSpPr>
        <p:spPr>
          <a:xfrm rot="5400000">
            <a:off x="541340" y="190501"/>
            <a:ext cx="5851525" cy="6019800"/>
          </a:xfrm>
          <a:prstGeom prst="rect">
            <a:avLst/>
          </a:prstGeom>
          <a:noFill/>
          <a:ln>
            <a:noFill/>
          </a:ln>
        </p:spPr>
        <p:txBody>
          <a:bodyPr spcFirstLastPara="1" wrap="square" lIns="91425" tIns="45700" rIns="91425" bIns="45700" anchor="t" anchorCtr="0">
            <a:normAutofit/>
          </a:bodyPr>
          <a:lstStyle>
            <a:lvl1pPr marL="342900" lvl="0" indent="-244316" algn="l">
              <a:spcBef>
                <a:spcPts val="450"/>
              </a:spcBef>
              <a:spcAft>
                <a:spcPts val="0"/>
              </a:spcAft>
              <a:buSzPts val="1530"/>
              <a:buChar char="⮚"/>
              <a:defRPr/>
            </a:lvl1pPr>
            <a:lvl2pPr marL="685800" lvl="1" indent="-244316" algn="l">
              <a:spcBef>
                <a:spcPts val="225"/>
              </a:spcBef>
              <a:spcAft>
                <a:spcPts val="0"/>
              </a:spcAft>
              <a:buSzPts val="1530"/>
              <a:buChar char="⮚"/>
              <a:defRPr/>
            </a:lvl2pPr>
            <a:lvl3pPr marL="1028700" lvl="2" indent="-244316" algn="l">
              <a:spcBef>
                <a:spcPts val="225"/>
              </a:spcBef>
              <a:spcAft>
                <a:spcPts val="0"/>
              </a:spcAft>
              <a:buSzPts val="1530"/>
              <a:buChar char="⮚"/>
              <a:defRPr/>
            </a:lvl3pPr>
            <a:lvl4pPr marL="1371600" lvl="3" indent="-244316" algn="l">
              <a:spcBef>
                <a:spcPts val="225"/>
              </a:spcBef>
              <a:spcAft>
                <a:spcPts val="0"/>
              </a:spcAft>
              <a:buSzPts val="1530"/>
              <a:buChar char="⮚"/>
              <a:defRPr/>
            </a:lvl4pPr>
            <a:lvl5pPr marL="1714500" lvl="4" indent="-244316" algn="l">
              <a:spcBef>
                <a:spcPts val="255"/>
              </a:spcBef>
              <a:spcAft>
                <a:spcPts val="0"/>
              </a:spcAft>
              <a:buSzPts val="1530"/>
              <a:buChar char="⮚"/>
              <a:defRPr/>
            </a:lvl5pPr>
            <a:lvl6pPr marL="2057400" lvl="5" indent="-244316" algn="l">
              <a:spcBef>
                <a:spcPts val="255"/>
              </a:spcBef>
              <a:spcAft>
                <a:spcPts val="0"/>
              </a:spcAft>
              <a:buSzPts val="1530"/>
              <a:buChar char="🖙"/>
              <a:defRPr/>
            </a:lvl6pPr>
            <a:lvl7pPr marL="2400300" lvl="6" indent="-244316" algn="l">
              <a:spcBef>
                <a:spcPts val="255"/>
              </a:spcBef>
              <a:spcAft>
                <a:spcPts val="0"/>
              </a:spcAft>
              <a:buSzPts val="1530"/>
              <a:buChar char="🖙"/>
              <a:defRPr/>
            </a:lvl7pPr>
            <a:lvl8pPr marL="2743200" lvl="7" indent="-244316" algn="l">
              <a:spcBef>
                <a:spcPts val="255"/>
              </a:spcBef>
              <a:spcAft>
                <a:spcPts val="0"/>
              </a:spcAft>
              <a:buSzPts val="1530"/>
              <a:buChar char="🖙"/>
              <a:defRPr/>
            </a:lvl8pPr>
            <a:lvl9pPr marL="3086100" lvl="8" indent="-244316" algn="l">
              <a:spcBef>
                <a:spcPts val="255"/>
              </a:spcBef>
              <a:spcAft>
                <a:spcPts val="0"/>
              </a:spcAft>
              <a:buSzPts val="1530"/>
              <a:buChar char="🖙"/>
              <a:defRPr/>
            </a:lvl9pPr>
          </a:lstStyle>
          <a:p>
            <a:endParaRPr/>
          </a:p>
        </p:txBody>
      </p:sp>
      <p:sp>
        <p:nvSpPr>
          <p:cNvPr id="89" name="Google Shape;89;p76"/>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6"/>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6"/>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703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130429"/>
            <a:ext cx="7772400" cy="14700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13" name="Google Shape;13;p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480"/>
              </a:spcBef>
              <a:spcAft>
                <a:spcPts val="0"/>
              </a:spcAft>
              <a:buClr>
                <a:srgbClr val="888888"/>
              </a:buClr>
              <a:buSzPts val="3200"/>
              <a:buFont typeface="Arial"/>
              <a:buNone/>
              <a:defRPr sz="2400" b="0" i="0" u="none" strike="noStrike" cap="none">
                <a:solidFill>
                  <a:srgbClr val="888888"/>
                </a:solidFill>
                <a:latin typeface="Calibri"/>
                <a:ea typeface="Calibri"/>
                <a:cs typeface="Calibri"/>
                <a:sym typeface="Calibri"/>
              </a:defRPr>
            </a:lvl1pPr>
            <a:lvl2pPr marL="342900" marR="0" lvl="1" indent="0" algn="ctr" rtl="0">
              <a:spcBef>
                <a:spcPts val="420"/>
              </a:spcBef>
              <a:spcAft>
                <a:spcPts val="0"/>
              </a:spcAft>
              <a:buClr>
                <a:srgbClr val="888888"/>
              </a:buClr>
              <a:buSzPts val="2800"/>
              <a:buFont typeface="Arial"/>
              <a:buNone/>
              <a:defRPr sz="2100" b="0" i="0" u="none" strike="noStrike" cap="none">
                <a:solidFill>
                  <a:srgbClr val="888888"/>
                </a:solidFill>
                <a:latin typeface="Calibri"/>
                <a:ea typeface="Calibri"/>
                <a:cs typeface="Calibri"/>
                <a:sym typeface="Calibri"/>
              </a:defRPr>
            </a:lvl2pPr>
            <a:lvl3pPr marL="685800" marR="0" lvl="2" indent="0" algn="ctr" rtl="0">
              <a:spcBef>
                <a:spcPts val="36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3pPr>
            <a:lvl4pPr marL="1028700" marR="0" lvl="3" indent="0"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4pPr>
            <a:lvl5pPr marL="1371600" marR="0" lvl="4" indent="0"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5pPr>
            <a:lvl6pPr marL="1714500" marR="0" lvl="5" indent="0"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6pPr>
            <a:lvl7pPr marL="2057400" marR="0" lvl="6" indent="0"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7pPr>
            <a:lvl8pPr marL="2400300" marR="0" lvl="7" indent="0"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8pPr>
            <a:lvl9pPr marL="2743200" marR="0" lvl="8" indent="0" algn="ctr"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0403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19" name="Google Shape;19;p3"/>
          <p:cNvSpPr txBox="1">
            <a:spLocks noGrp="1"/>
          </p:cNvSpPr>
          <p:nvPr>
            <p:ph type="body" idx="1"/>
          </p:nvPr>
        </p:nvSpPr>
        <p:spPr>
          <a:xfrm>
            <a:off x="457200" y="1600204"/>
            <a:ext cx="8229600" cy="4525963"/>
          </a:xfrm>
          <a:prstGeom prst="rect">
            <a:avLst/>
          </a:prstGeom>
          <a:noFill/>
          <a:ln>
            <a:noFill/>
          </a:ln>
        </p:spPr>
        <p:txBody>
          <a:bodyPr spcFirstLastPara="1" wrap="square" lIns="91425" tIns="91425" rIns="91425" bIns="91425" anchor="t" anchorCtr="0">
            <a:noAutofit/>
          </a:bodyPr>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64157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4406904"/>
            <a:ext cx="7772400" cy="136207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4000"/>
              <a:buFont typeface="Calibri"/>
              <a:buNone/>
              <a:defRPr sz="3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25" name="Google Shape;25;p4"/>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lvl1pPr marL="342900" marR="0" lvl="0" indent="-171450" algn="l" rtl="0">
              <a:spcBef>
                <a:spcPts val="300"/>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1pPr>
            <a:lvl2pPr marL="685800" marR="0" lvl="1" indent="-171450" algn="l" rtl="0">
              <a:spcBef>
                <a:spcPts val="270"/>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2pPr>
            <a:lvl3pPr marL="1028700" marR="0" lvl="2" indent="-171450" algn="l" rtl="0">
              <a:spcBef>
                <a:spcPts val="240"/>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3pPr>
            <a:lvl4pPr marL="1371600" marR="0" lvl="3"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4pPr>
            <a:lvl5pPr marL="1714500" marR="0" lvl="4"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5pPr>
            <a:lvl6pPr marL="2057400" marR="0" lvl="5"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6pPr>
            <a:lvl7pPr marL="2400300" marR="0" lvl="6"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7pPr>
            <a:lvl8pPr marL="2743200" marR="0" lvl="7"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8pPr>
            <a:lvl9pPr marL="3086100" marR="0" lvl="8" indent="-171450" algn="l" rtl="0">
              <a:spcBef>
                <a:spcPts val="210"/>
              </a:spcBef>
              <a:spcAft>
                <a:spcPts val="0"/>
              </a:spcAft>
              <a:buClr>
                <a:srgbClr val="888888"/>
              </a:buClr>
              <a:buSzPts val="1400"/>
              <a:buFont typeface="Arial"/>
              <a:buNone/>
              <a:defRPr sz="105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5996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31" name="Google Shape;31;p5"/>
          <p:cNvSpPr txBox="1">
            <a:spLocks noGrp="1"/>
          </p:cNvSpPr>
          <p:nvPr>
            <p:ph type="body" idx="1"/>
          </p:nvPr>
        </p:nvSpPr>
        <p:spPr>
          <a:xfrm>
            <a:off x="457200" y="1600204"/>
            <a:ext cx="4038600" cy="4525963"/>
          </a:xfrm>
          <a:prstGeom prst="rect">
            <a:avLst/>
          </a:prstGeom>
          <a:noFill/>
          <a:ln>
            <a:noFill/>
          </a:ln>
        </p:spPr>
        <p:txBody>
          <a:bodyPr spcFirstLastPara="1" wrap="square" lIns="91425" tIns="91425" rIns="91425" bIns="91425" anchor="t" anchorCtr="0">
            <a:noAutofit/>
          </a:bodyPr>
          <a:lstStyle>
            <a:lvl1pPr marL="342900" marR="0" lvl="0"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4648200" y="1600204"/>
            <a:ext cx="4038600" cy="4525963"/>
          </a:xfrm>
          <a:prstGeom prst="rect">
            <a:avLst/>
          </a:prstGeom>
          <a:noFill/>
          <a:ln>
            <a:noFill/>
          </a:ln>
        </p:spPr>
        <p:txBody>
          <a:bodyPr spcFirstLastPara="1" wrap="square" lIns="91425" tIns="91425" rIns="91425" bIns="91425" anchor="t" anchorCtr="0">
            <a:noAutofit/>
          </a:bodyPr>
          <a:lstStyle>
            <a:lvl1pPr marL="342900" marR="0" lvl="0"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37306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38" name="Google Shape;38;p6"/>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noAutofit/>
          </a:bodyPr>
          <a:lstStyle>
            <a:lvl1pPr marL="342900" marR="0" lvl="0" indent="-17145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spcBef>
                <a:spcPts val="300"/>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spcBef>
                <a:spcPts val="270"/>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noAutofit/>
          </a:bodyPr>
          <a:lstStyle>
            <a:lvl1pPr marL="342900" marR="0" lvl="0"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1pPr>
            <a:lvl2pPr marL="685800" marR="0" lvl="1"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3pPr>
            <a:lvl4pPr marL="1371600" marR="0" lvl="3"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5pPr>
            <a:lvl6pPr marL="2057400" marR="0" lvl="5"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4645027" y="1535113"/>
            <a:ext cx="4041775" cy="639762"/>
          </a:xfrm>
          <a:prstGeom prst="rect">
            <a:avLst/>
          </a:prstGeom>
          <a:noFill/>
          <a:ln>
            <a:noFill/>
          </a:ln>
        </p:spPr>
        <p:txBody>
          <a:bodyPr spcFirstLastPara="1" wrap="square" lIns="91425" tIns="91425" rIns="91425" bIns="91425" anchor="b" anchorCtr="0">
            <a:noAutofit/>
          </a:bodyPr>
          <a:lstStyle>
            <a:lvl1pPr marL="342900" marR="0" lvl="0" indent="-17145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1pPr>
            <a:lvl2pPr marL="685800" marR="0" lvl="1" indent="-171450" algn="l" rtl="0">
              <a:spcBef>
                <a:spcPts val="300"/>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028700" marR="0" lvl="2" indent="-171450" algn="l" rtl="0">
              <a:spcBef>
                <a:spcPts val="270"/>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371600" marR="0" lvl="3"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1714500" marR="0" lvl="4"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057400" marR="0" lvl="5"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300" marR="0" lvl="6"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200" marR="0" lvl="7"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100" marR="0" lvl="8" indent="-171450" algn="l" rtl="0">
              <a:spcBef>
                <a:spcPts val="240"/>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4645027" y="2174875"/>
            <a:ext cx="4041775" cy="3951288"/>
          </a:xfrm>
          <a:prstGeom prst="rect">
            <a:avLst/>
          </a:prstGeom>
          <a:noFill/>
          <a:ln>
            <a:noFill/>
          </a:ln>
        </p:spPr>
        <p:txBody>
          <a:bodyPr spcFirstLastPara="1" wrap="square" lIns="91425" tIns="91425" rIns="91425" bIns="91425" anchor="t" anchorCtr="0">
            <a:noAutofit/>
          </a:bodyPr>
          <a:lstStyle>
            <a:lvl1pPr marL="342900" marR="0" lvl="0"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1pPr>
            <a:lvl2pPr marL="685800" marR="0" lvl="1"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2pPr>
            <a:lvl3pPr marL="1028700" marR="0" lvl="2"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3pPr>
            <a:lvl4pPr marL="1371600" marR="0" lvl="3"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4pPr>
            <a:lvl5pPr marL="1714500" marR="0" lvl="4"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5pPr>
            <a:lvl6pPr marL="2057400" marR="0" lvl="5"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6pPr>
            <a:lvl7pPr marL="2400300" marR="0" lvl="6"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7pPr>
            <a:lvl8pPr marL="2743200" marR="0" lvl="7"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8pPr>
            <a:lvl9pPr marL="3086100" marR="0" lvl="8" indent="-247650" algn="l" rtl="0">
              <a:spcBef>
                <a:spcPts val="240"/>
              </a:spcBef>
              <a:spcAft>
                <a:spcPts val="0"/>
              </a:spcAft>
              <a:buClr>
                <a:schemeClr val="dk1"/>
              </a:buClr>
              <a:buSzPts val="16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7188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47" name="Google Shape;47;p7"/>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454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684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2078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2" y="273050"/>
            <a:ext cx="3008313" cy="116205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56" name="Google Shape;56;p9"/>
          <p:cNvSpPr txBox="1">
            <a:spLocks noGrp="1"/>
          </p:cNvSpPr>
          <p:nvPr>
            <p:ph type="body" idx="1"/>
          </p:nvPr>
        </p:nvSpPr>
        <p:spPr>
          <a:xfrm>
            <a:off x="3575050" y="273054"/>
            <a:ext cx="5111750" cy="5853113"/>
          </a:xfrm>
          <a:prstGeom prst="rect">
            <a:avLst/>
          </a:prstGeom>
          <a:noFill/>
          <a:ln>
            <a:noFill/>
          </a:ln>
        </p:spPr>
        <p:txBody>
          <a:bodyPr spcFirstLastPara="1" wrap="square" lIns="91425" tIns="91425" rIns="91425" bIns="91425" anchor="t" anchorCtr="0">
            <a:noAutofit/>
          </a:bodyPr>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457202" y="1435103"/>
            <a:ext cx="3008313" cy="4691063"/>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72508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L="342900" marR="0" lvl="1" indent="0"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L="685800" marR="0" lvl="2" indent="0"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L="1028700" marR="0" lvl="3" indent="0"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L="1371600" marR="0" lvl="4" indent="0"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L="1714500" marR="0" lvl="5" indent="0"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L="2057400" marR="0" lvl="6" indent="0"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L="2400300" marR="0" lvl="7" indent="0"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L="2743200" marR="0" lvl="8" indent="0"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noAutofit/>
          </a:bodyPr>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20993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70" name="Google Shape;70;p11"/>
          <p:cNvSpPr txBox="1">
            <a:spLocks noGrp="1"/>
          </p:cNvSpPr>
          <p:nvPr>
            <p:ph type="body" idx="1"/>
          </p:nvPr>
        </p:nvSpPr>
        <p:spPr>
          <a:xfrm rot="5400000">
            <a:off x="2309020" y="-251619"/>
            <a:ext cx="4525963" cy="8229600"/>
          </a:xfrm>
          <a:prstGeom prst="rect">
            <a:avLst/>
          </a:prstGeom>
          <a:noFill/>
          <a:ln>
            <a:noFill/>
          </a:ln>
        </p:spPr>
        <p:txBody>
          <a:bodyPr spcFirstLastPara="1" wrap="square" lIns="91425" tIns="91425" rIns="91425" bIns="91425" anchor="t" anchorCtr="0">
            <a:noAutofit/>
          </a:bodyPr>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41601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9" y="2171700"/>
            <a:ext cx="5851525"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350"/>
            </a:lvl2pPr>
            <a:lvl3pPr lvl="2" indent="0">
              <a:spcBef>
                <a:spcPts val="0"/>
              </a:spcBef>
              <a:spcAft>
                <a:spcPts val="0"/>
              </a:spcAft>
              <a:buSzPts val="1400"/>
              <a:buNone/>
              <a:defRPr sz="1350"/>
            </a:lvl3pPr>
            <a:lvl4pPr lvl="3" indent="0">
              <a:spcBef>
                <a:spcPts val="0"/>
              </a:spcBef>
              <a:spcAft>
                <a:spcPts val="0"/>
              </a:spcAft>
              <a:buSzPts val="1400"/>
              <a:buNone/>
              <a:defRPr sz="1350"/>
            </a:lvl4pPr>
            <a:lvl5pPr lvl="4" indent="0">
              <a:spcBef>
                <a:spcPts val="0"/>
              </a:spcBef>
              <a:spcAft>
                <a:spcPts val="0"/>
              </a:spcAft>
              <a:buSzPts val="1400"/>
              <a:buNone/>
              <a:defRPr sz="1350"/>
            </a:lvl5pPr>
            <a:lvl6pPr lvl="5" indent="0">
              <a:spcBef>
                <a:spcPts val="0"/>
              </a:spcBef>
              <a:spcAft>
                <a:spcPts val="0"/>
              </a:spcAft>
              <a:buSzPts val="1400"/>
              <a:buNone/>
              <a:defRPr sz="1350"/>
            </a:lvl6pPr>
            <a:lvl7pPr lvl="6" indent="0">
              <a:spcBef>
                <a:spcPts val="0"/>
              </a:spcBef>
              <a:spcAft>
                <a:spcPts val="0"/>
              </a:spcAft>
              <a:buSzPts val="1400"/>
              <a:buNone/>
              <a:defRPr sz="1350"/>
            </a:lvl7pPr>
            <a:lvl8pPr lvl="7" indent="0">
              <a:spcBef>
                <a:spcPts val="0"/>
              </a:spcBef>
              <a:spcAft>
                <a:spcPts val="0"/>
              </a:spcAft>
              <a:buSzPts val="1400"/>
              <a:buNone/>
              <a:defRPr sz="1350"/>
            </a:lvl8pPr>
            <a:lvl9pPr lvl="8" indent="0">
              <a:spcBef>
                <a:spcPts val="0"/>
              </a:spcBef>
              <a:spcAft>
                <a:spcPts val="0"/>
              </a:spcAft>
              <a:buSzPts val="1400"/>
              <a:buNone/>
              <a:defRPr sz="1350"/>
            </a:lvl9pPr>
          </a:lstStyle>
          <a:p>
            <a:endParaRPr/>
          </a:p>
        </p:txBody>
      </p:sp>
      <p:sp>
        <p:nvSpPr>
          <p:cNvPr id="76" name="Google Shape;76;p12"/>
          <p:cNvSpPr txBox="1">
            <a:spLocks noGrp="1"/>
          </p:cNvSpPr>
          <p:nvPr>
            <p:ph type="body" idx="1"/>
          </p:nvPr>
        </p:nvSpPr>
        <p:spPr>
          <a:xfrm rot="5400000">
            <a:off x="541340" y="190501"/>
            <a:ext cx="5851525" cy="6019800"/>
          </a:xfrm>
          <a:prstGeom prst="rect">
            <a:avLst/>
          </a:prstGeom>
          <a:noFill/>
          <a:ln>
            <a:noFill/>
          </a:ln>
        </p:spPr>
        <p:txBody>
          <a:bodyPr spcFirstLastPara="1" wrap="square" lIns="91425" tIns="91425" rIns="91425" bIns="91425" anchor="t" anchorCtr="0">
            <a:noAutofit/>
          </a:bodyPr>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70451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702E64-5EFD-4C09-80A1-9BB16277B73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14855476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702E64-5EFD-4C09-80A1-9BB16277B73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3328328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702E64-5EFD-4C09-80A1-9BB16277B73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38285483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702E64-5EFD-4C09-80A1-9BB16277B73B}"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36661660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702E64-5EFD-4C09-80A1-9BB16277B73B}" type="datetimeFigureOut">
              <a:rPr lang="en-US" smtClean="0"/>
              <a:t>3/3/2021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38430971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702E64-5EFD-4C09-80A1-9BB16277B73B}" type="datetimeFigureOut">
              <a:rPr lang="en-US" smtClean="0"/>
              <a:t>3/3/2021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3F0683-A0AE-4505-9090-084D2F71EE3B}" type="slidenum">
              <a:rPr lang="en-US" smtClean="0"/>
              <a:t>‹#›</a:t>
            </a:fld>
            <a:endParaRPr lang="en-US"/>
          </a:p>
        </p:txBody>
      </p:sp>
    </p:spTree>
    <p:extLst>
      <p:ext uri="{BB962C8B-B14F-4D97-AF65-F5344CB8AC3E}">
        <p14:creationId xmlns:p14="http://schemas.microsoft.com/office/powerpoint/2010/main" val="246842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E520D6-98A1-46D2-8F56-92C33096DA9F}"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3DB4D6-307E-4A11-89B2-95268A986D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0951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0000"/>
            </a:gs>
            <a:gs pos="64000">
              <a:srgbClr val="000000"/>
            </a:gs>
            <a:gs pos="100000">
              <a:srgbClr val="1F5DE6"/>
            </a:gs>
          </a:gsLst>
          <a:lin ang="5400000"/>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900">
                <a:solidFill>
                  <a:prstClr val="black">
                    <a:tint val="75000"/>
                  </a:prstClr>
                </a:solidFill>
                <a:latin typeface="Times New Roman"/>
              </a:defRPr>
            </a:lvl1pPr>
          </a:lstStyle>
          <a:p>
            <a:pPr>
              <a:defRPr/>
            </a:pPr>
            <a:fld id="{F3F4DE41-F45F-4A4F-84E8-BDB4CFF4B38F}" type="datetimeFigureOut">
              <a:rPr lang="en-US">
                <a:cs typeface="Arial" charset="0"/>
              </a:rPr>
              <a:pPr>
                <a:defRPr/>
              </a:pPr>
              <a:t>3/3/2021</a:t>
            </a:fld>
            <a:endParaRPr lang="en-US">
              <a:cs typeface="Arial" charset="0"/>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Times New Roman"/>
              </a:defRPr>
            </a:lvl1pPr>
          </a:lstStyle>
          <a:p>
            <a:pPr>
              <a:defRPr/>
            </a:pPr>
            <a:endParaRPr lang="en-US">
              <a:cs typeface="Arial" charset="0"/>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900">
                <a:solidFill>
                  <a:prstClr val="black">
                    <a:tint val="75000"/>
                  </a:prstClr>
                </a:solidFill>
                <a:latin typeface="Times New Roman"/>
              </a:defRPr>
            </a:lvl1pPr>
          </a:lstStyle>
          <a:p>
            <a:pPr>
              <a:defRPr/>
            </a:pPr>
            <a:fld id="{7E872139-C46C-4AEE-A9B1-AFF18CD18ECB}" type="slidenum">
              <a:rPr lang="en-US">
                <a:cs typeface="Arial" charset="0"/>
              </a:rPr>
              <a:pPr>
                <a:defRPr/>
              </a:pPr>
              <a:t>‹#›</a:t>
            </a:fld>
            <a:endParaRPr lang="en-US">
              <a:cs typeface="Arial" charset="0"/>
            </a:endParaRPr>
          </a:p>
        </p:txBody>
      </p:sp>
    </p:spTree>
    <p:extLst>
      <p:ext uri="{BB962C8B-B14F-4D97-AF65-F5344CB8AC3E}">
        <p14:creationId xmlns:p14="http://schemas.microsoft.com/office/powerpoint/2010/main" val="2284548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Times New Roman" pitchFamily="18" charset="0"/>
        </a:defRPr>
      </a:lvl2pPr>
      <a:lvl3pPr algn="ctr" rtl="0" eaLnBrk="0" fontAlgn="base" hangingPunct="0">
        <a:spcBef>
          <a:spcPct val="0"/>
        </a:spcBef>
        <a:spcAft>
          <a:spcPct val="0"/>
        </a:spcAft>
        <a:defRPr sz="3300">
          <a:solidFill>
            <a:schemeClr val="tx1"/>
          </a:solidFill>
          <a:latin typeface="Times New Roman" pitchFamily="18" charset="0"/>
        </a:defRPr>
      </a:lvl3pPr>
      <a:lvl4pPr algn="ctr" rtl="0" eaLnBrk="0" fontAlgn="base" hangingPunct="0">
        <a:spcBef>
          <a:spcPct val="0"/>
        </a:spcBef>
        <a:spcAft>
          <a:spcPct val="0"/>
        </a:spcAft>
        <a:defRPr sz="3300">
          <a:solidFill>
            <a:schemeClr val="tx1"/>
          </a:solidFill>
          <a:latin typeface="Times New Roman" pitchFamily="18" charset="0"/>
        </a:defRPr>
      </a:lvl4pPr>
      <a:lvl5pPr algn="ctr" rtl="0" eaLnBrk="0" fontAlgn="base" hangingPunct="0">
        <a:spcBef>
          <a:spcPct val="0"/>
        </a:spcBef>
        <a:spcAft>
          <a:spcPct val="0"/>
        </a:spcAft>
        <a:defRPr sz="3300">
          <a:solidFill>
            <a:schemeClr val="tx1"/>
          </a:solidFill>
          <a:latin typeface="Times New Roman" pitchFamily="18" charset="0"/>
        </a:defRPr>
      </a:lvl5pPr>
      <a:lvl6pPr marL="342900" algn="ctr" rtl="0" fontAlgn="base">
        <a:spcBef>
          <a:spcPct val="0"/>
        </a:spcBef>
        <a:spcAft>
          <a:spcPct val="0"/>
        </a:spcAft>
        <a:defRPr sz="3300">
          <a:solidFill>
            <a:schemeClr val="tx1"/>
          </a:solidFill>
          <a:latin typeface="Times New Roman" pitchFamily="18" charset="0"/>
        </a:defRPr>
      </a:lvl6pPr>
      <a:lvl7pPr marL="685800" algn="ctr" rtl="0" fontAlgn="base">
        <a:spcBef>
          <a:spcPct val="0"/>
        </a:spcBef>
        <a:spcAft>
          <a:spcPct val="0"/>
        </a:spcAft>
        <a:defRPr sz="3300">
          <a:solidFill>
            <a:schemeClr val="tx1"/>
          </a:solidFill>
          <a:latin typeface="Times New Roman" pitchFamily="18" charset="0"/>
        </a:defRPr>
      </a:lvl7pPr>
      <a:lvl8pPr marL="1028700" algn="ctr" rtl="0" fontAlgn="base">
        <a:spcBef>
          <a:spcPct val="0"/>
        </a:spcBef>
        <a:spcAft>
          <a:spcPct val="0"/>
        </a:spcAft>
        <a:defRPr sz="3300">
          <a:solidFill>
            <a:schemeClr val="tx1"/>
          </a:solidFill>
          <a:latin typeface="Times New Roman" pitchFamily="18" charset="0"/>
        </a:defRPr>
      </a:lvl8pPr>
      <a:lvl9pPr marL="1371600" algn="ctr" rtl="0" fontAlgn="base">
        <a:spcBef>
          <a:spcPct val="0"/>
        </a:spcBef>
        <a:spcAft>
          <a:spcPct val="0"/>
        </a:spcAft>
        <a:defRPr sz="3300">
          <a:solidFill>
            <a:schemeClr val="tx1"/>
          </a:solidFill>
          <a:latin typeface="Times New Roman" pitchFamily="18"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4000">
              <a:srgbClr val="000000"/>
            </a:gs>
            <a:gs pos="100000">
              <a:srgbClr val="1F5DE6"/>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1719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4000">
              <a:srgbClr val="000000"/>
            </a:gs>
            <a:gs pos="100000">
              <a:srgbClr val="1F5DE6"/>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160A866-5F3F-4503-A83C-7817C50F036E}" type="datetimeFigureOut">
              <a:rPr lang="en-US" smtClean="0"/>
              <a:t>3/3/2021</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0BA8C3-CC53-410D-B124-706A3892A8AC}" type="slidenum">
              <a:rPr lang="en-US" smtClean="0"/>
              <a:t>‹#›</a:t>
            </a:fld>
            <a:endParaRPr lang="en-US"/>
          </a:p>
        </p:txBody>
      </p:sp>
    </p:spTree>
    <p:extLst>
      <p:ext uri="{BB962C8B-B14F-4D97-AF65-F5344CB8AC3E}">
        <p14:creationId xmlns:p14="http://schemas.microsoft.com/office/powerpoint/2010/main" val="321137645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2700000" scaled="1"/>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4"/>
            <a:ext cx="2133600" cy="365125"/>
          </a:xfrm>
          <a:prstGeom prst="rect">
            <a:avLst/>
          </a:prstGeom>
        </p:spPr>
        <p:txBody>
          <a:bodyPr vert="horz" lIns="0" tIns="0" rIns="0" bIns="0" anchor="b"/>
          <a:lstStyle>
            <a:lvl1pPr algn="l" eaLnBrk="1" latinLnBrk="0" hangingPunct="1">
              <a:defRPr kumimoji="0" sz="900">
                <a:solidFill>
                  <a:schemeClr val="tx2">
                    <a:shade val="90000"/>
                  </a:schemeClr>
                </a:solidFill>
              </a:defRPr>
            </a:lvl1pPr>
          </a:lstStyle>
          <a:p>
            <a:fld id="{9C442F4B-9BC8-4991-B906-CE55306DE5A3}" type="datetimeFigureOut">
              <a:rPr lang="en-US" smtClean="0">
                <a:solidFill>
                  <a:srgbClr val="04617B">
                    <a:shade val="90000"/>
                  </a:srgbClr>
                </a:solidFill>
              </a:rPr>
              <a:pPr/>
              <a:t>3/3/2021</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4"/>
            <a:ext cx="3352800" cy="365125"/>
          </a:xfrm>
          <a:prstGeom prst="rect">
            <a:avLst/>
          </a:prstGeom>
        </p:spPr>
        <p:txBody>
          <a:bodyPr vert="horz" lIns="0" tIns="0" rIns="0" bIns="0" anchor="b"/>
          <a:lstStyle>
            <a:lvl1pPr algn="l" eaLnBrk="1" latinLnBrk="0" hangingPunct="1">
              <a:defRPr kumimoji="0" sz="9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4"/>
            <a:ext cx="762000" cy="365125"/>
          </a:xfrm>
          <a:prstGeom prst="rect">
            <a:avLst/>
          </a:prstGeom>
        </p:spPr>
        <p:txBody>
          <a:bodyPr vert="horz" lIns="0" tIns="0" rIns="0" bIns="0" anchor="b"/>
          <a:lstStyle>
            <a:lvl1pPr algn="r" eaLnBrk="1" latinLnBrk="0" hangingPunct="1">
              <a:defRPr kumimoji="0" sz="900">
                <a:solidFill>
                  <a:schemeClr val="tx2">
                    <a:shade val="90000"/>
                  </a:schemeClr>
                </a:solidFill>
              </a:defRPr>
            </a:lvl1pPr>
          </a:lstStyle>
          <a:p>
            <a:fld id="{BA8F5508-3935-4E1E-A424-E266CD253AD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35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350">
                <a:solidFill>
                  <a:prstClr val="black"/>
                </a:solidFill>
              </a:endParaRPr>
            </a:p>
          </p:txBody>
        </p:sp>
      </p:grpSp>
    </p:spTree>
    <p:extLst>
      <p:ext uri="{BB962C8B-B14F-4D97-AF65-F5344CB8AC3E}">
        <p14:creationId xmlns:p14="http://schemas.microsoft.com/office/powerpoint/2010/main" val="15021746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1" latinLnBrk="0" hangingPunct="1">
        <a:spcBef>
          <a:spcPct val="0"/>
        </a:spcBef>
        <a:buNone/>
        <a:defRPr kumimoji="0" sz="3750" b="0" kern="1200">
          <a:ln>
            <a:noFill/>
          </a:ln>
          <a:solidFill>
            <a:schemeClr val="tx2"/>
          </a:solidFill>
          <a:effectLst/>
          <a:latin typeface="+mj-lt"/>
          <a:ea typeface="+mj-ea"/>
          <a:cs typeface="+mj-cs"/>
        </a:defRPr>
      </a:lvl1pPr>
    </p:titleStyle>
    <p:bodyStyle>
      <a:lvl1pPr marL="205740" indent="-205740" algn="l" rtl="0" eaLnBrk="1" latinLnBrk="0" hangingPunct="1">
        <a:spcBef>
          <a:spcPct val="20000"/>
        </a:spcBef>
        <a:buClr>
          <a:schemeClr val="accent3"/>
        </a:buClr>
        <a:buSzPct val="95000"/>
        <a:buFont typeface="Wingdings 2"/>
        <a:buChar char=""/>
        <a:defRPr kumimoji="0" sz="1950" kern="1200">
          <a:solidFill>
            <a:schemeClr val="tx1"/>
          </a:solidFill>
          <a:latin typeface="+mn-lt"/>
          <a:ea typeface="+mn-ea"/>
          <a:cs typeface="+mn-cs"/>
        </a:defRPr>
      </a:lvl1pPr>
      <a:lvl2pPr marL="480060" indent="-185166" algn="l" rtl="0" eaLnBrk="1" latinLnBrk="0" hangingPunct="1">
        <a:spcBef>
          <a:spcPct val="20000"/>
        </a:spcBef>
        <a:buClr>
          <a:schemeClr val="accent1"/>
        </a:buClr>
        <a:buSzPct val="85000"/>
        <a:buFont typeface="Wingdings 2"/>
        <a:buChar char=""/>
        <a:defRPr kumimoji="0" sz="1800" kern="1200">
          <a:solidFill>
            <a:schemeClr val="tx1"/>
          </a:solidFill>
          <a:latin typeface="+mn-lt"/>
          <a:ea typeface="+mn-ea"/>
          <a:cs typeface="+mn-cs"/>
        </a:defRPr>
      </a:lvl2pPr>
      <a:lvl3pPr marL="685800" indent="-185166" algn="l" rtl="0" eaLnBrk="1" latinLnBrk="0" hangingPunct="1">
        <a:spcBef>
          <a:spcPct val="20000"/>
        </a:spcBef>
        <a:buClr>
          <a:schemeClr val="accent2"/>
        </a:buClr>
        <a:buSzPct val="70000"/>
        <a:buFont typeface="Wingdings 2"/>
        <a:buChar char=""/>
        <a:defRPr kumimoji="0" sz="1575" kern="1200">
          <a:solidFill>
            <a:schemeClr val="tx1"/>
          </a:solidFill>
          <a:latin typeface="+mn-lt"/>
          <a:ea typeface="+mn-ea"/>
          <a:cs typeface="+mn-cs"/>
        </a:defRPr>
      </a:lvl3pPr>
      <a:lvl4pPr marL="891540" indent="-157734" algn="l" rtl="0" eaLnBrk="1" latinLnBrk="0" hangingPunct="1">
        <a:spcBef>
          <a:spcPct val="20000"/>
        </a:spcBef>
        <a:buClr>
          <a:schemeClr val="accent3"/>
        </a:buClr>
        <a:buSzPct val="65000"/>
        <a:buFont typeface="Wingdings 2"/>
        <a:buChar char=""/>
        <a:defRPr kumimoji="0" sz="1500" kern="1200">
          <a:solidFill>
            <a:schemeClr val="tx1"/>
          </a:solidFill>
          <a:latin typeface="+mn-lt"/>
          <a:ea typeface="+mn-ea"/>
          <a:cs typeface="+mn-cs"/>
        </a:defRPr>
      </a:lvl4pPr>
      <a:lvl5pPr marL="1097280" indent="-157734" algn="l" rtl="0" eaLnBrk="1" latinLnBrk="0" hangingPunct="1">
        <a:spcBef>
          <a:spcPct val="20000"/>
        </a:spcBef>
        <a:buClr>
          <a:schemeClr val="accent4"/>
        </a:buClr>
        <a:buSzPct val="65000"/>
        <a:buFont typeface="Wingdings 2"/>
        <a:buChar char=""/>
        <a:defRPr kumimoji="0" sz="1500" kern="1200">
          <a:solidFill>
            <a:schemeClr val="tx1"/>
          </a:solidFill>
          <a:latin typeface="+mn-lt"/>
          <a:ea typeface="+mn-ea"/>
          <a:cs typeface="+mn-cs"/>
        </a:defRPr>
      </a:lvl5pPr>
      <a:lvl6pPr marL="1303020" indent="-157734"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920" indent="-137160"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660" indent="-137160"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39999">
              <a:srgbClr val="0A128C"/>
            </a:gs>
            <a:gs pos="70000">
              <a:srgbClr val="181CC7"/>
            </a:gs>
            <a:gs pos="88000">
              <a:srgbClr val="7005D4"/>
            </a:gs>
            <a:gs pos="100000">
              <a:srgbClr val="8C3D9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160A866-5F3F-4503-A83C-7817C50F036E}" type="datetimeFigureOut">
              <a:rPr lang="en-US" smtClean="0">
                <a:solidFill>
                  <a:prstClr val="black">
                    <a:tint val="75000"/>
                  </a:prstClr>
                </a:solidFill>
              </a:rPr>
              <a:pPr/>
              <a:t>3/3/2021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0BA8C3-CC53-410D-B124-706A3892A8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46092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2700000" scaled="0"/>
        </a:gra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body" idx="1"/>
          </p:nvPr>
        </p:nvSpPr>
        <p:spPr>
          <a:xfrm>
            <a:off x="457200" y="1447800"/>
            <a:ext cx="8229600" cy="4678363"/>
          </a:xfrm>
          <a:prstGeom prst="rect">
            <a:avLst/>
          </a:prstGeom>
          <a:noFill/>
          <a:ln>
            <a:noFill/>
          </a:ln>
        </p:spPr>
        <p:txBody>
          <a:bodyPr spcFirstLastPara="1" wrap="square" lIns="91425" tIns="45700" rIns="91425" bIns="45700" anchor="t" anchorCtr="0">
            <a:normAutofit/>
          </a:bodyPr>
          <a:lstStyle>
            <a:lvl1pPr marL="457200" marR="0" lvl="0" indent="-401320" algn="l" rtl="0">
              <a:spcBef>
                <a:spcPts val="600"/>
              </a:spcBef>
              <a:spcAft>
                <a:spcPts val="0"/>
              </a:spcAft>
              <a:buClr>
                <a:schemeClr val="lt1"/>
              </a:buClr>
              <a:buSzPts val="2720"/>
              <a:buFont typeface="Noto Sans Symbols"/>
              <a:buChar char="⮚"/>
              <a:defRPr sz="3200" b="0" i="0" u="none" strike="noStrike" cap="none">
                <a:solidFill>
                  <a:schemeClr val="lt1"/>
                </a:solidFill>
                <a:latin typeface="Calibri"/>
                <a:ea typeface="Calibri"/>
                <a:cs typeface="Calibri"/>
                <a:sym typeface="Calibri"/>
              </a:defRPr>
            </a:lvl1pPr>
            <a:lvl2pPr marL="914400" marR="0" lvl="1" indent="-379730" algn="l" rtl="0">
              <a:spcBef>
                <a:spcPts val="300"/>
              </a:spcBef>
              <a:spcAft>
                <a:spcPts val="0"/>
              </a:spcAft>
              <a:buClr>
                <a:schemeClr val="lt1"/>
              </a:buClr>
              <a:buSzPts val="2380"/>
              <a:buFont typeface="Noto Sans Symbols"/>
              <a:buChar char="⮚"/>
              <a:defRPr sz="2800" b="0" i="0" u="none" strike="noStrike" cap="none">
                <a:solidFill>
                  <a:schemeClr val="lt1"/>
                </a:solidFill>
                <a:latin typeface="Calibri"/>
                <a:ea typeface="Calibri"/>
                <a:cs typeface="Calibri"/>
                <a:sym typeface="Calibri"/>
              </a:defRPr>
            </a:lvl2pPr>
            <a:lvl3pPr marL="1371600" marR="0" lvl="2" indent="-379730" algn="l" rtl="0">
              <a:spcBef>
                <a:spcPts val="300"/>
              </a:spcBef>
              <a:spcAft>
                <a:spcPts val="0"/>
              </a:spcAft>
              <a:buClr>
                <a:schemeClr val="lt1"/>
              </a:buClr>
              <a:buSzPts val="2380"/>
              <a:buFont typeface="Noto Sans Symbols"/>
              <a:buChar char="⮚"/>
              <a:defRPr sz="2800" b="0" i="0" u="none" strike="noStrike" cap="none">
                <a:solidFill>
                  <a:schemeClr val="lt1"/>
                </a:solidFill>
                <a:latin typeface="Calibri"/>
                <a:ea typeface="Calibri"/>
                <a:cs typeface="Calibri"/>
                <a:sym typeface="Calibri"/>
              </a:defRPr>
            </a:lvl3pPr>
            <a:lvl4pPr marL="1828800" marR="0" lvl="3" indent="-358139" algn="l" rtl="0">
              <a:spcBef>
                <a:spcPts val="300"/>
              </a:spcBef>
              <a:spcAft>
                <a:spcPts val="0"/>
              </a:spcAft>
              <a:buClr>
                <a:schemeClr val="lt1"/>
              </a:buClr>
              <a:buSzPts val="2040"/>
              <a:buFont typeface="Noto Sans Symbols"/>
              <a:buChar char="⮚"/>
              <a:defRPr sz="2400" b="0" i="0" u="none" strike="noStrike" cap="none">
                <a:solidFill>
                  <a:schemeClr val="lt1"/>
                </a:solidFill>
                <a:latin typeface="Calibri"/>
                <a:ea typeface="Calibri"/>
                <a:cs typeface="Calibri"/>
                <a:sym typeface="Calibri"/>
              </a:defRPr>
            </a:lvl4pPr>
            <a:lvl5pPr marL="2286000" marR="0" lvl="4" indent="-336550" algn="l" rtl="0">
              <a:spcBef>
                <a:spcPts val="340"/>
              </a:spcBef>
              <a:spcAft>
                <a:spcPts val="0"/>
              </a:spcAft>
              <a:buClr>
                <a:schemeClr val="lt1"/>
              </a:buClr>
              <a:buSzPts val="17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11" name="Google Shape;11;p60"/>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2pPr>
            <a:lvl3pPr marR="0" lvl="2"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3pPr>
            <a:lvl4pPr marR="0" lvl="3"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4pPr>
            <a:lvl5pPr marR="0" lvl="4"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5pPr>
            <a:lvl6pPr marR="0" lvl="5"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6pPr>
            <a:lvl7pPr marR="0" lvl="6"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7pPr>
            <a:lvl8pPr marR="0" lvl="7"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8pPr>
            <a:lvl9pPr marR="0" lvl="8"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9pPr>
          </a:lstStyle>
          <a:p>
            <a:endParaRPr/>
          </a:p>
        </p:txBody>
      </p:sp>
      <p:sp>
        <p:nvSpPr>
          <p:cNvPr id="12" name="Google Shape;12;p60"/>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2pPr>
            <a:lvl3pPr marR="0" lvl="2"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3pPr>
            <a:lvl4pPr marR="0" lvl="3"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4pPr>
            <a:lvl5pPr marR="0" lvl="4"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5pPr>
            <a:lvl6pPr marR="0" lvl="5"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6pPr>
            <a:lvl7pPr marR="0" lvl="6"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7pPr>
            <a:lvl8pPr marR="0" lvl="7"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8pPr>
            <a:lvl9pPr marR="0" lvl="8" algn="l" rtl="0">
              <a:spcBef>
                <a:spcPts val="0"/>
              </a:spcBef>
              <a:spcAft>
                <a:spcPts val="0"/>
              </a:spcAft>
              <a:buSzPts val="1400"/>
              <a:buNone/>
              <a:defRPr sz="1350" b="0" i="0" u="none" strike="noStrike" cap="none">
                <a:solidFill>
                  <a:schemeClr val="lt1"/>
                </a:solidFill>
                <a:latin typeface="Constantia"/>
                <a:ea typeface="Constantia"/>
                <a:cs typeface="Constantia"/>
                <a:sym typeface="Constantia"/>
              </a:defRPr>
            </a:lvl9pPr>
          </a:lstStyle>
          <a:p>
            <a:endParaRPr/>
          </a:p>
        </p:txBody>
      </p:sp>
      <p:sp>
        <p:nvSpPr>
          <p:cNvPr id="13" name="Google Shape;13;p60"/>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200" b="0" i="0" u="none" strike="noStrike" cap="none">
                <a:solidFill>
                  <a:schemeClr val="lt2"/>
                </a:solidFill>
                <a:latin typeface="Constantia"/>
                <a:ea typeface="Constantia"/>
                <a:cs typeface="Constantia"/>
                <a:sym typeface="Constantia"/>
              </a:defRPr>
            </a:lvl1pPr>
            <a:lvl2pPr marL="0" marR="0" lvl="1" indent="0" algn="ctr" rtl="0">
              <a:spcBef>
                <a:spcPts val="0"/>
              </a:spcBef>
              <a:buNone/>
              <a:defRPr sz="1200" b="0" i="0" u="none" strike="noStrike" cap="none">
                <a:solidFill>
                  <a:schemeClr val="lt2"/>
                </a:solidFill>
                <a:latin typeface="Constantia"/>
                <a:ea typeface="Constantia"/>
                <a:cs typeface="Constantia"/>
                <a:sym typeface="Constantia"/>
              </a:defRPr>
            </a:lvl2pPr>
            <a:lvl3pPr marL="0" marR="0" lvl="2" indent="0" algn="ctr" rtl="0">
              <a:spcBef>
                <a:spcPts val="0"/>
              </a:spcBef>
              <a:buNone/>
              <a:defRPr sz="1200" b="0" i="0" u="none" strike="noStrike" cap="none">
                <a:solidFill>
                  <a:schemeClr val="lt2"/>
                </a:solidFill>
                <a:latin typeface="Constantia"/>
                <a:ea typeface="Constantia"/>
                <a:cs typeface="Constantia"/>
                <a:sym typeface="Constantia"/>
              </a:defRPr>
            </a:lvl3pPr>
            <a:lvl4pPr marL="0" marR="0" lvl="3" indent="0" algn="ctr" rtl="0">
              <a:spcBef>
                <a:spcPts val="0"/>
              </a:spcBef>
              <a:buNone/>
              <a:defRPr sz="1200" b="0" i="0" u="none" strike="noStrike" cap="none">
                <a:solidFill>
                  <a:schemeClr val="lt2"/>
                </a:solidFill>
                <a:latin typeface="Constantia"/>
                <a:ea typeface="Constantia"/>
                <a:cs typeface="Constantia"/>
                <a:sym typeface="Constantia"/>
              </a:defRPr>
            </a:lvl4pPr>
            <a:lvl5pPr marL="0" marR="0" lvl="4" indent="0" algn="ctr" rtl="0">
              <a:spcBef>
                <a:spcPts val="0"/>
              </a:spcBef>
              <a:buNone/>
              <a:defRPr sz="1200" b="0" i="0" u="none" strike="noStrike" cap="none">
                <a:solidFill>
                  <a:schemeClr val="lt2"/>
                </a:solidFill>
                <a:latin typeface="Constantia"/>
                <a:ea typeface="Constantia"/>
                <a:cs typeface="Constantia"/>
                <a:sym typeface="Constantia"/>
              </a:defRPr>
            </a:lvl5pPr>
            <a:lvl6pPr marL="0" marR="0" lvl="5" indent="0" algn="ctr" rtl="0">
              <a:spcBef>
                <a:spcPts val="0"/>
              </a:spcBef>
              <a:buNone/>
              <a:defRPr sz="1200" b="0" i="0" u="none" strike="noStrike" cap="none">
                <a:solidFill>
                  <a:schemeClr val="lt2"/>
                </a:solidFill>
                <a:latin typeface="Constantia"/>
                <a:ea typeface="Constantia"/>
                <a:cs typeface="Constantia"/>
                <a:sym typeface="Constantia"/>
              </a:defRPr>
            </a:lvl6pPr>
            <a:lvl7pPr marL="0" marR="0" lvl="6" indent="0" algn="ctr" rtl="0">
              <a:spcBef>
                <a:spcPts val="0"/>
              </a:spcBef>
              <a:buNone/>
              <a:defRPr sz="1200" b="0" i="0" u="none" strike="noStrike" cap="none">
                <a:solidFill>
                  <a:schemeClr val="lt2"/>
                </a:solidFill>
                <a:latin typeface="Constantia"/>
                <a:ea typeface="Constantia"/>
                <a:cs typeface="Constantia"/>
                <a:sym typeface="Constantia"/>
              </a:defRPr>
            </a:lvl7pPr>
            <a:lvl8pPr marL="0" marR="0" lvl="7" indent="0" algn="ctr" rtl="0">
              <a:spcBef>
                <a:spcPts val="0"/>
              </a:spcBef>
              <a:buNone/>
              <a:defRPr sz="1200" b="0" i="0" u="none" strike="noStrike" cap="none">
                <a:solidFill>
                  <a:schemeClr val="lt2"/>
                </a:solidFill>
                <a:latin typeface="Constantia"/>
                <a:ea typeface="Constantia"/>
                <a:cs typeface="Constantia"/>
                <a:sym typeface="Constantia"/>
              </a:defRPr>
            </a:lvl8pPr>
            <a:lvl9pPr marL="0" marR="0" lvl="8" indent="0" algn="ctr" rtl="0">
              <a:spcBef>
                <a:spcPts val="0"/>
              </a:spcBef>
              <a:buNone/>
              <a:defRPr sz="1200" b="0" i="0" u="none" strike="noStrike" cap="none">
                <a:solidFill>
                  <a:schemeClr val="lt2"/>
                </a:solidFill>
                <a:latin typeface="Constantia"/>
                <a:ea typeface="Constantia"/>
                <a:cs typeface="Constantia"/>
                <a:sym typeface="Constantia"/>
              </a:defRPr>
            </a:lvl9pPr>
          </a:lstStyle>
          <a:p>
            <a:fld id="{00000000-1234-1234-1234-123412341234}" type="slidenum">
              <a:rPr lang="en-US" smtClean="0"/>
              <a:pPr/>
              <a:t>‹#›</a:t>
            </a:fld>
            <a:endParaRPr lang="en-US"/>
          </a:p>
        </p:txBody>
      </p:sp>
      <p:sp>
        <p:nvSpPr>
          <p:cNvPr id="14" name="Google Shape;14;p60"/>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F9F9F9"/>
              </a:buClr>
              <a:buSzPts val="4200"/>
              <a:buFont typeface="Calibri"/>
              <a:buNone/>
              <a:defRPr sz="4200" b="0" i="0" u="none" strike="noStrike" cap="none">
                <a:solidFill>
                  <a:srgbClr val="F9F9F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448234434"/>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4"/>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4"/>
            <a:ext cx="2133600" cy="365125"/>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4"/>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1305235"/>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02E64-5EFD-4C09-80A1-9BB16277B73B}" type="datetimeFigureOut">
              <a:rPr lang="en-US" smtClean="0"/>
              <a:t>3/3/2021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F0683-A0AE-4505-9090-084D2F71EE3B}" type="slidenum">
              <a:rPr lang="en-US" smtClean="0"/>
              <a:t>‹#›</a:t>
            </a:fld>
            <a:endParaRPr lang="en-US"/>
          </a:p>
        </p:txBody>
      </p:sp>
    </p:spTree>
    <p:extLst>
      <p:ext uri="{BB962C8B-B14F-4D97-AF65-F5344CB8AC3E}">
        <p14:creationId xmlns:p14="http://schemas.microsoft.com/office/powerpoint/2010/main" val="374386715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0.gif"/></Relationships>
</file>

<file path=ppt/slides/_rels/slide1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0.gif"/></Relationships>
</file>

<file path=ppt/slides/_rels/slide1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5.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4.tif"/></Relationships>
</file>

<file path=ppt/slides/_rels/slide5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7.tif"/><Relationship Id="rId5" Type="http://schemas.openxmlformats.org/officeDocument/2006/relationships/image" Target="../media/image26.tif"/><Relationship Id="rId4" Type="http://schemas.openxmlformats.org/officeDocument/2006/relationships/image" Target="../media/image25.tif"/></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notesSlide" Target="../notesSlides/notesSlide42.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9.wmf"/><Relationship Id="rId5" Type="http://schemas.openxmlformats.org/officeDocument/2006/relationships/oleObject" Target="../embeddings/oleObject1.bin"/><Relationship Id="rId4" Type="http://schemas.openxmlformats.org/officeDocument/2006/relationships/image" Target="../media/image10.gi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83.xml"/><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84.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1014906"/>
            <a:ext cx="9065173" cy="4985845"/>
          </a:xfrm>
        </p:spPr>
        <p:txBody>
          <a:bodyPr>
            <a:normAutofit/>
          </a:bodyPr>
          <a:lstStyle/>
          <a:p>
            <a:pPr marL="0" indent="0" algn="ctr">
              <a:buNone/>
            </a:pPr>
            <a:r>
              <a:rPr lang="en-US" sz="2400" dirty="0">
                <a:solidFill>
                  <a:schemeClr val="bg1"/>
                </a:solidFill>
                <a:latin typeface="Times New Roman" panose="02020603050405020304" pitchFamily="18" charset="0"/>
                <a:cs typeface="Times New Roman" panose="02020603050405020304" pitchFamily="18" charset="0"/>
              </a:rPr>
              <a:t>Sugarland Bible Church, Tx.                       </a:t>
            </a:r>
          </a:p>
          <a:p>
            <a:pPr marL="0" indent="0" algn="ctr">
              <a:buNone/>
            </a:pPr>
            <a:r>
              <a:rPr lang="en-US" sz="2400" dirty="0">
                <a:solidFill>
                  <a:srgbClr val="00B0F0"/>
                </a:solidFill>
                <a:latin typeface="Times New Roman" panose="02020603050405020304" pitchFamily="18" charset="0"/>
                <a:cs typeface="Times New Roman" panose="02020603050405020304" pitchFamily="18" charset="0"/>
              </a:rPr>
              <a:t>Dr. Dennis Rokser, Duluth Bible Church, Mn.</a:t>
            </a:r>
          </a:p>
          <a:p>
            <a:pPr marL="0" indent="0" algn="ctr">
              <a:buNone/>
            </a:pPr>
            <a:endParaRPr lang="en-US" sz="4500" dirty="0">
              <a:solidFill>
                <a:schemeClr val="bg1"/>
              </a:solidFill>
              <a:latin typeface="Times New Roman" panose="02020603050405020304" pitchFamily="18" charset="0"/>
              <a:cs typeface="Times New Roman" panose="02020603050405020304" pitchFamily="18" charset="0"/>
            </a:endParaRPr>
          </a:p>
          <a:p>
            <a:pPr marL="0" indent="0" algn="ctr">
              <a:buNone/>
            </a:pPr>
            <a:r>
              <a:rPr lang="en-US" sz="4500" dirty="0">
                <a:solidFill>
                  <a:srgbClr val="FFFF00"/>
                </a:solidFill>
                <a:latin typeface="Times New Roman" panose="02020603050405020304" pitchFamily="18" charset="0"/>
                <a:cs typeface="Times New Roman" panose="02020603050405020304" pitchFamily="18" charset="0"/>
              </a:rPr>
              <a:t>KNOW, RECKON, PRESENT, OBEY                                                                                      </a:t>
            </a:r>
            <a:r>
              <a:rPr lang="en-US" sz="4500" dirty="0">
                <a:solidFill>
                  <a:schemeClr val="bg1"/>
                </a:solidFill>
                <a:latin typeface="Times New Roman" panose="02020603050405020304" pitchFamily="18" charset="0"/>
                <a:cs typeface="Times New Roman" panose="02020603050405020304" pitchFamily="18" charset="0"/>
              </a:rPr>
              <a:t>(Answering 25 Key Questions                  about Romans 6:1-16)</a:t>
            </a:r>
          </a:p>
          <a:p>
            <a:pPr marL="0" indent="0" algn="ctr">
              <a:buNone/>
            </a:pPr>
            <a:endParaRPr lang="en-US" sz="4500"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en-US" sz="4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24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412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283779"/>
            <a:ext cx="8957051" cy="6779173"/>
          </a:xfrm>
        </p:spPr>
        <p:txBody>
          <a:bodyPr>
            <a:normAutofit/>
          </a:bodyPr>
          <a:lstStyle/>
          <a:p>
            <a:pPr marL="0" indent="0">
              <a:buNone/>
            </a:pPr>
            <a:r>
              <a:rPr lang="en-US" sz="3000" dirty="0">
                <a:solidFill>
                  <a:schemeClr val="bg1"/>
                </a:solidFill>
                <a:latin typeface="Times New Roman" panose="02020603050405020304" pitchFamily="18" charset="0"/>
                <a:cs typeface="Times New Roman" panose="02020603050405020304" pitchFamily="18" charset="0"/>
              </a:rPr>
              <a:t>5</a:t>
            </a:r>
            <a:r>
              <a:rPr lang="en-US" sz="4000" dirty="0">
                <a:solidFill>
                  <a:schemeClr val="bg1"/>
                </a:solidFill>
                <a:latin typeface="Times New Roman" panose="02020603050405020304" pitchFamily="18" charset="0"/>
                <a:cs typeface="Times New Roman" panose="02020603050405020304" pitchFamily="18" charset="0"/>
              </a:rPr>
              <a:t>. What is the </a:t>
            </a:r>
            <a:r>
              <a:rPr lang="en-US" sz="4000" i="1" dirty="0">
                <a:solidFill>
                  <a:srgbClr val="00B0F0"/>
                </a:solidFill>
                <a:latin typeface="Times New Roman" panose="02020603050405020304" pitchFamily="18" charset="0"/>
                <a:cs typeface="Times New Roman" panose="02020603050405020304" pitchFamily="18" charset="0"/>
              </a:rPr>
              <a:t>theological reason </a:t>
            </a:r>
            <a:r>
              <a:rPr lang="en-US" sz="4000" dirty="0">
                <a:solidFill>
                  <a:schemeClr val="bg1"/>
                </a:solidFill>
                <a:latin typeface="Times New Roman" panose="02020603050405020304" pitchFamily="18" charset="0"/>
                <a:cs typeface="Times New Roman" panose="02020603050405020304" pitchFamily="18" charset="0"/>
              </a:rPr>
              <a:t>a believer should no longer live in sin? (6:2b)</a:t>
            </a:r>
          </a:p>
          <a:p>
            <a:pPr marL="0" indent="0">
              <a:buNone/>
            </a:pPr>
            <a:endParaRPr lang="en-US" sz="4000" dirty="0">
              <a:solidFill>
                <a:schemeClr val="bg1"/>
              </a:solidFill>
              <a:latin typeface="Times New Roman" panose="02020603050405020304" pitchFamily="18" charset="0"/>
              <a:cs typeface="Times New Roman" panose="02020603050405020304" pitchFamily="18" charset="0"/>
            </a:endParaRPr>
          </a:p>
          <a:p>
            <a:pPr marL="0" indent="0">
              <a:buNone/>
            </a:pPr>
            <a:r>
              <a:rPr lang="en-US" sz="4000" dirty="0">
                <a:solidFill>
                  <a:srgbClr val="FFFF00"/>
                </a:solidFill>
                <a:latin typeface="Times New Roman" panose="02020603050405020304" pitchFamily="18" charset="0"/>
                <a:cs typeface="Times New Roman" panose="02020603050405020304" pitchFamily="18" charset="0"/>
              </a:rPr>
              <a:t>Romans 6:2 </a:t>
            </a:r>
            <a:r>
              <a:rPr lang="en-US" sz="4000" dirty="0">
                <a:solidFill>
                  <a:schemeClr val="bg1"/>
                </a:solidFill>
                <a:latin typeface="Times New Roman" panose="02020603050405020304" pitchFamily="18" charset="0"/>
                <a:cs typeface="Times New Roman" panose="02020603050405020304" pitchFamily="18" charset="0"/>
              </a:rPr>
              <a:t>Certainly not! </a:t>
            </a:r>
            <a:r>
              <a:rPr lang="en-US" sz="4000" dirty="0">
                <a:solidFill>
                  <a:srgbClr val="FFFF00"/>
                </a:solidFill>
                <a:latin typeface="Times New Roman" panose="02020603050405020304" pitchFamily="18" charset="0"/>
                <a:cs typeface="Times New Roman" panose="02020603050405020304" pitchFamily="18" charset="0"/>
              </a:rPr>
              <a:t>How shall we who died to sin </a:t>
            </a:r>
            <a:r>
              <a:rPr lang="en-US" sz="4000" dirty="0">
                <a:solidFill>
                  <a:schemeClr val="bg1"/>
                </a:solidFill>
                <a:latin typeface="Times New Roman" panose="02020603050405020304" pitchFamily="18" charset="0"/>
                <a:cs typeface="Times New Roman" panose="02020603050405020304" pitchFamily="18" charset="0"/>
              </a:rPr>
              <a:t>{our position} </a:t>
            </a:r>
            <a:r>
              <a:rPr lang="en-US" sz="4000" dirty="0">
                <a:solidFill>
                  <a:srgbClr val="FFFF00"/>
                </a:solidFill>
                <a:latin typeface="Times New Roman" panose="02020603050405020304" pitchFamily="18" charset="0"/>
                <a:cs typeface="Times New Roman" panose="02020603050405020304" pitchFamily="18" charset="0"/>
              </a:rPr>
              <a:t>live any longer in it </a:t>
            </a:r>
            <a:r>
              <a:rPr lang="en-US" sz="4000" dirty="0">
                <a:solidFill>
                  <a:schemeClr val="bg1"/>
                </a:solidFill>
                <a:latin typeface="Times New Roman" panose="02020603050405020304" pitchFamily="18" charset="0"/>
                <a:cs typeface="Times New Roman" panose="02020603050405020304" pitchFamily="18" charset="0"/>
              </a:rPr>
              <a:t>{our practice}</a:t>
            </a:r>
            <a:r>
              <a:rPr lang="en-US" sz="4000" dirty="0">
                <a:solidFill>
                  <a:srgbClr val="FFFF00"/>
                </a:solidFill>
                <a:latin typeface="Times New Roman" panose="02020603050405020304" pitchFamily="18" charset="0"/>
                <a:cs typeface="Times New Roman" panose="02020603050405020304" pitchFamily="18" charset="0"/>
              </a:rPr>
              <a:t>? </a:t>
            </a: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93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19" name="Straight Arrow Connector 18"/>
          <p:cNvCxnSpPr/>
          <p:nvPr/>
        </p:nvCxnSpPr>
        <p:spPr>
          <a:xfrm>
            <a:off x="1517333" y="1307852"/>
            <a:ext cx="4640580" cy="17145"/>
          </a:xfrm>
          <a:prstGeom prst="straightConnector1">
            <a:avLst/>
          </a:prstGeom>
          <a:ln w="698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780348" y="5137785"/>
            <a:ext cx="3086100" cy="514350"/>
          </a:xfrm>
        </p:spPr>
        <p:txBody>
          <a:bodyPr/>
          <a:lstStyle/>
          <a:p>
            <a:r>
              <a:rPr lang="en-US" b="1" dirty="0">
                <a:solidFill>
                  <a:schemeClr val="tx1"/>
                </a:solidFill>
              </a:rPr>
              <a:t>Man’s Sinfulness</a:t>
            </a:r>
          </a:p>
        </p:txBody>
      </p:sp>
      <p:cxnSp>
        <p:nvCxnSpPr>
          <p:cNvPr id="5" name="Straight Arrow Connector 4"/>
          <p:cNvCxnSpPr/>
          <p:nvPr/>
        </p:nvCxnSpPr>
        <p:spPr>
          <a:xfrm>
            <a:off x="1523048" y="5519260"/>
            <a:ext cx="4772025" cy="2858"/>
          </a:xfrm>
          <a:prstGeom prst="straightConnector1">
            <a:avLst/>
          </a:prstGeom>
          <a:ln w="698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2603183" y="1014413"/>
            <a:ext cx="3086100" cy="514350"/>
          </a:xfrm>
          <a:prstGeom prst="rect">
            <a:avLst/>
          </a:prstGeom>
          <a:effectLst>
            <a:glow rad="76200">
              <a:srgbClr val="FFFF00"/>
            </a:glow>
          </a:effectLst>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4F81BD">
                    <a:lumMod val="75000"/>
                  </a:srgbClr>
                </a:solidFill>
                <a:effectLst>
                  <a:glow rad="127000">
                    <a:srgbClr val="FFFF00"/>
                  </a:glow>
                </a:effectLst>
                <a:latin typeface="Calibri"/>
              </a:rPr>
              <a:t>God’s Righteousness</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078" y="4505325"/>
            <a:ext cx="912812" cy="1095375"/>
          </a:xfrm>
          <a:prstGeom prst="rect">
            <a:avLst/>
          </a:prstGeom>
        </p:spPr>
      </p:pic>
    </p:spTree>
    <p:extLst>
      <p:ext uri="{BB962C8B-B14F-4D97-AF65-F5344CB8AC3E}">
        <p14:creationId xmlns:p14="http://schemas.microsoft.com/office/powerpoint/2010/main" val="1250220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19" name="Straight Arrow Connector 18"/>
          <p:cNvCxnSpPr/>
          <p:nvPr/>
        </p:nvCxnSpPr>
        <p:spPr>
          <a:xfrm>
            <a:off x="1517333" y="1307852"/>
            <a:ext cx="4640580" cy="17145"/>
          </a:xfrm>
          <a:prstGeom prst="straightConnector1">
            <a:avLst/>
          </a:prstGeom>
          <a:ln w="698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780348" y="5137785"/>
            <a:ext cx="3086100" cy="514350"/>
          </a:xfrm>
        </p:spPr>
        <p:txBody>
          <a:bodyPr/>
          <a:lstStyle/>
          <a:p>
            <a:r>
              <a:rPr lang="en-US" b="1" dirty="0">
                <a:solidFill>
                  <a:schemeClr val="tx1"/>
                </a:solidFill>
              </a:rPr>
              <a:t>Man’s Sinfulness</a:t>
            </a:r>
          </a:p>
        </p:txBody>
      </p:sp>
      <p:cxnSp>
        <p:nvCxnSpPr>
          <p:cNvPr id="5" name="Straight Arrow Connector 4"/>
          <p:cNvCxnSpPr/>
          <p:nvPr/>
        </p:nvCxnSpPr>
        <p:spPr>
          <a:xfrm>
            <a:off x="1523048" y="5519260"/>
            <a:ext cx="4772025" cy="2858"/>
          </a:xfrm>
          <a:prstGeom prst="straightConnector1">
            <a:avLst/>
          </a:prstGeom>
          <a:ln w="698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rot="16200000">
            <a:off x="237173" y="3114675"/>
            <a:ext cx="3086100" cy="5143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FF0000"/>
                </a:solidFill>
                <a:latin typeface="Calibri"/>
              </a:rPr>
              <a:t>Justification</a:t>
            </a:r>
          </a:p>
        </p:txBody>
      </p:sp>
      <p:sp>
        <p:nvSpPr>
          <p:cNvPr id="17" name="Freeform 16"/>
          <p:cNvSpPr/>
          <p:nvPr/>
        </p:nvSpPr>
        <p:spPr>
          <a:xfrm>
            <a:off x="1528762" y="1308735"/>
            <a:ext cx="608648" cy="4234815"/>
          </a:xfrm>
          <a:custGeom>
            <a:avLst/>
            <a:gdLst>
              <a:gd name="connsiteX0" fmla="*/ 0 w 811530"/>
              <a:gd name="connsiteY0" fmla="*/ 5646420 h 5646420"/>
              <a:gd name="connsiteX1" fmla="*/ 11430 w 811530"/>
              <a:gd name="connsiteY1" fmla="*/ 0 h 5646420"/>
              <a:gd name="connsiteX2" fmla="*/ 11430 w 811530"/>
              <a:gd name="connsiteY2" fmla="*/ 0 h 5646420"/>
              <a:gd name="connsiteX3" fmla="*/ 811530 w 811530"/>
              <a:gd name="connsiteY3" fmla="*/ 0 h 5646420"/>
            </a:gdLst>
            <a:ahLst/>
            <a:cxnLst>
              <a:cxn ang="0">
                <a:pos x="connsiteX0" y="connsiteY0"/>
              </a:cxn>
              <a:cxn ang="0">
                <a:pos x="connsiteX1" y="connsiteY1"/>
              </a:cxn>
              <a:cxn ang="0">
                <a:pos x="connsiteX2" y="connsiteY2"/>
              </a:cxn>
              <a:cxn ang="0">
                <a:pos x="connsiteX3" y="connsiteY3"/>
              </a:cxn>
            </a:cxnLst>
            <a:rect l="l" t="t" r="r" b="b"/>
            <a:pathLst>
              <a:path w="811530" h="5646420">
                <a:moveTo>
                  <a:pt x="0" y="5646420"/>
                </a:moveTo>
                <a:lnTo>
                  <a:pt x="11430" y="0"/>
                </a:lnTo>
                <a:lnTo>
                  <a:pt x="11430" y="0"/>
                </a:lnTo>
                <a:lnTo>
                  <a:pt x="811530" y="0"/>
                </a:lnTo>
              </a:path>
            </a:pathLst>
          </a:custGeom>
          <a:noFill/>
          <a:ln w="698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8" name="Subtitle 2"/>
          <p:cNvSpPr txBox="1">
            <a:spLocks/>
          </p:cNvSpPr>
          <p:nvPr/>
        </p:nvSpPr>
        <p:spPr>
          <a:xfrm>
            <a:off x="2603183" y="1014413"/>
            <a:ext cx="3086100" cy="514350"/>
          </a:xfrm>
          <a:prstGeom prst="rect">
            <a:avLst/>
          </a:prstGeom>
          <a:effectLst>
            <a:glow rad="76200">
              <a:srgbClr val="FFFF00"/>
            </a:glow>
          </a:effectLst>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4F81BD">
                    <a:lumMod val="75000"/>
                  </a:srgbClr>
                </a:solidFill>
                <a:effectLst>
                  <a:glow rad="127000">
                    <a:srgbClr val="FFFF00"/>
                  </a:glow>
                </a:effectLst>
                <a:latin typeface="Calibri"/>
              </a:rPr>
              <a:t>God’s Righteousness</a:t>
            </a:r>
          </a:p>
        </p:txBody>
      </p:sp>
      <p:sp>
        <p:nvSpPr>
          <p:cNvPr id="30" name="Subtitle 2"/>
          <p:cNvSpPr txBox="1">
            <a:spLocks/>
          </p:cNvSpPr>
          <p:nvPr/>
        </p:nvSpPr>
        <p:spPr>
          <a:xfrm>
            <a:off x="2762250" y="1366837"/>
            <a:ext cx="2733675" cy="595313"/>
          </a:xfrm>
          <a:prstGeom prst="rect">
            <a:avLst/>
          </a:prstGeom>
          <a:effectLst/>
        </p:spPr>
        <p:txBody>
          <a:bodyPr vert="horz" lIns="68580" tIns="34290" rIns="68580" bIns="3429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4F81BD">
                    <a:lumMod val="75000"/>
                  </a:srgbClr>
                </a:solidFill>
                <a:latin typeface="Calibri"/>
              </a:rPr>
              <a:t>(Positional Sanctification)</a:t>
            </a:r>
            <a:br>
              <a:rPr lang="en-US" sz="1800" b="1" dirty="0">
                <a:solidFill>
                  <a:srgbClr val="4F81BD">
                    <a:lumMod val="75000"/>
                  </a:srgbClr>
                </a:solidFill>
                <a:latin typeface="Calibri"/>
              </a:rPr>
            </a:br>
            <a:r>
              <a:rPr lang="en-US" sz="1800" b="1" dirty="0">
                <a:solidFill>
                  <a:srgbClr val="4F81BD">
                    <a:lumMod val="75000"/>
                  </a:srgbClr>
                </a:solidFill>
                <a:latin typeface="Calibri"/>
              </a:rPr>
              <a:t>standing/position</a:t>
            </a:r>
          </a:p>
          <a:p>
            <a:endParaRPr lang="en-US" sz="2400" b="1" dirty="0">
              <a:solidFill>
                <a:srgbClr val="4F81BD">
                  <a:lumMod val="75000"/>
                </a:srgbClr>
              </a:solidFill>
              <a:latin typeface="Calibri"/>
            </a:endParaRPr>
          </a:p>
          <a:p>
            <a:endParaRPr lang="en-US" sz="2400" b="1" dirty="0">
              <a:solidFill>
                <a:srgbClr val="4F81BD">
                  <a:lumMod val="75000"/>
                </a:srgbClr>
              </a:solidFill>
              <a:latin typeface="Calibri"/>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78" y="923925"/>
            <a:ext cx="912812" cy="1095375"/>
          </a:xfrm>
          <a:prstGeom prst="rect">
            <a:avLst/>
          </a:prstGeom>
        </p:spPr>
      </p:pic>
    </p:spTree>
    <p:extLst>
      <p:ext uri="{BB962C8B-B14F-4D97-AF65-F5344CB8AC3E}">
        <p14:creationId xmlns:p14="http://schemas.microsoft.com/office/powerpoint/2010/main" val="16797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24" name="Straight Arrow Connector 23"/>
          <p:cNvCxnSpPr/>
          <p:nvPr/>
        </p:nvCxnSpPr>
        <p:spPr>
          <a:xfrm flipV="1">
            <a:off x="1526624" y="1647825"/>
            <a:ext cx="4617004" cy="3879294"/>
          </a:xfrm>
          <a:prstGeom prst="straightConnector1">
            <a:avLst/>
          </a:prstGeom>
          <a:ln w="698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517333" y="1307852"/>
            <a:ext cx="4640580" cy="17145"/>
          </a:xfrm>
          <a:prstGeom prst="straightConnector1">
            <a:avLst/>
          </a:prstGeom>
          <a:ln w="698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780348" y="5137785"/>
            <a:ext cx="3086100" cy="514350"/>
          </a:xfrm>
        </p:spPr>
        <p:txBody>
          <a:bodyPr/>
          <a:lstStyle/>
          <a:p>
            <a:r>
              <a:rPr lang="en-US" b="1" dirty="0">
                <a:solidFill>
                  <a:schemeClr val="tx1"/>
                </a:solidFill>
              </a:rPr>
              <a:t>Man’s Sinfulness</a:t>
            </a:r>
          </a:p>
        </p:txBody>
      </p:sp>
      <p:cxnSp>
        <p:nvCxnSpPr>
          <p:cNvPr id="5" name="Straight Arrow Connector 4"/>
          <p:cNvCxnSpPr/>
          <p:nvPr/>
        </p:nvCxnSpPr>
        <p:spPr>
          <a:xfrm>
            <a:off x="1523048" y="5519260"/>
            <a:ext cx="4772025" cy="2858"/>
          </a:xfrm>
          <a:prstGeom prst="straightConnector1">
            <a:avLst/>
          </a:prstGeom>
          <a:ln w="698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rot="16200000">
            <a:off x="237173" y="3114675"/>
            <a:ext cx="3086100" cy="5143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FF0000"/>
                </a:solidFill>
                <a:latin typeface="Calibri"/>
              </a:rPr>
              <a:t>Justification</a:t>
            </a:r>
          </a:p>
        </p:txBody>
      </p:sp>
      <p:sp>
        <p:nvSpPr>
          <p:cNvPr id="17" name="Freeform 16"/>
          <p:cNvSpPr/>
          <p:nvPr/>
        </p:nvSpPr>
        <p:spPr>
          <a:xfrm>
            <a:off x="1528762" y="1308735"/>
            <a:ext cx="608648" cy="4234815"/>
          </a:xfrm>
          <a:custGeom>
            <a:avLst/>
            <a:gdLst>
              <a:gd name="connsiteX0" fmla="*/ 0 w 811530"/>
              <a:gd name="connsiteY0" fmla="*/ 5646420 h 5646420"/>
              <a:gd name="connsiteX1" fmla="*/ 11430 w 811530"/>
              <a:gd name="connsiteY1" fmla="*/ 0 h 5646420"/>
              <a:gd name="connsiteX2" fmla="*/ 11430 w 811530"/>
              <a:gd name="connsiteY2" fmla="*/ 0 h 5646420"/>
              <a:gd name="connsiteX3" fmla="*/ 811530 w 811530"/>
              <a:gd name="connsiteY3" fmla="*/ 0 h 5646420"/>
            </a:gdLst>
            <a:ahLst/>
            <a:cxnLst>
              <a:cxn ang="0">
                <a:pos x="connsiteX0" y="connsiteY0"/>
              </a:cxn>
              <a:cxn ang="0">
                <a:pos x="connsiteX1" y="connsiteY1"/>
              </a:cxn>
              <a:cxn ang="0">
                <a:pos x="connsiteX2" y="connsiteY2"/>
              </a:cxn>
              <a:cxn ang="0">
                <a:pos x="connsiteX3" y="connsiteY3"/>
              </a:cxn>
            </a:cxnLst>
            <a:rect l="l" t="t" r="r" b="b"/>
            <a:pathLst>
              <a:path w="811530" h="5646420">
                <a:moveTo>
                  <a:pt x="0" y="5646420"/>
                </a:moveTo>
                <a:lnTo>
                  <a:pt x="11430" y="0"/>
                </a:lnTo>
                <a:lnTo>
                  <a:pt x="11430" y="0"/>
                </a:lnTo>
                <a:lnTo>
                  <a:pt x="811530" y="0"/>
                </a:lnTo>
              </a:path>
            </a:pathLst>
          </a:custGeom>
          <a:noFill/>
          <a:ln w="698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8" name="Subtitle 2"/>
          <p:cNvSpPr txBox="1">
            <a:spLocks/>
          </p:cNvSpPr>
          <p:nvPr/>
        </p:nvSpPr>
        <p:spPr>
          <a:xfrm>
            <a:off x="2603183" y="1014413"/>
            <a:ext cx="3086100" cy="514350"/>
          </a:xfrm>
          <a:prstGeom prst="rect">
            <a:avLst/>
          </a:prstGeom>
          <a:effectLst>
            <a:glow rad="76200">
              <a:srgbClr val="FFFF00"/>
            </a:glow>
          </a:effectLst>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4F81BD">
                    <a:lumMod val="75000"/>
                  </a:srgbClr>
                </a:solidFill>
                <a:effectLst>
                  <a:glow rad="127000">
                    <a:srgbClr val="FFFF00"/>
                  </a:glow>
                </a:effectLst>
                <a:latin typeface="Calibri"/>
              </a:rPr>
              <a:t>God’s Righteousness</a:t>
            </a:r>
          </a:p>
        </p:txBody>
      </p:sp>
      <p:sp>
        <p:nvSpPr>
          <p:cNvPr id="23" name="Subtitle 2"/>
          <p:cNvSpPr txBox="1">
            <a:spLocks/>
          </p:cNvSpPr>
          <p:nvPr/>
        </p:nvSpPr>
        <p:spPr>
          <a:xfrm rot="19181211">
            <a:off x="3416753" y="3223940"/>
            <a:ext cx="1865948" cy="5143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9BBB59">
                    <a:lumMod val="50000"/>
                  </a:srgbClr>
                </a:solidFill>
                <a:latin typeface="Calibri"/>
              </a:rPr>
              <a:t>Sanctification</a:t>
            </a:r>
          </a:p>
        </p:txBody>
      </p:sp>
      <p:sp>
        <p:nvSpPr>
          <p:cNvPr id="27" name="Subtitle 2"/>
          <p:cNvSpPr txBox="1">
            <a:spLocks/>
          </p:cNvSpPr>
          <p:nvPr/>
        </p:nvSpPr>
        <p:spPr>
          <a:xfrm rot="19181211">
            <a:off x="1379858" y="4921514"/>
            <a:ext cx="924423" cy="388653"/>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Babe</a:t>
            </a:r>
          </a:p>
        </p:txBody>
      </p:sp>
      <p:sp>
        <p:nvSpPr>
          <p:cNvPr id="28" name="Subtitle 2"/>
          <p:cNvSpPr txBox="1">
            <a:spLocks/>
          </p:cNvSpPr>
          <p:nvPr/>
        </p:nvSpPr>
        <p:spPr>
          <a:xfrm rot="19181211">
            <a:off x="3150259" y="3366689"/>
            <a:ext cx="1145702" cy="388653"/>
          </a:xfrm>
          <a:prstGeom prst="rect">
            <a:avLst/>
          </a:prstGeom>
        </p:spPr>
        <p:txBody>
          <a:bodyPr vert="horz" lIns="68580" tIns="34290" rIns="68580" bIns="3429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Adolescent</a:t>
            </a:r>
          </a:p>
        </p:txBody>
      </p:sp>
      <p:sp>
        <p:nvSpPr>
          <p:cNvPr id="29" name="Subtitle 2"/>
          <p:cNvSpPr txBox="1">
            <a:spLocks/>
          </p:cNvSpPr>
          <p:nvPr/>
        </p:nvSpPr>
        <p:spPr>
          <a:xfrm rot="19181211">
            <a:off x="4918507" y="1866843"/>
            <a:ext cx="1145702" cy="388653"/>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Adult</a:t>
            </a:r>
          </a:p>
        </p:txBody>
      </p:sp>
      <p:sp>
        <p:nvSpPr>
          <p:cNvPr id="30" name="Subtitle 2"/>
          <p:cNvSpPr txBox="1">
            <a:spLocks/>
          </p:cNvSpPr>
          <p:nvPr/>
        </p:nvSpPr>
        <p:spPr>
          <a:xfrm>
            <a:off x="2762250" y="1366837"/>
            <a:ext cx="2733675" cy="595313"/>
          </a:xfrm>
          <a:prstGeom prst="rect">
            <a:avLst/>
          </a:prstGeom>
          <a:effectLst/>
        </p:spPr>
        <p:txBody>
          <a:bodyPr vert="horz" lIns="68580" tIns="34290" rIns="68580" bIns="3429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4F81BD">
                    <a:lumMod val="75000"/>
                  </a:srgbClr>
                </a:solidFill>
                <a:latin typeface="Calibri"/>
              </a:rPr>
              <a:t>(Positional Sanctification)</a:t>
            </a:r>
            <a:br>
              <a:rPr lang="en-US" sz="1800" b="1" dirty="0">
                <a:solidFill>
                  <a:srgbClr val="4F81BD">
                    <a:lumMod val="75000"/>
                  </a:srgbClr>
                </a:solidFill>
                <a:latin typeface="Calibri"/>
              </a:rPr>
            </a:br>
            <a:r>
              <a:rPr lang="en-US" sz="1800" b="1" dirty="0">
                <a:solidFill>
                  <a:srgbClr val="4F81BD">
                    <a:lumMod val="75000"/>
                  </a:srgbClr>
                </a:solidFill>
                <a:latin typeface="Calibri"/>
              </a:rPr>
              <a:t>standing/position</a:t>
            </a:r>
          </a:p>
          <a:p>
            <a:endParaRPr lang="en-US" sz="2400" b="1" dirty="0">
              <a:solidFill>
                <a:srgbClr val="4F81BD">
                  <a:lumMod val="75000"/>
                </a:srgbClr>
              </a:solidFill>
              <a:latin typeface="Calibri"/>
            </a:endParaRPr>
          </a:p>
          <a:p>
            <a:endParaRPr lang="en-US" sz="2400" b="1" dirty="0">
              <a:solidFill>
                <a:srgbClr val="4F81BD">
                  <a:lumMod val="75000"/>
                </a:srgbClr>
              </a:solidFill>
              <a:latin typeface="Calibri"/>
            </a:endParaRPr>
          </a:p>
        </p:txBody>
      </p:sp>
      <p:sp>
        <p:nvSpPr>
          <p:cNvPr id="31" name="Subtitle 2"/>
          <p:cNvSpPr txBox="1">
            <a:spLocks/>
          </p:cNvSpPr>
          <p:nvPr/>
        </p:nvSpPr>
        <p:spPr>
          <a:xfrm rot="19181211">
            <a:off x="3453319" y="3499586"/>
            <a:ext cx="2279975" cy="514350"/>
          </a:xfrm>
          <a:prstGeom prst="rect">
            <a:avLst/>
          </a:prstGeom>
        </p:spPr>
        <p:txBody>
          <a:bodyPr vert="horz" lIns="68580" tIns="34290" rIns="68580" bIns="34290" rtlCol="0">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9BBB59">
                    <a:lumMod val="50000"/>
                  </a:srgbClr>
                </a:solidFill>
                <a:latin typeface="Calibri"/>
              </a:rPr>
              <a:t>(</a:t>
            </a:r>
            <a:r>
              <a:rPr lang="en-US" sz="2850" b="1" dirty="0">
                <a:solidFill>
                  <a:srgbClr val="9BBB59">
                    <a:lumMod val="50000"/>
                  </a:srgbClr>
                </a:solidFill>
                <a:latin typeface="Calibri"/>
              </a:rPr>
              <a:t>Practical/Experiential)</a:t>
            </a:r>
          </a:p>
          <a:p>
            <a:r>
              <a:rPr lang="en-US" sz="2850" b="1" dirty="0">
                <a:solidFill>
                  <a:srgbClr val="9BBB59">
                    <a:lumMod val="50000"/>
                  </a:srgbClr>
                </a:solidFill>
                <a:latin typeface="Calibri"/>
              </a:rPr>
              <a:t>state/condition</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78" y="923925"/>
            <a:ext cx="912812" cy="1095375"/>
          </a:xfrm>
          <a:prstGeom prst="rect">
            <a:avLst/>
          </a:prstGeom>
        </p:spPr>
      </p:pic>
      <p:sp>
        <p:nvSpPr>
          <p:cNvPr id="25" name="Subtitle 2"/>
          <p:cNvSpPr txBox="1">
            <a:spLocks/>
          </p:cNvSpPr>
          <p:nvPr/>
        </p:nvSpPr>
        <p:spPr>
          <a:xfrm>
            <a:off x="2527729" y="2409768"/>
            <a:ext cx="1596596" cy="1076382"/>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33350" indent="-133350" algn="l">
              <a:buFont typeface="Arial" pitchFamily="34" charset="0"/>
              <a:buChar char="•"/>
            </a:pPr>
            <a:r>
              <a:rPr lang="en-US" sz="1800" b="1" dirty="0">
                <a:solidFill>
                  <a:srgbClr val="9BBB59">
                    <a:lumMod val="50000"/>
                  </a:srgbClr>
                </a:solidFill>
                <a:latin typeface="Calibri"/>
              </a:rPr>
              <a:t>Holy Spirit</a:t>
            </a:r>
          </a:p>
          <a:p>
            <a:pPr marL="133350" indent="-133350" algn="l">
              <a:buFont typeface="Arial" pitchFamily="34" charset="0"/>
              <a:buChar char="•"/>
            </a:pPr>
            <a:r>
              <a:rPr lang="en-US" sz="1800" b="1" dirty="0">
                <a:solidFill>
                  <a:srgbClr val="9BBB59">
                    <a:lumMod val="50000"/>
                  </a:srgbClr>
                </a:solidFill>
                <a:latin typeface="Calibri"/>
              </a:rPr>
              <a:t>Word of God</a:t>
            </a:r>
          </a:p>
          <a:p>
            <a:pPr marL="133350" indent="-133350" algn="l">
              <a:buFont typeface="Arial" pitchFamily="34" charset="0"/>
              <a:buChar char="•"/>
            </a:pPr>
            <a:r>
              <a:rPr lang="en-US" sz="1800" b="1" dirty="0">
                <a:solidFill>
                  <a:srgbClr val="9BBB59">
                    <a:lumMod val="50000"/>
                  </a:srgbClr>
                </a:solidFill>
                <a:latin typeface="Calibri"/>
              </a:rPr>
              <a:t>Yielded</a:t>
            </a:r>
          </a:p>
        </p:txBody>
      </p:sp>
      <p:pic>
        <p:nvPicPr>
          <p:cNvPr id="26" name="Picture 2" descr="http://www.gorranhavenholidays.com/assets/images/manwalk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950316" flipH="1">
            <a:off x="2181832" y="3411659"/>
            <a:ext cx="912164" cy="109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8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24" name="Straight Arrow Connector 23"/>
          <p:cNvCxnSpPr/>
          <p:nvPr/>
        </p:nvCxnSpPr>
        <p:spPr>
          <a:xfrm flipV="1">
            <a:off x="1526624" y="1647825"/>
            <a:ext cx="4617004" cy="3879294"/>
          </a:xfrm>
          <a:prstGeom prst="straightConnector1">
            <a:avLst/>
          </a:prstGeom>
          <a:ln w="698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517333" y="1307852"/>
            <a:ext cx="4640580" cy="17145"/>
          </a:xfrm>
          <a:prstGeom prst="straightConnector1">
            <a:avLst/>
          </a:prstGeom>
          <a:ln w="698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780348" y="5137785"/>
            <a:ext cx="3086100" cy="514350"/>
          </a:xfrm>
        </p:spPr>
        <p:txBody>
          <a:bodyPr/>
          <a:lstStyle/>
          <a:p>
            <a:r>
              <a:rPr lang="en-US" b="1" dirty="0">
                <a:solidFill>
                  <a:schemeClr val="tx1"/>
                </a:solidFill>
              </a:rPr>
              <a:t>Man’s Sinfulness</a:t>
            </a:r>
          </a:p>
        </p:txBody>
      </p:sp>
      <p:cxnSp>
        <p:nvCxnSpPr>
          <p:cNvPr id="5" name="Straight Arrow Connector 4"/>
          <p:cNvCxnSpPr/>
          <p:nvPr/>
        </p:nvCxnSpPr>
        <p:spPr>
          <a:xfrm>
            <a:off x="1523048" y="5519260"/>
            <a:ext cx="4772025" cy="2858"/>
          </a:xfrm>
          <a:prstGeom prst="straightConnector1">
            <a:avLst/>
          </a:prstGeom>
          <a:ln w="698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rot="16200000">
            <a:off x="237173" y="3114675"/>
            <a:ext cx="3086100" cy="5143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FF0000"/>
                </a:solidFill>
                <a:latin typeface="Calibri"/>
              </a:rPr>
              <a:t>Justification</a:t>
            </a:r>
          </a:p>
        </p:txBody>
      </p:sp>
      <p:sp>
        <p:nvSpPr>
          <p:cNvPr id="17" name="Freeform 16"/>
          <p:cNvSpPr/>
          <p:nvPr/>
        </p:nvSpPr>
        <p:spPr>
          <a:xfrm>
            <a:off x="1528762" y="1308735"/>
            <a:ext cx="608648" cy="4234815"/>
          </a:xfrm>
          <a:custGeom>
            <a:avLst/>
            <a:gdLst>
              <a:gd name="connsiteX0" fmla="*/ 0 w 811530"/>
              <a:gd name="connsiteY0" fmla="*/ 5646420 h 5646420"/>
              <a:gd name="connsiteX1" fmla="*/ 11430 w 811530"/>
              <a:gd name="connsiteY1" fmla="*/ 0 h 5646420"/>
              <a:gd name="connsiteX2" fmla="*/ 11430 w 811530"/>
              <a:gd name="connsiteY2" fmla="*/ 0 h 5646420"/>
              <a:gd name="connsiteX3" fmla="*/ 811530 w 811530"/>
              <a:gd name="connsiteY3" fmla="*/ 0 h 5646420"/>
            </a:gdLst>
            <a:ahLst/>
            <a:cxnLst>
              <a:cxn ang="0">
                <a:pos x="connsiteX0" y="connsiteY0"/>
              </a:cxn>
              <a:cxn ang="0">
                <a:pos x="connsiteX1" y="connsiteY1"/>
              </a:cxn>
              <a:cxn ang="0">
                <a:pos x="connsiteX2" y="connsiteY2"/>
              </a:cxn>
              <a:cxn ang="0">
                <a:pos x="connsiteX3" y="connsiteY3"/>
              </a:cxn>
            </a:cxnLst>
            <a:rect l="l" t="t" r="r" b="b"/>
            <a:pathLst>
              <a:path w="811530" h="5646420">
                <a:moveTo>
                  <a:pt x="0" y="5646420"/>
                </a:moveTo>
                <a:lnTo>
                  <a:pt x="11430" y="0"/>
                </a:lnTo>
                <a:lnTo>
                  <a:pt x="11430" y="0"/>
                </a:lnTo>
                <a:lnTo>
                  <a:pt x="811530" y="0"/>
                </a:lnTo>
              </a:path>
            </a:pathLst>
          </a:custGeom>
          <a:noFill/>
          <a:ln w="698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8" name="Subtitle 2"/>
          <p:cNvSpPr txBox="1">
            <a:spLocks/>
          </p:cNvSpPr>
          <p:nvPr/>
        </p:nvSpPr>
        <p:spPr>
          <a:xfrm>
            <a:off x="2603183" y="1014413"/>
            <a:ext cx="3086100" cy="514350"/>
          </a:xfrm>
          <a:prstGeom prst="rect">
            <a:avLst/>
          </a:prstGeom>
          <a:effectLst>
            <a:glow rad="76200">
              <a:srgbClr val="FFFF00"/>
            </a:glow>
          </a:effectLst>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4F81BD">
                    <a:lumMod val="75000"/>
                  </a:srgbClr>
                </a:solidFill>
                <a:effectLst>
                  <a:glow rad="127000">
                    <a:srgbClr val="FFFF00"/>
                  </a:glow>
                </a:effectLst>
                <a:latin typeface="Calibri"/>
              </a:rPr>
              <a:t>God’s Righteousness</a:t>
            </a:r>
          </a:p>
        </p:txBody>
      </p:sp>
      <p:sp>
        <p:nvSpPr>
          <p:cNvPr id="27" name="Subtitle 2"/>
          <p:cNvSpPr txBox="1">
            <a:spLocks/>
          </p:cNvSpPr>
          <p:nvPr/>
        </p:nvSpPr>
        <p:spPr>
          <a:xfrm rot="19181211">
            <a:off x="1379858" y="4921514"/>
            <a:ext cx="924423" cy="388653"/>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Babe</a:t>
            </a:r>
          </a:p>
        </p:txBody>
      </p:sp>
      <p:sp>
        <p:nvSpPr>
          <p:cNvPr id="28" name="Subtitle 2"/>
          <p:cNvSpPr txBox="1">
            <a:spLocks/>
          </p:cNvSpPr>
          <p:nvPr/>
        </p:nvSpPr>
        <p:spPr>
          <a:xfrm rot="19181211">
            <a:off x="3150259" y="3366689"/>
            <a:ext cx="1145702" cy="388653"/>
          </a:xfrm>
          <a:prstGeom prst="rect">
            <a:avLst/>
          </a:prstGeom>
        </p:spPr>
        <p:txBody>
          <a:bodyPr vert="horz" lIns="68580" tIns="34290" rIns="68580" bIns="3429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Adolescent</a:t>
            </a:r>
          </a:p>
        </p:txBody>
      </p:sp>
      <p:sp>
        <p:nvSpPr>
          <p:cNvPr id="29" name="Subtitle 2"/>
          <p:cNvSpPr txBox="1">
            <a:spLocks/>
          </p:cNvSpPr>
          <p:nvPr/>
        </p:nvSpPr>
        <p:spPr>
          <a:xfrm rot="19181211">
            <a:off x="4918507" y="1866843"/>
            <a:ext cx="1145702" cy="388653"/>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Adult</a:t>
            </a:r>
          </a:p>
        </p:txBody>
      </p:sp>
      <p:sp>
        <p:nvSpPr>
          <p:cNvPr id="30" name="Subtitle 2"/>
          <p:cNvSpPr txBox="1">
            <a:spLocks/>
          </p:cNvSpPr>
          <p:nvPr/>
        </p:nvSpPr>
        <p:spPr>
          <a:xfrm>
            <a:off x="2762250" y="1366837"/>
            <a:ext cx="2733675" cy="595313"/>
          </a:xfrm>
          <a:prstGeom prst="rect">
            <a:avLst/>
          </a:prstGeom>
          <a:effectLst/>
        </p:spPr>
        <p:txBody>
          <a:bodyPr vert="horz" lIns="68580" tIns="34290" rIns="68580" bIns="3429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4F81BD">
                    <a:lumMod val="75000"/>
                  </a:srgbClr>
                </a:solidFill>
                <a:latin typeface="Calibri"/>
              </a:rPr>
              <a:t>(Positional Sanctification)</a:t>
            </a:r>
            <a:br>
              <a:rPr lang="en-US" sz="1800" b="1" dirty="0">
                <a:solidFill>
                  <a:srgbClr val="4F81BD">
                    <a:lumMod val="75000"/>
                  </a:srgbClr>
                </a:solidFill>
                <a:latin typeface="Calibri"/>
              </a:rPr>
            </a:br>
            <a:r>
              <a:rPr lang="en-US" sz="1800" b="1" dirty="0">
                <a:solidFill>
                  <a:srgbClr val="4F81BD">
                    <a:lumMod val="75000"/>
                  </a:srgbClr>
                </a:solidFill>
                <a:latin typeface="Calibri"/>
              </a:rPr>
              <a:t>standing/position</a:t>
            </a:r>
          </a:p>
          <a:p>
            <a:endParaRPr lang="en-US" sz="2400" b="1" dirty="0">
              <a:solidFill>
                <a:srgbClr val="4F81BD">
                  <a:lumMod val="75000"/>
                </a:srgbClr>
              </a:solidFill>
              <a:latin typeface="Calibri"/>
            </a:endParaRPr>
          </a:p>
          <a:p>
            <a:endParaRPr lang="en-US" sz="2400" b="1" dirty="0">
              <a:solidFill>
                <a:srgbClr val="4F81BD">
                  <a:lumMod val="75000"/>
                </a:srgbClr>
              </a:solidFill>
              <a:latin typeface="Calibri"/>
            </a:endParaRPr>
          </a:p>
        </p:txBody>
      </p:sp>
      <p:sp>
        <p:nvSpPr>
          <p:cNvPr id="31" name="Subtitle 2"/>
          <p:cNvSpPr txBox="1">
            <a:spLocks/>
          </p:cNvSpPr>
          <p:nvPr/>
        </p:nvSpPr>
        <p:spPr>
          <a:xfrm rot="19181211">
            <a:off x="3453319" y="3499586"/>
            <a:ext cx="2279975" cy="514350"/>
          </a:xfrm>
          <a:prstGeom prst="rect">
            <a:avLst/>
          </a:prstGeom>
        </p:spPr>
        <p:txBody>
          <a:bodyPr vert="horz" lIns="68580" tIns="34290" rIns="68580" bIns="34290" rtlCol="0">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9BBB59">
                    <a:lumMod val="50000"/>
                  </a:srgbClr>
                </a:solidFill>
                <a:latin typeface="Calibri"/>
              </a:rPr>
              <a:t>(</a:t>
            </a:r>
            <a:r>
              <a:rPr lang="en-US" sz="2850" b="1" dirty="0">
                <a:solidFill>
                  <a:srgbClr val="9BBB59">
                    <a:lumMod val="50000"/>
                  </a:srgbClr>
                </a:solidFill>
                <a:latin typeface="Calibri"/>
              </a:rPr>
              <a:t>Practical/Experiential)</a:t>
            </a:r>
          </a:p>
          <a:p>
            <a:r>
              <a:rPr lang="en-US" sz="2850" b="1" dirty="0">
                <a:solidFill>
                  <a:srgbClr val="9BBB59">
                    <a:lumMod val="50000"/>
                  </a:srgbClr>
                </a:solidFill>
                <a:latin typeface="Calibri"/>
              </a:rPr>
              <a:t>state/condition</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78" y="923925"/>
            <a:ext cx="912812" cy="1095375"/>
          </a:xfrm>
          <a:prstGeom prst="rect">
            <a:avLst/>
          </a:prstGeom>
        </p:spPr>
      </p:pic>
      <p:sp>
        <p:nvSpPr>
          <p:cNvPr id="25" name="Subtitle 2"/>
          <p:cNvSpPr txBox="1">
            <a:spLocks/>
          </p:cNvSpPr>
          <p:nvPr/>
        </p:nvSpPr>
        <p:spPr>
          <a:xfrm>
            <a:off x="2527729" y="2409768"/>
            <a:ext cx="1596596" cy="1076382"/>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33350" indent="-133350" algn="l">
              <a:buFont typeface="Arial" pitchFamily="34" charset="0"/>
              <a:buChar char="•"/>
            </a:pPr>
            <a:r>
              <a:rPr lang="en-US" sz="1800" b="1" dirty="0">
                <a:solidFill>
                  <a:srgbClr val="9BBB59">
                    <a:lumMod val="50000"/>
                  </a:srgbClr>
                </a:solidFill>
                <a:latin typeface="Calibri"/>
              </a:rPr>
              <a:t>Holy Spirit</a:t>
            </a:r>
          </a:p>
          <a:p>
            <a:pPr marL="133350" indent="-133350" algn="l">
              <a:buFont typeface="Arial" pitchFamily="34" charset="0"/>
              <a:buChar char="•"/>
            </a:pPr>
            <a:r>
              <a:rPr lang="en-US" sz="1800" b="1" dirty="0">
                <a:solidFill>
                  <a:srgbClr val="9BBB59">
                    <a:lumMod val="50000"/>
                  </a:srgbClr>
                </a:solidFill>
                <a:latin typeface="Calibri"/>
              </a:rPr>
              <a:t>Word of God</a:t>
            </a:r>
          </a:p>
          <a:p>
            <a:pPr marL="133350" indent="-133350" algn="l">
              <a:buFont typeface="Arial" pitchFamily="34" charset="0"/>
              <a:buChar char="•"/>
            </a:pPr>
            <a:r>
              <a:rPr lang="en-US" sz="1800" b="1" dirty="0">
                <a:solidFill>
                  <a:srgbClr val="9BBB59">
                    <a:lumMod val="50000"/>
                  </a:srgbClr>
                </a:solidFill>
                <a:latin typeface="Calibri"/>
              </a:rPr>
              <a:t>Yielded</a:t>
            </a:r>
          </a:p>
        </p:txBody>
      </p:sp>
      <p:pic>
        <p:nvPicPr>
          <p:cNvPr id="22" name="Picture 2" descr="http://www.gorranhavenholidays.com/assets/images/manwalk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950316" flipH="1">
            <a:off x="4258282" y="1678109"/>
            <a:ext cx="912164" cy="10945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19724">
            <a:off x="5327272" y="1415449"/>
            <a:ext cx="423343" cy="197264"/>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2814">
            <a:off x="5432047" y="1691675"/>
            <a:ext cx="423343" cy="197264"/>
          </a:xfrm>
          <a:prstGeom prst="rect">
            <a:avLst/>
          </a:prstGeom>
        </p:spPr>
      </p:pic>
      <p:sp>
        <p:nvSpPr>
          <p:cNvPr id="20" name="Subtitle 2"/>
          <p:cNvSpPr txBox="1">
            <a:spLocks/>
          </p:cNvSpPr>
          <p:nvPr/>
        </p:nvSpPr>
        <p:spPr>
          <a:xfrm rot="19181211">
            <a:off x="3416753" y="3223940"/>
            <a:ext cx="1865948" cy="5143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9BBB59">
                    <a:lumMod val="50000"/>
                  </a:srgbClr>
                </a:solidFill>
                <a:latin typeface="Calibri"/>
              </a:rPr>
              <a:t>Sanctification</a:t>
            </a:r>
          </a:p>
        </p:txBody>
      </p:sp>
    </p:spTree>
    <p:extLst>
      <p:ext uri="{BB962C8B-B14F-4D97-AF65-F5344CB8AC3E}">
        <p14:creationId xmlns:p14="http://schemas.microsoft.com/office/powerpoint/2010/main" val="377281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cxnSp>
        <p:nvCxnSpPr>
          <p:cNvPr id="24" name="Straight Arrow Connector 23"/>
          <p:cNvCxnSpPr/>
          <p:nvPr/>
        </p:nvCxnSpPr>
        <p:spPr>
          <a:xfrm flipV="1">
            <a:off x="1526624" y="1647825"/>
            <a:ext cx="4617004" cy="3879294"/>
          </a:xfrm>
          <a:prstGeom prst="straightConnector1">
            <a:avLst/>
          </a:prstGeom>
          <a:ln w="698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517333" y="1307852"/>
            <a:ext cx="4640580" cy="17145"/>
          </a:xfrm>
          <a:prstGeom prst="straightConnector1">
            <a:avLst/>
          </a:prstGeom>
          <a:ln w="698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780348" y="5137785"/>
            <a:ext cx="3086100" cy="514350"/>
          </a:xfrm>
        </p:spPr>
        <p:txBody>
          <a:bodyPr/>
          <a:lstStyle/>
          <a:p>
            <a:r>
              <a:rPr lang="en-US" b="1" dirty="0">
                <a:solidFill>
                  <a:schemeClr val="tx1"/>
                </a:solidFill>
              </a:rPr>
              <a:t>Man’s Sinfulness</a:t>
            </a:r>
          </a:p>
        </p:txBody>
      </p:sp>
      <p:cxnSp>
        <p:nvCxnSpPr>
          <p:cNvPr id="5" name="Straight Arrow Connector 4"/>
          <p:cNvCxnSpPr/>
          <p:nvPr/>
        </p:nvCxnSpPr>
        <p:spPr>
          <a:xfrm>
            <a:off x="1523048" y="5519260"/>
            <a:ext cx="4772025" cy="2858"/>
          </a:xfrm>
          <a:prstGeom prst="straightConnector1">
            <a:avLst/>
          </a:prstGeom>
          <a:ln w="698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rot="16200000">
            <a:off x="237173" y="3114675"/>
            <a:ext cx="3086100" cy="5143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FF0000"/>
                </a:solidFill>
                <a:latin typeface="Calibri"/>
              </a:rPr>
              <a:t>Justification</a:t>
            </a:r>
          </a:p>
        </p:txBody>
      </p:sp>
      <p:sp>
        <p:nvSpPr>
          <p:cNvPr id="17" name="Freeform 16"/>
          <p:cNvSpPr/>
          <p:nvPr/>
        </p:nvSpPr>
        <p:spPr>
          <a:xfrm>
            <a:off x="1528762" y="1308735"/>
            <a:ext cx="608648" cy="4234815"/>
          </a:xfrm>
          <a:custGeom>
            <a:avLst/>
            <a:gdLst>
              <a:gd name="connsiteX0" fmla="*/ 0 w 811530"/>
              <a:gd name="connsiteY0" fmla="*/ 5646420 h 5646420"/>
              <a:gd name="connsiteX1" fmla="*/ 11430 w 811530"/>
              <a:gd name="connsiteY1" fmla="*/ 0 h 5646420"/>
              <a:gd name="connsiteX2" fmla="*/ 11430 w 811530"/>
              <a:gd name="connsiteY2" fmla="*/ 0 h 5646420"/>
              <a:gd name="connsiteX3" fmla="*/ 811530 w 811530"/>
              <a:gd name="connsiteY3" fmla="*/ 0 h 5646420"/>
            </a:gdLst>
            <a:ahLst/>
            <a:cxnLst>
              <a:cxn ang="0">
                <a:pos x="connsiteX0" y="connsiteY0"/>
              </a:cxn>
              <a:cxn ang="0">
                <a:pos x="connsiteX1" y="connsiteY1"/>
              </a:cxn>
              <a:cxn ang="0">
                <a:pos x="connsiteX2" y="connsiteY2"/>
              </a:cxn>
              <a:cxn ang="0">
                <a:pos x="connsiteX3" y="connsiteY3"/>
              </a:cxn>
            </a:cxnLst>
            <a:rect l="l" t="t" r="r" b="b"/>
            <a:pathLst>
              <a:path w="811530" h="5646420">
                <a:moveTo>
                  <a:pt x="0" y="5646420"/>
                </a:moveTo>
                <a:lnTo>
                  <a:pt x="11430" y="0"/>
                </a:lnTo>
                <a:lnTo>
                  <a:pt x="11430" y="0"/>
                </a:lnTo>
                <a:lnTo>
                  <a:pt x="811530" y="0"/>
                </a:lnTo>
              </a:path>
            </a:pathLst>
          </a:custGeom>
          <a:noFill/>
          <a:ln w="698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8" name="Subtitle 2"/>
          <p:cNvSpPr txBox="1">
            <a:spLocks/>
          </p:cNvSpPr>
          <p:nvPr/>
        </p:nvSpPr>
        <p:spPr>
          <a:xfrm>
            <a:off x="2603183" y="1014413"/>
            <a:ext cx="3086100" cy="514350"/>
          </a:xfrm>
          <a:prstGeom prst="rect">
            <a:avLst/>
          </a:prstGeom>
          <a:effectLst>
            <a:glow rad="76200">
              <a:srgbClr val="FFFF00"/>
            </a:glow>
          </a:effectLst>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4F81BD">
                    <a:lumMod val="75000"/>
                  </a:srgbClr>
                </a:solidFill>
                <a:effectLst>
                  <a:glow rad="127000">
                    <a:srgbClr val="FFFF00"/>
                  </a:glow>
                </a:effectLst>
                <a:latin typeface="Calibri"/>
              </a:rPr>
              <a:t>God’s Righteousness</a:t>
            </a:r>
          </a:p>
        </p:txBody>
      </p:sp>
      <p:sp>
        <p:nvSpPr>
          <p:cNvPr id="27" name="Subtitle 2"/>
          <p:cNvSpPr txBox="1">
            <a:spLocks/>
          </p:cNvSpPr>
          <p:nvPr/>
        </p:nvSpPr>
        <p:spPr>
          <a:xfrm rot="19181211">
            <a:off x="1379858" y="4921514"/>
            <a:ext cx="924423" cy="388653"/>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Babe</a:t>
            </a:r>
          </a:p>
        </p:txBody>
      </p:sp>
      <p:sp>
        <p:nvSpPr>
          <p:cNvPr id="28" name="Subtitle 2"/>
          <p:cNvSpPr txBox="1">
            <a:spLocks/>
          </p:cNvSpPr>
          <p:nvPr/>
        </p:nvSpPr>
        <p:spPr>
          <a:xfrm rot="19181211">
            <a:off x="3150259" y="3366689"/>
            <a:ext cx="1145702" cy="388653"/>
          </a:xfrm>
          <a:prstGeom prst="rect">
            <a:avLst/>
          </a:prstGeom>
        </p:spPr>
        <p:txBody>
          <a:bodyPr vert="horz" lIns="68580" tIns="34290" rIns="68580" bIns="3429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Adolescent</a:t>
            </a:r>
          </a:p>
        </p:txBody>
      </p:sp>
      <p:sp>
        <p:nvSpPr>
          <p:cNvPr id="29" name="Subtitle 2"/>
          <p:cNvSpPr txBox="1">
            <a:spLocks/>
          </p:cNvSpPr>
          <p:nvPr/>
        </p:nvSpPr>
        <p:spPr>
          <a:xfrm rot="19181211">
            <a:off x="4918507" y="1866843"/>
            <a:ext cx="1145702" cy="388653"/>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Adult</a:t>
            </a:r>
          </a:p>
        </p:txBody>
      </p:sp>
      <p:sp>
        <p:nvSpPr>
          <p:cNvPr id="30" name="Subtitle 2"/>
          <p:cNvSpPr txBox="1">
            <a:spLocks/>
          </p:cNvSpPr>
          <p:nvPr/>
        </p:nvSpPr>
        <p:spPr>
          <a:xfrm>
            <a:off x="2762250" y="1366837"/>
            <a:ext cx="2733675" cy="595313"/>
          </a:xfrm>
          <a:prstGeom prst="rect">
            <a:avLst/>
          </a:prstGeom>
          <a:effectLst/>
        </p:spPr>
        <p:txBody>
          <a:bodyPr vert="horz" lIns="68580" tIns="34290" rIns="68580" bIns="3429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4F81BD">
                    <a:lumMod val="75000"/>
                  </a:srgbClr>
                </a:solidFill>
                <a:latin typeface="Calibri"/>
              </a:rPr>
              <a:t>(Positional Sanctification)</a:t>
            </a:r>
            <a:br>
              <a:rPr lang="en-US" sz="1800" b="1" dirty="0">
                <a:solidFill>
                  <a:srgbClr val="4F81BD">
                    <a:lumMod val="75000"/>
                  </a:srgbClr>
                </a:solidFill>
                <a:latin typeface="Calibri"/>
              </a:rPr>
            </a:br>
            <a:r>
              <a:rPr lang="en-US" sz="1800" b="1" dirty="0">
                <a:solidFill>
                  <a:srgbClr val="4F81BD">
                    <a:lumMod val="75000"/>
                  </a:srgbClr>
                </a:solidFill>
                <a:latin typeface="Calibri"/>
              </a:rPr>
              <a:t>standing/position</a:t>
            </a:r>
          </a:p>
          <a:p>
            <a:endParaRPr lang="en-US" sz="2400" b="1" dirty="0">
              <a:solidFill>
                <a:srgbClr val="4F81BD">
                  <a:lumMod val="75000"/>
                </a:srgbClr>
              </a:solidFill>
              <a:latin typeface="Calibri"/>
            </a:endParaRPr>
          </a:p>
          <a:p>
            <a:endParaRPr lang="en-US" sz="2400" b="1" dirty="0">
              <a:solidFill>
                <a:srgbClr val="4F81BD">
                  <a:lumMod val="75000"/>
                </a:srgbClr>
              </a:solidFill>
              <a:latin typeface="Calibri"/>
            </a:endParaRPr>
          </a:p>
        </p:txBody>
      </p:sp>
      <p:sp>
        <p:nvSpPr>
          <p:cNvPr id="31" name="Subtitle 2"/>
          <p:cNvSpPr txBox="1">
            <a:spLocks/>
          </p:cNvSpPr>
          <p:nvPr/>
        </p:nvSpPr>
        <p:spPr>
          <a:xfrm rot="19181211">
            <a:off x="3453319" y="3499586"/>
            <a:ext cx="2279975" cy="514350"/>
          </a:xfrm>
          <a:prstGeom prst="rect">
            <a:avLst/>
          </a:prstGeom>
        </p:spPr>
        <p:txBody>
          <a:bodyPr vert="horz" lIns="68580" tIns="34290" rIns="68580" bIns="34290" rtlCol="0">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9BBB59">
                    <a:lumMod val="50000"/>
                  </a:srgbClr>
                </a:solidFill>
                <a:latin typeface="Calibri"/>
              </a:rPr>
              <a:t>(</a:t>
            </a:r>
            <a:r>
              <a:rPr lang="en-US" sz="2850" b="1" dirty="0">
                <a:solidFill>
                  <a:srgbClr val="9BBB59">
                    <a:lumMod val="50000"/>
                  </a:srgbClr>
                </a:solidFill>
                <a:latin typeface="Calibri"/>
              </a:rPr>
              <a:t>Practical/Experiential)</a:t>
            </a:r>
          </a:p>
          <a:p>
            <a:r>
              <a:rPr lang="en-US" sz="2850" b="1" dirty="0">
                <a:solidFill>
                  <a:srgbClr val="9BBB59">
                    <a:lumMod val="50000"/>
                  </a:srgbClr>
                </a:solidFill>
                <a:latin typeface="Calibri"/>
              </a:rPr>
              <a:t>state/condition</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78" y="923925"/>
            <a:ext cx="912812" cy="1095375"/>
          </a:xfrm>
          <a:prstGeom prst="rect">
            <a:avLst/>
          </a:prstGeom>
        </p:spPr>
      </p:pic>
      <p:sp>
        <p:nvSpPr>
          <p:cNvPr id="25" name="Subtitle 2"/>
          <p:cNvSpPr txBox="1">
            <a:spLocks/>
          </p:cNvSpPr>
          <p:nvPr/>
        </p:nvSpPr>
        <p:spPr>
          <a:xfrm>
            <a:off x="2527729" y="2409768"/>
            <a:ext cx="1596596" cy="1076382"/>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33350" indent="-133350" algn="l">
              <a:buFont typeface="Arial" pitchFamily="34" charset="0"/>
              <a:buChar char="•"/>
            </a:pPr>
            <a:r>
              <a:rPr lang="en-US" sz="1800" b="1" dirty="0">
                <a:solidFill>
                  <a:srgbClr val="9BBB59">
                    <a:lumMod val="50000"/>
                  </a:srgbClr>
                </a:solidFill>
                <a:latin typeface="Calibri"/>
              </a:rPr>
              <a:t>Holy Spirit</a:t>
            </a:r>
          </a:p>
          <a:p>
            <a:pPr marL="133350" indent="-133350" algn="l">
              <a:buFont typeface="Arial" pitchFamily="34" charset="0"/>
              <a:buChar char="•"/>
            </a:pPr>
            <a:r>
              <a:rPr lang="en-US" sz="1800" b="1" dirty="0">
                <a:solidFill>
                  <a:srgbClr val="9BBB59">
                    <a:lumMod val="50000"/>
                  </a:srgbClr>
                </a:solidFill>
                <a:latin typeface="Calibri"/>
              </a:rPr>
              <a:t>Word of God</a:t>
            </a:r>
          </a:p>
          <a:p>
            <a:pPr marL="133350" indent="-133350" algn="l">
              <a:buFont typeface="Arial" pitchFamily="34" charset="0"/>
              <a:buChar char="•"/>
            </a:pPr>
            <a:r>
              <a:rPr lang="en-US" sz="1800" b="1" dirty="0">
                <a:solidFill>
                  <a:srgbClr val="9BBB59">
                    <a:lumMod val="50000"/>
                  </a:srgbClr>
                </a:solidFill>
                <a:latin typeface="Calibri"/>
              </a:rPr>
              <a:t>Yielded</a:t>
            </a:r>
          </a:p>
        </p:txBody>
      </p:sp>
      <p:pic>
        <p:nvPicPr>
          <p:cNvPr id="22" name="Picture 2" descr="http://www.gorranhavenholidays.com/assets/images/manwalk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950316" flipH="1">
            <a:off x="4258282" y="1678109"/>
            <a:ext cx="912164" cy="10945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00224">
            <a:off x="5441571" y="5206398"/>
            <a:ext cx="423343" cy="197264"/>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901287">
            <a:off x="5489197" y="2177450"/>
            <a:ext cx="423343" cy="197264"/>
          </a:xfrm>
          <a:prstGeom prst="rect">
            <a:avLst/>
          </a:prstGeom>
        </p:spPr>
      </p:pic>
      <p:sp>
        <p:nvSpPr>
          <p:cNvPr id="20" name="Subtitle 2"/>
          <p:cNvSpPr txBox="1">
            <a:spLocks/>
          </p:cNvSpPr>
          <p:nvPr/>
        </p:nvSpPr>
        <p:spPr>
          <a:xfrm rot="19181211">
            <a:off x="3416753" y="3223940"/>
            <a:ext cx="1865948" cy="5143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9BBB59">
                    <a:lumMod val="50000"/>
                  </a:srgbClr>
                </a:solidFill>
                <a:latin typeface="Calibri"/>
              </a:rPr>
              <a:t>Sanctification</a:t>
            </a:r>
          </a:p>
        </p:txBody>
      </p:sp>
    </p:spTree>
    <p:extLst>
      <p:ext uri="{BB962C8B-B14F-4D97-AF65-F5344CB8AC3E}">
        <p14:creationId xmlns:p14="http://schemas.microsoft.com/office/powerpoint/2010/main" val="3802836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0" y="857253"/>
            <a:ext cx="1314450" cy="1577341"/>
          </a:xfrm>
          <a:prstGeom prst="rect">
            <a:avLst/>
          </a:prstGeom>
        </p:spPr>
      </p:pic>
      <p:cxnSp>
        <p:nvCxnSpPr>
          <p:cNvPr id="24" name="Straight Arrow Connector 23"/>
          <p:cNvCxnSpPr/>
          <p:nvPr/>
        </p:nvCxnSpPr>
        <p:spPr>
          <a:xfrm flipV="1">
            <a:off x="1526624" y="1647825"/>
            <a:ext cx="4617004" cy="3879294"/>
          </a:xfrm>
          <a:prstGeom prst="straightConnector1">
            <a:avLst/>
          </a:prstGeom>
          <a:ln w="698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517333" y="1307852"/>
            <a:ext cx="4640580" cy="17145"/>
          </a:xfrm>
          <a:prstGeom prst="straightConnector1">
            <a:avLst/>
          </a:prstGeom>
          <a:ln w="698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780348" y="5137785"/>
            <a:ext cx="3086100" cy="514350"/>
          </a:xfrm>
        </p:spPr>
        <p:txBody>
          <a:bodyPr/>
          <a:lstStyle/>
          <a:p>
            <a:r>
              <a:rPr lang="en-US" b="1" dirty="0">
                <a:solidFill>
                  <a:schemeClr val="tx1"/>
                </a:solidFill>
              </a:rPr>
              <a:t>Man’s Sinfulness</a:t>
            </a:r>
          </a:p>
        </p:txBody>
      </p:sp>
      <p:cxnSp>
        <p:nvCxnSpPr>
          <p:cNvPr id="5" name="Straight Arrow Connector 4"/>
          <p:cNvCxnSpPr/>
          <p:nvPr/>
        </p:nvCxnSpPr>
        <p:spPr>
          <a:xfrm>
            <a:off x="1523048" y="5519260"/>
            <a:ext cx="4772025" cy="2858"/>
          </a:xfrm>
          <a:prstGeom prst="straightConnector1">
            <a:avLst/>
          </a:prstGeom>
          <a:ln w="698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rot="16200000">
            <a:off x="237173" y="3114675"/>
            <a:ext cx="3086100" cy="5143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FF0000"/>
                </a:solidFill>
                <a:latin typeface="Calibri"/>
              </a:rPr>
              <a:t>Justification</a:t>
            </a:r>
          </a:p>
        </p:txBody>
      </p:sp>
      <p:sp>
        <p:nvSpPr>
          <p:cNvPr id="17" name="Freeform 16"/>
          <p:cNvSpPr/>
          <p:nvPr/>
        </p:nvSpPr>
        <p:spPr>
          <a:xfrm>
            <a:off x="1528762" y="1308735"/>
            <a:ext cx="608648" cy="4234815"/>
          </a:xfrm>
          <a:custGeom>
            <a:avLst/>
            <a:gdLst>
              <a:gd name="connsiteX0" fmla="*/ 0 w 811530"/>
              <a:gd name="connsiteY0" fmla="*/ 5646420 h 5646420"/>
              <a:gd name="connsiteX1" fmla="*/ 11430 w 811530"/>
              <a:gd name="connsiteY1" fmla="*/ 0 h 5646420"/>
              <a:gd name="connsiteX2" fmla="*/ 11430 w 811530"/>
              <a:gd name="connsiteY2" fmla="*/ 0 h 5646420"/>
              <a:gd name="connsiteX3" fmla="*/ 811530 w 811530"/>
              <a:gd name="connsiteY3" fmla="*/ 0 h 5646420"/>
            </a:gdLst>
            <a:ahLst/>
            <a:cxnLst>
              <a:cxn ang="0">
                <a:pos x="connsiteX0" y="connsiteY0"/>
              </a:cxn>
              <a:cxn ang="0">
                <a:pos x="connsiteX1" y="connsiteY1"/>
              </a:cxn>
              <a:cxn ang="0">
                <a:pos x="connsiteX2" y="connsiteY2"/>
              </a:cxn>
              <a:cxn ang="0">
                <a:pos x="connsiteX3" y="connsiteY3"/>
              </a:cxn>
            </a:cxnLst>
            <a:rect l="l" t="t" r="r" b="b"/>
            <a:pathLst>
              <a:path w="811530" h="5646420">
                <a:moveTo>
                  <a:pt x="0" y="5646420"/>
                </a:moveTo>
                <a:lnTo>
                  <a:pt x="11430" y="0"/>
                </a:lnTo>
                <a:lnTo>
                  <a:pt x="11430" y="0"/>
                </a:lnTo>
                <a:lnTo>
                  <a:pt x="811530" y="0"/>
                </a:lnTo>
              </a:path>
            </a:pathLst>
          </a:custGeom>
          <a:noFill/>
          <a:ln w="698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8" name="Subtitle 2"/>
          <p:cNvSpPr txBox="1">
            <a:spLocks/>
          </p:cNvSpPr>
          <p:nvPr/>
        </p:nvSpPr>
        <p:spPr>
          <a:xfrm>
            <a:off x="2603183" y="1014413"/>
            <a:ext cx="3086100" cy="514350"/>
          </a:xfrm>
          <a:prstGeom prst="rect">
            <a:avLst/>
          </a:prstGeom>
          <a:effectLst>
            <a:glow rad="76200">
              <a:srgbClr val="FFFF00"/>
            </a:glow>
          </a:effectLst>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4F81BD">
                    <a:lumMod val="75000"/>
                  </a:srgbClr>
                </a:solidFill>
                <a:effectLst>
                  <a:glow rad="127000">
                    <a:srgbClr val="FFFF00"/>
                  </a:glow>
                </a:effectLst>
                <a:latin typeface="Calibri"/>
              </a:rPr>
              <a:t>God’s Righteousness</a:t>
            </a:r>
          </a:p>
        </p:txBody>
      </p:sp>
      <p:sp>
        <p:nvSpPr>
          <p:cNvPr id="22" name="Subtitle 2"/>
          <p:cNvSpPr txBox="1">
            <a:spLocks/>
          </p:cNvSpPr>
          <p:nvPr/>
        </p:nvSpPr>
        <p:spPr>
          <a:xfrm>
            <a:off x="5943600" y="1009650"/>
            <a:ext cx="2085975" cy="1287780"/>
          </a:xfrm>
          <a:prstGeom prst="rect">
            <a:avLst/>
          </a:prstGeom>
        </p:spPr>
        <p:txBody>
          <a:bodyPr vert="horz" lIns="68580" tIns="34290" rIns="68580" bIns="3429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450" b="1" dirty="0">
                <a:solidFill>
                  <a:srgbClr val="FFFF00"/>
                </a:solidFill>
                <a:effectLst>
                  <a:glow rad="127000">
                    <a:srgbClr val="FF9933"/>
                  </a:glow>
                </a:effectLst>
                <a:latin typeface="Calibri"/>
              </a:rPr>
              <a:t>Glorification</a:t>
            </a:r>
          </a:p>
          <a:p>
            <a:r>
              <a:rPr lang="en-US" sz="1950" b="1" dirty="0">
                <a:solidFill>
                  <a:srgbClr val="FFFF00"/>
                </a:solidFill>
                <a:effectLst>
                  <a:glow rad="127000">
                    <a:srgbClr val="FF9933"/>
                  </a:glow>
                </a:effectLst>
                <a:latin typeface="Calibri"/>
              </a:rPr>
              <a:t>(Ultimate Sanctification)</a:t>
            </a:r>
          </a:p>
          <a:p>
            <a:r>
              <a:rPr lang="en-US" sz="2550" b="1" dirty="0">
                <a:solidFill>
                  <a:srgbClr val="FFFF00"/>
                </a:solidFill>
                <a:effectLst>
                  <a:glow rad="127000">
                    <a:srgbClr val="FF9933"/>
                  </a:glow>
                </a:effectLst>
                <a:latin typeface="Calibri"/>
              </a:rPr>
              <a:t>standing &amp; state </a:t>
            </a:r>
          </a:p>
          <a:p>
            <a:r>
              <a:rPr lang="en-US" sz="2550" b="1" dirty="0">
                <a:solidFill>
                  <a:srgbClr val="FFFF00"/>
                </a:solidFill>
                <a:effectLst>
                  <a:glow rad="127000">
                    <a:srgbClr val="FF9933"/>
                  </a:glow>
                </a:effectLst>
                <a:latin typeface="Calibri"/>
              </a:rPr>
              <a:t>match</a:t>
            </a:r>
          </a:p>
        </p:txBody>
      </p:sp>
      <p:sp>
        <p:nvSpPr>
          <p:cNvPr id="27" name="Subtitle 2"/>
          <p:cNvSpPr txBox="1">
            <a:spLocks/>
          </p:cNvSpPr>
          <p:nvPr/>
        </p:nvSpPr>
        <p:spPr>
          <a:xfrm rot="19181211">
            <a:off x="1379858" y="4921514"/>
            <a:ext cx="924423" cy="388653"/>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Babe</a:t>
            </a:r>
          </a:p>
        </p:txBody>
      </p:sp>
      <p:sp>
        <p:nvSpPr>
          <p:cNvPr id="28" name="Subtitle 2"/>
          <p:cNvSpPr txBox="1">
            <a:spLocks/>
          </p:cNvSpPr>
          <p:nvPr/>
        </p:nvSpPr>
        <p:spPr>
          <a:xfrm rot="19181211">
            <a:off x="3150259" y="3366689"/>
            <a:ext cx="1145702" cy="388653"/>
          </a:xfrm>
          <a:prstGeom prst="rect">
            <a:avLst/>
          </a:prstGeom>
        </p:spPr>
        <p:txBody>
          <a:bodyPr vert="horz" lIns="68580" tIns="34290" rIns="68580" bIns="3429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Adolescent</a:t>
            </a:r>
          </a:p>
        </p:txBody>
      </p:sp>
      <p:sp>
        <p:nvSpPr>
          <p:cNvPr id="29" name="Subtitle 2"/>
          <p:cNvSpPr txBox="1">
            <a:spLocks/>
          </p:cNvSpPr>
          <p:nvPr/>
        </p:nvSpPr>
        <p:spPr>
          <a:xfrm rot="19181211">
            <a:off x="4918507" y="1866843"/>
            <a:ext cx="1145702" cy="388653"/>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9BBB59">
                    <a:lumMod val="50000"/>
                  </a:srgbClr>
                </a:solidFill>
                <a:latin typeface="Calibri"/>
              </a:rPr>
              <a:t>Adult</a:t>
            </a:r>
          </a:p>
        </p:txBody>
      </p:sp>
      <p:sp>
        <p:nvSpPr>
          <p:cNvPr id="30" name="Subtitle 2"/>
          <p:cNvSpPr txBox="1">
            <a:spLocks/>
          </p:cNvSpPr>
          <p:nvPr/>
        </p:nvSpPr>
        <p:spPr>
          <a:xfrm>
            <a:off x="2762250" y="1366837"/>
            <a:ext cx="2733675" cy="595313"/>
          </a:xfrm>
          <a:prstGeom prst="rect">
            <a:avLst/>
          </a:prstGeom>
          <a:effectLst/>
        </p:spPr>
        <p:txBody>
          <a:bodyPr vert="horz" lIns="68580" tIns="34290" rIns="68580" bIns="3429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b="1" dirty="0">
                <a:solidFill>
                  <a:srgbClr val="4F81BD">
                    <a:lumMod val="75000"/>
                  </a:srgbClr>
                </a:solidFill>
                <a:latin typeface="Calibri"/>
              </a:rPr>
              <a:t>(Positional Sanctification)</a:t>
            </a:r>
            <a:br>
              <a:rPr lang="en-US" sz="1800" b="1" dirty="0">
                <a:solidFill>
                  <a:srgbClr val="4F81BD">
                    <a:lumMod val="75000"/>
                  </a:srgbClr>
                </a:solidFill>
                <a:latin typeface="Calibri"/>
              </a:rPr>
            </a:br>
            <a:r>
              <a:rPr lang="en-US" sz="1800" b="1" dirty="0">
                <a:solidFill>
                  <a:srgbClr val="4F81BD">
                    <a:lumMod val="75000"/>
                  </a:srgbClr>
                </a:solidFill>
                <a:latin typeface="Calibri"/>
              </a:rPr>
              <a:t>standing/position</a:t>
            </a:r>
          </a:p>
          <a:p>
            <a:endParaRPr lang="en-US" sz="2400" b="1" dirty="0">
              <a:solidFill>
                <a:srgbClr val="4F81BD">
                  <a:lumMod val="75000"/>
                </a:srgbClr>
              </a:solidFill>
              <a:latin typeface="Calibri"/>
            </a:endParaRPr>
          </a:p>
          <a:p>
            <a:endParaRPr lang="en-US" sz="2400" b="1" dirty="0">
              <a:solidFill>
                <a:srgbClr val="4F81BD">
                  <a:lumMod val="75000"/>
                </a:srgbClr>
              </a:solidFill>
              <a:latin typeface="Calibri"/>
            </a:endParaRPr>
          </a:p>
        </p:txBody>
      </p:sp>
      <p:sp>
        <p:nvSpPr>
          <p:cNvPr id="31" name="Subtitle 2"/>
          <p:cNvSpPr txBox="1">
            <a:spLocks/>
          </p:cNvSpPr>
          <p:nvPr/>
        </p:nvSpPr>
        <p:spPr>
          <a:xfrm rot="19181211">
            <a:off x="3453319" y="3499586"/>
            <a:ext cx="2279975" cy="514350"/>
          </a:xfrm>
          <a:prstGeom prst="rect">
            <a:avLst/>
          </a:prstGeom>
        </p:spPr>
        <p:txBody>
          <a:bodyPr vert="horz" lIns="68580" tIns="34290" rIns="68580" bIns="34290" rtlCol="0">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9BBB59">
                    <a:lumMod val="50000"/>
                  </a:srgbClr>
                </a:solidFill>
                <a:latin typeface="Calibri"/>
              </a:rPr>
              <a:t>(</a:t>
            </a:r>
            <a:r>
              <a:rPr lang="en-US" sz="2850" b="1" dirty="0">
                <a:solidFill>
                  <a:srgbClr val="9BBB59">
                    <a:lumMod val="50000"/>
                  </a:srgbClr>
                </a:solidFill>
                <a:latin typeface="Calibri"/>
              </a:rPr>
              <a:t>Practical/Experiential)</a:t>
            </a:r>
          </a:p>
          <a:p>
            <a:r>
              <a:rPr lang="en-US" sz="2850" b="1" dirty="0">
                <a:solidFill>
                  <a:srgbClr val="9BBB59">
                    <a:lumMod val="50000"/>
                  </a:srgbClr>
                </a:solidFill>
                <a:latin typeface="Calibri"/>
              </a:rPr>
              <a:t>state/condition</a:t>
            </a:r>
          </a:p>
        </p:txBody>
      </p:sp>
      <p:sp>
        <p:nvSpPr>
          <p:cNvPr id="25" name="Subtitle 2"/>
          <p:cNvSpPr txBox="1">
            <a:spLocks/>
          </p:cNvSpPr>
          <p:nvPr/>
        </p:nvSpPr>
        <p:spPr>
          <a:xfrm>
            <a:off x="2527729" y="2409768"/>
            <a:ext cx="1596596" cy="1076382"/>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33350" indent="-133350" algn="l">
              <a:buFont typeface="Arial" pitchFamily="34" charset="0"/>
              <a:buChar char="•"/>
            </a:pPr>
            <a:r>
              <a:rPr lang="en-US" sz="1800" b="1" dirty="0">
                <a:solidFill>
                  <a:srgbClr val="9BBB59">
                    <a:lumMod val="50000"/>
                  </a:srgbClr>
                </a:solidFill>
                <a:latin typeface="Calibri"/>
              </a:rPr>
              <a:t>Holy Spirit</a:t>
            </a:r>
          </a:p>
          <a:p>
            <a:pPr marL="133350" indent="-133350" algn="l">
              <a:buFont typeface="Arial" pitchFamily="34" charset="0"/>
              <a:buChar char="•"/>
            </a:pPr>
            <a:r>
              <a:rPr lang="en-US" sz="1800" b="1" dirty="0">
                <a:solidFill>
                  <a:srgbClr val="9BBB59">
                    <a:lumMod val="50000"/>
                  </a:srgbClr>
                </a:solidFill>
                <a:latin typeface="Calibri"/>
              </a:rPr>
              <a:t>Word of God</a:t>
            </a:r>
          </a:p>
          <a:p>
            <a:pPr marL="133350" indent="-133350" algn="l">
              <a:buFont typeface="Arial" pitchFamily="34" charset="0"/>
              <a:buChar char="•"/>
            </a:pPr>
            <a:r>
              <a:rPr lang="en-US" sz="1800" b="1" dirty="0">
                <a:solidFill>
                  <a:srgbClr val="9BBB59">
                    <a:lumMod val="50000"/>
                  </a:srgbClr>
                </a:solidFill>
                <a:latin typeface="Calibri"/>
              </a:rPr>
              <a:t>Yielded</a:t>
            </a:r>
          </a:p>
        </p:txBody>
      </p:sp>
      <p:sp>
        <p:nvSpPr>
          <p:cNvPr id="20" name="Subtitle 2"/>
          <p:cNvSpPr txBox="1">
            <a:spLocks/>
          </p:cNvSpPr>
          <p:nvPr/>
        </p:nvSpPr>
        <p:spPr>
          <a:xfrm rot="19181211">
            <a:off x="3416753" y="3223940"/>
            <a:ext cx="1865948" cy="514350"/>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b="1" dirty="0">
                <a:solidFill>
                  <a:srgbClr val="9BBB59">
                    <a:lumMod val="50000"/>
                  </a:srgbClr>
                </a:solidFill>
                <a:latin typeface="Calibri"/>
              </a:rPr>
              <a:t>Sanctification</a:t>
            </a:r>
          </a:p>
        </p:txBody>
      </p:sp>
    </p:spTree>
    <p:extLst>
      <p:ext uri="{BB962C8B-B14F-4D97-AF65-F5344CB8AC3E}">
        <p14:creationId xmlns:p14="http://schemas.microsoft.com/office/powerpoint/2010/main" val="1994546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220717"/>
            <a:ext cx="3981110" cy="6637283"/>
          </a:xfrm>
        </p:spPr>
        <p:txBody>
          <a:bodyPr>
            <a:normAutofit/>
          </a:bodyPr>
          <a:lstStyle/>
          <a:p>
            <a:pPr marL="0" indent="0" algn="ctr">
              <a:buNone/>
            </a:pPr>
            <a:r>
              <a:rPr lang="en-US" sz="4000" dirty="0">
                <a:solidFill>
                  <a:schemeClr val="bg1"/>
                </a:solidFill>
                <a:latin typeface="Times New Roman" panose="02020603050405020304" pitchFamily="18" charset="0"/>
                <a:cs typeface="Times New Roman" panose="02020603050405020304" pitchFamily="18" charset="0"/>
              </a:rPr>
              <a:t>6. What is “sin” normally referring to throughout Romans 6-8?</a:t>
            </a:r>
          </a:p>
          <a:p>
            <a:pPr marL="0" indent="0" algn="ctr">
              <a:buNone/>
            </a:pPr>
            <a:endParaRPr lang="en-US" sz="4000" dirty="0">
              <a:solidFill>
                <a:schemeClr val="bg1"/>
              </a:solidFill>
              <a:latin typeface="Times New Roman" panose="02020603050405020304" pitchFamily="18" charset="0"/>
              <a:cs typeface="Times New Roman" panose="02020603050405020304" pitchFamily="18" charset="0"/>
            </a:endParaRPr>
          </a:p>
          <a:p>
            <a:pPr marL="0" indent="0" algn="ctr">
              <a:buNone/>
            </a:pPr>
            <a:r>
              <a:rPr lang="en-US" sz="4000" dirty="0">
                <a:solidFill>
                  <a:schemeClr val="bg1"/>
                </a:solidFill>
                <a:latin typeface="Times New Roman" panose="02020603050405020304" pitchFamily="18" charset="0"/>
                <a:cs typeface="Times New Roman" panose="02020603050405020304" pitchFamily="18" charset="0"/>
              </a:rPr>
              <a:t>“{THE} </a:t>
            </a:r>
            <a:r>
              <a:rPr lang="en-US" sz="4000" dirty="0">
                <a:solidFill>
                  <a:srgbClr val="FFFF00"/>
                </a:solidFill>
                <a:latin typeface="Times New Roman" panose="02020603050405020304" pitchFamily="18" charset="0"/>
                <a:cs typeface="Times New Roman" panose="02020603050405020304" pitchFamily="18" charset="0"/>
              </a:rPr>
              <a:t>SIN </a:t>
            </a:r>
            <a:r>
              <a:rPr lang="en-US" sz="4000" dirty="0">
                <a:solidFill>
                  <a:schemeClr val="bg1"/>
                </a:solidFill>
                <a:latin typeface="Times New Roman" panose="02020603050405020304" pitchFamily="18" charset="0"/>
                <a:cs typeface="Times New Roman" panose="02020603050405020304" pitchFamily="18" charset="0"/>
              </a:rPr>
              <a:t>{NATURE}</a:t>
            </a: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FC84DE8-AEC3-42FC-BAE0-0EE65DEDAF8E}"/>
              </a:ext>
            </a:extLst>
          </p:cNvPr>
          <p:cNvPicPr>
            <a:picLocks noChangeAspect="1"/>
          </p:cNvPicPr>
          <p:nvPr/>
        </p:nvPicPr>
        <p:blipFill>
          <a:blip r:embed="rId3"/>
          <a:stretch>
            <a:fillRect/>
          </a:stretch>
        </p:blipFill>
        <p:spPr>
          <a:xfrm>
            <a:off x="4201826" y="0"/>
            <a:ext cx="5084065" cy="6858000"/>
          </a:xfrm>
          <a:prstGeom prst="rect">
            <a:avLst/>
          </a:prstGeom>
        </p:spPr>
      </p:pic>
    </p:spTree>
    <p:extLst>
      <p:ext uri="{BB962C8B-B14F-4D97-AF65-F5344CB8AC3E}">
        <p14:creationId xmlns:p14="http://schemas.microsoft.com/office/powerpoint/2010/main" val="290741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1C4A-05B4-4C7E-A9E7-73EE312BD1D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8677286-B687-41D0-AB4E-D38341C9DA33}"/>
              </a:ext>
            </a:extLst>
          </p:cNvPr>
          <p:cNvPicPr>
            <a:picLocks noGrp="1" noChangeAspect="1"/>
          </p:cNvPicPr>
          <p:nvPr>
            <p:ph idx="1"/>
          </p:nvPr>
        </p:nvPicPr>
        <p:blipFill>
          <a:blip r:embed="rId3"/>
          <a:stretch>
            <a:fillRect/>
          </a:stretch>
        </p:blipFill>
        <p:spPr>
          <a:xfrm>
            <a:off x="7882" y="0"/>
            <a:ext cx="5253860" cy="6858000"/>
          </a:xfrm>
          <a:prstGeom prst="rect">
            <a:avLst/>
          </a:prstGeom>
        </p:spPr>
      </p:pic>
      <p:pic>
        <p:nvPicPr>
          <p:cNvPr id="5" name="Picture 4">
            <a:extLst>
              <a:ext uri="{FF2B5EF4-FFF2-40B4-BE49-F238E27FC236}">
                <a16:creationId xmlns:a16="http://schemas.microsoft.com/office/drawing/2014/main" id="{66797165-B41A-4C3C-9557-69A811679815}"/>
              </a:ext>
            </a:extLst>
          </p:cNvPr>
          <p:cNvPicPr>
            <a:picLocks noChangeAspect="1"/>
          </p:cNvPicPr>
          <p:nvPr/>
        </p:nvPicPr>
        <p:blipFill>
          <a:blip r:embed="rId4"/>
          <a:stretch>
            <a:fillRect/>
          </a:stretch>
        </p:blipFill>
        <p:spPr>
          <a:xfrm>
            <a:off x="5261742" y="0"/>
            <a:ext cx="3882258" cy="6858000"/>
          </a:xfrm>
          <a:prstGeom prst="rect">
            <a:avLst/>
          </a:prstGeom>
        </p:spPr>
      </p:pic>
    </p:spTree>
    <p:extLst>
      <p:ext uri="{BB962C8B-B14F-4D97-AF65-F5344CB8AC3E}">
        <p14:creationId xmlns:p14="http://schemas.microsoft.com/office/powerpoint/2010/main" val="173281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236483"/>
            <a:ext cx="9065173" cy="6921061"/>
          </a:xfrm>
        </p:spPr>
        <p:txBody>
          <a:bodyPr>
            <a:normAutofit/>
          </a:bodyPr>
          <a:lstStyle/>
          <a:p>
            <a:pPr marL="0" indent="0">
              <a:buNone/>
            </a:pPr>
            <a:r>
              <a:rPr lang="en-US" sz="4000" dirty="0">
                <a:solidFill>
                  <a:schemeClr val="bg1"/>
                </a:solidFill>
                <a:latin typeface="Times New Roman" panose="02020603050405020304" pitchFamily="18" charset="0"/>
                <a:cs typeface="Times New Roman" panose="02020603050405020304" pitchFamily="18" charset="0"/>
              </a:rPr>
              <a:t>7. When did you die to sin? (6:2)</a:t>
            </a:r>
          </a:p>
          <a:p>
            <a:pPr marL="0" indent="0">
              <a:buNone/>
            </a:pPr>
            <a:endParaRPr lang="en-US" sz="4000" dirty="0">
              <a:solidFill>
                <a:schemeClr val="bg1"/>
              </a:solidFill>
              <a:latin typeface="Times New Roman" panose="02020603050405020304" pitchFamily="18" charset="0"/>
              <a:cs typeface="Times New Roman" panose="02020603050405020304" pitchFamily="18" charset="0"/>
            </a:endParaRPr>
          </a:p>
          <a:p>
            <a:pPr marL="0" indent="0">
              <a:buNone/>
            </a:pPr>
            <a:r>
              <a:rPr lang="en-US" sz="4000" dirty="0">
                <a:solidFill>
                  <a:schemeClr val="bg1"/>
                </a:solidFill>
                <a:latin typeface="Times New Roman" panose="02020603050405020304" pitchFamily="18" charset="0"/>
                <a:cs typeface="Times New Roman" panose="02020603050405020304" pitchFamily="18" charset="0"/>
              </a:rPr>
              <a:t>   </a:t>
            </a:r>
            <a:r>
              <a:rPr lang="en-US" sz="4000" dirty="0">
                <a:solidFill>
                  <a:srgbClr val="FFFF00"/>
                </a:solidFill>
                <a:latin typeface="Times New Roman" panose="02020603050405020304" pitchFamily="18" charset="0"/>
                <a:cs typeface="Times New Roman" panose="02020603050405020304" pitchFamily="18" charset="0"/>
              </a:rPr>
              <a:t>“died {aorist, active, indicative} to sin” – positionally in Christ at the cross; personally at the pt. of salvation</a:t>
            </a: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232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75A41A-6F0C-4E02-BE23-866D2009DEDD}"/>
              </a:ext>
            </a:extLst>
          </p:cNvPr>
          <p:cNvPicPr>
            <a:picLocks noChangeAspect="1"/>
          </p:cNvPicPr>
          <p:nvPr/>
        </p:nvPicPr>
        <p:blipFill>
          <a:blip r:embed="rId3"/>
          <a:stretch>
            <a:fillRect/>
          </a:stretch>
        </p:blipFill>
        <p:spPr>
          <a:xfrm>
            <a:off x="4694903" y="54902"/>
            <a:ext cx="4449098" cy="6803098"/>
          </a:xfrm>
          <a:prstGeom prst="rect">
            <a:avLst/>
          </a:prstGeom>
        </p:spPr>
      </p:pic>
      <p:sp>
        <p:nvSpPr>
          <p:cNvPr id="2" name="Title 1">
            <a:extLst>
              <a:ext uri="{FF2B5EF4-FFF2-40B4-BE49-F238E27FC236}">
                <a16:creationId xmlns:a16="http://schemas.microsoft.com/office/drawing/2014/main" id="{1D4B07F8-5F4F-4C30-A109-322843AD8C36}"/>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9C84D8BA-3587-4B6B-B365-C3EE20055DFD}"/>
              </a:ext>
            </a:extLst>
          </p:cNvPr>
          <p:cNvPicPr>
            <a:picLocks noGrp="1" noChangeAspect="1"/>
          </p:cNvPicPr>
          <p:nvPr>
            <p:ph idx="1"/>
          </p:nvPr>
        </p:nvPicPr>
        <p:blipFill>
          <a:blip r:embed="rId4"/>
          <a:stretch>
            <a:fillRect/>
          </a:stretch>
        </p:blipFill>
        <p:spPr>
          <a:xfrm>
            <a:off x="0" y="54902"/>
            <a:ext cx="4445876" cy="6803098"/>
          </a:xfrm>
          <a:prstGeom prst="rect">
            <a:avLst/>
          </a:prstGeom>
        </p:spPr>
      </p:pic>
    </p:spTree>
    <p:extLst>
      <p:ext uri="{BB962C8B-B14F-4D97-AF65-F5344CB8AC3E}">
        <p14:creationId xmlns:p14="http://schemas.microsoft.com/office/powerpoint/2010/main" val="1953920028"/>
      </p:ext>
    </p:extLst>
  </p:cSld>
  <p:clrMapOvr>
    <a:masterClrMapping/>
  </p:clrMapOvr>
  <p:transition spd="slow">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0" y="346842"/>
            <a:ext cx="6172200" cy="1056290"/>
          </a:xfrm>
        </p:spPr>
        <p:txBody>
          <a:bodyPr>
            <a:noAutofit/>
          </a:bodyPr>
          <a:lstStyle/>
          <a:p>
            <a:pPr algn="ctr"/>
            <a:r>
              <a:rPr sz="3200" dirty="0">
                <a:solidFill>
                  <a:srgbClr val="FFFF00"/>
                </a:solidFill>
                <a:latin typeface="Calibri" panose="020F0502020204030204" pitchFamily="34" charset="0"/>
              </a:rPr>
              <a:t>"dead to (the) sin (nature)" does </a:t>
            </a:r>
            <a:r>
              <a:rPr sz="3200" u="sng" dirty="0">
                <a:solidFill>
                  <a:srgbClr val="FFFF00"/>
                </a:solidFill>
                <a:latin typeface="Calibri" panose="020F0502020204030204" pitchFamily="34" charset="0"/>
              </a:rPr>
              <a:t>not</a:t>
            </a:r>
            <a:r>
              <a:rPr sz="3200" dirty="0">
                <a:solidFill>
                  <a:srgbClr val="FFFF00"/>
                </a:solidFill>
                <a:latin typeface="Calibri" panose="020F0502020204030204" pitchFamily="34" charset="0"/>
              </a:rPr>
              <a:t> mean:</a:t>
            </a:r>
            <a:endParaRPr lang="en-US" sz="3200" dirty="0">
              <a:solidFill>
                <a:srgbClr val="FFFF00"/>
              </a:solidFill>
              <a:latin typeface="Calibri" panose="020F0502020204030204" pitchFamily="34" charset="0"/>
            </a:endParaRPr>
          </a:p>
        </p:txBody>
      </p:sp>
      <p:sp>
        <p:nvSpPr>
          <p:cNvPr id="4" name="Content Placeholder 1"/>
          <p:cNvSpPr>
            <a:spLocks noGrp="1"/>
          </p:cNvSpPr>
          <p:nvPr>
            <p:ph idx="1"/>
          </p:nvPr>
        </p:nvSpPr>
        <p:spPr>
          <a:xfrm>
            <a:off x="123669" y="1600200"/>
            <a:ext cx="9020331" cy="5257800"/>
          </a:xfrm>
        </p:spPr>
        <p:txBody>
          <a:bodyPr>
            <a:noAutofit/>
          </a:bodyPr>
          <a:lstStyle/>
          <a:p>
            <a:pPr>
              <a:buFont typeface="Wingdings" panose="05000000000000000000" pitchFamily="2" charset="2"/>
              <a:buChar char="Ø"/>
            </a:pPr>
            <a:r>
              <a:rPr lang="en-US"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000" dirty="0">
                <a:solidFill>
                  <a:schemeClr val="bg1"/>
                </a:solidFill>
                <a:latin typeface="Calibri" panose="020F0502020204030204" pitchFamily="34" charset="0"/>
              </a:rPr>
              <a:t>sin is dead in me (eradication)</a:t>
            </a:r>
          </a:p>
          <a:p>
            <a:pPr>
              <a:buFontTx/>
              <a:buChar char="-"/>
            </a:pPr>
            <a:r>
              <a:rPr lang="en-US" sz="3000" dirty="0">
                <a:solidFill>
                  <a:srgbClr val="FFFF00"/>
                </a:solidFill>
                <a:latin typeface="Calibri" panose="020F0502020204030204" pitchFamily="34" charset="0"/>
              </a:rPr>
              <a:t>we have two natures  - the sin nature is not dead</a:t>
            </a:r>
          </a:p>
          <a:p>
            <a:pPr>
              <a:buFont typeface="Wingdings" panose="05000000000000000000" pitchFamily="2" charset="2"/>
              <a:buChar char="Ø"/>
            </a:pPr>
            <a:r>
              <a:rPr lang="en-US" sz="3000" dirty="0">
                <a:solidFill>
                  <a:schemeClr val="bg1"/>
                </a:solidFill>
                <a:latin typeface="Calibri" panose="020F0502020204030204" pitchFamily="34" charset="0"/>
              </a:rPr>
              <a:t> we should die to sin (it is a fact not a command)</a:t>
            </a:r>
          </a:p>
          <a:p>
            <a:pPr>
              <a:buFontTx/>
              <a:buChar char="-"/>
            </a:pPr>
            <a:r>
              <a:rPr lang="en-US" sz="3000" dirty="0">
                <a:solidFill>
                  <a:srgbClr val="FFFF00"/>
                </a:solidFill>
                <a:latin typeface="Calibri" panose="020F0502020204030204" pitchFamily="34" charset="0"/>
              </a:rPr>
              <a:t>we are helpless against our sin nature – we need HS</a:t>
            </a:r>
          </a:p>
          <a:p>
            <a:pPr>
              <a:buFont typeface="Wingdings" panose="05000000000000000000" pitchFamily="2" charset="2"/>
              <a:buChar char="Ø"/>
            </a:pPr>
            <a:r>
              <a:rPr lang="en-US" sz="3000" dirty="0">
                <a:solidFill>
                  <a:schemeClr val="bg1"/>
                </a:solidFill>
                <a:latin typeface="Calibri" panose="020F0502020204030204" pitchFamily="34" charset="0"/>
              </a:rPr>
              <a:t> we are dying to sin (aorist tense – not present)</a:t>
            </a:r>
          </a:p>
          <a:p>
            <a:pPr>
              <a:buNone/>
            </a:pPr>
            <a:r>
              <a:rPr lang="en-US" sz="3000" dirty="0">
                <a:solidFill>
                  <a:srgbClr val="FFFF00"/>
                </a:solidFill>
                <a:latin typeface="Calibri" panose="020F0502020204030204" pitchFamily="34" charset="0"/>
              </a:rPr>
              <a:t>- not an ongoing death – completed action in the past</a:t>
            </a:r>
            <a:endParaRPr lang="en-US" sz="3000" dirty="0">
              <a:solidFill>
                <a:schemeClr val="bg1"/>
              </a:solidFill>
              <a:latin typeface="Calibri" panose="020F0502020204030204" pitchFamily="34" charset="0"/>
            </a:endParaRPr>
          </a:p>
          <a:p>
            <a:pPr>
              <a:buFont typeface="Wingdings" panose="05000000000000000000" pitchFamily="2" charset="2"/>
              <a:buChar char="Ø"/>
            </a:pPr>
            <a:r>
              <a:rPr lang="en-US" sz="3000" dirty="0">
                <a:solidFill>
                  <a:schemeClr val="bg1"/>
                </a:solidFill>
                <a:latin typeface="Calibri" panose="020F0502020204030204" pitchFamily="34" charset="0"/>
              </a:rPr>
              <a:t>It does mean that every believer has been CRUCIFIED WITH CHRIST IN GOD’S EYES , so that we have been SEPARATED / FREED from the sin nature’s </a:t>
            </a:r>
            <a:r>
              <a:rPr lang="en-US" sz="3000" b="1" u="sng" dirty="0">
                <a:solidFill>
                  <a:schemeClr val="bg1"/>
                </a:solidFill>
                <a:latin typeface="Calibri" panose="020F0502020204030204" pitchFamily="34" charset="0"/>
              </a:rPr>
              <a:t>right to rule</a:t>
            </a:r>
            <a:r>
              <a:rPr lang="en-US" sz="3000" dirty="0">
                <a:solidFill>
                  <a:schemeClr val="bg1"/>
                </a:solidFill>
                <a:latin typeface="Calibri" panose="020F0502020204030204" pitchFamily="34" charset="0"/>
              </a:rPr>
              <a:t> in our lives.</a:t>
            </a:r>
          </a:p>
          <a:p>
            <a:pPr>
              <a:buNone/>
            </a:pPr>
            <a:endParaRPr lang="en-US" dirty="0"/>
          </a:p>
        </p:txBody>
      </p:sp>
    </p:spTree>
    <p:extLst>
      <p:ext uri="{BB962C8B-B14F-4D97-AF65-F5344CB8AC3E}">
        <p14:creationId xmlns:p14="http://schemas.microsoft.com/office/powerpoint/2010/main" val="377791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173422"/>
            <a:ext cx="9065172" cy="4067502"/>
          </a:xfrm>
        </p:spPr>
        <p:txBody>
          <a:bodyPr>
            <a:normAutofit/>
          </a:bodyPr>
          <a:lstStyle/>
          <a:p>
            <a:pPr marL="0" indent="0">
              <a:buNone/>
            </a:pPr>
            <a:r>
              <a:rPr lang="en-US" sz="3600" dirty="0">
                <a:solidFill>
                  <a:schemeClr val="bg1"/>
                </a:solidFill>
                <a:latin typeface="Times New Roman" panose="02020603050405020304" pitchFamily="18" charset="0"/>
                <a:cs typeface="Times New Roman" panose="02020603050405020304" pitchFamily="18" charset="0"/>
              </a:rPr>
              <a:t>8. How did you die to sin? (6:3)</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6:3 Or do you not </a:t>
            </a:r>
            <a:r>
              <a:rPr lang="en-US" sz="3600" dirty="0">
                <a:solidFill>
                  <a:schemeClr val="bg1"/>
                </a:solidFill>
                <a:latin typeface="Times New Roman" panose="02020603050405020304" pitchFamily="18" charset="0"/>
                <a:cs typeface="Times New Roman" panose="02020603050405020304" pitchFamily="18" charset="0"/>
              </a:rPr>
              <a:t>know</a:t>
            </a:r>
            <a:r>
              <a:rPr lang="en-US" sz="3600" dirty="0">
                <a:solidFill>
                  <a:srgbClr val="FFFF00"/>
                </a:solidFill>
                <a:latin typeface="Times New Roman" panose="02020603050405020304" pitchFamily="18" charset="0"/>
                <a:cs typeface="Times New Roman" panose="02020603050405020304" pitchFamily="18" charset="0"/>
              </a:rPr>
              <a:t> that as many of us as were baptized into Christ Jesus were baptized </a:t>
            </a:r>
            <a:r>
              <a:rPr lang="en-US" sz="3600" dirty="0">
                <a:solidFill>
                  <a:schemeClr val="bg1"/>
                </a:solidFill>
                <a:latin typeface="Times New Roman" panose="02020603050405020304" pitchFamily="18" charset="0"/>
                <a:cs typeface="Times New Roman" panose="02020603050405020304" pitchFamily="18" charset="0"/>
              </a:rPr>
              <a:t>into His death? </a:t>
            </a:r>
          </a:p>
        </p:txBody>
      </p:sp>
      <p:pic>
        <p:nvPicPr>
          <p:cNvPr id="2" name="Picture 1">
            <a:extLst>
              <a:ext uri="{FF2B5EF4-FFF2-40B4-BE49-F238E27FC236}">
                <a16:creationId xmlns:a16="http://schemas.microsoft.com/office/drawing/2014/main" id="{77E807F1-7808-4050-A7E3-2174163AF6BC}"/>
              </a:ext>
            </a:extLst>
          </p:cNvPr>
          <p:cNvPicPr>
            <a:picLocks noChangeAspect="1"/>
          </p:cNvPicPr>
          <p:nvPr/>
        </p:nvPicPr>
        <p:blipFill>
          <a:blip r:embed="rId2"/>
          <a:stretch>
            <a:fillRect/>
          </a:stretch>
        </p:blipFill>
        <p:spPr>
          <a:xfrm>
            <a:off x="0" y="2748633"/>
            <a:ext cx="9144001" cy="4403001"/>
          </a:xfrm>
          <a:prstGeom prst="rect">
            <a:avLst/>
          </a:prstGeom>
        </p:spPr>
      </p:pic>
    </p:spTree>
    <p:extLst>
      <p:ext uri="{BB962C8B-B14F-4D97-AF65-F5344CB8AC3E}">
        <p14:creationId xmlns:p14="http://schemas.microsoft.com/office/powerpoint/2010/main" val="219853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173422"/>
            <a:ext cx="9170205" cy="5827330"/>
          </a:xfrm>
        </p:spPr>
        <p:txBody>
          <a:bodyPr>
            <a:normAutofit/>
          </a:bodyPr>
          <a:lstStyle/>
          <a:p>
            <a:pPr marL="0" indent="0">
              <a:buNone/>
            </a:pPr>
            <a:r>
              <a:rPr lang="en-US" sz="3600" dirty="0">
                <a:solidFill>
                  <a:schemeClr val="bg1"/>
                </a:solidFill>
                <a:latin typeface="Times New Roman" panose="02020603050405020304" pitchFamily="18" charset="0"/>
                <a:cs typeface="Times New Roman" panose="02020603050405020304" pitchFamily="18" charset="0"/>
              </a:rPr>
              <a:t>9. What does the word “baptized” mean and refer to? (6:3)</a:t>
            </a:r>
          </a:p>
          <a:p>
            <a:pPr marL="0" indent="0">
              <a:buNone/>
            </a:pPr>
            <a:endParaRPr lang="en-US" sz="3600" dirty="0">
              <a:solidFill>
                <a:srgbClr val="FFFF00"/>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6:3 </a:t>
            </a:r>
            <a:r>
              <a:rPr lang="en-US" sz="3600" dirty="0">
                <a:solidFill>
                  <a:schemeClr val="bg1"/>
                </a:solidFill>
                <a:latin typeface="Times New Roman" panose="02020603050405020304" pitchFamily="18" charset="0"/>
                <a:cs typeface="Times New Roman" panose="02020603050405020304" pitchFamily="18" charset="0"/>
              </a:rPr>
              <a:t>Or do you not know that as many of us as were </a:t>
            </a:r>
            <a:r>
              <a:rPr lang="en-US" sz="3600" u="sng" dirty="0">
                <a:solidFill>
                  <a:schemeClr val="bg1"/>
                </a:solidFill>
                <a:latin typeface="Times New Roman" panose="02020603050405020304" pitchFamily="18" charset="0"/>
                <a:cs typeface="Times New Roman" panose="02020603050405020304" pitchFamily="18" charset="0"/>
              </a:rPr>
              <a:t>baptized</a:t>
            </a:r>
            <a:r>
              <a:rPr lang="en-US" sz="3600" dirty="0">
                <a:solidFill>
                  <a:schemeClr val="bg1"/>
                </a:solidFill>
                <a:latin typeface="Times New Roman" panose="02020603050405020304" pitchFamily="18" charset="0"/>
                <a:cs typeface="Times New Roman" panose="02020603050405020304" pitchFamily="18" charset="0"/>
              </a:rPr>
              <a:t> {aorist, passive, indicative} </a:t>
            </a:r>
            <a:r>
              <a:rPr lang="en-US" sz="3600" u="sng" dirty="0">
                <a:solidFill>
                  <a:schemeClr val="bg1"/>
                </a:solidFill>
                <a:latin typeface="Times New Roman" panose="02020603050405020304" pitchFamily="18" charset="0"/>
                <a:cs typeface="Times New Roman" panose="02020603050405020304" pitchFamily="18" charset="0"/>
              </a:rPr>
              <a:t>into Christ Jesus </a:t>
            </a:r>
            <a:r>
              <a:rPr lang="en-US" sz="3600" dirty="0">
                <a:solidFill>
                  <a:schemeClr val="bg1"/>
                </a:solidFill>
                <a:latin typeface="Times New Roman" panose="02020603050405020304" pitchFamily="18" charset="0"/>
                <a:cs typeface="Times New Roman" panose="02020603050405020304" pitchFamily="18" charset="0"/>
              </a:rPr>
              <a:t>were </a:t>
            </a:r>
            <a:r>
              <a:rPr lang="en-US" sz="3600" u="sng" dirty="0">
                <a:solidFill>
                  <a:schemeClr val="bg1"/>
                </a:solidFill>
                <a:latin typeface="Times New Roman" panose="02020603050405020304" pitchFamily="18" charset="0"/>
                <a:cs typeface="Times New Roman" panose="02020603050405020304" pitchFamily="18" charset="0"/>
              </a:rPr>
              <a:t>baptized </a:t>
            </a:r>
            <a:r>
              <a:rPr lang="en-US" sz="3600" dirty="0">
                <a:solidFill>
                  <a:schemeClr val="bg1"/>
                </a:solidFill>
                <a:latin typeface="Times New Roman" panose="02020603050405020304" pitchFamily="18" charset="0"/>
                <a:cs typeface="Times New Roman" panose="02020603050405020304" pitchFamily="18" charset="0"/>
              </a:rPr>
              <a:t>{aorist, passive, indicative} </a:t>
            </a:r>
            <a:r>
              <a:rPr lang="en-US" sz="3600" u="sng" dirty="0">
                <a:solidFill>
                  <a:schemeClr val="bg1"/>
                </a:solidFill>
                <a:latin typeface="Times New Roman" panose="02020603050405020304" pitchFamily="18" charset="0"/>
                <a:cs typeface="Times New Roman" panose="02020603050405020304" pitchFamily="18" charset="0"/>
              </a:rPr>
              <a:t>into His death</a:t>
            </a:r>
            <a:r>
              <a:rPr lang="en-US" sz="36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7355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173422"/>
            <a:ext cx="9170205" cy="6826468"/>
          </a:xfrm>
        </p:spPr>
        <p:txBody>
          <a:bodyPr>
            <a:normAutofit/>
          </a:bodyPr>
          <a:lstStyle/>
          <a:p>
            <a:pPr marL="557213" indent="-557213">
              <a:buAutoNum type="arabicPeriod" startAt="10"/>
            </a:pPr>
            <a:r>
              <a:rPr lang="en-US" sz="3600" dirty="0">
                <a:solidFill>
                  <a:schemeClr val="bg1"/>
                </a:solidFill>
                <a:latin typeface="Times New Roman" panose="02020603050405020304" pitchFamily="18" charset="0"/>
                <a:cs typeface="Times New Roman" panose="02020603050405020304" pitchFamily="18" charset="0"/>
              </a:rPr>
              <a:t>What was the </a:t>
            </a:r>
            <a:r>
              <a:rPr lang="en-US" sz="3600" dirty="0">
                <a:solidFill>
                  <a:srgbClr val="FFFF00"/>
                </a:solidFill>
                <a:latin typeface="Times New Roman" panose="02020603050405020304" pitchFamily="18" charset="0"/>
                <a:cs typeface="Times New Roman" panose="02020603050405020304" pitchFamily="18" charset="0"/>
              </a:rPr>
              <a:t>purpose</a:t>
            </a:r>
            <a:r>
              <a:rPr lang="en-US" sz="3600" dirty="0">
                <a:solidFill>
                  <a:schemeClr val="bg1"/>
                </a:solidFill>
                <a:latin typeface="Times New Roman" panose="02020603050405020304" pitchFamily="18" charset="0"/>
                <a:cs typeface="Times New Roman" panose="02020603050405020304" pitchFamily="18" charset="0"/>
              </a:rPr>
              <a:t> of your co-crucifixion, co-burial, and co-resurrection with Christ? (6:4-5)</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6:4-5 </a:t>
            </a:r>
            <a:r>
              <a:rPr lang="en-US" sz="3600" dirty="0">
                <a:solidFill>
                  <a:schemeClr val="bg1"/>
                </a:solidFill>
                <a:latin typeface="Times New Roman" panose="02020603050405020304" pitchFamily="18" charset="0"/>
                <a:cs typeface="Times New Roman" panose="02020603050405020304" pitchFamily="18" charset="0"/>
              </a:rPr>
              <a:t>Therefore we were buried with Him through baptism into death, that just as Christ was raised from the dead by the glory of the Father, </a:t>
            </a:r>
            <a:r>
              <a:rPr lang="en-US" sz="3600" dirty="0">
                <a:solidFill>
                  <a:srgbClr val="00B0F0"/>
                </a:solidFill>
                <a:latin typeface="Times New Roman" panose="02020603050405020304" pitchFamily="18" charset="0"/>
                <a:cs typeface="Times New Roman" panose="02020603050405020304" pitchFamily="18" charset="0"/>
              </a:rPr>
              <a:t>even so we also should walk </a:t>
            </a:r>
            <a:r>
              <a:rPr lang="en-US" sz="3600" dirty="0">
                <a:solidFill>
                  <a:schemeClr val="bg1"/>
                </a:solidFill>
                <a:latin typeface="Times New Roman" panose="02020603050405020304" pitchFamily="18" charset="0"/>
                <a:cs typeface="Times New Roman" panose="02020603050405020304" pitchFamily="18" charset="0"/>
              </a:rPr>
              <a:t>{IN OUR CONDITION} </a:t>
            </a:r>
            <a:r>
              <a:rPr lang="en-US" sz="3600" dirty="0">
                <a:solidFill>
                  <a:srgbClr val="00B0F0"/>
                </a:solidFill>
                <a:latin typeface="Times New Roman" panose="02020603050405020304" pitchFamily="18" charset="0"/>
                <a:cs typeface="Times New Roman" panose="02020603050405020304" pitchFamily="18" charset="0"/>
              </a:rPr>
              <a:t>in newness of life</a:t>
            </a:r>
            <a:r>
              <a:rPr lang="en-US" sz="3600" dirty="0">
                <a:solidFill>
                  <a:schemeClr val="bg1"/>
                </a:solidFill>
                <a:latin typeface="Times New Roman" panose="02020603050405020304" pitchFamily="18" charset="0"/>
                <a:cs typeface="Times New Roman" panose="02020603050405020304" pitchFamily="18" charset="0"/>
              </a:rPr>
              <a:t>. 5 For if we have been united together in the likeness of His death, certainly we also shall be in the likeness of His resurrection, </a:t>
            </a:r>
          </a:p>
        </p:txBody>
      </p:sp>
    </p:spTree>
    <p:extLst>
      <p:ext uri="{BB962C8B-B14F-4D97-AF65-F5344CB8AC3E}">
        <p14:creationId xmlns:p14="http://schemas.microsoft.com/office/powerpoint/2010/main" val="12970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endParaRPr lang="en-US" altLang="en-US"/>
          </a:p>
        </p:txBody>
      </p:sp>
      <p:pic>
        <p:nvPicPr>
          <p:cNvPr id="89091" name="Picture 2" descr="G:\14.0 Resources\14.01 Picture Illustrations (jpg, etc)\Christian Life\The Gospel For The Sain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99890"/>
          </a:xfrm>
        </p:spPr>
      </p:pic>
    </p:spTree>
    <p:extLst>
      <p:ext uri="{BB962C8B-B14F-4D97-AF65-F5344CB8AC3E}">
        <p14:creationId xmlns:p14="http://schemas.microsoft.com/office/powerpoint/2010/main" val="3615198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G:\14.0 Resources\14.01 Picture Illustrations (jpg, etc)\Christian Life\5_dead-buried-seate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529721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C314AB-381E-49D2-91D8-112DF24E7F54}"/>
              </a:ext>
            </a:extLst>
          </p:cNvPr>
          <p:cNvPicPr>
            <a:picLocks noChangeAspect="1"/>
          </p:cNvPicPr>
          <p:nvPr/>
        </p:nvPicPr>
        <p:blipFill>
          <a:blip r:embed="rId4"/>
          <a:stretch>
            <a:fillRect/>
          </a:stretch>
        </p:blipFill>
        <p:spPr>
          <a:xfrm>
            <a:off x="5415455" y="-1"/>
            <a:ext cx="3728545" cy="6857999"/>
          </a:xfrm>
          <a:prstGeom prst="rect">
            <a:avLst/>
          </a:prstGeom>
        </p:spPr>
      </p:pic>
    </p:spTree>
    <p:extLst>
      <p:ext uri="{BB962C8B-B14F-4D97-AF65-F5344CB8AC3E}">
        <p14:creationId xmlns:p14="http://schemas.microsoft.com/office/powerpoint/2010/main" val="1546357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189186"/>
            <a:ext cx="9170205" cy="6668814"/>
          </a:xfrm>
        </p:spPr>
        <p:txBody>
          <a:bodyPr>
            <a:normAutofit/>
          </a:bodyPr>
          <a:lstStyle/>
          <a:p>
            <a:pPr marL="557213" indent="-557213">
              <a:buAutoNum type="arabicPeriod" startAt="11"/>
            </a:pPr>
            <a:r>
              <a:rPr lang="en-US" sz="4000" dirty="0">
                <a:solidFill>
                  <a:schemeClr val="bg1"/>
                </a:solidFill>
                <a:latin typeface="Times New Roman" panose="02020603050405020304" pitchFamily="18" charset="0"/>
                <a:cs typeface="Times New Roman" panose="02020603050405020304" pitchFamily="18" charset="0"/>
              </a:rPr>
              <a:t>What does God now want you to know? (6:6a)</a:t>
            </a:r>
          </a:p>
          <a:p>
            <a:pPr marL="0" indent="0">
              <a:buNone/>
            </a:pPr>
            <a:endParaRPr lang="en-US" sz="4000" dirty="0">
              <a:solidFill>
                <a:schemeClr val="bg1"/>
              </a:solidFill>
              <a:latin typeface="Times New Roman" panose="02020603050405020304" pitchFamily="18" charset="0"/>
              <a:cs typeface="Times New Roman" panose="02020603050405020304" pitchFamily="18" charset="0"/>
            </a:endParaRPr>
          </a:p>
          <a:p>
            <a:pPr marL="0" indent="0">
              <a:buNone/>
            </a:pPr>
            <a:r>
              <a:rPr lang="en-US" sz="4000" dirty="0">
                <a:solidFill>
                  <a:srgbClr val="FFFF00"/>
                </a:solidFill>
                <a:latin typeface="Times New Roman" panose="02020603050405020304" pitchFamily="18" charset="0"/>
                <a:cs typeface="Times New Roman" panose="02020603050405020304" pitchFamily="18" charset="0"/>
              </a:rPr>
              <a:t>Romans 6:6 </a:t>
            </a:r>
            <a:r>
              <a:rPr lang="en-US" sz="4000" dirty="0">
                <a:solidFill>
                  <a:srgbClr val="00B0F0"/>
                </a:solidFill>
                <a:latin typeface="Times New Roman" panose="02020603050405020304" pitchFamily="18" charset="0"/>
                <a:cs typeface="Times New Roman" panose="02020603050405020304" pitchFamily="18" charset="0"/>
              </a:rPr>
              <a:t>knowing this, that our old man was crucified with Him</a:t>
            </a:r>
            <a:r>
              <a:rPr lang="en-US" sz="4000" dirty="0">
                <a:solidFill>
                  <a:schemeClr val="bg1"/>
                </a:solidFill>
                <a:latin typeface="Times New Roman" panose="02020603050405020304" pitchFamily="18" charset="0"/>
                <a:cs typeface="Times New Roman" panose="02020603050405020304" pitchFamily="18" charset="0"/>
              </a:rPr>
              <a:t>, that the body of sin might be done away with, that we should no longer be slaves of sin. </a:t>
            </a: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31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0" y="157655"/>
            <a:ext cx="8915400" cy="6700345"/>
          </a:xfrm>
        </p:spPr>
        <p:txBody>
          <a:bodyPr>
            <a:noAutofit/>
          </a:bodyPr>
          <a:lstStyle/>
          <a:p>
            <a:pPr marL="0" indent="0">
              <a:buNone/>
            </a:pPr>
            <a:r>
              <a:rPr lang="en-US" sz="3200" dirty="0">
                <a:solidFill>
                  <a:schemeClr val="bg1"/>
                </a:solidFill>
              </a:rPr>
              <a:t>The words “know”, “knowing”, “knowledge”, “known”, “knows” etc. are found almost 1500x in the Bible.</a:t>
            </a:r>
          </a:p>
          <a:p>
            <a:pPr marL="0" indent="0">
              <a:buNone/>
            </a:pPr>
            <a:endParaRPr lang="en-US" sz="800" dirty="0">
              <a:solidFill>
                <a:schemeClr val="bg1"/>
              </a:solidFill>
            </a:endParaRPr>
          </a:p>
          <a:p>
            <a:pPr marL="0" indent="0">
              <a:buNone/>
            </a:pPr>
            <a:r>
              <a:rPr lang="en-US" sz="3200" dirty="0">
                <a:solidFill>
                  <a:srgbClr val="FFFF00"/>
                </a:solidFill>
              </a:rPr>
              <a:t>The words “feel” and “feeling[s]” are found only 8x in the Bible.</a:t>
            </a:r>
          </a:p>
          <a:p>
            <a:pPr marL="0" indent="0">
              <a:buNone/>
            </a:pPr>
            <a:endParaRPr lang="en-US" sz="800" dirty="0">
              <a:solidFill>
                <a:schemeClr val="bg1"/>
              </a:solidFill>
            </a:endParaRPr>
          </a:p>
          <a:p>
            <a:pPr marL="0" indent="0">
              <a:buNone/>
            </a:pPr>
            <a:r>
              <a:rPr lang="en-US" sz="3200" dirty="0">
                <a:solidFill>
                  <a:schemeClr val="bg1"/>
                </a:solidFill>
              </a:rPr>
              <a:t>The words, “experience” or ‘experienced” are found only 3x in the Bible.</a:t>
            </a:r>
          </a:p>
          <a:p>
            <a:pPr marL="0" indent="0">
              <a:buNone/>
            </a:pPr>
            <a:endParaRPr lang="en-US" sz="800" dirty="0">
              <a:solidFill>
                <a:schemeClr val="bg1"/>
              </a:solidFill>
            </a:endParaRPr>
          </a:p>
          <a:p>
            <a:pPr marL="0" indent="0">
              <a:buNone/>
            </a:pPr>
            <a:r>
              <a:rPr lang="en-US" sz="3200" dirty="0">
                <a:solidFill>
                  <a:srgbClr val="FFFF00"/>
                </a:solidFill>
              </a:rPr>
              <a:t>What does this indicate? God puts a high priority in KNOWING HIS WORD, not on going by your feelings or experiences!!!</a:t>
            </a:r>
          </a:p>
        </p:txBody>
      </p:sp>
    </p:spTree>
    <p:extLst>
      <p:ext uri="{BB962C8B-B14F-4D97-AF65-F5344CB8AC3E}">
        <p14:creationId xmlns:p14="http://schemas.microsoft.com/office/powerpoint/2010/main" val="19124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236484"/>
            <a:ext cx="9170205" cy="6763406"/>
          </a:xfrm>
        </p:spPr>
        <p:txBody>
          <a:bodyPr>
            <a:normAutofit/>
          </a:bodyPr>
          <a:lstStyle/>
          <a:p>
            <a:pPr marL="0" indent="0">
              <a:buNone/>
            </a:pPr>
            <a:r>
              <a:rPr lang="en-US" sz="3200" dirty="0">
                <a:solidFill>
                  <a:schemeClr val="bg1"/>
                </a:solidFill>
                <a:latin typeface="Times New Roman" panose="02020603050405020304" pitchFamily="18" charset="0"/>
                <a:cs typeface="Times New Roman" panose="02020603050405020304" pitchFamily="18" charset="0"/>
              </a:rPr>
              <a:t>12. What is the “old man” referring to? (6:6a)</a:t>
            </a:r>
          </a:p>
          <a:p>
            <a:pPr marL="0" indent="0">
              <a:buNone/>
            </a:pPr>
            <a:endParaRPr lang="en-US" sz="800" dirty="0">
              <a:solidFill>
                <a:srgbClr val="FFFF00"/>
              </a:solidFill>
              <a:latin typeface="Times New Roman" panose="02020603050405020304" pitchFamily="18" charset="0"/>
              <a:cs typeface="Times New Roman" panose="02020603050405020304" pitchFamily="18" charset="0"/>
            </a:endParaRPr>
          </a:p>
          <a:p>
            <a:pPr marL="0" indent="0">
              <a:buNone/>
            </a:pPr>
            <a:r>
              <a:rPr lang="en-US" sz="3200" dirty="0">
                <a:solidFill>
                  <a:srgbClr val="FFFF00"/>
                </a:solidFill>
                <a:latin typeface="Times New Roman" panose="02020603050405020304" pitchFamily="18" charset="0"/>
                <a:cs typeface="Times New Roman" panose="02020603050405020304" pitchFamily="18" charset="0"/>
              </a:rPr>
              <a:t>Romans 6:6 </a:t>
            </a:r>
            <a:r>
              <a:rPr lang="en-US" sz="3200" dirty="0">
                <a:solidFill>
                  <a:schemeClr val="bg1"/>
                </a:solidFill>
                <a:latin typeface="Times New Roman" panose="02020603050405020304" pitchFamily="18" charset="0"/>
                <a:cs typeface="Times New Roman" panose="02020603050405020304" pitchFamily="18" charset="0"/>
              </a:rPr>
              <a:t>knowing this, that our </a:t>
            </a:r>
            <a:r>
              <a:rPr lang="en-US" sz="3200" dirty="0">
                <a:solidFill>
                  <a:srgbClr val="00B0F0"/>
                </a:solidFill>
                <a:latin typeface="Times New Roman" panose="02020603050405020304" pitchFamily="18" charset="0"/>
                <a:cs typeface="Times New Roman" panose="02020603050405020304" pitchFamily="18" charset="0"/>
              </a:rPr>
              <a:t>old man </a:t>
            </a:r>
            <a:r>
              <a:rPr lang="en-US" sz="3200" dirty="0">
                <a:solidFill>
                  <a:schemeClr val="bg1"/>
                </a:solidFill>
                <a:latin typeface="Times New Roman" panose="02020603050405020304" pitchFamily="18" charset="0"/>
                <a:cs typeface="Times New Roman" panose="02020603050405020304" pitchFamily="18" charset="0"/>
              </a:rPr>
              <a:t>was crucified with Him, that the body of sin might be done away with, that we should no longer be slaves of sin. </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chemeClr val="bg1"/>
                </a:solidFill>
                <a:latin typeface="Times New Roman" panose="02020603050405020304" pitchFamily="18" charset="0"/>
                <a:cs typeface="Times New Roman" panose="02020603050405020304" pitchFamily="18" charset="0"/>
              </a:rPr>
              <a:t>“old man” is </a:t>
            </a:r>
            <a:r>
              <a:rPr lang="en-US" sz="3200" dirty="0">
                <a:solidFill>
                  <a:srgbClr val="00B0F0"/>
                </a:solidFill>
                <a:latin typeface="Times New Roman" panose="02020603050405020304" pitchFamily="18" charset="0"/>
                <a:cs typeface="Times New Roman" panose="02020603050405020304" pitchFamily="18" charset="0"/>
              </a:rPr>
              <a:t>not</a:t>
            </a:r>
            <a:r>
              <a:rPr lang="en-US" sz="3200" dirty="0">
                <a:solidFill>
                  <a:schemeClr val="bg1"/>
                </a:solidFill>
                <a:latin typeface="Times New Roman" panose="02020603050405020304" pitchFamily="18" charset="0"/>
                <a:cs typeface="Times New Roman" panose="02020603050405020304" pitchFamily="18" charset="0"/>
              </a:rPr>
              <a:t> referring to the sin nature but all that you were in Adam in contrast to now being a new creation in Christ (2 Cor. 5:17).</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chemeClr val="bg1"/>
                </a:solidFill>
                <a:latin typeface="Times New Roman" panose="02020603050405020304" pitchFamily="18" charset="0"/>
                <a:cs typeface="Times New Roman" panose="02020603050405020304" pitchFamily="18" charset="0"/>
              </a:rPr>
              <a:t>Note: 6:2 – “we who died” / “us … were baptized into His death” / “we” – vs.4 &amp; 5 / 6:7 / Gal. 2:20</a:t>
            </a:r>
          </a:p>
        </p:txBody>
      </p:sp>
    </p:spTree>
    <p:extLst>
      <p:ext uri="{BB962C8B-B14F-4D97-AF65-F5344CB8AC3E}">
        <p14:creationId xmlns:p14="http://schemas.microsoft.com/office/powerpoint/2010/main" val="340408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1014906"/>
            <a:ext cx="9170205" cy="4985845"/>
          </a:xfrm>
        </p:spPr>
        <p:txBody>
          <a:bodyPr>
            <a:normAutofit/>
          </a:bodyPr>
          <a:lstStyle/>
          <a:p>
            <a:pPr marL="0" indent="0">
              <a:buNone/>
            </a:pPr>
            <a:endParaRPr lang="en-US" sz="6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00B0F0"/>
                </a:solidFill>
                <a:latin typeface="Times New Roman" panose="02020603050405020304" pitchFamily="18" charset="0"/>
                <a:cs typeface="Times New Roman" panose="02020603050405020304" pitchFamily="18" charset="0"/>
              </a:rPr>
              <a:t>“was crucified” </a:t>
            </a:r>
            <a:r>
              <a:rPr lang="en-US" sz="3600" dirty="0">
                <a:solidFill>
                  <a:schemeClr val="bg1"/>
                </a:solidFill>
                <a:latin typeface="Times New Roman" panose="02020603050405020304" pitchFamily="18" charset="0"/>
                <a:cs typeface="Times New Roman" panose="02020603050405020304" pitchFamily="18" charset="0"/>
              </a:rPr>
              <a:t>carries the idea of being “put to death legally”.</a:t>
            </a:r>
          </a:p>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chemeClr val="bg1"/>
                </a:solidFill>
                <a:latin typeface="Times New Roman" panose="02020603050405020304" pitchFamily="18" charset="0"/>
                <a:cs typeface="Times New Roman" panose="02020603050405020304" pitchFamily="18" charset="0"/>
              </a:rPr>
              <a:t>The “old man” refers to all that you were in Adam before your salvation in contrast to now being a new creation in Christ.</a:t>
            </a: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19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110359"/>
            <a:ext cx="9065173" cy="6905295"/>
          </a:xfrm>
        </p:spPr>
        <p:txBody>
          <a:bodyPr>
            <a:normAutofit/>
          </a:bodyPr>
          <a:lstStyle/>
          <a:p>
            <a:pPr marL="0" indent="0">
              <a:buNone/>
            </a:pPr>
            <a:r>
              <a:rPr lang="en-US" sz="2400" dirty="0">
                <a:solidFill>
                  <a:schemeClr val="bg1"/>
                </a:solidFill>
                <a:latin typeface="Times New Roman" panose="02020603050405020304" pitchFamily="18" charset="0"/>
                <a:cs typeface="Times New Roman" panose="02020603050405020304" pitchFamily="18" charset="0"/>
              </a:rPr>
              <a:t>1. </a:t>
            </a:r>
            <a:r>
              <a:rPr lang="en-US" sz="3200" dirty="0">
                <a:solidFill>
                  <a:schemeClr val="bg1"/>
                </a:solidFill>
                <a:latin typeface="Times New Roman" panose="02020603050405020304" pitchFamily="18" charset="0"/>
                <a:cs typeface="Times New Roman" panose="02020603050405020304" pitchFamily="18" charset="0"/>
              </a:rPr>
              <a:t>What is the context of Romans 6?</a:t>
            </a:r>
          </a:p>
          <a:p>
            <a:pPr marL="0" indent="0">
              <a:buNone/>
            </a:pPr>
            <a:endParaRPr lang="en-US" sz="9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rgbClr val="FFFF00"/>
                </a:solidFill>
                <a:latin typeface="Times New Roman" panose="02020603050405020304" pitchFamily="18" charset="0"/>
                <a:cs typeface="Times New Roman" panose="02020603050405020304" pitchFamily="18" charset="0"/>
              </a:rPr>
              <a:t>I. THE RIGHTEOUSNESS OF GOD </a:t>
            </a:r>
            <a:r>
              <a:rPr lang="en-US" sz="3200" i="1" dirty="0">
                <a:solidFill>
                  <a:srgbClr val="FFFF00"/>
                </a:solidFill>
                <a:latin typeface="Times New Roman" panose="02020603050405020304" pitchFamily="18" charset="0"/>
                <a:cs typeface="Times New Roman" panose="02020603050405020304" pitchFamily="18" charset="0"/>
              </a:rPr>
              <a:t>INTRODUCED</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the 	MESSAGE of the GOSPEL.  (Rom. 1:1-17)</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rgbClr val="FFFF00"/>
                </a:solidFill>
                <a:latin typeface="Times New Roman" panose="02020603050405020304" pitchFamily="18" charset="0"/>
                <a:cs typeface="Times New Roman" panose="02020603050405020304" pitchFamily="18" charset="0"/>
              </a:rPr>
              <a:t>II. THE RIGHTEOUSNESS OF GOD </a:t>
            </a:r>
            <a:r>
              <a:rPr lang="en-US" sz="3200" i="1" dirty="0">
                <a:solidFill>
                  <a:srgbClr val="FFFF00"/>
                </a:solidFill>
                <a:latin typeface="Times New Roman" panose="02020603050405020304" pitchFamily="18" charset="0"/>
                <a:cs typeface="Times New Roman" panose="02020603050405020304" pitchFamily="18" charset="0"/>
              </a:rPr>
              <a:t>REQUIRED</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Man’s SIN  and God’s CONDEMNATION (Romans 1:18-3:20)</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rgbClr val="FFFF00"/>
                </a:solidFill>
                <a:latin typeface="Times New Roman" panose="02020603050405020304" pitchFamily="18" charset="0"/>
                <a:cs typeface="Times New Roman" panose="02020603050405020304" pitchFamily="18" charset="0"/>
              </a:rPr>
              <a:t>III. THE RIGHTEOUSNESS OF GOD </a:t>
            </a:r>
            <a:r>
              <a:rPr lang="en-US" sz="3200" i="1" dirty="0">
                <a:solidFill>
                  <a:srgbClr val="FFFF00"/>
                </a:solidFill>
                <a:latin typeface="Times New Roman" panose="02020603050405020304" pitchFamily="18" charset="0"/>
                <a:cs typeface="Times New Roman" panose="02020603050405020304" pitchFamily="18" charset="0"/>
              </a:rPr>
              <a:t>RECEIVED</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SALVATION from SIN’S PENALTY and JUSTIFICATION (Romans 3:21-5:21)</a:t>
            </a: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rgbClr val="FFFF00"/>
                </a:solidFill>
                <a:latin typeface="Times New Roman" panose="02020603050405020304" pitchFamily="18" charset="0"/>
                <a:cs typeface="Times New Roman" panose="02020603050405020304" pitchFamily="18" charset="0"/>
              </a:rPr>
              <a:t>IV. THE RIGHTEOUSNESS OF GOD </a:t>
            </a:r>
            <a:r>
              <a:rPr lang="en-US" sz="3200" i="1" dirty="0">
                <a:solidFill>
                  <a:srgbClr val="FFFF00"/>
                </a:solidFill>
                <a:latin typeface="Times New Roman" panose="02020603050405020304" pitchFamily="18" charset="0"/>
                <a:cs typeface="Times New Roman" panose="02020603050405020304" pitchFamily="18" charset="0"/>
              </a:rPr>
              <a:t>REPRODUCED</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SALVATION from SIN’S POWER and SANCTIFICATION 	(Romans 6:1-8:17)</a:t>
            </a:r>
          </a:p>
          <a:p>
            <a:pPr marL="0" indent="0">
              <a:buNone/>
            </a:pPr>
            <a:endParaRPr lang="en-US" sz="32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2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26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G:\14.0 Resources\14.01 Picture Illustrations (jpg, etc)\Christian Life\14_died-with-christ-in-m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1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60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236483"/>
            <a:ext cx="9170205" cy="6794937"/>
          </a:xfrm>
        </p:spPr>
        <p:txBody>
          <a:bodyPr>
            <a:normAutofit/>
          </a:bodyPr>
          <a:lstStyle/>
          <a:p>
            <a:pPr marL="0" indent="0">
              <a:buNone/>
            </a:pPr>
            <a:r>
              <a:rPr lang="en-US" sz="3200" dirty="0">
                <a:solidFill>
                  <a:schemeClr val="bg1"/>
                </a:solidFill>
                <a:latin typeface="Times New Roman" panose="02020603050405020304" pitchFamily="18" charset="0"/>
                <a:cs typeface="Times New Roman" panose="02020603050405020304" pitchFamily="18" charset="0"/>
              </a:rPr>
              <a:t>13. Why would God “crucify the old man” with Jesus Christ? (6:6b)</a:t>
            </a:r>
          </a:p>
          <a:p>
            <a:pPr marL="0" indent="0">
              <a:buNone/>
            </a:pPr>
            <a:endParaRPr lang="en-US" sz="800" dirty="0">
              <a:solidFill>
                <a:srgbClr val="FFFF00"/>
              </a:solidFill>
              <a:latin typeface="Times New Roman" panose="02020603050405020304" pitchFamily="18" charset="0"/>
              <a:cs typeface="Times New Roman" panose="02020603050405020304" pitchFamily="18" charset="0"/>
            </a:endParaRPr>
          </a:p>
          <a:p>
            <a:pPr marL="0" indent="0">
              <a:buNone/>
            </a:pPr>
            <a:r>
              <a:rPr lang="en-US" sz="3200" dirty="0">
                <a:solidFill>
                  <a:srgbClr val="FFFF00"/>
                </a:solidFill>
                <a:latin typeface="Times New Roman" panose="02020603050405020304" pitchFamily="18" charset="0"/>
                <a:cs typeface="Times New Roman" panose="02020603050405020304" pitchFamily="18" charset="0"/>
              </a:rPr>
              <a:t>Romans 6:6 </a:t>
            </a:r>
            <a:r>
              <a:rPr lang="en-US" sz="3200" dirty="0">
                <a:solidFill>
                  <a:schemeClr val="bg1"/>
                </a:solidFill>
                <a:latin typeface="Times New Roman" panose="02020603050405020304" pitchFamily="18" charset="0"/>
                <a:cs typeface="Times New Roman" panose="02020603050405020304" pitchFamily="18" charset="0"/>
              </a:rPr>
              <a:t>knowing this, that our old man was crucified with Him, </a:t>
            </a:r>
            <a:r>
              <a:rPr lang="en-US" sz="3200" dirty="0">
                <a:solidFill>
                  <a:srgbClr val="00B0F0"/>
                </a:solidFill>
                <a:latin typeface="Times New Roman" panose="02020603050405020304" pitchFamily="18" charset="0"/>
                <a:cs typeface="Times New Roman" panose="02020603050405020304" pitchFamily="18" charset="0"/>
              </a:rPr>
              <a:t>that the body of sin might be done away with,</a:t>
            </a:r>
            <a:r>
              <a:rPr lang="en-US" sz="3200" dirty="0">
                <a:solidFill>
                  <a:schemeClr val="bg1"/>
                </a:solidFill>
                <a:latin typeface="Times New Roman" panose="02020603050405020304" pitchFamily="18" charset="0"/>
                <a:cs typeface="Times New Roman" panose="02020603050405020304" pitchFamily="18" charset="0"/>
              </a:rPr>
              <a:t> that we should no longer be slaves of sin. </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rgbClr val="00B0F0"/>
                </a:solidFill>
                <a:latin typeface="Times New Roman" panose="02020603050405020304" pitchFamily="18" charset="0"/>
                <a:cs typeface="Times New Roman" panose="02020603050405020304" pitchFamily="18" charset="0"/>
              </a:rPr>
              <a:t>“the body of sin” </a:t>
            </a:r>
            <a:r>
              <a:rPr lang="en-US" sz="3200" dirty="0">
                <a:solidFill>
                  <a:schemeClr val="bg1"/>
                </a:solidFill>
                <a:latin typeface="Times New Roman" panose="02020603050405020304" pitchFamily="18" charset="0"/>
                <a:cs typeface="Times New Roman" panose="02020603050405020304" pitchFamily="18" charset="0"/>
              </a:rPr>
              <a:t>- seems to best refer to </a:t>
            </a:r>
            <a:r>
              <a:rPr lang="en-US" sz="3200" dirty="0">
                <a:solidFill>
                  <a:srgbClr val="FFFF00"/>
                </a:solidFill>
                <a:latin typeface="Times New Roman" panose="02020603050405020304" pitchFamily="18" charset="0"/>
                <a:cs typeface="Times New Roman" panose="02020603050405020304" pitchFamily="18" charset="0"/>
              </a:rPr>
              <a:t>THE SIN NATURE’S PAST USE AND DOMINATION OF OUR BODY.</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rgbClr val="00B0F0"/>
                </a:solidFill>
                <a:latin typeface="Times New Roman" panose="02020603050405020304" pitchFamily="18" charset="0"/>
                <a:cs typeface="Times New Roman" panose="02020603050405020304" pitchFamily="18" charset="0"/>
              </a:rPr>
              <a:t>“done away with” </a:t>
            </a:r>
            <a:r>
              <a:rPr lang="en-US" sz="3200" dirty="0">
                <a:solidFill>
                  <a:schemeClr val="bg1"/>
                </a:solidFill>
                <a:latin typeface="Times New Roman" panose="02020603050405020304" pitchFamily="18" charset="0"/>
                <a:cs typeface="Times New Roman" panose="02020603050405020304" pitchFamily="18" charset="0"/>
              </a:rPr>
              <a:t>- means to be </a:t>
            </a:r>
            <a:r>
              <a:rPr lang="en-US" sz="3200" dirty="0">
                <a:solidFill>
                  <a:srgbClr val="FFFF00"/>
                </a:solidFill>
                <a:latin typeface="Times New Roman" panose="02020603050405020304" pitchFamily="18" charset="0"/>
                <a:cs typeface="Times New Roman" panose="02020603050405020304" pitchFamily="18" charset="0"/>
              </a:rPr>
              <a:t>RENDERED POWERLESS; RENDERED INOPERATIVE; PUT OUT OF BUSINESS; STRIPPED OF ITS RULING POWER.</a:t>
            </a:r>
          </a:p>
          <a:p>
            <a:pPr marL="0" indent="0">
              <a:buNone/>
            </a:pPr>
            <a:endParaRPr lang="en-US" sz="3000" dirty="0">
              <a:solidFill>
                <a:srgbClr val="FFFF00"/>
              </a:solidFill>
              <a:latin typeface="Times New Roman" panose="02020603050405020304" pitchFamily="18" charset="0"/>
              <a:cs typeface="Times New Roman" panose="02020603050405020304" pitchFamily="18" charset="0"/>
            </a:endParaRPr>
          </a:p>
          <a:p>
            <a:pPr marL="0" indent="0">
              <a:buNone/>
            </a:pPr>
            <a:endParaRPr lang="en-US" sz="3000" dirty="0">
              <a:solidFill>
                <a:srgbClr val="FFFF00"/>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744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664"/>
        <p:cNvGrpSpPr/>
        <p:nvPr/>
      </p:nvGrpSpPr>
      <p:grpSpPr>
        <a:xfrm>
          <a:off x="0" y="0"/>
          <a:ext cx="0" cy="0"/>
          <a:chOff x="0" y="0"/>
          <a:chExt cx="0" cy="0"/>
        </a:xfrm>
      </p:grpSpPr>
      <p:sp>
        <p:nvSpPr>
          <p:cNvPr id="665" name="Google Shape;665;p51"/>
          <p:cNvSpPr txBox="1">
            <a:spLocks noGrp="1"/>
          </p:cNvSpPr>
          <p:nvPr>
            <p:ph type="body" idx="1"/>
          </p:nvPr>
        </p:nvSpPr>
        <p:spPr>
          <a:xfrm>
            <a:off x="404735" y="2228850"/>
            <a:ext cx="8476938" cy="4629150"/>
          </a:xfrm>
          <a:prstGeom prst="rect">
            <a:avLst/>
          </a:prstGeom>
          <a:noFill/>
          <a:ln>
            <a:noFill/>
          </a:ln>
        </p:spPr>
        <p:txBody>
          <a:bodyPr spcFirstLastPara="1" wrap="square" lIns="68569" tIns="34275" rIns="68569" bIns="34275" anchor="t" anchorCtr="0">
            <a:normAutofit/>
          </a:bodyPr>
          <a:lstStyle/>
          <a:p>
            <a:pPr marL="0" indent="0">
              <a:spcBef>
                <a:spcPts val="0"/>
              </a:spcBef>
              <a:buNone/>
            </a:pPr>
            <a:r>
              <a:rPr lang="en-US" sz="3600" dirty="0"/>
              <a:t>Because of the believer’s identification with Jesus Christ in His death, the </a:t>
            </a:r>
            <a:r>
              <a:rPr lang="en-US" sz="3600" dirty="0">
                <a:solidFill>
                  <a:srgbClr val="FFC000"/>
                </a:solidFill>
              </a:rPr>
              <a:t>sin nature’s</a:t>
            </a:r>
            <a:r>
              <a:rPr lang="en-US" sz="3600" dirty="0"/>
              <a:t> </a:t>
            </a:r>
            <a:r>
              <a:rPr lang="en-US" sz="3600" b="1" u="sng" dirty="0">
                <a:solidFill>
                  <a:srgbClr val="FFFF00"/>
                </a:solidFill>
              </a:rPr>
              <a:t>RIGHT TO RULE</a:t>
            </a:r>
            <a:r>
              <a:rPr lang="en-US" sz="3600" dirty="0"/>
              <a:t> as a master in the believer’s body has been </a:t>
            </a:r>
            <a:r>
              <a:rPr lang="en-US" sz="3600" b="1" u="sng" dirty="0">
                <a:solidFill>
                  <a:srgbClr val="FFFF00"/>
                </a:solidFill>
              </a:rPr>
              <a:t>LEGALLY BROKEN</a:t>
            </a:r>
            <a:r>
              <a:rPr lang="en-US" sz="3600" dirty="0"/>
              <a:t>, so that the believer is legally </a:t>
            </a:r>
            <a:r>
              <a:rPr lang="en-US" sz="3600" b="1" u="sng" dirty="0">
                <a:solidFill>
                  <a:srgbClr val="FFFF00"/>
                </a:solidFill>
              </a:rPr>
              <a:t>FREED</a:t>
            </a:r>
            <a:r>
              <a:rPr lang="en-US" sz="3600" dirty="0"/>
              <a:t> from enslavement to the </a:t>
            </a:r>
            <a:r>
              <a:rPr lang="en-US" sz="3600" dirty="0">
                <a:solidFill>
                  <a:srgbClr val="FFC000"/>
                </a:solidFill>
              </a:rPr>
              <a:t>sin nature</a:t>
            </a:r>
            <a:r>
              <a:rPr lang="en-US" sz="3600" dirty="0"/>
              <a:t>.</a:t>
            </a:r>
            <a:endParaRPr sz="3600" dirty="0"/>
          </a:p>
          <a:p>
            <a:pPr marL="205740" indent="-205740">
              <a:buNone/>
            </a:pPr>
            <a:endParaRPr b="1" dirty="0"/>
          </a:p>
        </p:txBody>
      </p:sp>
      <p:sp>
        <p:nvSpPr>
          <p:cNvPr id="666" name="Google Shape;666;p51"/>
          <p:cNvSpPr txBox="1">
            <a:spLocks noGrp="1"/>
          </p:cNvSpPr>
          <p:nvPr>
            <p:ph type="title"/>
          </p:nvPr>
        </p:nvSpPr>
        <p:spPr>
          <a:xfrm>
            <a:off x="1485900" y="971550"/>
            <a:ext cx="6172200" cy="914400"/>
          </a:xfrm>
          <a:prstGeom prst="rect">
            <a:avLst/>
          </a:prstGeom>
          <a:noFill/>
          <a:ln>
            <a:noFill/>
          </a:ln>
        </p:spPr>
        <p:txBody>
          <a:bodyPr spcFirstLastPara="1" wrap="square" lIns="68569" tIns="34275" rIns="68569" bIns="34275" anchor="b" anchorCtr="0">
            <a:normAutofit/>
          </a:bodyPr>
          <a:lstStyle/>
          <a:p>
            <a:pPr algn="ctr"/>
            <a:r>
              <a:rPr lang="en-US" dirty="0">
                <a:latin typeface="Calibri"/>
                <a:ea typeface="Calibri"/>
                <a:cs typeface="Calibri"/>
                <a:sym typeface="Calibri"/>
              </a:rPr>
              <a:t>The Main Point to Understand</a:t>
            </a:r>
            <a:endParaRPr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65">
                                            <p:txEl>
                                              <p:pRg st="0" end="0"/>
                                            </p:txEl>
                                          </p:spTgt>
                                        </p:tgtEl>
                                        <p:attrNameLst>
                                          <p:attrName>style.visibility</p:attrName>
                                        </p:attrNameLst>
                                      </p:cBhvr>
                                      <p:to>
                                        <p:strVal val="visible"/>
                                      </p:to>
                                    </p:set>
                                    <p:anim calcmode="lin" valueType="num">
                                      <p:cBhvr additive="base">
                                        <p:cTn id="7" dur="1500"/>
                                        <p:tgtEl>
                                          <p:spTgt spid="665">
                                            <p:txEl>
                                              <p:pRg st="0" end="0"/>
                                            </p:txEl>
                                          </p:spTgt>
                                        </p:tgtEl>
                                        <p:attrNameLst>
                                          <p:attrName>ppt_w</p:attrName>
                                        </p:attrNameLst>
                                      </p:cBhvr>
                                      <p:tavLst>
                                        <p:tav tm="0">
                                          <p:val>
                                            <p:strVal val="0"/>
                                          </p:val>
                                        </p:tav>
                                        <p:tav tm="100000">
                                          <p:val>
                                            <p:strVal val="#ppt_w"/>
                                          </p:val>
                                        </p:tav>
                                      </p:tavLst>
                                    </p:anim>
                                    <p:anim calcmode="lin" valueType="num">
                                      <p:cBhvr additive="base">
                                        <p:cTn id="8" dur="1500"/>
                                        <p:tgtEl>
                                          <p:spTgt spid="665">
                                            <p:txEl>
                                              <p:pRg st="0" end="0"/>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315310"/>
            <a:ext cx="9170205" cy="6542690"/>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endParaRPr lang="en-US" sz="1350" dirty="0">
              <a:latin typeface="Times New Roman" panose="02020603050405020304" pitchFamily="18" charset="0"/>
              <a:ea typeface="Times New Roman" panose="02020603050405020304" pitchFamily="18" charset="0"/>
            </a:endParaRPr>
          </a:p>
          <a:p>
            <a:pPr marL="0" indent="0">
              <a:buNone/>
            </a:pPr>
            <a:r>
              <a:rPr lang="en-US" sz="3600" dirty="0">
                <a:solidFill>
                  <a:schemeClr val="bg1"/>
                </a:solidFill>
                <a:latin typeface="Times New Roman" panose="02020603050405020304" pitchFamily="18" charset="0"/>
                <a:cs typeface="Times New Roman" panose="02020603050405020304" pitchFamily="18" charset="0"/>
              </a:rPr>
              <a:t>14. Because of the cross-work of Christ and your position in Him, what are you no longer? (6:6c)</a:t>
            </a:r>
          </a:p>
          <a:p>
            <a:pPr marL="0" indent="0">
              <a:buNone/>
            </a:pPr>
            <a:endParaRPr lang="en-US" sz="800" dirty="0">
              <a:solidFill>
                <a:srgbClr val="FFFF00"/>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6:6 </a:t>
            </a:r>
            <a:r>
              <a:rPr lang="en-US" sz="3600" dirty="0">
                <a:solidFill>
                  <a:schemeClr val="bg1"/>
                </a:solidFill>
                <a:latin typeface="Times New Roman" panose="02020603050405020304" pitchFamily="18" charset="0"/>
                <a:cs typeface="Times New Roman" panose="02020603050405020304" pitchFamily="18" charset="0"/>
              </a:rPr>
              <a:t>knowing this, that our old man was crucified with Him, that the body of sin might be done away with, </a:t>
            </a:r>
            <a:r>
              <a:rPr lang="en-US" sz="3600" dirty="0">
                <a:solidFill>
                  <a:srgbClr val="00B0F0"/>
                </a:solidFill>
                <a:latin typeface="Times New Roman" panose="02020603050405020304" pitchFamily="18" charset="0"/>
                <a:cs typeface="Times New Roman" panose="02020603050405020304" pitchFamily="18" charset="0"/>
              </a:rPr>
              <a:t>that we should no longer be slaves of {the} sin</a:t>
            </a:r>
            <a:r>
              <a:rPr lang="en-US" sz="3600" dirty="0">
                <a:solidFill>
                  <a:schemeClr val="bg1"/>
                </a:solidFill>
                <a:latin typeface="Times New Roman" panose="02020603050405020304" pitchFamily="18" charset="0"/>
                <a:cs typeface="Times New Roman" panose="02020603050405020304" pitchFamily="18" charset="0"/>
              </a:rPr>
              <a:t>. </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chemeClr val="bg1"/>
                </a:solidFill>
                <a:latin typeface="Times New Roman" panose="02020603050405020304" pitchFamily="18" charset="0"/>
                <a:cs typeface="Times New Roman" panose="02020603050405020304" pitchFamily="18" charset="0"/>
              </a:rPr>
              <a:t>Literally … “that we should no longer BE ENSLAVED to the sin {nature}. </a:t>
            </a:r>
            <a:r>
              <a:rPr lang="en-US" sz="3600" dirty="0">
                <a:solidFill>
                  <a:srgbClr val="FFFF00"/>
                </a:solidFill>
                <a:latin typeface="Times New Roman" panose="02020603050405020304" pitchFamily="18" charset="0"/>
                <a:cs typeface="Times New Roman" panose="02020603050405020304" pitchFamily="18" charset="0"/>
              </a:rPr>
              <a:t>POSITONALLY!</a:t>
            </a: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34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236484"/>
            <a:ext cx="9170205" cy="5764268"/>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endParaRPr lang="en-US" sz="1350" dirty="0">
              <a:latin typeface="Times New Roman" panose="02020603050405020304" pitchFamily="18" charset="0"/>
              <a:ea typeface="Times New Roman" panose="02020603050405020304" pitchFamily="18" charset="0"/>
            </a:endParaRPr>
          </a:p>
          <a:p>
            <a:pPr marL="0" indent="0">
              <a:buNone/>
            </a:pPr>
            <a:r>
              <a:rPr lang="en-US" sz="3600" dirty="0">
                <a:solidFill>
                  <a:schemeClr val="bg1"/>
                </a:solidFill>
                <a:latin typeface="Times New Roman" panose="02020603050405020304" pitchFamily="18" charset="0"/>
                <a:cs typeface="Times New Roman" panose="02020603050405020304" pitchFamily="18" charset="0"/>
              </a:rPr>
              <a:t>15. What does this mean practically about you living any longer in sin? (6:7)</a:t>
            </a:r>
          </a:p>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6:7 </a:t>
            </a:r>
            <a:r>
              <a:rPr lang="en-US" sz="3600" dirty="0">
                <a:solidFill>
                  <a:schemeClr val="bg1"/>
                </a:solidFill>
                <a:latin typeface="Times New Roman" panose="02020603050405020304" pitchFamily="18" charset="0"/>
                <a:cs typeface="Times New Roman" panose="02020603050405020304" pitchFamily="18" charset="0"/>
              </a:rPr>
              <a:t>For he who has died </a:t>
            </a:r>
            <a:r>
              <a:rPr lang="en-US" sz="3600" dirty="0">
                <a:solidFill>
                  <a:srgbClr val="00B0F0"/>
                </a:solidFill>
                <a:latin typeface="Times New Roman" panose="02020603050405020304" pitchFamily="18" charset="0"/>
                <a:cs typeface="Times New Roman" panose="02020603050405020304" pitchFamily="18" charset="0"/>
              </a:rPr>
              <a:t>has been freed from {the} sin</a:t>
            </a:r>
            <a:r>
              <a:rPr lang="en-US" sz="36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6264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9545"/>
            <a:ext cx="4457700" cy="6558455"/>
          </a:xfrm>
        </p:spPr>
        <p:txBody>
          <a:bodyPr>
            <a:normAutofit/>
          </a:bodyPr>
          <a:lstStyle/>
          <a:p>
            <a:pPr>
              <a:buNone/>
            </a:pPr>
            <a:r>
              <a:rPr lang="en-US" dirty="0">
                <a:solidFill>
                  <a:schemeClr val="bg1"/>
                </a:solidFill>
              </a:rPr>
              <a:t>	</a:t>
            </a:r>
            <a:r>
              <a:rPr lang="en-US" sz="3200" dirty="0">
                <a:solidFill>
                  <a:schemeClr val="bg1"/>
                </a:solidFill>
              </a:rPr>
              <a:t>* The point:  </a:t>
            </a:r>
            <a:r>
              <a:rPr lang="en-US" sz="3200" dirty="0">
                <a:solidFill>
                  <a:srgbClr val="FFFF00"/>
                </a:solidFill>
              </a:rPr>
              <a:t>Because of the believer’s identification with Christ in His death, </a:t>
            </a:r>
            <a:r>
              <a:rPr lang="en-US" sz="3200" dirty="0">
                <a:solidFill>
                  <a:schemeClr val="bg1"/>
                </a:solidFill>
              </a:rPr>
              <a:t>the sin nature’s LEGAL RIGHT TO RULE as a master in the believer’s body has been STRIPPED OF IT’S AUTHORITY </a:t>
            </a:r>
            <a:r>
              <a:rPr lang="en-US" sz="3200" dirty="0">
                <a:solidFill>
                  <a:srgbClr val="FFFF00"/>
                </a:solidFill>
              </a:rPr>
              <a:t>so that he now is </a:t>
            </a:r>
            <a:r>
              <a:rPr lang="en-US" sz="3200" dirty="0">
                <a:solidFill>
                  <a:schemeClr val="bg1"/>
                </a:solidFill>
              </a:rPr>
              <a:t>legally FREED from enslavement to the sin nature.</a:t>
            </a:r>
          </a:p>
          <a:p>
            <a:pPr lvl="0">
              <a:buNone/>
            </a:pPr>
            <a:endParaRPr lang="en-US" dirty="0">
              <a:solidFill>
                <a:srgbClr val="FFFF00"/>
              </a:solidFill>
            </a:endParaRPr>
          </a:p>
          <a:p>
            <a:pPr lvl="2">
              <a:buNone/>
            </a:pPr>
            <a:endParaRPr lang="en-US" sz="2400" dirty="0">
              <a:solidFill>
                <a:srgbClr val="FFFF00"/>
              </a:solidFill>
            </a:endParaRPr>
          </a:p>
          <a:p>
            <a:pPr marL="471488" lvl="4">
              <a:buNone/>
            </a:pPr>
            <a:endParaRPr lang="en-US" sz="4050" dirty="0"/>
          </a:p>
          <a:p>
            <a:pPr>
              <a:buNone/>
            </a:pPr>
            <a:endParaRPr lang="en-US" dirty="0">
              <a:solidFill>
                <a:srgbClr val="FFFF00"/>
              </a:solidFill>
            </a:endParaRPr>
          </a:p>
        </p:txBody>
      </p:sp>
      <p:pic>
        <p:nvPicPr>
          <p:cNvPr id="2" name="Picture 1">
            <a:extLst>
              <a:ext uri="{FF2B5EF4-FFF2-40B4-BE49-F238E27FC236}">
                <a16:creationId xmlns:a16="http://schemas.microsoft.com/office/drawing/2014/main" id="{FF7F608E-C287-471F-B4D3-207A96DD4F55}"/>
              </a:ext>
            </a:extLst>
          </p:cNvPr>
          <p:cNvPicPr>
            <a:picLocks noChangeAspect="1"/>
          </p:cNvPicPr>
          <p:nvPr/>
        </p:nvPicPr>
        <p:blipFill>
          <a:blip r:embed="rId3"/>
          <a:stretch>
            <a:fillRect/>
          </a:stretch>
        </p:blipFill>
        <p:spPr>
          <a:xfrm>
            <a:off x="4893081" y="0"/>
            <a:ext cx="4250919" cy="6858000"/>
          </a:xfrm>
          <a:prstGeom prst="rect">
            <a:avLst/>
          </a:prstGeom>
        </p:spPr>
      </p:pic>
    </p:spTree>
    <p:extLst>
      <p:ext uri="{BB962C8B-B14F-4D97-AF65-F5344CB8AC3E}">
        <p14:creationId xmlns:p14="http://schemas.microsoft.com/office/powerpoint/2010/main" val="331132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http://www4.army.mil/OCPA/uploads/large/2006/CSA-2006-10-23-093556.jpg"/>
          <p:cNvPicPr>
            <a:picLocks noChangeAspect="1" noChangeArrowheads="1"/>
          </p:cNvPicPr>
          <p:nvPr/>
        </p:nvPicPr>
        <p:blipFill>
          <a:blip r:embed="rId3" cstate="print"/>
          <a:srcRect/>
          <a:stretch>
            <a:fillRect/>
          </a:stretch>
        </p:blipFill>
        <p:spPr bwMode="auto">
          <a:xfrm>
            <a:off x="0" y="0"/>
            <a:ext cx="4572000" cy="6858000"/>
          </a:xfrm>
          <a:prstGeom prst="rect">
            <a:avLst/>
          </a:prstGeom>
          <a:noFill/>
        </p:spPr>
      </p:pic>
      <p:pic>
        <p:nvPicPr>
          <p:cNvPr id="2" name="Picture 1">
            <a:extLst>
              <a:ext uri="{FF2B5EF4-FFF2-40B4-BE49-F238E27FC236}">
                <a16:creationId xmlns:a16="http://schemas.microsoft.com/office/drawing/2014/main" id="{318B379E-05EC-4CD8-BA48-F4AB920E300D}"/>
              </a:ext>
            </a:extLst>
          </p:cNvPr>
          <p:cNvPicPr>
            <a:picLocks noChangeAspect="1"/>
          </p:cNvPicPr>
          <p:nvPr/>
        </p:nvPicPr>
        <p:blipFill>
          <a:blip r:embed="rId4"/>
          <a:stretch>
            <a:fillRect/>
          </a:stretch>
        </p:blipFill>
        <p:spPr>
          <a:xfrm>
            <a:off x="4670534" y="-1"/>
            <a:ext cx="4473466" cy="7031421"/>
          </a:xfrm>
          <a:prstGeom prst="rect">
            <a:avLst/>
          </a:prstGeom>
        </p:spPr>
      </p:pic>
    </p:spTree>
    <p:extLst>
      <p:ext uri="{BB962C8B-B14F-4D97-AF65-F5344CB8AC3E}">
        <p14:creationId xmlns:p14="http://schemas.microsoft.com/office/powerpoint/2010/main" val="59291064"/>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p:cTn id="7" dur="500" fill="hold"/>
                                        <p:tgtEl>
                                          <p:spTgt spid="86018"/>
                                        </p:tgtEl>
                                        <p:attrNameLst>
                                          <p:attrName>ppt_w</p:attrName>
                                        </p:attrNameLst>
                                      </p:cBhvr>
                                      <p:tavLst>
                                        <p:tav tm="0">
                                          <p:val>
                                            <p:fltVal val="0"/>
                                          </p:val>
                                        </p:tav>
                                        <p:tav tm="100000">
                                          <p:val>
                                            <p:strVal val="#ppt_w"/>
                                          </p:val>
                                        </p:tav>
                                      </p:tavLst>
                                    </p:anim>
                                    <p:anim calcmode="lin" valueType="num">
                                      <p:cBhvr>
                                        <p:cTn id="8" dur="500" fill="hold"/>
                                        <p:tgtEl>
                                          <p:spTgt spid="86018"/>
                                        </p:tgtEl>
                                        <p:attrNameLst>
                                          <p:attrName>ppt_h</p:attrName>
                                        </p:attrNameLst>
                                      </p:cBhvr>
                                      <p:tavLst>
                                        <p:tav tm="0">
                                          <p:val>
                                            <p:fltVal val="0"/>
                                          </p:val>
                                        </p:tav>
                                        <p:tav tm="100000">
                                          <p:val>
                                            <p:strVal val="#ppt_h"/>
                                          </p:val>
                                        </p:tav>
                                      </p:tavLst>
                                    </p:anim>
                                    <p:animEffect transition="in" filter="fade">
                                      <p:cBhvr>
                                        <p:cTn id="9" dur="500"/>
                                        <p:tgtEl>
                                          <p:spTgt spid="860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dirty="0">
                <a:solidFill>
                  <a:srgbClr val="FFFF00"/>
                </a:solidFill>
              </a:rPr>
              <a:t>But, what if I don't "know" that I am free?</a:t>
            </a:r>
            <a:endParaRPr lang="en-US" dirty="0">
              <a:solidFill>
                <a:srgbClr val="FFFF00"/>
              </a:solidFill>
            </a:endParaRPr>
          </a:p>
        </p:txBody>
      </p:sp>
      <p:sp>
        <p:nvSpPr>
          <p:cNvPr id="2" name="Content Placeholder 1"/>
          <p:cNvSpPr>
            <a:spLocks noGrp="1"/>
          </p:cNvSpPr>
          <p:nvPr>
            <p:ph idx="1"/>
          </p:nvPr>
        </p:nvSpPr>
        <p:spPr>
          <a:xfrm>
            <a:off x="271957" y="2057402"/>
            <a:ext cx="8726213" cy="4525959"/>
          </a:xfrm>
        </p:spPr>
        <p:txBody>
          <a:bodyPr>
            <a:noAutofit/>
          </a:bodyPr>
          <a:lstStyle/>
          <a:p>
            <a:pPr>
              <a:buFont typeface="Arial" charset="0"/>
              <a:buChar char="•"/>
            </a:pPr>
            <a:r>
              <a:rPr lang="en-US" sz="3600" dirty="0">
                <a:solidFill>
                  <a:schemeClr val="bg1"/>
                </a:solidFill>
                <a:latin typeface="+mj-lt"/>
              </a:rPr>
              <a:t>You will live like a slave in bondage to your sin nature.</a:t>
            </a:r>
          </a:p>
          <a:p>
            <a:r>
              <a:rPr lang="en-US" sz="3600" dirty="0">
                <a:solidFill>
                  <a:schemeClr val="bg1"/>
                </a:solidFill>
                <a:latin typeface="+mj-lt"/>
              </a:rPr>
              <a:t>You will focus on trying to get rid of your sin nature or sins by trying harder to live the “Christian life”</a:t>
            </a:r>
          </a:p>
          <a:p>
            <a:pPr>
              <a:buFont typeface="Arial" charset="0"/>
              <a:buChar char="•"/>
            </a:pPr>
            <a:r>
              <a:rPr lang="en-US" sz="3600" dirty="0">
                <a:solidFill>
                  <a:schemeClr val="bg1"/>
                </a:solidFill>
                <a:latin typeface="+mj-lt"/>
              </a:rPr>
              <a:t>You will try and reform your sin nature through good works – like trying to put lipstick on a pig</a:t>
            </a:r>
          </a:p>
          <a:p>
            <a:pPr>
              <a:buNone/>
            </a:pPr>
            <a:endParaRPr lang="en-US" sz="3600" dirty="0">
              <a:solidFill>
                <a:schemeClr val="bg1"/>
              </a:solidFill>
              <a:latin typeface="+mj-lt"/>
            </a:endParaRPr>
          </a:p>
          <a:p>
            <a:endParaRPr lang="en-US" dirty="0">
              <a:solidFill>
                <a:schemeClr val="bg1"/>
              </a:solidFill>
              <a:latin typeface="+mj-lt"/>
            </a:endParaRPr>
          </a:p>
          <a:p>
            <a:endParaRPr lang="en-US" dirty="0">
              <a:solidFill>
                <a:schemeClr val="bg1"/>
              </a:solidFill>
              <a:latin typeface="+mj-lt"/>
            </a:endParaRPr>
          </a:p>
        </p:txBody>
      </p:sp>
    </p:spTree>
    <p:extLst>
      <p:ext uri="{BB962C8B-B14F-4D97-AF65-F5344CB8AC3E}">
        <p14:creationId xmlns:p14="http://schemas.microsoft.com/office/powerpoint/2010/main" val="341690274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Scale>
                                      <p:cBhvr>
                                        <p:cTn id="7"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xEl>
                                              <p:pRg st="0" end="0"/>
                                            </p:txEl>
                                          </p:spTgt>
                                        </p:tgtEl>
                                        <p:attrNameLst>
                                          <p:attrName>ppt_x</p:attrName>
                                          <p:attrName>ppt_y</p:attrName>
                                        </p:attrNameLst>
                                      </p:cBhvr>
                                    </p:animMotion>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Scale>
                                      <p:cBhvr>
                                        <p:cTn id="14" dur="1000" decel="50000" fill="hold">
                                          <p:stCondLst>
                                            <p:cond delay="0"/>
                                          </p:stCondLst>
                                        </p:cTn>
                                        <p:tgtEl>
                                          <p:spTgt spid="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1" end="1"/>
                                            </p:txEl>
                                          </p:spTgt>
                                        </p:tgtEl>
                                        <p:attrNameLst>
                                          <p:attrName>ppt_x</p:attrName>
                                          <p:attrName>ppt_y</p:attrName>
                                        </p:attrNameLst>
                                      </p:cBhvr>
                                    </p:animMotion>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Scale>
                                      <p:cBhvr>
                                        <p:cTn id="21"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
                                            <p:txEl>
                                              <p:pRg st="2" end="2"/>
                                            </p:txEl>
                                          </p:spTgt>
                                        </p:tgtEl>
                                        <p:attrNameLst>
                                          <p:attrName>ppt_x</p:attrName>
                                          <p:attrName>ppt_y</p:attrName>
                                        </p:attrNameLst>
                                      </p:cBhvr>
                                    </p:animMotion>
                                    <p:animEffect transition="in" filter="fade">
                                      <p:cBhvr>
                                        <p:cTn id="23"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7" y="0"/>
            <a:ext cx="9170205" cy="6858000"/>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endParaRPr lang="en-US" sz="1350" dirty="0">
              <a:latin typeface="Times New Roman" panose="02020603050405020304" pitchFamily="18" charset="0"/>
              <a:ea typeface="Times New Roman" panose="02020603050405020304" pitchFamily="18" charset="0"/>
            </a:endParaRPr>
          </a:p>
          <a:p>
            <a:pPr marL="0" indent="0">
              <a:buNone/>
            </a:pPr>
            <a:r>
              <a:rPr lang="en-US" sz="3200" dirty="0">
                <a:solidFill>
                  <a:schemeClr val="bg1"/>
                </a:solidFill>
                <a:latin typeface="Times New Roman" panose="02020603050405020304" pitchFamily="18" charset="0"/>
                <a:cs typeface="Times New Roman" panose="02020603050405020304" pitchFamily="18" charset="0"/>
              </a:rPr>
              <a:t>16. In addition to knowing that you died with Christ, what does God want you to believe about living with Christ due to your identification with Him? (6:8-10)</a:t>
            </a:r>
          </a:p>
          <a:p>
            <a:pPr marL="0" indent="0">
              <a:buNone/>
            </a:pPr>
            <a:endParaRPr lang="en-US" sz="32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rgbClr val="FFFF00"/>
                </a:solidFill>
                <a:latin typeface="Times New Roman" panose="02020603050405020304" pitchFamily="18" charset="0"/>
                <a:cs typeface="Times New Roman" panose="02020603050405020304" pitchFamily="18" charset="0"/>
              </a:rPr>
              <a:t>Romans 6:8-10 </a:t>
            </a:r>
            <a:r>
              <a:rPr lang="en-US" sz="3200" dirty="0">
                <a:solidFill>
                  <a:schemeClr val="bg1"/>
                </a:solidFill>
                <a:latin typeface="Times New Roman" panose="02020603050405020304" pitchFamily="18" charset="0"/>
                <a:cs typeface="Times New Roman" panose="02020603050405020304" pitchFamily="18" charset="0"/>
              </a:rPr>
              <a:t>Now if {1</a:t>
            </a:r>
            <a:r>
              <a:rPr lang="en-US" sz="3200" baseline="30000" dirty="0">
                <a:solidFill>
                  <a:schemeClr val="bg1"/>
                </a:solidFill>
                <a:latin typeface="Times New Roman" panose="02020603050405020304" pitchFamily="18" charset="0"/>
                <a:cs typeface="Times New Roman" panose="02020603050405020304" pitchFamily="18" charset="0"/>
              </a:rPr>
              <a:t>ST</a:t>
            </a:r>
            <a:r>
              <a:rPr lang="en-US" sz="3200" dirty="0">
                <a:solidFill>
                  <a:schemeClr val="bg1"/>
                </a:solidFill>
                <a:latin typeface="Times New Roman" panose="02020603050405020304" pitchFamily="18" charset="0"/>
                <a:cs typeface="Times New Roman" panose="02020603050405020304" pitchFamily="18" charset="0"/>
              </a:rPr>
              <a:t>} we died with Christ, </a:t>
            </a:r>
            <a:r>
              <a:rPr lang="en-US" sz="3200" dirty="0">
                <a:solidFill>
                  <a:srgbClr val="00B0F0"/>
                </a:solidFill>
                <a:latin typeface="Times New Roman" panose="02020603050405020304" pitchFamily="18" charset="0"/>
                <a:cs typeface="Times New Roman" panose="02020603050405020304" pitchFamily="18" charset="0"/>
              </a:rPr>
              <a:t>we believe</a:t>
            </a:r>
            <a:r>
              <a:rPr lang="en-US" sz="3200" dirty="0">
                <a:solidFill>
                  <a:schemeClr val="bg1"/>
                </a:solidFill>
                <a:latin typeface="Times New Roman" panose="02020603050405020304" pitchFamily="18" charset="0"/>
                <a:cs typeface="Times New Roman" panose="02020603050405020304" pitchFamily="18" charset="0"/>
              </a:rPr>
              <a:t> that we shall also live with {or by means of} Him, 9 </a:t>
            </a:r>
            <a:r>
              <a:rPr lang="en-US" sz="3200" dirty="0">
                <a:solidFill>
                  <a:srgbClr val="00B0F0"/>
                </a:solidFill>
                <a:latin typeface="Times New Roman" panose="02020603050405020304" pitchFamily="18" charset="0"/>
                <a:cs typeface="Times New Roman" panose="02020603050405020304" pitchFamily="18" charset="0"/>
              </a:rPr>
              <a:t>knowing</a:t>
            </a:r>
            <a:r>
              <a:rPr lang="en-US" sz="3200" dirty="0">
                <a:solidFill>
                  <a:schemeClr val="bg1"/>
                </a:solidFill>
                <a:latin typeface="Times New Roman" panose="02020603050405020304" pitchFamily="18" charset="0"/>
                <a:cs typeface="Times New Roman" panose="02020603050405020304" pitchFamily="18" charset="0"/>
              </a:rPr>
              <a:t> that Christ, having been raised from the dead, dies no more. Death no longer has dominion over Him. 10 </a:t>
            </a:r>
          </a:p>
          <a:p>
            <a:pPr marL="0" indent="0">
              <a:buNone/>
            </a:pPr>
            <a:endParaRPr lang="en-US" sz="32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chemeClr val="bg1"/>
                </a:solidFill>
                <a:latin typeface="Times New Roman" panose="02020603050405020304" pitchFamily="18" charset="0"/>
                <a:cs typeface="Times New Roman" panose="02020603050405020304" pitchFamily="18" charset="0"/>
              </a:rPr>
              <a:t>For the death that He died, </a:t>
            </a:r>
            <a:r>
              <a:rPr lang="en-US" sz="3200" dirty="0">
                <a:solidFill>
                  <a:srgbClr val="00B0F0"/>
                </a:solidFill>
                <a:latin typeface="Times New Roman" panose="02020603050405020304" pitchFamily="18" charset="0"/>
                <a:cs typeface="Times New Roman" panose="02020603050405020304" pitchFamily="18" charset="0"/>
              </a:rPr>
              <a:t>He</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rgbClr val="00B0F0"/>
                </a:solidFill>
                <a:latin typeface="Times New Roman" panose="02020603050405020304" pitchFamily="18" charset="0"/>
                <a:cs typeface="Times New Roman" panose="02020603050405020304" pitchFamily="18" charset="0"/>
              </a:rPr>
              <a:t>died to sin </a:t>
            </a:r>
            <a:r>
              <a:rPr lang="en-US" sz="3200" dirty="0">
                <a:solidFill>
                  <a:schemeClr val="bg1"/>
                </a:solidFill>
                <a:latin typeface="Times New Roman" panose="02020603050405020304" pitchFamily="18" charset="0"/>
                <a:cs typeface="Times New Roman" panose="02020603050405020304" pitchFamily="18" charset="0"/>
              </a:rPr>
              <a:t>once for all; but the life that He lives, </a:t>
            </a:r>
            <a:r>
              <a:rPr lang="en-US" sz="3200" dirty="0">
                <a:solidFill>
                  <a:srgbClr val="00B0F0"/>
                </a:solidFill>
                <a:latin typeface="Times New Roman" panose="02020603050405020304" pitchFamily="18" charset="0"/>
                <a:cs typeface="Times New Roman" panose="02020603050405020304" pitchFamily="18" charset="0"/>
              </a:rPr>
              <a:t>He lives to God</a:t>
            </a:r>
            <a:r>
              <a:rPr lang="en-US" sz="3200" dirty="0">
                <a:solidFill>
                  <a:schemeClr val="bg1"/>
                </a:solidFill>
                <a:latin typeface="Times New Roman" panose="02020603050405020304" pitchFamily="18" charset="0"/>
                <a:cs typeface="Times New Roman" panose="02020603050405020304" pitchFamily="18" charset="0"/>
              </a:rPr>
              <a:t>.</a:t>
            </a:r>
          </a:p>
          <a:p>
            <a:pPr marL="0" indent="0">
              <a:buNone/>
            </a:pPr>
            <a:r>
              <a:rPr lang="en-US" sz="32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9930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71550"/>
            <a:ext cx="6629400" cy="928116"/>
          </a:xfrm>
        </p:spPr>
        <p:txBody>
          <a:bodyPr>
            <a:normAutofit fontScale="90000"/>
          </a:bodyPr>
          <a:lstStyle/>
          <a:p>
            <a:pPr algn="ctr"/>
            <a:r>
              <a:rPr lang="en-US" dirty="0">
                <a:solidFill>
                  <a:schemeClr val="bg1"/>
                </a:solidFill>
              </a:rPr>
              <a:t>How is Christ’s death ‘to sin” different from Christ’s death “for our sins”?</a:t>
            </a:r>
          </a:p>
        </p:txBody>
      </p:sp>
      <p:graphicFrame>
        <p:nvGraphicFramePr>
          <p:cNvPr id="4" name="Table 3"/>
          <p:cNvGraphicFramePr>
            <a:graphicFrameLocks noGrp="1"/>
          </p:cNvGraphicFramePr>
          <p:nvPr/>
        </p:nvGraphicFramePr>
        <p:xfrm>
          <a:off x="1143000" y="2000249"/>
          <a:ext cx="6858000" cy="4000504"/>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85286">
                <a:tc>
                  <a:txBody>
                    <a:bodyPr/>
                    <a:lstStyle/>
                    <a:p>
                      <a:pPr algn="ctr"/>
                      <a:r>
                        <a:rPr lang="en-US" sz="1400" dirty="0"/>
                        <a:t>SUBSTITUTION</a:t>
                      </a:r>
                      <a:r>
                        <a:rPr lang="en-US" sz="1400" baseline="0" dirty="0"/>
                        <a:t>  TRUTH</a:t>
                      </a:r>
                      <a:endParaRPr lang="en-US" sz="1400" dirty="0"/>
                    </a:p>
                  </a:txBody>
                  <a:tcPr marL="68580" marR="68580" marT="34290" marB="34290" anchor="ctr"/>
                </a:tc>
                <a:tc>
                  <a:txBody>
                    <a:bodyPr/>
                    <a:lstStyle/>
                    <a:p>
                      <a:pPr algn="ctr"/>
                      <a:r>
                        <a:rPr lang="en-US" sz="1400" dirty="0"/>
                        <a:t>IDENTIFICATION TRUTH</a:t>
                      </a:r>
                    </a:p>
                  </a:txBody>
                  <a:tcPr marL="68580" marR="68580" marT="34290" marB="34290" anchor="ctr"/>
                </a:tc>
                <a:extLst>
                  <a:ext uri="{0D108BD9-81ED-4DB2-BD59-A6C34878D82A}">
                    <a16:rowId xmlns:a16="http://schemas.microsoft.com/office/drawing/2014/main" val="10000"/>
                  </a:ext>
                </a:extLst>
              </a:tr>
              <a:tr h="384896">
                <a:tc>
                  <a:txBody>
                    <a:bodyPr/>
                    <a:lstStyle/>
                    <a:p>
                      <a:pPr marL="342900" indent="-342900" algn="l">
                        <a:buFont typeface="+mj-lt"/>
                        <a:buAutoNum type="arabicPeriod"/>
                      </a:pPr>
                      <a:r>
                        <a:rPr lang="en-US" sz="1400" dirty="0"/>
                        <a:t>Christ</a:t>
                      </a:r>
                      <a:r>
                        <a:rPr lang="en-US" sz="1400" baseline="0" dirty="0"/>
                        <a:t> died for our </a:t>
                      </a:r>
                      <a:r>
                        <a:rPr lang="en-US" sz="1400" b="1" u="sng" baseline="0" dirty="0"/>
                        <a:t>SINS</a:t>
                      </a:r>
                      <a:r>
                        <a:rPr lang="en-US" sz="1400" b="0" u="none" baseline="0" dirty="0"/>
                        <a:t> (I Cor. 15:3)</a:t>
                      </a:r>
                      <a:endParaRPr lang="en-US" sz="1400" dirty="0"/>
                    </a:p>
                  </a:txBody>
                  <a:tcPr marL="68580" marR="68580" marT="34290" marB="34290" anchor="ctr"/>
                </a:tc>
                <a:tc>
                  <a:txBody>
                    <a:bodyPr/>
                    <a:lstStyle/>
                    <a:p>
                      <a:pPr marL="342900" lvl="0" indent="-342900" algn="l">
                        <a:buFont typeface="+mj-lt"/>
                        <a:buAutoNum type="arabicPeriod"/>
                      </a:pPr>
                      <a:r>
                        <a:rPr kumimoji="0" lang="en-US" sz="1400" b="0" kern="1200" dirty="0">
                          <a:solidFill>
                            <a:schemeClr val="dk1"/>
                          </a:solidFill>
                          <a:latin typeface="+mn-lt"/>
                          <a:ea typeface="+mn-ea"/>
                          <a:cs typeface="+mn-cs"/>
                        </a:rPr>
                        <a:t>Christ died unto </a:t>
                      </a:r>
                      <a:r>
                        <a:rPr kumimoji="0" lang="en-US" sz="1400" b="1" u="sng" kern="1200" dirty="0">
                          <a:solidFill>
                            <a:schemeClr val="dk1"/>
                          </a:solidFill>
                          <a:latin typeface="+mn-lt"/>
                          <a:ea typeface="+mn-ea"/>
                          <a:cs typeface="+mn-cs"/>
                        </a:rPr>
                        <a:t>SIN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6:10)</a:t>
                      </a:r>
                    </a:p>
                  </a:txBody>
                  <a:tcPr marL="68580" marR="68580" marT="34290" marB="34290" anchor="ctr"/>
                </a:tc>
                <a:extLst>
                  <a:ext uri="{0D108BD9-81ED-4DB2-BD59-A6C34878D82A}">
                    <a16:rowId xmlns:a16="http://schemas.microsoft.com/office/drawing/2014/main" val="10001"/>
                  </a:ext>
                </a:extLst>
              </a:tr>
              <a:tr h="385286">
                <a:tc>
                  <a:txBody>
                    <a:bodyPr/>
                    <a:lstStyle/>
                    <a:p>
                      <a:pPr marL="342900" indent="-342900" algn="l">
                        <a:buFont typeface="+mj-lt"/>
                        <a:buAutoNum type="arabicPeriod" startAt="2"/>
                      </a:pPr>
                      <a:endParaRPr lang="en-US" sz="1400" b="0" u="none" dirty="0"/>
                    </a:p>
                  </a:txBody>
                  <a:tcPr marL="68580" marR="68580" marT="34290" marB="34290" anchor="ctr"/>
                </a:tc>
                <a:tc>
                  <a:txBody>
                    <a:bodyPr/>
                    <a:lstStyle/>
                    <a:p>
                      <a:pPr marL="342900" lvl="0" indent="-342900" algn="l">
                        <a:buFont typeface="+mj-lt"/>
                        <a:buAutoNum type="arabicPeriod" startAt="2"/>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2"/>
                  </a:ext>
                </a:extLst>
              </a:tr>
              <a:tr h="385286">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lgn="l">
                        <a:buFont typeface="+mj-lt"/>
                        <a:buAutoNum type="arabicPeriod" startAt="3"/>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3"/>
                  </a:ext>
                </a:extLst>
              </a:tr>
              <a:tr h="668512">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lgn="l">
                        <a:buFont typeface="+mj-lt"/>
                        <a:buAutoNum type="arabicPeriod" startAt="4"/>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4"/>
                  </a:ext>
                </a:extLst>
              </a:tr>
              <a:tr h="657152">
                <a:tc>
                  <a:txBody>
                    <a:bodyPr/>
                    <a:lstStyle/>
                    <a:p>
                      <a:pPr marL="342900" indent="-342900" algn="l">
                        <a:buFont typeface="+mj-lt"/>
                        <a:buAutoNum type="arabicPeriod" startAt="5"/>
                      </a:pPr>
                      <a:endParaRPr lang="en-US" sz="1400" b="0" dirty="0"/>
                    </a:p>
                  </a:txBody>
                  <a:tcPr marL="68580" marR="68580" marT="34290" marB="34290" anchor="ctr"/>
                </a:tc>
                <a:tc>
                  <a:txBody>
                    <a:bodyPr/>
                    <a:lstStyle/>
                    <a:p>
                      <a:pPr marL="342900" lvl="0" indent="-342900" algn="l">
                        <a:buFont typeface="+mj-lt"/>
                        <a:buAutoNum type="arabicPeriod" startAt="5"/>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5"/>
                  </a:ext>
                </a:extLst>
              </a:tr>
              <a:tr h="634353">
                <a:tc>
                  <a:txBody>
                    <a:bodyPr/>
                    <a:lstStyle/>
                    <a:p>
                      <a:pPr marL="342900" lvl="0" indent="-342900" algn="l">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lgn="l">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6"/>
                  </a:ext>
                </a:extLst>
              </a:tr>
              <a:tr h="499733">
                <a:tc>
                  <a:txBody>
                    <a:bodyPr/>
                    <a:lstStyle/>
                    <a:p>
                      <a:pPr marL="342900" lvl="0" indent="-342900" algn="l">
                        <a:buFont typeface="+mj-lt"/>
                        <a:buAutoNum type="arabicPeriod" startAt="7"/>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US" sz="1400" b="0" dirty="0"/>
                    </a:p>
                  </a:txBody>
                  <a:tcPr marL="68580" marR="68580" marT="34290" marB="3429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197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110359"/>
            <a:ext cx="9065172" cy="6921062"/>
          </a:xfrm>
        </p:spPr>
        <p:txBody>
          <a:bodyPr>
            <a:normAutofit/>
          </a:bodyPr>
          <a:lstStyle/>
          <a:p>
            <a:pPr marL="0" indent="0">
              <a:buNone/>
            </a:pPr>
            <a:r>
              <a:rPr lang="en-US" sz="3200" dirty="0">
                <a:solidFill>
                  <a:schemeClr val="bg1"/>
                </a:solidFill>
                <a:latin typeface="Times New Roman" panose="02020603050405020304" pitchFamily="18" charset="0"/>
                <a:cs typeface="Times New Roman" panose="02020603050405020304" pitchFamily="18" charset="0"/>
              </a:rPr>
              <a:t>2</a:t>
            </a:r>
            <a:r>
              <a:rPr lang="en-US" sz="4000" dirty="0">
                <a:solidFill>
                  <a:schemeClr val="bg1"/>
                </a:solidFill>
                <a:latin typeface="Times New Roman" panose="02020603050405020304" pitchFamily="18" charset="0"/>
                <a:cs typeface="Times New Roman" panose="02020603050405020304" pitchFamily="18" charset="0"/>
              </a:rPr>
              <a:t>. What are some </a:t>
            </a:r>
            <a:r>
              <a:rPr lang="en-US" sz="4000" i="1" dirty="0">
                <a:solidFill>
                  <a:srgbClr val="00B0F0"/>
                </a:solidFill>
                <a:latin typeface="Times New Roman" panose="02020603050405020304" pitchFamily="18" charset="0"/>
                <a:cs typeface="Times New Roman" panose="02020603050405020304" pitchFamily="18" charset="0"/>
              </a:rPr>
              <a:t>important observations </a:t>
            </a:r>
            <a:r>
              <a:rPr lang="en-US" sz="4000" dirty="0">
                <a:solidFill>
                  <a:schemeClr val="bg1"/>
                </a:solidFill>
                <a:latin typeface="Times New Roman" panose="02020603050405020304" pitchFamily="18" charset="0"/>
                <a:cs typeface="Times New Roman" panose="02020603050405020304" pitchFamily="18" charset="0"/>
              </a:rPr>
              <a:t>to make about this section?</a:t>
            </a:r>
          </a:p>
          <a:p>
            <a:pPr marL="0" indent="0">
              <a:buNone/>
            </a:pPr>
            <a:r>
              <a:rPr lang="en-US" sz="4000" dirty="0">
                <a:solidFill>
                  <a:schemeClr val="bg1"/>
                </a:solidFill>
                <a:latin typeface="Times New Roman" panose="02020603050405020304" pitchFamily="18" charset="0"/>
                <a:cs typeface="Times New Roman" panose="02020603050405020304" pitchFamily="18" charset="0"/>
              </a:rPr>
              <a:t>    a)	 Paul has settled the issue of justification by grace and eternal security </a:t>
            </a:r>
            <a:r>
              <a:rPr lang="en-US" sz="4000" dirty="0">
                <a:solidFill>
                  <a:srgbClr val="FFFF00"/>
                </a:solidFill>
                <a:latin typeface="Times New Roman" panose="02020603050405020304" pitchFamily="18" charset="0"/>
                <a:cs typeface="Times New Roman" panose="02020603050405020304" pitchFamily="18" charset="0"/>
              </a:rPr>
              <a:t>BEFORE </a:t>
            </a:r>
            <a:r>
              <a:rPr lang="en-US" sz="4000" dirty="0">
                <a:solidFill>
                  <a:schemeClr val="bg1"/>
                </a:solidFill>
                <a:latin typeface="Times New Roman" panose="02020603050405020304" pitchFamily="18" charset="0"/>
                <a:cs typeface="Times New Roman" panose="02020603050405020304" pitchFamily="18" charset="0"/>
              </a:rPr>
              <a:t>he discusses your Christian walk.</a:t>
            </a:r>
          </a:p>
          <a:p>
            <a:pPr marL="0" indent="0">
              <a:buNone/>
            </a:pPr>
            <a:r>
              <a:rPr lang="en-US" sz="4000" dirty="0">
                <a:solidFill>
                  <a:schemeClr val="bg1"/>
                </a:solidFill>
                <a:latin typeface="Times New Roman" panose="02020603050405020304" pitchFamily="18" charset="0"/>
                <a:cs typeface="Times New Roman" panose="02020603050405020304" pitchFamily="18" charset="0"/>
              </a:rPr>
              <a:t>    b) Note the striking contrast between </a:t>
            </a:r>
            <a:r>
              <a:rPr lang="en-US" sz="4000" dirty="0">
                <a:solidFill>
                  <a:srgbClr val="FFFF00"/>
                </a:solidFill>
                <a:latin typeface="Times New Roman" panose="02020603050405020304" pitchFamily="18" charset="0"/>
                <a:cs typeface="Times New Roman" panose="02020603050405020304" pitchFamily="18" charset="0"/>
              </a:rPr>
              <a:t>ADAM </a:t>
            </a:r>
            <a:r>
              <a:rPr lang="en-US" sz="4000" dirty="0">
                <a:solidFill>
                  <a:schemeClr val="bg1"/>
                </a:solidFill>
                <a:latin typeface="Times New Roman" panose="02020603050405020304" pitchFamily="18" charset="0"/>
                <a:cs typeface="Times New Roman" panose="02020603050405020304" pitchFamily="18" charset="0"/>
              </a:rPr>
              <a:t> and </a:t>
            </a:r>
            <a:r>
              <a:rPr lang="en-US" sz="4000" dirty="0">
                <a:solidFill>
                  <a:srgbClr val="FFFF00"/>
                </a:solidFill>
                <a:latin typeface="Times New Roman" panose="02020603050405020304" pitchFamily="18" charset="0"/>
                <a:cs typeface="Times New Roman" panose="02020603050405020304" pitchFamily="18" charset="0"/>
              </a:rPr>
              <a:t>CHRIST. </a:t>
            </a:r>
            <a:r>
              <a:rPr lang="en-US" sz="4000" dirty="0">
                <a:solidFill>
                  <a:schemeClr val="bg1"/>
                </a:solidFill>
                <a:latin typeface="Times New Roman" panose="02020603050405020304" pitchFamily="18" charset="0"/>
                <a:cs typeface="Times New Roman" panose="02020603050405020304" pitchFamily="18" charset="0"/>
              </a:rPr>
              <a:t>(5:12-21)</a:t>
            </a:r>
          </a:p>
          <a:p>
            <a:pPr marL="0" indent="0">
              <a:buNone/>
            </a:pPr>
            <a:r>
              <a:rPr lang="en-US" sz="40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3088091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71550"/>
            <a:ext cx="6629400" cy="928116"/>
          </a:xfrm>
        </p:spPr>
        <p:txBody>
          <a:bodyPr>
            <a:normAutofit fontScale="90000"/>
          </a:bodyPr>
          <a:lstStyle/>
          <a:p>
            <a:pPr algn="ctr"/>
            <a:r>
              <a:rPr lang="en-US" dirty="0">
                <a:solidFill>
                  <a:schemeClr val="bg1"/>
                </a:solidFill>
              </a:rPr>
              <a:t>How is Christ’s death ‘to sin” different from Christ’s death “for our sins”?</a:t>
            </a:r>
          </a:p>
        </p:txBody>
      </p:sp>
      <p:graphicFrame>
        <p:nvGraphicFramePr>
          <p:cNvPr id="4" name="Table 3"/>
          <p:cNvGraphicFramePr>
            <a:graphicFrameLocks noGrp="1"/>
          </p:cNvGraphicFramePr>
          <p:nvPr/>
        </p:nvGraphicFramePr>
        <p:xfrm>
          <a:off x="1143000" y="2000249"/>
          <a:ext cx="6858000" cy="4000504"/>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85286">
                <a:tc>
                  <a:txBody>
                    <a:bodyPr/>
                    <a:lstStyle/>
                    <a:p>
                      <a:pPr algn="ctr"/>
                      <a:r>
                        <a:rPr lang="en-US" sz="1400" dirty="0"/>
                        <a:t>SUBSTITUTION</a:t>
                      </a:r>
                      <a:r>
                        <a:rPr lang="en-US" sz="1400" baseline="0" dirty="0"/>
                        <a:t>  TRUTH</a:t>
                      </a:r>
                      <a:endParaRPr lang="en-US" sz="1400" dirty="0"/>
                    </a:p>
                  </a:txBody>
                  <a:tcPr marL="68580" marR="68580" marT="34290" marB="34290" anchor="ctr"/>
                </a:tc>
                <a:tc>
                  <a:txBody>
                    <a:bodyPr/>
                    <a:lstStyle/>
                    <a:p>
                      <a:pPr algn="ctr"/>
                      <a:r>
                        <a:rPr lang="en-US" sz="1400" dirty="0"/>
                        <a:t>IDENTIFICATION TRUTH</a:t>
                      </a:r>
                    </a:p>
                  </a:txBody>
                  <a:tcPr marL="68580" marR="68580" marT="34290" marB="34290" anchor="ctr"/>
                </a:tc>
                <a:extLst>
                  <a:ext uri="{0D108BD9-81ED-4DB2-BD59-A6C34878D82A}">
                    <a16:rowId xmlns:a16="http://schemas.microsoft.com/office/drawing/2014/main" val="10000"/>
                  </a:ext>
                </a:extLst>
              </a:tr>
              <a:tr h="384896">
                <a:tc>
                  <a:txBody>
                    <a:bodyPr/>
                    <a:lstStyle/>
                    <a:p>
                      <a:pPr marL="342900" indent="-342900">
                        <a:buFont typeface="+mj-lt"/>
                        <a:buAutoNum type="arabicPeriod"/>
                      </a:pPr>
                      <a:r>
                        <a:rPr lang="en-US" sz="1400" dirty="0"/>
                        <a:t>Christ</a:t>
                      </a:r>
                      <a:r>
                        <a:rPr lang="en-US" sz="1400" baseline="0" dirty="0"/>
                        <a:t> died for our </a:t>
                      </a:r>
                      <a:r>
                        <a:rPr lang="en-US" sz="1400" b="1" u="sng" baseline="0" dirty="0"/>
                        <a:t>SINS</a:t>
                      </a:r>
                      <a:r>
                        <a:rPr lang="en-US" sz="1400" b="0" u="none" baseline="0" dirty="0"/>
                        <a:t> (I Cor. 15:3)</a:t>
                      </a:r>
                      <a:endParaRPr lang="en-US" sz="1400" dirty="0"/>
                    </a:p>
                  </a:txBody>
                  <a:tcPr marL="68580" marR="68580" marT="34290" marB="34290" anchor="ctr"/>
                </a:tc>
                <a:tc>
                  <a:txBody>
                    <a:bodyPr/>
                    <a:lstStyle/>
                    <a:p>
                      <a:pPr marL="342900" lvl="0" indent="-342900">
                        <a:buFont typeface="+mj-lt"/>
                        <a:buAutoNum type="arabicPeriod"/>
                      </a:pPr>
                      <a:r>
                        <a:rPr kumimoji="0" lang="en-US" sz="1400" b="0" kern="1200" dirty="0">
                          <a:solidFill>
                            <a:schemeClr val="dk1"/>
                          </a:solidFill>
                          <a:latin typeface="+mn-lt"/>
                          <a:ea typeface="+mn-ea"/>
                          <a:cs typeface="+mn-cs"/>
                        </a:rPr>
                        <a:t>Christ died unto </a:t>
                      </a:r>
                      <a:r>
                        <a:rPr kumimoji="0" lang="en-US" sz="1400" b="1" u="sng" kern="1200" dirty="0">
                          <a:solidFill>
                            <a:schemeClr val="dk1"/>
                          </a:solidFill>
                          <a:latin typeface="+mn-lt"/>
                          <a:ea typeface="+mn-ea"/>
                          <a:cs typeface="+mn-cs"/>
                        </a:rPr>
                        <a:t>SIN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6:10)</a:t>
                      </a:r>
                    </a:p>
                  </a:txBody>
                  <a:tcPr marL="68580" marR="68580" marT="34290" marB="34290" anchor="ctr"/>
                </a:tc>
                <a:extLst>
                  <a:ext uri="{0D108BD9-81ED-4DB2-BD59-A6C34878D82A}">
                    <a16:rowId xmlns:a16="http://schemas.microsoft.com/office/drawing/2014/main" val="10001"/>
                  </a:ext>
                </a:extLst>
              </a:tr>
              <a:tr h="385286">
                <a:tc>
                  <a:txBody>
                    <a:bodyPr/>
                    <a:lstStyle/>
                    <a:p>
                      <a:pPr marL="342900" indent="-342900">
                        <a:buFont typeface="+mj-lt"/>
                        <a:buAutoNum type="arabicPeriod" startAt="2"/>
                      </a:pPr>
                      <a:r>
                        <a:rPr lang="en-US" sz="1400" b="1" u="sng" dirty="0"/>
                        <a:t>CHRIST</a:t>
                      </a:r>
                      <a:r>
                        <a:rPr lang="en-US" sz="1400" b="0" u="none" baseline="0" dirty="0"/>
                        <a:t> died for you (Rom. 5:8)</a:t>
                      </a:r>
                      <a:endParaRPr lang="en-US" sz="1400" b="0" u="none" dirty="0"/>
                    </a:p>
                  </a:txBody>
                  <a:tcPr marL="68580" marR="68580" marT="34290" marB="34290" anchor="ctr"/>
                </a:tc>
                <a:tc>
                  <a:txBody>
                    <a:bodyPr/>
                    <a:lstStyle/>
                    <a:p>
                      <a:pPr marL="342900" lvl="0" indent="-342900">
                        <a:buFont typeface="+mj-lt"/>
                        <a:buAutoNum type="arabicPeriod" startAt="2"/>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died with Christ  (Gal. 2:20)</a:t>
                      </a:r>
                    </a:p>
                  </a:txBody>
                  <a:tcPr marL="68580" marR="68580" marT="34290" marB="34290" anchor="ctr"/>
                </a:tc>
                <a:extLst>
                  <a:ext uri="{0D108BD9-81ED-4DB2-BD59-A6C34878D82A}">
                    <a16:rowId xmlns:a16="http://schemas.microsoft.com/office/drawing/2014/main" val="10002"/>
                  </a:ext>
                </a:extLst>
              </a:tr>
              <a:tr h="385286">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buFont typeface="+mj-lt"/>
                        <a:buAutoNum type="arabicPeriod" startAt="3"/>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3"/>
                  </a:ext>
                </a:extLst>
              </a:tr>
              <a:tr h="668512">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buFont typeface="+mj-lt"/>
                        <a:buAutoNum type="arabicPeriod" startAt="4"/>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4"/>
                  </a:ext>
                </a:extLst>
              </a:tr>
              <a:tr h="657152">
                <a:tc>
                  <a:txBody>
                    <a:bodyPr/>
                    <a:lstStyle/>
                    <a:p>
                      <a:pPr marL="342900" indent="-342900">
                        <a:buFont typeface="+mj-lt"/>
                        <a:buAutoNum type="arabicPeriod" startAt="5"/>
                      </a:pPr>
                      <a:endParaRPr lang="en-US" sz="1400" b="0" dirty="0"/>
                    </a:p>
                  </a:txBody>
                  <a:tcPr marL="68580" marR="68580" marT="34290" marB="34290" anchor="ctr"/>
                </a:tc>
                <a:tc>
                  <a:txBody>
                    <a:bodyPr/>
                    <a:lstStyle/>
                    <a:p>
                      <a:pPr marL="342900" lvl="0" indent="-342900">
                        <a:buFont typeface="+mj-lt"/>
                        <a:buAutoNum type="arabicPeriod" startAt="5"/>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5"/>
                  </a:ext>
                </a:extLst>
              </a:tr>
              <a:tr h="634353">
                <a:tc>
                  <a:txBody>
                    <a:bodyPr/>
                    <a:lstStyle/>
                    <a:p>
                      <a:pPr marL="342900" lvl="0" indent="-342900">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6"/>
                  </a:ext>
                </a:extLst>
              </a:tr>
              <a:tr h="499733">
                <a:tc>
                  <a:txBody>
                    <a:bodyPr/>
                    <a:lstStyle/>
                    <a:p>
                      <a:pPr marL="342900" lvl="0" indent="-342900">
                        <a:buFont typeface="+mj-lt"/>
                        <a:buAutoNum type="arabicPeriod" startAt="7"/>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US" sz="1400" b="0" dirty="0"/>
                    </a:p>
                  </a:txBody>
                  <a:tcPr marL="68580" marR="68580" marT="34290" marB="3429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51102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71550"/>
            <a:ext cx="6629400" cy="928116"/>
          </a:xfrm>
        </p:spPr>
        <p:txBody>
          <a:bodyPr>
            <a:normAutofit fontScale="90000"/>
          </a:bodyPr>
          <a:lstStyle/>
          <a:p>
            <a:pPr algn="ctr"/>
            <a:r>
              <a:rPr lang="en-US" dirty="0">
                <a:solidFill>
                  <a:schemeClr val="bg1"/>
                </a:solidFill>
              </a:rPr>
              <a:t>How is Christ’s death ‘to sin” different from Christ’s death “for our sins”?</a:t>
            </a:r>
          </a:p>
        </p:txBody>
      </p:sp>
      <p:graphicFrame>
        <p:nvGraphicFramePr>
          <p:cNvPr id="4" name="Table 3"/>
          <p:cNvGraphicFramePr>
            <a:graphicFrameLocks noGrp="1"/>
          </p:cNvGraphicFramePr>
          <p:nvPr/>
        </p:nvGraphicFramePr>
        <p:xfrm>
          <a:off x="1143000" y="2000249"/>
          <a:ext cx="6858000" cy="4110518"/>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85286">
                <a:tc>
                  <a:txBody>
                    <a:bodyPr/>
                    <a:lstStyle/>
                    <a:p>
                      <a:pPr algn="ctr"/>
                      <a:r>
                        <a:rPr lang="en-US" sz="1400" dirty="0"/>
                        <a:t>SUBSTITUTION</a:t>
                      </a:r>
                      <a:r>
                        <a:rPr lang="en-US" sz="1400" baseline="0" dirty="0"/>
                        <a:t>  TRUTH</a:t>
                      </a:r>
                      <a:endParaRPr lang="en-US" sz="1400" dirty="0"/>
                    </a:p>
                  </a:txBody>
                  <a:tcPr marL="68580" marR="68580" marT="34290" marB="34290" anchor="ctr"/>
                </a:tc>
                <a:tc>
                  <a:txBody>
                    <a:bodyPr/>
                    <a:lstStyle/>
                    <a:p>
                      <a:pPr algn="ctr"/>
                      <a:r>
                        <a:rPr lang="en-US" sz="1400" dirty="0"/>
                        <a:t>IDENTIFICATION TRUTH</a:t>
                      </a:r>
                    </a:p>
                  </a:txBody>
                  <a:tcPr marL="68580" marR="68580" marT="34290" marB="34290" anchor="ctr"/>
                </a:tc>
                <a:extLst>
                  <a:ext uri="{0D108BD9-81ED-4DB2-BD59-A6C34878D82A}">
                    <a16:rowId xmlns:a16="http://schemas.microsoft.com/office/drawing/2014/main" val="10000"/>
                  </a:ext>
                </a:extLst>
              </a:tr>
              <a:tr h="384896">
                <a:tc>
                  <a:txBody>
                    <a:bodyPr/>
                    <a:lstStyle/>
                    <a:p>
                      <a:pPr marL="342900" indent="-342900">
                        <a:buFont typeface="+mj-lt"/>
                        <a:buAutoNum type="arabicPeriod"/>
                      </a:pPr>
                      <a:r>
                        <a:rPr lang="en-US" sz="1400" dirty="0"/>
                        <a:t>Christ</a:t>
                      </a:r>
                      <a:r>
                        <a:rPr lang="en-US" sz="1400" baseline="0" dirty="0"/>
                        <a:t> died for our </a:t>
                      </a:r>
                      <a:r>
                        <a:rPr lang="en-US" sz="1400" b="1" u="sng" baseline="0" dirty="0"/>
                        <a:t>SINS</a:t>
                      </a:r>
                      <a:r>
                        <a:rPr lang="en-US" sz="1400" b="0" u="none" baseline="0" dirty="0"/>
                        <a:t> (I Cor. 15:3)</a:t>
                      </a:r>
                      <a:endParaRPr lang="en-US" sz="1400" dirty="0"/>
                    </a:p>
                  </a:txBody>
                  <a:tcPr marL="68580" marR="68580" marT="34290" marB="34290" anchor="ctr"/>
                </a:tc>
                <a:tc>
                  <a:txBody>
                    <a:bodyPr/>
                    <a:lstStyle/>
                    <a:p>
                      <a:pPr marL="342900" lvl="0" indent="-342900">
                        <a:buFont typeface="+mj-lt"/>
                        <a:buAutoNum type="arabicPeriod"/>
                      </a:pPr>
                      <a:r>
                        <a:rPr kumimoji="0" lang="en-US" sz="1400" b="0" kern="1200" dirty="0">
                          <a:solidFill>
                            <a:schemeClr val="dk1"/>
                          </a:solidFill>
                          <a:latin typeface="+mn-lt"/>
                          <a:ea typeface="+mn-ea"/>
                          <a:cs typeface="+mn-cs"/>
                        </a:rPr>
                        <a:t>Christ died unto </a:t>
                      </a:r>
                      <a:r>
                        <a:rPr kumimoji="0" lang="en-US" sz="1400" b="1" u="sng" kern="1200" dirty="0">
                          <a:solidFill>
                            <a:schemeClr val="dk1"/>
                          </a:solidFill>
                          <a:latin typeface="+mn-lt"/>
                          <a:ea typeface="+mn-ea"/>
                          <a:cs typeface="+mn-cs"/>
                        </a:rPr>
                        <a:t>SIN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6:10)</a:t>
                      </a:r>
                    </a:p>
                  </a:txBody>
                  <a:tcPr marL="68580" marR="68580" marT="34290" marB="34290" anchor="ctr"/>
                </a:tc>
                <a:extLst>
                  <a:ext uri="{0D108BD9-81ED-4DB2-BD59-A6C34878D82A}">
                    <a16:rowId xmlns:a16="http://schemas.microsoft.com/office/drawing/2014/main" val="10001"/>
                  </a:ext>
                </a:extLst>
              </a:tr>
              <a:tr h="385286">
                <a:tc>
                  <a:txBody>
                    <a:bodyPr/>
                    <a:lstStyle/>
                    <a:p>
                      <a:pPr marL="342900" indent="-342900">
                        <a:buFont typeface="+mj-lt"/>
                        <a:buAutoNum type="arabicPeriod" startAt="2"/>
                      </a:pPr>
                      <a:r>
                        <a:rPr lang="en-US" sz="1400" b="1" u="sng" dirty="0"/>
                        <a:t>CHRIST</a:t>
                      </a:r>
                      <a:r>
                        <a:rPr lang="en-US" sz="1400" b="0" u="none" baseline="0" dirty="0"/>
                        <a:t> died for you (Rom. 5:8)</a:t>
                      </a:r>
                      <a:endParaRPr lang="en-US" sz="1400" b="0" u="none" dirty="0"/>
                    </a:p>
                  </a:txBody>
                  <a:tcPr marL="68580" marR="68580" marT="34290" marB="34290" anchor="ctr"/>
                </a:tc>
                <a:tc>
                  <a:txBody>
                    <a:bodyPr/>
                    <a:lstStyle/>
                    <a:p>
                      <a:pPr marL="342900" lvl="0" indent="-342900">
                        <a:buFont typeface="+mj-lt"/>
                        <a:buAutoNum type="arabicPeriod" startAt="2"/>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died with Christ  (Gal. 2:20)</a:t>
                      </a:r>
                    </a:p>
                  </a:txBody>
                  <a:tcPr marL="68580" marR="68580" marT="34290" marB="34290" anchor="ctr"/>
                </a:tc>
                <a:extLst>
                  <a:ext uri="{0D108BD9-81ED-4DB2-BD59-A6C34878D82A}">
                    <a16:rowId xmlns:a16="http://schemas.microsoft.com/office/drawing/2014/main" val="10002"/>
                  </a:ext>
                </a:extLst>
              </a:tr>
              <a:tr h="385286">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400" b="1" u="sng" kern="1200" dirty="0">
                          <a:solidFill>
                            <a:schemeClr val="dk1"/>
                          </a:solidFill>
                          <a:latin typeface="+mn-lt"/>
                          <a:ea typeface="+mn-ea"/>
                          <a:cs typeface="+mn-cs"/>
                        </a:rPr>
                        <a:t>CHRIST</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was buried  (1 Cor. 15:4)</a:t>
                      </a:r>
                    </a:p>
                  </a:txBody>
                  <a:tcPr marL="68580" marR="68580" marT="34290" marB="34290" anchor="ctr"/>
                </a:tc>
                <a:tc>
                  <a:txBody>
                    <a:bodyPr/>
                    <a:lstStyle/>
                    <a:p>
                      <a:pPr marL="342900" lvl="0" indent="-342900">
                        <a:buFont typeface="+mj-lt"/>
                        <a:buAutoNum type="arabicPeriod" startAt="3"/>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were buried with Christ  (Col. 2:12)</a:t>
                      </a:r>
                    </a:p>
                  </a:txBody>
                  <a:tcPr marL="68580" marR="68580" marT="34290" marB="34290" anchor="ctr"/>
                </a:tc>
                <a:extLst>
                  <a:ext uri="{0D108BD9-81ED-4DB2-BD59-A6C34878D82A}">
                    <a16:rowId xmlns:a16="http://schemas.microsoft.com/office/drawing/2014/main" val="10003"/>
                  </a:ext>
                </a:extLst>
              </a:tr>
              <a:tr h="668512">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buFont typeface="+mj-lt"/>
                        <a:buAutoNum type="arabicPeriod" startAt="4"/>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4"/>
                  </a:ext>
                </a:extLst>
              </a:tr>
              <a:tr h="657152">
                <a:tc>
                  <a:txBody>
                    <a:bodyPr/>
                    <a:lstStyle/>
                    <a:p>
                      <a:pPr marL="342900" indent="-342900">
                        <a:buFont typeface="+mj-lt"/>
                        <a:buAutoNum type="arabicPeriod" startAt="5"/>
                      </a:pPr>
                      <a:endParaRPr lang="en-US" sz="1400" b="0" dirty="0"/>
                    </a:p>
                  </a:txBody>
                  <a:tcPr marL="68580" marR="68580" marT="34290" marB="34290" anchor="ctr"/>
                </a:tc>
                <a:tc>
                  <a:txBody>
                    <a:bodyPr/>
                    <a:lstStyle/>
                    <a:p>
                      <a:pPr marL="342900" lvl="0" indent="-342900">
                        <a:buFont typeface="+mj-lt"/>
                        <a:buAutoNum type="arabicPeriod" startAt="5"/>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5"/>
                  </a:ext>
                </a:extLst>
              </a:tr>
              <a:tr h="634353">
                <a:tc>
                  <a:txBody>
                    <a:bodyPr/>
                    <a:lstStyle/>
                    <a:p>
                      <a:pPr marL="342900" lvl="0" indent="-342900">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6"/>
                  </a:ext>
                </a:extLst>
              </a:tr>
              <a:tr h="499733">
                <a:tc>
                  <a:txBody>
                    <a:bodyPr/>
                    <a:lstStyle/>
                    <a:p>
                      <a:pPr marL="342900" lvl="0" indent="-342900">
                        <a:buFont typeface="+mj-lt"/>
                        <a:buAutoNum type="arabicPeriod" startAt="7"/>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US" sz="1400" b="0" dirty="0"/>
                    </a:p>
                  </a:txBody>
                  <a:tcPr marL="68580" marR="68580" marT="34290" marB="3429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76397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71550"/>
            <a:ext cx="6629400" cy="928116"/>
          </a:xfrm>
        </p:spPr>
        <p:txBody>
          <a:bodyPr>
            <a:normAutofit fontScale="90000"/>
          </a:bodyPr>
          <a:lstStyle/>
          <a:p>
            <a:pPr algn="ctr"/>
            <a:r>
              <a:rPr lang="en-US" dirty="0">
                <a:solidFill>
                  <a:schemeClr val="bg1"/>
                </a:solidFill>
              </a:rPr>
              <a:t>How is Christ’s death ‘to sin” different from Christ’s death “for our sins”?</a:t>
            </a:r>
          </a:p>
        </p:txBody>
      </p:sp>
      <p:graphicFrame>
        <p:nvGraphicFramePr>
          <p:cNvPr id="4" name="Table 3"/>
          <p:cNvGraphicFramePr>
            <a:graphicFrameLocks noGrp="1"/>
          </p:cNvGraphicFramePr>
          <p:nvPr/>
        </p:nvGraphicFramePr>
        <p:xfrm>
          <a:off x="1143000" y="2000249"/>
          <a:ext cx="6858000" cy="4110518"/>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85286">
                <a:tc>
                  <a:txBody>
                    <a:bodyPr/>
                    <a:lstStyle/>
                    <a:p>
                      <a:pPr algn="ctr"/>
                      <a:r>
                        <a:rPr lang="en-US" sz="1400" dirty="0"/>
                        <a:t>SUBSTITUTION</a:t>
                      </a:r>
                      <a:r>
                        <a:rPr lang="en-US" sz="1400" baseline="0" dirty="0"/>
                        <a:t>  TRUTH</a:t>
                      </a:r>
                      <a:endParaRPr lang="en-US" sz="1400" dirty="0"/>
                    </a:p>
                  </a:txBody>
                  <a:tcPr marL="68580" marR="68580" marT="34290" marB="34290" anchor="ctr"/>
                </a:tc>
                <a:tc>
                  <a:txBody>
                    <a:bodyPr/>
                    <a:lstStyle/>
                    <a:p>
                      <a:pPr algn="ctr"/>
                      <a:r>
                        <a:rPr lang="en-US" sz="1400" dirty="0"/>
                        <a:t>IDENTIFICATION TRUTH</a:t>
                      </a:r>
                    </a:p>
                  </a:txBody>
                  <a:tcPr marL="68580" marR="68580" marT="34290" marB="34290" anchor="ctr"/>
                </a:tc>
                <a:extLst>
                  <a:ext uri="{0D108BD9-81ED-4DB2-BD59-A6C34878D82A}">
                    <a16:rowId xmlns:a16="http://schemas.microsoft.com/office/drawing/2014/main" val="10000"/>
                  </a:ext>
                </a:extLst>
              </a:tr>
              <a:tr h="384896">
                <a:tc>
                  <a:txBody>
                    <a:bodyPr/>
                    <a:lstStyle/>
                    <a:p>
                      <a:pPr marL="342900" indent="-342900">
                        <a:buFont typeface="+mj-lt"/>
                        <a:buAutoNum type="arabicPeriod"/>
                      </a:pPr>
                      <a:r>
                        <a:rPr lang="en-US" sz="1400" dirty="0"/>
                        <a:t>Christ</a:t>
                      </a:r>
                      <a:r>
                        <a:rPr lang="en-US" sz="1400" baseline="0" dirty="0"/>
                        <a:t> died for our </a:t>
                      </a:r>
                      <a:r>
                        <a:rPr lang="en-US" sz="1400" b="1" u="sng" baseline="0" dirty="0"/>
                        <a:t>SINS</a:t>
                      </a:r>
                      <a:r>
                        <a:rPr lang="en-US" sz="1400" b="0" u="none" baseline="0" dirty="0"/>
                        <a:t> (I Cor. 15:3)</a:t>
                      </a:r>
                      <a:endParaRPr lang="en-US" sz="1400" dirty="0"/>
                    </a:p>
                  </a:txBody>
                  <a:tcPr marL="68580" marR="68580" marT="34290" marB="34290" anchor="ctr"/>
                </a:tc>
                <a:tc>
                  <a:txBody>
                    <a:bodyPr/>
                    <a:lstStyle/>
                    <a:p>
                      <a:pPr marL="342900" lvl="0" indent="-342900">
                        <a:buFont typeface="+mj-lt"/>
                        <a:buAutoNum type="arabicPeriod"/>
                      </a:pPr>
                      <a:r>
                        <a:rPr kumimoji="0" lang="en-US" sz="1400" b="0" kern="1200" dirty="0">
                          <a:solidFill>
                            <a:schemeClr val="dk1"/>
                          </a:solidFill>
                          <a:latin typeface="+mn-lt"/>
                          <a:ea typeface="+mn-ea"/>
                          <a:cs typeface="+mn-cs"/>
                        </a:rPr>
                        <a:t>Christ died unto </a:t>
                      </a:r>
                      <a:r>
                        <a:rPr kumimoji="0" lang="en-US" sz="1400" b="1" u="sng" kern="1200" dirty="0">
                          <a:solidFill>
                            <a:schemeClr val="dk1"/>
                          </a:solidFill>
                          <a:latin typeface="+mn-lt"/>
                          <a:ea typeface="+mn-ea"/>
                          <a:cs typeface="+mn-cs"/>
                        </a:rPr>
                        <a:t>SIN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6:10)</a:t>
                      </a:r>
                    </a:p>
                  </a:txBody>
                  <a:tcPr marL="68580" marR="68580" marT="34290" marB="34290" anchor="ctr"/>
                </a:tc>
                <a:extLst>
                  <a:ext uri="{0D108BD9-81ED-4DB2-BD59-A6C34878D82A}">
                    <a16:rowId xmlns:a16="http://schemas.microsoft.com/office/drawing/2014/main" val="10001"/>
                  </a:ext>
                </a:extLst>
              </a:tr>
              <a:tr h="385286">
                <a:tc>
                  <a:txBody>
                    <a:bodyPr/>
                    <a:lstStyle/>
                    <a:p>
                      <a:pPr marL="342900" indent="-342900">
                        <a:buFont typeface="+mj-lt"/>
                        <a:buAutoNum type="arabicPeriod" startAt="2"/>
                      </a:pPr>
                      <a:r>
                        <a:rPr lang="en-US" sz="1400" b="1" u="sng" dirty="0"/>
                        <a:t>CHRIST</a:t>
                      </a:r>
                      <a:r>
                        <a:rPr lang="en-US" sz="1400" b="0" u="none" baseline="0" dirty="0"/>
                        <a:t> died for you (Rom. 5:8)</a:t>
                      </a:r>
                      <a:endParaRPr lang="en-US" sz="1400" b="0" u="none" dirty="0"/>
                    </a:p>
                  </a:txBody>
                  <a:tcPr marL="68580" marR="68580" marT="34290" marB="34290" anchor="ctr"/>
                </a:tc>
                <a:tc>
                  <a:txBody>
                    <a:bodyPr/>
                    <a:lstStyle/>
                    <a:p>
                      <a:pPr marL="342900" lvl="0" indent="-342900">
                        <a:buFont typeface="+mj-lt"/>
                        <a:buAutoNum type="arabicPeriod" startAt="2"/>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died with Christ  (Gal. 2:20)</a:t>
                      </a:r>
                    </a:p>
                  </a:txBody>
                  <a:tcPr marL="68580" marR="68580" marT="34290" marB="34290" anchor="ctr"/>
                </a:tc>
                <a:extLst>
                  <a:ext uri="{0D108BD9-81ED-4DB2-BD59-A6C34878D82A}">
                    <a16:rowId xmlns:a16="http://schemas.microsoft.com/office/drawing/2014/main" val="10002"/>
                  </a:ext>
                </a:extLst>
              </a:tr>
              <a:tr h="385286">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400" b="1" u="sng" kern="1200" dirty="0">
                          <a:solidFill>
                            <a:schemeClr val="dk1"/>
                          </a:solidFill>
                          <a:latin typeface="+mn-lt"/>
                          <a:ea typeface="+mn-ea"/>
                          <a:cs typeface="+mn-cs"/>
                        </a:rPr>
                        <a:t>CHRIST</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was buried  (1 Cor. 15:4)</a:t>
                      </a:r>
                    </a:p>
                  </a:txBody>
                  <a:tcPr marL="68580" marR="68580" marT="34290" marB="34290" anchor="ctr"/>
                </a:tc>
                <a:tc>
                  <a:txBody>
                    <a:bodyPr/>
                    <a:lstStyle/>
                    <a:p>
                      <a:pPr marL="342900" lvl="0" indent="-342900">
                        <a:buFont typeface="+mj-lt"/>
                        <a:buAutoNum type="arabicPeriod" startAt="3"/>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were buried with Christ  (Col. 2:12)</a:t>
                      </a:r>
                    </a:p>
                  </a:txBody>
                  <a:tcPr marL="68580" marR="68580" marT="34290" marB="34290" anchor="ctr"/>
                </a:tc>
                <a:extLst>
                  <a:ext uri="{0D108BD9-81ED-4DB2-BD59-A6C34878D82A}">
                    <a16:rowId xmlns:a16="http://schemas.microsoft.com/office/drawing/2014/main" val="10003"/>
                  </a:ext>
                </a:extLst>
              </a:tr>
              <a:tr h="668512">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1400" b="0" kern="1200" dirty="0">
                          <a:solidFill>
                            <a:schemeClr val="dk1"/>
                          </a:solidFill>
                          <a:latin typeface="+mn-lt"/>
                          <a:ea typeface="+mn-ea"/>
                          <a:cs typeface="+mn-cs"/>
                        </a:rPr>
                        <a:t>Christ was risen for your </a:t>
                      </a:r>
                      <a:r>
                        <a:rPr kumimoji="0" lang="en-US" sz="1400" b="1" u="sng" kern="1200" dirty="0">
                          <a:solidFill>
                            <a:schemeClr val="dk1"/>
                          </a:solidFill>
                          <a:latin typeface="+mn-lt"/>
                          <a:ea typeface="+mn-ea"/>
                          <a:cs typeface="+mn-cs"/>
                        </a:rPr>
                        <a:t>JUSTIFICATION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4:25)</a:t>
                      </a:r>
                    </a:p>
                  </a:txBody>
                  <a:tcPr marL="68580" marR="68580" marT="34290" marB="34290" anchor="ctr"/>
                </a:tc>
                <a:tc>
                  <a:txBody>
                    <a:bodyPr/>
                    <a:lstStyle/>
                    <a:p>
                      <a:pPr marL="342900" lvl="0" indent="-342900">
                        <a:buFont typeface="+mj-lt"/>
                        <a:buAutoNum type="arabicPeriod" startAt="4"/>
                      </a:pPr>
                      <a:r>
                        <a:rPr kumimoji="0" lang="en-US" sz="1400" b="0" kern="1200" dirty="0">
                          <a:solidFill>
                            <a:schemeClr val="dk1"/>
                          </a:solidFill>
                          <a:latin typeface="+mn-lt"/>
                          <a:ea typeface="+mn-ea"/>
                          <a:cs typeface="+mn-cs"/>
                        </a:rPr>
                        <a:t>You have been risen with Christ for your </a:t>
                      </a:r>
                      <a:r>
                        <a:rPr kumimoji="0" lang="en-US" sz="1400" b="1" u="sng" kern="1200" dirty="0">
                          <a:solidFill>
                            <a:schemeClr val="dk1"/>
                          </a:solidFill>
                          <a:latin typeface="+mn-lt"/>
                          <a:ea typeface="+mn-ea"/>
                          <a:cs typeface="+mn-cs"/>
                        </a:rPr>
                        <a:t>SANCTIFICATION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(Col. 3:1)</a:t>
                      </a:r>
                    </a:p>
                  </a:txBody>
                  <a:tcPr marL="68580" marR="68580" marT="34290" marB="34290" anchor="ctr"/>
                </a:tc>
                <a:extLst>
                  <a:ext uri="{0D108BD9-81ED-4DB2-BD59-A6C34878D82A}">
                    <a16:rowId xmlns:a16="http://schemas.microsoft.com/office/drawing/2014/main" val="10004"/>
                  </a:ext>
                </a:extLst>
              </a:tr>
              <a:tr h="657152">
                <a:tc>
                  <a:txBody>
                    <a:bodyPr/>
                    <a:lstStyle/>
                    <a:p>
                      <a:pPr marL="342900" indent="-342900">
                        <a:buFont typeface="+mj-lt"/>
                        <a:buAutoNum type="arabicPeriod" startAt="5"/>
                      </a:pPr>
                      <a:endParaRPr lang="en-US" sz="1400" b="0" dirty="0"/>
                    </a:p>
                  </a:txBody>
                  <a:tcPr marL="68580" marR="68580" marT="34290" marB="34290" anchor="ctr"/>
                </a:tc>
                <a:tc>
                  <a:txBody>
                    <a:bodyPr/>
                    <a:lstStyle/>
                    <a:p>
                      <a:pPr marL="342900" lvl="0" indent="-342900">
                        <a:buFont typeface="+mj-lt"/>
                        <a:buAutoNum type="arabicPeriod" startAt="5"/>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5"/>
                  </a:ext>
                </a:extLst>
              </a:tr>
              <a:tr h="634353">
                <a:tc>
                  <a:txBody>
                    <a:bodyPr/>
                    <a:lstStyle/>
                    <a:p>
                      <a:pPr marL="342900" lvl="0" indent="-342900">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6"/>
                  </a:ext>
                </a:extLst>
              </a:tr>
              <a:tr h="499733">
                <a:tc>
                  <a:txBody>
                    <a:bodyPr/>
                    <a:lstStyle/>
                    <a:p>
                      <a:pPr marL="342900" lvl="0" indent="-342900">
                        <a:buFont typeface="+mj-lt"/>
                        <a:buAutoNum type="arabicPeriod" startAt="7"/>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US" sz="1400" b="0" dirty="0"/>
                    </a:p>
                  </a:txBody>
                  <a:tcPr marL="68580" marR="68580" marT="34290" marB="3429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89251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71550"/>
            <a:ext cx="6629400" cy="928116"/>
          </a:xfrm>
        </p:spPr>
        <p:txBody>
          <a:bodyPr>
            <a:normAutofit fontScale="90000"/>
          </a:bodyPr>
          <a:lstStyle/>
          <a:p>
            <a:pPr algn="ctr"/>
            <a:r>
              <a:rPr lang="en-US" dirty="0">
                <a:solidFill>
                  <a:schemeClr val="bg1"/>
                </a:solidFill>
              </a:rPr>
              <a:t>How is Christ’s death ‘to sin” different from Christ’s death “for our sins”?</a:t>
            </a:r>
          </a:p>
        </p:txBody>
      </p:sp>
      <p:graphicFrame>
        <p:nvGraphicFramePr>
          <p:cNvPr id="4" name="Table 3"/>
          <p:cNvGraphicFramePr>
            <a:graphicFrameLocks noGrp="1"/>
          </p:cNvGraphicFramePr>
          <p:nvPr/>
        </p:nvGraphicFramePr>
        <p:xfrm>
          <a:off x="1143000" y="2000249"/>
          <a:ext cx="6858000" cy="4110518"/>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85286">
                <a:tc>
                  <a:txBody>
                    <a:bodyPr/>
                    <a:lstStyle/>
                    <a:p>
                      <a:pPr algn="ctr"/>
                      <a:r>
                        <a:rPr lang="en-US" sz="1400" dirty="0"/>
                        <a:t>SUBSTITUTION</a:t>
                      </a:r>
                      <a:r>
                        <a:rPr lang="en-US" sz="1400" baseline="0" dirty="0"/>
                        <a:t>  TRUTH</a:t>
                      </a:r>
                      <a:endParaRPr lang="en-US" sz="1400" dirty="0"/>
                    </a:p>
                  </a:txBody>
                  <a:tcPr marL="68580" marR="68580" marT="34290" marB="34290" anchor="ctr"/>
                </a:tc>
                <a:tc>
                  <a:txBody>
                    <a:bodyPr/>
                    <a:lstStyle/>
                    <a:p>
                      <a:pPr algn="ctr"/>
                      <a:r>
                        <a:rPr lang="en-US" sz="1400" dirty="0"/>
                        <a:t>IDENTIFICATION TRUTH</a:t>
                      </a:r>
                    </a:p>
                  </a:txBody>
                  <a:tcPr marL="68580" marR="68580" marT="34290" marB="34290" anchor="ctr"/>
                </a:tc>
                <a:extLst>
                  <a:ext uri="{0D108BD9-81ED-4DB2-BD59-A6C34878D82A}">
                    <a16:rowId xmlns:a16="http://schemas.microsoft.com/office/drawing/2014/main" val="10000"/>
                  </a:ext>
                </a:extLst>
              </a:tr>
              <a:tr h="384896">
                <a:tc>
                  <a:txBody>
                    <a:bodyPr/>
                    <a:lstStyle/>
                    <a:p>
                      <a:pPr marL="342900" indent="-342900">
                        <a:buFont typeface="+mj-lt"/>
                        <a:buAutoNum type="arabicPeriod"/>
                      </a:pPr>
                      <a:r>
                        <a:rPr lang="en-US" sz="1400" dirty="0"/>
                        <a:t>Christ</a:t>
                      </a:r>
                      <a:r>
                        <a:rPr lang="en-US" sz="1400" baseline="0" dirty="0"/>
                        <a:t> died for our </a:t>
                      </a:r>
                      <a:r>
                        <a:rPr lang="en-US" sz="1400" b="1" u="sng" baseline="0" dirty="0"/>
                        <a:t>SINS</a:t>
                      </a:r>
                      <a:r>
                        <a:rPr lang="en-US" sz="1400" b="0" u="none" baseline="0" dirty="0"/>
                        <a:t> (I Cor. 15:3)</a:t>
                      </a:r>
                      <a:endParaRPr lang="en-US" sz="1400" dirty="0"/>
                    </a:p>
                  </a:txBody>
                  <a:tcPr marL="68580" marR="68580" marT="34290" marB="34290" anchor="ctr"/>
                </a:tc>
                <a:tc>
                  <a:txBody>
                    <a:bodyPr/>
                    <a:lstStyle/>
                    <a:p>
                      <a:pPr marL="342900" lvl="0" indent="-342900">
                        <a:buFont typeface="+mj-lt"/>
                        <a:buAutoNum type="arabicPeriod"/>
                      </a:pPr>
                      <a:r>
                        <a:rPr kumimoji="0" lang="en-US" sz="1400" b="0" kern="1200" dirty="0">
                          <a:solidFill>
                            <a:schemeClr val="dk1"/>
                          </a:solidFill>
                          <a:latin typeface="+mn-lt"/>
                          <a:ea typeface="+mn-ea"/>
                          <a:cs typeface="+mn-cs"/>
                        </a:rPr>
                        <a:t>Christ died unto </a:t>
                      </a:r>
                      <a:r>
                        <a:rPr kumimoji="0" lang="en-US" sz="1400" b="1" u="sng" kern="1200" dirty="0">
                          <a:solidFill>
                            <a:schemeClr val="dk1"/>
                          </a:solidFill>
                          <a:latin typeface="+mn-lt"/>
                          <a:ea typeface="+mn-ea"/>
                          <a:cs typeface="+mn-cs"/>
                        </a:rPr>
                        <a:t>SIN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6:10)</a:t>
                      </a:r>
                    </a:p>
                  </a:txBody>
                  <a:tcPr marL="68580" marR="68580" marT="34290" marB="34290" anchor="ctr"/>
                </a:tc>
                <a:extLst>
                  <a:ext uri="{0D108BD9-81ED-4DB2-BD59-A6C34878D82A}">
                    <a16:rowId xmlns:a16="http://schemas.microsoft.com/office/drawing/2014/main" val="10001"/>
                  </a:ext>
                </a:extLst>
              </a:tr>
              <a:tr h="385286">
                <a:tc>
                  <a:txBody>
                    <a:bodyPr/>
                    <a:lstStyle/>
                    <a:p>
                      <a:pPr marL="342900" indent="-342900">
                        <a:buFont typeface="+mj-lt"/>
                        <a:buAutoNum type="arabicPeriod" startAt="2"/>
                      </a:pPr>
                      <a:r>
                        <a:rPr lang="en-US" sz="1400" b="1" u="sng" dirty="0"/>
                        <a:t>CHRIST</a:t>
                      </a:r>
                      <a:r>
                        <a:rPr lang="en-US" sz="1400" b="0" u="none" baseline="0" dirty="0"/>
                        <a:t> died for you (Rom. 5:8)</a:t>
                      </a:r>
                      <a:endParaRPr lang="en-US" sz="1400" b="0" u="none" dirty="0"/>
                    </a:p>
                  </a:txBody>
                  <a:tcPr marL="68580" marR="68580" marT="34290" marB="34290" anchor="ctr"/>
                </a:tc>
                <a:tc>
                  <a:txBody>
                    <a:bodyPr/>
                    <a:lstStyle/>
                    <a:p>
                      <a:pPr marL="342900" lvl="0" indent="-342900">
                        <a:buFont typeface="+mj-lt"/>
                        <a:buAutoNum type="arabicPeriod" startAt="2"/>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died with Christ  (Gal. 2:20)</a:t>
                      </a:r>
                    </a:p>
                  </a:txBody>
                  <a:tcPr marL="68580" marR="68580" marT="34290" marB="34290" anchor="ctr"/>
                </a:tc>
                <a:extLst>
                  <a:ext uri="{0D108BD9-81ED-4DB2-BD59-A6C34878D82A}">
                    <a16:rowId xmlns:a16="http://schemas.microsoft.com/office/drawing/2014/main" val="10002"/>
                  </a:ext>
                </a:extLst>
              </a:tr>
              <a:tr h="385286">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400" b="1" u="sng" kern="1200" dirty="0">
                          <a:solidFill>
                            <a:schemeClr val="dk1"/>
                          </a:solidFill>
                          <a:latin typeface="+mn-lt"/>
                          <a:ea typeface="+mn-ea"/>
                          <a:cs typeface="+mn-cs"/>
                        </a:rPr>
                        <a:t>CHRIST</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was buried  (1 Cor. 15:4)</a:t>
                      </a:r>
                    </a:p>
                  </a:txBody>
                  <a:tcPr marL="68580" marR="68580" marT="34290" marB="34290" anchor="ctr"/>
                </a:tc>
                <a:tc>
                  <a:txBody>
                    <a:bodyPr/>
                    <a:lstStyle/>
                    <a:p>
                      <a:pPr marL="342900" lvl="0" indent="-342900">
                        <a:buFont typeface="+mj-lt"/>
                        <a:buAutoNum type="arabicPeriod" startAt="3"/>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were buried with Christ  (Col. 2:12)</a:t>
                      </a:r>
                    </a:p>
                  </a:txBody>
                  <a:tcPr marL="68580" marR="68580" marT="34290" marB="34290" anchor="ctr"/>
                </a:tc>
                <a:extLst>
                  <a:ext uri="{0D108BD9-81ED-4DB2-BD59-A6C34878D82A}">
                    <a16:rowId xmlns:a16="http://schemas.microsoft.com/office/drawing/2014/main" val="10003"/>
                  </a:ext>
                </a:extLst>
              </a:tr>
              <a:tr h="668512">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1400" b="0" kern="1200" dirty="0">
                          <a:solidFill>
                            <a:schemeClr val="dk1"/>
                          </a:solidFill>
                          <a:latin typeface="+mn-lt"/>
                          <a:ea typeface="+mn-ea"/>
                          <a:cs typeface="+mn-cs"/>
                        </a:rPr>
                        <a:t>Christ was risen for your </a:t>
                      </a:r>
                      <a:r>
                        <a:rPr kumimoji="0" lang="en-US" sz="1400" b="1" u="sng" kern="1200" dirty="0">
                          <a:solidFill>
                            <a:schemeClr val="dk1"/>
                          </a:solidFill>
                          <a:latin typeface="+mn-lt"/>
                          <a:ea typeface="+mn-ea"/>
                          <a:cs typeface="+mn-cs"/>
                        </a:rPr>
                        <a:t>JUSTIFICATION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4:25)</a:t>
                      </a:r>
                    </a:p>
                  </a:txBody>
                  <a:tcPr marL="68580" marR="68580" marT="34290" marB="34290" anchor="ctr"/>
                </a:tc>
                <a:tc>
                  <a:txBody>
                    <a:bodyPr/>
                    <a:lstStyle/>
                    <a:p>
                      <a:pPr marL="342900" lvl="0" indent="-342900">
                        <a:buFont typeface="+mj-lt"/>
                        <a:buAutoNum type="arabicPeriod" startAt="4"/>
                      </a:pPr>
                      <a:r>
                        <a:rPr kumimoji="0" lang="en-US" sz="1400" b="0" kern="1200" dirty="0">
                          <a:solidFill>
                            <a:schemeClr val="dk1"/>
                          </a:solidFill>
                          <a:latin typeface="+mn-lt"/>
                          <a:ea typeface="+mn-ea"/>
                          <a:cs typeface="+mn-cs"/>
                        </a:rPr>
                        <a:t>You have been risen with Christ for your </a:t>
                      </a:r>
                      <a:r>
                        <a:rPr kumimoji="0" lang="en-US" sz="1400" b="1" u="sng" kern="1200" dirty="0">
                          <a:solidFill>
                            <a:schemeClr val="dk1"/>
                          </a:solidFill>
                          <a:latin typeface="+mn-lt"/>
                          <a:ea typeface="+mn-ea"/>
                          <a:cs typeface="+mn-cs"/>
                        </a:rPr>
                        <a:t>SANCTIFICATION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(Col. 3:1)</a:t>
                      </a:r>
                    </a:p>
                  </a:txBody>
                  <a:tcPr marL="68580" marR="68580" marT="34290" marB="34290" anchor="ctr"/>
                </a:tc>
                <a:extLst>
                  <a:ext uri="{0D108BD9-81ED-4DB2-BD59-A6C34878D82A}">
                    <a16:rowId xmlns:a16="http://schemas.microsoft.com/office/drawing/2014/main" val="10004"/>
                  </a:ext>
                </a:extLst>
              </a:tr>
              <a:tr h="657152">
                <a:tc>
                  <a:txBody>
                    <a:bodyPr/>
                    <a:lstStyle/>
                    <a:p>
                      <a:pPr marL="342900" indent="-342900">
                        <a:buFont typeface="+mj-lt"/>
                        <a:buAutoNum type="arabicPeriod" startAt="5"/>
                      </a:pPr>
                      <a:r>
                        <a:rPr kumimoji="0" lang="en-US" sz="1400" b="1" u="sng" kern="1200" dirty="0">
                          <a:solidFill>
                            <a:schemeClr val="dk1"/>
                          </a:solidFill>
                          <a:latin typeface="+mn-lt"/>
                          <a:ea typeface="+mn-ea"/>
                          <a:cs typeface="+mn-cs"/>
                        </a:rPr>
                        <a:t>CHRIST</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ascended and is seated at God's right hand  (Eph. 4:10; Col 3:1)</a:t>
                      </a:r>
                      <a:endParaRPr lang="en-US" sz="1400" b="0" dirty="0"/>
                    </a:p>
                  </a:txBody>
                  <a:tcPr marL="68580" marR="68580" marT="34290" marB="34290" anchor="ctr"/>
                </a:tc>
                <a:tc>
                  <a:txBody>
                    <a:bodyPr/>
                    <a:lstStyle/>
                    <a:p>
                      <a:pPr marL="342900" lvl="0" indent="-342900">
                        <a:buFont typeface="+mj-lt"/>
                        <a:buAutoNum type="arabicPeriod" startAt="5"/>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are seated in the heavenlies in Christ</a:t>
                      </a:r>
                      <a:r>
                        <a:rPr kumimoji="0" lang="en-US" sz="1400" b="0" kern="1200" baseline="0" dirty="0">
                          <a:solidFill>
                            <a:schemeClr val="dk1"/>
                          </a:solidFill>
                          <a:latin typeface="+mn-lt"/>
                          <a:ea typeface="+mn-ea"/>
                          <a:cs typeface="+mn-cs"/>
                        </a:rPr>
                        <a:t> </a:t>
                      </a:r>
                      <a:r>
                        <a:rPr kumimoji="0" lang="en-US" sz="1400" b="0" kern="1200" dirty="0">
                          <a:solidFill>
                            <a:schemeClr val="dk1"/>
                          </a:solidFill>
                          <a:latin typeface="+mn-lt"/>
                          <a:ea typeface="+mn-ea"/>
                          <a:cs typeface="+mn-cs"/>
                        </a:rPr>
                        <a:t>(Eph. 2:6)</a:t>
                      </a:r>
                    </a:p>
                  </a:txBody>
                  <a:tcPr marL="68580" marR="68580" marT="34290" marB="34290" anchor="ctr"/>
                </a:tc>
                <a:extLst>
                  <a:ext uri="{0D108BD9-81ED-4DB2-BD59-A6C34878D82A}">
                    <a16:rowId xmlns:a16="http://schemas.microsoft.com/office/drawing/2014/main" val="10005"/>
                  </a:ext>
                </a:extLst>
              </a:tr>
              <a:tr h="634353">
                <a:tc>
                  <a:txBody>
                    <a:bodyPr/>
                    <a:lstStyle/>
                    <a:p>
                      <a:pPr marL="342900" lvl="0" indent="-342900">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lvl="0" indent="-342900">
                        <a:buFont typeface="+mj-lt"/>
                        <a:buAutoNum type="arabicPeriod" startAt="6"/>
                      </a:pPr>
                      <a:endParaRPr kumimoji="0" lang="en-US" sz="14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0006"/>
                  </a:ext>
                </a:extLst>
              </a:tr>
              <a:tr h="499733">
                <a:tc>
                  <a:txBody>
                    <a:bodyPr/>
                    <a:lstStyle/>
                    <a:p>
                      <a:pPr marL="342900" lvl="0" indent="-342900">
                        <a:buFont typeface="+mj-lt"/>
                        <a:buAutoNum type="arabicPeriod" startAt="7"/>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US" sz="1400" b="0" dirty="0"/>
                    </a:p>
                  </a:txBody>
                  <a:tcPr marL="68580" marR="68580" marT="34290" marB="3429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17503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71550"/>
            <a:ext cx="6629400" cy="928116"/>
          </a:xfrm>
        </p:spPr>
        <p:txBody>
          <a:bodyPr>
            <a:normAutofit fontScale="90000"/>
          </a:bodyPr>
          <a:lstStyle/>
          <a:p>
            <a:pPr algn="ctr"/>
            <a:r>
              <a:rPr lang="en-US" dirty="0">
                <a:solidFill>
                  <a:schemeClr val="bg1"/>
                </a:solidFill>
              </a:rPr>
              <a:t>How is Christ’s death ‘to sin” different from Christ’s death “for our sins”?</a:t>
            </a:r>
          </a:p>
        </p:txBody>
      </p:sp>
      <p:graphicFrame>
        <p:nvGraphicFramePr>
          <p:cNvPr id="4" name="Table 3"/>
          <p:cNvGraphicFramePr>
            <a:graphicFrameLocks noGrp="1"/>
          </p:cNvGraphicFramePr>
          <p:nvPr/>
        </p:nvGraphicFramePr>
        <p:xfrm>
          <a:off x="1143000" y="2000249"/>
          <a:ext cx="6858000" cy="4110518"/>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85286">
                <a:tc>
                  <a:txBody>
                    <a:bodyPr/>
                    <a:lstStyle/>
                    <a:p>
                      <a:pPr algn="ctr"/>
                      <a:r>
                        <a:rPr lang="en-US" sz="1400" dirty="0"/>
                        <a:t>SUBSTITUTION</a:t>
                      </a:r>
                      <a:r>
                        <a:rPr lang="en-US" sz="1400" baseline="0" dirty="0"/>
                        <a:t>  TRUTH</a:t>
                      </a:r>
                      <a:endParaRPr lang="en-US" sz="1400" dirty="0"/>
                    </a:p>
                  </a:txBody>
                  <a:tcPr marL="68580" marR="68580" marT="34290" marB="34290" anchor="ctr"/>
                </a:tc>
                <a:tc>
                  <a:txBody>
                    <a:bodyPr/>
                    <a:lstStyle/>
                    <a:p>
                      <a:pPr algn="ctr"/>
                      <a:r>
                        <a:rPr lang="en-US" sz="1400" dirty="0"/>
                        <a:t>IDENTIFICATION TRUTH</a:t>
                      </a:r>
                    </a:p>
                  </a:txBody>
                  <a:tcPr marL="68580" marR="68580" marT="34290" marB="34290" anchor="ctr"/>
                </a:tc>
                <a:extLst>
                  <a:ext uri="{0D108BD9-81ED-4DB2-BD59-A6C34878D82A}">
                    <a16:rowId xmlns:a16="http://schemas.microsoft.com/office/drawing/2014/main" val="10000"/>
                  </a:ext>
                </a:extLst>
              </a:tr>
              <a:tr h="384896">
                <a:tc>
                  <a:txBody>
                    <a:bodyPr/>
                    <a:lstStyle/>
                    <a:p>
                      <a:pPr marL="342900" indent="-342900">
                        <a:buFont typeface="+mj-lt"/>
                        <a:buAutoNum type="arabicPeriod"/>
                      </a:pPr>
                      <a:r>
                        <a:rPr lang="en-US" sz="1400" dirty="0"/>
                        <a:t>Christ</a:t>
                      </a:r>
                      <a:r>
                        <a:rPr lang="en-US" sz="1400" baseline="0" dirty="0"/>
                        <a:t> died for our </a:t>
                      </a:r>
                      <a:r>
                        <a:rPr lang="en-US" sz="1400" b="1" u="sng" baseline="0" dirty="0"/>
                        <a:t>SINS</a:t>
                      </a:r>
                      <a:r>
                        <a:rPr lang="en-US" sz="1400" b="0" u="none" baseline="0" dirty="0"/>
                        <a:t> (I Cor. 15:3)</a:t>
                      </a:r>
                      <a:endParaRPr lang="en-US" sz="1400" dirty="0"/>
                    </a:p>
                  </a:txBody>
                  <a:tcPr marL="68580" marR="68580" marT="34290" marB="34290" anchor="ctr"/>
                </a:tc>
                <a:tc>
                  <a:txBody>
                    <a:bodyPr/>
                    <a:lstStyle/>
                    <a:p>
                      <a:pPr marL="342900" lvl="0" indent="-342900">
                        <a:buFont typeface="+mj-lt"/>
                        <a:buAutoNum type="arabicPeriod"/>
                      </a:pPr>
                      <a:r>
                        <a:rPr kumimoji="0" lang="en-US" sz="1400" b="0" kern="1200" dirty="0">
                          <a:solidFill>
                            <a:schemeClr val="dk1"/>
                          </a:solidFill>
                          <a:latin typeface="+mn-lt"/>
                          <a:ea typeface="+mn-ea"/>
                          <a:cs typeface="+mn-cs"/>
                        </a:rPr>
                        <a:t>Christ died unto </a:t>
                      </a:r>
                      <a:r>
                        <a:rPr kumimoji="0" lang="en-US" sz="1400" b="1" u="sng" kern="1200" dirty="0">
                          <a:solidFill>
                            <a:schemeClr val="dk1"/>
                          </a:solidFill>
                          <a:latin typeface="+mn-lt"/>
                          <a:ea typeface="+mn-ea"/>
                          <a:cs typeface="+mn-cs"/>
                        </a:rPr>
                        <a:t>SIN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6:10)</a:t>
                      </a:r>
                    </a:p>
                  </a:txBody>
                  <a:tcPr marL="68580" marR="68580" marT="34290" marB="34290" anchor="ctr"/>
                </a:tc>
                <a:extLst>
                  <a:ext uri="{0D108BD9-81ED-4DB2-BD59-A6C34878D82A}">
                    <a16:rowId xmlns:a16="http://schemas.microsoft.com/office/drawing/2014/main" val="10001"/>
                  </a:ext>
                </a:extLst>
              </a:tr>
              <a:tr h="385286">
                <a:tc>
                  <a:txBody>
                    <a:bodyPr/>
                    <a:lstStyle/>
                    <a:p>
                      <a:pPr marL="342900" indent="-342900">
                        <a:buFont typeface="+mj-lt"/>
                        <a:buAutoNum type="arabicPeriod" startAt="2"/>
                      </a:pPr>
                      <a:r>
                        <a:rPr lang="en-US" sz="1400" b="1" u="sng" dirty="0"/>
                        <a:t>CHRIST</a:t>
                      </a:r>
                      <a:r>
                        <a:rPr lang="en-US" sz="1400" b="0" u="none" baseline="0" dirty="0"/>
                        <a:t> died for you (Rom. 5:8)</a:t>
                      </a:r>
                      <a:endParaRPr lang="en-US" sz="1400" b="0" u="none" dirty="0"/>
                    </a:p>
                  </a:txBody>
                  <a:tcPr marL="68580" marR="68580" marT="34290" marB="34290" anchor="ctr"/>
                </a:tc>
                <a:tc>
                  <a:txBody>
                    <a:bodyPr/>
                    <a:lstStyle/>
                    <a:p>
                      <a:pPr marL="342900" lvl="0" indent="-342900">
                        <a:buFont typeface="+mj-lt"/>
                        <a:buAutoNum type="arabicPeriod" startAt="2"/>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died with Christ  (Gal. 2:20)</a:t>
                      </a:r>
                    </a:p>
                  </a:txBody>
                  <a:tcPr marL="68580" marR="68580" marT="34290" marB="34290" anchor="ctr"/>
                </a:tc>
                <a:extLst>
                  <a:ext uri="{0D108BD9-81ED-4DB2-BD59-A6C34878D82A}">
                    <a16:rowId xmlns:a16="http://schemas.microsoft.com/office/drawing/2014/main" val="10002"/>
                  </a:ext>
                </a:extLst>
              </a:tr>
              <a:tr h="385286">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400" b="1" u="sng" kern="1200" dirty="0">
                          <a:solidFill>
                            <a:schemeClr val="dk1"/>
                          </a:solidFill>
                          <a:latin typeface="+mn-lt"/>
                          <a:ea typeface="+mn-ea"/>
                          <a:cs typeface="+mn-cs"/>
                        </a:rPr>
                        <a:t>CHRIST</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was buried  (1 Cor. 15:4)</a:t>
                      </a:r>
                    </a:p>
                  </a:txBody>
                  <a:tcPr marL="68580" marR="68580" marT="34290" marB="34290" anchor="ctr"/>
                </a:tc>
                <a:tc>
                  <a:txBody>
                    <a:bodyPr/>
                    <a:lstStyle/>
                    <a:p>
                      <a:pPr marL="342900" lvl="0" indent="-342900">
                        <a:buFont typeface="+mj-lt"/>
                        <a:buAutoNum type="arabicPeriod" startAt="3"/>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were buried with Christ  (Col. 2:12)</a:t>
                      </a:r>
                    </a:p>
                  </a:txBody>
                  <a:tcPr marL="68580" marR="68580" marT="34290" marB="34290" anchor="ctr"/>
                </a:tc>
                <a:extLst>
                  <a:ext uri="{0D108BD9-81ED-4DB2-BD59-A6C34878D82A}">
                    <a16:rowId xmlns:a16="http://schemas.microsoft.com/office/drawing/2014/main" val="10003"/>
                  </a:ext>
                </a:extLst>
              </a:tr>
              <a:tr h="668512">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1400" b="0" kern="1200" dirty="0">
                          <a:solidFill>
                            <a:schemeClr val="dk1"/>
                          </a:solidFill>
                          <a:latin typeface="+mn-lt"/>
                          <a:ea typeface="+mn-ea"/>
                          <a:cs typeface="+mn-cs"/>
                        </a:rPr>
                        <a:t>Christ was risen for your </a:t>
                      </a:r>
                      <a:r>
                        <a:rPr kumimoji="0" lang="en-US" sz="1400" b="1" u="sng" kern="1200" dirty="0">
                          <a:solidFill>
                            <a:schemeClr val="dk1"/>
                          </a:solidFill>
                          <a:latin typeface="+mn-lt"/>
                          <a:ea typeface="+mn-ea"/>
                          <a:cs typeface="+mn-cs"/>
                        </a:rPr>
                        <a:t>JUSTIFICATION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4:25)</a:t>
                      </a:r>
                    </a:p>
                  </a:txBody>
                  <a:tcPr marL="68580" marR="68580" marT="34290" marB="34290" anchor="ctr"/>
                </a:tc>
                <a:tc>
                  <a:txBody>
                    <a:bodyPr/>
                    <a:lstStyle/>
                    <a:p>
                      <a:pPr marL="342900" lvl="0" indent="-342900">
                        <a:buFont typeface="+mj-lt"/>
                        <a:buAutoNum type="arabicPeriod" startAt="4"/>
                      </a:pPr>
                      <a:r>
                        <a:rPr kumimoji="0" lang="en-US" sz="1400" b="0" kern="1200" dirty="0">
                          <a:solidFill>
                            <a:schemeClr val="dk1"/>
                          </a:solidFill>
                          <a:latin typeface="+mn-lt"/>
                          <a:ea typeface="+mn-ea"/>
                          <a:cs typeface="+mn-cs"/>
                        </a:rPr>
                        <a:t>You have been risen with Christ for your </a:t>
                      </a:r>
                      <a:r>
                        <a:rPr kumimoji="0" lang="en-US" sz="1400" b="1" u="sng" kern="1200" dirty="0">
                          <a:solidFill>
                            <a:schemeClr val="dk1"/>
                          </a:solidFill>
                          <a:latin typeface="+mn-lt"/>
                          <a:ea typeface="+mn-ea"/>
                          <a:cs typeface="+mn-cs"/>
                        </a:rPr>
                        <a:t>SANCTIFICATION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(Col. 3:1)</a:t>
                      </a:r>
                    </a:p>
                  </a:txBody>
                  <a:tcPr marL="68580" marR="68580" marT="34290" marB="34290" anchor="ctr"/>
                </a:tc>
                <a:extLst>
                  <a:ext uri="{0D108BD9-81ED-4DB2-BD59-A6C34878D82A}">
                    <a16:rowId xmlns:a16="http://schemas.microsoft.com/office/drawing/2014/main" val="10004"/>
                  </a:ext>
                </a:extLst>
              </a:tr>
              <a:tr h="657152">
                <a:tc>
                  <a:txBody>
                    <a:bodyPr/>
                    <a:lstStyle/>
                    <a:p>
                      <a:pPr marL="342900" indent="-342900">
                        <a:buFont typeface="+mj-lt"/>
                        <a:buAutoNum type="arabicPeriod" startAt="5"/>
                      </a:pPr>
                      <a:r>
                        <a:rPr kumimoji="0" lang="en-US" sz="1400" b="1" u="sng" kern="1200" dirty="0">
                          <a:solidFill>
                            <a:schemeClr val="dk1"/>
                          </a:solidFill>
                          <a:latin typeface="+mn-lt"/>
                          <a:ea typeface="+mn-ea"/>
                          <a:cs typeface="+mn-cs"/>
                        </a:rPr>
                        <a:t>CHRIST</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ascended and is seated at God's right hand  (Eph. 4:10; Col 3:1)</a:t>
                      </a:r>
                      <a:endParaRPr lang="en-US" sz="1400" b="0" dirty="0"/>
                    </a:p>
                  </a:txBody>
                  <a:tcPr marL="68580" marR="68580" marT="34290" marB="34290" anchor="ctr"/>
                </a:tc>
                <a:tc>
                  <a:txBody>
                    <a:bodyPr/>
                    <a:lstStyle/>
                    <a:p>
                      <a:pPr marL="342900" lvl="0" indent="-342900">
                        <a:buFont typeface="+mj-lt"/>
                        <a:buAutoNum type="arabicPeriod" startAt="5"/>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are seated in the heavenlies in Christ</a:t>
                      </a:r>
                      <a:r>
                        <a:rPr kumimoji="0" lang="en-US" sz="1400" b="0" kern="1200" baseline="0" dirty="0">
                          <a:solidFill>
                            <a:schemeClr val="dk1"/>
                          </a:solidFill>
                          <a:latin typeface="+mn-lt"/>
                          <a:ea typeface="+mn-ea"/>
                          <a:cs typeface="+mn-cs"/>
                        </a:rPr>
                        <a:t> </a:t>
                      </a:r>
                      <a:r>
                        <a:rPr kumimoji="0" lang="en-US" sz="1400" b="0" kern="1200" dirty="0">
                          <a:solidFill>
                            <a:schemeClr val="dk1"/>
                          </a:solidFill>
                          <a:latin typeface="+mn-lt"/>
                          <a:ea typeface="+mn-ea"/>
                          <a:cs typeface="+mn-cs"/>
                        </a:rPr>
                        <a:t>(Eph. 2:6)</a:t>
                      </a:r>
                    </a:p>
                  </a:txBody>
                  <a:tcPr marL="68580" marR="68580" marT="34290" marB="34290" anchor="ctr"/>
                </a:tc>
                <a:extLst>
                  <a:ext uri="{0D108BD9-81ED-4DB2-BD59-A6C34878D82A}">
                    <a16:rowId xmlns:a16="http://schemas.microsoft.com/office/drawing/2014/main" val="10005"/>
                  </a:ext>
                </a:extLst>
              </a:tr>
              <a:tr h="634353">
                <a:tc>
                  <a:txBody>
                    <a:bodyPr/>
                    <a:lstStyle/>
                    <a:p>
                      <a:pPr marL="342900" lvl="0" indent="-342900">
                        <a:buFont typeface="+mj-lt"/>
                        <a:buAutoNum type="arabicPeriod" startAt="6"/>
                      </a:pPr>
                      <a:r>
                        <a:rPr kumimoji="0" lang="en-US" sz="1400" b="0" kern="1200" dirty="0">
                          <a:solidFill>
                            <a:schemeClr val="dk1"/>
                          </a:solidFill>
                          <a:latin typeface="+mn-lt"/>
                          <a:ea typeface="+mn-ea"/>
                          <a:cs typeface="+mn-cs"/>
                        </a:rPr>
                        <a:t>Christ freed you from sin's </a:t>
                      </a:r>
                      <a:r>
                        <a:rPr kumimoji="0" lang="en-US" sz="1400" b="1" u="sng" kern="1200" dirty="0">
                          <a:solidFill>
                            <a:schemeClr val="dk1"/>
                          </a:solidFill>
                          <a:latin typeface="+mn-lt"/>
                          <a:ea typeface="+mn-ea"/>
                          <a:cs typeface="+mn-cs"/>
                        </a:rPr>
                        <a:t>PENALTY</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5:9-10)</a:t>
                      </a:r>
                    </a:p>
                  </a:txBody>
                  <a:tcPr marL="68580" marR="68580" marT="34290" marB="34290" anchor="ctr"/>
                </a:tc>
                <a:tc>
                  <a:txBody>
                    <a:bodyPr/>
                    <a:lstStyle/>
                    <a:p>
                      <a:pPr marL="342900" lvl="0" indent="-342900">
                        <a:buFont typeface="+mj-lt"/>
                        <a:buAutoNum type="arabicPeriod" startAt="6"/>
                      </a:pPr>
                      <a:r>
                        <a:rPr kumimoji="0" lang="en-US" sz="1400" b="0" kern="1200" dirty="0">
                          <a:solidFill>
                            <a:schemeClr val="dk1"/>
                          </a:solidFill>
                          <a:latin typeface="+mn-lt"/>
                          <a:ea typeface="+mn-ea"/>
                          <a:cs typeface="+mn-cs"/>
                        </a:rPr>
                        <a:t>Christ freed you from sin's </a:t>
                      </a:r>
                      <a:r>
                        <a:rPr kumimoji="0" lang="en-US" sz="1400" b="1" u="sng" kern="1200" dirty="0">
                          <a:solidFill>
                            <a:schemeClr val="dk1"/>
                          </a:solidFill>
                          <a:latin typeface="+mn-lt"/>
                          <a:ea typeface="+mn-ea"/>
                          <a:cs typeface="+mn-cs"/>
                        </a:rPr>
                        <a:t>POWER</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6:6-7)</a:t>
                      </a:r>
                    </a:p>
                  </a:txBody>
                  <a:tcPr marL="68580" marR="68580" marT="34290" marB="34290" anchor="ctr"/>
                </a:tc>
                <a:extLst>
                  <a:ext uri="{0D108BD9-81ED-4DB2-BD59-A6C34878D82A}">
                    <a16:rowId xmlns:a16="http://schemas.microsoft.com/office/drawing/2014/main" val="10006"/>
                  </a:ext>
                </a:extLst>
              </a:tr>
              <a:tr h="499733">
                <a:tc>
                  <a:txBody>
                    <a:bodyPr/>
                    <a:lstStyle/>
                    <a:p>
                      <a:pPr marL="342900" lvl="0" indent="-342900">
                        <a:buFont typeface="+mj-lt"/>
                        <a:buAutoNum type="arabicPeriod" startAt="7"/>
                      </a:pPr>
                      <a:endParaRPr kumimoji="0" lang="en-US" sz="1400" b="0" kern="1200" dirty="0">
                        <a:solidFill>
                          <a:schemeClr val="dk1"/>
                        </a:solidFill>
                        <a:latin typeface="+mn-lt"/>
                        <a:ea typeface="+mn-ea"/>
                        <a:cs typeface="+mn-cs"/>
                      </a:endParaRPr>
                    </a:p>
                  </a:txBody>
                  <a:tcPr marL="68580" marR="68580" marT="34290" marB="34290"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US" sz="1400" b="0" dirty="0"/>
                    </a:p>
                  </a:txBody>
                  <a:tcPr marL="68580" marR="68580" marT="34290" marB="3429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96422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71550"/>
            <a:ext cx="6629400" cy="928116"/>
          </a:xfrm>
        </p:spPr>
        <p:txBody>
          <a:bodyPr>
            <a:normAutofit fontScale="90000"/>
          </a:bodyPr>
          <a:lstStyle/>
          <a:p>
            <a:pPr algn="ctr"/>
            <a:r>
              <a:rPr lang="en-US" dirty="0">
                <a:solidFill>
                  <a:schemeClr val="bg1"/>
                </a:solidFill>
              </a:rPr>
              <a:t>How is Christ’s death ‘to sin” different from Christ’s death “for our sins”?</a:t>
            </a:r>
          </a:p>
        </p:txBody>
      </p:sp>
      <p:graphicFrame>
        <p:nvGraphicFramePr>
          <p:cNvPr id="4" name="Table 3"/>
          <p:cNvGraphicFramePr>
            <a:graphicFrameLocks noGrp="1"/>
          </p:cNvGraphicFramePr>
          <p:nvPr/>
        </p:nvGraphicFramePr>
        <p:xfrm>
          <a:off x="1143000" y="2000249"/>
          <a:ext cx="6858000" cy="4110518"/>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85286">
                <a:tc>
                  <a:txBody>
                    <a:bodyPr/>
                    <a:lstStyle/>
                    <a:p>
                      <a:pPr algn="ctr"/>
                      <a:r>
                        <a:rPr lang="en-US" sz="1400" dirty="0"/>
                        <a:t>SUBSTITUTION</a:t>
                      </a:r>
                      <a:r>
                        <a:rPr lang="en-US" sz="1400" baseline="0" dirty="0"/>
                        <a:t>  TRUTH</a:t>
                      </a:r>
                      <a:endParaRPr lang="en-US" sz="1400" dirty="0"/>
                    </a:p>
                  </a:txBody>
                  <a:tcPr marL="68580" marR="68580" marT="34290" marB="34290" anchor="ctr"/>
                </a:tc>
                <a:tc>
                  <a:txBody>
                    <a:bodyPr/>
                    <a:lstStyle/>
                    <a:p>
                      <a:pPr algn="ctr"/>
                      <a:r>
                        <a:rPr lang="en-US" sz="1400" dirty="0"/>
                        <a:t>IDENTIFICATION TRUTH</a:t>
                      </a:r>
                    </a:p>
                  </a:txBody>
                  <a:tcPr marL="68580" marR="68580" marT="34290" marB="34290" anchor="ctr"/>
                </a:tc>
                <a:extLst>
                  <a:ext uri="{0D108BD9-81ED-4DB2-BD59-A6C34878D82A}">
                    <a16:rowId xmlns:a16="http://schemas.microsoft.com/office/drawing/2014/main" val="10000"/>
                  </a:ext>
                </a:extLst>
              </a:tr>
              <a:tr h="384896">
                <a:tc>
                  <a:txBody>
                    <a:bodyPr/>
                    <a:lstStyle/>
                    <a:p>
                      <a:pPr marL="342900" indent="-342900">
                        <a:buFont typeface="+mj-lt"/>
                        <a:buAutoNum type="arabicPeriod"/>
                      </a:pPr>
                      <a:r>
                        <a:rPr lang="en-US" sz="1400" dirty="0"/>
                        <a:t>Christ</a:t>
                      </a:r>
                      <a:r>
                        <a:rPr lang="en-US" sz="1400" baseline="0" dirty="0"/>
                        <a:t> died for our </a:t>
                      </a:r>
                      <a:r>
                        <a:rPr lang="en-US" sz="1400" b="1" u="sng" baseline="0" dirty="0"/>
                        <a:t>SINS</a:t>
                      </a:r>
                      <a:r>
                        <a:rPr lang="en-US" sz="1400" b="0" u="none" baseline="0" dirty="0"/>
                        <a:t> (I Cor. 15:3)</a:t>
                      </a:r>
                      <a:endParaRPr lang="en-US" sz="1400" dirty="0"/>
                    </a:p>
                  </a:txBody>
                  <a:tcPr marL="68580" marR="68580" marT="34290" marB="34290" anchor="ctr"/>
                </a:tc>
                <a:tc>
                  <a:txBody>
                    <a:bodyPr/>
                    <a:lstStyle/>
                    <a:p>
                      <a:pPr marL="342900" lvl="0" indent="-342900">
                        <a:buFont typeface="+mj-lt"/>
                        <a:buAutoNum type="arabicPeriod"/>
                      </a:pPr>
                      <a:r>
                        <a:rPr kumimoji="0" lang="en-US" sz="1400" b="0" kern="1200" dirty="0">
                          <a:solidFill>
                            <a:schemeClr val="dk1"/>
                          </a:solidFill>
                          <a:latin typeface="+mn-lt"/>
                          <a:ea typeface="+mn-ea"/>
                          <a:cs typeface="+mn-cs"/>
                        </a:rPr>
                        <a:t>Christ died unto </a:t>
                      </a:r>
                      <a:r>
                        <a:rPr kumimoji="0" lang="en-US" sz="1400" b="1" u="sng" kern="1200" dirty="0">
                          <a:solidFill>
                            <a:schemeClr val="dk1"/>
                          </a:solidFill>
                          <a:latin typeface="+mn-lt"/>
                          <a:ea typeface="+mn-ea"/>
                          <a:cs typeface="+mn-cs"/>
                        </a:rPr>
                        <a:t>SIN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6:10)</a:t>
                      </a:r>
                    </a:p>
                  </a:txBody>
                  <a:tcPr marL="68580" marR="68580" marT="34290" marB="34290" anchor="ctr"/>
                </a:tc>
                <a:extLst>
                  <a:ext uri="{0D108BD9-81ED-4DB2-BD59-A6C34878D82A}">
                    <a16:rowId xmlns:a16="http://schemas.microsoft.com/office/drawing/2014/main" val="10001"/>
                  </a:ext>
                </a:extLst>
              </a:tr>
              <a:tr h="385286">
                <a:tc>
                  <a:txBody>
                    <a:bodyPr/>
                    <a:lstStyle/>
                    <a:p>
                      <a:pPr marL="342900" indent="-342900">
                        <a:buFont typeface="+mj-lt"/>
                        <a:buAutoNum type="arabicPeriod" startAt="2"/>
                      </a:pPr>
                      <a:r>
                        <a:rPr lang="en-US" sz="1400" b="1" u="sng" dirty="0"/>
                        <a:t>CHRIST</a:t>
                      </a:r>
                      <a:r>
                        <a:rPr lang="en-US" sz="1400" b="0" u="none" baseline="0" dirty="0"/>
                        <a:t> died for you (Rom. 5:8)</a:t>
                      </a:r>
                      <a:endParaRPr lang="en-US" sz="1400" b="0" u="none" dirty="0"/>
                    </a:p>
                  </a:txBody>
                  <a:tcPr marL="68580" marR="68580" marT="34290" marB="34290" anchor="ctr"/>
                </a:tc>
                <a:tc>
                  <a:txBody>
                    <a:bodyPr/>
                    <a:lstStyle/>
                    <a:p>
                      <a:pPr marL="342900" lvl="0" indent="-342900">
                        <a:buFont typeface="+mj-lt"/>
                        <a:buAutoNum type="arabicPeriod" startAt="2"/>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died with Christ  (Gal. 2:20)</a:t>
                      </a:r>
                    </a:p>
                  </a:txBody>
                  <a:tcPr marL="68580" marR="68580" marT="34290" marB="34290" anchor="ctr"/>
                </a:tc>
                <a:extLst>
                  <a:ext uri="{0D108BD9-81ED-4DB2-BD59-A6C34878D82A}">
                    <a16:rowId xmlns:a16="http://schemas.microsoft.com/office/drawing/2014/main" val="10002"/>
                  </a:ext>
                </a:extLst>
              </a:tr>
              <a:tr h="385286">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400" b="1" u="sng" kern="1200" dirty="0">
                          <a:solidFill>
                            <a:schemeClr val="dk1"/>
                          </a:solidFill>
                          <a:latin typeface="+mn-lt"/>
                          <a:ea typeface="+mn-ea"/>
                          <a:cs typeface="+mn-cs"/>
                        </a:rPr>
                        <a:t>CHRIST</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was buried  (1 Cor. 15:4)</a:t>
                      </a:r>
                    </a:p>
                  </a:txBody>
                  <a:tcPr marL="68580" marR="68580" marT="34290" marB="34290" anchor="ctr"/>
                </a:tc>
                <a:tc>
                  <a:txBody>
                    <a:bodyPr/>
                    <a:lstStyle/>
                    <a:p>
                      <a:pPr marL="342900" lvl="0" indent="-342900">
                        <a:buFont typeface="+mj-lt"/>
                        <a:buAutoNum type="arabicPeriod" startAt="3"/>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were buried with Christ  (Col. 2:12)</a:t>
                      </a:r>
                    </a:p>
                  </a:txBody>
                  <a:tcPr marL="68580" marR="68580" marT="34290" marB="34290" anchor="ctr"/>
                </a:tc>
                <a:extLst>
                  <a:ext uri="{0D108BD9-81ED-4DB2-BD59-A6C34878D82A}">
                    <a16:rowId xmlns:a16="http://schemas.microsoft.com/office/drawing/2014/main" val="10003"/>
                  </a:ext>
                </a:extLst>
              </a:tr>
              <a:tr h="668512">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1400" b="0" kern="1200" dirty="0">
                          <a:solidFill>
                            <a:schemeClr val="dk1"/>
                          </a:solidFill>
                          <a:latin typeface="+mn-lt"/>
                          <a:ea typeface="+mn-ea"/>
                          <a:cs typeface="+mn-cs"/>
                        </a:rPr>
                        <a:t>Christ was risen for your </a:t>
                      </a:r>
                      <a:r>
                        <a:rPr kumimoji="0" lang="en-US" sz="1400" b="1" u="sng" kern="1200" dirty="0">
                          <a:solidFill>
                            <a:schemeClr val="dk1"/>
                          </a:solidFill>
                          <a:latin typeface="+mn-lt"/>
                          <a:ea typeface="+mn-ea"/>
                          <a:cs typeface="+mn-cs"/>
                        </a:rPr>
                        <a:t>JUSTIFICATION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4:25)</a:t>
                      </a:r>
                    </a:p>
                  </a:txBody>
                  <a:tcPr marL="68580" marR="68580" marT="34290" marB="34290" anchor="ctr"/>
                </a:tc>
                <a:tc>
                  <a:txBody>
                    <a:bodyPr/>
                    <a:lstStyle/>
                    <a:p>
                      <a:pPr marL="342900" lvl="0" indent="-342900">
                        <a:buFont typeface="+mj-lt"/>
                        <a:buAutoNum type="arabicPeriod" startAt="4"/>
                      </a:pPr>
                      <a:r>
                        <a:rPr kumimoji="0" lang="en-US" sz="1400" b="0" kern="1200" dirty="0">
                          <a:solidFill>
                            <a:schemeClr val="dk1"/>
                          </a:solidFill>
                          <a:latin typeface="+mn-lt"/>
                          <a:ea typeface="+mn-ea"/>
                          <a:cs typeface="+mn-cs"/>
                        </a:rPr>
                        <a:t>You have been risen with Christ for your </a:t>
                      </a:r>
                      <a:r>
                        <a:rPr kumimoji="0" lang="en-US" sz="1400" b="1" u="sng" kern="1200" dirty="0">
                          <a:solidFill>
                            <a:schemeClr val="dk1"/>
                          </a:solidFill>
                          <a:latin typeface="+mn-lt"/>
                          <a:ea typeface="+mn-ea"/>
                          <a:cs typeface="+mn-cs"/>
                        </a:rPr>
                        <a:t>SANCTIFICATION</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(Col. 3:1)</a:t>
                      </a:r>
                    </a:p>
                  </a:txBody>
                  <a:tcPr marL="68580" marR="68580" marT="34290" marB="34290" anchor="ctr"/>
                </a:tc>
                <a:extLst>
                  <a:ext uri="{0D108BD9-81ED-4DB2-BD59-A6C34878D82A}">
                    <a16:rowId xmlns:a16="http://schemas.microsoft.com/office/drawing/2014/main" val="10004"/>
                  </a:ext>
                </a:extLst>
              </a:tr>
              <a:tr h="657152">
                <a:tc>
                  <a:txBody>
                    <a:bodyPr/>
                    <a:lstStyle/>
                    <a:p>
                      <a:pPr marL="342900" indent="-342900">
                        <a:buFont typeface="+mj-lt"/>
                        <a:buAutoNum type="arabicPeriod" startAt="5"/>
                      </a:pPr>
                      <a:r>
                        <a:rPr kumimoji="0" lang="en-US" sz="1400" b="1" u="sng" kern="1200" dirty="0">
                          <a:solidFill>
                            <a:schemeClr val="dk1"/>
                          </a:solidFill>
                          <a:latin typeface="+mn-lt"/>
                          <a:ea typeface="+mn-ea"/>
                          <a:cs typeface="+mn-cs"/>
                        </a:rPr>
                        <a:t>CHRIST</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ascended and is seated at God's right hand  (Eph. 4:10; Col 3:1)</a:t>
                      </a:r>
                      <a:endParaRPr lang="en-US" sz="1400" b="0" dirty="0"/>
                    </a:p>
                  </a:txBody>
                  <a:tcPr marL="68580" marR="68580" marT="34290" marB="34290" anchor="ctr"/>
                </a:tc>
                <a:tc>
                  <a:txBody>
                    <a:bodyPr/>
                    <a:lstStyle/>
                    <a:p>
                      <a:pPr marL="342900" lvl="0" indent="-342900">
                        <a:buFont typeface="+mj-lt"/>
                        <a:buAutoNum type="arabicPeriod" startAt="5"/>
                      </a:pP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are seated in the heavenlies in Christ</a:t>
                      </a:r>
                      <a:r>
                        <a:rPr kumimoji="0" lang="en-US" sz="1400" b="0" kern="1200" baseline="0" dirty="0">
                          <a:solidFill>
                            <a:schemeClr val="dk1"/>
                          </a:solidFill>
                          <a:latin typeface="+mn-lt"/>
                          <a:ea typeface="+mn-ea"/>
                          <a:cs typeface="+mn-cs"/>
                        </a:rPr>
                        <a:t> </a:t>
                      </a:r>
                      <a:r>
                        <a:rPr kumimoji="0" lang="en-US" sz="1400" b="0" kern="1200" dirty="0">
                          <a:solidFill>
                            <a:schemeClr val="dk1"/>
                          </a:solidFill>
                          <a:latin typeface="+mn-lt"/>
                          <a:ea typeface="+mn-ea"/>
                          <a:cs typeface="+mn-cs"/>
                        </a:rPr>
                        <a:t>(Eph. 2:6)</a:t>
                      </a:r>
                    </a:p>
                  </a:txBody>
                  <a:tcPr marL="68580" marR="68580" marT="34290" marB="34290" anchor="ctr"/>
                </a:tc>
                <a:extLst>
                  <a:ext uri="{0D108BD9-81ED-4DB2-BD59-A6C34878D82A}">
                    <a16:rowId xmlns:a16="http://schemas.microsoft.com/office/drawing/2014/main" val="10005"/>
                  </a:ext>
                </a:extLst>
              </a:tr>
              <a:tr h="634353">
                <a:tc>
                  <a:txBody>
                    <a:bodyPr/>
                    <a:lstStyle/>
                    <a:p>
                      <a:pPr marL="342900" lvl="0" indent="-342900">
                        <a:buFont typeface="+mj-lt"/>
                        <a:buAutoNum type="arabicPeriod" startAt="6"/>
                      </a:pPr>
                      <a:r>
                        <a:rPr kumimoji="0" lang="en-US" sz="1400" b="0" kern="1200" dirty="0">
                          <a:solidFill>
                            <a:schemeClr val="dk1"/>
                          </a:solidFill>
                          <a:latin typeface="+mn-lt"/>
                          <a:ea typeface="+mn-ea"/>
                          <a:cs typeface="+mn-cs"/>
                        </a:rPr>
                        <a:t>Christ freed you from sin's </a:t>
                      </a:r>
                      <a:r>
                        <a:rPr kumimoji="0" lang="en-US" sz="1400" b="1" u="sng" kern="1200" dirty="0">
                          <a:solidFill>
                            <a:schemeClr val="dk1"/>
                          </a:solidFill>
                          <a:latin typeface="+mn-lt"/>
                          <a:ea typeface="+mn-ea"/>
                          <a:cs typeface="+mn-cs"/>
                        </a:rPr>
                        <a:t>PENALTY</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5:9-10)</a:t>
                      </a:r>
                    </a:p>
                  </a:txBody>
                  <a:tcPr marL="68580" marR="68580" marT="34290" marB="34290" anchor="ctr"/>
                </a:tc>
                <a:tc>
                  <a:txBody>
                    <a:bodyPr/>
                    <a:lstStyle/>
                    <a:p>
                      <a:pPr marL="342900" lvl="0" indent="-342900">
                        <a:buFont typeface="+mj-lt"/>
                        <a:buAutoNum type="arabicPeriod" startAt="6"/>
                      </a:pPr>
                      <a:r>
                        <a:rPr kumimoji="0" lang="en-US" sz="1400" b="0" kern="1200" dirty="0">
                          <a:solidFill>
                            <a:schemeClr val="dk1"/>
                          </a:solidFill>
                          <a:latin typeface="+mn-lt"/>
                          <a:ea typeface="+mn-ea"/>
                          <a:cs typeface="+mn-cs"/>
                        </a:rPr>
                        <a:t>Christ freed you from sin's </a:t>
                      </a:r>
                      <a:r>
                        <a:rPr kumimoji="0" lang="en-US" sz="1400" b="1" u="sng" kern="1200" dirty="0">
                          <a:solidFill>
                            <a:schemeClr val="dk1"/>
                          </a:solidFill>
                          <a:latin typeface="+mn-lt"/>
                          <a:ea typeface="+mn-ea"/>
                          <a:cs typeface="+mn-cs"/>
                        </a:rPr>
                        <a:t>POWER</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(Rom. 6:6-7)</a:t>
                      </a:r>
                    </a:p>
                  </a:txBody>
                  <a:tcPr marL="68580" marR="68580" marT="34290" marB="34290" anchor="ctr"/>
                </a:tc>
                <a:extLst>
                  <a:ext uri="{0D108BD9-81ED-4DB2-BD59-A6C34878D82A}">
                    <a16:rowId xmlns:a16="http://schemas.microsoft.com/office/drawing/2014/main" val="10006"/>
                  </a:ext>
                </a:extLst>
              </a:tr>
              <a:tr h="499733">
                <a:tc>
                  <a:txBody>
                    <a:bodyPr/>
                    <a:lstStyle/>
                    <a:p>
                      <a:pPr marL="342900" lvl="0" indent="-342900">
                        <a:buFont typeface="+mj-lt"/>
                        <a:buAutoNum type="arabicPeriod" startAt="7"/>
                      </a:pPr>
                      <a:r>
                        <a:rPr kumimoji="0" lang="en-US" sz="1400" b="0" kern="1200" dirty="0">
                          <a:solidFill>
                            <a:schemeClr val="dk1"/>
                          </a:solidFill>
                          <a:latin typeface="+mn-lt"/>
                          <a:ea typeface="+mn-ea"/>
                          <a:cs typeface="+mn-cs"/>
                        </a:rPr>
                        <a:t>God accepted </a:t>
                      </a:r>
                      <a:r>
                        <a:rPr kumimoji="0" lang="en-US" sz="1400" b="1" u="sng" kern="1200" dirty="0">
                          <a:solidFill>
                            <a:schemeClr val="dk1"/>
                          </a:solidFill>
                          <a:latin typeface="+mn-lt"/>
                          <a:ea typeface="+mn-ea"/>
                          <a:cs typeface="+mn-cs"/>
                        </a:rPr>
                        <a:t>CHRIST’S WORK</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on your behalf  (1 John 2:2, 4:10)</a:t>
                      </a:r>
                    </a:p>
                  </a:txBody>
                  <a:tcPr marL="68580" marR="68580" marT="34290" marB="34290"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en-US" sz="1400" b="0" kern="1200" dirty="0">
                          <a:solidFill>
                            <a:schemeClr val="dk1"/>
                          </a:solidFill>
                          <a:latin typeface="+mn-lt"/>
                          <a:ea typeface="+mn-ea"/>
                          <a:cs typeface="+mn-cs"/>
                        </a:rPr>
                        <a:t>God accepts </a:t>
                      </a:r>
                      <a:r>
                        <a:rPr kumimoji="0" lang="en-US" sz="1400" b="1" u="sng" kern="1200" dirty="0">
                          <a:solidFill>
                            <a:schemeClr val="dk1"/>
                          </a:solidFill>
                          <a:latin typeface="+mn-lt"/>
                          <a:ea typeface="+mn-ea"/>
                          <a:cs typeface="+mn-cs"/>
                        </a:rPr>
                        <a:t>YOU</a:t>
                      </a:r>
                      <a:r>
                        <a:rPr kumimoji="0" lang="en-US" sz="1400" b="1" kern="1200" dirty="0">
                          <a:solidFill>
                            <a:schemeClr val="dk1"/>
                          </a:solidFill>
                          <a:latin typeface="+mn-lt"/>
                          <a:ea typeface="+mn-ea"/>
                          <a:cs typeface="+mn-cs"/>
                        </a:rPr>
                        <a:t> </a:t>
                      </a:r>
                      <a:r>
                        <a:rPr kumimoji="0" lang="en-US" sz="1400" b="0" kern="1200" dirty="0">
                          <a:solidFill>
                            <a:schemeClr val="dk1"/>
                          </a:solidFill>
                          <a:latin typeface="+mn-lt"/>
                          <a:ea typeface="+mn-ea"/>
                          <a:cs typeface="+mn-cs"/>
                        </a:rPr>
                        <a:t>in Christ  (Eph. 1:6)</a:t>
                      </a:r>
                      <a:endParaRPr lang="en-US" sz="1400" b="0" dirty="0"/>
                    </a:p>
                  </a:txBody>
                  <a:tcPr marL="68580" marR="68580" marT="34290" marB="3429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99325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157656"/>
            <a:ext cx="9065173" cy="6700344"/>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endParaRPr lang="en-US" sz="1350" dirty="0">
              <a:latin typeface="Times New Roman" panose="02020603050405020304" pitchFamily="18" charset="0"/>
              <a:ea typeface="Times New Roman" panose="02020603050405020304" pitchFamily="18" charset="0"/>
            </a:endParaRPr>
          </a:p>
          <a:p>
            <a:pPr marL="0" indent="0">
              <a:buNone/>
            </a:pPr>
            <a:r>
              <a:rPr lang="en-US" sz="4000" dirty="0">
                <a:solidFill>
                  <a:schemeClr val="bg1"/>
                </a:solidFill>
                <a:latin typeface="Times New Roman" panose="02020603050405020304" pitchFamily="18" charset="0"/>
                <a:cs typeface="Times New Roman" panose="02020603050405020304" pitchFamily="18" charset="0"/>
              </a:rPr>
              <a:t>17. What is the first imperative in Romans regarding the daily Christian life? (6:11) </a:t>
            </a:r>
          </a:p>
          <a:p>
            <a:pPr marL="0" indent="0">
              <a:buNone/>
            </a:pPr>
            <a:endParaRPr lang="en-US" sz="4000" dirty="0">
              <a:solidFill>
                <a:schemeClr val="bg1"/>
              </a:solidFill>
              <a:latin typeface="Times New Roman" panose="02020603050405020304" pitchFamily="18" charset="0"/>
              <a:cs typeface="Times New Roman" panose="02020603050405020304" pitchFamily="18" charset="0"/>
            </a:endParaRPr>
          </a:p>
          <a:p>
            <a:pPr marL="0" indent="0">
              <a:buNone/>
            </a:pPr>
            <a:r>
              <a:rPr lang="en-US" sz="4000" dirty="0">
                <a:solidFill>
                  <a:srgbClr val="FFFF00"/>
                </a:solidFill>
                <a:latin typeface="Times New Roman" panose="02020603050405020304" pitchFamily="18" charset="0"/>
                <a:cs typeface="Times New Roman" panose="02020603050405020304" pitchFamily="18" charset="0"/>
              </a:rPr>
              <a:t>Romans 6:11 </a:t>
            </a:r>
            <a:r>
              <a:rPr lang="en-US" sz="4000" dirty="0">
                <a:solidFill>
                  <a:srgbClr val="00B0F0"/>
                </a:solidFill>
                <a:latin typeface="Times New Roman" panose="02020603050405020304" pitchFamily="18" charset="0"/>
                <a:cs typeface="Times New Roman" panose="02020603050405020304" pitchFamily="18" charset="0"/>
              </a:rPr>
              <a:t>Likewise</a:t>
            </a:r>
            <a:r>
              <a:rPr lang="en-US" sz="4000" dirty="0">
                <a:solidFill>
                  <a:schemeClr val="bg1"/>
                </a:solidFill>
                <a:latin typeface="Times New Roman" panose="02020603050405020304" pitchFamily="18" charset="0"/>
                <a:cs typeface="Times New Roman" panose="02020603050405020304" pitchFamily="18" charset="0"/>
              </a:rPr>
              <a:t> {just like Jesus Christ died to sin &amp; is alive to God} </a:t>
            </a:r>
            <a:r>
              <a:rPr lang="en-US" sz="4000" dirty="0">
                <a:solidFill>
                  <a:srgbClr val="00B0F0"/>
                </a:solidFill>
                <a:latin typeface="Times New Roman" panose="02020603050405020304" pitchFamily="18" charset="0"/>
                <a:cs typeface="Times New Roman" panose="02020603050405020304" pitchFamily="18" charset="0"/>
              </a:rPr>
              <a:t>you also, </a:t>
            </a:r>
            <a:r>
              <a:rPr lang="en-US" sz="4000" dirty="0">
                <a:solidFill>
                  <a:srgbClr val="FFFF00"/>
                </a:solidFill>
                <a:latin typeface="Times New Roman" panose="02020603050405020304" pitchFamily="18" charset="0"/>
                <a:cs typeface="Times New Roman" panose="02020603050405020304" pitchFamily="18" charset="0"/>
              </a:rPr>
              <a:t>reckon</a:t>
            </a:r>
            <a:r>
              <a:rPr lang="en-US" sz="4000" dirty="0">
                <a:solidFill>
                  <a:schemeClr val="bg1"/>
                </a:solidFill>
                <a:latin typeface="Times New Roman" panose="02020603050405020304" pitchFamily="18" charset="0"/>
                <a:cs typeface="Times New Roman" panose="02020603050405020304" pitchFamily="18" charset="0"/>
              </a:rPr>
              <a:t> {present, imperative of </a:t>
            </a:r>
            <a:r>
              <a:rPr lang="en-US" sz="4000" dirty="0" err="1">
                <a:solidFill>
                  <a:schemeClr val="bg1"/>
                </a:solidFill>
                <a:latin typeface="Times New Roman" panose="02020603050405020304" pitchFamily="18" charset="0"/>
                <a:cs typeface="Times New Roman" panose="02020603050405020304" pitchFamily="18" charset="0"/>
              </a:rPr>
              <a:t>logizomai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a:solidFill>
                  <a:srgbClr val="00B0F0"/>
                </a:solidFill>
                <a:latin typeface="Times New Roman" panose="02020603050405020304" pitchFamily="18" charset="0"/>
                <a:cs typeface="Times New Roman" panose="02020603050405020304" pitchFamily="18" charset="0"/>
              </a:rPr>
              <a:t>yourselves to be dead indeed to sin, but alive to God in Christ Jesus our Lord</a:t>
            </a:r>
            <a:r>
              <a:rPr lang="en-US" sz="4000" dirty="0">
                <a:solidFill>
                  <a:schemeClr val="bg1"/>
                </a:solidFill>
                <a:latin typeface="Times New Roman" panose="02020603050405020304" pitchFamily="18" charset="0"/>
                <a:cs typeface="Times New Roman" panose="02020603050405020304" pitchFamily="18" charset="0"/>
              </a:rPr>
              <a:t>. </a:t>
            </a: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98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3421"/>
            <a:ext cx="9033641" cy="6936827"/>
          </a:xfrm>
        </p:spPr>
        <p:txBody>
          <a:bodyPr>
            <a:normAutofit lnSpcReduction="10000"/>
          </a:bodyPr>
          <a:lstStyle/>
          <a:p>
            <a:pPr lvl="0"/>
            <a:r>
              <a:rPr lang="en-US" sz="3200" dirty="0">
                <a:solidFill>
                  <a:srgbClr val="FFFF00"/>
                </a:solidFill>
              </a:rPr>
              <a:t>“reckon” (</a:t>
            </a:r>
            <a:r>
              <a:rPr lang="en-US" sz="3200" dirty="0" err="1">
                <a:solidFill>
                  <a:srgbClr val="FFFF00"/>
                </a:solidFill>
              </a:rPr>
              <a:t>logizomai</a:t>
            </a:r>
            <a:r>
              <a:rPr lang="en-US" sz="3200" dirty="0">
                <a:solidFill>
                  <a:srgbClr val="FFFF00"/>
                </a:solidFill>
              </a:rPr>
              <a:t>) – refers to a logical faith based upon the facts</a:t>
            </a:r>
          </a:p>
          <a:p>
            <a:pPr lvl="0">
              <a:buNone/>
            </a:pPr>
            <a:r>
              <a:rPr lang="en-US" sz="3200" b="1" dirty="0">
                <a:solidFill>
                  <a:schemeClr val="bg1"/>
                </a:solidFill>
              </a:rPr>
              <a:t>	- </a:t>
            </a:r>
            <a:r>
              <a:rPr lang="en-US" sz="3200" dirty="0">
                <a:solidFill>
                  <a:srgbClr val="FFFF00"/>
                </a:solidFill>
              </a:rPr>
              <a:t>“reckon” </a:t>
            </a:r>
            <a:r>
              <a:rPr lang="en-US" sz="3200" dirty="0">
                <a:solidFill>
                  <a:schemeClr val="bg1"/>
                </a:solidFill>
              </a:rPr>
              <a:t>(</a:t>
            </a:r>
            <a:r>
              <a:rPr lang="en-US" sz="3200" dirty="0" err="1">
                <a:solidFill>
                  <a:schemeClr val="bg1"/>
                </a:solidFill>
              </a:rPr>
              <a:t>logizomai</a:t>
            </a:r>
            <a:r>
              <a:rPr lang="en-US" sz="3200" dirty="0">
                <a:solidFill>
                  <a:schemeClr val="bg1"/>
                </a:solidFill>
              </a:rPr>
              <a:t>) – refers to a logical faith based upon the facts; </a:t>
            </a:r>
          </a:p>
          <a:p>
            <a:pPr lvl="0">
              <a:buNone/>
            </a:pPr>
            <a:r>
              <a:rPr lang="en-US" sz="3200" dirty="0">
                <a:solidFill>
                  <a:schemeClr val="bg1"/>
                </a:solidFill>
              </a:rPr>
              <a:t>	- </a:t>
            </a:r>
            <a:r>
              <a:rPr lang="en-US" sz="3200" dirty="0">
                <a:solidFill>
                  <a:srgbClr val="FFFF00"/>
                </a:solidFill>
              </a:rPr>
              <a:t>present tense </a:t>
            </a:r>
            <a:r>
              <a:rPr lang="en-US" sz="3200" dirty="0">
                <a:solidFill>
                  <a:schemeClr val="bg1"/>
                </a:solidFill>
              </a:rPr>
              <a:t>- repeatedly; this is to be your daily mindset as you live by faith; </a:t>
            </a:r>
          </a:p>
          <a:p>
            <a:pPr lvl="0">
              <a:buNone/>
            </a:pPr>
            <a:r>
              <a:rPr lang="en-US" sz="3200" dirty="0">
                <a:solidFill>
                  <a:schemeClr val="bg1"/>
                </a:solidFill>
              </a:rPr>
              <a:t>	- </a:t>
            </a:r>
            <a:r>
              <a:rPr lang="en-US" sz="3200" dirty="0">
                <a:solidFill>
                  <a:srgbClr val="FFFF00"/>
                </a:solidFill>
              </a:rPr>
              <a:t>active voice </a:t>
            </a:r>
            <a:r>
              <a:rPr lang="en-US" sz="3200" dirty="0">
                <a:solidFill>
                  <a:schemeClr val="bg1"/>
                </a:solidFill>
              </a:rPr>
              <a:t>- you must choose this voluntarily instead of dwelling on your past or viewing yourself from the world’s viewpoint as it is not automatic; </a:t>
            </a:r>
          </a:p>
          <a:p>
            <a:pPr lvl="0">
              <a:buNone/>
            </a:pPr>
            <a:r>
              <a:rPr lang="en-US" sz="3200" dirty="0">
                <a:solidFill>
                  <a:schemeClr val="bg1"/>
                </a:solidFill>
              </a:rPr>
              <a:t>	- </a:t>
            </a:r>
            <a:r>
              <a:rPr lang="en-US" sz="3200" dirty="0">
                <a:solidFill>
                  <a:srgbClr val="FFFF00"/>
                </a:solidFill>
              </a:rPr>
              <a:t>imperative mood </a:t>
            </a:r>
            <a:r>
              <a:rPr lang="en-US" sz="3200" dirty="0">
                <a:solidFill>
                  <a:schemeClr val="bg1"/>
                </a:solidFill>
              </a:rPr>
              <a:t>– this is a command, a necessity to victorious Christian living</a:t>
            </a:r>
          </a:p>
          <a:p>
            <a:pPr lvl="0">
              <a:buNone/>
            </a:pPr>
            <a:endParaRPr lang="en-US" sz="800" dirty="0">
              <a:solidFill>
                <a:schemeClr val="bg1"/>
              </a:solidFill>
            </a:endParaRPr>
          </a:p>
          <a:p>
            <a:pPr lvl="0">
              <a:buNone/>
            </a:pPr>
            <a:r>
              <a:rPr lang="en-US" sz="3200" b="1" dirty="0">
                <a:solidFill>
                  <a:schemeClr val="bg1"/>
                </a:solidFill>
              </a:rPr>
              <a:t>	</a:t>
            </a:r>
            <a:r>
              <a:rPr lang="en-US" sz="3200" dirty="0">
                <a:solidFill>
                  <a:srgbClr val="FFFF00"/>
                </a:solidFill>
              </a:rPr>
              <a:t>Your first issue every day is to focus on Jesus Christ and your identity with Him.</a:t>
            </a:r>
          </a:p>
          <a:p>
            <a:endParaRPr lang="en-US" sz="3200" dirty="0">
              <a:solidFill>
                <a:schemeClr val="bg1"/>
              </a:solidFill>
            </a:endParaRPr>
          </a:p>
          <a:p>
            <a:pPr>
              <a:buNone/>
            </a:pPr>
            <a:endParaRPr lang="en-US" sz="3200" b="1" dirty="0">
              <a:solidFill>
                <a:schemeClr val="bg1"/>
              </a:solidFill>
            </a:endParaRPr>
          </a:p>
          <a:p>
            <a:pPr>
              <a:buNone/>
            </a:pPr>
            <a:endParaRPr lang="en-US" sz="3200" b="1" dirty="0">
              <a:solidFill>
                <a:schemeClr val="bg1"/>
              </a:solidFill>
            </a:endParaRPr>
          </a:p>
          <a:p>
            <a:pPr marL="385763" indent="-385763">
              <a:buAutoNum type="arabicPeriod"/>
            </a:pPr>
            <a:endParaRPr lang="en-US" b="1" dirty="0"/>
          </a:p>
          <a:p>
            <a:endParaRPr lang="en-US" dirty="0"/>
          </a:p>
        </p:txBody>
      </p:sp>
    </p:spTree>
    <p:extLst>
      <p:ext uri="{BB962C8B-B14F-4D97-AF65-F5344CB8AC3E}">
        <p14:creationId xmlns:p14="http://schemas.microsoft.com/office/powerpoint/2010/main" val="29665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Scale>
                                      <p:cBhvr>
                                        <p:cTn id="11"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3">
                                            <p:txEl>
                                              <p:pRg st="1" end="1"/>
                                            </p:txEl>
                                          </p:spTgt>
                                        </p:tgtEl>
                                        <p:attrNameLst>
                                          <p:attrName>ppt_x</p:attrName>
                                          <p:attrName>ppt_y</p:attrName>
                                        </p:attrNameLst>
                                      </p:cBhvr>
                                    </p:animMotion>
                                    <p:animEffect transition="in" filter="fade">
                                      <p:cBhvr>
                                        <p:cTn id="13" dur="1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Scale>
                                      <p:cBhvr>
                                        <p:cTn id="18"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xEl>
                                              <p:pRg st="2" end="2"/>
                                            </p:txEl>
                                          </p:spTgt>
                                        </p:tgtEl>
                                        <p:attrNameLst>
                                          <p:attrName>ppt_x</p:attrName>
                                          <p:attrName>ppt_y</p:attrName>
                                        </p:attrNameLst>
                                      </p:cBhvr>
                                    </p:animMotion>
                                    <p:animEffect transition="in" filter="fade">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Scale>
                                      <p:cBhvr>
                                        <p:cTn id="25"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xEl>
                                              <p:pRg st="3" end="3"/>
                                            </p:txEl>
                                          </p:spTgt>
                                        </p:tgtEl>
                                        <p:attrNameLst>
                                          <p:attrName>ppt_x</p:attrName>
                                          <p:attrName>ppt_y</p:attrName>
                                        </p:attrNameLst>
                                      </p:cBhvr>
                                    </p:animMotion>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Scale>
                                      <p:cBhvr>
                                        <p:cTn id="32"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
                                            <p:txEl>
                                              <p:pRg st="4" end="4"/>
                                            </p:txEl>
                                          </p:spTgt>
                                        </p:tgtEl>
                                        <p:attrNameLst>
                                          <p:attrName>ppt_x</p:attrName>
                                          <p:attrName>ppt_y</p:attrName>
                                        </p:attrNameLst>
                                      </p:cBhvr>
                                    </p:animMotion>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Scale>
                                      <p:cBhvr>
                                        <p:cTn id="39"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
                                            <p:txEl>
                                              <p:pRg st="6" end="6"/>
                                            </p:txEl>
                                          </p:spTgt>
                                        </p:tgtEl>
                                        <p:attrNameLst>
                                          <p:attrName>ppt_x</p:attrName>
                                          <p:attrName>ppt_y</p:attrName>
                                        </p:attrNameLst>
                                      </p:cBhvr>
                                    </p:animMotion>
                                    <p:animEffect transition="in" filter="fade">
                                      <p:cBhvr>
                                        <p:cTn id="4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173422"/>
            <a:ext cx="9065173" cy="6684578"/>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endParaRPr lang="en-US" sz="1350" dirty="0">
              <a:latin typeface="Times New Roman" panose="02020603050405020304" pitchFamily="18" charset="0"/>
              <a:ea typeface="Times New Roman" panose="02020603050405020304" pitchFamily="18" charset="0"/>
            </a:endParaRPr>
          </a:p>
          <a:p>
            <a:pPr marL="0" indent="0">
              <a:buNone/>
            </a:pPr>
            <a:r>
              <a:rPr lang="en-US" sz="3600" dirty="0">
                <a:solidFill>
                  <a:schemeClr val="bg1"/>
                </a:solidFill>
                <a:latin typeface="Times New Roman" panose="02020603050405020304" pitchFamily="18" charset="0"/>
                <a:cs typeface="Times New Roman" panose="02020603050405020304" pitchFamily="18" charset="0"/>
              </a:rPr>
              <a:t>18. How does one “reckon”? (6:11) </a:t>
            </a:r>
          </a:p>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00B0F0"/>
                </a:solidFill>
                <a:latin typeface="Times New Roman" panose="02020603050405020304" pitchFamily="18" charset="0"/>
                <a:cs typeface="Times New Roman" panose="02020603050405020304" pitchFamily="18" charset="0"/>
              </a:rPr>
              <a:t>BY FAITH in THE FACTS of what GOD HAS SAID IS TRUE OF YOU IN CHRIST!</a:t>
            </a: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0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849" y="3324993"/>
            <a:ext cx="5446751" cy="1943100"/>
          </a:xfrm>
          <a:prstGeom prst="rect">
            <a:avLst/>
          </a:prstGeom>
        </p:spPr>
      </p:pic>
      <p:sp>
        <p:nvSpPr>
          <p:cNvPr id="6" name="TextBox 5"/>
          <p:cNvSpPr txBox="1"/>
          <p:nvPr/>
        </p:nvSpPr>
        <p:spPr>
          <a:xfrm>
            <a:off x="1143000" y="857252"/>
            <a:ext cx="2400300" cy="784830"/>
          </a:xfrm>
          <a:prstGeom prst="rect">
            <a:avLst/>
          </a:prstGeom>
          <a:noFill/>
        </p:spPr>
        <p:txBody>
          <a:bodyPr wrap="square" rtlCol="0">
            <a:spAutoFit/>
          </a:bodyPr>
          <a:lstStyle/>
          <a:p>
            <a:r>
              <a:rPr lang="en-US" sz="4500" b="1" dirty="0">
                <a:solidFill>
                  <a:prstClr val="black"/>
                </a:solidFill>
                <a:latin typeface="Calibri"/>
              </a:rPr>
              <a:t>1.  Fact</a:t>
            </a:r>
          </a:p>
        </p:txBody>
      </p:sp>
    </p:spTree>
    <p:extLst>
      <p:ext uri="{BB962C8B-B14F-4D97-AF65-F5344CB8AC3E}">
        <p14:creationId xmlns:p14="http://schemas.microsoft.com/office/powerpoint/2010/main" val="1218525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172" y="1571625"/>
            <a:ext cx="1450181"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43000" y="840000"/>
            <a:ext cx="6858000" cy="692497"/>
          </a:xfrm>
          <a:prstGeom prst="rect">
            <a:avLst/>
          </a:prstGeom>
        </p:spPr>
        <p:txBody>
          <a:bodyPr wrap="square">
            <a:spAutoFit/>
          </a:bodyPr>
          <a:lstStyle/>
          <a:p>
            <a:pPr algn="ctr"/>
            <a:r>
              <a:rPr lang="en-US" sz="1950" b="1" dirty="0">
                <a:solidFill>
                  <a:prstClr val="black"/>
                </a:solidFill>
                <a:latin typeface="Calibri"/>
              </a:rPr>
              <a:t>1 Corinthians 15:22</a:t>
            </a:r>
          </a:p>
          <a:p>
            <a:pPr algn="ctr"/>
            <a:r>
              <a:rPr lang="en-US" sz="1950" b="1" dirty="0">
                <a:solidFill>
                  <a:prstClr val="black"/>
                </a:solidFill>
                <a:latin typeface="Calibri"/>
              </a:rPr>
              <a:t>For as in Adam all die, even so in Christ shall all be made alive.</a:t>
            </a:r>
          </a:p>
        </p:txBody>
      </p:sp>
      <p:sp>
        <p:nvSpPr>
          <p:cNvPr id="5" name="Oval 3"/>
          <p:cNvSpPr>
            <a:spLocks noChangeArrowheads="1"/>
          </p:cNvSpPr>
          <p:nvPr/>
        </p:nvSpPr>
        <p:spPr bwMode="auto">
          <a:xfrm>
            <a:off x="1609725" y="3114675"/>
            <a:ext cx="2000250" cy="1924050"/>
          </a:xfrm>
          <a:prstGeom prst="ellipse">
            <a:avLst/>
          </a:prstGeom>
          <a:solidFill>
            <a:srgbClr val="B8CCE4"/>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latin typeface="Calibri"/>
            </a:endParaRPr>
          </a:p>
        </p:txBody>
      </p:sp>
      <p:sp>
        <p:nvSpPr>
          <p:cNvPr id="6" name="Oval 4"/>
          <p:cNvSpPr>
            <a:spLocks noChangeArrowheads="1"/>
          </p:cNvSpPr>
          <p:nvPr/>
        </p:nvSpPr>
        <p:spPr bwMode="auto">
          <a:xfrm>
            <a:off x="5427706" y="3055047"/>
            <a:ext cx="2000250" cy="1924050"/>
          </a:xfrm>
          <a:prstGeom prst="ellipse">
            <a:avLst/>
          </a:prstGeom>
          <a:solidFill>
            <a:srgbClr val="FFD72D"/>
          </a:solidFill>
          <a:ln w="28575">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latin typeface="Calibri"/>
            </a:endParaRPr>
          </a:p>
        </p:txBody>
      </p:sp>
      <p:sp>
        <p:nvSpPr>
          <p:cNvPr id="7" name="Line 5"/>
          <p:cNvSpPr>
            <a:spLocks noChangeShapeType="1"/>
          </p:cNvSpPr>
          <p:nvPr/>
        </p:nvSpPr>
        <p:spPr bwMode="auto">
          <a:xfrm rot="21414607" flipV="1">
            <a:off x="3094429" y="2713007"/>
            <a:ext cx="1016255" cy="593520"/>
          </a:xfrm>
          <a:prstGeom prst="line">
            <a:avLst/>
          </a:prstGeom>
          <a:noFill/>
          <a:ln w="120650">
            <a:solidFill>
              <a:schemeClr val="tx1"/>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latin typeface="Calibri"/>
            </a:endParaRPr>
          </a:p>
        </p:txBody>
      </p:sp>
      <p:pic>
        <p:nvPicPr>
          <p:cNvPr id="1030" name="Picture 6" descr="Sbdject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300" y="3308762"/>
            <a:ext cx="631446" cy="134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2466074" y="2686052"/>
            <a:ext cx="1152525" cy="3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ct val="0"/>
              </a:spcAft>
            </a:pPr>
            <a:r>
              <a:rPr lang="en-US" sz="1500" b="1" dirty="0">
                <a:solidFill>
                  <a:prstClr val="black"/>
                </a:solidFill>
                <a:latin typeface="Signboard" pitchFamily="2" charset="0"/>
                <a:cs typeface="Arial" pitchFamily="34" charset="0"/>
              </a:rPr>
              <a:t>Believe</a:t>
            </a:r>
            <a:endParaRPr lang="en-US" sz="1350" dirty="0">
              <a:solidFill>
                <a:prstClr val="black"/>
              </a:solidFill>
              <a:latin typeface="Arial" pitchFamily="34" charset="0"/>
              <a:cs typeface="Arial" pitchFamily="34" charset="0"/>
            </a:endParaRPr>
          </a:p>
        </p:txBody>
      </p:sp>
      <p:pic>
        <p:nvPicPr>
          <p:cNvPr id="1032" name="Picture 8" descr="Sbsurpz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3065" y="3119370"/>
            <a:ext cx="979235" cy="138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9"/>
          <p:cNvSpPr>
            <a:spLocks/>
          </p:cNvSpPr>
          <p:nvPr/>
        </p:nvSpPr>
        <p:spPr bwMode="auto">
          <a:xfrm>
            <a:off x="3108750" y="2972993"/>
            <a:ext cx="2665187" cy="1198960"/>
          </a:xfrm>
          <a:custGeom>
            <a:avLst/>
            <a:gdLst>
              <a:gd name="T0" fmla="*/ 0 w 5120"/>
              <a:gd name="T1" fmla="*/ 1937 h 1937"/>
              <a:gd name="T2" fmla="*/ 2520 w 5120"/>
              <a:gd name="T3" fmla="*/ 37 h 1937"/>
              <a:gd name="T4" fmla="*/ 5120 w 5120"/>
              <a:gd name="T5" fmla="*/ 1717 h 1937"/>
            </a:gdLst>
            <a:ahLst/>
            <a:cxnLst>
              <a:cxn ang="0">
                <a:pos x="T0" y="T1"/>
              </a:cxn>
              <a:cxn ang="0">
                <a:pos x="T2" y="T3"/>
              </a:cxn>
              <a:cxn ang="0">
                <a:pos x="T4" y="T5"/>
              </a:cxn>
            </a:cxnLst>
            <a:rect l="0" t="0" r="r" b="b"/>
            <a:pathLst>
              <a:path w="5120" h="1937">
                <a:moveTo>
                  <a:pt x="0" y="1937"/>
                </a:moveTo>
                <a:cubicBezTo>
                  <a:pt x="833" y="1005"/>
                  <a:pt x="1667" y="74"/>
                  <a:pt x="2520" y="37"/>
                </a:cubicBezTo>
                <a:cubicBezTo>
                  <a:pt x="3373" y="0"/>
                  <a:pt x="4687" y="1434"/>
                  <a:pt x="5120" y="1717"/>
                </a:cubicBezTo>
              </a:path>
            </a:pathLst>
          </a:custGeom>
          <a:noFill/>
          <a:ln w="127000" cap="flat">
            <a:solidFill>
              <a:srgbClr val="C000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latin typeface="Calibri"/>
            </a:endParaRPr>
          </a:p>
        </p:txBody>
      </p:sp>
      <p:sp>
        <p:nvSpPr>
          <p:cNvPr id="10" name="Freeform 10"/>
          <p:cNvSpPr>
            <a:spLocks/>
          </p:cNvSpPr>
          <p:nvPr/>
        </p:nvSpPr>
        <p:spPr bwMode="auto">
          <a:xfrm rot="19926902">
            <a:off x="4414210" y="2732086"/>
            <a:ext cx="1246865" cy="612338"/>
          </a:xfrm>
          <a:custGeom>
            <a:avLst/>
            <a:gdLst>
              <a:gd name="T0" fmla="*/ 0 w 2160"/>
              <a:gd name="T1" fmla="*/ 160 h 1867"/>
              <a:gd name="T2" fmla="*/ 460 w 2160"/>
              <a:gd name="T3" fmla="*/ 1840 h 1867"/>
              <a:gd name="T4" fmla="*/ 2160 w 2160"/>
              <a:gd name="T5" fmla="*/ 0 h 1867"/>
            </a:gdLst>
            <a:ahLst/>
            <a:cxnLst>
              <a:cxn ang="0">
                <a:pos x="T0" y="T1"/>
              </a:cxn>
              <a:cxn ang="0">
                <a:pos x="T2" y="T3"/>
              </a:cxn>
              <a:cxn ang="0">
                <a:pos x="T4" y="T5"/>
              </a:cxn>
            </a:cxnLst>
            <a:rect l="0" t="0" r="r" b="b"/>
            <a:pathLst>
              <a:path w="2160" h="1867">
                <a:moveTo>
                  <a:pt x="0" y="160"/>
                </a:moveTo>
                <a:cubicBezTo>
                  <a:pt x="50" y="1013"/>
                  <a:pt x="100" y="1867"/>
                  <a:pt x="460" y="1840"/>
                </a:cubicBezTo>
                <a:cubicBezTo>
                  <a:pt x="820" y="1813"/>
                  <a:pt x="1490" y="906"/>
                  <a:pt x="2160" y="0"/>
                </a:cubicBezTo>
              </a:path>
            </a:pathLst>
          </a:custGeom>
          <a:noFill/>
          <a:ln w="127000">
            <a:solidFill>
              <a:srgbClr val="5F497A"/>
            </a:solidFill>
            <a:round/>
            <a:headEnd/>
            <a:tailEnd type="stealth"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latin typeface="Calibri"/>
            </a:endParaRPr>
          </a:p>
        </p:txBody>
      </p:sp>
      <p:sp>
        <p:nvSpPr>
          <p:cNvPr id="11" name="WordArt 11"/>
          <p:cNvSpPr>
            <a:spLocks noChangeArrowheads="1" noChangeShapeType="1" noTextEdit="1"/>
          </p:cNvSpPr>
          <p:nvPr/>
        </p:nvSpPr>
        <p:spPr bwMode="auto">
          <a:xfrm>
            <a:off x="1936149" y="4171953"/>
            <a:ext cx="1378551" cy="671479"/>
          </a:xfrm>
          <a:prstGeom prst="rect">
            <a:avLst/>
          </a:prstGeom>
          <a:extLst>
            <a:ext uri="{AF507438-7753-43E0-B8FC-AC1667EBCBE1}">
              <a14:hiddenEffects xmlns:a14="http://schemas.microsoft.com/office/drawing/2010/main">
                <a:effectLst/>
              </a14:hiddenEffects>
            </a:ext>
          </a:extLst>
        </p:spPr>
        <p:txBody>
          <a:bodyPr wrap="none" fromWordArt="1">
            <a:prstTxWarp prst="textArchDown">
              <a:avLst>
                <a:gd name="adj" fmla="val 1529874"/>
              </a:avLst>
            </a:prstTxWarp>
          </a:bodyPr>
          <a:lstStyle/>
          <a:p>
            <a:pPr algn="ctr"/>
            <a:r>
              <a:rPr lang="en-US" sz="1350" b="1" kern="10">
                <a:ln w="9525">
                  <a:solidFill>
                    <a:srgbClr val="000000"/>
                  </a:solidFill>
                  <a:round/>
                  <a:headEnd/>
                  <a:tailEnd/>
                </a:ln>
                <a:solidFill>
                  <a:srgbClr val="000000"/>
                </a:solidFill>
                <a:latin typeface="Palatia"/>
              </a:rPr>
              <a:t>In Adam</a:t>
            </a:r>
          </a:p>
        </p:txBody>
      </p:sp>
      <p:sp>
        <p:nvSpPr>
          <p:cNvPr id="12" name="WordArt 12"/>
          <p:cNvSpPr>
            <a:spLocks noChangeArrowheads="1" noChangeShapeType="1" noTextEdit="1"/>
          </p:cNvSpPr>
          <p:nvPr/>
        </p:nvSpPr>
        <p:spPr bwMode="auto">
          <a:xfrm rot="-132931">
            <a:off x="5783873" y="4197844"/>
            <a:ext cx="1349940" cy="540160"/>
          </a:xfrm>
          <a:prstGeom prst="rect">
            <a:avLst/>
          </a:prstGeom>
          <a:extLst>
            <a:ext uri="{AF507438-7753-43E0-B8FC-AC1667EBCBE1}">
              <a14:hiddenEffects xmlns:a14="http://schemas.microsoft.com/office/drawing/2010/main">
                <a:effectLst/>
              </a14:hiddenEffects>
            </a:ext>
          </a:extLst>
        </p:spPr>
        <p:txBody>
          <a:bodyPr wrap="none" fromWordArt="1">
            <a:prstTxWarp prst="textArchDown">
              <a:avLst>
                <a:gd name="adj" fmla="val 633319"/>
              </a:avLst>
            </a:prstTxWarp>
          </a:bodyPr>
          <a:lstStyle/>
          <a:p>
            <a:pPr algn="ctr"/>
            <a:r>
              <a:rPr lang="en-US" sz="1350" b="1" kern="10">
                <a:ln w="9525">
                  <a:solidFill>
                    <a:srgbClr val="000000"/>
                  </a:solidFill>
                  <a:round/>
                  <a:headEnd/>
                  <a:tailEnd/>
                </a:ln>
                <a:solidFill>
                  <a:srgbClr val="000000"/>
                </a:solidFill>
                <a:latin typeface="Palatia"/>
              </a:rPr>
              <a:t>In Christ</a:t>
            </a:r>
          </a:p>
        </p:txBody>
      </p:sp>
    </p:spTree>
    <p:extLst>
      <p:ext uri="{BB962C8B-B14F-4D97-AF65-F5344CB8AC3E}">
        <p14:creationId xmlns:p14="http://schemas.microsoft.com/office/powerpoint/2010/main" val="1370565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P spid="10" grpId="0" animBg="1"/>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849" y="3324993"/>
            <a:ext cx="5446751" cy="1943100"/>
          </a:xfrm>
          <a:prstGeom prst="rect">
            <a:avLst/>
          </a:prstGeom>
        </p:spPr>
      </p:pic>
      <p:sp>
        <p:nvSpPr>
          <p:cNvPr id="6" name="TextBox 5"/>
          <p:cNvSpPr txBox="1"/>
          <p:nvPr/>
        </p:nvSpPr>
        <p:spPr>
          <a:xfrm>
            <a:off x="1143000" y="857252"/>
            <a:ext cx="2400300" cy="784830"/>
          </a:xfrm>
          <a:prstGeom prst="rect">
            <a:avLst/>
          </a:prstGeom>
          <a:noFill/>
        </p:spPr>
        <p:txBody>
          <a:bodyPr wrap="square" rtlCol="0">
            <a:spAutoFit/>
          </a:bodyPr>
          <a:lstStyle/>
          <a:p>
            <a:r>
              <a:rPr lang="en-US" sz="4500" b="1" dirty="0">
                <a:solidFill>
                  <a:prstClr val="black"/>
                </a:solidFill>
                <a:latin typeface="Calibri"/>
              </a:rPr>
              <a:t>1.  Fact</a:t>
            </a:r>
          </a:p>
        </p:txBody>
      </p:sp>
      <p:sp>
        <p:nvSpPr>
          <p:cNvPr id="7" name="TextBox 6"/>
          <p:cNvSpPr txBox="1"/>
          <p:nvPr/>
        </p:nvSpPr>
        <p:spPr>
          <a:xfrm>
            <a:off x="1143000" y="1618999"/>
            <a:ext cx="2400300" cy="784830"/>
          </a:xfrm>
          <a:prstGeom prst="rect">
            <a:avLst/>
          </a:prstGeom>
          <a:noFill/>
        </p:spPr>
        <p:txBody>
          <a:bodyPr wrap="square" rtlCol="0">
            <a:spAutoFit/>
          </a:bodyPr>
          <a:lstStyle/>
          <a:p>
            <a:r>
              <a:rPr lang="en-US" sz="4500" b="1" dirty="0">
                <a:solidFill>
                  <a:prstClr val="black"/>
                </a:solidFill>
                <a:latin typeface="Calibri"/>
              </a:rPr>
              <a:t>2.  Faith</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350" y="1085853"/>
            <a:ext cx="1757724" cy="3033985"/>
          </a:xfrm>
          <a:prstGeom prst="rect">
            <a:avLst/>
          </a:prstGeom>
        </p:spPr>
      </p:pic>
    </p:spTree>
    <p:extLst>
      <p:ext uri="{BB962C8B-B14F-4D97-AF65-F5344CB8AC3E}">
        <p14:creationId xmlns:p14="http://schemas.microsoft.com/office/powerpoint/2010/main" val="2512360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849" y="3324993"/>
            <a:ext cx="5446751" cy="1943100"/>
          </a:xfrm>
          <a:prstGeom prst="rect">
            <a:avLst/>
          </a:prstGeom>
        </p:spPr>
      </p:pic>
      <p:sp>
        <p:nvSpPr>
          <p:cNvPr id="6" name="TextBox 5"/>
          <p:cNvSpPr txBox="1"/>
          <p:nvPr/>
        </p:nvSpPr>
        <p:spPr>
          <a:xfrm>
            <a:off x="1143000" y="857252"/>
            <a:ext cx="2400300" cy="784830"/>
          </a:xfrm>
          <a:prstGeom prst="rect">
            <a:avLst/>
          </a:prstGeom>
          <a:noFill/>
        </p:spPr>
        <p:txBody>
          <a:bodyPr wrap="square" rtlCol="0">
            <a:spAutoFit/>
          </a:bodyPr>
          <a:lstStyle/>
          <a:p>
            <a:r>
              <a:rPr lang="en-US" sz="4500" b="1" dirty="0">
                <a:solidFill>
                  <a:prstClr val="black"/>
                </a:solidFill>
                <a:latin typeface="Calibri"/>
              </a:rPr>
              <a:t>1.  Fact</a:t>
            </a:r>
          </a:p>
        </p:txBody>
      </p:sp>
      <p:sp>
        <p:nvSpPr>
          <p:cNvPr id="7" name="TextBox 6"/>
          <p:cNvSpPr txBox="1"/>
          <p:nvPr/>
        </p:nvSpPr>
        <p:spPr>
          <a:xfrm>
            <a:off x="1143000" y="1618999"/>
            <a:ext cx="2400300" cy="784830"/>
          </a:xfrm>
          <a:prstGeom prst="rect">
            <a:avLst/>
          </a:prstGeom>
          <a:noFill/>
        </p:spPr>
        <p:txBody>
          <a:bodyPr wrap="square" rtlCol="0">
            <a:spAutoFit/>
          </a:bodyPr>
          <a:lstStyle/>
          <a:p>
            <a:r>
              <a:rPr lang="en-US" sz="4500" b="1" dirty="0">
                <a:solidFill>
                  <a:prstClr val="black"/>
                </a:solidFill>
                <a:latin typeface="Calibri"/>
              </a:rPr>
              <a:t>2.  Faith</a:t>
            </a:r>
          </a:p>
        </p:txBody>
      </p:sp>
      <p:sp>
        <p:nvSpPr>
          <p:cNvPr id="8" name="TextBox 7"/>
          <p:cNvSpPr txBox="1"/>
          <p:nvPr/>
        </p:nvSpPr>
        <p:spPr>
          <a:xfrm>
            <a:off x="1135278" y="2380745"/>
            <a:ext cx="2693773" cy="784830"/>
          </a:xfrm>
          <a:prstGeom prst="rect">
            <a:avLst/>
          </a:prstGeom>
          <a:noFill/>
        </p:spPr>
        <p:txBody>
          <a:bodyPr wrap="square" rtlCol="0">
            <a:spAutoFit/>
          </a:bodyPr>
          <a:lstStyle/>
          <a:p>
            <a:r>
              <a:rPr lang="en-US" sz="4500" b="1" dirty="0">
                <a:solidFill>
                  <a:prstClr val="black"/>
                </a:solidFill>
                <a:latin typeface="Calibri"/>
              </a:rPr>
              <a:t>3.  Feeling</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224" y="3035170"/>
            <a:ext cx="1590019" cy="304691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0753" y="2171700"/>
            <a:ext cx="2003687" cy="293132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9014" y="3116505"/>
            <a:ext cx="1670544" cy="2884245"/>
          </a:xfrm>
          <a:prstGeom prst="rect">
            <a:avLst/>
          </a:prstGeom>
        </p:spPr>
      </p:pic>
    </p:spTree>
    <p:extLst>
      <p:ext uri="{BB962C8B-B14F-4D97-AF65-F5344CB8AC3E}">
        <p14:creationId xmlns:p14="http://schemas.microsoft.com/office/powerpoint/2010/main" val="3088587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G:\14.0 Resources\14.01 Picture Illustrations (jpg, etc)\Christian Life\Stanford Quote.JPG"/>
          <p:cNvPicPr>
            <a:picLocks noGrp="1" noChangeAspect="1" noChangeArrowheads="1"/>
          </p:cNvPicPr>
          <p:nvPr>
            <p:ph idx="1"/>
          </p:nvPr>
        </p:nvPicPr>
        <p:blipFill>
          <a:blip r:embed="rId3" cstate="print"/>
          <a:srcRect/>
          <a:stretch>
            <a:fillRect/>
          </a:stretch>
        </p:blipFill>
        <p:spPr bwMode="auto">
          <a:xfrm>
            <a:off x="0" y="0"/>
            <a:ext cx="9250846" cy="6857999"/>
          </a:xfrm>
          <a:prstGeom prst="rect">
            <a:avLst/>
          </a:prstGeom>
          <a:noFill/>
        </p:spPr>
      </p:pic>
    </p:spTree>
    <p:extLst>
      <p:ext uri="{BB962C8B-B14F-4D97-AF65-F5344CB8AC3E}">
        <p14:creationId xmlns:p14="http://schemas.microsoft.com/office/powerpoint/2010/main" val="4002660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13" name="Freeform 12"/>
          <p:cNvSpPr/>
          <p:nvPr/>
        </p:nvSpPr>
        <p:spPr>
          <a:xfrm>
            <a:off x="4229103" y="2252851"/>
            <a:ext cx="2602642" cy="1288727"/>
          </a:xfrm>
          <a:custGeom>
            <a:avLst/>
            <a:gdLst>
              <a:gd name="connsiteX0" fmla="*/ 2916194 w 2931096"/>
              <a:gd name="connsiteY0" fmla="*/ 25428 h 1718303"/>
              <a:gd name="connsiteX1" fmla="*/ 2718486 w 2931096"/>
              <a:gd name="connsiteY1" fmla="*/ 714 h 1718303"/>
              <a:gd name="connsiteX2" fmla="*/ 1433384 w 2931096"/>
              <a:gd name="connsiteY2" fmla="*/ 50141 h 1718303"/>
              <a:gd name="connsiteX3" fmla="*/ 284205 w 2931096"/>
              <a:gd name="connsiteY3" fmla="*/ 173709 h 1718303"/>
              <a:gd name="connsiteX4" fmla="*/ 0 w 2931096"/>
              <a:gd name="connsiteY4" fmla="*/ 1718303 h 1718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1096" h="1718303">
                <a:moveTo>
                  <a:pt x="2916194" y="25428"/>
                </a:moveTo>
                <a:cubicBezTo>
                  <a:pt x="2940907" y="11011"/>
                  <a:pt x="2965621" y="-3405"/>
                  <a:pt x="2718486" y="714"/>
                </a:cubicBezTo>
                <a:cubicBezTo>
                  <a:pt x="2471351" y="4833"/>
                  <a:pt x="1839097" y="21309"/>
                  <a:pt x="1433384" y="50141"/>
                </a:cubicBezTo>
                <a:cubicBezTo>
                  <a:pt x="1027671" y="78973"/>
                  <a:pt x="523102" y="-104318"/>
                  <a:pt x="284205" y="173709"/>
                </a:cubicBezTo>
                <a:cubicBezTo>
                  <a:pt x="45308" y="451736"/>
                  <a:pt x="22654" y="1085019"/>
                  <a:pt x="0" y="1718303"/>
                </a:cubicBezTo>
              </a:path>
            </a:pathLst>
          </a:custGeom>
          <a:noFill/>
          <a:ln w="76200">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 name="Title 1"/>
          <p:cNvSpPr>
            <a:spLocks noGrp="1"/>
          </p:cNvSpPr>
          <p:nvPr>
            <p:ph type="ctrTitle"/>
          </p:nvPr>
        </p:nvSpPr>
        <p:spPr>
          <a:xfrm>
            <a:off x="1143000" y="881966"/>
            <a:ext cx="6858000" cy="889687"/>
          </a:xfrm>
        </p:spPr>
        <p:txBody>
          <a:bodyPr/>
          <a:lstStyle/>
          <a:p>
            <a:r>
              <a:rPr lang="en-US" b="1" dirty="0"/>
              <a:t>Walking By Faith</a:t>
            </a:r>
          </a:p>
        </p:txBody>
      </p:sp>
      <p:pic>
        <p:nvPicPr>
          <p:cNvPr id="1026" name="Picture 2" descr="http://www.gorranhavenholidays.com/assets/images/manwalk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714750" y="3664085"/>
            <a:ext cx="1114425" cy="13373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nvGraphicFramePr>
        <p:xfrm>
          <a:off x="2192087" y="2505007"/>
          <a:ext cx="1004480" cy="1407319"/>
        </p:xfrm>
        <a:graphic>
          <a:graphicData uri="http://schemas.openxmlformats.org/presentationml/2006/ole">
            <mc:AlternateContent xmlns:mc="http://schemas.openxmlformats.org/markup-compatibility/2006">
              <mc:Choice xmlns:v="urn:schemas-microsoft-com:vml" Requires="v">
                <p:oleObj spid="_x0000_s212993" name="Picture" r:id="rId5" imgW="1612752" imgH="2259374" progId="Word.Picture.8">
                  <p:embed/>
                </p:oleObj>
              </mc:Choice>
              <mc:Fallback>
                <p:oleObj name="Picture" r:id="rId5" imgW="1612752" imgH="2259374" progId="Word.Picture.8">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2087" y="2505007"/>
                        <a:ext cx="1004480" cy="1407319"/>
                      </a:xfrm>
                      <a:prstGeom prst="rect">
                        <a:avLst/>
                      </a:prstGeom>
                      <a:noFill/>
                      <a:ln>
                        <a:noFill/>
                      </a:ln>
                    </p:spPr>
                  </p:pic>
                </p:oleObj>
              </mc:Fallback>
            </mc:AlternateContent>
          </a:graphicData>
        </a:graphic>
      </p:graphicFrame>
      <p:sp>
        <p:nvSpPr>
          <p:cNvPr id="6" name="Freeform 5"/>
          <p:cNvSpPr/>
          <p:nvPr/>
        </p:nvSpPr>
        <p:spPr>
          <a:xfrm>
            <a:off x="2660565" y="3276343"/>
            <a:ext cx="463379" cy="635983"/>
          </a:xfrm>
          <a:custGeom>
            <a:avLst/>
            <a:gdLst>
              <a:gd name="connsiteX0" fmla="*/ 0 w 914400"/>
              <a:gd name="connsiteY0" fmla="*/ 568410 h 1032608"/>
              <a:gd name="connsiteX1" fmla="*/ 345989 w 914400"/>
              <a:gd name="connsiteY1" fmla="*/ 1013254 h 1032608"/>
              <a:gd name="connsiteX2" fmla="*/ 914400 w 914400"/>
              <a:gd name="connsiteY2" fmla="*/ 0 h 1032608"/>
            </a:gdLst>
            <a:ahLst/>
            <a:cxnLst>
              <a:cxn ang="0">
                <a:pos x="connsiteX0" y="connsiteY0"/>
              </a:cxn>
              <a:cxn ang="0">
                <a:pos x="connsiteX1" y="connsiteY1"/>
              </a:cxn>
              <a:cxn ang="0">
                <a:pos x="connsiteX2" y="connsiteY2"/>
              </a:cxn>
            </a:cxnLst>
            <a:rect l="l" t="t" r="r" b="b"/>
            <a:pathLst>
              <a:path w="914400" h="1032608">
                <a:moveTo>
                  <a:pt x="0" y="568410"/>
                </a:moveTo>
                <a:cubicBezTo>
                  <a:pt x="96794" y="838199"/>
                  <a:pt x="193589" y="1107989"/>
                  <a:pt x="345989" y="1013254"/>
                </a:cubicBezTo>
                <a:cubicBezTo>
                  <a:pt x="498389" y="918519"/>
                  <a:pt x="706394" y="459259"/>
                  <a:pt x="914400" y="0"/>
                </a:cubicBezTo>
              </a:path>
            </a:pathLst>
          </a:custGeom>
          <a:noFill/>
          <a:ln w="88900">
            <a:solidFill>
              <a:schemeClr val="bg1"/>
            </a:solidFill>
            <a:tailEnd type="stealth"/>
          </a:ln>
          <a:effectLst>
            <a:glow rad="101600">
              <a:schemeClr val="tx1">
                <a:alpha val="6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7" name="Line 6"/>
          <p:cNvSpPr>
            <a:spLocks noChangeShapeType="1"/>
          </p:cNvSpPr>
          <p:nvPr/>
        </p:nvSpPr>
        <p:spPr bwMode="auto">
          <a:xfrm rot="21414607" flipH="1" flipV="1">
            <a:off x="3220249" y="3514581"/>
            <a:ext cx="676561" cy="260813"/>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latin typeface="Calibri"/>
            </a:endParaRPr>
          </a:p>
        </p:txBody>
      </p:sp>
      <p:sp>
        <p:nvSpPr>
          <p:cNvPr id="8" name="Text Box 5"/>
          <p:cNvSpPr txBox="1">
            <a:spLocks noChangeArrowheads="1"/>
          </p:cNvSpPr>
          <p:nvPr/>
        </p:nvSpPr>
        <p:spPr bwMode="auto">
          <a:xfrm>
            <a:off x="2514602" y="4155308"/>
            <a:ext cx="1371601" cy="75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200" b="1" dirty="0">
                <a:solidFill>
                  <a:srgbClr val="C00000"/>
                </a:solidFill>
                <a:latin typeface="Arial" pitchFamily="34" charset="0"/>
                <a:cs typeface="Arial" pitchFamily="34" charset="0"/>
              </a:rPr>
              <a:t>Faith Alone in Christ Alone</a:t>
            </a:r>
            <a:br>
              <a:rPr lang="en-US" sz="1200" b="1" dirty="0">
                <a:solidFill>
                  <a:srgbClr val="C00000"/>
                </a:solidFill>
                <a:latin typeface="Arial" pitchFamily="34" charset="0"/>
                <a:cs typeface="Arial" pitchFamily="34" charset="0"/>
              </a:rPr>
            </a:br>
            <a:r>
              <a:rPr lang="en-US" sz="1200" b="1" dirty="0">
                <a:solidFill>
                  <a:srgbClr val="C00000"/>
                </a:solidFill>
                <a:latin typeface="Arial" pitchFamily="34" charset="0"/>
                <a:cs typeface="Arial" pitchFamily="34" charset="0"/>
              </a:rPr>
              <a:t>(John 1:12)</a:t>
            </a:r>
          </a:p>
        </p:txBody>
      </p:sp>
      <p:sp>
        <p:nvSpPr>
          <p:cNvPr id="9" name="Freeform 8"/>
          <p:cNvSpPr/>
          <p:nvPr/>
        </p:nvSpPr>
        <p:spPr>
          <a:xfrm rot="21356691">
            <a:off x="4543726" y="2898654"/>
            <a:ext cx="2795718" cy="826018"/>
          </a:xfrm>
          <a:custGeom>
            <a:avLst/>
            <a:gdLst>
              <a:gd name="connsiteX0" fmla="*/ 0 w 3225113"/>
              <a:gd name="connsiteY0" fmla="*/ 1037968 h 1101357"/>
              <a:gd name="connsiteX1" fmla="*/ 2619632 w 3225113"/>
              <a:gd name="connsiteY1" fmla="*/ 988541 h 1101357"/>
              <a:gd name="connsiteX2" fmla="*/ 3225113 w 3225113"/>
              <a:gd name="connsiteY2" fmla="*/ 0 h 1101357"/>
            </a:gdLst>
            <a:ahLst/>
            <a:cxnLst>
              <a:cxn ang="0">
                <a:pos x="connsiteX0" y="connsiteY0"/>
              </a:cxn>
              <a:cxn ang="0">
                <a:pos x="connsiteX1" y="connsiteY1"/>
              </a:cxn>
              <a:cxn ang="0">
                <a:pos x="connsiteX2" y="connsiteY2"/>
              </a:cxn>
            </a:cxnLst>
            <a:rect l="l" t="t" r="r" b="b"/>
            <a:pathLst>
              <a:path w="3225113" h="1101357">
                <a:moveTo>
                  <a:pt x="0" y="1037968"/>
                </a:moveTo>
                <a:cubicBezTo>
                  <a:pt x="1041056" y="1099752"/>
                  <a:pt x="2082113" y="1161536"/>
                  <a:pt x="2619632" y="988541"/>
                </a:cubicBezTo>
                <a:cubicBezTo>
                  <a:pt x="3157151" y="815546"/>
                  <a:pt x="3191132" y="407773"/>
                  <a:pt x="3225113" y="0"/>
                </a:cubicBezTo>
              </a:path>
            </a:pathLst>
          </a:custGeom>
          <a:noFill/>
          <a:ln w="76200">
            <a:solidFill>
              <a:schemeClr val="tx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2" name="AutoShape 15"/>
          <p:cNvSpPr>
            <a:spLocks noChangeArrowheads="1"/>
          </p:cNvSpPr>
          <p:nvPr/>
        </p:nvSpPr>
        <p:spPr bwMode="auto">
          <a:xfrm>
            <a:off x="6743703" y="1714500"/>
            <a:ext cx="1165622" cy="947738"/>
          </a:xfrm>
          <a:prstGeom prst="triangle">
            <a:avLst>
              <a:gd name="adj" fmla="val 50000"/>
            </a:avLst>
          </a:prstGeom>
          <a:solidFill>
            <a:srgbClr val="FFFF00"/>
          </a:solidFill>
          <a:ln w="69850">
            <a:solidFill>
              <a:srgbClr val="000000"/>
            </a:solidFill>
            <a:miter lim="800000"/>
            <a:headEnd/>
            <a:tailEnd/>
          </a:ln>
        </p:spPr>
        <p:txBody>
          <a:bodyPr vert="horz" wrap="square" lIns="68580" tIns="34290" rIns="68580" bIns="34290" numCol="1" anchor="t" anchorCtr="0" compatLnSpc="1">
            <a:prstTxWarp prst="textNoShape">
              <a:avLst/>
            </a:prstTxWarp>
          </a:bodyPr>
          <a:lstStyle/>
          <a:p>
            <a:pPr algn="ctr" fontAlgn="base">
              <a:spcBef>
                <a:spcPct val="0"/>
              </a:spcBef>
              <a:spcAft>
                <a:spcPct val="0"/>
              </a:spcAft>
            </a:pPr>
            <a:r>
              <a:rPr lang="en-US" sz="1350" b="1" dirty="0">
                <a:solidFill>
                  <a:prstClr val="black"/>
                </a:solidFill>
                <a:latin typeface="Arial Black" pitchFamily="34" charset="0"/>
                <a:cs typeface="Arial" pitchFamily="34" charset="0"/>
              </a:rPr>
              <a:t>GOD</a:t>
            </a:r>
          </a:p>
        </p:txBody>
      </p:sp>
      <p:graphicFrame>
        <p:nvGraphicFramePr>
          <p:cNvPr id="10" name="Object 9"/>
          <p:cNvGraphicFramePr>
            <a:graphicFrameLocks noChangeAspect="1"/>
          </p:cNvGraphicFramePr>
          <p:nvPr/>
        </p:nvGraphicFramePr>
        <p:xfrm flipH="1">
          <a:off x="3714753" y="1856376"/>
          <a:ext cx="1688683" cy="823316"/>
        </p:xfrm>
        <a:graphic>
          <a:graphicData uri="http://schemas.openxmlformats.org/presentationml/2006/ole">
            <mc:AlternateContent xmlns:mc="http://schemas.openxmlformats.org/markup-compatibility/2006">
              <mc:Choice xmlns:v="urn:schemas-microsoft-com:vml" Requires="v">
                <p:oleObj spid="_x0000_s212994" r:id="rId7" imgW="1036015" imgH="504749" progId="MS_ClipArt_Gallery.5">
                  <p:embed/>
                </p:oleObj>
              </mc:Choice>
              <mc:Fallback>
                <p:oleObj r:id="rId7" imgW="1036015" imgH="504749" progId="MS_ClipArt_Gallery.5">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714753" y="1856376"/>
                        <a:ext cx="1688683" cy="823316"/>
                      </a:xfrm>
                      <a:prstGeom prst="rect">
                        <a:avLst/>
                      </a:prstGeom>
                      <a:noFill/>
                      <a:ln>
                        <a:noFill/>
                      </a:ln>
                    </p:spPr>
                  </p:pic>
                </p:oleObj>
              </mc:Fallback>
            </mc:AlternateContent>
          </a:graphicData>
        </a:graphic>
      </p:graphicFrame>
      <p:sp>
        <p:nvSpPr>
          <p:cNvPr id="14" name="Text Box 5"/>
          <p:cNvSpPr txBox="1">
            <a:spLocks noChangeArrowheads="1"/>
          </p:cNvSpPr>
          <p:nvPr/>
        </p:nvSpPr>
        <p:spPr bwMode="auto">
          <a:xfrm>
            <a:off x="4649229" y="3765544"/>
            <a:ext cx="2228850" cy="48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200" b="1" dirty="0">
                <a:solidFill>
                  <a:srgbClr val="006600"/>
                </a:solidFill>
                <a:latin typeface="Arial" pitchFamily="34" charset="0"/>
                <a:cs typeface="Arial" pitchFamily="34" charset="0"/>
              </a:rPr>
              <a:t>Walking by Faith in God</a:t>
            </a:r>
            <a:br>
              <a:rPr lang="en-US" sz="1200" b="1" dirty="0">
                <a:solidFill>
                  <a:srgbClr val="006600"/>
                </a:solidFill>
                <a:latin typeface="Arial" pitchFamily="34" charset="0"/>
                <a:cs typeface="Arial" pitchFamily="34" charset="0"/>
              </a:rPr>
            </a:br>
            <a:r>
              <a:rPr lang="en-US" sz="1200" b="1" dirty="0">
                <a:solidFill>
                  <a:srgbClr val="006600"/>
                </a:solidFill>
                <a:latin typeface="Arial" pitchFamily="34" charset="0"/>
                <a:cs typeface="Arial" pitchFamily="34" charset="0"/>
              </a:rPr>
              <a:t>Hebrews 11:6</a:t>
            </a:r>
            <a:endParaRPr lang="en-US" sz="1350" dirty="0">
              <a:solidFill>
                <a:prstClr val="black"/>
              </a:solidFill>
              <a:latin typeface="Arial" pitchFamily="34" charset="0"/>
              <a:cs typeface="Arial" pitchFamily="34" charset="0"/>
            </a:endParaRPr>
          </a:p>
        </p:txBody>
      </p:sp>
      <p:sp>
        <p:nvSpPr>
          <p:cNvPr id="11" name="Text Box 5"/>
          <p:cNvSpPr txBox="1">
            <a:spLocks noChangeArrowheads="1"/>
          </p:cNvSpPr>
          <p:nvPr/>
        </p:nvSpPr>
        <p:spPr bwMode="auto">
          <a:xfrm>
            <a:off x="3963353" y="1979774"/>
            <a:ext cx="1143000" cy="31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2100" b="1" dirty="0">
                <a:solidFill>
                  <a:prstClr val="black"/>
                </a:solidFill>
                <a:latin typeface="Arial" pitchFamily="34" charset="0"/>
                <a:cs typeface="Arial" pitchFamily="34" charset="0"/>
              </a:rPr>
              <a:t>BIBLE</a:t>
            </a:r>
          </a:p>
        </p:txBody>
      </p:sp>
      <p:sp>
        <p:nvSpPr>
          <p:cNvPr id="16" name="Text Box 5"/>
          <p:cNvSpPr txBox="1">
            <a:spLocks noChangeArrowheads="1"/>
          </p:cNvSpPr>
          <p:nvPr/>
        </p:nvSpPr>
        <p:spPr bwMode="auto">
          <a:xfrm>
            <a:off x="5086350" y="1912908"/>
            <a:ext cx="2228850" cy="76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500" b="1" dirty="0">
                <a:solidFill>
                  <a:prstClr val="black"/>
                </a:solidFill>
                <a:latin typeface="Arial" pitchFamily="34" charset="0"/>
                <a:cs typeface="Arial" pitchFamily="34" charset="0"/>
              </a:rPr>
              <a:t>Knowledge</a:t>
            </a:r>
            <a:endParaRPr lang="en-US" sz="1500" dirty="0">
              <a:solidFill>
                <a:prstClr val="black"/>
              </a:solidFill>
              <a:latin typeface="Arial" pitchFamily="34" charset="0"/>
              <a:cs typeface="Arial" pitchFamily="34" charset="0"/>
            </a:endParaRPr>
          </a:p>
        </p:txBody>
      </p:sp>
      <p:sp>
        <p:nvSpPr>
          <p:cNvPr id="17" name="Text Box 5"/>
          <p:cNvSpPr txBox="1">
            <a:spLocks noChangeArrowheads="1"/>
          </p:cNvSpPr>
          <p:nvPr/>
        </p:nvSpPr>
        <p:spPr bwMode="auto">
          <a:xfrm>
            <a:off x="3686175" y="2722091"/>
            <a:ext cx="22288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200" b="1" dirty="0">
                <a:solidFill>
                  <a:prstClr val="black"/>
                </a:solidFill>
                <a:latin typeface="Arial" pitchFamily="34" charset="0"/>
                <a:cs typeface="Arial" pitchFamily="34" charset="0"/>
              </a:rPr>
              <a:t>Renewing</a:t>
            </a:r>
            <a:br>
              <a:rPr lang="en-US" sz="1200" b="1" dirty="0">
                <a:solidFill>
                  <a:prstClr val="black"/>
                </a:solidFill>
                <a:latin typeface="Arial" pitchFamily="34" charset="0"/>
                <a:cs typeface="Arial" pitchFamily="34" charset="0"/>
              </a:rPr>
            </a:br>
            <a:r>
              <a:rPr lang="en-US" sz="1200" b="1" dirty="0">
                <a:solidFill>
                  <a:prstClr val="black"/>
                </a:solidFill>
                <a:latin typeface="Arial" pitchFamily="34" charset="0"/>
                <a:cs typeface="Arial" pitchFamily="34" charset="0"/>
              </a:rPr>
              <a:t>Your Mind</a:t>
            </a:r>
            <a:br>
              <a:rPr lang="en-US" sz="1200" b="1" dirty="0">
                <a:solidFill>
                  <a:prstClr val="black"/>
                </a:solidFill>
                <a:latin typeface="Arial" pitchFamily="34" charset="0"/>
                <a:cs typeface="Arial" pitchFamily="34" charset="0"/>
              </a:rPr>
            </a:br>
            <a:r>
              <a:rPr lang="en-US" sz="1200" b="1" dirty="0">
                <a:solidFill>
                  <a:prstClr val="black"/>
                </a:solidFill>
                <a:latin typeface="Arial" pitchFamily="34" charset="0"/>
                <a:cs typeface="Arial" pitchFamily="34" charset="0"/>
              </a:rPr>
              <a:t>Romans 12:2</a:t>
            </a:r>
          </a:p>
          <a:p>
            <a:pPr algn="ctr" fontAlgn="base">
              <a:spcBef>
                <a:spcPct val="0"/>
              </a:spcBef>
              <a:spcAft>
                <a:spcPts val="750"/>
              </a:spcAft>
            </a:pPr>
            <a:endParaRPr lang="en-US" sz="1500" dirty="0">
              <a:solidFill>
                <a:prstClr val="black"/>
              </a:solidFill>
              <a:latin typeface="Arial" pitchFamily="34" charset="0"/>
              <a:cs typeface="Arial" pitchFamily="34" charset="0"/>
            </a:endParaRPr>
          </a:p>
        </p:txBody>
      </p:sp>
      <p:sp>
        <p:nvSpPr>
          <p:cNvPr id="18" name="Line 6"/>
          <p:cNvSpPr>
            <a:spLocks noChangeShapeType="1"/>
          </p:cNvSpPr>
          <p:nvPr/>
        </p:nvSpPr>
        <p:spPr bwMode="auto">
          <a:xfrm rot="21414607">
            <a:off x="1147988" y="4760994"/>
            <a:ext cx="6848029" cy="369664"/>
          </a:xfrm>
          <a:prstGeom prst="line">
            <a:avLst/>
          </a:prstGeom>
          <a:noFill/>
          <a:ln w="76200">
            <a:solidFill>
              <a:srgbClr val="000000"/>
            </a:solidFill>
            <a:round/>
            <a:headEnd type="stealth"/>
            <a:tailEnd type="triangle" w="med" len="me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latin typeface="Calibri"/>
            </a:endParaRPr>
          </a:p>
        </p:txBody>
      </p:sp>
      <p:sp>
        <p:nvSpPr>
          <p:cNvPr id="21" name="Text Box 5"/>
          <p:cNvSpPr txBox="1">
            <a:spLocks noChangeArrowheads="1"/>
          </p:cNvSpPr>
          <p:nvPr/>
        </p:nvSpPr>
        <p:spPr bwMode="auto">
          <a:xfrm>
            <a:off x="2659847" y="4981318"/>
            <a:ext cx="1073441"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200" b="1" dirty="0">
                <a:solidFill>
                  <a:srgbClr val="C00000"/>
                </a:solidFill>
                <a:latin typeface="Arial" pitchFamily="34" charset="0"/>
                <a:cs typeface="Arial" pitchFamily="34" charset="0"/>
              </a:rPr>
              <a:t>POINT</a:t>
            </a:r>
            <a:br>
              <a:rPr lang="en-US" sz="1200" b="1" dirty="0">
                <a:solidFill>
                  <a:srgbClr val="C00000"/>
                </a:solidFill>
                <a:latin typeface="Arial" pitchFamily="34" charset="0"/>
                <a:cs typeface="Arial" pitchFamily="34" charset="0"/>
              </a:rPr>
            </a:br>
            <a:r>
              <a:rPr lang="en-US" sz="1200" b="1" dirty="0">
                <a:solidFill>
                  <a:srgbClr val="C00000"/>
                </a:solidFill>
                <a:latin typeface="Arial" pitchFamily="34" charset="0"/>
                <a:cs typeface="Arial" pitchFamily="34" charset="0"/>
              </a:rPr>
              <a:t>of Time</a:t>
            </a:r>
          </a:p>
          <a:p>
            <a:pPr algn="ctr" fontAlgn="base">
              <a:spcBef>
                <a:spcPct val="0"/>
              </a:spcBef>
              <a:spcAft>
                <a:spcPts val="750"/>
              </a:spcAft>
            </a:pPr>
            <a:endParaRPr lang="en-US" sz="1500" dirty="0">
              <a:solidFill>
                <a:prstClr val="black"/>
              </a:solidFill>
              <a:latin typeface="Arial" pitchFamily="34" charset="0"/>
              <a:cs typeface="Arial" pitchFamily="34" charset="0"/>
            </a:endParaRPr>
          </a:p>
        </p:txBody>
      </p:sp>
      <p:sp>
        <p:nvSpPr>
          <p:cNvPr id="22" name="Text Box 5"/>
          <p:cNvSpPr txBox="1">
            <a:spLocks noChangeArrowheads="1"/>
          </p:cNvSpPr>
          <p:nvPr/>
        </p:nvSpPr>
        <p:spPr bwMode="auto">
          <a:xfrm>
            <a:off x="4274661" y="4961241"/>
            <a:ext cx="2387174" cy="37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350" b="1" dirty="0">
                <a:solidFill>
                  <a:srgbClr val="006600"/>
                </a:solidFill>
                <a:latin typeface="Arial" pitchFamily="34" charset="0"/>
                <a:cs typeface="Arial" pitchFamily="34" charset="0"/>
              </a:rPr>
              <a:t>PROCESS of TIME</a:t>
            </a:r>
          </a:p>
          <a:p>
            <a:pPr algn="ctr" fontAlgn="base">
              <a:spcBef>
                <a:spcPct val="0"/>
              </a:spcBef>
              <a:spcAft>
                <a:spcPts val="750"/>
              </a:spcAft>
            </a:pPr>
            <a:endParaRPr lang="en-US" sz="1350" dirty="0">
              <a:solidFill>
                <a:prstClr val="black"/>
              </a:solidFill>
              <a:latin typeface="Arial" pitchFamily="34" charset="0"/>
              <a:cs typeface="Arial" pitchFamily="34" charset="0"/>
            </a:endParaRPr>
          </a:p>
        </p:txBody>
      </p:sp>
      <p:sp>
        <p:nvSpPr>
          <p:cNvPr id="23" name="Oval 22"/>
          <p:cNvSpPr/>
          <p:nvPr/>
        </p:nvSpPr>
        <p:spPr>
          <a:xfrm>
            <a:off x="3114674" y="4857750"/>
            <a:ext cx="171450" cy="1714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alibri"/>
            </a:endParaRPr>
          </a:p>
        </p:txBody>
      </p:sp>
      <p:sp>
        <p:nvSpPr>
          <p:cNvPr id="25" name="Oval 24"/>
          <p:cNvSpPr/>
          <p:nvPr/>
        </p:nvSpPr>
        <p:spPr>
          <a:xfrm>
            <a:off x="7486650" y="4850799"/>
            <a:ext cx="171450" cy="171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26" name="Text Box 5"/>
          <p:cNvSpPr txBox="1">
            <a:spLocks noChangeArrowheads="1"/>
          </p:cNvSpPr>
          <p:nvPr/>
        </p:nvSpPr>
        <p:spPr bwMode="auto">
          <a:xfrm>
            <a:off x="6858000" y="4972050"/>
            <a:ext cx="1428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200" b="1" dirty="0">
                <a:solidFill>
                  <a:prstClr val="black"/>
                </a:solidFill>
                <a:latin typeface="Arial" pitchFamily="34" charset="0"/>
                <a:cs typeface="Arial" pitchFamily="34" charset="0"/>
              </a:rPr>
              <a:t>POINT</a:t>
            </a:r>
            <a:br>
              <a:rPr lang="en-US" sz="1200" b="1" dirty="0">
                <a:solidFill>
                  <a:prstClr val="black"/>
                </a:solidFill>
                <a:latin typeface="Arial" pitchFamily="34" charset="0"/>
                <a:cs typeface="Arial" pitchFamily="34" charset="0"/>
              </a:rPr>
            </a:br>
            <a:r>
              <a:rPr lang="en-US" sz="1200" b="1" dirty="0">
                <a:solidFill>
                  <a:prstClr val="black"/>
                </a:solidFill>
                <a:latin typeface="Arial" pitchFamily="34" charset="0"/>
                <a:cs typeface="Arial" pitchFamily="34" charset="0"/>
              </a:rPr>
              <a:t>of Time</a:t>
            </a:r>
          </a:p>
          <a:p>
            <a:pPr algn="ctr" fontAlgn="base">
              <a:spcBef>
                <a:spcPct val="0"/>
              </a:spcBef>
              <a:spcAft>
                <a:spcPts val="750"/>
              </a:spcAft>
            </a:pPr>
            <a:endParaRPr lang="en-US" sz="1500" dirty="0">
              <a:solidFill>
                <a:prstClr val="black"/>
              </a:solidFill>
              <a:latin typeface="Arial" pitchFamily="34" charset="0"/>
              <a:cs typeface="Arial" pitchFamily="34" charset="0"/>
            </a:endParaRPr>
          </a:p>
        </p:txBody>
      </p:sp>
      <p:sp>
        <p:nvSpPr>
          <p:cNvPr id="27" name="Text Box 5"/>
          <p:cNvSpPr txBox="1">
            <a:spLocks noChangeArrowheads="1"/>
          </p:cNvSpPr>
          <p:nvPr/>
        </p:nvSpPr>
        <p:spPr bwMode="auto">
          <a:xfrm>
            <a:off x="6873449" y="4255097"/>
            <a:ext cx="1428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200" b="1" dirty="0">
                <a:solidFill>
                  <a:prstClr val="black"/>
                </a:solidFill>
                <a:latin typeface="Arial" pitchFamily="34" charset="0"/>
                <a:cs typeface="Arial" pitchFamily="34" charset="0"/>
              </a:rPr>
              <a:t>Death </a:t>
            </a:r>
            <a:br>
              <a:rPr lang="en-US" sz="1200" b="1" dirty="0">
                <a:solidFill>
                  <a:prstClr val="black"/>
                </a:solidFill>
                <a:latin typeface="Arial" pitchFamily="34" charset="0"/>
                <a:cs typeface="Arial" pitchFamily="34" charset="0"/>
              </a:rPr>
            </a:br>
            <a:r>
              <a:rPr lang="en-US" sz="1200" b="1" dirty="0">
                <a:solidFill>
                  <a:prstClr val="black"/>
                </a:solidFill>
                <a:latin typeface="Arial" pitchFamily="34" charset="0"/>
                <a:cs typeface="Arial" pitchFamily="34" charset="0"/>
              </a:rPr>
              <a:t>or </a:t>
            </a:r>
            <a:br>
              <a:rPr lang="en-US" sz="1200" b="1" dirty="0">
                <a:solidFill>
                  <a:prstClr val="black"/>
                </a:solidFill>
                <a:latin typeface="Arial" pitchFamily="34" charset="0"/>
                <a:cs typeface="Arial" pitchFamily="34" charset="0"/>
              </a:rPr>
            </a:br>
            <a:r>
              <a:rPr lang="en-US" sz="1200" b="1" dirty="0">
                <a:solidFill>
                  <a:prstClr val="black"/>
                </a:solidFill>
                <a:latin typeface="Arial" pitchFamily="34" charset="0"/>
                <a:cs typeface="Arial" pitchFamily="34" charset="0"/>
              </a:rPr>
              <a:t>Rapture</a:t>
            </a:r>
          </a:p>
          <a:p>
            <a:pPr algn="ctr" fontAlgn="base">
              <a:spcBef>
                <a:spcPct val="0"/>
              </a:spcBef>
              <a:spcAft>
                <a:spcPts val="750"/>
              </a:spcAft>
            </a:pPr>
            <a:endParaRPr lang="en-US" sz="1500" dirty="0">
              <a:solidFill>
                <a:prstClr val="black"/>
              </a:solidFill>
              <a:latin typeface="Arial" pitchFamily="34" charset="0"/>
              <a:cs typeface="Arial" pitchFamily="34" charset="0"/>
            </a:endParaRPr>
          </a:p>
        </p:txBody>
      </p:sp>
      <p:sp>
        <p:nvSpPr>
          <p:cNvPr id="28" name="Oval 27"/>
          <p:cNvSpPr/>
          <p:nvPr/>
        </p:nvSpPr>
        <p:spPr>
          <a:xfrm>
            <a:off x="1551545" y="4860067"/>
            <a:ext cx="171450" cy="171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latin typeface="Calibri"/>
            </a:endParaRPr>
          </a:p>
        </p:txBody>
      </p:sp>
      <p:sp>
        <p:nvSpPr>
          <p:cNvPr id="29" name="Text Box 5"/>
          <p:cNvSpPr txBox="1">
            <a:spLocks noChangeArrowheads="1"/>
          </p:cNvSpPr>
          <p:nvPr/>
        </p:nvSpPr>
        <p:spPr bwMode="auto">
          <a:xfrm>
            <a:off x="1113653" y="4992129"/>
            <a:ext cx="103024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200" b="1" dirty="0">
                <a:solidFill>
                  <a:prstClr val="black"/>
                </a:solidFill>
                <a:latin typeface="Arial" pitchFamily="34" charset="0"/>
                <a:cs typeface="Arial" pitchFamily="34" charset="0"/>
              </a:rPr>
              <a:t>POINT</a:t>
            </a:r>
            <a:br>
              <a:rPr lang="en-US" sz="1200" b="1" dirty="0">
                <a:solidFill>
                  <a:prstClr val="black"/>
                </a:solidFill>
                <a:latin typeface="Arial" pitchFamily="34" charset="0"/>
                <a:cs typeface="Arial" pitchFamily="34" charset="0"/>
              </a:rPr>
            </a:br>
            <a:r>
              <a:rPr lang="en-US" sz="1200" b="1" dirty="0">
                <a:solidFill>
                  <a:prstClr val="black"/>
                </a:solidFill>
                <a:latin typeface="Arial" pitchFamily="34" charset="0"/>
                <a:cs typeface="Arial" pitchFamily="34" charset="0"/>
              </a:rPr>
              <a:t>of Time</a:t>
            </a:r>
          </a:p>
          <a:p>
            <a:pPr algn="ctr" fontAlgn="base">
              <a:spcBef>
                <a:spcPct val="0"/>
              </a:spcBef>
              <a:spcAft>
                <a:spcPts val="750"/>
              </a:spcAft>
            </a:pPr>
            <a:endParaRPr lang="en-US" sz="1500" dirty="0">
              <a:solidFill>
                <a:prstClr val="black"/>
              </a:solidFill>
              <a:latin typeface="Arial" pitchFamily="34" charset="0"/>
              <a:cs typeface="Arial" pitchFamily="34" charset="0"/>
            </a:endParaRPr>
          </a:p>
        </p:txBody>
      </p:sp>
      <p:sp>
        <p:nvSpPr>
          <p:cNvPr id="30" name="Text Box 5"/>
          <p:cNvSpPr txBox="1">
            <a:spLocks noChangeArrowheads="1"/>
          </p:cNvSpPr>
          <p:nvPr/>
        </p:nvSpPr>
        <p:spPr bwMode="auto">
          <a:xfrm>
            <a:off x="922895" y="4449720"/>
            <a:ext cx="1428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200" b="1" dirty="0">
                <a:solidFill>
                  <a:prstClr val="black"/>
                </a:solidFill>
                <a:latin typeface="Arial" pitchFamily="34" charset="0"/>
                <a:cs typeface="Arial" pitchFamily="34" charset="0"/>
              </a:rPr>
              <a:t>Physical</a:t>
            </a:r>
            <a:br>
              <a:rPr lang="en-US" sz="1200" b="1" dirty="0">
                <a:solidFill>
                  <a:prstClr val="black"/>
                </a:solidFill>
                <a:latin typeface="Arial" pitchFamily="34" charset="0"/>
                <a:cs typeface="Arial" pitchFamily="34" charset="0"/>
              </a:rPr>
            </a:br>
            <a:r>
              <a:rPr lang="en-US" sz="1200" b="1" dirty="0">
                <a:solidFill>
                  <a:prstClr val="black"/>
                </a:solidFill>
                <a:latin typeface="Arial" pitchFamily="34" charset="0"/>
                <a:cs typeface="Arial" pitchFamily="34" charset="0"/>
              </a:rPr>
              <a:t>Birth</a:t>
            </a:r>
          </a:p>
          <a:p>
            <a:pPr algn="ctr" fontAlgn="base">
              <a:spcBef>
                <a:spcPct val="0"/>
              </a:spcBef>
              <a:spcAft>
                <a:spcPts val="750"/>
              </a:spcAft>
            </a:pPr>
            <a:endParaRPr lang="en-US" sz="1500" dirty="0">
              <a:solidFill>
                <a:prstClr val="black"/>
              </a:solidFill>
              <a:latin typeface="Arial" pitchFamily="34" charset="0"/>
              <a:cs typeface="Arial" pitchFamily="34" charset="0"/>
            </a:endParaRPr>
          </a:p>
        </p:txBody>
      </p:sp>
      <p:sp>
        <p:nvSpPr>
          <p:cNvPr id="31" name="Text Box 5"/>
          <p:cNvSpPr txBox="1">
            <a:spLocks noChangeArrowheads="1"/>
          </p:cNvSpPr>
          <p:nvPr/>
        </p:nvSpPr>
        <p:spPr bwMode="auto">
          <a:xfrm>
            <a:off x="4440670" y="4218294"/>
            <a:ext cx="2720111" cy="76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fontAlgn="base">
              <a:spcBef>
                <a:spcPct val="0"/>
              </a:spcBef>
              <a:spcAft>
                <a:spcPts val="750"/>
              </a:spcAft>
            </a:pPr>
            <a:r>
              <a:rPr lang="en-US" sz="1200" b="1" dirty="0">
                <a:solidFill>
                  <a:srgbClr val="006600"/>
                </a:solidFill>
                <a:latin typeface="Arial" pitchFamily="34" charset="0"/>
                <a:cs typeface="Arial" pitchFamily="34" charset="0"/>
              </a:rPr>
              <a:t>All by God’s grace through </a:t>
            </a:r>
            <a:br>
              <a:rPr lang="en-US" sz="1200" b="1" dirty="0">
                <a:solidFill>
                  <a:srgbClr val="006600"/>
                </a:solidFill>
                <a:latin typeface="Arial" pitchFamily="34" charset="0"/>
                <a:cs typeface="Arial" pitchFamily="34" charset="0"/>
              </a:rPr>
            </a:br>
            <a:r>
              <a:rPr lang="en-US" sz="1200" b="1" dirty="0">
                <a:solidFill>
                  <a:srgbClr val="006600"/>
                </a:solidFill>
                <a:latin typeface="Arial" pitchFamily="34" charset="0"/>
                <a:cs typeface="Arial" pitchFamily="34" charset="0"/>
              </a:rPr>
              <a:t>yielded dependence </a:t>
            </a:r>
            <a:br>
              <a:rPr lang="en-US" sz="1200" b="1" dirty="0">
                <a:solidFill>
                  <a:srgbClr val="006600"/>
                </a:solidFill>
                <a:latin typeface="Arial" pitchFamily="34" charset="0"/>
                <a:cs typeface="Arial" pitchFamily="34" charset="0"/>
              </a:rPr>
            </a:br>
            <a:r>
              <a:rPr lang="en-US" sz="1200" b="1" dirty="0">
                <a:solidFill>
                  <a:srgbClr val="006600"/>
                </a:solidFill>
                <a:latin typeface="Arial" pitchFamily="34" charset="0"/>
                <a:cs typeface="Arial" pitchFamily="34" charset="0"/>
              </a:rPr>
              <a:t>on the Lord via the Holy Spirit</a:t>
            </a:r>
          </a:p>
          <a:p>
            <a:pPr algn="ctr" fontAlgn="base">
              <a:spcBef>
                <a:spcPct val="0"/>
              </a:spcBef>
              <a:spcAft>
                <a:spcPts val="750"/>
              </a:spcAft>
            </a:pPr>
            <a:endParaRPr lang="en-US" sz="135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5452727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0"/>
            <a:ext cx="9065173" cy="6858000"/>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endParaRPr lang="en-US" sz="1350" dirty="0">
              <a:latin typeface="Times New Roman" panose="02020603050405020304" pitchFamily="18" charset="0"/>
              <a:ea typeface="Times New Roman" panose="02020603050405020304" pitchFamily="18" charset="0"/>
            </a:endParaRPr>
          </a:p>
          <a:p>
            <a:pPr marL="0" indent="0">
              <a:buNone/>
            </a:pPr>
            <a:r>
              <a:rPr lang="en-US" sz="3600" dirty="0">
                <a:solidFill>
                  <a:schemeClr val="bg1"/>
                </a:solidFill>
                <a:latin typeface="Times New Roman" panose="02020603050405020304" pitchFamily="18" charset="0"/>
                <a:cs typeface="Times New Roman" panose="02020603050405020304" pitchFamily="18" charset="0"/>
              </a:rPr>
              <a:t>19. What are you to “reckon” to be true because it is? (6:11)</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6:11 </a:t>
            </a:r>
            <a:r>
              <a:rPr lang="en-US" sz="3600" dirty="0">
                <a:solidFill>
                  <a:schemeClr val="bg1"/>
                </a:solidFill>
                <a:latin typeface="Times New Roman" panose="02020603050405020304" pitchFamily="18" charset="0"/>
                <a:cs typeface="Times New Roman" panose="02020603050405020304" pitchFamily="18" charset="0"/>
              </a:rPr>
              <a:t>Likewise {just like Jesus Christ} you also, reckon {present, imperative of </a:t>
            </a:r>
            <a:r>
              <a:rPr lang="en-US" sz="3600" dirty="0" err="1">
                <a:solidFill>
                  <a:schemeClr val="bg1"/>
                </a:solidFill>
                <a:latin typeface="Times New Roman" panose="02020603050405020304" pitchFamily="18" charset="0"/>
                <a:cs typeface="Times New Roman" panose="02020603050405020304" pitchFamily="18" charset="0"/>
              </a:rPr>
              <a:t>logizomai</a:t>
            </a:r>
            <a:r>
              <a:rPr lang="en-US" sz="3600" dirty="0">
                <a:solidFill>
                  <a:schemeClr val="bg1"/>
                </a:solidFill>
                <a:latin typeface="Times New Roman" panose="02020603050405020304" pitchFamily="18" charset="0"/>
                <a:cs typeface="Times New Roman" panose="02020603050405020304" pitchFamily="18" charset="0"/>
              </a:rPr>
              <a:t>} yourselves </a:t>
            </a:r>
          </a:p>
          <a:p>
            <a:pPr marL="0" indent="0">
              <a:buNone/>
            </a:pPr>
            <a:r>
              <a:rPr lang="en-US" sz="3600" dirty="0">
                <a:solidFill>
                  <a:schemeClr val="bg1"/>
                </a:solidFill>
                <a:latin typeface="Times New Roman" panose="02020603050405020304" pitchFamily="18" charset="0"/>
                <a:cs typeface="Times New Roman" panose="02020603050405020304" pitchFamily="18" charset="0"/>
              </a:rPr>
              <a:t>{1} </a:t>
            </a:r>
            <a:r>
              <a:rPr lang="en-US" sz="3600" dirty="0">
                <a:solidFill>
                  <a:srgbClr val="00B0F0"/>
                </a:solidFill>
                <a:latin typeface="Times New Roman" panose="02020603050405020304" pitchFamily="18" charset="0"/>
                <a:cs typeface="Times New Roman" panose="02020603050405020304" pitchFamily="18" charset="0"/>
              </a:rPr>
              <a:t>to be dead indeed to {the} sin, </a:t>
            </a:r>
          </a:p>
          <a:p>
            <a:pPr marL="0" indent="0">
              <a:buNone/>
            </a:pPr>
            <a:r>
              <a:rPr lang="en-US" sz="3600" dirty="0">
                <a:solidFill>
                  <a:srgbClr val="00B0F0"/>
                </a:solidFill>
                <a:latin typeface="Times New Roman" panose="02020603050405020304" pitchFamily="18" charset="0"/>
                <a:cs typeface="Times New Roman" panose="02020603050405020304" pitchFamily="18" charset="0"/>
              </a:rPr>
              <a:t>      but </a:t>
            </a:r>
          </a:p>
          <a:p>
            <a:pPr marL="0" indent="0">
              <a:buNone/>
            </a:pPr>
            <a:r>
              <a:rPr lang="en-US" sz="3600" dirty="0">
                <a:solidFill>
                  <a:schemeClr val="bg1"/>
                </a:solidFill>
                <a:latin typeface="Times New Roman" panose="02020603050405020304" pitchFamily="18" charset="0"/>
                <a:cs typeface="Times New Roman" panose="02020603050405020304" pitchFamily="18" charset="0"/>
              </a:rPr>
              <a:t>{2} (to be) </a:t>
            </a:r>
            <a:r>
              <a:rPr lang="en-US" sz="3600" dirty="0">
                <a:solidFill>
                  <a:srgbClr val="00B0F0"/>
                </a:solidFill>
                <a:latin typeface="Times New Roman" panose="02020603050405020304" pitchFamily="18" charset="0"/>
                <a:cs typeface="Times New Roman" panose="02020603050405020304" pitchFamily="18" charset="0"/>
              </a:rPr>
              <a:t>alive to God </a:t>
            </a:r>
          </a:p>
          <a:p>
            <a:pPr marL="0" indent="0">
              <a:buNone/>
            </a:pPr>
            <a:r>
              <a:rPr lang="en-US" sz="3600" dirty="0">
                <a:solidFill>
                  <a:schemeClr val="bg1"/>
                </a:solidFill>
                <a:latin typeface="Times New Roman" panose="02020603050405020304" pitchFamily="18" charset="0"/>
                <a:cs typeface="Times New Roman" panose="02020603050405020304" pitchFamily="18" charset="0"/>
              </a:rPr>
              <a:t>      </a:t>
            </a:r>
            <a:r>
              <a:rPr lang="en-US" sz="3600" dirty="0">
                <a:solidFill>
                  <a:srgbClr val="FFFF00"/>
                </a:solidFill>
                <a:latin typeface="Times New Roman" panose="02020603050405020304" pitchFamily="18" charset="0"/>
                <a:cs typeface="Times New Roman" panose="02020603050405020304" pitchFamily="18" charset="0"/>
              </a:rPr>
              <a:t>in Christ Jesus our Lord</a:t>
            </a:r>
            <a:r>
              <a:rPr lang="en-US" sz="3600" dirty="0">
                <a:solidFill>
                  <a:schemeClr val="bg1"/>
                </a:solidFill>
                <a:latin typeface="Times New Roman" panose="02020603050405020304" pitchFamily="18" charset="0"/>
                <a:cs typeface="Times New Roman" panose="02020603050405020304" pitchFamily="18" charset="0"/>
              </a:rPr>
              <a:t>. </a:t>
            </a:r>
          </a:p>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81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G:\14.0 Resources\14.01 Picture Illustrations (jpg, etc)\Christian Life\5_dead-buried-seate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052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299545"/>
            <a:ext cx="4236983" cy="6684579"/>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endParaRPr lang="en-US" sz="1350" dirty="0">
              <a:latin typeface="Times New Roman" panose="02020603050405020304" pitchFamily="18" charset="0"/>
              <a:ea typeface="Times New Roman" panose="02020603050405020304" pitchFamily="18" charset="0"/>
            </a:endParaRPr>
          </a:p>
          <a:p>
            <a:pPr marL="557213" indent="-557213">
              <a:buAutoNum type="arabicPeriod" startAt="20"/>
            </a:pPr>
            <a:r>
              <a:rPr lang="en-US" sz="3200" dirty="0">
                <a:solidFill>
                  <a:schemeClr val="bg1"/>
                </a:solidFill>
                <a:latin typeface="Times New Roman" panose="02020603050405020304" pitchFamily="18" charset="0"/>
                <a:cs typeface="Times New Roman" panose="02020603050405020304" pitchFamily="18" charset="0"/>
              </a:rPr>
              <a:t>What does vs.12 indicate about your sin nature yet? (6:12)</a:t>
            </a:r>
          </a:p>
          <a:p>
            <a:pPr marL="0" indent="0">
              <a:buNone/>
            </a:pPr>
            <a:endParaRPr lang="en-US" sz="3200" dirty="0">
              <a:solidFill>
                <a:schemeClr val="bg1"/>
              </a:solidFill>
              <a:latin typeface="Times New Roman" panose="02020603050405020304" pitchFamily="18" charset="0"/>
              <a:cs typeface="Times New Roman" panose="02020603050405020304" pitchFamily="18" charset="0"/>
            </a:endParaRPr>
          </a:p>
          <a:p>
            <a:pPr marL="0" indent="0">
              <a:buNone/>
            </a:pPr>
            <a:r>
              <a:rPr lang="en-US" sz="3200" dirty="0">
                <a:solidFill>
                  <a:srgbClr val="FFFF00"/>
                </a:solidFill>
                <a:latin typeface="Times New Roman" panose="02020603050405020304" pitchFamily="18" charset="0"/>
                <a:cs typeface="Times New Roman" panose="02020603050405020304" pitchFamily="18" charset="0"/>
              </a:rPr>
              <a:t>Romans 6:12 </a:t>
            </a:r>
            <a:r>
              <a:rPr lang="en-US" sz="3200" dirty="0">
                <a:solidFill>
                  <a:schemeClr val="bg1"/>
                </a:solidFill>
                <a:latin typeface="Times New Roman" panose="02020603050405020304" pitchFamily="18" charset="0"/>
                <a:cs typeface="Times New Roman" panose="02020603050405020304" pitchFamily="18" charset="0"/>
              </a:rPr>
              <a:t>Therefore do not let {the} sin reign in your mortal body, that you should obey it in its lusts. </a:t>
            </a:r>
          </a:p>
          <a:p>
            <a:pPr marL="0" indent="0">
              <a:buNone/>
            </a:pPr>
            <a:endParaRPr lang="en-US" sz="32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05BBA6-B095-4C77-98A0-3BCDA7B26AE0}"/>
              </a:ext>
            </a:extLst>
          </p:cNvPr>
          <p:cNvPicPr>
            <a:picLocks noChangeAspect="1"/>
          </p:cNvPicPr>
          <p:nvPr/>
        </p:nvPicPr>
        <p:blipFill>
          <a:blip r:embed="rId3"/>
          <a:stretch>
            <a:fillRect/>
          </a:stretch>
        </p:blipFill>
        <p:spPr>
          <a:xfrm>
            <a:off x="4694182" y="0"/>
            <a:ext cx="4449818" cy="6858000"/>
          </a:xfrm>
          <a:prstGeom prst="rect">
            <a:avLst/>
          </a:prstGeom>
        </p:spPr>
      </p:pic>
    </p:spTree>
    <p:extLst>
      <p:ext uri="{BB962C8B-B14F-4D97-AF65-F5344CB8AC3E}">
        <p14:creationId xmlns:p14="http://schemas.microsoft.com/office/powerpoint/2010/main" val="82758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0"/>
            <a:ext cx="9065173" cy="6858000"/>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endParaRPr lang="en-US" sz="1350" dirty="0">
              <a:latin typeface="Times New Roman" panose="02020603050405020304" pitchFamily="18" charset="0"/>
              <a:ea typeface="Times New Roman" panose="02020603050405020304" pitchFamily="18" charset="0"/>
            </a:endParaRPr>
          </a:p>
          <a:p>
            <a:pPr marL="557213" indent="-557213">
              <a:buAutoNum type="arabicPeriod" startAt="21"/>
            </a:pPr>
            <a:r>
              <a:rPr lang="en-US" sz="3600" dirty="0">
                <a:solidFill>
                  <a:schemeClr val="bg1"/>
                </a:solidFill>
                <a:latin typeface="Times New Roman" panose="02020603050405020304" pitchFamily="18" charset="0"/>
                <a:cs typeface="Times New Roman" panose="02020603050405020304" pitchFamily="18" charset="0"/>
              </a:rPr>
              <a:t>In contrast to presenting yourself or your members to the sin nature to reign, what should you repeatedly do from day to day? (6:13)</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6:13 </a:t>
            </a:r>
            <a:r>
              <a:rPr lang="en-US" sz="3600" dirty="0">
                <a:solidFill>
                  <a:schemeClr val="bg1"/>
                </a:solidFill>
                <a:latin typeface="Times New Roman" panose="02020603050405020304" pitchFamily="18" charset="0"/>
                <a:cs typeface="Times New Roman" panose="02020603050405020304" pitchFamily="18" charset="0"/>
              </a:rPr>
              <a:t>And do not present your members as instruments of unrighteousness to sin, but </a:t>
            </a:r>
            <a:r>
              <a:rPr lang="en-US" sz="3600" dirty="0">
                <a:solidFill>
                  <a:srgbClr val="00B0F0"/>
                </a:solidFill>
                <a:latin typeface="Times New Roman" panose="02020603050405020304" pitchFamily="18" charset="0"/>
                <a:cs typeface="Times New Roman" panose="02020603050405020304" pitchFamily="18" charset="0"/>
              </a:rPr>
              <a:t>present</a:t>
            </a:r>
            <a:r>
              <a:rPr lang="en-US" sz="3600" dirty="0">
                <a:solidFill>
                  <a:schemeClr val="bg1"/>
                </a:solidFill>
                <a:latin typeface="Times New Roman" panose="02020603050405020304" pitchFamily="18" charset="0"/>
                <a:cs typeface="Times New Roman" panose="02020603050405020304" pitchFamily="18" charset="0"/>
              </a:rPr>
              <a:t>{aorist, active, imperative of </a:t>
            </a:r>
            <a:r>
              <a:rPr lang="en-US" sz="3600" dirty="0" err="1">
                <a:solidFill>
                  <a:schemeClr val="bg1"/>
                </a:solidFill>
                <a:latin typeface="Times New Roman" panose="02020603050405020304" pitchFamily="18" charset="0"/>
                <a:cs typeface="Times New Roman" panose="02020603050405020304" pitchFamily="18" charset="0"/>
              </a:rPr>
              <a:t>paristemi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a:solidFill>
                  <a:srgbClr val="00B0F0"/>
                </a:solidFill>
                <a:latin typeface="Times New Roman" panose="02020603050405020304" pitchFamily="18" charset="0"/>
                <a:cs typeface="Times New Roman" panose="02020603050405020304" pitchFamily="18" charset="0"/>
              </a:rPr>
              <a:t>yourselves to God </a:t>
            </a:r>
            <a:r>
              <a:rPr lang="en-US" sz="3600" dirty="0">
                <a:solidFill>
                  <a:schemeClr val="bg1"/>
                </a:solidFill>
                <a:latin typeface="Times New Roman" panose="02020603050405020304" pitchFamily="18" charset="0"/>
                <a:cs typeface="Times New Roman" panose="02020603050405020304" pitchFamily="18" charset="0"/>
              </a:rPr>
              <a:t>as being alive from the dead, and your members as instruments of righteousness to God. </a:t>
            </a:r>
          </a:p>
        </p:txBody>
      </p:sp>
    </p:spTree>
    <p:extLst>
      <p:ext uri="{BB962C8B-B14F-4D97-AF65-F5344CB8AC3E}">
        <p14:creationId xmlns:p14="http://schemas.microsoft.com/office/powerpoint/2010/main" val="36912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592" y="141890"/>
            <a:ext cx="9238593" cy="6716110"/>
          </a:xfrm>
        </p:spPr>
        <p:txBody>
          <a:bodyPr>
            <a:normAutofit fontScale="25000" lnSpcReduction="20000"/>
          </a:bodyPr>
          <a:lstStyle/>
          <a:p>
            <a:pPr>
              <a:buFont typeface="Arial" charset="0"/>
              <a:buChar char="•"/>
            </a:pPr>
            <a:r>
              <a:rPr lang="en-US" sz="12800" dirty="0">
                <a:solidFill>
                  <a:schemeClr val="bg1"/>
                </a:solidFill>
              </a:rPr>
              <a:t>“</a:t>
            </a:r>
            <a:r>
              <a:rPr lang="en-US" sz="12800" dirty="0">
                <a:solidFill>
                  <a:srgbClr val="FFFF00"/>
                </a:solidFill>
              </a:rPr>
              <a:t>present” (</a:t>
            </a:r>
            <a:r>
              <a:rPr lang="en-US" sz="12800" dirty="0" err="1">
                <a:solidFill>
                  <a:srgbClr val="FFFF00"/>
                </a:solidFill>
              </a:rPr>
              <a:t>paristemi</a:t>
            </a:r>
            <a:r>
              <a:rPr lang="en-US" sz="12800" dirty="0">
                <a:solidFill>
                  <a:srgbClr val="FFFF00"/>
                </a:solidFill>
              </a:rPr>
              <a:t>) – to make available for use; to place at one’s disposal; yield or present to serve another</a:t>
            </a:r>
          </a:p>
          <a:p>
            <a:pPr>
              <a:buNone/>
            </a:pPr>
            <a:endParaRPr lang="en-US" sz="3200" dirty="0">
              <a:solidFill>
                <a:schemeClr val="bg1"/>
              </a:solidFill>
            </a:endParaRPr>
          </a:p>
          <a:p>
            <a:pPr>
              <a:buNone/>
            </a:pPr>
            <a:r>
              <a:rPr lang="en-US" sz="12800" dirty="0">
                <a:solidFill>
                  <a:schemeClr val="bg1"/>
                </a:solidFill>
              </a:rPr>
              <a:t>	- </a:t>
            </a:r>
            <a:r>
              <a:rPr lang="en-US" sz="12800" dirty="0">
                <a:solidFill>
                  <a:srgbClr val="FFFF00"/>
                </a:solidFill>
              </a:rPr>
              <a:t>aorist tense </a:t>
            </a:r>
            <a:r>
              <a:rPr lang="en-US" sz="12800" dirty="0">
                <a:solidFill>
                  <a:schemeClr val="bg1"/>
                </a:solidFill>
              </a:rPr>
              <a:t>… the emphasis is on the need to begin this action which is urgent; not a once for all (see Rom.13:7; 2 Tim.4:2)</a:t>
            </a:r>
          </a:p>
          <a:p>
            <a:pPr>
              <a:buNone/>
            </a:pPr>
            <a:r>
              <a:rPr lang="en-US" sz="12800" dirty="0">
                <a:solidFill>
                  <a:schemeClr val="bg1"/>
                </a:solidFill>
              </a:rPr>
              <a:t>	- </a:t>
            </a:r>
            <a:r>
              <a:rPr lang="en-US" sz="12800" dirty="0">
                <a:solidFill>
                  <a:srgbClr val="FFFF00"/>
                </a:solidFill>
              </a:rPr>
              <a:t>active voice </a:t>
            </a:r>
            <a:r>
              <a:rPr lang="en-US" sz="12800" dirty="0">
                <a:solidFill>
                  <a:schemeClr val="bg1"/>
                </a:solidFill>
              </a:rPr>
              <a:t>… you must voluntarily chose to present based upon believing the truth of 6:11     </a:t>
            </a:r>
          </a:p>
          <a:p>
            <a:pPr>
              <a:buNone/>
            </a:pPr>
            <a:r>
              <a:rPr lang="en-US" sz="12800" dirty="0">
                <a:solidFill>
                  <a:schemeClr val="bg1"/>
                </a:solidFill>
              </a:rPr>
              <a:t>	- </a:t>
            </a:r>
            <a:r>
              <a:rPr lang="en-US" sz="12800" dirty="0">
                <a:solidFill>
                  <a:srgbClr val="FFFF00"/>
                </a:solidFill>
              </a:rPr>
              <a:t>imperative mood </a:t>
            </a:r>
            <a:r>
              <a:rPr lang="en-US" sz="12800" dirty="0">
                <a:solidFill>
                  <a:schemeClr val="bg1"/>
                </a:solidFill>
              </a:rPr>
              <a:t>… a command; a necessity to do the will of God</a:t>
            </a:r>
          </a:p>
          <a:p>
            <a:pPr>
              <a:buNone/>
            </a:pPr>
            <a:endParaRPr lang="en-US" sz="3200" b="1" dirty="0">
              <a:solidFill>
                <a:schemeClr val="bg1"/>
              </a:solidFill>
            </a:endParaRPr>
          </a:p>
          <a:p>
            <a:pPr>
              <a:buNone/>
            </a:pPr>
            <a:r>
              <a:rPr lang="en-US" sz="12800" dirty="0">
                <a:solidFill>
                  <a:schemeClr val="bg1"/>
                </a:solidFill>
              </a:rPr>
              <a:t>	</a:t>
            </a:r>
            <a:r>
              <a:rPr lang="en-US" sz="12800" dirty="0">
                <a:solidFill>
                  <a:srgbClr val="FFFF00"/>
                </a:solidFill>
              </a:rPr>
              <a:t>Romans 6:13 </a:t>
            </a:r>
            <a:r>
              <a:rPr lang="en-US" sz="12800" dirty="0">
                <a:solidFill>
                  <a:schemeClr val="bg1"/>
                </a:solidFill>
              </a:rPr>
              <a:t>And </a:t>
            </a:r>
            <a:r>
              <a:rPr lang="en-US" sz="12800" dirty="0">
                <a:solidFill>
                  <a:srgbClr val="FFFF00"/>
                </a:solidFill>
              </a:rPr>
              <a:t>do not present </a:t>
            </a:r>
            <a:r>
              <a:rPr lang="en-US" sz="12800" dirty="0">
                <a:solidFill>
                  <a:schemeClr val="bg1"/>
                </a:solidFill>
              </a:rPr>
              <a:t>your members as instruments of unrighteousness to sin, </a:t>
            </a:r>
            <a:r>
              <a:rPr lang="en-US" sz="12800" dirty="0">
                <a:solidFill>
                  <a:srgbClr val="FFFF00"/>
                </a:solidFill>
              </a:rPr>
              <a:t>but present yourselves to God </a:t>
            </a:r>
            <a:r>
              <a:rPr lang="en-US" sz="12800" dirty="0">
                <a:solidFill>
                  <a:schemeClr val="bg1"/>
                </a:solidFill>
              </a:rPr>
              <a:t>as being alive from the dead, </a:t>
            </a:r>
            <a:r>
              <a:rPr lang="en-US" sz="12800" dirty="0">
                <a:solidFill>
                  <a:srgbClr val="FFFF00"/>
                </a:solidFill>
              </a:rPr>
              <a:t>and your members as instruments of righteousness </a:t>
            </a:r>
            <a:r>
              <a:rPr lang="en-US" sz="12800" dirty="0">
                <a:solidFill>
                  <a:schemeClr val="bg1"/>
                </a:solidFill>
              </a:rPr>
              <a:t>to God.</a:t>
            </a:r>
          </a:p>
          <a:p>
            <a:endParaRPr lang="en-US" sz="12800" dirty="0"/>
          </a:p>
          <a:p>
            <a:pPr>
              <a:buNone/>
            </a:pPr>
            <a:endParaRPr lang="en-US" sz="12800" dirty="0"/>
          </a:p>
          <a:p>
            <a:pPr>
              <a:buNone/>
            </a:pPr>
            <a:endParaRPr lang="en-US" sz="12800" b="1" dirty="0"/>
          </a:p>
          <a:p>
            <a:pPr lvl="0">
              <a:buNone/>
            </a:pPr>
            <a:endParaRPr lang="en-US" sz="12800" b="1" dirty="0"/>
          </a:p>
          <a:p>
            <a:pPr>
              <a:buNone/>
            </a:pPr>
            <a:endParaRPr lang="en-US" sz="12800" b="1" dirty="0"/>
          </a:p>
          <a:p>
            <a:pPr>
              <a:buNone/>
            </a:pPr>
            <a:endParaRPr lang="en-US" b="1" dirty="0"/>
          </a:p>
          <a:p>
            <a:pPr>
              <a:buNone/>
            </a:pPr>
            <a:endParaRPr lang="en-US" b="1" dirty="0"/>
          </a:p>
          <a:p>
            <a:pPr marL="385763" indent="-385763">
              <a:buAutoNum type="arabicPeriod"/>
            </a:pPr>
            <a:endParaRPr lang="en-US" b="1" dirty="0"/>
          </a:p>
          <a:p>
            <a:endParaRPr lang="en-US" dirty="0"/>
          </a:p>
        </p:txBody>
      </p:sp>
    </p:spTree>
    <p:extLst>
      <p:ext uri="{BB962C8B-B14F-4D97-AF65-F5344CB8AC3E}">
        <p14:creationId xmlns:p14="http://schemas.microsoft.com/office/powerpoint/2010/main" val="35338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Scale>
                                      <p:cBhvr>
                                        <p:cTn id="1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3">
                                            <p:txEl>
                                              <p:pRg st="2" end="2"/>
                                            </p:txEl>
                                          </p:spTgt>
                                        </p:tgtEl>
                                        <p:attrNameLst>
                                          <p:attrName>ppt_x</p:attrName>
                                          <p:attrName>ppt_y</p:attrName>
                                        </p:attrNameLst>
                                      </p:cBhvr>
                                    </p:animMotion>
                                    <p:animEffect transition="in" filter="fade">
                                      <p:cBhvr>
                                        <p:cTn id="13" dur="1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Scale>
                                      <p:cBhvr>
                                        <p:cTn id="18"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xEl>
                                              <p:pRg st="3" end="3"/>
                                            </p:txEl>
                                          </p:spTgt>
                                        </p:tgtEl>
                                        <p:attrNameLst>
                                          <p:attrName>ppt_x</p:attrName>
                                          <p:attrName>ppt_y</p:attrName>
                                        </p:attrNameLst>
                                      </p:cBhvr>
                                    </p:animMotion>
                                    <p:animEffect transition="in" filter="fade">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Scale>
                                      <p:cBhvr>
                                        <p:cTn id="25"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xEl>
                                              <p:pRg st="4" end="4"/>
                                            </p:txEl>
                                          </p:spTgt>
                                        </p:tgtEl>
                                        <p:attrNameLst>
                                          <p:attrName>ppt_x</p:attrName>
                                          <p:attrName>ppt_y</p:attrName>
                                        </p:attrNameLst>
                                      </p:cBhvr>
                                    </p:animMotion>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C393-D6DA-4B95-A370-0B6D7FFBEE8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231FFAA-DE3F-46AE-B41D-E53B417CC0E6}"/>
              </a:ext>
            </a:extLst>
          </p:cNvPr>
          <p:cNvPicPr>
            <a:picLocks noGrp="1" noChangeAspect="1"/>
          </p:cNvPicPr>
          <p:nvPr>
            <p:ph idx="1"/>
          </p:nvPr>
        </p:nvPicPr>
        <p:blipFill>
          <a:blip r:embed="rId2"/>
          <a:stretch>
            <a:fillRect/>
          </a:stretch>
        </p:blipFill>
        <p:spPr>
          <a:xfrm>
            <a:off x="628650" y="365126"/>
            <a:ext cx="7886700" cy="5941081"/>
          </a:xfrm>
          <a:prstGeom prst="rect">
            <a:avLst/>
          </a:prstGeom>
        </p:spPr>
      </p:pic>
    </p:spTree>
    <p:extLst>
      <p:ext uri="{BB962C8B-B14F-4D97-AF65-F5344CB8AC3E}">
        <p14:creationId xmlns:p14="http://schemas.microsoft.com/office/powerpoint/2010/main" val="357210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0"/>
            <a:ext cx="4493173" cy="6857999"/>
          </a:xfrm>
        </p:spPr>
        <p:txBody>
          <a:bodyPr>
            <a:normAutofit/>
          </a:bodyPr>
          <a:lstStyle/>
          <a:p>
            <a:pPr marL="0" indent="0">
              <a:buNone/>
            </a:pPr>
            <a:r>
              <a:rPr lang="en-US" sz="3200" dirty="0">
                <a:solidFill>
                  <a:schemeClr val="bg1"/>
                </a:solidFill>
                <a:latin typeface="Times New Roman" panose="02020603050405020304" pitchFamily="18" charset="0"/>
                <a:cs typeface="Times New Roman" panose="02020603050405020304" pitchFamily="18" charset="0"/>
              </a:rPr>
              <a:t>2. What are some </a:t>
            </a:r>
            <a:r>
              <a:rPr lang="en-US" sz="3200" i="1" dirty="0">
                <a:solidFill>
                  <a:srgbClr val="00B0F0"/>
                </a:solidFill>
                <a:latin typeface="Times New Roman" panose="02020603050405020304" pitchFamily="18" charset="0"/>
                <a:cs typeface="Times New Roman" panose="02020603050405020304" pitchFamily="18" charset="0"/>
              </a:rPr>
              <a:t>important observations </a:t>
            </a:r>
            <a:r>
              <a:rPr lang="en-US" sz="3200" dirty="0">
                <a:solidFill>
                  <a:schemeClr val="bg1"/>
                </a:solidFill>
                <a:latin typeface="Times New Roman" panose="02020603050405020304" pitchFamily="18" charset="0"/>
                <a:cs typeface="Times New Roman" panose="02020603050405020304" pitchFamily="18" charset="0"/>
              </a:rPr>
              <a:t>to make about this section?</a:t>
            </a:r>
          </a:p>
          <a:p>
            <a:pPr marL="0" indent="0">
              <a:buNone/>
            </a:pPr>
            <a:r>
              <a:rPr lang="en-US" sz="3200" dirty="0">
                <a:solidFill>
                  <a:schemeClr val="bg1"/>
                </a:solidFill>
                <a:latin typeface="Times New Roman" panose="02020603050405020304" pitchFamily="18" charset="0"/>
                <a:cs typeface="Times New Roman" panose="02020603050405020304" pitchFamily="18" charset="0"/>
              </a:rPr>
              <a:t>c)Paul sees God’s plan for you as a believer in 3 stages:  </a:t>
            </a:r>
          </a:p>
          <a:p>
            <a:pPr marL="0" indent="0">
              <a:buNone/>
            </a:pPr>
            <a:r>
              <a:rPr lang="en-US" sz="3200" dirty="0">
                <a:solidFill>
                  <a:srgbClr val="FFFF00"/>
                </a:solidFill>
                <a:latin typeface="Times New Roman" panose="02020603050405020304" pitchFamily="18" charset="0"/>
                <a:cs typeface="Times New Roman" panose="02020603050405020304" pitchFamily="18" charset="0"/>
              </a:rPr>
              <a:t>JUSTIFICATION</a:t>
            </a:r>
            <a:r>
              <a:rPr lang="en-US" sz="3200" dirty="0">
                <a:solidFill>
                  <a:schemeClr val="bg1"/>
                </a:solidFill>
                <a:latin typeface="Times New Roman" panose="02020603050405020304" pitchFamily="18" charset="0"/>
                <a:cs typeface="Times New Roman" panose="02020603050405020304" pitchFamily="18" charset="0"/>
              </a:rPr>
              <a:t> (3:21-5:21); </a:t>
            </a:r>
            <a:r>
              <a:rPr lang="en-US" sz="3200" dirty="0">
                <a:solidFill>
                  <a:srgbClr val="FFFF00"/>
                </a:solidFill>
                <a:latin typeface="Times New Roman" panose="02020603050405020304" pitchFamily="18" charset="0"/>
                <a:cs typeface="Times New Roman" panose="02020603050405020304" pitchFamily="18" charset="0"/>
              </a:rPr>
              <a:t>SANCTIFICATION           </a:t>
            </a:r>
            <a:r>
              <a:rPr lang="en-US" sz="3200" dirty="0">
                <a:solidFill>
                  <a:schemeClr val="bg1"/>
                </a:solidFill>
                <a:latin typeface="Times New Roman" panose="02020603050405020304" pitchFamily="18" charset="0"/>
                <a:cs typeface="Times New Roman" panose="02020603050405020304" pitchFamily="18" charset="0"/>
              </a:rPr>
              <a:t>(6:1-8:17); and </a:t>
            </a:r>
            <a:r>
              <a:rPr lang="en-US" sz="3200" dirty="0">
                <a:solidFill>
                  <a:srgbClr val="FFFF00"/>
                </a:solidFill>
                <a:latin typeface="Times New Roman" panose="02020603050405020304" pitchFamily="18" charset="0"/>
                <a:cs typeface="Times New Roman" panose="02020603050405020304" pitchFamily="18" charset="0"/>
              </a:rPr>
              <a:t>GLORIFICATION</a:t>
            </a:r>
            <a:r>
              <a:rPr lang="en-US" sz="3200" dirty="0">
                <a:solidFill>
                  <a:schemeClr val="bg1"/>
                </a:solidFill>
                <a:latin typeface="Times New Roman" panose="02020603050405020304" pitchFamily="18" charset="0"/>
                <a:cs typeface="Times New Roman" panose="02020603050405020304" pitchFamily="18" charset="0"/>
              </a:rPr>
              <a:t>           (8:18-39).</a:t>
            </a:r>
          </a:p>
          <a:p>
            <a:pPr marL="0" indent="0">
              <a:buNone/>
            </a:pP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9A80E60-C531-4965-8BE5-9E9EC6D6C161}"/>
              </a:ext>
            </a:extLst>
          </p:cNvPr>
          <p:cNvPicPr>
            <a:picLocks noChangeAspect="1"/>
          </p:cNvPicPr>
          <p:nvPr/>
        </p:nvPicPr>
        <p:blipFill>
          <a:blip r:embed="rId3"/>
          <a:stretch>
            <a:fillRect/>
          </a:stretch>
        </p:blipFill>
        <p:spPr>
          <a:xfrm>
            <a:off x="4572000" y="0"/>
            <a:ext cx="4704836" cy="6858000"/>
          </a:xfrm>
          <a:prstGeom prst="rect">
            <a:avLst/>
          </a:prstGeom>
        </p:spPr>
      </p:pic>
    </p:spTree>
    <p:extLst>
      <p:ext uri="{BB962C8B-B14F-4D97-AF65-F5344CB8AC3E}">
        <p14:creationId xmlns:p14="http://schemas.microsoft.com/office/powerpoint/2010/main" val="2838901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42" y="0"/>
            <a:ext cx="9025759" cy="2686050"/>
          </a:xfrm>
        </p:spPr>
        <p:txBody>
          <a:bodyPr>
            <a:normAutofit/>
          </a:bodyPr>
          <a:lstStyle/>
          <a:p>
            <a:pPr algn="l"/>
            <a:r>
              <a:rPr lang="en-US" sz="3200" dirty="0">
                <a:solidFill>
                  <a:srgbClr val="FFFF00"/>
                </a:solidFill>
              </a:rPr>
              <a:t>2 Corinthians 5:14-15 </a:t>
            </a:r>
            <a:r>
              <a:rPr lang="en-US" sz="3200" dirty="0">
                <a:solidFill>
                  <a:schemeClr val="bg1"/>
                </a:solidFill>
              </a:rPr>
              <a:t>For the love of Christ compels us, because we judge thus: that if One died for all, then all died; 15 and He died for all, that those who live should live no longer for themselves, but for Him who died for them and rose again. </a:t>
            </a:r>
          </a:p>
        </p:txBody>
      </p:sp>
      <p:sp>
        <p:nvSpPr>
          <p:cNvPr id="3" name="Content Placeholder 2"/>
          <p:cNvSpPr>
            <a:spLocks noGrp="1"/>
          </p:cNvSpPr>
          <p:nvPr>
            <p:ph idx="1"/>
          </p:nvPr>
        </p:nvSpPr>
        <p:spPr>
          <a:xfrm>
            <a:off x="1485900" y="2800353"/>
            <a:ext cx="6172200" cy="2651522"/>
          </a:xfrm>
        </p:spPr>
        <p:txBody>
          <a:bodyPr/>
          <a:lstStyle/>
          <a:p>
            <a:endParaRPr lang="en-US" dirty="0"/>
          </a:p>
        </p:txBody>
      </p:sp>
      <p:pic>
        <p:nvPicPr>
          <p:cNvPr id="9218" name="Picture 2" descr="G:\14.0 Resources\14.01 Picture Illustrations (jpg, etc)\Christian Life\11_surrender-to-chr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2972"/>
            <a:ext cx="9144000" cy="403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20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0"/>
            <a:ext cx="9065173" cy="6999890"/>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p>
          <a:p>
            <a:pPr marL="557213" indent="-557213">
              <a:buAutoNum type="arabicPeriod" startAt="22"/>
            </a:pPr>
            <a:r>
              <a:rPr lang="en-US" sz="3600" dirty="0">
                <a:solidFill>
                  <a:schemeClr val="bg1"/>
                </a:solidFill>
                <a:latin typeface="Times New Roman" panose="02020603050405020304" pitchFamily="18" charset="0"/>
                <a:cs typeface="Times New Roman" panose="02020603050405020304" pitchFamily="18" charset="0"/>
              </a:rPr>
              <a:t>How is the Christian life </a:t>
            </a:r>
            <a:r>
              <a:rPr lang="en-US" sz="3600" dirty="0">
                <a:solidFill>
                  <a:srgbClr val="FFFF00"/>
                </a:solidFill>
                <a:latin typeface="Times New Roman" panose="02020603050405020304" pitchFamily="18" charset="0"/>
                <a:cs typeface="Times New Roman" panose="02020603050405020304" pitchFamily="18" charset="0"/>
              </a:rPr>
              <a:t>not </a:t>
            </a:r>
            <a:r>
              <a:rPr lang="en-US" sz="3600" dirty="0">
                <a:solidFill>
                  <a:schemeClr val="bg1"/>
                </a:solidFill>
                <a:latin typeface="Times New Roman" panose="02020603050405020304" pitchFamily="18" charset="0"/>
                <a:cs typeface="Times New Roman" panose="02020603050405020304" pitchFamily="18" charset="0"/>
              </a:rPr>
              <a:t>to be lived? (6:14a)</a:t>
            </a:r>
          </a:p>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6:14 </a:t>
            </a:r>
            <a:r>
              <a:rPr lang="en-US" sz="3600" dirty="0">
                <a:solidFill>
                  <a:schemeClr val="bg1"/>
                </a:solidFill>
                <a:latin typeface="Times New Roman" panose="02020603050405020304" pitchFamily="18" charset="0"/>
                <a:cs typeface="Times New Roman" panose="02020603050405020304" pitchFamily="18" charset="0"/>
              </a:rPr>
              <a:t>For sin shall not have dominion over you, </a:t>
            </a:r>
            <a:r>
              <a:rPr lang="en-US" sz="3600" dirty="0">
                <a:solidFill>
                  <a:srgbClr val="00B0F0"/>
                </a:solidFill>
                <a:latin typeface="Times New Roman" panose="02020603050405020304" pitchFamily="18" charset="0"/>
                <a:cs typeface="Times New Roman" panose="02020603050405020304" pitchFamily="18" charset="0"/>
              </a:rPr>
              <a:t>for you are not under law </a:t>
            </a:r>
            <a:r>
              <a:rPr lang="en-US" sz="3600" dirty="0">
                <a:solidFill>
                  <a:schemeClr val="bg1"/>
                </a:solidFill>
                <a:latin typeface="Times New Roman" panose="02020603050405020304" pitchFamily="18" charset="0"/>
                <a:cs typeface="Times New Roman" panose="02020603050405020304" pitchFamily="18" charset="0"/>
              </a:rPr>
              <a:t>but under grace. </a:t>
            </a:r>
          </a:p>
          <a:p>
            <a:pPr marL="0" indent="0">
              <a:buNone/>
            </a:pPr>
            <a:endParaRPr lang="en-US" sz="3600" dirty="0">
              <a:solidFill>
                <a:srgbClr val="FFFF00"/>
              </a:solidFill>
              <a:latin typeface="Times New Roman" panose="02020603050405020304" pitchFamily="18" charset="0"/>
              <a:cs typeface="Times New Roman" panose="02020603050405020304" pitchFamily="18" charset="0"/>
            </a:endParaRPr>
          </a:p>
          <a:p>
            <a:pPr marL="0" indent="0">
              <a:buNone/>
            </a:pPr>
            <a:endParaRPr lang="en-US" sz="3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922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173422"/>
            <a:ext cx="9065173" cy="6873764"/>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p>
          <a:p>
            <a:pPr marL="557213" indent="-557213">
              <a:buAutoNum type="arabicPeriod" startAt="23"/>
            </a:pPr>
            <a:r>
              <a:rPr lang="en-US" sz="3600" dirty="0">
                <a:solidFill>
                  <a:schemeClr val="bg1"/>
                </a:solidFill>
                <a:latin typeface="Times New Roman" panose="02020603050405020304" pitchFamily="18" charset="0"/>
                <a:cs typeface="Times New Roman" panose="02020603050405020304" pitchFamily="18" charset="0"/>
              </a:rPr>
              <a:t>How is the Christian life now to be lived? (6:14b)</a:t>
            </a:r>
          </a:p>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6:14 </a:t>
            </a:r>
            <a:r>
              <a:rPr lang="en-US" sz="3600" dirty="0">
                <a:solidFill>
                  <a:schemeClr val="bg1"/>
                </a:solidFill>
                <a:latin typeface="Times New Roman" panose="02020603050405020304" pitchFamily="18" charset="0"/>
                <a:cs typeface="Times New Roman" panose="02020603050405020304" pitchFamily="18" charset="0"/>
              </a:rPr>
              <a:t>For sin shall not have dominion over you, for you are not under {</a:t>
            </a:r>
            <a:r>
              <a:rPr lang="en-US" sz="3600" dirty="0" err="1">
                <a:solidFill>
                  <a:schemeClr val="bg1"/>
                </a:solidFill>
                <a:latin typeface="Times New Roman" panose="02020603050405020304" pitchFamily="18" charset="0"/>
                <a:cs typeface="Times New Roman" panose="02020603050405020304" pitchFamily="18" charset="0"/>
              </a:rPr>
              <a:t>hupo</a:t>
            </a:r>
            <a:r>
              <a:rPr lang="en-US" sz="3600" dirty="0">
                <a:solidFill>
                  <a:schemeClr val="bg1"/>
                </a:solidFill>
                <a:latin typeface="Times New Roman" panose="02020603050405020304" pitchFamily="18" charset="0"/>
                <a:cs typeface="Times New Roman" panose="02020603050405020304" pitchFamily="18" charset="0"/>
              </a:rPr>
              <a:t>} law </a:t>
            </a:r>
            <a:r>
              <a:rPr lang="en-US" sz="3600" dirty="0">
                <a:solidFill>
                  <a:srgbClr val="00B0F0"/>
                </a:solidFill>
                <a:latin typeface="Times New Roman" panose="02020603050405020304" pitchFamily="18" charset="0"/>
                <a:cs typeface="Times New Roman" panose="02020603050405020304" pitchFamily="18" charset="0"/>
              </a:rPr>
              <a:t>but under </a:t>
            </a:r>
            <a:r>
              <a:rPr lang="en-US" sz="3600" dirty="0">
                <a:solidFill>
                  <a:schemeClr val="bg1"/>
                </a:solidFill>
                <a:latin typeface="Times New Roman" panose="02020603050405020304" pitchFamily="18" charset="0"/>
                <a:cs typeface="Times New Roman" panose="02020603050405020304" pitchFamily="18" charset="0"/>
              </a:rPr>
              <a:t>{</a:t>
            </a:r>
            <a:r>
              <a:rPr lang="en-US" sz="3600" dirty="0" err="1">
                <a:solidFill>
                  <a:schemeClr val="bg1"/>
                </a:solidFill>
                <a:latin typeface="Times New Roman" panose="02020603050405020304" pitchFamily="18" charset="0"/>
                <a:cs typeface="Times New Roman" panose="02020603050405020304" pitchFamily="18" charset="0"/>
              </a:rPr>
              <a:t>hupo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a:solidFill>
                  <a:srgbClr val="00B0F0"/>
                </a:solidFill>
                <a:latin typeface="Times New Roman" panose="02020603050405020304" pitchFamily="18" charset="0"/>
                <a:cs typeface="Times New Roman" panose="02020603050405020304" pitchFamily="18" charset="0"/>
              </a:rPr>
              <a:t>grace.</a:t>
            </a:r>
            <a:r>
              <a:rPr lang="en-US" sz="3600" dirty="0">
                <a:solidFill>
                  <a:schemeClr val="bg1"/>
                </a:solidFill>
                <a:latin typeface="Times New Roman" panose="02020603050405020304" pitchFamily="18" charset="0"/>
                <a:cs typeface="Times New Roman" panose="02020603050405020304" pitchFamily="18" charset="0"/>
              </a:rPr>
              <a:t> </a:t>
            </a:r>
          </a:p>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860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3758" y="971550"/>
            <a:ext cx="6743700" cy="685800"/>
          </a:xfrm>
        </p:spPr>
        <p:txBody>
          <a:bodyPr>
            <a:normAutofit/>
          </a:bodyPr>
          <a:lstStyle/>
          <a:p>
            <a:pPr lvl="0" algn="l"/>
            <a:endParaRPr lang="en-US" sz="2400" dirty="0">
              <a:solidFill>
                <a:srgbClr val="FFFF00"/>
              </a:solidFill>
            </a:endParaRPr>
          </a:p>
        </p:txBody>
      </p:sp>
      <p:sp>
        <p:nvSpPr>
          <p:cNvPr id="3" name="Content Placeholder 2"/>
          <p:cNvSpPr>
            <a:spLocks noGrp="1"/>
          </p:cNvSpPr>
          <p:nvPr>
            <p:ph idx="1"/>
          </p:nvPr>
        </p:nvSpPr>
        <p:spPr>
          <a:xfrm>
            <a:off x="141889" y="283779"/>
            <a:ext cx="9167003" cy="6747642"/>
          </a:xfrm>
        </p:spPr>
        <p:txBody>
          <a:bodyPr>
            <a:noAutofit/>
          </a:bodyPr>
          <a:lstStyle/>
          <a:p>
            <a:pPr marL="385763" indent="-385763">
              <a:buFont typeface="+mj-lt"/>
              <a:buAutoNum type="arabicPeriod"/>
            </a:pPr>
            <a:r>
              <a:rPr lang="en-US" sz="3200" dirty="0">
                <a:solidFill>
                  <a:schemeClr val="bg1"/>
                </a:solidFill>
              </a:rPr>
              <a:t>The Personal APPLICATIONS.  (vs. 11-14)</a:t>
            </a:r>
          </a:p>
          <a:p>
            <a:pPr marL="385763" indent="-385763">
              <a:buFont typeface="+mj-lt"/>
              <a:buAutoNum type="arabicPeriod"/>
            </a:pPr>
            <a:r>
              <a:rPr lang="en-US" sz="3200" dirty="0">
                <a:solidFill>
                  <a:srgbClr val="FFFF00"/>
                </a:solidFill>
              </a:rPr>
              <a:t>The Practical IMPLICATIONS.  (vs. 15-23)</a:t>
            </a:r>
          </a:p>
          <a:p>
            <a:pPr marL="0" indent="0">
              <a:buNone/>
            </a:pPr>
            <a:r>
              <a:rPr lang="en-US" sz="3200" dirty="0">
                <a:solidFill>
                  <a:schemeClr val="bg1"/>
                </a:solidFill>
              </a:rPr>
              <a:t>     a.  </a:t>
            </a:r>
            <a:r>
              <a:rPr lang="en-US" sz="3200" dirty="0">
                <a:solidFill>
                  <a:srgbClr val="FFFF00"/>
                </a:solidFill>
              </a:rPr>
              <a:t>Another ANTICIPATED QUESTION… </a:t>
            </a:r>
            <a:r>
              <a:rPr lang="en-US" sz="3200" dirty="0">
                <a:solidFill>
                  <a:schemeClr val="bg1"/>
                </a:solidFill>
              </a:rPr>
              <a:t>"Shall we SIN, because we are not UNDER LAW, but GRACE?"  (6:15a)</a:t>
            </a:r>
          </a:p>
          <a:p>
            <a:pPr marL="0" indent="0">
              <a:buNone/>
            </a:pPr>
            <a:r>
              <a:rPr lang="en-US" sz="3200" dirty="0">
                <a:solidFill>
                  <a:schemeClr val="bg1"/>
                </a:solidFill>
              </a:rPr>
              <a:t>     b.  </a:t>
            </a:r>
            <a:r>
              <a:rPr lang="en-US" sz="3200" dirty="0">
                <a:solidFill>
                  <a:srgbClr val="FFFF00"/>
                </a:solidFill>
              </a:rPr>
              <a:t>Another EMOTIONAL ANSWER… </a:t>
            </a:r>
            <a:r>
              <a:rPr lang="en-US" sz="3200" dirty="0">
                <a:solidFill>
                  <a:schemeClr val="bg1"/>
                </a:solidFill>
              </a:rPr>
              <a:t>CERTAINLY NOT!  (6:15)</a:t>
            </a:r>
          </a:p>
          <a:p>
            <a:pPr marL="0" indent="0">
              <a:buNone/>
            </a:pPr>
            <a:endParaRPr lang="en-US" sz="3200" dirty="0">
              <a:solidFill>
                <a:schemeClr val="bg1"/>
              </a:solidFill>
            </a:endParaRPr>
          </a:p>
          <a:p>
            <a:pPr marL="0" indent="0">
              <a:buNone/>
            </a:pPr>
            <a:r>
              <a:rPr lang="en-US" sz="3200" dirty="0">
                <a:solidFill>
                  <a:schemeClr val="bg1"/>
                </a:solidFill>
              </a:rPr>
              <a:t>* Principle to remember:</a:t>
            </a:r>
          </a:p>
          <a:p>
            <a:pPr marL="0" indent="0">
              <a:buNone/>
            </a:pPr>
            <a:r>
              <a:rPr lang="en-US" sz="3200" dirty="0">
                <a:solidFill>
                  <a:srgbClr val="FFFF00"/>
                </a:solidFill>
              </a:rPr>
              <a:t>LIVING UNDER GRACE IS NOT DESIGNED TO LEAD BELIEVERS TO EVEN ONE ACT OF SIN.</a:t>
            </a:r>
          </a:p>
          <a:p>
            <a:pPr marL="385763" indent="-385763">
              <a:buFont typeface="+mj-lt"/>
              <a:buAutoNum type="arabicPeriod"/>
            </a:pPr>
            <a:endParaRPr lang="en-US" dirty="0">
              <a:solidFill>
                <a:schemeClr val="bg1"/>
              </a:solidFill>
            </a:endParaRPr>
          </a:p>
        </p:txBody>
      </p:sp>
    </p:spTree>
    <p:extLst>
      <p:ext uri="{BB962C8B-B14F-4D97-AF65-F5344CB8AC3E}">
        <p14:creationId xmlns:p14="http://schemas.microsoft.com/office/powerpoint/2010/main" val="421320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0"/>
            <a:ext cx="9065173" cy="7062952"/>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p>
          <a:p>
            <a:pPr marL="557213" indent="-557213">
              <a:buAutoNum type="arabicPeriod" startAt="24"/>
            </a:pPr>
            <a:r>
              <a:rPr lang="en-US" sz="3000" dirty="0">
                <a:solidFill>
                  <a:schemeClr val="bg1"/>
                </a:solidFill>
                <a:latin typeface="Times New Roman" panose="02020603050405020304" pitchFamily="18" charset="0"/>
                <a:cs typeface="Times New Roman" panose="02020603050405020304" pitchFamily="18" charset="0"/>
              </a:rPr>
              <a:t>What principle must you remember and two options that you have each day? (6:15-16)</a:t>
            </a: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a:p>
            <a:pPr marL="0" indent="0">
              <a:buNone/>
            </a:pPr>
            <a:r>
              <a:rPr lang="en-US" sz="3000" dirty="0">
                <a:solidFill>
                  <a:srgbClr val="FFFF00"/>
                </a:solidFill>
                <a:latin typeface="Times New Roman" panose="02020603050405020304" pitchFamily="18" charset="0"/>
                <a:cs typeface="Times New Roman" panose="02020603050405020304" pitchFamily="18" charset="0"/>
              </a:rPr>
              <a:t>Romans 6:15-16  </a:t>
            </a:r>
            <a:r>
              <a:rPr lang="en-US" sz="3000" dirty="0">
                <a:solidFill>
                  <a:schemeClr val="bg1"/>
                </a:solidFill>
                <a:latin typeface="Times New Roman" panose="02020603050405020304" pitchFamily="18" charset="0"/>
                <a:cs typeface="Times New Roman" panose="02020603050405020304" pitchFamily="18" charset="0"/>
              </a:rPr>
              <a:t>What then? Shall we sin because we are not under law but under grace? Certainly not! </a:t>
            </a:r>
          </a:p>
          <a:p>
            <a:pPr marL="0" indent="0">
              <a:buNone/>
            </a:pPr>
            <a:endParaRPr lang="en-US" sz="600" dirty="0">
              <a:solidFill>
                <a:schemeClr val="bg1"/>
              </a:solidFill>
              <a:latin typeface="Times New Roman" panose="02020603050405020304" pitchFamily="18" charset="0"/>
              <a:cs typeface="Times New Roman" panose="02020603050405020304" pitchFamily="18" charset="0"/>
            </a:endParaRPr>
          </a:p>
          <a:p>
            <a:pPr marL="0" indent="0">
              <a:buNone/>
            </a:pPr>
            <a:r>
              <a:rPr lang="en-US" sz="3000" dirty="0">
                <a:solidFill>
                  <a:schemeClr val="bg1"/>
                </a:solidFill>
                <a:latin typeface="Times New Roman" panose="02020603050405020304" pitchFamily="18" charset="0"/>
                <a:cs typeface="Times New Roman" panose="02020603050405020304" pitchFamily="18" charset="0"/>
              </a:rPr>
              <a:t>16 Principle: </a:t>
            </a:r>
            <a:r>
              <a:rPr lang="en-US" sz="3000" dirty="0">
                <a:solidFill>
                  <a:srgbClr val="00B0F0"/>
                </a:solidFill>
                <a:latin typeface="Times New Roman" panose="02020603050405020304" pitchFamily="18" charset="0"/>
                <a:cs typeface="Times New Roman" panose="02020603050405020304" pitchFamily="18" charset="0"/>
              </a:rPr>
              <a:t>Do you not know that to whom you present yourselves slaves to obey, you are that one's slaves whom you obey</a:t>
            </a:r>
            <a:r>
              <a:rPr lang="en-US" sz="3000" dirty="0">
                <a:solidFill>
                  <a:schemeClr val="bg1"/>
                </a:solidFill>
                <a:latin typeface="Times New Roman" panose="02020603050405020304" pitchFamily="18" charset="0"/>
                <a:cs typeface="Times New Roman" panose="02020603050405020304" pitchFamily="18" charset="0"/>
              </a:rPr>
              <a:t>, whether of …</a:t>
            </a:r>
          </a:p>
          <a:p>
            <a:pPr marL="0" indent="0">
              <a:buNone/>
            </a:pPr>
            <a:r>
              <a:rPr lang="en-US" sz="3000" dirty="0">
                <a:solidFill>
                  <a:schemeClr val="bg1"/>
                </a:solidFill>
                <a:latin typeface="Times New Roman" panose="02020603050405020304" pitchFamily="18" charset="0"/>
                <a:cs typeface="Times New Roman" panose="02020603050405020304" pitchFamily="18" charset="0"/>
              </a:rPr>
              <a:t>{1} sin leading to death, </a:t>
            </a:r>
          </a:p>
          <a:p>
            <a:pPr marL="0" indent="0">
              <a:buNone/>
            </a:pPr>
            <a:r>
              <a:rPr lang="en-US" sz="3000" dirty="0">
                <a:solidFill>
                  <a:schemeClr val="bg1"/>
                </a:solidFill>
                <a:latin typeface="Times New Roman" panose="02020603050405020304" pitchFamily="18" charset="0"/>
                <a:cs typeface="Times New Roman" panose="02020603050405020304" pitchFamily="18" charset="0"/>
              </a:rPr>
              <a:t>   or </a:t>
            </a:r>
          </a:p>
          <a:p>
            <a:pPr marL="0" indent="0">
              <a:buNone/>
            </a:pPr>
            <a:r>
              <a:rPr lang="en-US" sz="3000" dirty="0">
                <a:solidFill>
                  <a:schemeClr val="bg1"/>
                </a:solidFill>
                <a:latin typeface="Times New Roman" panose="02020603050405020304" pitchFamily="18" charset="0"/>
                <a:cs typeface="Times New Roman" panose="02020603050405020304" pitchFamily="18" charset="0"/>
              </a:rPr>
              <a:t>{2} of obedience leading to righteousness?</a:t>
            </a:r>
          </a:p>
          <a:p>
            <a:pPr marL="0" indent="0">
              <a:buNone/>
            </a:pPr>
            <a:r>
              <a:rPr lang="en-US" sz="30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6455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 calcmode="lin" valueType="num">
                                      <p:cBhvr>
                                        <p:cTn id="56"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5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0"/>
            <a:ext cx="9065173" cy="6999890"/>
          </a:xfrm>
        </p:spPr>
        <p:txBody>
          <a:bodyPr>
            <a:normAutofit/>
          </a:bodyPr>
          <a:lstStyle/>
          <a:p>
            <a:pPr marL="257175" indent="-257175">
              <a:spcBef>
                <a:spcPts val="0"/>
              </a:spcBef>
              <a:buSzPts val="1200"/>
              <a:buFont typeface="+mj-lt"/>
              <a:buAutoNum type="arabicPeriod"/>
            </a:pPr>
            <a:r>
              <a:rPr lang="en-US" sz="1350" b="1" dirty="0">
                <a:latin typeface="Times New Roman" panose="02020603050405020304" pitchFamily="18" charset="0"/>
                <a:ea typeface="Times New Roman" panose="02020603050405020304" pitchFamily="18" charset="0"/>
              </a:rPr>
              <a:t>Because of the cross-work of Christ and your position in Him, what are you no longer? (6:6c)</a:t>
            </a:r>
          </a:p>
          <a:p>
            <a:pPr marL="557213" indent="-557213">
              <a:buAutoNum type="arabicPeriod" startAt="25"/>
            </a:pPr>
            <a:r>
              <a:rPr lang="en-US" sz="3600" dirty="0">
                <a:solidFill>
                  <a:schemeClr val="bg1"/>
                </a:solidFill>
                <a:latin typeface="Times New Roman" panose="02020603050405020304" pitchFamily="18" charset="0"/>
                <a:cs typeface="Times New Roman" panose="02020603050405020304" pitchFamily="18" charset="0"/>
              </a:rPr>
              <a:t>What are the 4 key words in this passage and their logical order?</a:t>
            </a:r>
          </a:p>
          <a:p>
            <a:pPr marL="0" indent="0">
              <a:buNone/>
            </a:pPr>
            <a:endParaRPr lang="en-US" sz="3600" dirty="0">
              <a:solidFill>
                <a:schemeClr val="bg1"/>
              </a:solidFill>
              <a:latin typeface="Times New Roman" panose="02020603050405020304" pitchFamily="18" charset="0"/>
              <a:cs typeface="Times New Roman" panose="02020603050405020304" pitchFamily="18" charset="0"/>
            </a:endParaRPr>
          </a:p>
          <a:p>
            <a:pPr marL="557213" indent="-557213">
              <a:buAutoNum type="arabicParenR"/>
            </a:pPr>
            <a:r>
              <a:rPr lang="en-US" sz="3600" dirty="0">
                <a:solidFill>
                  <a:srgbClr val="FFFF00"/>
                </a:solidFill>
                <a:latin typeface="Times New Roman" panose="02020603050405020304" pitchFamily="18" charset="0"/>
                <a:cs typeface="Times New Roman" panose="02020603050405020304" pitchFamily="18" charset="0"/>
              </a:rPr>
              <a:t>KNOW</a:t>
            </a:r>
          </a:p>
          <a:p>
            <a:pPr marL="557213" indent="-557213">
              <a:buAutoNum type="arabicParenR"/>
            </a:pPr>
            <a:r>
              <a:rPr lang="en-US" sz="3600" dirty="0">
                <a:solidFill>
                  <a:srgbClr val="FFFF00"/>
                </a:solidFill>
                <a:latin typeface="Times New Roman" panose="02020603050405020304" pitchFamily="18" charset="0"/>
                <a:cs typeface="Times New Roman" panose="02020603050405020304" pitchFamily="18" charset="0"/>
              </a:rPr>
              <a:t>RECKON </a:t>
            </a:r>
            <a:r>
              <a:rPr lang="en-US" sz="3600" dirty="0">
                <a:solidFill>
                  <a:schemeClr val="bg1"/>
                </a:solidFill>
                <a:latin typeface="Times New Roman" panose="02020603050405020304" pitchFamily="18" charset="0"/>
                <a:cs typeface="Times New Roman" panose="02020603050405020304" pitchFamily="18" charset="0"/>
              </a:rPr>
              <a:t>{BY FAITH}</a:t>
            </a:r>
          </a:p>
          <a:p>
            <a:pPr marL="557213" indent="-557213">
              <a:buAutoNum type="arabicParenR"/>
            </a:pPr>
            <a:r>
              <a:rPr lang="en-US" sz="3600" dirty="0">
                <a:solidFill>
                  <a:srgbClr val="FFFF00"/>
                </a:solidFill>
                <a:latin typeface="Times New Roman" panose="02020603050405020304" pitchFamily="18" charset="0"/>
                <a:cs typeface="Times New Roman" panose="02020603050405020304" pitchFamily="18" charset="0"/>
              </a:rPr>
              <a:t>PRESENT</a:t>
            </a:r>
            <a:r>
              <a:rPr lang="en-US" sz="3600" dirty="0">
                <a:solidFill>
                  <a:schemeClr val="bg1"/>
                </a:solidFill>
                <a:latin typeface="Times New Roman" panose="02020603050405020304" pitchFamily="18" charset="0"/>
                <a:cs typeface="Times New Roman" panose="02020603050405020304" pitchFamily="18" charset="0"/>
              </a:rPr>
              <a:t> {BY FAITH}</a:t>
            </a:r>
          </a:p>
          <a:p>
            <a:pPr marL="557213" indent="-557213">
              <a:buAutoNum type="arabicParenR"/>
            </a:pPr>
            <a:r>
              <a:rPr lang="en-US" sz="3600" dirty="0">
                <a:solidFill>
                  <a:srgbClr val="FFFF00"/>
                </a:solidFill>
                <a:latin typeface="Times New Roman" panose="02020603050405020304" pitchFamily="18" charset="0"/>
                <a:cs typeface="Times New Roman" panose="02020603050405020304" pitchFamily="18" charset="0"/>
              </a:rPr>
              <a:t>OBEY </a:t>
            </a:r>
            <a:r>
              <a:rPr lang="en-US" sz="3600" dirty="0">
                <a:solidFill>
                  <a:schemeClr val="bg1"/>
                </a:solidFill>
                <a:latin typeface="Times New Roman" panose="02020603050405020304" pitchFamily="18" charset="0"/>
                <a:cs typeface="Times New Roman" panose="02020603050405020304" pitchFamily="18" charset="0"/>
              </a:rPr>
              <a:t>{BY THE POWER OF THE HOLY SPIRIT}</a:t>
            </a:r>
            <a:endParaRPr lang="en-US" sz="3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53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8"/>
        <p:cNvGrpSpPr/>
        <p:nvPr/>
      </p:nvGrpSpPr>
      <p:grpSpPr>
        <a:xfrm>
          <a:off x="0" y="0"/>
          <a:ext cx="0" cy="0"/>
          <a:chOff x="0" y="0"/>
          <a:chExt cx="0" cy="0"/>
        </a:xfrm>
      </p:grpSpPr>
      <p:sp>
        <p:nvSpPr>
          <p:cNvPr id="159" name="Google Shape;159;p25"/>
          <p:cNvSpPr txBox="1">
            <a:spLocks noGrp="1"/>
          </p:cNvSpPr>
          <p:nvPr>
            <p:ph type="ctrTitle"/>
          </p:nvPr>
        </p:nvSpPr>
        <p:spPr>
          <a:xfrm>
            <a:off x="1657350" y="2455071"/>
            <a:ext cx="5829300" cy="1102519"/>
          </a:xfrm>
          <a:prstGeom prst="rect">
            <a:avLst/>
          </a:prstGeom>
          <a:noFill/>
          <a:ln>
            <a:noFill/>
          </a:ln>
        </p:spPr>
        <p:txBody>
          <a:bodyPr spcFirstLastPara="1" wrap="square" lIns="68569" tIns="34275" rIns="68569" bIns="34275" anchor="ctr" anchorCtr="0">
            <a:noAutofit/>
          </a:bodyPr>
          <a:lstStyle/>
          <a:p>
            <a:endParaRPr/>
          </a:p>
        </p:txBody>
      </p:sp>
      <p:sp>
        <p:nvSpPr>
          <p:cNvPr id="160" name="Google Shape;160;p25"/>
          <p:cNvSpPr txBox="1">
            <a:spLocks noGrp="1"/>
          </p:cNvSpPr>
          <p:nvPr>
            <p:ph type="subTitle" idx="1"/>
          </p:nvPr>
        </p:nvSpPr>
        <p:spPr>
          <a:xfrm>
            <a:off x="2171700" y="3771900"/>
            <a:ext cx="4800600" cy="1314450"/>
          </a:xfrm>
          <a:prstGeom prst="rect">
            <a:avLst/>
          </a:prstGeom>
          <a:noFill/>
          <a:ln>
            <a:noFill/>
          </a:ln>
        </p:spPr>
        <p:txBody>
          <a:bodyPr spcFirstLastPara="1" wrap="square" lIns="68569" tIns="34275" rIns="68569" bIns="34275" anchor="t" anchorCtr="0">
            <a:noAutofit/>
          </a:bodyPr>
          <a:lstStyle/>
          <a:p>
            <a:pPr>
              <a:spcBef>
                <a:spcPts val="0"/>
              </a:spcBef>
            </a:pPr>
            <a:endParaRPr/>
          </a:p>
        </p:txBody>
      </p:sp>
      <p:pic>
        <p:nvPicPr>
          <p:cNvPr id="161" name="Google Shape;161;p25"/>
          <p:cNvPicPr preferRelativeResize="0"/>
          <p:nvPr/>
        </p:nvPicPr>
        <p:blipFill rotWithShape="1">
          <a:blip r:embed="rId3">
            <a:alphaModFix/>
          </a:blip>
          <a:srcRect/>
          <a:stretch/>
        </p:blipFill>
        <p:spPr>
          <a:xfrm>
            <a:off x="1023079" y="857250"/>
            <a:ext cx="6977921" cy="5143500"/>
          </a:xfrm>
          <a:prstGeom prst="rect">
            <a:avLst/>
          </a:prstGeom>
          <a:noFill/>
          <a:ln>
            <a:noFill/>
          </a:ln>
        </p:spPr>
      </p:pic>
      <p:sp>
        <p:nvSpPr>
          <p:cNvPr id="162" name="Google Shape;162;p25"/>
          <p:cNvSpPr/>
          <p:nvPr/>
        </p:nvSpPr>
        <p:spPr>
          <a:xfrm>
            <a:off x="1112334" y="839203"/>
            <a:ext cx="6888666" cy="715580"/>
          </a:xfrm>
          <a:prstGeom prst="rect">
            <a:avLst/>
          </a:prstGeom>
          <a:noFill/>
          <a:ln>
            <a:noFill/>
          </a:ln>
        </p:spPr>
        <p:txBody>
          <a:bodyPr spcFirstLastPara="1" wrap="square" lIns="68569" tIns="34275" rIns="68569" bIns="34275" anchor="t" anchorCtr="0">
            <a:noAutofit/>
          </a:bodyPr>
          <a:lstStyle/>
          <a:p>
            <a:pPr algn="ctr">
              <a:buClr>
                <a:srgbClr val="000000"/>
              </a:buClr>
            </a:pPr>
            <a:r>
              <a:rPr lang="en-US" sz="2100" b="1" kern="0" baseline="30000">
                <a:solidFill>
                  <a:srgbClr val="000000"/>
                </a:solidFill>
                <a:latin typeface="Calibri"/>
                <a:ea typeface="Calibri"/>
                <a:cs typeface="Calibri"/>
                <a:sym typeface="Calibri"/>
              </a:rPr>
              <a:t> </a:t>
            </a:r>
            <a:r>
              <a:rPr lang="en-US" sz="2100" b="1" kern="0">
                <a:solidFill>
                  <a:srgbClr val="000000"/>
                </a:solidFill>
                <a:latin typeface="Calibri"/>
                <a:ea typeface="Calibri"/>
                <a:cs typeface="Calibri"/>
                <a:sym typeface="Calibri"/>
              </a:rPr>
              <a:t>For the wages of sin is death, </a:t>
            </a:r>
            <a:br>
              <a:rPr lang="en-US" sz="2100" b="1" kern="0">
                <a:solidFill>
                  <a:srgbClr val="000000"/>
                </a:solidFill>
                <a:latin typeface="Calibri"/>
                <a:ea typeface="Calibri"/>
                <a:cs typeface="Calibri"/>
                <a:sym typeface="Calibri"/>
              </a:rPr>
            </a:br>
            <a:r>
              <a:rPr lang="en-US" sz="2100" b="1" kern="0">
                <a:solidFill>
                  <a:srgbClr val="000000"/>
                </a:solidFill>
                <a:latin typeface="Calibri"/>
                <a:ea typeface="Calibri"/>
                <a:cs typeface="Calibri"/>
                <a:sym typeface="Calibri"/>
              </a:rPr>
              <a:t>but the gift of God is eternal life in Christ Jesus our Lord.</a:t>
            </a:r>
            <a:endParaRPr sz="1050" kern="0">
              <a:solidFill>
                <a:srgbClr val="000000"/>
              </a:solidFill>
              <a:latin typeface="Arial"/>
              <a:cs typeface="Arial"/>
              <a:sym typeface="Arial"/>
            </a:endParaRPr>
          </a:p>
        </p:txBody>
      </p:sp>
      <p:sp>
        <p:nvSpPr>
          <p:cNvPr id="163" name="Google Shape;163;p25"/>
          <p:cNvSpPr txBox="1"/>
          <p:nvPr/>
        </p:nvSpPr>
        <p:spPr>
          <a:xfrm>
            <a:off x="1287379" y="2956009"/>
            <a:ext cx="1470861" cy="300083"/>
          </a:xfrm>
          <a:prstGeom prst="rect">
            <a:avLst/>
          </a:prstGeom>
          <a:noFill/>
          <a:ln>
            <a:noFill/>
          </a:ln>
        </p:spPr>
        <p:txBody>
          <a:bodyPr spcFirstLastPara="1" wrap="square" lIns="68569" tIns="34275" rIns="68569" bIns="34275" anchor="t" anchorCtr="0">
            <a:noAutofit/>
          </a:bodyPr>
          <a:lstStyle/>
          <a:p>
            <a:pPr algn="ctr">
              <a:buClr>
                <a:srgbClr val="000000"/>
              </a:buClr>
            </a:pPr>
            <a:r>
              <a:rPr lang="en-US" sz="1500" b="1" kern="0">
                <a:solidFill>
                  <a:srgbClr val="FFFFFF"/>
                </a:solidFill>
                <a:latin typeface="Calibri"/>
                <a:ea typeface="Calibri"/>
                <a:cs typeface="Calibri"/>
                <a:sym typeface="Calibri"/>
              </a:rPr>
              <a:t>SINNER</a:t>
            </a:r>
            <a:endParaRPr sz="1350" b="1" kern="0">
              <a:solidFill>
                <a:srgbClr val="FFFFFF"/>
              </a:solidFill>
              <a:latin typeface="Calibri"/>
              <a:ea typeface="Calibri"/>
              <a:cs typeface="Calibri"/>
              <a:sym typeface="Calibri"/>
            </a:endParaRPr>
          </a:p>
        </p:txBody>
      </p:sp>
      <p:sp>
        <p:nvSpPr>
          <p:cNvPr id="164" name="Google Shape;164;p25"/>
          <p:cNvSpPr txBox="1"/>
          <p:nvPr/>
        </p:nvSpPr>
        <p:spPr>
          <a:xfrm>
            <a:off x="6337636" y="2965033"/>
            <a:ext cx="1470861" cy="300083"/>
          </a:xfrm>
          <a:prstGeom prst="rect">
            <a:avLst/>
          </a:prstGeom>
          <a:noFill/>
          <a:ln>
            <a:noFill/>
          </a:ln>
        </p:spPr>
        <p:txBody>
          <a:bodyPr spcFirstLastPara="1" wrap="square" lIns="68569" tIns="34275" rIns="68569" bIns="34275" anchor="t" anchorCtr="0">
            <a:noAutofit/>
          </a:bodyPr>
          <a:lstStyle/>
          <a:p>
            <a:pPr algn="ctr">
              <a:buClr>
                <a:srgbClr val="000000"/>
              </a:buClr>
            </a:pPr>
            <a:r>
              <a:rPr lang="en-US" sz="1500" b="1" kern="0">
                <a:solidFill>
                  <a:srgbClr val="FFFFFF"/>
                </a:solidFill>
                <a:latin typeface="Calibri"/>
                <a:ea typeface="Calibri"/>
                <a:cs typeface="Calibri"/>
                <a:sym typeface="Calibri"/>
              </a:rPr>
              <a:t>GOD</a:t>
            </a:r>
            <a:endParaRPr sz="1350" b="1" kern="0">
              <a:solidFill>
                <a:srgbClr val="FFFFFF"/>
              </a:solidFill>
              <a:latin typeface="Calibri"/>
              <a:ea typeface="Calibri"/>
              <a:cs typeface="Calibri"/>
              <a:sym typeface="Calibri"/>
            </a:endParaRPr>
          </a:p>
        </p:txBody>
      </p:sp>
      <p:sp>
        <p:nvSpPr>
          <p:cNvPr id="165" name="Google Shape;165;p25"/>
          <p:cNvSpPr txBox="1"/>
          <p:nvPr/>
        </p:nvSpPr>
        <p:spPr>
          <a:xfrm>
            <a:off x="1225714" y="3555336"/>
            <a:ext cx="1994234" cy="807914"/>
          </a:xfrm>
          <a:prstGeom prst="rect">
            <a:avLst/>
          </a:prstGeom>
          <a:noFill/>
          <a:ln>
            <a:noFill/>
          </a:ln>
        </p:spPr>
        <p:txBody>
          <a:bodyPr spcFirstLastPara="1" wrap="square" lIns="68569" tIns="34275" rIns="68569" bIns="34275" anchor="t" anchorCtr="0">
            <a:noAutofit/>
          </a:bodyPr>
          <a:lstStyle/>
          <a:p>
            <a:pPr>
              <a:buClr>
                <a:srgbClr val="000000"/>
              </a:buClr>
            </a:pPr>
            <a:r>
              <a:rPr lang="en-US" sz="2400" b="1" kern="0">
                <a:solidFill>
                  <a:srgbClr val="FFFFFF"/>
                </a:solidFill>
                <a:latin typeface="Calibri"/>
                <a:ea typeface="Calibri"/>
                <a:cs typeface="Calibri"/>
                <a:sym typeface="Calibri"/>
              </a:rPr>
              <a:t>For the wages of </a:t>
            </a:r>
            <a:r>
              <a:rPr lang="en-US" sz="2400" b="1" kern="0">
                <a:solidFill>
                  <a:srgbClr val="FFFF00"/>
                </a:solidFill>
                <a:latin typeface="Calibri"/>
                <a:ea typeface="Calibri"/>
                <a:cs typeface="Calibri"/>
                <a:sym typeface="Calibri"/>
              </a:rPr>
              <a:t>sin</a:t>
            </a:r>
            <a:endParaRPr sz="2400" b="1" kern="0">
              <a:solidFill>
                <a:srgbClr val="000000"/>
              </a:solidFill>
              <a:latin typeface="Calibri"/>
              <a:ea typeface="Calibri"/>
              <a:cs typeface="Calibri"/>
              <a:sym typeface="Calibri"/>
            </a:endParaRPr>
          </a:p>
        </p:txBody>
      </p:sp>
      <p:sp>
        <p:nvSpPr>
          <p:cNvPr id="166" name="Google Shape;166;p25"/>
          <p:cNvSpPr txBox="1"/>
          <p:nvPr/>
        </p:nvSpPr>
        <p:spPr>
          <a:xfrm>
            <a:off x="1225714" y="3558300"/>
            <a:ext cx="1994234" cy="438581"/>
          </a:xfrm>
          <a:prstGeom prst="rect">
            <a:avLst/>
          </a:prstGeom>
          <a:noFill/>
          <a:ln>
            <a:noFill/>
          </a:ln>
        </p:spPr>
        <p:txBody>
          <a:bodyPr spcFirstLastPara="1" wrap="square" lIns="68569" tIns="34275" rIns="68569" bIns="34275" anchor="t" anchorCtr="0">
            <a:noAutofit/>
          </a:bodyPr>
          <a:lstStyle/>
          <a:p>
            <a:pPr>
              <a:buClr>
                <a:srgbClr val="000000"/>
              </a:buClr>
            </a:pPr>
            <a:r>
              <a:rPr lang="en-US" sz="2400" b="1" kern="0">
                <a:solidFill>
                  <a:srgbClr val="FFFFFF"/>
                </a:solidFill>
                <a:latin typeface="Calibri"/>
                <a:ea typeface="Calibri"/>
                <a:cs typeface="Calibri"/>
                <a:sym typeface="Calibri"/>
              </a:rPr>
              <a:t>For the </a:t>
            </a:r>
            <a:r>
              <a:rPr lang="en-US" sz="2400" b="1" kern="0">
                <a:solidFill>
                  <a:srgbClr val="FFFF00"/>
                </a:solidFill>
                <a:latin typeface="Calibri"/>
                <a:ea typeface="Calibri"/>
                <a:cs typeface="Calibri"/>
                <a:sym typeface="Calibri"/>
              </a:rPr>
              <a:t>wages</a:t>
            </a:r>
            <a:endParaRPr sz="2400" b="1" kern="0">
              <a:solidFill>
                <a:srgbClr val="000000"/>
              </a:solidFill>
              <a:latin typeface="Calibri"/>
              <a:ea typeface="Calibri"/>
              <a:cs typeface="Calibri"/>
              <a:sym typeface="Calibri"/>
            </a:endParaRPr>
          </a:p>
        </p:txBody>
      </p:sp>
      <p:sp>
        <p:nvSpPr>
          <p:cNvPr id="167" name="Google Shape;167;p25"/>
          <p:cNvSpPr txBox="1"/>
          <p:nvPr/>
        </p:nvSpPr>
        <p:spPr>
          <a:xfrm>
            <a:off x="1225713" y="3553118"/>
            <a:ext cx="1994234" cy="807914"/>
          </a:xfrm>
          <a:prstGeom prst="rect">
            <a:avLst/>
          </a:prstGeom>
          <a:noFill/>
          <a:ln>
            <a:noFill/>
          </a:ln>
        </p:spPr>
        <p:txBody>
          <a:bodyPr spcFirstLastPara="1" wrap="square" lIns="68569" tIns="34275" rIns="68569" bIns="34275" anchor="t" anchorCtr="0">
            <a:noAutofit/>
          </a:bodyPr>
          <a:lstStyle/>
          <a:p>
            <a:pPr>
              <a:buClr>
                <a:srgbClr val="000000"/>
              </a:buClr>
            </a:pPr>
            <a:r>
              <a:rPr lang="en-US" sz="2400" b="1" kern="0">
                <a:solidFill>
                  <a:srgbClr val="FFFFFF"/>
                </a:solidFill>
                <a:latin typeface="Calibri"/>
                <a:ea typeface="Calibri"/>
                <a:cs typeface="Calibri"/>
                <a:sym typeface="Calibri"/>
              </a:rPr>
              <a:t>For the wages of sin is </a:t>
            </a:r>
            <a:r>
              <a:rPr lang="en-US" sz="2400" b="1" kern="0">
                <a:solidFill>
                  <a:srgbClr val="FFFF00"/>
                </a:solidFill>
                <a:latin typeface="Calibri"/>
                <a:ea typeface="Calibri"/>
                <a:cs typeface="Calibri"/>
                <a:sym typeface="Calibri"/>
              </a:rPr>
              <a:t>death</a:t>
            </a:r>
            <a:r>
              <a:rPr lang="en-US" sz="2400" b="1" kern="0">
                <a:solidFill>
                  <a:srgbClr val="FFFFFF"/>
                </a:solidFill>
                <a:latin typeface="Calibri"/>
                <a:ea typeface="Calibri"/>
                <a:cs typeface="Calibri"/>
                <a:sym typeface="Calibri"/>
              </a:rPr>
              <a:t>,</a:t>
            </a:r>
            <a:endParaRPr sz="2400" b="1" kern="0">
              <a:solidFill>
                <a:srgbClr val="FFFFFF"/>
              </a:solidFill>
              <a:latin typeface="Calibri"/>
              <a:ea typeface="Calibri"/>
              <a:cs typeface="Calibri"/>
              <a:sym typeface="Calibri"/>
            </a:endParaRPr>
          </a:p>
        </p:txBody>
      </p:sp>
      <p:sp>
        <p:nvSpPr>
          <p:cNvPr id="168" name="Google Shape;168;p25"/>
          <p:cNvSpPr txBox="1"/>
          <p:nvPr/>
        </p:nvSpPr>
        <p:spPr>
          <a:xfrm>
            <a:off x="1224214" y="3558297"/>
            <a:ext cx="1994234" cy="807914"/>
          </a:xfrm>
          <a:prstGeom prst="rect">
            <a:avLst/>
          </a:prstGeom>
          <a:noFill/>
          <a:ln>
            <a:noFill/>
          </a:ln>
        </p:spPr>
        <p:txBody>
          <a:bodyPr spcFirstLastPara="1" wrap="square" lIns="68569" tIns="34275" rIns="68569" bIns="34275" anchor="t" anchorCtr="0">
            <a:noAutofit/>
          </a:bodyPr>
          <a:lstStyle/>
          <a:p>
            <a:pPr>
              <a:buClr>
                <a:srgbClr val="000000"/>
              </a:buClr>
            </a:pPr>
            <a:r>
              <a:rPr lang="en-US" sz="2400" b="1" kern="0">
                <a:solidFill>
                  <a:srgbClr val="FFFFFF"/>
                </a:solidFill>
                <a:latin typeface="Calibri"/>
                <a:ea typeface="Calibri"/>
                <a:cs typeface="Calibri"/>
                <a:sym typeface="Calibri"/>
              </a:rPr>
              <a:t>For the wages of sin is death,</a:t>
            </a:r>
            <a:endParaRPr sz="2400" b="1" kern="0">
              <a:solidFill>
                <a:srgbClr val="FFFFFF"/>
              </a:solidFill>
              <a:latin typeface="Calibri"/>
              <a:ea typeface="Calibri"/>
              <a:cs typeface="Calibri"/>
              <a:sym typeface="Calibri"/>
            </a:endParaRPr>
          </a:p>
        </p:txBody>
      </p:sp>
      <p:sp>
        <p:nvSpPr>
          <p:cNvPr id="169" name="Google Shape;169;p25"/>
          <p:cNvSpPr txBox="1"/>
          <p:nvPr/>
        </p:nvSpPr>
        <p:spPr>
          <a:xfrm>
            <a:off x="3814009" y="2511851"/>
            <a:ext cx="1407695" cy="438581"/>
          </a:xfrm>
          <a:prstGeom prst="rect">
            <a:avLst/>
          </a:prstGeom>
          <a:noFill/>
          <a:ln>
            <a:noFill/>
          </a:ln>
        </p:spPr>
        <p:txBody>
          <a:bodyPr spcFirstLastPara="1" wrap="square" lIns="68569" tIns="34275" rIns="68569" bIns="34275" anchor="t" anchorCtr="0">
            <a:noAutofit/>
          </a:bodyPr>
          <a:lstStyle/>
          <a:p>
            <a:pPr algn="ctr">
              <a:buClr>
                <a:srgbClr val="000000"/>
              </a:buClr>
            </a:pPr>
            <a:r>
              <a:rPr lang="en-US" sz="2400" b="1" kern="0">
                <a:solidFill>
                  <a:srgbClr val="000000"/>
                </a:solidFill>
                <a:latin typeface="Calibri"/>
                <a:ea typeface="Calibri"/>
                <a:cs typeface="Calibri"/>
                <a:sym typeface="Calibri"/>
              </a:rPr>
              <a:t>but</a:t>
            </a:r>
            <a:endParaRPr sz="2400" b="1" kern="0">
              <a:solidFill>
                <a:srgbClr val="000000"/>
              </a:solidFill>
              <a:latin typeface="Calibri"/>
              <a:ea typeface="Calibri"/>
              <a:cs typeface="Calibri"/>
              <a:sym typeface="Calibri"/>
            </a:endParaRPr>
          </a:p>
        </p:txBody>
      </p:sp>
      <p:sp>
        <p:nvSpPr>
          <p:cNvPr id="170" name="Google Shape;170;p25"/>
          <p:cNvSpPr txBox="1"/>
          <p:nvPr/>
        </p:nvSpPr>
        <p:spPr>
          <a:xfrm>
            <a:off x="6009789" y="3554078"/>
            <a:ext cx="1994234" cy="438581"/>
          </a:xfrm>
          <a:prstGeom prst="rect">
            <a:avLst/>
          </a:prstGeom>
          <a:noFill/>
          <a:ln>
            <a:noFill/>
          </a:ln>
        </p:spPr>
        <p:txBody>
          <a:bodyPr spcFirstLastPara="1" wrap="square" lIns="68569" tIns="34275" rIns="68569" bIns="34275" anchor="t" anchorCtr="0">
            <a:noAutofit/>
          </a:bodyPr>
          <a:lstStyle/>
          <a:p>
            <a:pPr>
              <a:buClr>
                <a:srgbClr val="000000"/>
              </a:buClr>
            </a:pPr>
            <a:r>
              <a:rPr lang="en-US" sz="2400" b="1" kern="0">
                <a:solidFill>
                  <a:srgbClr val="FFFFFF"/>
                </a:solidFill>
                <a:latin typeface="Calibri"/>
                <a:ea typeface="Calibri"/>
                <a:cs typeface="Calibri"/>
                <a:sym typeface="Calibri"/>
              </a:rPr>
              <a:t>the </a:t>
            </a:r>
            <a:r>
              <a:rPr lang="en-US" sz="2400" b="1" kern="0">
                <a:solidFill>
                  <a:srgbClr val="FFFF00"/>
                </a:solidFill>
                <a:latin typeface="Calibri"/>
                <a:ea typeface="Calibri"/>
                <a:cs typeface="Calibri"/>
                <a:sym typeface="Calibri"/>
              </a:rPr>
              <a:t>gift of God</a:t>
            </a:r>
            <a:endParaRPr sz="2400" b="1" kern="0">
              <a:solidFill>
                <a:srgbClr val="FFFF00"/>
              </a:solidFill>
              <a:latin typeface="Calibri"/>
              <a:ea typeface="Calibri"/>
              <a:cs typeface="Calibri"/>
              <a:sym typeface="Calibri"/>
            </a:endParaRPr>
          </a:p>
        </p:txBody>
      </p:sp>
      <p:sp>
        <p:nvSpPr>
          <p:cNvPr id="171" name="Google Shape;171;p25"/>
          <p:cNvSpPr txBox="1"/>
          <p:nvPr/>
        </p:nvSpPr>
        <p:spPr>
          <a:xfrm>
            <a:off x="6006772" y="3556825"/>
            <a:ext cx="1994234" cy="807914"/>
          </a:xfrm>
          <a:prstGeom prst="rect">
            <a:avLst/>
          </a:prstGeom>
          <a:noFill/>
          <a:ln>
            <a:noFill/>
          </a:ln>
        </p:spPr>
        <p:txBody>
          <a:bodyPr spcFirstLastPara="1" wrap="square" lIns="68569" tIns="34275" rIns="68569" bIns="34275" anchor="t" anchorCtr="0">
            <a:noAutofit/>
          </a:bodyPr>
          <a:lstStyle/>
          <a:p>
            <a:pPr>
              <a:buClr>
                <a:srgbClr val="000000"/>
              </a:buClr>
            </a:pPr>
            <a:r>
              <a:rPr lang="en-US" sz="2400" b="1" kern="0">
                <a:solidFill>
                  <a:srgbClr val="FFFFFF"/>
                </a:solidFill>
                <a:latin typeface="Calibri"/>
                <a:ea typeface="Calibri"/>
                <a:cs typeface="Calibri"/>
                <a:sym typeface="Calibri"/>
              </a:rPr>
              <a:t>the gift of God is </a:t>
            </a:r>
            <a:r>
              <a:rPr lang="en-US" sz="2400" b="1" kern="0">
                <a:solidFill>
                  <a:srgbClr val="FFFF00"/>
                </a:solidFill>
                <a:latin typeface="Calibri"/>
                <a:ea typeface="Calibri"/>
                <a:cs typeface="Calibri"/>
                <a:sym typeface="Calibri"/>
              </a:rPr>
              <a:t>eternal life</a:t>
            </a:r>
            <a:endParaRPr sz="2400" b="1" kern="0">
              <a:solidFill>
                <a:srgbClr val="FFFF00"/>
              </a:solidFill>
              <a:latin typeface="Calibri"/>
              <a:ea typeface="Calibri"/>
              <a:cs typeface="Calibri"/>
              <a:sym typeface="Calibri"/>
            </a:endParaRPr>
          </a:p>
        </p:txBody>
      </p:sp>
      <p:sp>
        <p:nvSpPr>
          <p:cNvPr id="172" name="Google Shape;172;p25"/>
          <p:cNvSpPr txBox="1"/>
          <p:nvPr/>
        </p:nvSpPr>
        <p:spPr>
          <a:xfrm>
            <a:off x="6012793" y="3560900"/>
            <a:ext cx="1994234" cy="1546577"/>
          </a:xfrm>
          <a:prstGeom prst="rect">
            <a:avLst/>
          </a:prstGeom>
          <a:noFill/>
          <a:ln>
            <a:noFill/>
          </a:ln>
        </p:spPr>
        <p:txBody>
          <a:bodyPr spcFirstLastPara="1" wrap="square" lIns="68569" tIns="34275" rIns="68569" bIns="34275" anchor="t" anchorCtr="0">
            <a:noAutofit/>
          </a:bodyPr>
          <a:lstStyle/>
          <a:p>
            <a:pPr>
              <a:buClr>
                <a:srgbClr val="000000"/>
              </a:buClr>
            </a:pPr>
            <a:r>
              <a:rPr lang="en-US" sz="2400" b="1" kern="0">
                <a:solidFill>
                  <a:srgbClr val="FFFFFF"/>
                </a:solidFill>
                <a:latin typeface="Calibri"/>
                <a:ea typeface="Calibri"/>
                <a:cs typeface="Calibri"/>
                <a:sym typeface="Calibri"/>
              </a:rPr>
              <a:t>the gift of God is eternal life in </a:t>
            </a:r>
            <a:r>
              <a:rPr lang="en-US" sz="2400" b="1" kern="0">
                <a:solidFill>
                  <a:srgbClr val="FFFF00"/>
                </a:solidFill>
                <a:latin typeface="Calibri"/>
                <a:ea typeface="Calibri"/>
                <a:cs typeface="Calibri"/>
                <a:sym typeface="Calibri"/>
              </a:rPr>
              <a:t>Jesus Christ</a:t>
            </a:r>
            <a:endParaRPr sz="1050" kern="0">
              <a:solidFill>
                <a:srgbClr val="000000"/>
              </a:solidFill>
              <a:latin typeface="Arial"/>
              <a:cs typeface="Arial"/>
              <a:sym typeface="Arial"/>
            </a:endParaRPr>
          </a:p>
          <a:p>
            <a:pPr>
              <a:buClr>
                <a:srgbClr val="000000"/>
              </a:buClr>
            </a:pPr>
            <a:r>
              <a:rPr lang="en-US" sz="2400" b="1" kern="0">
                <a:solidFill>
                  <a:srgbClr val="FFFF00"/>
                </a:solidFill>
                <a:latin typeface="Calibri"/>
                <a:ea typeface="Calibri"/>
                <a:cs typeface="Calibri"/>
                <a:sym typeface="Calibri"/>
              </a:rPr>
              <a:t>our Lord.</a:t>
            </a:r>
            <a:endParaRPr sz="2400" b="1" kern="0">
              <a:solidFill>
                <a:srgbClr val="FFFF00"/>
              </a:solidFill>
              <a:latin typeface="Calibri"/>
              <a:ea typeface="Calibri"/>
              <a:cs typeface="Calibri"/>
              <a:sym typeface="Calibri"/>
            </a:endParaRPr>
          </a:p>
        </p:txBody>
      </p:sp>
      <p:sp>
        <p:nvSpPr>
          <p:cNvPr id="173" name="Google Shape;173;p25"/>
          <p:cNvSpPr txBox="1"/>
          <p:nvPr/>
        </p:nvSpPr>
        <p:spPr>
          <a:xfrm>
            <a:off x="6283492" y="1470258"/>
            <a:ext cx="1470861" cy="300083"/>
          </a:xfrm>
          <a:prstGeom prst="rect">
            <a:avLst/>
          </a:prstGeom>
          <a:noFill/>
          <a:ln>
            <a:noFill/>
          </a:ln>
        </p:spPr>
        <p:txBody>
          <a:bodyPr spcFirstLastPara="1" wrap="square" lIns="68569" tIns="34275" rIns="68569" bIns="34275" anchor="t" anchorCtr="0">
            <a:noAutofit/>
          </a:bodyPr>
          <a:lstStyle/>
          <a:p>
            <a:pPr algn="r">
              <a:buClr>
                <a:srgbClr val="000000"/>
              </a:buClr>
            </a:pPr>
            <a:r>
              <a:rPr lang="en-US" sz="1500" b="1" kern="0">
                <a:solidFill>
                  <a:srgbClr val="000000"/>
                </a:solidFill>
                <a:latin typeface="Calibri"/>
                <a:ea typeface="Calibri"/>
                <a:cs typeface="Calibri"/>
                <a:sym typeface="Calibri"/>
              </a:rPr>
              <a:t>Romans 6:23</a:t>
            </a:r>
            <a:endParaRPr sz="1500" b="1" kern="0">
              <a:solidFill>
                <a:srgbClr val="000000"/>
              </a:solidFill>
              <a:latin typeface="Calibri"/>
              <a:ea typeface="Calibri"/>
              <a:cs typeface="Calibri"/>
              <a:sym typeface="Calibri"/>
            </a:endParaRPr>
          </a:p>
        </p:txBody>
      </p:sp>
      <p:pic>
        <p:nvPicPr>
          <p:cNvPr id="174" name="Google Shape;174;p25"/>
          <p:cNvPicPr preferRelativeResize="0"/>
          <p:nvPr/>
        </p:nvPicPr>
        <p:blipFill rotWithShape="1">
          <a:blip r:embed="rId4">
            <a:alphaModFix/>
          </a:blip>
          <a:srcRect/>
          <a:stretch/>
        </p:blipFill>
        <p:spPr>
          <a:xfrm>
            <a:off x="2723211" y="1717350"/>
            <a:ext cx="296918" cy="12418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1"/>
                                          </p:stCondLst>
                                        </p:cTn>
                                        <p:tgtEl>
                                          <p:spTgt spid="1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1"/>
                                          </p:stCondLst>
                                        </p:cTn>
                                        <p:tgtEl>
                                          <p:spTgt spid="16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1"/>
                                          </p:stCondLst>
                                        </p:cTn>
                                        <p:tgtEl>
                                          <p:spTgt spid="16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1"/>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1"/>
                                          </p:stCondLst>
                                        </p:cTn>
                                        <p:tgtEl>
                                          <p:spTgt spid="17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1"/>
                                          </p:stCondLst>
                                        </p:cTn>
                                        <p:tgtEl>
                                          <p:spTgt spid="1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1485900" y="1063229"/>
            <a:ext cx="6172200" cy="857250"/>
          </a:xfrm>
          <a:prstGeom prst="rect">
            <a:avLst/>
          </a:prstGeom>
          <a:noFill/>
          <a:ln>
            <a:noFill/>
          </a:ln>
        </p:spPr>
        <p:txBody>
          <a:bodyPr spcFirstLastPara="1" wrap="square" lIns="68569" tIns="34275" rIns="68569" bIns="34275" anchor="ctr" anchorCtr="0">
            <a:noAutofit/>
          </a:bodyPr>
          <a:lstStyle/>
          <a:p>
            <a:endParaRPr/>
          </a:p>
        </p:txBody>
      </p:sp>
      <p:pic>
        <p:nvPicPr>
          <p:cNvPr id="180" name="Google Shape;180;p26"/>
          <p:cNvPicPr preferRelativeResize="0">
            <a:picLocks noGrp="1"/>
          </p:cNvPicPr>
          <p:nvPr>
            <p:ph type="body" idx="1"/>
          </p:nvPr>
        </p:nvPicPr>
        <p:blipFill rotWithShape="1">
          <a:blip r:embed="rId3">
            <a:alphaModFix/>
          </a:blip>
          <a:srcRect/>
          <a:stretch/>
        </p:blipFill>
        <p:spPr>
          <a:xfrm>
            <a:off x="1143003" y="857250"/>
            <a:ext cx="6857999" cy="5143500"/>
          </a:xfrm>
          <a:prstGeom prst="rect">
            <a:avLst/>
          </a:prstGeom>
          <a:noFill/>
          <a:ln>
            <a:noFill/>
          </a:ln>
        </p:spPr>
      </p:pic>
      <p:pic>
        <p:nvPicPr>
          <p:cNvPr id="181" name="Google Shape;181;p26"/>
          <p:cNvPicPr preferRelativeResize="0"/>
          <p:nvPr/>
        </p:nvPicPr>
        <p:blipFill rotWithShape="1">
          <a:blip r:embed="rId4">
            <a:alphaModFix/>
          </a:blip>
          <a:srcRect/>
          <a:stretch/>
        </p:blipFill>
        <p:spPr>
          <a:xfrm>
            <a:off x="5099873" y="1713909"/>
            <a:ext cx="592386" cy="1238812"/>
          </a:xfrm>
          <a:prstGeom prst="rect">
            <a:avLst/>
          </a:prstGeom>
          <a:noFill/>
          <a:ln>
            <a:noFill/>
          </a:ln>
        </p:spPr>
      </p:pic>
      <p:sp>
        <p:nvSpPr>
          <p:cNvPr id="182" name="Google Shape;182;p26"/>
          <p:cNvSpPr/>
          <p:nvPr/>
        </p:nvSpPr>
        <p:spPr>
          <a:xfrm>
            <a:off x="1112334" y="839203"/>
            <a:ext cx="6888666" cy="715580"/>
          </a:xfrm>
          <a:prstGeom prst="rect">
            <a:avLst/>
          </a:prstGeom>
          <a:noFill/>
          <a:ln>
            <a:noFill/>
          </a:ln>
        </p:spPr>
        <p:txBody>
          <a:bodyPr spcFirstLastPara="1" wrap="square" lIns="68569" tIns="34275" rIns="68569" bIns="34275" anchor="t" anchorCtr="0">
            <a:noAutofit/>
          </a:bodyPr>
          <a:lstStyle/>
          <a:p>
            <a:pPr algn="ctr">
              <a:buClr>
                <a:srgbClr val="000000"/>
              </a:buClr>
            </a:pPr>
            <a:r>
              <a:rPr lang="en-US" sz="2100" b="1" kern="0" baseline="30000">
                <a:solidFill>
                  <a:srgbClr val="000000"/>
                </a:solidFill>
                <a:latin typeface="Calibri"/>
                <a:ea typeface="Calibri"/>
                <a:cs typeface="Calibri"/>
                <a:sym typeface="Calibri"/>
              </a:rPr>
              <a:t> </a:t>
            </a:r>
            <a:r>
              <a:rPr lang="en-US" sz="2100" b="1" kern="0">
                <a:solidFill>
                  <a:srgbClr val="000000"/>
                </a:solidFill>
                <a:latin typeface="Calibri"/>
                <a:ea typeface="Calibri"/>
                <a:cs typeface="Calibri"/>
                <a:sym typeface="Calibri"/>
              </a:rPr>
              <a:t>For the wages of sin is death, </a:t>
            </a:r>
            <a:br>
              <a:rPr lang="en-US" sz="2100" b="1" kern="0">
                <a:solidFill>
                  <a:srgbClr val="000000"/>
                </a:solidFill>
                <a:latin typeface="Calibri"/>
                <a:ea typeface="Calibri"/>
                <a:cs typeface="Calibri"/>
                <a:sym typeface="Calibri"/>
              </a:rPr>
            </a:br>
            <a:r>
              <a:rPr lang="en-US" sz="2100" b="1" kern="0">
                <a:solidFill>
                  <a:srgbClr val="000000"/>
                </a:solidFill>
                <a:latin typeface="Calibri"/>
                <a:ea typeface="Calibri"/>
                <a:cs typeface="Calibri"/>
                <a:sym typeface="Calibri"/>
              </a:rPr>
              <a:t>but the gift of God is eternal life in Christ Jesus our Lord.</a:t>
            </a:r>
            <a:endParaRPr sz="1050" kern="0">
              <a:solidFill>
                <a:srgbClr val="000000"/>
              </a:solidFill>
              <a:latin typeface="Arial"/>
              <a:cs typeface="Arial"/>
              <a:sym typeface="Arial"/>
            </a:endParaRPr>
          </a:p>
        </p:txBody>
      </p:sp>
      <p:sp>
        <p:nvSpPr>
          <p:cNvPr id="183" name="Google Shape;183;p26"/>
          <p:cNvSpPr txBox="1"/>
          <p:nvPr/>
        </p:nvSpPr>
        <p:spPr>
          <a:xfrm>
            <a:off x="1224214" y="3558297"/>
            <a:ext cx="1994234" cy="807914"/>
          </a:xfrm>
          <a:prstGeom prst="rect">
            <a:avLst/>
          </a:prstGeom>
          <a:noFill/>
          <a:ln>
            <a:noFill/>
          </a:ln>
        </p:spPr>
        <p:txBody>
          <a:bodyPr spcFirstLastPara="1" wrap="square" lIns="68569" tIns="34275" rIns="68569" bIns="34275" anchor="t" anchorCtr="0">
            <a:noAutofit/>
          </a:bodyPr>
          <a:lstStyle/>
          <a:p>
            <a:pPr>
              <a:buClr>
                <a:srgbClr val="000000"/>
              </a:buClr>
            </a:pPr>
            <a:r>
              <a:rPr lang="en-US" sz="2400" b="1" kern="0">
                <a:solidFill>
                  <a:srgbClr val="FFFFFF"/>
                </a:solidFill>
                <a:latin typeface="Calibri"/>
                <a:ea typeface="Calibri"/>
                <a:cs typeface="Calibri"/>
                <a:sym typeface="Calibri"/>
              </a:rPr>
              <a:t>For the wages of sin is death,</a:t>
            </a:r>
            <a:endParaRPr sz="2400" b="1" kern="0">
              <a:solidFill>
                <a:srgbClr val="FFFFFF"/>
              </a:solidFill>
              <a:latin typeface="Calibri"/>
              <a:ea typeface="Calibri"/>
              <a:cs typeface="Calibri"/>
              <a:sym typeface="Calibri"/>
            </a:endParaRPr>
          </a:p>
        </p:txBody>
      </p:sp>
      <p:sp>
        <p:nvSpPr>
          <p:cNvPr id="184" name="Google Shape;184;p26"/>
          <p:cNvSpPr txBox="1"/>
          <p:nvPr/>
        </p:nvSpPr>
        <p:spPr>
          <a:xfrm>
            <a:off x="6012793" y="3560900"/>
            <a:ext cx="1994234" cy="1546577"/>
          </a:xfrm>
          <a:prstGeom prst="rect">
            <a:avLst/>
          </a:prstGeom>
          <a:noFill/>
          <a:ln>
            <a:noFill/>
          </a:ln>
        </p:spPr>
        <p:txBody>
          <a:bodyPr spcFirstLastPara="1" wrap="square" lIns="68569" tIns="34275" rIns="68569" bIns="34275" anchor="t" anchorCtr="0">
            <a:noAutofit/>
          </a:bodyPr>
          <a:lstStyle/>
          <a:p>
            <a:pPr>
              <a:buClr>
                <a:srgbClr val="000000"/>
              </a:buClr>
            </a:pPr>
            <a:r>
              <a:rPr lang="en-US" sz="2400" b="1" kern="0">
                <a:solidFill>
                  <a:srgbClr val="FFFFFF"/>
                </a:solidFill>
                <a:latin typeface="Calibri"/>
                <a:ea typeface="Calibri"/>
                <a:cs typeface="Calibri"/>
                <a:sym typeface="Calibri"/>
              </a:rPr>
              <a:t>the gift of God is eternal life in Jesus Christ</a:t>
            </a:r>
            <a:endParaRPr sz="1050" kern="0">
              <a:solidFill>
                <a:srgbClr val="000000"/>
              </a:solidFill>
              <a:latin typeface="Arial"/>
              <a:cs typeface="Arial"/>
              <a:sym typeface="Arial"/>
            </a:endParaRPr>
          </a:p>
          <a:p>
            <a:pPr>
              <a:buClr>
                <a:srgbClr val="000000"/>
              </a:buClr>
            </a:pPr>
            <a:r>
              <a:rPr lang="en-US" sz="2400" b="1" kern="0">
                <a:solidFill>
                  <a:srgbClr val="FFFFFF"/>
                </a:solidFill>
                <a:latin typeface="Calibri"/>
                <a:ea typeface="Calibri"/>
                <a:cs typeface="Calibri"/>
                <a:sym typeface="Calibri"/>
              </a:rPr>
              <a:t>our Lord.</a:t>
            </a:r>
            <a:endParaRPr sz="2400" b="1" kern="0">
              <a:solidFill>
                <a:srgbClr val="FFFFFF"/>
              </a:solidFill>
              <a:latin typeface="Calibri"/>
              <a:ea typeface="Calibri"/>
              <a:cs typeface="Calibri"/>
              <a:sym typeface="Calibri"/>
            </a:endParaRPr>
          </a:p>
        </p:txBody>
      </p:sp>
      <p:sp>
        <p:nvSpPr>
          <p:cNvPr id="185" name="Google Shape;185;p26"/>
          <p:cNvSpPr txBox="1"/>
          <p:nvPr/>
        </p:nvSpPr>
        <p:spPr>
          <a:xfrm>
            <a:off x="3209421" y="2977814"/>
            <a:ext cx="2680037" cy="530915"/>
          </a:xfrm>
          <a:prstGeom prst="rect">
            <a:avLst/>
          </a:prstGeom>
          <a:noFill/>
          <a:ln>
            <a:noFill/>
          </a:ln>
        </p:spPr>
        <p:txBody>
          <a:bodyPr spcFirstLastPara="1" wrap="square" lIns="68569" tIns="34275" rIns="68569" bIns="34275" anchor="t" anchorCtr="0">
            <a:noAutofit/>
          </a:bodyPr>
          <a:lstStyle/>
          <a:p>
            <a:pPr algn="ctr">
              <a:buClr>
                <a:srgbClr val="000000"/>
              </a:buClr>
            </a:pPr>
            <a:r>
              <a:rPr lang="en-US" sz="3000" b="1" kern="0">
                <a:solidFill>
                  <a:srgbClr val="FFFFFF"/>
                </a:solidFill>
                <a:latin typeface="Calibri"/>
                <a:ea typeface="Calibri"/>
                <a:cs typeface="Calibri"/>
                <a:sym typeface="Calibri"/>
              </a:rPr>
              <a:t>JESUS CHRIST</a:t>
            </a:r>
            <a:endParaRPr sz="3000" b="1" kern="0">
              <a:solidFill>
                <a:srgbClr val="FFFFFF"/>
              </a:solidFill>
              <a:latin typeface="Calibri"/>
              <a:ea typeface="Calibri"/>
              <a:cs typeface="Calibri"/>
              <a:sym typeface="Calibri"/>
            </a:endParaRPr>
          </a:p>
        </p:txBody>
      </p:sp>
      <p:sp>
        <p:nvSpPr>
          <p:cNvPr id="186" name="Google Shape;186;p26"/>
          <p:cNvSpPr txBox="1"/>
          <p:nvPr/>
        </p:nvSpPr>
        <p:spPr>
          <a:xfrm>
            <a:off x="4156914" y="3579617"/>
            <a:ext cx="785060" cy="715580"/>
          </a:xfrm>
          <a:prstGeom prst="rect">
            <a:avLst/>
          </a:prstGeom>
          <a:noFill/>
          <a:ln>
            <a:noFill/>
          </a:ln>
        </p:spPr>
        <p:txBody>
          <a:bodyPr spcFirstLastPara="1" wrap="square" lIns="68569" tIns="34275" rIns="68569" bIns="34275" anchor="t" anchorCtr="0">
            <a:noAutofit/>
          </a:bodyPr>
          <a:lstStyle/>
          <a:p>
            <a:pPr algn="ctr">
              <a:buClr>
                <a:srgbClr val="000000"/>
              </a:buClr>
            </a:pPr>
            <a:r>
              <a:rPr lang="en-US" sz="2100" b="1" kern="0">
                <a:solidFill>
                  <a:srgbClr val="FFFFFF"/>
                </a:solidFill>
                <a:latin typeface="Calibri"/>
                <a:ea typeface="Calibri"/>
                <a:cs typeface="Calibri"/>
                <a:sym typeface="Calibri"/>
              </a:rPr>
              <a:t>our</a:t>
            </a:r>
            <a:endParaRPr sz="1050" kern="0">
              <a:solidFill>
                <a:srgbClr val="000000"/>
              </a:solidFill>
              <a:latin typeface="Arial"/>
              <a:cs typeface="Arial"/>
              <a:sym typeface="Arial"/>
            </a:endParaRPr>
          </a:p>
          <a:p>
            <a:pPr algn="ctr">
              <a:buClr>
                <a:srgbClr val="000000"/>
              </a:buClr>
            </a:pPr>
            <a:r>
              <a:rPr lang="en-US" sz="2100" b="1" kern="0">
                <a:solidFill>
                  <a:srgbClr val="FFFFFF"/>
                </a:solidFill>
                <a:latin typeface="Calibri"/>
                <a:ea typeface="Calibri"/>
                <a:cs typeface="Calibri"/>
                <a:sym typeface="Calibri"/>
              </a:rPr>
              <a:t>LORD</a:t>
            </a:r>
            <a:endParaRPr sz="2100" b="1" kern="0">
              <a:solidFill>
                <a:srgbClr val="FFFFFF"/>
              </a:solidFill>
              <a:latin typeface="Calibri"/>
              <a:ea typeface="Calibri"/>
              <a:cs typeface="Calibri"/>
              <a:sym typeface="Calibri"/>
            </a:endParaRPr>
          </a:p>
        </p:txBody>
      </p:sp>
      <p:sp>
        <p:nvSpPr>
          <p:cNvPr id="187" name="Google Shape;187;p26"/>
          <p:cNvSpPr txBox="1"/>
          <p:nvPr/>
        </p:nvSpPr>
        <p:spPr>
          <a:xfrm>
            <a:off x="1287379" y="2956009"/>
            <a:ext cx="1470861" cy="300083"/>
          </a:xfrm>
          <a:prstGeom prst="rect">
            <a:avLst/>
          </a:prstGeom>
          <a:noFill/>
          <a:ln>
            <a:noFill/>
          </a:ln>
        </p:spPr>
        <p:txBody>
          <a:bodyPr spcFirstLastPara="1" wrap="square" lIns="68569" tIns="34275" rIns="68569" bIns="34275" anchor="t" anchorCtr="0">
            <a:noAutofit/>
          </a:bodyPr>
          <a:lstStyle/>
          <a:p>
            <a:pPr algn="ctr">
              <a:buClr>
                <a:srgbClr val="000000"/>
              </a:buClr>
            </a:pPr>
            <a:r>
              <a:rPr lang="en-US" sz="1500" b="1" kern="0">
                <a:solidFill>
                  <a:srgbClr val="FFFFFF"/>
                </a:solidFill>
                <a:latin typeface="Calibri"/>
                <a:ea typeface="Calibri"/>
                <a:cs typeface="Calibri"/>
                <a:sym typeface="Calibri"/>
              </a:rPr>
              <a:t>SINNER</a:t>
            </a:r>
            <a:endParaRPr sz="1350" b="1" kern="0">
              <a:solidFill>
                <a:srgbClr val="FFFFFF"/>
              </a:solidFill>
              <a:latin typeface="Calibri"/>
              <a:ea typeface="Calibri"/>
              <a:cs typeface="Calibri"/>
              <a:sym typeface="Calibri"/>
            </a:endParaRPr>
          </a:p>
        </p:txBody>
      </p:sp>
      <p:sp>
        <p:nvSpPr>
          <p:cNvPr id="188" name="Google Shape;188;p26"/>
          <p:cNvSpPr txBox="1"/>
          <p:nvPr/>
        </p:nvSpPr>
        <p:spPr>
          <a:xfrm>
            <a:off x="6337636" y="2965033"/>
            <a:ext cx="1470861" cy="300083"/>
          </a:xfrm>
          <a:prstGeom prst="rect">
            <a:avLst/>
          </a:prstGeom>
          <a:noFill/>
          <a:ln>
            <a:noFill/>
          </a:ln>
        </p:spPr>
        <p:txBody>
          <a:bodyPr spcFirstLastPara="1" wrap="square" lIns="68569" tIns="34275" rIns="68569" bIns="34275" anchor="t" anchorCtr="0">
            <a:noAutofit/>
          </a:bodyPr>
          <a:lstStyle/>
          <a:p>
            <a:pPr algn="ctr">
              <a:buClr>
                <a:srgbClr val="000000"/>
              </a:buClr>
            </a:pPr>
            <a:r>
              <a:rPr lang="en-US" sz="1500" b="1" kern="0">
                <a:solidFill>
                  <a:srgbClr val="FFFFFF"/>
                </a:solidFill>
                <a:latin typeface="Calibri"/>
                <a:ea typeface="Calibri"/>
                <a:cs typeface="Calibri"/>
                <a:sym typeface="Calibri"/>
              </a:rPr>
              <a:t>GOD</a:t>
            </a:r>
            <a:endParaRPr sz="1350" b="1" kern="0">
              <a:solidFill>
                <a:srgbClr val="FFFFFF"/>
              </a:solidFill>
              <a:latin typeface="Calibri"/>
              <a:ea typeface="Calibri"/>
              <a:cs typeface="Calibri"/>
              <a:sym typeface="Calibri"/>
            </a:endParaRPr>
          </a:p>
        </p:txBody>
      </p:sp>
      <p:sp>
        <p:nvSpPr>
          <p:cNvPr id="189" name="Google Shape;189;p26"/>
          <p:cNvSpPr txBox="1"/>
          <p:nvPr/>
        </p:nvSpPr>
        <p:spPr>
          <a:xfrm>
            <a:off x="6283492" y="1470258"/>
            <a:ext cx="1470861" cy="300083"/>
          </a:xfrm>
          <a:prstGeom prst="rect">
            <a:avLst/>
          </a:prstGeom>
          <a:noFill/>
          <a:ln>
            <a:noFill/>
          </a:ln>
        </p:spPr>
        <p:txBody>
          <a:bodyPr spcFirstLastPara="1" wrap="square" lIns="68569" tIns="34275" rIns="68569" bIns="34275" anchor="t" anchorCtr="0">
            <a:noAutofit/>
          </a:bodyPr>
          <a:lstStyle/>
          <a:p>
            <a:pPr algn="r">
              <a:buClr>
                <a:srgbClr val="000000"/>
              </a:buClr>
            </a:pPr>
            <a:r>
              <a:rPr lang="en-US" sz="1500" b="1" kern="0">
                <a:solidFill>
                  <a:srgbClr val="000000"/>
                </a:solidFill>
                <a:latin typeface="Calibri"/>
                <a:ea typeface="Calibri"/>
                <a:cs typeface="Calibri"/>
                <a:sym typeface="Calibri"/>
              </a:rPr>
              <a:t>Romans 6:23</a:t>
            </a:r>
            <a:endParaRPr sz="1500" b="1" kern="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315310"/>
            <a:ext cx="8957051" cy="6684579"/>
          </a:xfrm>
        </p:spPr>
        <p:txBody>
          <a:bodyPr>
            <a:noAutofit/>
          </a:bodyPr>
          <a:lstStyle/>
          <a:p>
            <a:pPr marL="0" indent="0">
              <a:buNone/>
            </a:pPr>
            <a:r>
              <a:rPr lang="en-US" sz="3600" dirty="0">
                <a:solidFill>
                  <a:schemeClr val="bg1"/>
                </a:solidFill>
                <a:latin typeface="Times New Roman" panose="02020603050405020304" pitchFamily="18" charset="0"/>
                <a:cs typeface="Times New Roman" panose="02020603050405020304" pitchFamily="18" charset="0"/>
              </a:rPr>
              <a:t>3. What </a:t>
            </a:r>
            <a:r>
              <a:rPr lang="en-US" sz="3600" i="1" dirty="0">
                <a:solidFill>
                  <a:srgbClr val="00B0F0"/>
                </a:solidFill>
                <a:latin typeface="Times New Roman" panose="02020603050405020304" pitchFamily="18" charset="0"/>
                <a:cs typeface="Times New Roman" panose="02020603050405020304" pitchFamily="18" charset="0"/>
              </a:rPr>
              <a:t>logical question </a:t>
            </a:r>
            <a:r>
              <a:rPr lang="en-US" sz="3600" dirty="0">
                <a:solidFill>
                  <a:schemeClr val="bg1"/>
                </a:solidFill>
                <a:latin typeface="Times New Roman" panose="02020603050405020304" pitchFamily="18" charset="0"/>
                <a:cs typeface="Times New Roman" panose="02020603050405020304" pitchFamily="18" charset="0"/>
              </a:rPr>
              <a:t>should you anticipate if you preach the Gospel of grace clearly? (6:1a)</a:t>
            </a:r>
          </a:p>
          <a:p>
            <a:pPr marL="0" indent="0">
              <a:buNone/>
            </a:pPr>
            <a:endParaRPr lang="en-US" sz="800" dirty="0">
              <a:solidFill>
                <a:schemeClr val="bg1"/>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6:1 </a:t>
            </a:r>
            <a:r>
              <a:rPr lang="en-US" sz="3600" dirty="0">
                <a:solidFill>
                  <a:schemeClr val="bg1"/>
                </a:solidFill>
                <a:latin typeface="Times New Roman" panose="02020603050405020304" pitchFamily="18" charset="0"/>
                <a:cs typeface="Times New Roman" panose="02020603050405020304" pitchFamily="18" charset="0"/>
              </a:rPr>
              <a:t>What shall we say then? </a:t>
            </a:r>
            <a:r>
              <a:rPr lang="en-US" sz="3600" dirty="0">
                <a:solidFill>
                  <a:srgbClr val="FFFF00"/>
                </a:solidFill>
                <a:latin typeface="Times New Roman" panose="02020603050405020304" pitchFamily="18" charset="0"/>
                <a:cs typeface="Times New Roman" panose="02020603050405020304" pitchFamily="18" charset="0"/>
              </a:rPr>
              <a:t>Shall we continue in sin that grace may abound? </a:t>
            </a:r>
          </a:p>
          <a:p>
            <a:pPr marL="0" indent="0">
              <a:buNone/>
            </a:pPr>
            <a:endParaRPr lang="en-US" sz="800" dirty="0">
              <a:solidFill>
                <a:srgbClr val="FFFF00"/>
              </a:solidFill>
              <a:latin typeface="Times New Roman" panose="02020603050405020304" pitchFamily="18" charset="0"/>
              <a:cs typeface="Times New Roman" panose="02020603050405020304" pitchFamily="18" charset="0"/>
            </a:endParaRPr>
          </a:p>
          <a:p>
            <a:pPr marL="0" indent="0">
              <a:buNone/>
            </a:pPr>
            <a:r>
              <a:rPr lang="en-US" sz="3600" dirty="0">
                <a:solidFill>
                  <a:srgbClr val="FFFF00"/>
                </a:solidFill>
                <a:latin typeface="Times New Roman" panose="02020603050405020304" pitchFamily="18" charset="0"/>
                <a:cs typeface="Times New Roman" panose="02020603050405020304" pitchFamily="18" charset="0"/>
              </a:rPr>
              <a:t>Romans 5:20-21  </a:t>
            </a:r>
            <a:r>
              <a:rPr lang="en-US" sz="3600" dirty="0">
                <a:solidFill>
                  <a:schemeClr val="bg1"/>
                </a:solidFill>
                <a:latin typeface="Times New Roman" panose="02020603050405020304" pitchFamily="18" charset="0"/>
                <a:cs typeface="Times New Roman" panose="02020603050405020304" pitchFamily="18" charset="0"/>
              </a:rPr>
              <a:t>Moreover the law entered that the offense might abound. But where sin abounded, grace abounded much more, 21 so that as sin reigned in death, even so grace might reign through righteousness to eternal life through Jesus Christ our Lord. </a:t>
            </a:r>
          </a:p>
        </p:txBody>
      </p:sp>
    </p:spTree>
    <p:extLst>
      <p:ext uri="{BB962C8B-B14F-4D97-AF65-F5344CB8AC3E}">
        <p14:creationId xmlns:p14="http://schemas.microsoft.com/office/powerpoint/2010/main" val="13974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FEF1-FD7E-45BE-B78A-D67A8409B3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FD8B202-CBD1-47AD-A57E-F81B3CC5E955}"/>
              </a:ext>
            </a:extLst>
          </p:cNvPr>
          <p:cNvPicPr>
            <a:picLocks noGrp="1" noChangeAspect="1"/>
          </p:cNvPicPr>
          <p:nvPr>
            <p:ph idx="1"/>
          </p:nvPr>
        </p:nvPicPr>
        <p:blipFill>
          <a:blip r:embed="rId2"/>
          <a:stretch>
            <a:fillRect/>
          </a:stretch>
        </p:blipFill>
        <p:spPr>
          <a:xfrm>
            <a:off x="182143" y="365126"/>
            <a:ext cx="8697785" cy="6256391"/>
          </a:xfrm>
          <a:prstGeom prst="rect">
            <a:avLst/>
          </a:prstGeom>
        </p:spPr>
      </p:pic>
    </p:spTree>
    <p:extLst>
      <p:ext uri="{BB962C8B-B14F-4D97-AF65-F5344CB8AC3E}">
        <p14:creationId xmlns:p14="http://schemas.microsoft.com/office/powerpoint/2010/main" val="32863214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B12D2-E4AF-4A81-A4F9-68249237888D}"/>
              </a:ext>
            </a:extLst>
          </p:cNvPr>
          <p:cNvSpPr>
            <a:spLocks noGrp="1"/>
          </p:cNvSpPr>
          <p:nvPr>
            <p:ph idx="1"/>
          </p:nvPr>
        </p:nvSpPr>
        <p:spPr>
          <a:xfrm>
            <a:off x="78828" y="157655"/>
            <a:ext cx="8957051" cy="6700345"/>
          </a:xfrm>
        </p:spPr>
        <p:txBody>
          <a:bodyPr>
            <a:normAutofit/>
          </a:bodyPr>
          <a:lstStyle/>
          <a:p>
            <a:pPr marL="0" indent="0">
              <a:buNone/>
            </a:pPr>
            <a:r>
              <a:rPr lang="en-US" sz="4000" dirty="0">
                <a:solidFill>
                  <a:schemeClr val="bg1"/>
                </a:solidFill>
                <a:latin typeface="Times New Roman" panose="02020603050405020304" pitchFamily="18" charset="0"/>
                <a:cs typeface="Times New Roman" panose="02020603050405020304" pitchFamily="18" charset="0"/>
              </a:rPr>
              <a:t>4. What is the </a:t>
            </a:r>
            <a:r>
              <a:rPr lang="en-US" sz="4000" i="1" dirty="0">
                <a:solidFill>
                  <a:srgbClr val="00B0F0"/>
                </a:solidFill>
                <a:latin typeface="Times New Roman" panose="02020603050405020304" pitchFamily="18" charset="0"/>
                <a:cs typeface="Times New Roman" panose="02020603050405020304" pitchFamily="18" charset="0"/>
              </a:rPr>
              <a:t>emotional answer </a:t>
            </a:r>
            <a:r>
              <a:rPr lang="en-US" sz="4000" dirty="0">
                <a:solidFill>
                  <a:schemeClr val="bg1"/>
                </a:solidFill>
                <a:latin typeface="Times New Roman" panose="02020603050405020304" pitchFamily="18" charset="0"/>
                <a:cs typeface="Times New Roman" panose="02020603050405020304" pitchFamily="18" charset="0"/>
              </a:rPr>
              <a:t>to this anticipated objection? (6:2a)</a:t>
            </a:r>
          </a:p>
          <a:p>
            <a:pPr marL="0" indent="0">
              <a:buNone/>
            </a:pPr>
            <a:endParaRPr lang="en-US" sz="4000" dirty="0">
              <a:solidFill>
                <a:schemeClr val="bg1"/>
              </a:solidFill>
              <a:latin typeface="Times New Roman" panose="02020603050405020304" pitchFamily="18" charset="0"/>
              <a:cs typeface="Times New Roman" panose="02020603050405020304" pitchFamily="18" charset="0"/>
            </a:endParaRPr>
          </a:p>
          <a:p>
            <a:pPr marL="0" indent="0">
              <a:buNone/>
            </a:pPr>
            <a:r>
              <a:rPr lang="en-US" sz="4000" dirty="0">
                <a:solidFill>
                  <a:srgbClr val="FFFF00"/>
                </a:solidFill>
                <a:latin typeface="Times New Roman" panose="02020603050405020304" pitchFamily="18" charset="0"/>
                <a:cs typeface="Times New Roman" panose="02020603050405020304" pitchFamily="18" charset="0"/>
              </a:rPr>
              <a:t>Romans 6:1-2 </a:t>
            </a:r>
            <a:r>
              <a:rPr lang="en-US" sz="4000" dirty="0">
                <a:solidFill>
                  <a:schemeClr val="bg1"/>
                </a:solidFill>
                <a:latin typeface="Times New Roman" panose="02020603050405020304" pitchFamily="18" charset="0"/>
                <a:cs typeface="Times New Roman" panose="02020603050405020304" pitchFamily="18" charset="0"/>
              </a:rPr>
              <a:t>What shall we say then? Shall we continue in sin that grace may abound? 2 </a:t>
            </a:r>
            <a:r>
              <a:rPr lang="en-US" sz="4000" dirty="0">
                <a:solidFill>
                  <a:srgbClr val="FFFF00"/>
                </a:solidFill>
                <a:latin typeface="Times New Roman" panose="02020603050405020304" pitchFamily="18" charset="0"/>
                <a:cs typeface="Times New Roman" panose="02020603050405020304" pitchFamily="18" charset="0"/>
              </a:rPr>
              <a:t>Certainly not! </a:t>
            </a:r>
            <a:endParaRPr lang="en-US" sz="40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7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THE WORTHY WALK PT.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HE WORTHY WALK PT.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 WORTHY WALK PT.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_THE WORTHY WALK PT.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aper">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5041</Words>
  <Application>Microsoft Office PowerPoint</Application>
  <PresentationFormat>On-screen Show (4:3)</PresentationFormat>
  <Paragraphs>565</Paragraphs>
  <Slides>67</Slides>
  <Notes>54</Notes>
  <HiddenSlides>0</HiddenSlides>
  <MMClips>0</MMClips>
  <ScaleCrop>false</ScaleCrop>
  <HeadingPairs>
    <vt:vector size="4" baseType="variant">
      <vt:variant>
        <vt:lpstr>Theme</vt:lpstr>
      </vt:variant>
      <vt:variant>
        <vt:i4>9</vt:i4>
      </vt:variant>
      <vt:variant>
        <vt:lpstr>Slide Titles</vt:lpstr>
      </vt:variant>
      <vt:variant>
        <vt:i4>67</vt:i4>
      </vt:variant>
    </vt:vector>
  </HeadingPairs>
  <TitlesOfParts>
    <vt:vector size="76" baseType="lpstr">
      <vt:lpstr>2_Office Theme</vt:lpstr>
      <vt:lpstr>5_THE WORTHY WALK PT.8</vt:lpstr>
      <vt:lpstr>4_THE WORTHY WALK PT.8</vt:lpstr>
      <vt:lpstr>THE WORTHY WALK PT.8</vt:lpstr>
      <vt:lpstr>3_Flow</vt:lpstr>
      <vt:lpstr>1_THE WORTHY WALK PT.8</vt:lpstr>
      <vt:lpstr>Paper</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"dead to (the) sin (nature)" does not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Main Point to Understand</vt:lpstr>
      <vt:lpstr>PowerPoint Presentation</vt:lpstr>
      <vt:lpstr>PowerPoint Presentation</vt:lpstr>
      <vt:lpstr>PowerPoint Presentation</vt:lpstr>
      <vt:lpstr>PowerPoint Presentation</vt:lpstr>
      <vt:lpstr>But, what if I don't "know" that I am free?</vt:lpstr>
      <vt:lpstr>PowerPoint Presentation</vt:lpstr>
      <vt:lpstr>How is Christ’s death ‘to sin” different from Christ’s death “for our sins”?</vt:lpstr>
      <vt:lpstr>How is Christ’s death ‘to sin” different from Christ’s death “for our sins”?</vt:lpstr>
      <vt:lpstr>How is Christ’s death ‘to sin” different from Christ’s death “for our sins”?</vt:lpstr>
      <vt:lpstr>How is Christ’s death ‘to sin” different from Christ’s death “for our sins”?</vt:lpstr>
      <vt:lpstr>How is Christ’s death ‘to sin” different from Christ’s death “for our sins”?</vt:lpstr>
      <vt:lpstr>How is Christ’s death ‘to sin” different from Christ’s death “for our sins”?</vt:lpstr>
      <vt:lpstr>How is Christ’s death ‘to sin” different from Christ’s death “for our sins”?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Walking By Faith</vt:lpstr>
      <vt:lpstr>PowerPoint Presentation</vt:lpstr>
      <vt:lpstr>PowerPoint Presentation</vt:lpstr>
      <vt:lpstr>PowerPoint Presentation</vt:lpstr>
      <vt:lpstr>PowerPoint Presentation</vt:lpstr>
      <vt:lpstr>PowerPoint Presentation</vt:lpstr>
      <vt:lpstr>PowerPoint Presentation</vt:lpstr>
      <vt:lpstr>2 Corinthians 5:14-15 For the love of Christ compels us, because we judge thus: that if One died for all, then all died; 15 and He died for all, that those who live should live no longer for themselves, but for Him who died for them and rose again.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Rokser</dc:creator>
  <cp:lastModifiedBy>Dennis Rokser</cp:lastModifiedBy>
  <cp:revision>25</cp:revision>
  <dcterms:created xsi:type="dcterms:W3CDTF">2021-02-26T22:36:07Z</dcterms:created>
  <dcterms:modified xsi:type="dcterms:W3CDTF">2021-03-03T18:58:49Z</dcterms:modified>
</cp:coreProperties>
</file>