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76"/>
  </p:notesMasterIdLst>
  <p:handoutMasterIdLst>
    <p:handoutMasterId r:id="rId77"/>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919" r:id="rId15"/>
    <p:sldId id="6980" r:id="rId16"/>
    <p:sldId id="6920" r:id="rId17"/>
    <p:sldId id="7033" r:id="rId18"/>
    <p:sldId id="7012" r:id="rId19"/>
    <p:sldId id="7034" r:id="rId20"/>
    <p:sldId id="6541" r:id="rId21"/>
    <p:sldId id="2191" r:id="rId22"/>
    <p:sldId id="7041" r:id="rId23"/>
    <p:sldId id="7035" r:id="rId24"/>
    <p:sldId id="270" r:id="rId25"/>
    <p:sldId id="7036" r:id="rId26"/>
    <p:sldId id="7037" r:id="rId27"/>
    <p:sldId id="6596" r:id="rId28"/>
    <p:sldId id="7038" r:id="rId29"/>
    <p:sldId id="7039" r:id="rId30"/>
    <p:sldId id="7043" r:id="rId31"/>
    <p:sldId id="6747" r:id="rId32"/>
    <p:sldId id="6748" r:id="rId33"/>
    <p:sldId id="6755" r:id="rId34"/>
    <p:sldId id="7090" r:id="rId35"/>
    <p:sldId id="6964" r:id="rId36"/>
    <p:sldId id="7093" r:id="rId37"/>
    <p:sldId id="7091" r:id="rId38"/>
    <p:sldId id="7047" r:id="rId39"/>
    <p:sldId id="318" r:id="rId40"/>
    <p:sldId id="7076" r:id="rId41"/>
    <p:sldId id="7055" r:id="rId42"/>
    <p:sldId id="7077" r:id="rId43"/>
    <p:sldId id="7056" r:id="rId44"/>
    <p:sldId id="7078" r:id="rId45"/>
    <p:sldId id="7057" r:id="rId46"/>
    <p:sldId id="7079" r:id="rId47"/>
    <p:sldId id="7058" r:id="rId48"/>
    <p:sldId id="3154" r:id="rId49"/>
    <p:sldId id="7080" r:id="rId50"/>
    <p:sldId id="7094" r:id="rId51"/>
    <p:sldId id="7059" r:id="rId52"/>
    <p:sldId id="7081" r:id="rId53"/>
    <p:sldId id="7060" r:id="rId54"/>
    <p:sldId id="7092" r:id="rId55"/>
    <p:sldId id="7048" r:id="rId56"/>
    <p:sldId id="319" r:id="rId57"/>
    <p:sldId id="7082" r:id="rId58"/>
    <p:sldId id="7068" r:id="rId59"/>
    <p:sldId id="7083" r:id="rId60"/>
    <p:sldId id="7069" r:id="rId61"/>
    <p:sldId id="570" r:id="rId62"/>
    <p:sldId id="7084" r:id="rId63"/>
    <p:sldId id="7070" r:id="rId64"/>
    <p:sldId id="7085" r:id="rId65"/>
    <p:sldId id="7071" r:id="rId66"/>
    <p:sldId id="7086" r:id="rId67"/>
    <p:sldId id="7072" r:id="rId68"/>
    <p:sldId id="7087" r:id="rId69"/>
    <p:sldId id="7073" r:id="rId70"/>
    <p:sldId id="7088" r:id="rId71"/>
    <p:sldId id="7074" r:id="rId72"/>
    <p:sldId id="6981" r:id="rId73"/>
    <p:sldId id="7075" r:id="rId74"/>
    <p:sldId id="7089" r:id="rId7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529" autoAdjust="0"/>
  </p:normalViewPr>
  <p:slideViewPr>
    <p:cSldViewPr>
      <p:cViewPr varScale="1">
        <p:scale>
          <a:sx n="57" d="100"/>
          <a:sy n="57" d="100"/>
        </p:scale>
        <p:origin x="7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017 - James 3:9-18</a:t>
            </a:r>
          </a:p>
          <a:p>
            <a:pPr>
              <a:defRPr/>
            </a:pPr>
            <a:r>
              <a:rPr lang="en-US" sz="1500" dirty="0"/>
              <a:t>02-24-2021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atin typeface="Calibri" panose="020F0502020204030204" pitchFamily="34" charset="0"/>
              </a:defRPr>
            </a:lvl1pPr>
          </a:lstStyle>
          <a:p>
            <a:fld id="{734CF6D9-3ED1-491D-ABBF-4171F7330A3B}" type="datetimeFigureOut">
              <a:rPr lang="en-US" smtClean="0"/>
              <a:pPr/>
              <a:t>2/24/2021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2/24/2021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a:t>
            </a:r>
            <a:r>
              <a:rPr lang="en-US" b="1" u="sng" dirty="0">
                <a:solidFill>
                  <a:srgbClr val="FFFFCC"/>
                </a:solidFill>
                <a:effectLst>
                  <a:outerShdw blurRad="38100" dist="38100" dir="2700000" algn="tl">
                    <a:srgbClr val="000000">
                      <a:alpha val="43137"/>
                    </a:srgbClr>
                  </a:outerShdw>
                </a:effectLst>
              </a:rPr>
              <a:t>useful</a:t>
            </a:r>
            <a:r>
              <a:rPr lang="en-US" dirty="0">
                <a:effectLst>
                  <a:outerShdw blurRad="38100" dist="38100" dir="2700000" algn="tl">
                    <a:srgbClr val="000000">
                      <a:alpha val="43137"/>
                    </a:srgbClr>
                  </a:outerShdw>
                </a:effectLst>
              </a:rPr>
              <a:t>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8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3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2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dirty="0"/>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0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b="1" u="sng" dirty="0">
                <a:solidFill>
                  <a:srgbClr val="FFFFCC"/>
                </a:solidFill>
              </a:rPr>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dirty="0"/>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7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Then God said, “Let Us make man in Our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image</a:t>
            </a:r>
            <a:r>
              <a:rPr lang="en-US" sz="2800" dirty="0">
                <a:effectLst>
                  <a:outerShdw blurRad="38100" dist="38100" dir="2700000" algn="tl">
                    <a:srgbClr val="000000">
                      <a:alpha val="43137"/>
                    </a:srgbClr>
                  </a:outerShdw>
                </a:effectLst>
                <a:latin typeface="Calibri" panose="020F0502020204030204" pitchFamily="34" charset="0"/>
              </a:rPr>
              <a:t>, according to Our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likeness</a:t>
            </a:r>
            <a:r>
              <a:rPr lang="en-US" sz="2800" dirty="0">
                <a:effectLst>
                  <a:outerShdw blurRad="38100" dist="38100" dir="2700000" algn="tl">
                    <a:srgbClr val="000000">
                      <a:alpha val="43137"/>
                    </a:srgbClr>
                  </a:outerShdw>
                </a:effectLst>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God created man 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His own image</a:t>
            </a:r>
            <a:r>
              <a:rPr lang="en-US" sz="2800" dirty="0">
                <a:effectLst>
                  <a:outerShdw blurRad="38100" dist="38100" dir="2700000" algn="tl">
                    <a:srgbClr val="000000">
                      <a:alpha val="43137"/>
                    </a:srgbClr>
                  </a:outerShdw>
                </a:effectLst>
                <a:latin typeface="Calibri" panose="020F0502020204030204" pitchFamily="34" charset="0"/>
              </a:rPr>
              <a:t>, in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image of God</a:t>
            </a:r>
            <a:r>
              <a:rPr lang="en-US" sz="2800" dirty="0">
                <a:effectLst>
                  <a:outerShdw blurRad="38100" dist="38100" dir="2700000" algn="tl">
                    <a:srgbClr val="000000">
                      <a:alpha val="43137"/>
                    </a:srgbClr>
                  </a:outerShdw>
                </a:effectLst>
                <a:latin typeface="Calibri" panose="020F0502020204030204" pitchFamily="34" charset="0"/>
              </a:rPr>
              <a:t> He created him; male and female He created them. </a:t>
            </a:r>
            <a:r>
              <a:rPr lang="en-US" sz="2800" baseline="30000" dirty="0">
                <a:effectLst>
                  <a:outerShdw blurRad="38100" dist="38100" dir="2700000" algn="tl">
                    <a:srgbClr val="000000">
                      <a:alpha val="43137"/>
                    </a:srgbClr>
                  </a:outerShdw>
                </a:effectLst>
                <a:latin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181100" y="0"/>
            <a:ext cx="6781800" cy="2431435"/>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“Whoever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sheds man’s blood, By man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blood shall be shed, For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image of God</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made man.”</a:t>
            </a: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590602"/>
            <a:ext cx="2633700" cy="2286198"/>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66964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u="sng"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8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extLst>
              <p:ext uri="{D42A27DB-BD31-4B8C-83A1-F6EECF244321}">
                <p14:modId xmlns:p14="http://schemas.microsoft.com/office/powerpoint/2010/main" val="1527556000"/>
              </p:ext>
            </p:extLst>
          </p:nvPr>
        </p:nvGraphicFramePr>
        <p:xfrm>
          <a:off x="114300" y="670695"/>
          <a:ext cx="8915400" cy="5516611"/>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UNIQUE CHARACTERISTICS</a:t>
                      </a:r>
                      <a:endParaRPr lang="en-US" sz="3600" dirty="0">
                        <a:effectLst>
                          <a:outerShdw blurRad="38100" dist="38100" dir="2700000" algn="tl">
                            <a:srgbClr val="000000">
                              <a:alpha val="43137"/>
                            </a:srgbClr>
                          </a:outerShdw>
                        </a:effectLst>
                        <a:latin typeface="Calibri" panose="020F0502020204030204" pitchFamily="34" charset="0"/>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on Mt</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Concise</a:t>
                      </a: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OT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High quality GK</a:t>
                      </a: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Illustrations from nature &amp; daily living</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Proverbs &amp; Amos of the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Undeveloped Christology</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Imperatives (54)</a:t>
                      </a: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Practical</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Oldest book in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Many literary devices</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Difficult to outline</a:t>
                      </a: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b="1" u="sng" dirty="0">
                <a:solidFill>
                  <a:srgbClr val="FFFFCC"/>
                </a:solidFill>
              </a:rPr>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b="1" u="sng" dirty="0">
                <a:solidFill>
                  <a:srgbClr val="FFFFCC"/>
                </a:solidFill>
              </a:rPr>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5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b="1" u="sng" dirty="0">
                <a:solidFill>
                  <a:srgbClr val="FFFFCC"/>
                </a:solidFill>
              </a:rPr>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96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35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119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among you is wise and understanding? Let him show by his good behavior his deeds in the gentleness of wisdom.”</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93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among you is wise and understanding? Let him show by his good behavior his deeds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gentleness of wisdom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43544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085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6304274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Talk Thru the Bible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466.</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8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jealousy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8894267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1060573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selfish ambition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112385602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Talk Thru the Bible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466.</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7524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arrogant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2752762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Talk Thru the Bible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466.</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496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earthly, natural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1266646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2725681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A2324-3666-46A1-8621-46B2822F57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93"/>
            <a:ext cx="9144000" cy="6875187"/>
          </a:xfrm>
          <a:prstGeom prst="rect">
            <a:avLst/>
          </a:prstGeom>
        </p:spPr>
      </p:pic>
      <p:sp>
        <p:nvSpPr>
          <p:cNvPr id="27650" name="Rectangle 3"/>
          <p:cNvSpPr>
            <a:spLocks noGrp="1"/>
          </p:cNvSpPr>
          <p:nvPr>
            <p:ph type="body" idx="4294967295"/>
          </p:nvPr>
        </p:nvSpPr>
        <p:spPr>
          <a:xfrm>
            <a:off x="0" y="0"/>
            <a:ext cx="9121140" cy="2514600"/>
          </a:xfrm>
        </p:spPr>
        <p:txBody>
          <a:bodyPr/>
          <a:lstStyle/>
          <a:p>
            <a:pPr marL="0" indent="0" algn="ctr" eaLnBrk="1" hangingPunct="1">
              <a:spcBef>
                <a:spcPts val="0"/>
              </a:spcBef>
              <a:spcAft>
                <a:spcPts val="900"/>
              </a:spcAft>
              <a:buNone/>
              <a:defRPr/>
            </a:pPr>
            <a:r>
              <a:rPr lang="en-US" altLang="en-US" sz="4000" kern="1200" dirty="0">
                <a:solidFill>
                  <a:schemeClr val="tx2"/>
                </a:solidFill>
                <a:ea typeface="+mj-ea"/>
                <a:cs typeface="+mj-cs"/>
              </a:rPr>
              <a:t>Ecclesiastes 1:9</a:t>
            </a:r>
            <a:endParaRPr lang="en-US" sz="4000" kern="1200" dirty="0">
              <a:solidFill>
                <a:schemeClr val="tx2"/>
              </a:solidFill>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“That which has been is that which will be, And that which has been done is that which will be done. So there is nothing new </a:t>
            </a:r>
            <a:r>
              <a:rPr lang="en-US" sz="3600" b="1" u="sng" dirty="0">
                <a:solidFill>
                  <a:srgbClr val="FFFFCC"/>
                </a:solidFill>
                <a:effectLst>
                  <a:outerShdw blurRad="38100" dist="38100" dir="2700000" algn="tl">
                    <a:srgbClr val="000000">
                      <a:alpha val="43137"/>
                    </a:srgbClr>
                  </a:outerShdw>
                </a:effectLst>
              </a:rPr>
              <a:t>under the sun</a:t>
            </a:r>
            <a:r>
              <a:rPr lang="en-US" sz="3600"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1FE865BF-BF0F-4C29-B243-806B19B6D9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800350"/>
            <a:ext cx="2438400" cy="1828800"/>
          </a:xfrm>
          <a:prstGeom prst="rect">
            <a:avLst/>
          </a:prstGeom>
          <a:ln w="28575">
            <a:solidFill>
              <a:schemeClr val="tx1"/>
            </a:solidFill>
          </a:ln>
        </p:spPr>
      </p:pic>
    </p:spTree>
    <p:extLst>
      <p:ext uri="{BB962C8B-B14F-4D97-AF65-F5344CB8AC3E}">
        <p14:creationId xmlns:p14="http://schemas.microsoft.com/office/powerpoint/2010/main" val="1785603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demonic</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15993210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2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2483230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disorder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every evil thing.”</a:t>
            </a:r>
          </a:p>
        </p:txBody>
      </p:sp>
    </p:spTree>
    <p:extLst>
      <p:ext uri="{BB962C8B-B14F-4D97-AF65-F5344CB8AC3E}">
        <p14:creationId xmlns:p14="http://schemas.microsoft.com/office/powerpoint/2010/main" val="324627452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2342524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054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83681256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5E2E579-185E-438F-BCEF-71797F919A4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pure</a:t>
            </a:r>
            <a:r>
              <a:rPr lang="en-US" sz="3400" dirty="0">
                <a:effectLst>
                  <a:outerShdw blurRad="38100" dist="38100" dir="2700000" algn="tl">
                    <a:srgbClr val="000000">
                      <a:alpha val="43137"/>
                    </a:srgbClr>
                  </a:outerShdw>
                </a:effectLst>
                <a:latin typeface="Calibri" panose="020F0502020204030204" pitchFamily="34" charset="0"/>
              </a:rPr>
              <a:t>, then peaceable, gentle,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14724310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8920E31-222F-4B98-AF81-B3EE6CDFB098}"/>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1725147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peaceable</a:t>
            </a:r>
            <a:r>
              <a:rPr lang="en-US" sz="3400" dirty="0">
                <a:effectLst>
                  <a:outerShdw blurRad="38100" dist="38100" dir="2700000" algn="tl">
                    <a:srgbClr val="000000">
                      <a:alpha val="43137"/>
                    </a:srgbClr>
                  </a:outerShdw>
                </a:effectLst>
                <a:latin typeface="Calibri" panose="020F0502020204030204" pitchFamily="34" charset="0"/>
              </a:rPr>
              <a:t>, gentle,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t>
            </a:r>
            <a:r>
              <a:rPr lang="en-US" sz="3400" dirty="0">
                <a:effectLst>
                  <a:outerShdw blurRad="38100" dist="38100" dir="2700000" algn="tl">
                    <a:srgbClr val="000000">
                      <a:alpha val="43137"/>
                    </a:srgbClr>
                  </a:outerShdw>
                </a:effectLst>
                <a:latin typeface="Calibri" panose="020F0502020204030204" pitchFamily="34" charset="0"/>
              </a:rPr>
              <a:t> by those who make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t>
            </a:r>
            <a:r>
              <a:rPr lang="en-US" sz="34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97314753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C5CB0BE-B7E1-4E31-8050-0B40A8C194E8}"/>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123309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27FFB-434A-42A2-B4CD-716CD2CEF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latin typeface="Calibri" panose="020F0502020204030204" pitchFamily="34" charset="0"/>
              </a:rPr>
              <a:t>6 </a:t>
            </a:r>
            <a:r>
              <a:rPr lang="en-US" sz="3000" dirty="0">
                <a:effectLst>
                  <a:outerShdw blurRad="38100" dist="38100" dir="2700000" algn="tl">
                    <a:srgbClr val="000000"/>
                  </a:outerShdw>
                </a:effectLst>
                <a:latin typeface="Calibri" panose="020F0502020204030204" pitchFamily="34" charset="0"/>
                <a:cs typeface="+mn-cs"/>
              </a:rPr>
              <a:t>For a child will be born to us, a son will be given to us; And the government will rest on His shoulders; And His name will be called Wonderful Counselor, Mighty God, Eternal Father,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Prince of Peace</a:t>
            </a:r>
            <a:r>
              <a:rPr lang="en-US" sz="3000" dirty="0">
                <a:effectLst>
                  <a:outerShdw blurRad="38100" dist="38100" dir="2700000" algn="tl">
                    <a:srgbClr val="000000"/>
                  </a:outerShdw>
                </a:effectLst>
                <a:latin typeface="Calibri" panose="020F0502020204030204" pitchFamily="34" charset="0"/>
                <a:cs typeface="+mn-cs"/>
              </a:rPr>
              <a:t>. </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There will be no end to the increase of His government or of peace, On the throne of David and over his kingdom, To establish it and to uphold it with justice and righteousness From then on and forevermore. 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gentle</a:t>
            </a:r>
            <a:r>
              <a:rPr lang="en-US" sz="3400" dirty="0">
                <a:effectLst>
                  <a:outerShdw blurRad="38100" dist="38100" dir="2700000" algn="tl">
                    <a:srgbClr val="000000">
                      <a:alpha val="43137"/>
                    </a:srgbClr>
                  </a:outerShdw>
                </a:effectLst>
                <a:latin typeface="Calibri" panose="020F0502020204030204" pitchFamily="34" charset="0"/>
              </a:rPr>
              <a:t>,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108608809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DDE53FA-AF66-4CAA-9055-DC608AFB4B13}"/>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10463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reasonable</a:t>
            </a:r>
            <a:r>
              <a:rPr lang="en-US" sz="3400" dirty="0">
                <a:effectLst>
                  <a:outerShdw blurRad="38100" dist="38100" dir="2700000" algn="tl">
                    <a:srgbClr val="000000">
                      <a:alpha val="43137"/>
                    </a:srgbClr>
                  </a:outerShdw>
                </a:effectLst>
                <a:latin typeface="Calibri" panose="020F0502020204030204" pitchFamily="34" charset="0"/>
              </a:rPr>
              <a:t>,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285612634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A94A6C2-C3C2-4C15-AF62-4EAC85C69C4B}"/>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3388150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full of mercy and good fruits</a:t>
            </a:r>
            <a:r>
              <a:rPr lang="en-US" sz="3400" dirty="0">
                <a:effectLst>
                  <a:outerShdw blurRad="38100" dist="38100" dir="2700000" algn="tl">
                    <a:srgbClr val="000000">
                      <a:alpha val="43137"/>
                    </a:srgbClr>
                  </a:outerShdw>
                </a:effectLst>
                <a:latin typeface="Calibri" panose="020F0502020204030204" pitchFamily="34" charset="0"/>
              </a:rPr>
              <a:t>,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42062298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FE5280-B90F-430B-A5A9-6F79FFAB57DE}"/>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2377983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unwavering</a:t>
            </a:r>
            <a:r>
              <a:rPr lang="en-US" sz="3400" dirty="0">
                <a:effectLst>
                  <a:outerShdw blurRad="38100" dist="38100" dir="2700000" algn="tl">
                    <a:srgbClr val="000000">
                      <a:alpha val="43137"/>
                    </a:srgbClr>
                  </a:outerShdw>
                </a:effectLst>
                <a:latin typeface="Calibri" panose="020F0502020204030204" pitchFamily="34" charset="0"/>
              </a:rPr>
              <a:t>,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199677628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BAEBDF-7A02-41B8-BCA4-B53F6C6A62DF}"/>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2738709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unwavering,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hypocrisy</a:t>
            </a:r>
            <a:r>
              <a:rPr lang="en-US" sz="3400" dirty="0">
                <a:effectLst>
                  <a:outerShdw blurRad="38100" dist="38100" dir="2700000" algn="tl">
                    <a:srgbClr val="000000">
                      <a:alpha val="43137"/>
                    </a:srgbClr>
                  </a:outerShdw>
                </a:effectLst>
                <a:latin typeface="Calibri" panose="020F0502020204030204" pitchFamily="34" charset="0"/>
              </a:rPr>
              <a: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0839587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Without hypocrisy (Prov. 28:13)</a:t>
            </a:r>
          </a:p>
        </p:txBody>
      </p:sp>
      <p:pic>
        <p:nvPicPr>
          <p:cNvPr id="77828" name="Picture 1">
            <a:extLst>
              <a:ext uri="{FF2B5EF4-FFF2-40B4-BE49-F238E27FC236}">
                <a16:creationId xmlns:a16="http://schemas.microsoft.com/office/drawing/2014/main" id="{26425401-69C8-4A55-AC17-69F521D99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477" y="2016125"/>
            <a:ext cx="267264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73FDE54-1E41-484E-93BC-7B9A4EB286B5}"/>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spTree>
    <p:extLst>
      <p:ext uri="{BB962C8B-B14F-4D97-AF65-F5344CB8AC3E}">
        <p14:creationId xmlns:p14="http://schemas.microsoft.com/office/powerpoint/2010/main" val="2204012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49451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1181100" y="1600200"/>
            <a:ext cx="6781800" cy="31242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75780" name="Picture 2">
            <a:extLst>
              <a:ext uri="{FF2B5EF4-FFF2-40B4-BE49-F238E27FC236}">
                <a16:creationId xmlns:a16="http://schemas.microsoft.com/office/drawing/2014/main" id="{0E9030C8-481E-43A1-9955-EBDE8D3110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448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3776</TotalTime>
  <Words>3454</Words>
  <Application>Microsoft Office PowerPoint</Application>
  <PresentationFormat>On-screen Show (4:3)</PresentationFormat>
  <Paragraphs>432</Paragraphs>
  <Slides>73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73</vt:i4>
      </vt:variant>
    </vt:vector>
  </HeadingPairs>
  <TitlesOfParts>
    <vt:vector size="78"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Faith Manifesting Works (2:14-26)</vt:lpstr>
      <vt:lpstr>JAMES STRUCTURE</vt:lpstr>
      <vt:lpstr>Taming the Tongue (3:1-12)</vt:lpstr>
      <vt:lpstr>Taming the Tongue (3:1-12)</vt:lpstr>
      <vt:lpstr>Inconsistency (3:9-12)</vt:lpstr>
      <vt:lpstr>Inconsistency (3:9-12)</vt:lpstr>
      <vt:lpstr>PowerPoint Presentation</vt:lpstr>
      <vt:lpstr>PowerPoint Presentation</vt:lpstr>
      <vt:lpstr>PowerPoint Presentation</vt:lpstr>
      <vt:lpstr>Inconsistency (3:9-12)</vt:lpstr>
      <vt:lpstr>PowerPoint Presentation</vt:lpstr>
      <vt:lpstr>Inconsistency (3:9-12)</vt:lpstr>
      <vt:lpstr>Inconsistency (3:9-12)</vt:lpstr>
      <vt:lpstr>PowerPoint Presentation</vt:lpstr>
      <vt:lpstr>Inconsistency (3:9-12)</vt:lpstr>
      <vt:lpstr>Taming the Tongue (3:1-12)</vt:lpstr>
      <vt:lpstr>JAMES STRUCTURE</vt:lpstr>
      <vt:lpstr>Structure</vt:lpstr>
      <vt:lpstr>Structure</vt:lpstr>
      <vt:lpstr>Wisdom  (3:13-18)</vt:lpstr>
      <vt:lpstr>Wisdom  (3:13-18)</vt:lpstr>
      <vt:lpstr>PowerPoint Presentation</vt:lpstr>
      <vt:lpstr>PowerPoint Presentation</vt:lpstr>
      <vt:lpstr>Wisdom  (3:13-18)</vt:lpstr>
      <vt:lpstr>PowerPoint Presentation</vt:lpstr>
      <vt:lpstr>Human or Earthly Wisdom (3:14-16)</vt:lpstr>
      <vt:lpstr>PowerPoint Presentation</vt:lpstr>
      <vt:lpstr>Human or Earthly Wisdom (3:14-16)</vt:lpstr>
      <vt:lpstr>PowerPoint Presentation</vt:lpstr>
      <vt:lpstr>Human or Earthly Wisdom (3:14-16)</vt:lpstr>
      <vt:lpstr>PowerPoint Presentation</vt:lpstr>
      <vt:lpstr>Human or Earthly Wisdom (3:14-16)</vt:lpstr>
      <vt:lpstr>PowerPoint Presentation</vt:lpstr>
      <vt:lpstr>Human or Earthly Wisdom (3:14-16)</vt:lpstr>
      <vt:lpstr>PowerPoint Presentation</vt:lpstr>
      <vt:lpstr>PowerPoint Presentation</vt:lpstr>
      <vt:lpstr>Taming the Tongue (3:1-12)</vt:lpstr>
      <vt:lpstr>Human or Earthly Wisdom (3:14-16)</vt:lpstr>
      <vt:lpstr>PowerPoint Presentation</vt:lpstr>
      <vt:lpstr>Human or Earthly Wisdom (3:14-16)</vt:lpstr>
      <vt:lpstr>Wisdom  (3:13-18)</vt:lpstr>
      <vt:lpstr>PowerPoint Presentation</vt:lpstr>
      <vt:lpstr>Heavenly Wisdom (3:17-18)</vt:lpstr>
      <vt:lpstr>PowerPoint Presentation</vt:lpstr>
      <vt:lpstr>Heavenly Wisdom (3:17-18)</vt:lpstr>
      <vt:lpstr>PowerPoint Presentation</vt:lpstr>
      <vt:lpstr>Heavenly Wisdom (3:17-18)</vt:lpstr>
      <vt:lpstr>PowerPoint Presentation</vt:lpstr>
      <vt:lpstr>PowerPoint Presentation</vt:lpstr>
      <vt:lpstr>Heavenly Wisdom (3:17-18)</vt:lpstr>
      <vt:lpstr>PowerPoint Presentation</vt:lpstr>
      <vt:lpstr>Heavenly Wisdom (3:17-18)</vt:lpstr>
      <vt:lpstr>PowerPoint Presentation</vt:lpstr>
      <vt:lpstr>Heavenly Wisdom (3:17-18)</vt:lpstr>
      <vt:lpstr>PowerPoint Presentation</vt:lpstr>
      <vt:lpstr>Heavenly Wisdom (3:17-18)</vt:lpstr>
      <vt:lpstr>PowerPoint Presentation</vt:lpstr>
      <vt:lpstr>Heavenly Wisdom (3:17-18)</vt:lpstr>
      <vt:lpstr>CONCLUSION</vt:lpstr>
      <vt:lpstr>Wisdom  (3:13-18)</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017 - James-3v9-18 - MODIFIED 2</dc:title>
  <dc:subject>James</dc:subject>
  <dc:creator>A. Woods</dc:creator>
  <cp:lastModifiedBy>Andy Woods</cp:lastModifiedBy>
  <cp:revision>435</cp:revision>
  <cp:lastPrinted>2021-02-23T20:11:33Z</cp:lastPrinted>
  <dcterms:created xsi:type="dcterms:W3CDTF">2009-02-05T03:17:51Z</dcterms:created>
  <dcterms:modified xsi:type="dcterms:W3CDTF">2021-02-24T15:21:08Z</dcterms:modified>
</cp:coreProperties>
</file>