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71" r:id="rId2"/>
  </p:sldMasterIdLst>
  <p:notesMasterIdLst>
    <p:notesMasterId r:id="rId48"/>
  </p:notesMasterIdLst>
  <p:handoutMasterIdLst>
    <p:handoutMasterId r:id="rId49"/>
  </p:handoutMasterIdLst>
  <p:sldIdLst>
    <p:sldId id="435" r:id="rId3"/>
    <p:sldId id="6809" r:id="rId4"/>
    <p:sldId id="2064" r:id="rId5"/>
    <p:sldId id="6789" r:id="rId6"/>
    <p:sldId id="271" r:id="rId7"/>
    <p:sldId id="460" r:id="rId8"/>
    <p:sldId id="275" r:id="rId9"/>
    <p:sldId id="6863" r:id="rId10"/>
    <p:sldId id="461" r:id="rId11"/>
    <p:sldId id="6894" r:id="rId12"/>
    <p:sldId id="281" r:id="rId13"/>
    <p:sldId id="6914" r:id="rId14"/>
    <p:sldId id="6919" r:id="rId15"/>
    <p:sldId id="6980" r:id="rId16"/>
    <p:sldId id="6920" r:id="rId17"/>
    <p:sldId id="7021" r:id="rId18"/>
    <p:sldId id="7022" r:id="rId19"/>
    <p:sldId id="7040" r:id="rId20"/>
    <p:sldId id="7023" r:id="rId21"/>
    <p:sldId id="7024" r:id="rId22"/>
    <p:sldId id="7007" r:id="rId23"/>
    <p:sldId id="7025" r:id="rId24"/>
    <p:sldId id="7026" r:id="rId25"/>
    <p:sldId id="7027" r:id="rId26"/>
    <p:sldId id="7028" r:id="rId27"/>
    <p:sldId id="7029" r:id="rId28"/>
    <p:sldId id="5313" r:id="rId29"/>
    <p:sldId id="7030" r:id="rId30"/>
    <p:sldId id="7011" r:id="rId31"/>
    <p:sldId id="7031" r:id="rId32"/>
    <p:sldId id="7032" r:id="rId33"/>
    <p:sldId id="7033" r:id="rId34"/>
    <p:sldId id="7012" r:id="rId35"/>
    <p:sldId id="7034" r:id="rId36"/>
    <p:sldId id="6541" r:id="rId37"/>
    <p:sldId id="2191" r:id="rId38"/>
    <p:sldId id="7041" r:id="rId39"/>
    <p:sldId id="7035" r:id="rId40"/>
    <p:sldId id="270" r:id="rId41"/>
    <p:sldId id="7036" r:id="rId42"/>
    <p:sldId id="7037" r:id="rId43"/>
    <p:sldId id="6596" r:id="rId44"/>
    <p:sldId id="7038" r:id="rId45"/>
    <p:sldId id="6981" r:id="rId46"/>
    <p:sldId id="7039" r:id="rId47"/>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CC"/>
    <a:srgbClr val="FF99FF"/>
    <a:srgbClr val="FFCCFF"/>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B34C61-3DE5-4C43-A2A4-2CFB7C4196F4}" v="4" dt="2020-11-19T01:59:06.1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9" autoAdjust="0"/>
    <p:restoredTop sz="95529" autoAdjust="0"/>
  </p:normalViewPr>
  <p:slideViewPr>
    <p:cSldViewPr>
      <p:cViewPr varScale="1">
        <p:scale>
          <a:sx n="57" d="100"/>
          <a:sy n="57" d="100"/>
        </p:scale>
        <p:origin x="76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100" d="100"/>
          <a:sy n="100" d="100"/>
        </p:scale>
        <p:origin x="3202"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EAED2A9-D9A5-4DD8-87C9-C53EA1497A3F}"/>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4E4B6840-B310-4767-9CB1-730B0EC913A8}" type="slidenum">
              <a:rPr lang="en-US" smtClean="0"/>
              <a:t>‹#›</a:t>
            </a:fld>
            <a:endParaRPr lang="en-US"/>
          </a:p>
        </p:txBody>
      </p:sp>
      <p:sp>
        <p:nvSpPr>
          <p:cNvPr id="6" name="Rectangle 4">
            <a:extLst>
              <a:ext uri="{FF2B5EF4-FFF2-40B4-BE49-F238E27FC236}">
                <a16:creationId xmlns:a16="http://schemas.microsoft.com/office/drawing/2014/main" id="{81748C50-F573-40D1-9290-8CBBC80C2149}"/>
              </a:ext>
            </a:extLst>
          </p:cNvPr>
          <p:cNvSpPr>
            <a:spLocks noGrp="1" noChangeArrowheads="1"/>
          </p:cNvSpPr>
          <p:nvPr>
            <p:ph type="ftr" sz="quarter" idx="2"/>
          </p:nvPr>
        </p:nvSpPr>
        <p:spPr bwMode="auto">
          <a:xfrm>
            <a:off x="0" y="9098515"/>
            <a:ext cx="3381248" cy="502685"/>
          </a:xfrm>
          <a:prstGeom prst="rect">
            <a:avLst/>
          </a:prstGeom>
          <a:noFill/>
          <a:ln w="9525">
            <a:noFill/>
            <a:miter lim="800000"/>
            <a:headEnd/>
            <a:tailEnd/>
          </a:ln>
        </p:spPr>
        <p:txBody>
          <a:bodyPr vert="horz" wrap="square" lIns="103101" tIns="51552" rIns="103101" bIns="51552" numCol="1" anchor="b" anchorCtr="0" compatLnSpc="1">
            <a:prstTxWarp prst="textNoShape">
              <a:avLst/>
            </a:prstTxWarp>
          </a:bodyPr>
          <a:lstStyle>
            <a:lvl1pPr defTabSz="974954" eaLnBrk="1" hangingPunct="1">
              <a:defRPr sz="15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7" name="Header Placeholder 1">
            <a:extLst>
              <a:ext uri="{FF2B5EF4-FFF2-40B4-BE49-F238E27FC236}">
                <a16:creationId xmlns:a16="http://schemas.microsoft.com/office/drawing/2014/main" id="{ECE9C2CB-32EA-41FC-BB55-681B46CF53BB}"/>
              </a:ext>
            </a:extLst>
          </p:cNvPr>
          <p:cNvSpPr>
            <a:spLocks noGrp="1"/>
          </p:cNvSpPr>
          <p:nvPr>
            <p:ph type="hdr" sz="quarter"/>
          </p:nvPr>
        </p:nvSpPr>
        <p:spPr>
          <a:xfrm>
            <a:off x="1733974" y="76200"/>
            <a:ext cx="3847253" cy="762000"/>
          </a:xfrm>
          <a:prstGeom prst="rect">
            <a:avLst/>
          </a:prstGeom>
        </p:spPr>
        <p:txBody>
          <a:bodyPr vert="horz" lIns="113086" tIns="56543" rIns="113086" bIns="56543" rtlCol="0"/>
          <a:lstStyle>
            <a:lvl1pPr algn="ctr">
              <a:defRPr sz="1600" dirty="0">
                <a:latin typeface="Calibri" panose="020F0502020204030204" pitchFamily="34" charset="0"/>
                <a:cs typeface="Calibri" panose="020F0502020204030204" pitchFamily="34" charset="0"/>
              </a:defRPr>
            </a:lvl1pPr>
          </a:lstStyle>
          <a:p>
            <a:pPr>
              <a:defRPr/>
            </a:pPr>
            <a:r>
              <a:rPr lang="en-US" sz="1500" dirty="0"/>
              <a:t>Dr. Andy Woods</a:t>
            </a:r>
          </a:p>
          <a:p>
            <a:pPr>
              <a:defRPr/>
            </a:pPr>
            <a:r>
              <a:rPr lang="en-US" sz="1500" dirty="0"/>
              <a:t>016 - James 3:1-12</a:t>
            </a:r>
          </a:p>
          <a:p>
            <a:pPr>
              <a:defRPr/>
            </a:pPr>
            <a:r>
              <a:rPr lang="en-US" sz="1500" dirty="0"/>
              <a:t>02-10-2021</a:t>
            </a:r>
          </a:p>
        </p:txBody>
      </p:sp>
    </p:spTree>
    <p:extLst>
      <p:ext uri="{BB962C8B-B14F-4D97-AF65-F5344CB8AC3E}">
        <p14:creationId xmlns:p14="http://schemas.microsoft.com/office/powerpoint/2010/main" val="797230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734CF6D9-3ED1-491D-ABBF-4171F7330A3B}" type="datetimeFigureOut">
              <a:rPr lang="en-US" smtClean="0"/>
              <a:t>2/10/2021</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6AE4B972-4244-4A88-9730-342E1454F012}" type="slidenum">
              <a:rPr lang="en-US" smtClean="0"/>
              <a:t>‹#›</a:t>
            </a:fld>
            <a:endParaRPr lang="en-US"/>
          </a:p>
        </p:txBody>
      </p:sp>
    </p:spTree>
    <p:extLst>
      <p:ext uri="{BB962C8B-B14F-4D97-AF65-F5344CB8AC3E}">
        <p14:creationId xmlns:p14="http://schemas.microsoft.com/office/powerpoint/2010/main" val="35744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722DEA6B-EF80-4905-9D4B-8DD89E4DB002}"/>
              </a:ext>
            </a:extLst>
          </p:cNvPr>
          <p:cNvGrpSpPr>
            <a:grpSpLocks/>
          </p:cNvGrpSpPr>
          <p:nvPr/>
        </p:nvGrpSpPr>
        <p:grpSpPr bwMode="auto">
          <a:xfrm>
            <a:off x="0" y="0"/>
            <a:ext cx="1085850" cy="6854825"/>
            <a:chOff x="0" y="0"/>
            <a:chExt cx="684" cy="4318"/>
          </a:xfrm>
        </p:grpSpPr>
        <p:sp>
          <p:nvSpPr>
            <p:cNvPr id="5" name="Rectangle 3">
              <a:extLst>
                <a:ext uri="{FF2B5EF4-FFF2-40B4-BE49-F238E27FC236}">
                  <a16:creationId xmlns:a16="http://schemas.microsoft.com/office/drawing/2014/main" id="{DB75B705-10E4-45CA-8D6B-B704BCBA7905}"/>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1059CB4A-2959-4C58-94AE-47A4087AB99E}"/>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77E54CF9-1507-4E63-8064-D7E95B225A4A}"/>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8" name="Rectangle 6">
                <a:extLst>
                  <a:ext uri="{FF2B5EF4-FFF2-40B4-BE49-F238E27FC236}">
                    <a16:creationId xmlns:a16="http://schemas.microsoft.com/office/drawing/2014/main" id="{AB04FBDB-3975-4573-8A5A-D145DCF85826}"/>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9" name="Rectangle 7">
                <a:extLst>
                  <a:ext uri="{FF2B5EF4-FFF2-40B4-BE49-F238E27FC236}">
                    <a16:creationId xmlns:a16="http://schemas.microsoft.com/office/drawing/2014/main" id="{D6AE5C58-17E5-44E8-84DF-6E3A5F88D5E4}"/>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 name="Rectangle 8">
                <a:extLst>
                  <a:ext uri="{FF2B5EF4-FFF2-40B4-BE49-F238E27FC236}">
                    <a16:creationId xmlns:a16="http://schemas.microsoft.com/office/drawing/2014/main" id="{8BE1B3F6-2309-41EB-80C4-0434C997977D}"/>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1" name="Rectangle 9">
                <a:extLst>
                  <a:ext uri="{FF2B5EF4-FFF2-40B4-BE49-F238E27FC236}">
                    <a16:creationId xmlns:a16="http://schemas.microsoft.com/office/drawing/2014/main" id="{EF1D44D0-51B5-4A4A-BAF1-47352314C7FF}"/>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2" name="Rectangle 10">
                <a:extLst>
                  <a:ext uri="{FF2B5EF4-FFF2-40B4-BE49-F238E27FC236}">
                    <a16:creationId xmlns:a16="http://schemas.microsoft.com/office/drawing/2014/main" id="{6C5D6786-88C5-4363-9DE0-48812875B00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3" name="Rectangle 11">
                <a:extLst>
                  <a:ext uri="{FF2B5EF4-FFF2-40B4-BE49-F238E27FC236}">
                    <a16:creationId xmlns:a16="http://schemas.microsoft.com/office/drawing/2014/main" id="{F56A9F91-D184-4B62-8600-796BD5051476}"/>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4" name="Rectangle 12">
                <a:extLst>
                  <a:ext uri="{FF2B5EF4-FFF2-40B4-BE49-F238E27FC236}">
                    <a16:creationId xmlns:a16="http://schemas.microsoft.com/office/drawing/2014/main" id="{85A6D734-FC30-460B-B868-4CCDEBB37C9D}"/>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5" name="Rectangle 13">
                <a:extLst>
                  <a:ext uri="{FF2B5EF4-FFF2-40B4-BE49-F238E27FC236}">
                    <a16:creationId xmlns:a16="http://schemas.microsoft.com/office/drawing/2014/main" id="{FBAE3283-AFB0-4AF1-BCFB-ED848FB6D849}"/>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6" name="Rectangle 14">
                <a:extLst>
                  <a:ext uri="{FF2B5EF4-FFF2-40B4-BE49-F238E27FC236}">
                    <a16:creationId xmlns:a16="http://schemas.microsoft.com/office/drawing/2014/main" id="{8FE3865A-E51A-4D04-851A-BF1ACB7C836C}"/>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7" name="Rectangle 15">
                <a:extLst>
                  <a:ext uri="{FF2B5EF4-FFF2-40B4-BE49-F238E27FC236}">
                    <a16:creationId xmlns:a16="http://schemas.microsoft.com/office/drawing/2014/main" id="{8835C84A-F99D-4900-9E35-3DADD059AEE5}"/>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8" name="Rectangle 16">
                <a:extLst>
                  <a:ext uri="{FF2B5EF4-FFF2-40B4-BE49-F238E27FC236}">
                    <a16:creationId xmlns:a16="http://schemas.microsoft.com/office/drawing/2014/main" id="{DA393492-A5BA-45F4-9577-577F5EFC7A47}"/>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9" name="Rectangle 17">
                <a:extLst>
                  <a:ext uri="{FF2B5EF4-FFF2-40B4-BE49-F238E27FC236}">
                    <a16:creationId xmlns:a16="http://schemas.microsoft.com/office/drawing/2014/main" id="{B736BF7A-84AE-4AC7-A0A0-0345B7C99CD9}"/>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0" name="Rectangle 18">
                <a:extLst>
                  <a:ext uri="{FF2B5EF4-FFF2-40B4-BE49-F238E27FC236}">
                    <a16:creationId xmlns:a16="http://schemas.microsoft.com/office/drawing/2014/main" id="{5A31D3A8-2535-4EA7-A185-2CD52F5D8F0D}"/>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1" name="Rectangle 19">
                <a:extLst>
                  <a:ext uri="{FF2B5EF4-FFF2-40B4-BE49-F238E27FC236}">
                    <a16:creationId xmlns:a16="http://schemas.microsoft.com/office/drawing/2014/main" id="{0ED74DB6-9828-4AE5-890A-E5F4BC9884F8}"/>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2" name="Rectangle 20">
                <a:extLst>
                  <a:ext uri="{FF2B5EF4-FFF2-40B4-BE49-F238E27FC236}">
                    <a16:creationId xmlns:a16="http://schemas.microsoft.com/office/drawing/2014/main" id="{43040724-D319-477D-BCF1-2EF7E2DB5EDC}"/>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3" name="Rectangle 21">
                <a:extLst>
                  <a:ext uri="{FF2B5EF4-FFF2-40B4-BE49-F238E27FC236}">
                    <a16:creationId xmlns:a16="http://schemas.microsoft.com/office/drawing/2014/main" id="{BF7AD965-39F9-499A-BBE1-6BABBAE8DC72}"/>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4" name="Rectangle 22">
                <a:extLst>
                  <a:ext uri="{FF2B5EF4-FFF2-40B4-BE49-F238E27FC236}">
                    <a16:creationId xmlns:a16="http://schemas.microsoft.com/office/drawing/2014/main" id="{851BFDA0-ED34-41D0-AD64-EA9017B2F54E}"/>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5" name="Rectangle 23">
                <a:extLst>
                  <a:ext uri="{FF2B5EF4-FFF2-40B4-BE49-F238E27FC236}">
                    <a16:creationId xmlns:a16="http://schemas.microsoft.com/office/drawing/2014/main" id="{12F9CD6F-16A7-458A-865C-F6F22BB640DE}"/>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6" name="Rectangle 24">
                <a:extLst>
                  <a:ext uri="{FF2B5EF4-FFF2-40B4-BE49-F238E27FC236}">
                    <a16:creationId xmlns:a16="http://schemas.microsoft.com/office/drawing/2014/main" id="{2A444688-691B-47DF-A0F8-6376C28787D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7" name="Rectangle 25">
                <a:extLst>
                  <a:ext uri="{FF2B5EF4-FFF2-40B4-BE49-F238E27FC236}">
                    <a16:creationId xmlns:a16="http://schemas.microsoft.com/office/drawing/2014/main" id="{996B8306-CF09-4EDD-9054-FEE2DA1D43FA}"/>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8" name="Rectangle 26">
                <a:extLst>
                  <a:ext uri="{FF2B5EF4-FFF2-40B4-BE49-F238E27FC236}">
                    <a16:creationId xmlns:a16="http://schemas.microsoft.com/office/drawing/2014/main" id="{DC782DFA-38AF-46BA-A7BC-4F2AAECD1712}"/>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29" name="Rectangle 27">
                <a:extLst>
                  <a:ext uri="{FF2B5EF4-FFF2-40B4-BE49-F238E27FC236}">
                    <a16:creationId xmlns:a16="http://schemas.microsoft.com/office/drawing/2014/main" id="{F05485BA-8785-4D15-9A55-108B6418DAC3}"/>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0" name="Rectangle 28">
                <a:extLst>
                  <a:ext uri="{FF2B5EF4-FFF2-40B4-BE49-F238E27FC236}">
                    <a16:creationId xmlns:a16="http://schemas.microsoft.com/office/drawing/2014/main" id="{EE45A6DE-A61B-4852-8662-A064F89A699A}"/>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1" name="Rectangle 29">
                <a:extLst>
                  <a:ext uri="{FF2B5EF4-FFF2-40B4-BE49-F238E27FC236}">
                    <a16:creationId xmlns:a16="http://schemas.microsoft.com/office/drawing/2014/main" id="{2416896E-1929-41F7-8C1F-6085065215DB}"/>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2" name="Rectangle 30">
                <a:extLst>
                  <a:ext uri="{FF2B5EF4-FFF2-40B4-BE49-F238E27FC236}">
                    <a16:creationId xmlns:a16="http://schemas.microsoft.com/office/drawing/2014/main" id="{F34821BF-2DD1-4A61-82B8-DE3C6BFA0C47}"/>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3" name="Rectangle 31">
                <a:extLst>
                  <a:ext uri="{FF2B5EF4-FFF2-40B4-BE49-F238E27FC236}">
                    <a16:creationId xmlns:a16="http://schemas.microsoft.com/office/drawing/2014/main" id="{7154A0D8-1DCC-4680-AF5D-25CF0913CF1F}"/>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4" name="Rectangle 32">
                <a:extLst>
                  <a:ext uri="{FF2B5EF4-FFF2-40B4-BE49-F238E27FC236}">
                    <a16:creationId xmlns:a16="http://schemas.microsoft.com/office/drawing/2014/main" id="{3B88B3EA-B6C4-42FE-A389-F4A406E42E8D}"/>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35" name="Rectangle 33">
                <a:extLst>
                  <a:ext uri="{FF2B5EF4-FFF2-40B4-BE49-F238E27FC236}">
                    <a16:creationId xmlns:a16="http://schemas.microsoft.com/office/drawing/2014/main" id="{607E22A0-7A62-4687-BAFD-A2BE5094E361}"/>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21538" name="Rectangle 34"/>
          <p:cNvSpPr>
            <a:spLocks noGrp="1" noChangeArrowheads="1"/>
          </p:cNvSpPr>
          <p:nvPr>
            <p:ph type="ctrTitle" sz="quarter"/>
          </p:nvPr>
        </p:nvSpPr>
        <p:spPr>
          <a:xfrm>
            <a:off x="1143000" y="2286000"/>
            <a:ext cx="7772400" cy="1143000"/>
          </a:xfrm>
        </p:spPr>
        <p:txBody>
          <a:bodyPr/>
          <a:lstStyle>
            <a:lvl1pPr algn="ctr">
              <a:defRPr>
                <a:solidFill>
                  <a:srgbClr val="00FFFF"/>
                </a:solidFill>
              </a:defRPr>
            </a:lvl1pPr>
          </a:lstStyle>
          <a:p>
            <a:r>
              <a:rPr lang="en-US"/>
              <a:t>Click to edit Master title style</a:t>
            </a:r>
          </a:p>
        </p:txBody>
      </p:sp>
      <p:sp>
        <p:nvSpPr>
          <p:cNvPr id="21539" name="Rectangle 35"/>
          <p:cNvSpPr>
            <a:spLocks noGrp="1" noChangeArrowheads="1"/>
          </p:cNvSpPr>
          <p:nvPr>
            <p:ph type="subTitle" sz="quarter" idx="1"/>
          </p:nvPr>
        </p:nvSpPr>
        <p:spPr>
          <a:xfrm>
            <a:off x="1828800" y="3886200"/>
            <a:ext cx="64008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10FA3026-D95D-47C9-975B-0A26081C775D}"/>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5D71621-8C9D-4B52-92DD-75F22031D23A}"/>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AF77B1C6-C3E0-4E82-AE09-FBABC0A16588}"/>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1F3943A-7778-443D-8DDA-CDA32C7EDE04}" type="slidenum">
              <a:rPr lang="en-US" altLang="en-US"/>
              <a:pPr>
                <a:defRPr/>
              </a:pPr>
              <a:t>‹#›</a:t>
            </a:fld>
            <a:endParaRPr lang="en-US" altLang="en-US"/>
          </a:p>
        </p:txBody>
      </p:sp>
    </p:spTree>
    <p:extLst>
      <p:ext uri="{BB962C8B-B14F-4D97-AF65-F5344CB8AC3E}">
        <p14:creationId xmlns:p14="http://schemas.microsoft.com/office/powerpoint/2010/main" val="258757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DD44885D-CA54-4498-B1E4-02D95A262F1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22DA935-E4DE-4B5B-8EE2-044E0668E09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36A6B99-169F-4318-BE4E-7DA48BD95FB0}"/>
              </a:ext>
            </a:extLst>
          </p:cNvPr>
          <p:cNvSpPr>
            <a:spLocks noGrp="1" noChangeArrowheads="1"/>
          </p:cNvSpPr>
          <p:nvPr>
            <p:ph type="sldNum" sz="quarter" idx="12"/>
          </p:nvPr>
        </p:nvSpPr>
        <p:spPr/>
        <p:txBody>
          <a:bodyPr/>
          <a:lstStyle>
            <a:lvl1pPr>
              <a:defRPr smtClean="0"/>
            </a:lvl1pPr>
          </a:lstStyle>
          <a:p>
            <a:pPr>
              <a:defRPr/>
            </a:pPr>
            <a:fld id="{88D58D40-A04F-4D34-A12B-6A73C38B448B}" type="slidenum">
              <a:rPr lang="en-US" altLang="en-US"/>
              <a:pPr>
                <a:defRPr/>
              </a:pPr>
              <a:t>‹#›</a:t>
            </a:fld>
            <a:endParaRPr lang="en-US" altLang="en-US"/>
          </a:p>
        </p:txBody>
      </p:sp>
    </p:spTree>
    <p:extLst>
      <p:ext uri="{BB962C8B-B14F-4D97-AF65-F5344CB8AC3E}">
        <p14:creationId xmlns:p14="http://schemas.microsoft.com/office/powerpoint/2010/main" val="970058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92938" y="609600"/>
            <a:ext cx="1949450"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609600"/>
            <a:ext cx="5697538"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C9B891F-AC9A-4091-9646-67ADC5B76685}"/>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EC4DA877-2DAB-44AD-B678-53CAF737C47A}"/>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959FA1A-8D01-445C-9822-C2E2EB257956}"/>
              </a:ext>
            </a:extLst>
          </p:cNvPr>
          <p:cNvSpPr>
            <a:spLocks noGrp="1" noChangeArrowheads="1"/>
          </p:cNvSpPr>
          <p:nvPr>
            <p:ph type="sldNum" sz="quarter" idx="12"/>
          </p:nvPr>
        </p:nvSpPr>
        <p:spPr/>
        <p:txBody>
          <a:bodyPr/>
          <a:lstStyle>
            <a:lvl1pPr>
              <a:defRPr smtClean="0"/>
            </a:lvl1pPr>
          </a:lstStyle>
          <a:p>
            <a:pPr>
              <a:defRPr/>
            </a:pPr>
            <a:fld id="{FAA94942-52D5-4EB2-8CE9-42B82099D9EA}" type="slidenum">
              <a:rPr lang="en-US" altLang="en-US"/>
              <a:pPr>
                <a:defRPr/>
              </a:pPr>
              <a:t>‹#›</a:t>
            </a:fld>
            <a:endParaRPr lang="en-US" altLang="en-US"/>
          </a:p>
        </p:txBody>
      </p:sp>
    </p:spTree>
    <p:extLst>
      <p:ext uri="{BB962C8B-B14F-4D97-AF65-F5344CB8AC3E}">
        <p14:creationId xmlns:p14="http://schemas.microsoft.com/office/powerpoint/2010/main" val="24092630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35">
            <a:extLst>
              <a:ext uri="{FF2B5EF4-FFF2-40B4-BE49-F238E27FC236}">
                <a16:creationId xmlns:a16="http://schemas.microsoft.com/office/drawing/2014/main" id="{DDFD4D20-063D-4685-940B-7FCB800C6E86}"/>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CCB727FC-6DEC-449F-B092-0E9D65564F1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0B3998E-672F-4324-9ED3-326D1025BAD7}"/>
              </a:ext>
            </a:extLst>
          </p:cNvPr>
          <p:cNvSpPr>
            <a:spLocks noGrp="1" noChangeArrowheads="1"/>
          </p:cNvSpPr>
          <p:nvPr>
            <p:ph type="sldNum" sz="quarter" idx="12"/>
          </p:nvPr>
        </p:nvSpPr>
        <p:spPr/>
        <p:txBody>
          <a:bodyPr/>
          <a:lstStyle>
            <a:lvl1pPr>
              <a:defRPr smtClean="0"/>
            </a:lvl1pPr>
          </a:lstStyle>
          <a:p>
            <a:pPr>
              <a:defRPr/>
            </a:pPr>
            <a:fld id="{A0DC7DEC-99C4-4832-90B7-0B712EE84C5F}" type="slidenum">
              <a:rPr lang="en-US" altLang="en-US"/>
              <a:pPr>
                <a:defRPr/>
              </a:pPr>
              <a:t>‹#›</a:t>
            </a:fld>
            <a:endParaRPr lang="en-US" altLang="en-US"/>
          </a:p>
        </p:txBody>
      </p:sp>
    </p:spTree>
    <p:extLst>
      <p:ext uri="{BB962C8B-B14F-4D97-AF65-F5344CB8AC3E}">
        <p14:creationId xmlns:p14="http://schemas.microsoft.com/office/powerpoint/2010/main" val="3391459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endParaRPr>
          </a:p>
        </p:txBody>
      </p:sp>
    </p:spTree>
    <p:extLst>
      <p:ext uri="{BB962C8B-B14F-4D97-AF65-F5344CB8AC3E}">
        <p14:creationId xmlns:p14="http://schemas.microsoft.com/office/powerpoint/2010/main" val="3021876776"/>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232A653-7598-4A5A-8868-93072254DCF3}"/>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0E5BCE8E-6537-4973-8D74-CA1C858FD17F}"/>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7300402"/>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CE76257-B406-473C-99CB-BA1FDDA37C57}"/>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BA4EE19E-179D-4789-8959-9D955ECBC3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86060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6DA4BE0F-0820-4411-AB56-E06A7EC892F4}"/>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29AD4F6A-853C-4CC0-ABE4-A315A5757E3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19640298"/>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B7BC62C-2AC2-4677-B4E8-091D1C73B42D}"/>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3D9F99D9-A0ED-48FC-A037-FE96C4C6CFC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6655145"/>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354F7FB-3447-4A51-8CF0-82D5A327D75F}"/>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6F19A28F-0488-4E01-BFB0-208C67915492}"/>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84806234"/>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96892B2-A039-41BF-8448-6B38F6470319}"/>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F1A7719C-0510-4D12-937E-3106B320F190}"/>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483053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F9B6EA3A-0B1F-4D7A-80A5-550F93D3A32A}"/>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0696245-6114-4661-8B70-DF37574BFE7B}"/>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BECDE98D-DF6B-49E0-A072-A6C5A960595C}"/>
              </a:ext>
            </a:extLst>
          </p:cNvPr>
          <p:cNvSpPr>
            <a:spLocks noGrp="1" noChangeArrowheads="1"/>
          </p:cNvSpPr>
          <p:nvPr>
            <p:ph type="sldNum" sz="quarter" idx="12"/>
          </p:nvPr>
        </p:nvSpPr>
        <p:spPr/>
        <p:txBody>
          <a:bodyPr/>
          <a:lstStyle>
            <a:lvl1pPr>
              <a:defRPr smtClean="0"/>
            </a:lvl1pPr>
          </a:lstStyle>
          <a:p>
            <a:pPr>
              <a:defRPr/>
            </a:pPr>
            <a:fld id="{E5D6BB55-550D-49F5-9CB6-324810B6EB9F}" type="slidenum">
              <a:rPr lang="en-US" altLang="en-US"/>
              <a:pPr>
                <a:defRPr/>
              </a:pPr>
              <a:t>‹#›</a:t>
            </a:fld>
            <a:endParaRPr lang="en-US" altLang="en-US"/>
          </a:p>
        </p:txBody>
      </p:sp>
    </p:spTree>
    <p:extLst>
      <p:ext uri="{BB962C8B-B14F-4D97-AF65-F5344CB8AC3E}">
        <p14:creationId xmlns:p14="http://schemas.microsoft.com/office/powerpoint/2010/main" val="17398074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5BFB42CD-8BE1-4B56-AD81-5581C86E4810}"/>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5AFBD3E9-D277-42B1-9B6E-B4D58553C67A}"/>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15676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B80FB7-0778-494F-BAA6-B33FB7E1C8B5}"/>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14F258C1-B56C-4183-8395-B96823C7D9BD}"/>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6073833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B5087881-157A-443C-9B8E-79191F08CF9C}"/>
              </a:ext>
            </a:extLst>
          </p:cNvPr>
          <p:cNvSpPr>
            <a:spLocks noGrp="1" noChangeArrowheads="1"/>
          </p:cNvSpPr>
          <p:nvPr/>
        </p:nvSpPr>
        <p:spPr bwMode="auto">
          <a:xfrm>
            <a:off x="1143000" y="609600"/>
            <a:ext cx="77724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a:extLst>
              <a:ext uri="{FF2B5EF4-FFF2-40B4-BE49-F238E27FC236}">
                <a16:creationId xmlns:a16="http://schemas.microsoft.com/office/drawing/2014/main" id="{8F53C99B-78FF-4FAD-A984-08ADD124445C}"/>
              </a:ext>
            </a:extLst>
          </p:cNvPr>
          <p:cNvSpPr>
            <a:spLocks noGrp="1" noChangeArrowheads="1"/>
          </p:cNvSpPr>
          <p:nvPr/>
        </p:nvSpPr>
        <p:spPr bwMode="auto">
          <a:xfrm>
            <a:off x="1169988" y="1946275"/>
            <a:ext cx="77724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811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E135F78-679E-4FAA-A5DD-5422C84E1FB7}"/>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084712ED-11CB-4D9D-AFCE-BBD8D246365E}"/>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7B1FB408-ED3B-4941-B552-350B15A28076}"/>
              </a:ext>
            </a:extLst>
          </p:cNvPr>
          <p:cNvSpPr>
            <a:spLocks noGrp="1" noChangeArrowheads="1"/>
          </p:cNvSpPr>
          <p:nvPr>
            <p:ph type="sldNum" sz="quarter" idx="12"/>
          </p:nvPr>
        </p:nvSpPr>
        <p:spPr/>
        <p:txBody>
          <a:bodyPr/>
          <a:lstStyle>
            <a:lvl1pPr>
              <a:defRPr/>
            </a:lvl1pPr>
          </a:lstStyle>
          <a:p>
            <a:pPr>
              <a:defRPr/>
            </a:pPr>
            <a:fld id="{5CC5EFF3-1869-405B-99F0-64CB4E505D34}" type="slidenum">
              <a:rPr lang="en-US" altLang="en-US"/>
              <a:pPr>
                <a:defRPr/>
              </a:pPr>
              <a:t>‹#›</a:t>
            </a:fld>
            <a:endParaRPr lang="en-US" altLang="en-US"/>
          </a:p>
        </p:txBody>
      </p:sp>
    </p:spTree>
    <p:extLst>
      <p:ext uri="{BB962C8B-B14F-4D97-AF65-F5344CB8AC3E}">
        <p14:creationId xmlns:p14="http://schemas.microsoft.com/office/powerpoint/2010/main" val="422124379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A677FA94-7816-4E0C-B6E8-81A6D27B0152}"/>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0632B979-0D64-4B1E-B2F0-4BFB76746187}"/>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4965B92A-B4B3-4E67-A74B-5C80195BAD13}"/>
              </a:ext>
            </a:extLst>
          </p:cNvPr>
          <p:cNvSpPr>
            <a:spLocks noGrp="1" noChangeArrowheads="1"/>
          </p:cNvSpPr>
          <p:nvPr>
            <p:ph type="sldNum" sz="quarter" idx="12"/>
          </p:nvPr>
        </p:nvSpPr>
        <p:spPr/>
        <p:txBody>
          <a:bodyPr/>
          <a:lstStyle>
            <a:lvl1pPr>
              <a:defRPr/>
            </a:lvl1pPr>
          </a:lstStyle>
          <a:p>
            <a:pPr>
              <a:defRPr/>
            </a:pPr>
            <a:fld id="{140EC931-31B8-4D1B-9092-61EE2B6F5F19}" type="slidenum">
              <a:rPr lang="en-US" altLang="en-US"/>
              <a:pPr>
                <a:defRPr/>
              </a:pPr>
              <a:t>‹#›</a:t>
            </a:fld>
            <a:endParaRPr lang="en-US" altLang="en-US"/>
          </a:p>
        </p:txBody>
      </p:sp>
    </p:spTree>
    <p:extLst>
      <p:ext uri="{BB962C8B-B14F-4D97-AF65-F5344CB8AC3E}">
        <p14:creationId xmlns:p14="http://schemas.microsoft.com/office/powerpoint/2010/main" val="1252988875"/>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91508D-EF6B-4831-9372-70644B083975}"/>
              </a:ext>
            </a:extLst>
          </p:cNvPr>
          <p:cNvSpPr>
            <a:spLocks noGrp="1"/>
          </p:cNvSpPr>
          <p:nvPr>
            <p:ph type="dt" sz="half" idx="10"/>
          </p:nvPr>
        </p:nvSpPr>
        <p:spPr/>
        <p:txBody>
          <a:bodyPr/>
          <a:lstStyle>
            <a:lvl1pPr>
              <a:defRPr/>
            </a:lvl1pPr>
          </a:lstStyle>
          <a:p>
            <a:pPr>
              <a:defRPr/>
            </a:pPr>
            <a:fld id="{E3FA054D-7703-409B-A05E-7620081FB913}" type="datetime1">
              <a:rPr lang="en-US"/>
              <a:pPr>
                <a:defRPr/>
              </a:pPr>
              <a:t>2/10/2021</a:t>
            </a:fld>
            <a:endParaRPr lang="en-US"/>
          </a:p>
        </p:txBody>
      </p:sp>
      <p:sp>
        <p:nvSpPr>
          <p:cNvPr id="4" name="Footer Placeholder 3">
            <a:extLst>
              <a:ext uri="{FF2B5EF4-FFF2-40B4-BE49-F238E27FC236}">
                <a16:creationId xmlns:a16="http://schemas.microsoft.com/office/drawing/2014/main" id="{FFE72DA6-9E10-4DA5-B89A-CF8A68953ECE}"/>
              </a:ext>
            </a:extLst>
          </p:cNvPr>
          <p:cNvSpPr>
            <a:spLocks noGrp="1"/>
          </p:cNvSpPr>
          <p:nvPr>
            <p:ph type="ftr" sz="quarter" idx="11"/>
          </p:nvPr>
        </p:nvSpPr>
        <p:spPr/>
        <p:txBody>
          <a:bodyPr/>
          <a:lstStyle>
            <a:lvl1pPr>
              <a:defRPr/>
            </a:lvl1pPr>
          </a:lstStyle>
          <a:p>
            <a:pPr>
              <a:defRPr/>
            </a:pPr>
            <a:r>
              <a:rPr lang="en-US"/>
              <a:t>DANIEL</a:t>
            </a:r>
          </a:p>
        </p:txBody>
      </p:sp>
      <p:sp>
        <p:nvSpPr>
          <p:cNvPr id="5" name="Slide Number Placeholder 4">
            <a:extLst>
              <a:ext uri="{FF2B5EF4-FFF2-40B4-BE49-F238E27FC236}">
                <a16:creationId xmlns:a16="http://schemas.microsoft.com/office/drawing/2014/main" id="{8A4A232D-9ECE-4098-B0EF-9FFDCE98D71A}"/>
              </a:ext>
            </a:extLst>
          </p:cNvPr>
          <p:cNvSpPr>
            <a:spLocks noGrp="1"/>
          </p:cNvSpPr>
          <p:nvPr>
            <p:ph type="sldNum" sz="quarter" idx="12"/>
          </p:nvPr>
        </p:nvSpPr>
        <p:spPr/>
        <p:txBody>
          <a:bodyPr/>
          <a:lstStyle>
            <a:lvl1pPr>
              <a:defRPr/>
            </a:lvl1pPr>
          </a:lstStyle>
          <a:p>
            <a:pPr>
              <a:defRPr/>
            </a:pPr>
            <a:fld id="{110D287B-D038-47D8-A8E1-2417E57B8A40}" type="slidenum">
              <a:rPr lang="en-US" altLang="en-US"/>
              <a:pPr>
                <a:defRPr/>
              </a:pPr>
              <a:t>‹#›</a:t>
            </a:fld>
            <a:endParaRPr lang="en-US" altLang="en-US"/>
          </a:p>
        </p:txBody>
      </p:sp>
    </p:spTree>
    <p:extLst>
      <p:ext uri="{BB962C8B-B14F-4D97-AF65-F5344CB8AC3E}">
        <p14:creationId xmlns:p14="http://schemas.microsoft.com/office/powerpoint/2010/main" val="571031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C6DC513E-15F8-4044-9B4F-D6008241AF9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B51CD51D-3B54-4764-BC1C-762E28F0C1D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D4380E9C-9944-4F1C-8408-13834A766CB5}"/>
              </a:ext>
            </a:extLst>
          </p:cNvPr>
          <p:cNvSpPr>
            <a:spLocks noGrp="1" noChangeArrowheads="1"/>
          </p:cNvSpPr>
          <p:nvPr>
            <p:ph type="sldNum" sz="quarter" idx="12"/>
          </p:nvPr>
        </p:nvSpPr>
        <p:spPr/>
        <p:txBody>
          <a:bodyPr/>
          <a:lstStyle>
            <a:lvl1pPr>
              <a:defRPr smtClean="0"/>
            </a:lvl1pPr>
          </a:lstStyle>
          <a:p>
            <a:pPr>
              <a:defRPr/>
            </a:pPr>
            <a:fld id="{92B5ABC3-0E12-443D-8DB5-EBB119FA3535}" type="slidenum">
              <a:rPr lang="en-US" altLang="en-US"/>
              <a:pPr>
                <a:defRPr/>
              </a:pPr>
              <a:t>‹#›</a:t>
            </a:fld>
            <a:endParaRPr lang="en-US" altLang="en-US"/>
          </a:p>
        </p:txBody>
      </p:sp>
    </p:spTree>
    <p:extLst>
      <p:ext uri="{BB962C8B-B14F-4D97-AF65-F5344CB8AC3E}">
        <p14:creationId xmlns:p14="http://schemas.microsoft.com/office/powerpoint/2010/main" val="1106860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699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2388" y="19462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E2E74A4F-7757-4EBA-B6A8-C1A4491C101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15FEBBA-CDA3-482D-BBBE-AE1D76E6503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54AC6F8B-9A82-4E22-B376-6FBD51F523B2}"/>
              </a:ext>
            </a:extLst>
          </p:cNvPr>
          <p:cNvSpPr>
            <a:spLocks noGrp="1" noChangeArrowheads="1"/>
          </p:cNvSpPr>
          <p:nvPr>
            <p:ph type="sldNum" sz="quarter" idx="12"/>
          </p:nvPr>
        </p:nvSpPr>
        <p:spPr/>
        <p:txBody>
          <a:bodyPr/>
          <a:lstStyle>
            <a:lvl1pPr>
              <a:defRPr smtClean="0"/>
            </a:lvl1pPr>
          </a:lstStyle>
          <a:p>
            <a:pPr>
              <a:defRPr/>
            </a:pPr>
            <a:fld id="{9240C762-1117-47F3-A357-0C653EA33983}" type="slidenum">
              <a:rPr lang="en-US" altLang="en-US"/>
              <a:pPr>
                <a:defRPr/>
              </a:pPr>
              <a:t>‹#›</a:t>
            </a:fld>
            <a:endParaRPr lang="en-US" altLang="en-US"/>
          </a:p>
        </p:txBody>
      </p:sp>
    </p:spTree>
    <p:extLst>
      <p:ext uri="{BB962C8B-B14F-4D97-AF65-F5344CB8AC3E}">
        <p14:creationId xmlns:p14="http://schemas.microsoft.com/office/powerpoint/2010/main" val="325526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2778CB8F-4C8C-4DD1-8A82-3C1AE2E68791}"/>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EA1C7D41-DF8F-4EA4-B866-32E170D818AF}"/>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75188281-5131-46F3-B09C-C5E70FD4A317}"/>
              </a:ext>
            </a:extLst>
          </p:cNvPr>
          <p:cNvSpPr>
            <a:spLocks noGrp="1" noChangeArrowheads="1"/>
          </p:cNvSpPr>
          <p:nvPr>
            <p:ph type="sldNum" sz="quarter" idx="12"/>
          </p:nvPr>
        </p:nvSpPr>
        <p:spPr/>
        <p:txBody>
          <a:bodyPr/>
          <a:lstStyle>
            <a:lvl1pPr>
              <a:defRPr smtClean="0"/>
            </a:lvl1pPr>
          </a:lstStyle>
          <a:p>
            <a:pPr>
              <a:defRPr/>
            </a:pPr>
            <a:fld id="{6F9CD4F8-1D9D-46BC-98BC-9430471B36CA}" type="slidenum">
              <a:rPr lang="en-US" altLang="en-US"/>
              <a:pPr>
                <a:defRPr/>
              </a:pPr>
              <a:t>‹#›</a:t>
            </a:fld>
            <a:endParaRPr lang="en-US" altLang="en-US"/>
          </a:p>
        </p:txBody>
      </p:sp>
    </p:spTree>
    <p:extLst>
      <p:ext uri="{BB962C8B-B14F-4D97-AF65-F5344CB8AC3E}">
        <p14:creationId xmlns:p14="http://schemas.microsoft.com/office/powerpoint/2010/main" val="257970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5B89EB38-31A9-4DA6-86E8-C684DF432F06}"/>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F5298A4F-B4EF-44BC-9595-79D98F187471}"/>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D58FF73C-131D-4981-ADE6-FD3EC6553BC0}"/>
              </a:ext>
            </a:extLst>
          </p:cNvPr>
          <p:cNvSpPr>
            <a:spLocks noGrp="1" noChangeArrowheads="1"/>
          </p:cNvSpPr>
          <p:nvPr>
            <p:ph type="sldNum" sz="quarter" idx="12"/>
          </p:nvPr>
        </p:nvSpPr>
        <p:spPr/>
        <p:txBody>
          <a:bodyPr/>
          <a:lstStyle>
            <a:lvl1pPr>
              <a:defRPr smtClean="0"/>
            </a:lvl1pPr>
          </a:lstStyle>
          <a:p>
            <a:pPr>
              <a:defRPr/>
            </a:pPr>
            <a:fld id="{56D21391-CC4C-440E-838E-4ADAC0FFBD6C}" type="slidenum">
              <a:rPr lang="en-US" altLang="en-US"/>
              <a:pPr>
                <a:defRPr/>
              </a:pPr>
              <a:t>‹#›</a:t>
            </a:fld>
            <a:endParaRPr lang="en-US" altLang="en-US"/>
          </a:p>
        </p:txBody>
      </p:sp>
    </p:spTree>
    <p:extLst>
      <p:ext uri="{BB962C8B-B14F-4D97-AF65-F5344CB8AC3E}">
        <p14:creationId xmlns:p14="http://schemas.microsoft.com/office/powerpoint/2010/main" val="1196053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321A258F-4B00-4E80-BE1A-6038FC835936}"/>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5E9699AE-AB11-44B8-BF1F-70C08487D794}"/>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640F6DFF-8C62-4192-86F4-902B63480DE3}"/>
              </a:ext>
            </a:extLst>
          </p:cNvPr>
          <p:cNvSpPr>
            <a:spLocks noGrp="1" noChangeArrowheads="1"/>
          </p:cNvSpPr>
          <p:nvPr>
            <p:ph type="sldNum" sz="quarter" idx="12"/>
          </p:nvPr>
        </p:nvSpPr>
        <p:spPr/>
        <p:txBody>
          <a:bodyPr/>
          <a:lstStyle>
            <a:lvl1pPr>
              <a:defRPr smtClean="0"/>
            </a:lvl1pPr>
          </a:lstStyle>
          <a:p>
            <a:pPr>
              <a:defRPr/>
            </a:pPr>
            <a:fld id="{ACDC66C3-13D6-4866-9C73-D74DBA415DE3}" type="slidenum">
              <a:rPr lang="en-US" altLang="en-US"/>
              <a:pPr>
                <a:defRPr/>
              </a:pPr>
              <a:t>‹#›</a:t>
            </a:fld>
            <a:endParaRPr lang="en-US" altLang="en-US"/>
          </a:p>
        </p:txBody>
      </p:sp>
    </p:spTree>
    <p:extLst>
      <p:ext uri="{BB962C8B-B14F-4D97-AF65-F5344CB8AC3E}">
        <p14:creationId xmlns:p14="http://schemas.microsoft.com/office/powerpoint/2010/main" val="1225341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2F26C617-09EF-4023-888F-121CA24F76A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EF7E1B-1AAF-4FBA-9C9D-83F6FB1998F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444241B2-EDC4-4DFC-B860-CC5EBA6E2A46}"/>
              </a:ext>
            </a:extLst>
          </p:cNvPr>
          <p:cNvSpPr>
            <a:spLocks noGrp="1" noChangeArrowheads="1"/>
          </p:cNvSpPr>
          <p:nvPr>
            <p:ph type="sldNum" sz="quarter" idx="12"/>
          </p:nvPr>
        </p:nvSpPr>
        <p:spPr/>
        <p:txBody>
          <a:bodyPr/>
          <a:lstStyle>
            <a:lvl1pPr>
              <a:defRPr smtClean="0"/>
            </a:lvl1pPr>
          </a:lstStyle>
          <a:p>
            <a:pPr>
              <a:defRPr/>
            </a:pPr>
            <a:fld id="{D4F2EE58-3657-4912-829E-53DC99E57BEA}" type="slidenum">
              <a:rPr lang="en-US" altLang="en-US"/>
              <a:pPr>
                <a:defRPr/>
              </a:pPr>
              <a:t>‹#›</a:t>
            </a:fld>
            <a:endParaRPr lang="en-US" altLang="en-US"/>
          </a:p>
        </p:txBody>
      </p:sp>
    </p:spTree>
    <p:extLst>
      <p:ext uri="{BB962C8B-B14F-4D97-AF65-F5344CB8AC3E}">
        <p14:creationId xmlns:p14="http://schemas.microsoft.com/office/powerpoint/2010/main" val="624134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D271846B-0F26-4A88-BA91-E03B1C4DD4EA}"/>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4A681FA3-EC47-4B17-9BBD-9247A7B2893F}"/>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C956DA88-A33B-48D5-A1E5-D2462BA61EE3}"/>
              </a:ext>
            </a:extLst>
          </p:cNvPr>
          <p:cNvSpPr>
            <a:spLocks noGrp="1" noChangeArrowheads="1"/>
          </p:cNvSpPr>
          <p:nvPr>
            <p:ph type="sldNum" sz="quarter" idx="12"/>
          </p:nvPr>
        </p:nvSpPr>
        <p:spPr/>
        <p:txBody>
          <a:bodyPr/>
          <a:lstStyle>
            <a:lvl1pPr>
              <a:defRPr smtClean="0"/>
            </a:lvl1pPr>
          </a:lstStyle>
          <a:p>
            <a:pPr>
              <a:defRPr/>
            </a:pPr>
            <a:fld id="{CF1FC6CE-BEA5-4BDF-95F5-A2EFBA32D191}" type="slidenum">
              <a:rPr lang="en-US" altLang="en-US"/>
              <a:pPr>
                <a:defRPr/>
              </a:pPr>
              <a:t>‹#›</a:t>
            </a:fld>
            <a:endParaRPr lang="en-US" altLang="en-US"/>
          </a:p>
        </p:txBody>
      </p:sp>
    </p:spTree>
    <p:extLst>
      <p:ext uri="{BB962C8B-B14F-4D97-AF65-F5344CB8AC3E}">
        <p14:creationId xmlns:p14="http://schemas.microsoft.com/office/powerpoint/2010/main" val="4054708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7B3A262D-C543-4BB1-A02C-1DEA195A91AF}"/>
              </a:ext>
            </a:extLst>
          </p:cNvPr>
          <p:cNvGrpSpPr>
            <a:grpSpLocks/>
          </p:cNvGrpSpPr>
          <p:nvPr/>
        </p:nvGrpSpPr>
        <p:grpSpPr bwMode="auto">
          <a:xfrm>
            <a:off x="0" y="0"/>
            <a:ext cx="1085850" cy="6854825"/>
            <a:chOff x="0" y="0"/>
            <a:chExt cx="684" cy="4318"/>
          </a:xfrm>
        </p:grpSpPr>
        <p:sp>
          <p:nvSpPr>
            <p:cNvPr id="20483" name="Rectangle 3">
              <a:extLst>
                <a:ext uri="{FF2B5EF4-FFF2-40B4-BE49-F238E27FC236}">
                  <a16:creationId xmlns:a16="http://schemas.microsoft.com/office/drawing/2014/main" id="{5F40D6DA-4894-4E84-BB4B-3643ADB68D31}"/>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AFF2275D-BECE-45E4-ACBF-E3A753C425F9}"/>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9D4D2555-3538-4490-8DFA-7A84E42324AF}"/>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5" name="Rectangle 6">
                <a:extLst>
                  <a:ext uri="{FF2B5EF4-FFF2-40B4-BE49-F238E27FC236}">
                    <a16:creationId xmlns:a16="http://schemas.microsoft.com/office/drawing/2014/main" id="{98BB960D-BD4F-45E1-94A3-DB142B44DEED}"/>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6" name="Rectangle 7">
                <a:extLst>
                  <a:ext uri="{FF2B5EF4-FFF2-40B4-BE49-F238E27FC236}">
                    <a16:creationId xmlns:a16="http://schemas.microsoft.com/office/drawing/2014/main" id="{2DBCFD26-3184-407B-A020-4ECDA933B9A1}"/>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7" name="Rectangle 8">
                <a:extLst>
                  <a:ext uri="{FF2B5EF4-FFF2-40B4-BE49-F238E27FC236}">
                    <a16:creationId xmlns:a16="http://schemas.microsoft.com/office/drawing/2014/main" id="{E98BD4FB-63C7-40DB-954F-3BF1B29ABD38}"/>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8" name="Rectangle 9">
                <a:extLst>
                  <a:ext uri="{FF2B5EF4-FFF2-40B4-BE49-F238E27FC236}">
                    <a16:creationId xmlns:a16="http://schemas.microsoft.com/office/drawing/2014/main" id="{64E11C5F-ACF8-47A6-A4BC-E2F411144F4E}"/>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39" name="Rectangle 10">
                <a:extLst>
                  <a:ext uri="{FF2B5EF4-FFF2-40B4-BE49-F238E27FC236}">
                    <a16:creationId xmlns:a16="http://schemas.microsoft.com/office/drawing/2014/main" id="{D646C4E9-E0FE-4C2F-A43B-371E0637ABB2}"/>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0" name="Rectangle 11">
                <a:extLst>
                  <a:ext uri="{FF2B5EF4-FFF2-40B4-BE49-F238E27FC236}">
                    <a16:creationId xmlns:a16="http://schemas.microsoft.com/office/drawing/2014/main" id="{8EDE8F95-31A7-4AF4-A63A-88837BCF6E8B}"/>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1" name="Rectangle 12">
                <a:extLst>
                  <a:ext uri="{FF2B5EF4-FFF2-40B4-BE49-F238E27FC236}">
                    <a16:creationId xmlns:a16="http://schemas.microsoft.com/office/drawing/2014/main" id="{1B2FCE3D-FD1E-49A5-B702-087E6150424C}"/>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2" name="Rectangle 13">
                <a:extLst>
                  <a:ext uri="{FF2B5EF4-FFF2-40B4-BE49-F238E27FC236}">
                    <a16:creationId xmlns:a16="http://schemas.microsoft.com/office/drawing/2014/main" id="{2E95B09D-F42F-4593-B0EE-1AE0D4DDAE4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3" name="Rectangle 14">
                <a:extLst>
                  <a:ext uri="{FF2B5EF4-FFF2-40B4-BE49-F238E27FC236}">
                    <a16:creationId xmlns:a16="http://schemas.microsoft.com/office/drawing/2014/main" id="{BA90584D-C21F-46F0-817B-6F8671F30A00}"/>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4" name="Rectangle 15">
                <a:extLst>
                  <a:ext uri="{FF2B5EF4-FFF2-40B4-BE49-F238E27FC236}">
                    <a16:creationId xmlns:a16="http://schemas.microsoft.com/office/drawing/2014/main" id="{14EC5104-C154-46CF-8E1F-7DF52B18D483}"/>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5" name="Rectangle 16">
                <a:extLst>
                  <a:ext uri="{FF2B5EF4-FFF2-40B4-BE49-F238E27FC236}">
                    <a16:creationId xmlns:a16="http://schemas.microsoft.com/office/drawing/2014/main" id="{9387BE5E-1A53-42F7-A094-728065F94C74}"/>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6" name="Rectangle 17">
                <a:extLst>
                  <a:ext uri="{FF2B5EF4-FFF2-40B4-BE49-F238E27FC236}">
                    <a16:creationId xmlns:a16="http://schemas.microsoft.com/office/drawing/2014/main" id="{C07839E0-D1A3-4EA2-A390-4A4213B81E76}"/>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7" name="Rectangle 18">
                <a:extLst>
                  <a:ext uri="{FF2B5EF4-FFF2-40B4-BE49-F238E27FC236}">
                    <a16:creationId xmlns:a16="http://schemas.microsoft.com/office/drawing/2014/main" id="{6D192757-3380-4CAE-BD9D-8494A6FC8BD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8" name="Rectangle 19">
                <a:extLst>
                  <a:ext uri="{FF2B5EF4-FFF2-40B4-BE49-F238E27FC236}">
                    <a16:creationId xmlns:a16="http://schemas.microsoft.com/office/drawing/2014/main" id="{AEC08B7D-54CD-4B01-9DCC-3888D5D98482}"/>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49" name="Rectangle 20">
                <a:extLst>
                  <a:ext uri="{FF2B5EF4-FFF2-40B4-BE49-F238E27FC236}">
                    <a16:creationId xmlns:a16="http://schemas.microsoft.com/office/drawing/2014/main" id="{3D519DF1-A9CA-466E-B194-D05A0716CDB3}"/>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0" name="Rectangle 21">
                <a:extLst>
                  <a:ext uri="{FF2B5EF4-FFF2-40B4-BE49-F238E27FC236}">
                    <a16:creationId xmlns:a16="http://schemas.microsoft.com/office/drawing/2014/main" id="{A2139D28-1638-41E2-ADB2-3749F08CB11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1" name="Rectangle 22">
                <a:extLst>
                  <a:ext uri="{FF2B5EF4-FFF2-40B4-BE49-F238E27FC236}">
                    <a16:creationId xmlns:a16="http://schemas.microsoft.com/office/drawing/2014/main" id="{6FC78BE2-C676-464E-8C82-3421A07BD776}"/>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2" name="Rectangle 23">
                <a:extLst>
                  <a:ext uri="{FF2B5EF4-FFF2-40B4-BE49-F238E27FC236}">
                    <a16:creationId xmlns:a16="http://schemas.microsoft.com/office/drawing/2014/main" id="{AADF4CE8-4F34-469D-873E-E974022F8B03}"/>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3" name="Rectangle 24">
                <a:extLst>
                  <a:ext uri="{FF2B5EF4-FFF2-40B4-BE49-F238E27FC236}">
                    <a16:creationId xmlns:a16="http://schemas.microsoft.com/office/drawing/2014/main" id="{241903CA-34E1-4E5F-B6A0-836443297B7F}"/>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4" name="Rectangle 25">
                <a:extLst>
                  <a:ext uri="{FF2B5EF4-FFF2-40B4-BE49-F238E27FC236}">
                    <a16:creationId xmlns:a16="http://schemas.microsoft.com/office/drawing/2014/main" id="{6FAB04EB-7C0C-47BE-B94F-450A70E1D4E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5" name="Rectangle 26">
                <a:extLst>
                  <a:ext uri="{FF2B5EF4-FFF2-40B4-BE49-F238E27FC236}">
                    <a16:creationId xmlns:a16="http://schemas.microsoft.com/office/drawing/2014/main" id="{CFC87690-8203-4A02-8002-1B6FBD2AA360}"/>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6" name="Rectangle 27">
                <a:extLst>
                  <a:ext uri="{FF2B5EF4-FFF2-40B4-BE49-F238E27FC236}">
                    <a16:creationId xmlns:a16="http://schemas.microsoft.com/office/drawing/2014/main" id="{56A59803-8C34-49A2-939F-CD0886515AF4}"/>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7" name="Rectangle 28">
                <a:extLst>
                  <a:ext uri="{FF2B5EF4-FFF2-40B4-BE49-F238E27FC236}">
                    <a16:creationId xmlns:a16="http://schemas.microsoft.com/office/drawing/2014/main" id="{9CD0E0CF-1B30-457A-A171-1A51B443BEC2}"/>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8" name="Rectangle 29">
                <a:extLst>
                  <a:ext uri="{FF2B5EF4-FFF2-40B4-BE49-F238E27FC236}">
                    <a16:creationId xmlns:a16="http://schemas.microsoft.com/office/drawing/2014/main" id="{75F8E71D-167A-4CE0-83AB-FF4B2B7A872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59" name="Rectangle 30">
                <a:extLst>
                  <a:ext uri="{FF2B5EF4-FFF2-40B4-BE49-F238E27FC236}">
                    <a16:creationId xmlns:a16="http://schemas.microsoft.com/office/drawing/2014/main" id="{72A1EF4F-5A8D-4F21-AE34-4C9F95D10D82}"/>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0" name="Rectangle 31">
                <a:extLst>
                  <a:ext uri="{FF2B5EF4-FFF2-40B4-BE49-F238E27FC236}">
                    <a16:creationId xmlns:a16="http://schemas.microsoft.com/office/drawing/2014/main" id="{2C56A3FE-4091-4660-A61F-958FE4453908}"/>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1" name="Rectangle 32">
                <a:extLst>
                  <a:ext uri="{FF2B5EF4-FFF2-40B4-BE49-F238E27FC236}">
                    <a16:creationId xmlns:a16="http://schemas.microsoft.com/office/drawing/2014/main" id="{AA3EFF7C-9781-493C-9E3A-24E1D7F5335E}"/>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sp>
            <p:nvSpPr>
              <p:cNvPr id="1062" name="Rectangle 33">
                <a:extLst>
                  <a:ext uri="{FF2B5EF4-FFF2-40B4-BE49-F238E27FC236}">
                    <a16:creationId xmlns:a16="http://schemas.microsoft.com/office/drawing/2014/main" id="{6DF51938-5E61-4A7A-9CA7-6B507B213D2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latin typeface="Calibri" panose="020F0502020204030204" pitchFamily="34" charset="0"/>
                </a:endParaRPr>
              </a:p>
            </p:txBody>
          </p:sp>
        </p:grpSp>
      </p:grpSp>
      <p:sp>
        <p:nvSpPr>
          <p:cNvPr id="1027" name="Rectangle 34">
            <a:extLst>
              <a:ext uri="{FF2B5EF4-FFF2-40B4-BE49-F238E27FC236}">
                <a16:creationId xmlns:a16="http://schemas.microsoft.com/office/drawing/2014/main" id="{805EA11C-12AC-42CE-A8E7-C4B22F8C4D29}"/>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20515" name="Rectangle 35">
            <a:extLst>
              <a:ext uri="{FF2B5EF4-FFF2-40B4-BE49-F238E27FC236}">
                <a16:creationId xmlns:a16="http://schemas.microsoft.com/office/drawing/2014/main" id="{0FD03B02-C803-4A23-B159-BFB25C461B6D}"/>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defRPr>
            </a:lvl1pPr>
          </a:lstStyle>
          <a:p>
            <a:pPr>
              <a:defRPr/>
            </a:pPr>
            <a:endParaRPr lang="en-US"/>
          </a:p>
        </p:txBody>
      </p:sp>
      <p:sp>
        <p:nvSpPr>
          <p:cNvPr id="20516" name="Rectangle 36">
            <a:extLst>
              <a:ext uri="{FF2B5EF4-FFF2-40B4-BE49-F238E27FC236}">
                <a16:creationId xmlns:a16="http://schemas.microsoft.com/office/drawing/2014/main" id="{E35DB8F9-16CC-4F3F-960F-4FF55CC314FA}"/>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defRPr>
            </a:lvl1pPr>
          </a:lstStyle>
          <a:p>
            <a:pPr>
              <a:defRPr/>
            </a:pPr>
            <a:endParaRPr lang="en-US"/>
          </a:p>
        </p:txBody>
      </p:sp>
      <p:sp>
        <p:nvSpPr>
          <p:cNvPr id="20517" name="Rectangle 37">
            <a:extLst>
              <a:ext uri="{FF2B5EF4-FFF2-40B4-BE49-F238E27FC236}">
                <a16:creationId xmlns:a16="http://schemas.microsoft.com/office/drawing/2014/main" id="{DAAE55E8-4EE4-4C66-88DD-357736D16351}"/>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88559EB5-A218-412C-BE6F-9D6969605A15}" type="slidenum">
              <a:rPr lang="en-US" altLang="en-US"/>
              <a:pPr>
                <a:defRPr/>
              </a:pPr>
              <a:t>‹#›</a:t>
            </a:fld>
            <a:endParaRPr lang="en-US" altLang="en-US" dirty="0"/>
          </a:p>
        </p:txBody>
      </p:sp>
      <p:sp>
        <p:nvSpPr>
          <p:cNvPr id="20518" name="Rectangle 38">
            <a:extLst>
              <a:ext uri="{FF2B5EF4-FFF2-40B4-BE49-F238E27FC236}">
                <a16:creationId xmlns:a16="http://schemas.microsoft.com/office/drawing/2014/main" id="{87E82D4E-15A0-4428-BEFA-AC26FD66F644}"/>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 id="2147483819" r:id="rId12"/>
    <p:sldLayoutId id="2147483832" r:id="rId13"/>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DEF496A0-72D1-4148-AF46-D561D4A28612}"/>
              </a:ext>
            </a:extLst>
          </p:cNvPr>
          <p:cNvGrpSpPr>
            <a:grpSpLocks/>
          </p:cNvGrpSpPr>
          <p:nvPr/>
        </p:nvGrpSpPr>
        <p:grpSpPr bwMode="auto">
          <a:xfrm>
            <a:off x="0" y="0"/>
            <a:ext cx="1085850" cy="6854825"/>
            <a:chOff x="0" y="0"/>
            <a:chExt cx="684" cy="4318"/>
          </a:xfrm>
        </p:grpSpPr>
        <p:sp>
          <p:nvSpPr>
            <p:cNvPr id="14339" name="Rectangle 3">
              <a:extLst>
                <a:ext uri="{FF2B5EF4-FFF2-40B4-BE49-F238E27FC236}">
                  <a16:creationId xmlns:a16="http://schemas.microsoft.com/office/drawing/2014/main" id="{83F6BCCE-818B-4452-8096-3D90BB8B97D2}"/>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cs typeface="Calibri" panose="020F0502020204030204" pitchFamily="34" charset="0"/>
              </a:endParaRPr>
            </a:p>
          </p:txBody>
        </p:sp>
        <p:grpSp>
          <p:nvGrpSpPr>
            <p:cNvPr id="2057" name="Group 4">
              <a:extLst>
                <a:ext uri="{FF2B5EF4-FFF2-40B4-BE49-F238E27FC236}">
                  <a16:creationId xmlns:a16="http://schemas.microsoft.com/office/drawing/2014/main" id="{0B6AD170-D1DD-499E-87C8-8F98063FD1DD}"/>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CE61AE75-46B4-47EA-8550-C4EB83FA470B}"/>
                  </a:ext>
                </a:extLst>
              </p:cNvPr>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5" name="Rectangle 6">
                <a:extLst>
                  <a:ext uri="{FF2B5EF4-FFF2-40B4-BE49-F238E27FC236}">
                    <a16:creationId xmlns:a16="http://schemas.microsoft.com/office/drawing/2014/main" id="{8769F5C0-4BA5-4134-9EAC-5A92C8D6AFE1}"/>
                  </a:ext>
                </a:extLst>
              </p:cNvPr>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6" name="Rectangle 7">
                <a:extLst>
                  <a:ext uri="{FF2B5EF4-FFF2-40B4-BE49-F238E27FC236}">
                    <a16:creationId xmlns:a16="http://schemas.microsoft.com/office/drawing/2014/main" id="{3397540F-6F27-4334-8198-D52B6B52B2B4}"/>
                  </a:ext>
                </a:extLst>
              </p:cNvPr>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7" name="Rectangle 8">
                <a:extLst>
                  <a:ext uri="{FF2B5EF4-FFF2-40B4-BE49-F238E27FC236}">
                    <a16:creationId xmlns:a16="http://schemas.microsoft.com/office/drawing/2014/main" id="{CB2BFE32-122F-4737-A09A-2DEF816D993A}"/>
                  </a:ext>
                </a:extLst>
              </p:cNvPr>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8" name="Rectangle 9">
                <a:extLst>
                  <a:ext uri="{FF2B5EF4-FFF2-40B4-BE49-F238E27FC236}">
                    <a16:creationId xmlns:a16="http://schemas.microsoft.com/office/drawing/2014/main" id="{BC481590-5E85-4C34-8E00-C4CA3770D4F1}"/>
                  </a:ext>
                </a:extLst>
              </p:cNvPr>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39" name="Rectangle 10">
                <a:extLst>
                  <a:ext uri="{FF2B5EF4-FFF2-40B4-BE49-F238E27FC236}">
                    <a16:creationId xmlns:a16="http://schemas.microsoft.com/office/drawing/2014/main" id="{ACFFA7D2-CB22-4D42-AD8F-E0870038FC91}"/>
                  </a:ext>
                </a:extLst>
              </p:cNvPr>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0" name="Rectangle 11">
                <a:extLst>
                  <a:ext uri="{FF2B5EF4-FFF2-40B4-BE49-F238E27FC236}">
                    <a16:creationId xmlns:a16="http://schemas.microsoft.com/office/drawing/2014/main" id="{EFA11B97-C441-44F5-8A94-6FCD86FE314F}"/>
                  </a:ext>
                </a:extLst>
              </p:cNvPr>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1" name="Rectangle 12">
                <a:extLst>
                  <a:ext uri="{FF2B5EF4-FFF2-40B4-BE49-F238E27FC236}">
                    <a16:creationId xmlns:a16="http://schemas.microsoft.com/office/drawing/2014/main" id="{69CAAB7C-F118-49FA-A334-A5FA529BCBDF}"/>
                  </a:ext>
                </a:extLst>
              </p:cNvPr>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2" name="Rectangle 13">
                <a:extLst>
                  <a:ext uri="{FF2B5EF4-FFF2-40B4-BE49-F238E27FC236}">
                    <a16:creationId xmlns:a16="http://schemas.microsoft.com/office/drawing/2014/main" id="{85B1A5AB-FB5C-4ADA-A752-CCAFF6EC9E91}"/>
                  </a:ext>
                </a:extLst>
              </p:cNvPr>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3" name="Rectangle 14">
                <a:extLst>
                  <a:ext uri="{FF2B5EF4-FFF2-40B4-BE49-F238E27FC236}">
                    <a16:creationId xmlns:a16="http://schemas.microsoft.com/office/drawing/2014/main" id="{E4C6CC85-C448-48A9-BA94-609A4F061CBF}"/>
                  </a:ext>
                </a:extLst>
              </p:cNvPr>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4" name="Rectangle 15">
                <a:extLst>
                  <a:ext uri="{FF2B5EF4-FFF2-40B4-BE49-F238E27FC236}">
                    <a16:creationId xmlns:a16="http://schemas.microsoft.com/office/drawing/2014/main" id="{2798F08B-02F6-4CA2-B8A3-0AB360EDAA56}"/>
                  </a:ext>
                </a:extLst>
              </p:cNvPr>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5" name="Rectangle 16">
                <a:extLst>
                  <a:ext uri="{FF2B5EF4-FFF2-40B4-BE49-F238E27FC236}">
                    <a16:creationId xmlns:a16="http://schemas.microsoft.com/office/drawing/2014/main" id="{BBBF3944-3C2C-47D6-8928-9CFEDC7D16B6}"/>
                  </a:ext>
                </a:extLst>
              </p:cNvPr>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6" name="Rectangle 17">
                <a:extLst>
                  <a:ext uri="{FF2B5EF4-FFF2-40B4-BE49-F238E27FC236}">
                    <a16:creationId xmlns:a16="http://schemas.microsoft.com/office/drawing/2014/main" id="{C53CA6D7-5CEB-4D99-A80D-0F9AEE2FAAE1}"/>
                  </a:ext>
                </a:extLst>
              </p:cNvPr>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7" name="Rectangle 18">
                <a:extLst>
                  <a:ext uri="{FF2B5EF4-FFF2-40B4-BE49-F238E27FC236}">
                    <a16:creationId xmlns:a16="http://schemas.microsoft.com/office/drawing/2014/main" id="{5BE6B3DC-4C18-4008-B31D-D44E7D37511C}"/>
                  </a:ext>
                </a:extLst>
              </p:cNvPr>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8" name="Rectangle 19">
                <a:extLst>
                  <a:ext uri="{FF2B5EF4-FFF2-40B4-BE49-F238E27FC236}">
                    <a16:creationId xmlns:a16="http://schemas.microsoft.com/office/drawing/2014/main" id="{9A183071-F2D3-4376-B82F-E2A2374DD072}"/>
                  </a:ext>
                </a:extLst>
              </p:cNvPr>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49" name="Rectangle 20">
                <a:extLst>
                  <a:ext uri="{FF2B5EF4-FFF2-40B4-BE49-F238E27FC236}">
                    <a16:creationId xmlns:a16="http://schemas.microsoft.com/office/drawing/2014/main" id="{913E1BA4-0D04-4054-B08A-5A22693631CA}"/>
                  </a:ext>
                </a:extLst>
              </p:cNvPr>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0" name="Rectangle 21">
                <a:extLst>
                  <a:ext uri="{FF2B5EF4-FFF2-40B4-BE49-F238E27FC236}">
                    <a16:creationId xmlns:a16="http://schemas.microsoft.com/office/drawing/2014/main" id="{48326B34-2013-4488-92B1-BE007D137F89}"/>
                  </a:ext>
                </a:extLst>
              </p:cNvPr>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1" name="Rectangle 22">
                <a:extLst>
                  <a:ext uri="{FF2B5EF4-FFF2-40B4-BE49-F238E27FC236}">
                    <a16:creationId xmlns:a16="http://schemas.microsoft.com/office/drawing/2014/main" id="{9E9409EB-88E8-4095-AF35-3400C6F33839}"/>
                  </a:ext>
                </a:extLst>
              </p:cNvPr>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2" name="Rectangle 23">
                <a:extLst>
                  <a:ext uri="{FF2B5EF4-FFF2-40B4-BE49-F238E27FC236}">
                    <a16:creationId xmlns:a16="http://schemas.microsoft.com/office/drawing/2014/main" id="{B44482E3-70FD-498D-BD34-55749FB169F2}"/>
                  </a:ext>
                </a:extLst>
              </p:cNvPr>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3" name="Rectangle 24">
                <a:extLst>
                  <a:ext uri="{FF2B5EF4-FFF2-40B4-BE49-F238E27FC236}">
                    <a16:creationId xmlns:a16="http://schemas.microsoft.com/office/drawing/2014/main" id="{DA97CD73-38E7-4316-A4FE-40BCDDD98F8D}"/>
                  </a:ext>
                </a:extLst>
              </p:cNvPr>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4" name="Rectangle 25">
                <a:extLst>
                  <a:ext uri="{FF2B5EF4-FFF2-40B4-BE49-F238E27FC236}">
                    <a16:creationId xmlns:a16="http://schemas.microsoft.com/office/drawing/2014/main" id="{BAF540D0-0777-43D1-8556-511F15083DFD}"/>
                  </a:ext>
                </a:extLst>
              </p:cNvPr>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5" name="Rectangle 26">
                <a:extLst>
                  <a:ext uri="{FF2B5EF4-FFF2-40B4-BE49-F238E27FC236}">
                    <a16:creationId xmlns:a16="http://schemas.microsoft.com/office/drawing/2014/main" id="{F82D9C01-5321-49D6-9E1F-5C1F5470603C}"/>
                  </a:ext>
                </a:extLst>
              </p:cNvPr>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6" name="Rectangle 27">
                <a:extLst>
                  <a:ext uri="{FF2B5EF4-FFF2-40B4-BE49-F238E27FC236}">
                    <a16:creationId xmlns:a16="http://schemas.microsoft.com/office/drawing/2014/main" id="{EC1D4D26-0978-434D-948D-5EBD4008C5C3}"/>
                  </a:ext>
                </a:extLst>
              </p:cNvPr>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7" name="Rectangle 28">
                <a:extLst>
                  <a:ext uri="{FF2B5EF4-FFF2-40B4-BE49-F238E27FC236}">
                    <a16:creationId xmlns:a16="http://schemas.microsoft.com/office/drawing/2014/main" id="{3B160215-1BA6-4DEE-82F1-B041B1DAC462}"/>
                  </a:ext>
                </a:extLst>
              </p:cNvPr>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8" name="Rectangle 29">
                <a:extLst>
                  <a:ext uri="{FF2B5EF4-FFF2-40B4-BE49-F238E27FC236}">
                    <a16:creationId xmlns:a16="http://schemas.microsoft.com/office/drawing/2014/main" id="{BBDB545B-0850-4B0C-81CD-F820D0F6064D}"/>
                  </a:ext>
                </a:extLst>
              </p:cNvPr>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59" name="Rectangle 30">
                <a:extLst>
                  <a:ext uri="{FF2B5EF4-FFF2-40B4-BE49-F238E27FC236}">
                    <a16:creationId xmlns:a16="http://schemas.microsoft.com/office/drawing/2014/main" id="{5CF8ABA2-7BB6-4E60-A68F-BD79639336C0}"/>
                  </a:ext>
                </a:extLst>
              </p:cNvPr>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0" name="Rectangle 31">
                <a:extLst>
                  <a:ext uri="{FF2B5EF4-FFF2-40B4-BE49-F238E27FC236}">
                    <a16:creationId xmlns:a16="http://schemas.microsoft.com/office/drawing/2014/main" id="{D4C3CCCA-5ABA-474F-A415-450D59EAC492}"/>
                  </a:ext>
                </a:extLst>
              </p:cNvPr>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1" name="Rectangle 32">
                <a:extLst>
                  <a:ext uri="{FF2B5EF4-FFF2-40B4-BE49-F238E27FC236}">
                    <a16:creationId xmlns:a16="http://schemas.microsoft.com/office/drawing/2014/main" id="{723C4BB5-E67C-4E63-9F9E-C5FF4E9EB8C9}"/>
                  </a:ext>
                </a:extLst>
              </p:cNvPr>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sp>
            <p:nvSpPr>
              <p:cNvPr id="1062" name="Rectangle 33">
                <a:extLst>
                  <a:ext uri="{FF2B5EF4-FFF2-40B4-BE49-F238E27FC236}">
                    <a16:creationId xmlns:a16="http://schemas.microsoft.com/office/drawing/2014/main" id="{DC233C9C-53E2-4660-BF34-96AB81C093B6}"/>
                  </a:ext>
                </a:extLst>
              </p:cNvPr>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dirty="0">
                  <a:latin typeface="Calibri" panose="020F0502020204030204" pitchFamily="34" charset="0"/>
                  <a:cs typeface="Calibri" panose="020F0502020204030204" pitchFamily="34" charset="0"/>
                </a:endParaRPr>
              </a:p>
            </p:txBody>
          </p:sp>
        </p:grpSp>
      </p:grpSp>
      <p:sp>
        <p:nvSpPr>
          <p:cNvPr id="2051" name="Rectangle 34">
            <a:extLst>
              <a:ext uri="{FF2B5EF4-FFF2-40B4-BE49-F238E27FC236}">
                <a16:creationId xmlns:a16="http://schemas.microsoft.com/office/drawing/2014/main" id="{DB4C1311-D9DD-4EA2-8FB9-78B485F39F9D}"/>
              </a:ext>
            </a:extLst>
          </p:cNvPr>
          <p:cNvSpPr>
            <a:spLocks noGrp="1" noChangeArrowheads="1"/>
          </p:cNvSpPr>
          <p:nvPr>
            <p:ph type="title"/>
          </p:nvPr>
        </p:nvSpPr>
        <p:spPr bwMode="auto">
          <a:xfrm>
            <a:off x="11430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4371" name="Rectangle 35">
            <a:extLst>
              <a:ext uri="{FF2B5EF4-FFF2-40B4-BE49-F238E27FC236}">
                <a16:creationId xmlns:a16="http://schemas.microsoft.com/office/drawing/2014/main" id="{61AFBB11-0FD3-4694-BC31-F9E8E1B4071E}"/>
              </a:ext>
            </a:extLst>
          </p:cNvPr>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dirty="0">
                <a:latin typeface="Calibri" panose="020F0502020204030204" pitchFamily="34" charset="0"/>
                <a:cs typeface="+mn-cs"/>
              </a:defRPr>
            </a:lvl1pPr>
          </a:lstStyle>
          <a:p>
            <a:pPr>
              <a:defRPr/>
            </a:pPr>
            <a:endParaRPr lang="en-US"/>
          </a:p>
        </p:txBody>
      </p:sp>
      <p:sp>
        <p:nvSpPr>
          <p:cNvPr id="14372" name="Rectangle 36">
            <a:extLst>
              <a:ext uri="{FF2B5EF4-FFF2-40B4-BE49-F238E27FC236}">
                <a16:creationId xmlns:a16="http://schemas.microsoft.com/office/drawing/2014/main" id="{8D3619BC-5E55-4EF4-8F61-D62788E7D44C}"/>
              </a:ext>
            </a:extLst>
          </p:cNvPr>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dirty="0">
                <a:latin typeface="Calibri" panose="020F0502020204030204" pitchFamily="34" charset="0"/>
                <a:cs typeface="+mn-cs"/>
              </a:defRPr>
            </a:lvl1pPr>
          </a:lstStyle>
          <a:p>
            <a:pPr>
              <a:defRPr/>
            </a:pPr>
            <a:endParaRPr lang="en-US"/>
          </a:p>
        </p:txBody>
      </p:sp>
      <p:sp>
        <p:nvSpPr>
          <p:cNvPr id="14373" name="Rectangle 37">
            <a:extLst>
              <a:ext uri="{FF2B5EF4-FFF2-40B4-BE49-F238E27FC236}">
                <a16:creationId xmlns:a16="http://schemas.microsoft.com/office/drawing/2014/main" id="{3C240172-00C5-48C1-A303-C02AB73BF869}"/>
              </a:ext>
            </a:extLst>
          </p:cNvPr>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E2A8DE34-2F16-4149-98CB-C6CDEC441B3B}" type="slidenum">
              <a:rPr lang="en-US" altLang="en-US"/>
              <a:pPr>
                <a:defRPr/>
              </a:pPr>
              <a:t>‹#›</a:t>
            </a:fld>
            <a:endParaRPr lang="en-US" altLang="en-US" dirty="0"/>
          </a:p>
        </p:txBody>
      </p:sp>
      <p:sp>
        <p:nvSpPr>
          <p:cNvPr id="14374" name="Rectangle 38">
            <a:extLst>
              <a:ext uri="{FF2B5EF4-FFF2-40B4-BE49-F238E27FC236}">
                <a16:creationId xmlns:a16="http://schemas.microsoft.com/office/drawing/2014/main" id="{D81F3C3C-54C7-4867-87D0-E6DD85DEC133}"/>
              </a:ext>
            </a:extLst>
          </p:cNvPr>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Calibri" panose="020F0502020204030204" pitchFamily="34" charset="0"/>
        </a:defRPr>
      </a:lvl2pPr>
      <a:lvl3pPr algn="l" rtl="0" eaLnBrk="0" fontAlgn="base" hangingPunct="0">
        <a:spcBef>
          <a:spcPct val="0"/>
        </a:spcBef>
        <a:spcAft>
          <a:spcPct val="0"/>
        </a:spcAft>
        <a:defRPr sz="4400">
          <a:solidFill>
            <a:schemeClr val="tx2"/>
          </a:solidFill>
          <a:latin typeface="Calibri" panose="020F0502020204030204" pitchFamily="34" charset="0"/>
        </a:defRPr>
      </a:lvl3pPr>
      <a:lvl4pPr algn="l" rtl="0" eaLnBrk="0" fontAlgn="base" hangingPunct="0">
        <a:spcBef>
          <a:spcPct val="0"/>
        </a:spcBef>
        <a:spcAft>
          <a:spcPct val="0"/>
        </a:spcAft>
        <a:defRPr sz="4400">
          <a:solidFill>
            <a:schemeClr val="tx2"/>
          </a:solidFill>
          <a:latin typeface="Calibri" panose="020F0502020204030204" pitchFamily="34" charset="0"/>
        </a:defRPr>
      </a:lvl4pPr>
      <a:lvl5pPr algn="l" rtl="0" eaLnBrk="0" fontAlgn="base" hangingPunct="0">
        <a:spcBef>
          <a:spcPct val="0"/>
        </a:spcBef>
        <a:spcAft>
          <a:spcPct val="0"/>
        </a:spcAft>
        <a:defRPr sz="4400">
          <a:solidFill>
            <a:schemeClr val="tx2"/>
          </a:solidFill>
          <a:latin typeface="Calibri" panose="020F0502020204030204" pitchFamily="34"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4">
            <a:extLst>
              <a:ext uri="{FF2B5EF4-FFF2-40B4-BE49-F238E27FC236}">
                <a16:creationId xmlns:a16="http://schemas.microsoft.com/office/drawing/2014/main" id="{930302CC-39B1-49E9-B724-DB8B83BD037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447800" y="5791200"/>
            <a:ext cx="87153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a:extLst>
              <a:ext uri="{FF2B5EF4-FFF2-40B4-BE49-F238E27FC236}">
                <a16:creationId xmlns:a16="http://schemas.microsoft.com/office/drawing/2014/main" id="{EC8AF648-23C4-413F-BF3B-346FF616EA0B}"/>
              </a:ext>
            </a:extLst>
          </p:cNvPr>
          <p:cNvSpPr txBox="1">
            <a:spLocks/>
          </p:cNvSpPr>
          <p:nvPr/>
        </p:nvSpPr>
        <p:spPr bwMode="auto">
          <a:xfrm>
            <a:off x="1914525" y="5486400"/>
            <a:ext cx="5314950" cy="12954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eaLnBrk="1" hangingPunct="1">
              <a:buClr>
                <a:srgbClr val="00FFFF"/>
              </a:buClr>
              <a:buFont typeface="Wingdings" panose="05000000000000000000" pitchFamily="2" charset="2"/>
              <a:buNone/>
              <a:defRPr/>
            </a:pPr>
            <a:r>
              <a:rPr lang="en-US" altLang="en-US" sz="2800" dirty="0">
                <a:solidFill>
                  <a:srgbClr val="00FFFF"/>
                </a:solidFill>
                <a:effectLst>
                  <a:outerShdw blurRad="38100" dist="38100" dir="2700000" algn="tl">
                    <a:srgbClr val="000000">
                      <a:alpha val="43137"/>
                    </a:srgbClr>
                  </a:outerShdw>
                </a:effectLst>
                <a:latin typeface="Calibri" panose="020F0502020204030204" pitchFamily="34" charset="0"/>
              </a:rPr>
              <a:t>Dr. Andy Woods</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Senior Pastor – Sugar Land Bible Church</a:t>
            </a:r>
          </a:p>
          <a:p>
            <a:pPr marL="0" indent="0" algn="ctr" eaLnBrk="1" hangingPunct="1">
              <a:buClr>
                <a:srgbClr val="00FFFF"/>
              </a:buClr>
              <a:buFont typeface="Wingdings" panose="05000000000000000000" pitchFamily="2" charset="2"/>
              <a:buNone/>
              <a:defRPr/>
            </a:pPr>
            <a:r>
              <a:rPr lang="en-US" altLang="en-US" sz="2000" kern="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President – Chafer Theological Seminary</a:t>
            </a:r>
            <a:endParaRPr lang="en-US" altLang="en-US" sz="2000" kern="0" dirty="0">
              <a:solidFill>
                <a:srgbClr val="3333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9" name="Rectangle 2">
            <a:extLst>
              <a:ext uri="{FF2B5EF4-FFF2-40B4-BE49-F238E27FC236}">
                <a16:creationId xmlns:a16="http://schemas.microsoft.com/office/drawing/2014/main" id="{D33EF4DF-B1DF-4E89-9C96-487AB4EC9671}"/>
              </a:ext>
            </a:extLst>
          </p:cNvPr>
          <p:cNvSpPr txBox="1">
            <a:spLocks noChangeArrowheads="1"/>
          </p:cNvSpPr>
          <p:nvPr/>
        </p:nvSpPr>
        <p:spPr>
          <a:xfrm>
            <a:off x="685800" y="381000"/>
            <a:ext cx="7772400" cy="1143000"/>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kern="0" dirty="0">
                <a:effectLst>
                  <a:outerShdw blurRad="38100" dist="38100" dir="2700000" algn="tl">
                    <a:srgbClr val="000000">
                      <a:alpha val="43137"/>
                    </a:srgbClr>
                  </a:outerShdw>
                </a:effectLst>
              </a:rPr>
              <a:t>PRACTICAL RIGHTEOUSNESS</a:t>
            </a:r>
          </a:p>
        </p:txBody>
      </p:sp>
      <p:pic>
        <p:nvPicPr>
          <p:cNvPr id="2" name="Picture 2">
            <a:extLst>
              <a:ext uri="{FF2B5EF4-FFF2-40B4-BE49-F238E27FC236}">
                <a16:creationId xmlns:a16="http://schemas.microsoft.com/office/drawing/2014/main" id="{27E12048-F2EC-48AA-9594-5B70DD729F0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176413" y="1828800"/>
            <a:ext cx="6791174" cy="3200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0777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B85B6A64-DDAD-4F89-8293-FDB470AFF4D2}"/>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Favoritism</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(2:1-13)</a:t>
            </a:r>
          </a:p>
        </p:txBody>
      </p:sp>
      <p:sp>
        <p:nvSpPr>
          <p:cNvPr id="7171" name="Rectangle 3">
            <a:extLst>
              <a:ext uri="{FF2B5EF4-FFF2-40B4-BE49-F238E27FC236}">
                <a16:creationId xmlns:a16="http://schemas.microsoft.com/office/drawing/2014/main" id="{0BFB1F45-27D2-4FDD-9B1C-E89DC54D0B8E}"/>
              </a:ext>
            </a:extLst>
          </p:cNvPr>
          <p:cNvSpPr>
            <a:spLocks noGrp="1" noChangeArrowheads="1"/>
          </p:cNvSpPr>
          <p:nvPr>
            <p:ph type="body" idx="1"/>
          </p:nvPr>
        </p:nvSpPr>
        <p:spPr>
          <a:xfrm>
            <a:off x="457200" y="1600200"/>
            <a:ext cx="8115300" cy="3276601"/>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Command: no favoritism (2:1)</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Situation: favoritism in the assembly (2:2-3)</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Reasoning: favoritism is contrary to God’s character &amp; purposes (2:4-13)</a:t>
            </a:r>
          </a:p>
        </p:txBody>
      </p:sp>
      <p:pic>
        <p:nvPicPr>
          <p:cNvPr id="6" name="Picture 1">
            <a:extLst>
              <a:ext uri="{FF2B5EF4-FFF2-40B4-BE49-F238E27FC236}">
                <a16:creationId xmlns:a16="http://schemas.microsoft.com/office/drawing/2014/main" id="{A4B99B1A-08DC-45B1-9FE3-86C993AFEC01}"/>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149600" y="47244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47139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Manifesting Works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(2:14-26)</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609600" y="1524000"/>
            <a:ext cx="7924800" cy="4460875"/>
          </a:xfrm>
        </p:spPr>
        <p:txBody>
          <a:bodyPr/>
          <a:lstStyle/>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Thesis: works accompany </a:t>
            </a:r>
            <a:r>
              <a:rPr lang="en-US" b="1" u="sng" dirty="0">
                <a:solidFill>
                  <a:srgbClr val="FFFFCC"/>
                </a:solidFill>
                <a:effectLst>
                  <a:outerShdw blurRad="38100" dist="38100" dir="2700000" algn="tl">
                    <a:srgbClr val="000000">
                      <a:alpha val="43137"/>
                    </a:srgbClr>
                  </a:outerShdw>
                </a:effectLst>
              </a:rPr>
              <a:t>useful</a:t>
            </a:r>
            <a:r>
              <a:rPr lang="en-US" dirty="0">
                <a:effectLst>
                  <a:outerShdw blurRad="38100" dist="38100" dir="2700000" algn="tl">
                    <a:srgbClr val="000000">
                      <a:alpha val="43137"/>
                    </a:srgbClr>
                  </a:outerShdw>
                </a:effectLst>
              </a:rPr>
              <a:t> faith (2:14)</a:t>
            </a:r>
          </a:p>
          <a:p>
            <a:pPr marL="457200" indent="-457200" eaLnBrk="1" hangingPunct="1">
              <a:spcBef>
                <a:spcPts val="0"/>
              </a:spcBef>
              <a:spcAft>
                <a:spcPts val="1200"/>
              </a:spcAft>
              <a:defRPr/>
            </a:pPr>
            <a:r>
              <a:rPr lang="en-US" dirty="0">
                <a:effectLst>
                  <a:outerShdw blurRad="38100" dist="38100" dir="2700000" algn="tl">
                    <a:srgbClr val="000000">
                      <a:alpha val="43137"/>
                    </a:srgbClr>
                  </a:outerShdw>
                </a:effectLst>
              </a:rPr>
              <a:t>Five illustrations (2:15-26)</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Needy brother (2:15-17)</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Demonic monotheist (2:18-19)</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Abraham (2:20-24)</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Rahab (2:25)</a:t>
            </a:r>
          </a:p>
          <a:p>
            <a:pPr marL="971550" lvl="1" indent="-514350" eaLnBrk="1" hangingPunct="1">
              <a:spcBef>
                <a:spcPts val="0"/>
              </a:spcBef>
              <a:spcAft>
                <a:spcPts val="1800"/>
              </a:spcAft>
              <a:buSzPct val="100000"/>
              <a:buFont typeface="+mj-lt"/>
              <a:buAutoNum type="arabicPeriod"/>
              <a:defRPr/>
            </a:pPr>
            <a:r>
              <a:rPr lang="en-US" dirty="0">
                <a:effectLst>
                  <a:outerShdw blurRad="38100" dist="38100" dir="2700000" algn="tl">
                    <a:srgbClr val="000000">
                      <a:alpha val="43137"/>
                    </a:srgbClr>
                  </a:outerShdw>
                </a:effectLst>
              </a:rPr>
              <a:t>Lifeless corpse (2:26)</a:t>
            </a:r>
          </a:p>
        </p:txBody>
      </p:sp>
      <p:pic>
        <p:nvPicPr>
          <p:cNvPr id="5" name="Picture 1">
            <a:extLst>
              <a:ext uri="{FF2B5EF4-FFF2-40B4-BE49-F238E27FC236}">
                <a16:creationId xmlns:a16="http://schemas.microsoft.com/office/drawing/2014/main" id="{5252EF62-EE8F-4D02-8BEA-EFF0AB09779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867400" y="4572000"/>
            <a:ext cx="2844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2061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7684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Taming the Tongue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(3:1-12)</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457200" y="1524000"/>
            <a:ext cx="6629400" cy="4460875"/>
          </a:xfrm>
        </p:spPr>
        <p:txBody>
          <a:bodyPr/>
          <a:lstStyle/>
          <a:p>
            <a:pPr marL="457200" indent="-4572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The Tongue’s Influence (3:1-5)</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Teaching (1)</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All of Life (2)</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Illustrations (3-5)</a:t>
            </a:r>
          </a:p>
          <a:p>
            <a:pPr marL="457200" indent="-4572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The Tongue’s Evil Potential (3:6-12)</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Satanic Potential (6)</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Untamable (7-8)</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Inconsistency (9-12)</a:t>
            </a:r>
          </a:p>
        </p:txBody>
      </p:sp>
      <p:pic>
        <p:nvPicPr>
          <p:cNvPr id="5" name="Picture 1">
            <a:extLst>
              <a:ext uri="{FF2B5EF4-FFF2-40B4-BE49-F238E27FC236}">
                <a16:creationId xmlns:a16="http://schemas.microsoft.com/office/drawing/2014/main" id="{68299F57-9A44-4B13-BAF2-BFF0FE198C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5029200"/>
            <a:ext cx="23706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James 3:5-6 Likewise, the tongue is a small part of the ...">
            <a:extLst>
              <a:ext uri="{FF2B5EF4-FFF2-40B4-BE49-F238E27FC236}">
                <a16:creationId xmlns:a16="http://schemas.microsoft.com/office/drawing/2014/main" id="{A4A6A2CB-46F8-4E10-A62B-B7B6B8AE1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515" y="2057400"/>
            <a:ext cx="2362200" cy="15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930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Taming the Tongue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(3:1-12)</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457200" y="1524000"/>
            <a:ext cx="6629400" cy="4460875"/>
          </a:xfrm>
        </p:spPr>
        <p:txBody>
          <a:bodyPr/>
          <a:lstStyle/>
          <a:p>
            <a:pPr marL="457200" indent="-457200" eaLnBrk="1" hangingPunct="1">
              <a:spcBef>
                <a:spcPts val="0"/>
              </a:spcBef>
              <a:spcAft>
                <a:spcPts val="12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The Tongue’s Influence (3:1-5)</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Teaching (1)</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All of Life (2)</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Illustrations (3-5)</a:t>
            </a:r>
          </a:p>
          <a:p>
            <a:pPr marL="457200" indent="-4572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The Tongue’s Evil Potential (3:6-12)</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Satanic Potential (6)</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Untamable (7-8)</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Inconsistency (9-12)</a:t>
            </a:r>
          </a:p>
        </p:txBody>
      </p:sp>
      <p:pic>
        <p:nvPicPr>
          <p:cNvPr id="5" name="Picture 1">
            <a:extLst>
              <a:ext uri="{FF2B5EF4-FFF2-40B4-BE49-F238E27FC236}">
                <a16:creationId xmlns:a16="http://schemas.microsoft.com/office/drawing/2014/main" id="{68299F57-9A44-4B13-BAF2-BFF0FE198C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5029200"/>
            <a:ext cx="23706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James 3:5-6 Likewise, the tongue is a small part of the ...">
            <a:extLst>
              <a:ext uri="{FF2B5EF4-FFF2-40B4-BE49-F238E27FC236}">
                <a16:creationId xmlns:a16="http://schemas.microsoft.com/office/drawing/2014/main" id="{A4A6A2CB-46F8-4E10-A62B-B7B6B8AE1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515" y="2057400"/>
            <a:ext cx="2362200" cy="15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2230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Taming the Tongue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(3:1-12)</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457200" y="1524000"/>
            <a:ext cx="6629400" cy="4460875"/>
          </a:xfrm>
        </p:spPr>
        <p:txBody>
          <a:bodyPr/>
          <a:lstStyle/>
          <a:p>
            <a:pPr marL="457200" indent="-457200" eaLnBrk="1" hangingPunct="1">
              <a:spcBef>
                <a:spcPts val="0"/>
              </a:spcBef>
              <a:spcAft>
                <a:spcPts val="1200"/>
              </a:spcAft>
              <a:buSzPct val="100000"/>
              <a:buFont typeface="+mj-lt"/>
              <a:buAutoNum type="romanUcPeriod"/>
              <a:defRPr/>
            </a:pPr>
            <a:r>
              <a:rPr lang="en-US" b="1" dirty="0">
                <a:solidFill>
                  <a:srgbClr val="FFFFCC"/>
                </a:solidFill>
                <a:effectLst>
                  <a:outerShdw blurRad="38100" dist="38100" dir="2700000" algn="tl">
                    <a:srgbClr val="000000">
                      <a:alpha val="43137"/>
                    </a:srgbClr>
                  </a:outerShdw>
                </a:effectLst>
              </a:rPr>
              <a:t>The Tongue’s Influence (3:1-5)</a:t>
            </a:r>
          </a:p>
          <a:p>
            <a:pPr marL="914400" lvl="1" indent="-514350" eaLnBrk="1" hangingPunct="1">
              <a:spcBef>
                <a:spcPts val="0"/>
              </a:spcBef>
              <a:spcAft>
                <a:spcPts val="1200"/>
              </a:spcAft>
              <a:buSzPct val="100000"/>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Teaching (1)</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All of Life (2)</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Illustrations (3-5)</a:t>
            </a:r>
          </a:p>
          <a:p>
            <a:pPr marL="457200" indent="-4572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The Tongue’s Evil Potential (3:6-12)</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Satanic Potential (6)</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Untamable (7-8)</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Inconsistency (9-12)</a:t>
            </a:r>
          </a:p>
        </p:txBody>
      </p:sp>
      <p:pic>
        <p:nvPicPr>
          <p:cNvPr id="5" name="Picture 1">
            <a:extLst>
              <a:ext uri="{FF2B5EF4-FFF2-40B4-BE49-F238E27FC236}">
                <a16:creationId xmlns:a16="http://schemas.microsoft.com/office/drawing/2014/main" id="{68299F57-9A44-4B13-BAF2-BFF0FE198C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5029200"/>
            <a:ext cx="23706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James 3:5-6 Likewise, the tongue is a small part of the ...">
            <a:extLst>
              <a:ext uri="{FF2B5EF4-FFF2-40B4-BE49-F238E27FC236}">
                <a16:creationId xmlns:a16="http://schemas.microsoft.com/office/drawing/2014/main" id="{A4A6A2CB-46F8-4E10-A62B-B7B6B8AE1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515" y="2057400"/>
            <a:ext cx="2362200" cy="15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891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2813212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Taming the Tongue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(3:1-12)</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457200" y="1524000"/>
            <a:ext cx="6629400" cy="4460875"/>
          </a:xfrm>
        </p:spPr>
        <p:txBody>
          <a:bodyPr/>
          <a:lstStyle/>
          <a:p>
            <a:pPr marL="457200" indent="-457200" eaLnBrk="1" hangingPunct="1">
              <a:spcBef>
                <a:spcPts val="0"/>
              </a:spcBef>
              <a:spcAft>
                <a:spcPts val="1200"/>
              </a:spcAft>
              <a:buSzPct val="100000"/>
              <a:buFont typeface="+mj-lt"/>
              <a:buAutoNum type="romanUcPeriod"/>
              <a:defRPr/>
            </a:pPr>
            <a:r>
              <a:rPr lang="en-US" b="1" dirty="0">
                <a:solidFill>
                  <a:srgbClr val="FFFFCC"/>
                </a:solidFill>
                <a:effectLst>
                  <a:outerShdw blurRad="38100" dist="38100" dir="2700000" algn="tl">
                    <a:srgbClr val="000000">
                      <a:alpha val="43137"/>
                    </a:srgbClr>
                  </a:outerShdw>
                </a:effectLst>
              </a:rPr>
              <a:t>The Tongue’s Influence (3:1-5)</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Teaching (1)</a:t>
            </a:r>
          </a:p>
          <a:p>
            <a:pPr marL="914400" lvl="1" indent="-514350" eaLnBrk="1" hangingPunct="1">
              <a:spcBef>
                <a:spcPts val="0"/>
              </a:spcBef>
              <a:spcAft>
                <a:spcPts val="1200"/>
              </a:spcAft>
              <a:buSzPct val="100000"/>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All of Life (2)</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Illustrations (3-5)</a:t>
            </a:r>
          </a:p>
          <a:p>
            <a:pPr marL="457200" indent="-4572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The Tongue’s Evil Potential (3:6-12)</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Satanic Potential (6)</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Untamable (7-8)</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Inconsistency (9-12)</a:t>
            </a:r>
          </a:p>
        </p:txBody>
      </p:sp>
      <p:pic>
        <p:nvPicPr>
          <p:cNvPr id="5" name="Picture 1">
            <a:extLst>
              <a:ext uri="{FF2B5EF4-FFF2-40B4-BE49-F238E27FC236}">
                <a16:creationId xmlns:a16="http://schemas.microsoft.com/office/drawing/2014/main" id="{68299F57-9A44-4B13-BAF2-BFF0FE198C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5029200"/>
            <a:ext cx="23706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James 3:5-6 Likewise, the tongue is a small part of the ...">
            <a:extLst>
              <a:ext uri="{FF2B5EF4-FFF2-40B4-BE49-F238E27FC236}">
                <a16:creationId xmlns:a16="http://schemas.microsoft.com/office/drawing/2014/main" id="{A4A6A2CB-46F8-4E10-A62B-B7B6B8AE1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515" y="2057400"/>
            <a:ext cx="2362200" cy="15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211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E759250C-D9FB-4D53-B5ED-00E8735F38DD}"/>
              </a:ext>
            </a:extLst>
          </p:cNvPr>
          <p:cNvSpPr>
            <a:spLocks noGrp="1" noChangeArrowheads="1"/>
          </p:cNvSpPr>
          <p:nvPr>
            <p:ph type="title" idx="4294967295"/>
          </p:nvPr>
        </p:nvSpPr>
        <p:spPr>
          <a:xfrm>
            <a:off x="685800" y="228600"/>
            <a:ext cx="7772400" cy="685800"/>
          </a:xfrm>
        </p:spPr>
        <p:txBody>
          <a:bodyPr/>
          <a:lstStyle/>
          <a:p>
            <a:pPr algn="ctr" eaLnBrk="1" hangingPunct="1">
              <a:defRPr/>
            </a:pPr>
            <a:r>
              <a:rPr lang="en-US" sz="3200" kern="1200" dirty="0">
                <a:effectLst>
                  <a:outerShdw blurRad="38100" dist="38100" dir="2700000" algn="tl">
                    <a:srgbClr val="000000">
                      <a:alpha val="43137"/>
                    </a:srgbClr>
                  </a:outerShdw>
                </a:effectLst>
                <a:cs typeface="Calibri" panose="020F0502020204030204" pitchFamily="34" charset="0"/>
              </a:rPr>
              <a:t>Answering Eleven Questions</a:t>
            </a:r>
          </a:p>
        </p:txBody>
      </p:sp>
      <p:sp>
        <p:nvSpPr>
          <p:cNvPr id="16387" name="Rectangle 3">
            <a:extLst>
              <a:ext uri="{FF2B5EF4-FFF2-40B4-BE49-F238E27FC236}">
                <a16:creationId xmlns:a16="http://schemas.microsoft.com/office/drawing/2014/main" id="{89431B3B-AA75-4626-99D7-E5E9317D5C12}"/>
              </a:ext>
            </a:extLst>
          </p:cNvPr>
          <p:cNvSpPr>
            <a:spLocks noGrp="1" noChangeArrowheads="1"/>
          </p:cNvSpPr>
          <p:nvPr>
            <p:ph type="body" idx="4294967295"/>
          </p:nvPr>
        </p:nvSpPr>
        <p:spPr>
          <a:xfrm>
            <a:off x="114301" y="923577"/>
            <a:ext cx="8915399" cy="5412557"/>
          </a:xfrm>
        </p:spPr>
        <p:txBody>
          <a:bodyPr/>
          <a:lstStyle/>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wrote it?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James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do we know about the author?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Christ’s ½ Brother</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Who was the audience?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Believing Jews in the Diaspora</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Where was if written from?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Jerusalem</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When was the book written?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A.D. 44‒47</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was the book’s occasion?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 </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purpose?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Achieving 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 about?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 righteousness</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is the book’s theme?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Daily living</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What makes the book different?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Practicality</a:t>
            </a:r>
          </a:p>
          <a:p>
            <a:pPr marL="571500" indent="-571500" eaLnBrk="1" hangingPunct="1">
              <a:spcBef>
                <a:spcPts val="0"/>
              </a:spcBef>
              <a:spcAft>
                <a:spcPts val="1200"/>
              </a:spcAft>
              <a:buSzPct val="100000"/>
              <a:buFont typeface="+mj-lt"/>
              <a:buAutoNum type="arabicParenR"/>
              <a:defRPr/>
            </a:pPr>
            <a:r>
              <a:rPr lang="en-US" sz="2400" dirty="0">
                <a:effectLst>
                  <a:outerShdw blurRad="38100" dist="38100" dir="2700000" algn="tl">
                    <a:srgbClr val="000000">
                      <a:alpha val="43137"/>
                    </a:srgbClr>
                  </a:outerShdw>
                </a:effectLst>
                <a:cs typeface="Calibri" panose="020F0502020204030204" pitchFamily="34" charset="0"/>
              </a:rPr>
              <a:t>How is the book organized? – </a:t>
            </a:r>
            <a:r>
              <a:rPr lang="en-US" sz="2400" b="1" u="sng" kern="1200" dirty="0">
                <a:solidFill>
                  <a:srgbClr val="FFFFCC"/>
                </a:solidFill>
                <a:effectLst>
                  <a:outerShdw blurRad="38100" dist="38100" dir="2700000" algn="tl">
                    <a:srgbClr val="000000">
                      <a:alpha val="43137"/>
                    </a:srgbClr>
                  </a:outerShdw>
                </a:effectLst>
                <a:cs typeface="Calibri" panose="020F0502020204030204" pitchFamily="34" charset="0"/>
              </a:rPr>
              <a:t>Faith and Wisdom</a:t>
            </a:r>
          </a:p>
        </p:txBody>
      </p:sp>
      <p:pic>
        <p:nvPicPr>
          <p:cNvPr id="5" name="Picture 4">
            <a:extLst>
              <a:ext uri="{FF2B5EF4-FFF2-40B4-BE49-F238E27FC236}">
                <a16:creationId xmlns:a16="http://schemas.microsoft.com/office/drawing/2014/main" id="{5F01F83A-520B-4630-86B2-6D951F431C6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924685" y="76200"/>
            <a:ext cx="1143115" cy="100584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4953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Taming the Tongue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(3:1-12)</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457200" y="1524000"/>
            <a:ext cx="6629400" cy="4460875"/>
          </a:xfrm>
        </p:spPr>
        <p:txBody>
          <a:bodyPr/>
          <a:lstStyle/>
          <a:p>
            <a:pPr marL="457200" indent="-457200" eaLnBrk="1" hangingPunct="1">
              <a:spcBef>
                <a:spcPts val="0"/>
              </a:spcBef>
              <a:spcAft>
                <a:spcPts val="1200"/>
              </a:spcAft>
              <a:buSzPct val="100000"/>
              <a:buFont typeface="+mj-lt"/>
              <a:buAutoNum type="romanUcPeriod"/>
              <a:defRPr/>
            </a:pPr>
            <a:r>
              <a:rPr lang="en-US" b="1" dirty="0">
                <a:solidFill>
                  <a:srgbClr val="FFFFCC"/>
                </a:solidFill>
                <a:effectLst>
                  <a:outerShdw blurRad="38100" dist="38100" dir="2700000" algn="tl">
                    <a:srgbClr val="000000">
                      <a:alpha val="43137"/>
                    </a:srgbClr>
                  </a:outerShdw>
                </a:effectLst>
              </a:rPr>
              <a:t>The Tongue’s Influence (3:1-5)</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Teaching (1)</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All of Life (2)</a:t>
            </a:r>
          </a:p>
          <a:p>
            <a:pPr marL="914400" lvl="1" indent="-514350" eaLnBrk="1" hangingPunct="1">
              <a:spcBef>
                <a:spcPts val="0"/>
              </a:spcBef>
              <a:spcAft>
                <a:spcPts val="1200"/>
              </a:spcAft>
              <a:buSzPct val="100000"/>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Illustrations (3-5)</a:t>
            </a:r>
          </a:p>
          <a:p>
            <a:pPr marL="457200" indent="-4572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The Tongue’s Evil Potential (3:6-12)</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Satanic Potential (6)</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Untamable (7-8)</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Inconsistency (9-12)</a:t>
            </a:r>
          </a:p>
        </p:txBody>
      </p:sp>
      <p:pic>
        <p:nvPicPr>
          <p:cNvPr id="5" name="Picture 1">
            <a:extLst>
              <a:ext uri="{FF2B5EF4-FFF2-40B4-BE49-F238E27FC236}">
                <a16:creationId xmlns:a16="http://schemas.microsoft.com/office/drawing/2014/main" id="{68299F57-9A44-4B13-BAF2-BFF0FE198C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5029200"/>
            <a:ext cx="23706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James 3:5-6 Likewise, the tongue is a small part of the ...">
            <a:extLst>
              <a:ext uri="{FF2B5EF4-FFF2-40B4-BE49-F238E27FC236}">
                <a16:creationId xmlns:a16="http://schemas.microsoft.com/office/drawing/2014/main" id="{A4A6A2CB-46F8-4E10-A62B-B7B6B8AE1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515" y="2057400"/>
            <a:ext cx="2362200" cy="15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3184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marL="457200" indent="-457200" algn="ctr" eaLnBrk="1" hangingPunct="1">
              <a:buClr>
                <a:srgbClr val="CC99FF"/>
              </a:buClr>
              <a:buFont typeface="+mj-lt"/>
              <a:buAutoNum type="alphaUcPeriod" startAt="3"/>
              <a:defRPr/>
            </a:pPr>
            <a:r>
              <a:rPr lang="en-US" altLang="en-US" sz="3600" dirty="0">
                <a:effectLst>
                  <a:outerShdw blurRad="38100" dist="38100" dir="2700000" algn="tl">
                    <a:srgbClr val="000000">
                      <a:alpha val="43137"/>
                    </a:srgbClr>
                  </a:outerShdw>
                </a:effectLst>
              </a:rPr>
              <a:t>Illustrations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(3:3-5)</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1371600" y="2057400"/>
            <a:ext cx="5116915" cy="2743200"/>
          </a:xfrm>
        </p:spPr>
        <p:txBody>
          <a:bodyPr/>
          <a:lstStyle/>
          <a:p>
            <a:pPr marL="457200" lvl="1" indent="-454025" eaLnBrk="1" hangingPunct="1">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rPr>
              <a:t>Bit vs. the horse (3)</a:t>
            </a:r>
          </a:p>
          <a:p>
            <a:pPr marL="457200" lvl="1" indent="-454025" eaLnBrk="1" hangingPunct="1">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rPr>
              <a:t>Rudder vs. the ship (4)</a:t>
            </a:r>
          </a:p>
          <a:p>
            <a:pPr marL="457200" lvl="1" indent="-454025" eaLnBrk="1" hangingPunct="1">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rPr>
              <a:t>Spark vs. the fire (5)</a:t>
            </a:r>
          </a:p>
        </p:txBody>
      </p:sp>
      <p:pic>
        <p:nvPicPr>
          <p:cNvPr id="5" name="Picture 1">
            <a:extLst>
              <a:ext uri="{FF2B5EF4-FFF2-40B4-BE49-F238E27FC236}">
                <a16:creationId xmlns:a16="http://schemas.microsoft.com/office/drawing/2014/main" id="{68299F57-9A44-4B13-BAF2-BFF0FE198C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6667" y="5029200"/>
            <a:ext cx="23706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James 3:5-6 Likewise, the tongue is a small part of the ...">
            <a:extLst>
              <a:ext uri="{FF2B5EF4-FFF2-40B4-BE49-F238E27FC236}">
                <a16:creationId xmlns:a16="http://schemas.microsoft.com/office/drawing/2014/main" id="{A4A6A2CB-46F8-4E10-A62B-B7B6B8AE1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515" y="2057400"/>
            <a:ext cx="2362200" cy="15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1365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marL="457200" indent="-457200" algn="ctr" eaLnBrk="1" hangingPunct="1">
              <a:buClr>
                <a:srgbClr val="CC99FF"/>
              </a:buClr>
              <a:buFont typeface="+mj-lt"/>
              <a:buAutoNum type="alphaUcPeriod" startAt="3"/>
              <a:defRPr/>
            </a:pPr>
            <a:r>
              <a:rPr lang="en-US" altLang="en-US" sz="3600" dirty="0">
                <a:effectLst>
                  <a:outerShdw blurRad="38100" dist="38100" dir="2700000" algn="tl">
                    <a:srgbClr val="000000">
                      <a:alpha val="43137"/>
                    </a:srgbClr>
                  </a:outerShdw>
                </a:effectLst>
              </a:rPr>
              <a:t>Illustrations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(3:3-5)</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1371600" y="2057400"/>
            <a:ext cx="5116915" cy="2743200"/>
          </a:xfrm>
        </p:spPr>
        <p:txBody>
          <a:bodyPr/>
          <a:lstStyle/>
          <a:p>
            <a:pPr marL="457200" lvl="1" indent="-454025" eaLnBrk="1" hangingPunct="1">
              <a:spcBef>
                <a:spcPts val="0"/>
              </a:spcBef>
              <a:spcAft>
                <a:spcPts val="3600"/>
              </a:spcAft>
              <a:buClr>
                <a:srgbClr val="66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Bit vs. the horse (3)</a:t>
            </a:r>
          </a:p>
          <a:p>
            <a:pPr marL="457200" lvl="1" indent="-454025" eaLnBrk="1" hangingPunct="1">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rPr>
              <a:t>Rudder vs. the ship (4)</a:t>
            </a:r>
          </a:p>
          <a:p>
            <a:pPr marL="457200" lvl="1" indent="-454025" eaLnBrk="1" hangingPunct="1">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rPr>
              <a:t>Spark vs. the fire (5)</a:t>
            </a:r>
          </a:p>
        </p:txBody>
      </p:sp>
      <p:pic>
        <p:nvPicPr>
          <p:cNvPr id="5" name="Picture 1">
            <a:extLst>
              <a:ext uri="{FF2B5EF4-FFF2-40B4-BE49-F238E27FC236}">
                <a16:creationId xmlns:a16="http://schemas.microsoft.com/office/drawing/2014/main" id="{68299F57-9A44-4B13-BAF2-BFF0FE198C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6667" y="5029200"/>
            <a:ext cx="23706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James 3:5-6 Likewise, the tongue is a small part of the ...">
            <a:extLst>
              <a:ext uri="{FF2B5EF4-FFF2-40B4-BE49-F238E27FC236}">
                <a16:creationId xmlns:a16="http://schemas.microsoft.com/office/drawing/2014/main" id="{A4A6A2CB-46F8-4E10-A62B-B7B6B8AE1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515" y="2057400"/>
            <a:ext cx="2362200" cy="15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306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marL="457200" indent="-457200" algn="ctr" eaLnBrk="1" hangingPunct="1">
              <a:buClr>
                <a:srgbClr val="CC99FF"/>
              </a:buClr>
              <a:buFont typeface="+mj-lt"/>
              <a:buAutoNum type="alphaUcPeriod" startAt="3"/>
              <a:defRPr/>
            </a:pPr>
            <a:r>
              <a:rPr lang="en-US" altLang="en-US" sz="3600" dirty="0">
                <a:effectLst>
                  <a:outerShdw blurRad="38100" dist="38100" dir="2700000" algn="tl">
                    <a:srgbClr val="000000">
                      <a:alpha val="43137"/>
                    </a:srgbClr>
                  </a:outerShdw>
                </a:effectLst>
              </a:rPr>
              <a:t>Illustrations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(3:3-5)</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1371600" y="2057400"/>
            <a:ext cx="5116915" cy="2743200"/>
          </a:xfrm>
        </p:spPr>
        <p:txBody>
          <a:bodyPr/>
          <a:lstStyle/>
          <a:p>
            <a:pPr marL="457200" lvl="1" indent="-454025" eaLnBrk="1" hangingPunct="1">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rPr>
              <a:t>Bit vs. the horse (3)</a:t>
            </a:r>
          </a:p>
          <a:p>
            <a:pPr marL="457200" lvl="1" indent="-454025" eaLnBrk="1" hangingPunct="1">
              <a:spcBef>
                <a:spcPts val="0"/>
              </a:spcBef>
              <a:spcAft>
                <a:spcPts val="3600"/>
              </a:spcAft>
              <a:buClr>
                <a:srgbClr val="66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Rudder vs. the ship (4)</a:t>
            </a:r>
          </a:p>
          <a:p>
            <a:pPr marL="457200" lvl="1" indent="-454025" eaLnBrk="1" hangingPunct="1">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rPr>
              <a:t>Spark vs. the fire (5)</a:t>
            </a:r>
          </a:p>
        </p:txBody>
      </p:sp>
      <p:pic>
        <p:nvPicPr>
          <p:cNvPr id="5" name="Picture 1">
            <a:extLst>
              <a:ext uri="{FF2B5EF4-FFF2-40B4-BE49-F238E27FC236}">
                <a16:creationId xmlns:a16="http://schemas.microsoft.com/office/drawing/2014/main" id="{68299F57-9A44-4B13-BAF2-BFF0FE198C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6667" y="5029200"/>
            <a:ext cx="23706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James 3:5-6 Likewise, the tongue is a small part of the ...">
            <a:extLst>
              <a:ext uri="{FF2B5EF4-FFF2-40B4-BE49-F238E27FC236}">
                <a16:creationId xmlns:a16="http://schemas.microsoft.com/office/drawing/2014/main" id="{A4A6A2CB-46F8-4E10-A62B-B7B6B8AE1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515" y="2057400"/>
            <a:ext cx="2362200" cy="15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153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marL="457200" indent="-457200" algn="ctr" eaLnBrk="1" hangingPunct="1">
              <a:buClr>
                <a:srgbClr val="CC99FF"/>
              </a:buClr>
              <a:buFont typeface="+mj-lt"/>
              <a:buAutoNum type="alphaUcPeriod" startAt="3"/>
              <a:defRPr/>
            </a:pPr>
            <a:r>
              <a:rPr lang="en-US" altLang="en-US" sz="3600" dirty="0">
                <a:effectLst>
                  <a:outerShdw blurRad="38100" dist="38100" dir="2700000" algn="tl">
                    <a:srgbClr val="000000">
                      <a:alpha val="43137"/>
                    </a:srgbClr>
                  </a:outerShdw>
                </a:effectLst>
              </a:rPr>
              <a:t>Illustrations</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(3:3-5)</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1371600" y="2057400"/>
            <a:ext cx="5116915" cy="2743200"/>
          </a:xfrm>
        </p:spPr>
        <p:txBody>
          <a:bodyPr/>
          <a:lstStyle/>
          <a:p>
            <a:pPr marL="457200" lvl="1" indent="-454025" eaLnBrk="1" hangingPunct="1">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rPr>
              <a:t>Bit vs. the horse (3)</a:t>
            </a:r>
          </a:p>
          <a:p>
            <a:pPr marL="457200" lvl="1" indent="-454025" eaLnBrk="1" hangingPunct="1">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rPr>
              <a:t>Rudder vs. the ship (4)</a:t>
            </a:r>
          </a:p>
          <a:p>
            <a:pPr marL="457200" lvl="1" indent="-454025" eaLnBrk="1" hangingPunct="1">
              <a:spcBef>
                <a:spcPts val="0"/>
              </a:spcBef>
              <a:spcAft>
                <a:spcPts val="3600"/>
              </a:spcAft>
              <a:buClr>
                <a:srgbClr val="66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Spark vs. the fire (5)</a:t>
            </a:r>
          </a:p>
        </p:txBody>
      </p:sp>
      <p:pic>
        <p:nvPicPr>
          <p:cNvPr id="5" name="Picture 1">
            <a:extLst>
              <a:ext uri="{FF2B5EF4-FFF2-40B4-BE49-F238E27FC236}">
                <a16:creationId xmlns:a16="http://schemas.microsoft.com/office/drawing/2014/main" id="{68299F57-9A44-4B13-BAF2-BFF0FE198C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6667" y="5029200"/>
            <a:ext cx="23706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James 3:5-6 Likewise, the tongue is a small part of the ...">
            <a:extLst>
              <a:ext uri="{FF2B5EF4-FFF2-40B4-BE49-F238E27FC236}">
                <a16:creationId xmlns:a16="http://schemas.microsoft.com/office/drawing/2014/main" id="{A4A6A2CB-46F8-4E10-A62B-B7B6B8AE1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515" y="2057400"/>
            <a:ext cx="2362200" cy="15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317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Taming the Tongue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(3:1-12)</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457200" y="1524000"/>
            <a:ext cx="6629400" cy="4460875"/>
          </a:xfrm>
        </p:spPr>
        <p:txBody>
          <a:bodyPr/>
          <a:lstStyle/>
          <a:p>
            <a:pPr marL="457200" indent="-4572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The Tongue’s Influence (3:1-5)</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Teaching (1)</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All of Life (2)</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Illustrations (3-5)</a:t>
            </a:r>
          </a:p>
          <a:p>
            <a:pPr marL="457200" indent="-457200" eaLnBrk="1" hangingPunct="1">
              <a:spcBef>
                <a:spcPts val="0"/>
              </a:spcBef>
              <a:spcAft>
                <a:spcPts val="12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rPr>
              <a:t>The Tongue’s Evil Potential (3:6-12)</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Satanic Potential (6)</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Untamable (7-8)</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Inconsistency (9-12)</a:t>
            </a:r>
          </a:p>
        </p:txBody>
      </p:sp>
      <p:pic>
        <p:nvPicPr>
          <p:cNvPr id="5" name="Picture 1">
            <a:extLst>
              <a:ext uri="{FF2B5EF4-FFF2-40B4-BE49-F238E27FC236}">
                <a16:creationId xmlns:a16="http://schemas.microsoft.com/office/drawing/2014/main" id="{68299F57-9A44-4B13-BAF2-BFF0FE198C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5029200"/>
            <a:ext cx="23706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James 3:5-6 Likewise, the tongue is a small part of the ...">
            <a:extLst>
              <a:ext uri="{FF2B5EF4-FFF2-40B4-BE49-F238E27FC236}">
                <a16:creationId xmlns:a16="http://schemas.microsoft.com/office/drawing/2014/main" id="{A4A6A2CB-46F8-4E10-A62B-B7B6B8AE1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515" y="2057400"/>
            <a:ext cx="2362200" cy="15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43993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Taming the Tongue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(3:1-12)</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457200" y="1524000"/>
            <a:ext cx="6629400" cy="4460875"/>
          </a:xfrm>
        </p:spPr>
        <p:txBody>
          <a:bodyPr/>
          <a:lstStyle/>
          <a:p>
            <a:pPr marL="457200" indent="-4572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The Tongue’s Influence (3:1-5)</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Teaching (1)</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All of Life (2)</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Illustrations (3-5)</a:t>
            </a:r>
          </a:p>
          <a:p>
            <a:pPr marL="457200" indent="-457200" eaLnBrk="1" hangingPunct="1">
              <a:spcBef>
                <a:spcPts val="0"/>
              </a:spcBef>
              <a:spcAft>
                <a:spcPts val="1200"/>
              </a:spcAft>
              <a:buSzPct val="100000"/>
              <a:buFont typeface="+mj-lt"/>
              <a:buAutoNum type="romanUcPeriod"/>
              <a:defRPr/>
            </a:pPr>
            <a:r>
              <a:rPr lang="en-US" b="1" dirty="0">
                <a:solidFill>
                  <a:srgbClr val="FFFFCC"/>
                </a:solidFill>
                <a:effectLst>
                  <a:outerShdw blurRad="38100" dist="38100" dir="2700000" algn="tl">
                    <a:srgbClr val="000000">
                      <a:alpha val="43137"/>
                    </a:srgbClr>
                  </a:outerShdw>
                </a:effectLst>
              </a:rPr>
              <a:t>The Tongue’s Evil Potential (3:6-12)</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Satanic Potential (6)</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Untamable (7-8)</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Inconsistency (9-12)</a:t>
            </a:r>
          </a:p>
        </p:txBody>
      </p:sp>
      <p:pic>
        <p:nvPicPr>
          <p:cNvPr id="5" name="Picture 1">
            <a:extLst>
              <a:ext uri="{FF2B5EF4-FFF2-40B4-BE49-F238E27FC236}">
                <a16:creationId xmlns:a16="http://schemas.microsoft.com/office/drawing/2014/main" id="{68299F57-9A44-4B13-BAF2-BFF0FE198C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5029200"/>
            <a:ext cx="23706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James 3:5-6 Likewise, the tongue is a small part of the ...">
            <a:extLst>
              <a:ext uri="{FF2B5EF4-FFF2-40B4-BE49-F238E27FC236}">
                <a16:creationId xmlns:a16="http://schemas.microsoft.com/office/drawing/2014/main" id="{A4A6A2CB-46F8-4E10-A62B-B7B6B8AE1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515" y="2057400"/>
            <a:ext cx="2362200" cy="15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871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12441" y="1524000"/>
            <a:ext cx="9144000" cy="4953000"/>
          </a:xfrm>
        </p:spPr>
        <p:txBody>
          <a:bodyPr/>
          <a:lstStyle/>
          <a:p>
            <a:pPr marL="0" indent="0" algn="just">
              <a:buFontTx/>
              <a:buNone/>
              <a:defRPr/>
            </a:pPr>
            <a:r>
              <a:rPr lang="en-US" sz="3000" dirty="0">
                <a:effectLst>
                  <a:outerShdw blurRad="38100" dist="38100" dir="2700000" algn="tl">
                    <a:srgbClr val="000000">
                      <a:alpha val="43137"/>
                    </a:srgbClr>
                  </a:outerShdw>
                </a:effectLst>
              </a:rPr>
              <a:t>“Earnest </a:t>
            </a:r>
            <a:r>
              <a:rPr lang="en-US" sz="3000" dirty="0" err="1">
                <a:effectLst>
                  <a:outerShdw blurRad="38100" dist="38100" dir="2700000" algn="tl">
                    <a:srgbClr val="000000">
                      <a:alpha val="43137"/>
                    </a:srgbClr>
                  </a:outerShdw>
                </a:effectLst>
              </a:rPr>
              <a:t>Pretzsche</a:t>
            </a:r>
            <a:r>
              <a:rPr lang="en-US" sz="3000" dirty="0">
                <a:effectLst>
                  <a:outerShdw blurRad="38100" dist="38100" dir="2700000" algn="tl">
                    <a:srgbClr val="000000">
                      <a:alpha val="43137"/>
                    </a:srgbClr>
                  </a:outerShdw>
                </a:effectLst>
              </a:rPr>
              <a:t>…introduced him [Hitler] to a psychedelic drug that produced clairvoyant visions and heightened spiritual perceptions. In this way he was empowered to perform the deeds that he believed fate had decreed. Even those who knew Hitler from his early days were well aware of his occult powers. August </a:t>
            </a:r>
            <a:r>
              <a:rPr lang="en-US" sz="3000" dirty="0" err="1">
                <a:effectLst>
                  <a:outerShdw blurRad="38100" dist="38100" dir="2700000" algn="tl">
                    <a:srgbClr val="000000">
                      <a:alpha val="43137"/>
                    </a:srgbClr>
                  </a:outerShdw>
                </a:effectLst>
              </a:rPr>
              <a:t>Kubizek</a:t>
            </a:r>
            <a:r>
              <a:rPr lang="en-US" sz="3000" dirty="0">
                <a:effectLst>
                  <a:outerShdw blurRad="38100" dist="38100" dir="2700000" algn="tl">
                    <a:srgbClr val="000000">
                      <a:alpha val="43137"/>
                    </a:srgbClr>
                  </a:outerShdw>
                </a:effectLst>
              </a:rPr>
              <a:t>, a friend, said, ‘</a:t>
            </a:r>
            <a:r>
              <a:rPr lang="en-US" sz="3000" b="1" u="sng" dirty="0">
                <a:solidFill>
                  <a:srgbClr val="FFFFCC"/>
                </a:solidFill>
                <a:effectLst>
                  <a:outerShdw blurRad="38100" dist="38100" dir="2700000" algn="tl">
                    <a:srgbClr val="000000">
                      <a:alpha val="43137"/>
                    </a:srgbClr>
                  </a:outerShdw>
                </a:effectLst>
              </a:rPr>
              <a:t>It was as if another being spoke out of his body</a:t>
            </a:r>
            <a:r>
              <a:rPr lang="en-US" sz="3000" dirty="0">
                <a:effectLst>
                  <a:outerShdw blurRad="38100" dist="38100" dir="2700000" algn="tl">
                    <a:srgbClr val="000000">
                      <a:alpha val="43137"/>
                    </a:srgbClr>
                  </a:outerShdw>
                </a:effectLst>
              </a:rPr>
              <a:t>.… It was not a case of a speaker carried away by his own words…I felt as though he himself listened with astonishment and emotion to what broke forth from him.’”</a:t>
            </a:r>
          </a:p>
        </p:txBody>
      </p:sp>
      <p:pic>
        <p:nvPicPr>
          <p:cNvPr id="1026" name="Picture 2" descr="Image result for erwin lutzer">
            <a:extLst>
              <a:ext uri="{FF2B5EF4-FFF2-40B4-BE49-F238E27FC236}">
                <a16:creationId xmlns:a16="http://schemas.microsoft.com/office/drawing/2014/main" id="{082D8B85-E46C-4217-807A-7314260A014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914E90F-4D62-4A57-A0C2-A7D2D99B582A}"/>
              </a:ext>
            </a:extLst>
          </p:cNvPr>
          <p:cNvSpPr txBox="1"/>
          <p:nvPr/>
        </p:nvSpPr>
        <p:spPr>
          <a:xfrm>
            <a:off x="2205318" y="217438"/>
            <a:ext cx="4733364" cy="1154162"/>
          </a:xfrm>
          <a:prstGeom prst="rect">
            <a:avLst/>
          </a:prstGeom>
          <a:noFill/>
        </p:spPr>
        <p:txBody>
          <a:bodyPr wrap="square">
            <a:spAutoFit/>
          </a:bodyPr>
          <a:lstStyle/>
          <a:p>
            <a:pPr algn="ctr">
              <a:spcAft>
                <a:spcPts val="600"/>
              </a:spcAft>
            </a:pPr>
            <a:r>
              <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Erwin </a:t>
            </a:r>
            <a:r>
              <a:rPr lang="en-US" sz="3200" dirty="0" err="1">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Lutzer</a:t>
            </a:r>
            <a:endParaRPr lang="en-US" sz="32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en-US" sz="1600" i="1" dirty="0">
                <a:effectLst>
                  <a:outerShdw blurRad="38100" dist="38100" dir="2700000" algn="tl">
                    <a:srgbClr val="000000">
                      <a:alpha val="43137"/>
                    </a:srgbClr>
                  </a:outerShdw>
                </a:effectLst>
                <a:latin typeface="Calibri" panose="020F0502020204030204" pitchFamily="34" charset="0"/>
                <a:ea typeface="+mj-ea"/>
                <a:cs typeface="+mj-cs"/>
              </a:rPr>
              <a:t>Hitler's Cross: How the Cross Was Used to Promote the Nazi Agenda (Chicago: Moody, 2016), 83.</a:t>
            </a:r>
          </a:p>
        </p:txBody>
      </p:sp>
    </p:spTree>
    <p:extLst>
      <p:ext uri="{BB962C8B-B14F-4D97-AF65-F5344CB8AC3E}">
        <p14:creationId xmlns:p14="http://schemas.microsoft.com/office/powerpoint/2010/main" val="2245430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Taming the Tongue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(3:1-12)</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457200" y="1524000"/>
            <a:ext cx="6629400" cy="4460875"/>
          </a:xfrm>
        </p:spPr>
        <p:txBody>
          <a:bodyPr/>
          <a:lstStyle/>
          <a:p>
            <a:pPr marL="457200" indent="-4572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The Tongue’s Influence (3:1-5)</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Teaching (1)</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All of Life (2)</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Illustrations (3-5)</a:t>
            </a:r>
          </a:p>
          <a:p>
            <a:pPr marL="457200" indent="-457200" eaLnBrk="1" hangingPunct="1">
              <a:spcBef>
                <a:spcPts val="0"/>
              </a:spcBef>
              <a:spcAft>
                <a:spcPts val="1200"/>
              </a:spcAft>
              <a:buSzPct val="100000"/>
              <a:buFont typeface="+mj-lt"/>
              <a:buAutoNum type="romanUcPeriod"/>
              <a:defRPr/>
            </a:pPr>
            <a:r>
              <a:rPr lang="en-US" b="1" dirty="0">
                <a:solidFill>
                  <a:srgbClr val="FFFFCC"/>
                </a:solidFill>
                <a:effectLst>
                  <a:outerShdw blurRad="38100" dist="38100" dir="2700000" algn="tl">
                    <a:srgbClr val="000000">
                      <a:alpha val="43137"/>
                    </a:srgbClr>
                  </a:outerShdw>
                </a:effectLst>
              </a:rPr>
              <a:t>The Tongue’s Evil Potential (3:6-12)</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Satanic Potential (6)</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Untamable (7-8)</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Inconsistency (9-12)</a:t>
            </a:r>
          </a:p>
        </p:txBody>
      </p:sp>
      <p:pic>
        <p:nvPicPr>
          <p:cNvPr id="5" name="Picture 1">
            <a:extLst>
              <a:ext uri="{FF2B5EF4-FFF2-40B4-BE49-F238E27FC236}">
                <a16:creationId xmlns:a16="http://schemas.microsoft.com/office/drawing/2014/main" id="{68299F57-9A44-4B13-BAF2-BFF0FE198C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5029200"/>
            <a:ext cx="23706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James 3:5-6 Likewise, the tongue is a small part of the ...">
            <a:extLst>
              <a:ext uri="{FF2B5EF4-FFF2-40B4-BE49-F238E27FC236}">
                <a16:creationId xmlns:a16="http://schemas.microsoft.com/office/drawing/2014/main" id="{A4A6A2CB-46F8-4E10-A62B-B7B6B8AE1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515" y="2057400"/>
            <a:ext cx="2362200" cy="15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8615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marL="457200" indent="-457200" algn="ctr" eaLnBrk="1" hangingPunct="1">
              <a:buClr>
                <a:srgbClr val="CC99FF"/>
              </a:buClr>
              <a:buFont typeface="+mj-lt"/>
              <a:buAutoNum type="alphaUcPeriod" startAt="2"/>
              <a:defRPr/>
            </a:pPr>
            <a:r>
              <a:rPr lang="en-US" altLang="en-US" sz="3600" dirty="0">
                <a:effectLst>
                  <a:outerShdw blurRad="38100" dist="38100" dir="2700000" algn="tl">
                    <a:srgbClr val="000000">
                      <a:alpha val="43137"/>
                    </a:srgbClr>
                  </a:outerShdw>
                </a:effectLst>
              </a:rPr>
              <a:t>Untamable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(3:7-8)</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914400" y="2057400"/>
            <a:ext cx="5562600" cy="1752600"/>
          </a:xfrm>
        </p:spPr>
        <p:txBody>
          <a:bodyPr/>
          <a:lstStyle/>
          <a:p>
            <a:pPr marL="457200" lvl="1" indent="-454025" eaLnBrk="1" hangingPunct="1">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rPr>
              <a:t>What man </a:t>
            </a:r>
            <a:r>
              <a:rPr lang="en-US" b="1" u="sng" dirty="0">
                <a:solidFill>
                  <a:srgbClr val="FFFFCC"/>
                </a:solidFill>
                <a:effectLst>
                  <a:outerShdw blurRad="38100" dist="38100" dir="2700000" algn="tl">
                    <a:srgbClr val="000000">
                      <a:alpha val="43137"/>
                    </a:srgbClr>
                  </a:outerShdw>
                </a:effectLst>
              </a:rPr>
              <a:t>can</a:t>
            </a:r>
            <a:r>
              <a:rPr lang="en-US" dirty="0">
                <a:effectLst>
                  <a:outerShdw blurRad="38100" dist="38100" dir="2700000" algn="tl">
                    <a:srgbClr val="000000">
                      <a:alpha val="43137"/>
                    </a:srgbClr>
                  </a:outerShdw>
                </a:effectLst>
              </a:rPr>
              <a:t> tame (7)</a:t>
            </a:r>
          </a:p>
          <a:p>
            <a:pPr marL="457200" lvl="1" indent="-454025" eaLnBrk="1" hangingPunct="1">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rPr>
              <a:t>What man </a:t>
            </a:r>
            <a:r>
              <a:rPr lang="en-US" b="1" u="sng" dirty="0">
                <a:solidFill>
                  <a:srgbClr val="FFFFCC"/>
                </a:solidFill>
                <a:effectLst>
                  <a:outerShdw blurRad="38100" dist="38100" dir="2700000" algn="tl">
                    <a:srgbClr val="000000">
                      <a:alpha val="43137"/>
                    </a:srgbClr>
                  </a:outerShdw>
                </a:effectLst>
              </a:rPr>
              <a:t>cannot</a:t>
            </a:r>
            <a:r>
              <a:rPr lang="en-US" dirty="0">
                <a:effectLst>
                  <a:outerShdw blurRad="38100" dist="38100" dir="2700000" algn="tl">
                    <a:srgbClr val="000000">
                      <a:alpha val="43137"/>
                    </a:srgbClr>
                  </a:outerShdw>
                </a:effectLst>
              </a:rPr>
              <a:t> tame (8)</a:t>
            </a:r>
          </a:p>
        </p:txBody>
      </p:sp>
      <p:pic>
        <p:nvPicPr>
          <p:cNvPr id="5" name="Picture 1">
            <a:extLst>
              <a:ext uri="{FF2B5EF4-FFF2-40B4-BE49-F238E27FC236}">
                <a16:creationId xmlns:a16="http://schemas.microsoft.com/office/drawing/2014/main" id="{68299F57-9A44-4B13-BAF2-BFF0FE198C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6667" y="5029200"/>
            <a:ext cx="23706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James 3:5-6 Likewise, the tongue is a small part of the ...">
            <a:extLst>
              <a:ext uri="{FF2B5EF4-FFF2-40B4-BE49-F238E27FC236}">
                <a16:creationId xmlns:a16="http://schemas.microsoft.com/office/drawing/2014/main" id="{A4A6A2CB-46F8-4E10-A62B-B7B6B8AE1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515" y="2057400"/>
            <a:ext cx="2362200" cy="15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481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Wisdom (James 3:13</a:t>
            </a:r>
            <a:r>
              <a:rPr lang="en-US" dirty="0">
                <a:effectLst>
                  <a:outerShdw blurRad="38100" dist="38100" dir="2700000" algn="tl">
                    <a:srgbClr val="000000">
                      <a:alpha val="43137"/>
                    </a:srgbClr>
                  </a:outerShdw>
                </a:effectLst>
                <a:cs typeface="Calibri" panose="020F0502020204030204" pitchFamily="34" charset="0"/>
              </a:rPr>
              <a:t>‒5:20)</a:t>
            </a:r>
            <a:endParaRPr lang="en-US" dirty="0">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F57855C1-DB9F-4C5F-96D2-EA6C30E508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4740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marL="457200" indent="-457200" algn="ctr" eaLnBrk="1" hangingPunct="1">
              <a:buClr>
                <a:srgbClr val="CC99FF"/>
              </a:buClr>
              <a:buFont typeface="+mj-lt"/>
              <a:buAutoNum type="alphaUcPeriod" startAt="2"/>
              <a:defRPr/>
            </a:pPr>
            <a:r>
              <a:rPr lang="en-US" altLang="en-US" sz="3600" dirty="0">
                <a:effectLst>
                  <a:outerShdw blurRad="38100" dist="38100" dir="2700000" algn="tl">
                    <a:srgbClr val="000000">
                      <a:alpha val="43137"/>
                    </a:srgbClr>
                  </a:outerShdw>
                </a:effectLst>
              </a:rPr>
              <a:t>Untamable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(3:7-8)</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914400" y="2057400"/>
            <a:ext cx="5562600" cy="1752600"/>
          </a:xfrm>
        </p:spPr>
        <p:txBody>
          <a:bodyPr/>
          <a:lstStyle/>
          <a:p>
            <a:pPr marL="457200" lvl="1" indent="-454025" eaLnBrk="1" hangingPunct="1">
              <a:spcBef>
                <a:spcPts val="0"/>
              </a:spcBef>
              <a:spcAft>
                <a:spcPts val="3600"/>
              </a:spcAft>
              <a:buClr>
                <a:srgbClr val="66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What man can tame (7)</a:t>
            </a:r>
          </a:p>
          <a:p>
            <a:pPr marL="457200" lvl="1" indent="-454025" eaLnBrk="1" hangingPunct="1">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rPr>
              <a:t>What man cannot tame (8)</a:t>
            </a:r>
          </a:p>
        </p:txBody>
      </p:sp>
      <p:pic>
        <p:nvPicPr>
          <p:cNvPr id="5" name="Picture 1">
            <a:extLst>
              <a:ext uri="{FF2B5EF4-FFF2-40B4-BE49-F238E27FC236}">
                <a16:creationId xmlns:a16="http://schemas.microsoft.com/office/drawing/2014/main" id="{68299F57-9A44-4B13-BAF2-BFF0FE198C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6667" y="5029200"/>
            <a:ext cx="23706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James 3:5-6 Likewise, the tongue is a small part of the ...">
            <a:extLst>
              <a:ext uri="{FF2B5EF4-FFF2-40B4-BE49-F238E27FC236}">
                <a16:creationId xmlns:a16="http://schemas.microsoft.com/office/drawing/2014/main" id="{A4A6A2CB-46F8-4E10-A62B-B7B6B8AE1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515" y="2057400"/>
            <a:ext cx="2362200" cy="15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19972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marL="457200" indent="-457200" algn="ctr" eaLnBrk="1" hangingPunct="1">
              <a:buClr>
                <a:srgbClr val="CC99FF"/>
              </a:buClr>
              <a:buFont typeface="+mj-lt"/>
              <a:buAutoNum type="alphaUcPeriod" startAt="2"/>
              <a:defRPr/>
            </a:pPr>
            <a:r>
              <a:rPr lang="en-US" altLang="en-US" sz="3600" dirty="0">
                <a:effectLst>
                  <a:outerShdw blurRad="38100" dist="38100" dir="2700000" algn="tl">
                    <a:srgbClr val="000000">
                      <a:alpha val="43137"/>
                    </a:srgbClr>
                  </a:outerShdw>
                </a:effectLst>
              </a:rPr>
              <a:t>Untamable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(3:7-8)</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914400" y="2057400"/>
            <a:ext cx="5562600" cy="1752600"/>
          </a:xfrm>
        </p:spPr>
        <p:txBody>
          <a:bodyPr/>
          <a:lstStyle/>
          <a:p>
            <a:pPr marL="457200" lvl="1" indent="-454025" eaLnBrk="1" hangingPunct="1">
              <a:spcBef>
                <a:spcPts val="0"/>
              </a:spcBef>
              <a:spcAft>
                <a:spcPts val="3600"/>
              </a:spcAft>
              <a:buClr>
                <a:srgbClr val="66FF99"/>
              </a:buClr>
              <a:buSzPct val="100000"/>
              <a:buFont typeface="+mj-lt"/>
              <a:buAutoNum type="arabicPeriod"/>
              <a:defRPr/>
            </a:pPr>
            <a:r>
              <a:rPr lang="en-US" dirty="0">
                <a:effectLst>
                  <a:outerShdw blurRad="38100" dist="38100" dir="2700000" algn="tl">
                    <a:srgbClr val="000000">
                      <a:alpha val="43137"/>
                    </a:srgbClr>
                  </a:outerShdw>
                </a:effectLst>
              </a:rPr>
              <a:t>What man can tame (7)</a:t>
            </a:r>
          </a:p>
          <a:p>
            <a:pPr marL="457200" lvl="1" indent="-454025" eaLnBrk="1" hangingPunct="1">
              <a:spcBef>
                <a:spcPts val="0"/>
              </a:spcBef>
              <a:spcAft>
                <a:spcPts val="3600"/>
              </a:spcAft>
              <a:buClr>
                <a:srgbClr val="66FF99"/>
              </a:buClr>
              <a:buSzPct val="100000"/>
              <a:buFont typeface="+mj-lt"/>
              <a:buAutoNum type="arabicPeriod"/>
              <a:defRPr/>
            </a:pPr>
            <a:r>
              <a:rPr lang="en-US" b="1" u="sng" dirty="0">
                <a:solidFill>
                  <a:srgbClr val="FFFFCC"/>
                </a:solidFill>
                <a:effectLst>
                  <a:outerShdw blurRad="38100" dist="38100" dir="2700000" algn="tl">
                    <a:srgbClr val="000000">
                      <a:alpha val="43137"/>
                    </a:srgbClr>
                  </a:outerShdw>
                </a:effectLst>
              </a:rPr>
              <a:t>What man cannot tame (8)</a:t>
            </a:r>
          </a:p>
        </p:txBody>
      </p:sp>
      <p:pic>
        <p:nvPicPr>
          <p:cNvPr id="5" name="Picture 1">
            <a:extLst>
              <a:ext uri="{FF2B5EF4-FFF2-40B4-BE49-F238E27FC236}">
                <a16:creationId xmlns:a16="http://schemas.microsoft.com/office/drawing/2014/main" id="{68299F57-9A44-4B13-BAF2-BFF0FE198C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86667" y="5029200"/>
            <a:ext cx="23706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James 3:5-6 Likewise, the tongue is a small part of the ...">
            <a:extLst>
              <a:ext uri="{FF2B5EF4-FFF2-40B4-BE49-F238E27FC236}">
                <a16:creationId xmlns:a16="http://schemas.microsoft.com/office/drawing/2014/main" id="{A4A6A2CB-46F8-4E10-A62B-B7B6B8AE1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515" y="2057400"/>
            <a:ext cx="2362200" cy="15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7926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Taming the Tongue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(3:1-12)</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457200" y="1524000"/>
            <a:ext cx="6629400" cy="4460875"/>
          </a:xfrm>
        </p:spPr>
        <p:txBody>
          <a:bodyPr/>
          <a:lstStyle/>
          <a:p>
            <a:pPr marL="457200" indent="-4572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The Tongue’s Influence (3:1-5)</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Teaching (1)</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All of Life (2)</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Illustrations (3-5)</a:t>
            </a:r>
          </a:p>
          <a:p>
            <a:pPr marL="457200" indent="-457200" eaLnBrk="1" hangingPunct="1">
              <a:spcBef>
                <a:spcPts val="0"/>
              </a:spcBef>
              <a:spcAft>
                <a:spcPts val="1200"/>
              </a:spcAft>
              <a:buSzPct val="100000"/>
              <a:buFont typeface="+mj-lt"/>
              <a:buAutoNum type="romanUcPeriod"/>
              <a:defRPr/>
            </a:pPr>
            <a:r>
              <a:rPr lang="en-US" b="1" dirty="0">
                <a:solidFill>
                  <a:srgbClr val="FFFFCC"/>
                </a:solidFill>
                <a:effectLst>
                  <a:outerShdw blurRad="38100" dist="38100" dir="2700000" algn="tl">
                    <a:srgbClr val="000000">
                      <a:alpha val="43137"/>
                    </a:srgbClr>
                  </a:outerShdw>
                </a:effectLst>
              </a:rPr>
              <a:t>The Tongue’s Evil Potential (3:6-12)</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Satanic Potential (6)</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Untamable (7-8)</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b="1" u="sng" dirty="0">
                <a:solidFill>
                  <a:srgbClr val="FFFFCC"/>
                </a:solidFill>
                <a:effectLst>
                  <a:outerShdw blurRad="38100" dist="38100" dir="2700000" algn="tl">
                    <a:srgbClr val="000000">
                      <a:alpha val="43137"/>
                    </a:srgbClr>
                  </a:outerShdw>
                </a:effectLst>
                <a:ea typeface="+mn-ea"/>
                <a:cs typeface="+mn-cs"/>
              </a:rPr>
              <a:t>Inconsistency (9-12)</a:t>
            </a:r>
          </a:p>
        </p:txBody>
      </p:sp>
      <p:pic>
        <p:nvPicPr>
          <p:cNvPr id="5" name="Picture 1">
            <a:extLst>
              <a:ext uri="{FF2B5EF4-FFF2-40B4-BE49-F238E27FC236}">
                <a16:creationId xmlns:a16="http://schemas.microsoft.com/office/drawing/2014/main" id="{68299F57-9A44-4B13-BAF2-BFF0FE198C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5029200"/>
            <a:ext cx="23706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James 3:5-6 Likewise, the tongue is a small part of the ...">
            <a:extLst>
              <a:ext uri="{FF2B5EF4-FFF2-40B4-BE49-F238E27FC236}">
                <a16:creationId xmlns:a16="http://schemas.microsoft.com/office/drawing/2014/main" id="{A4A6A2CB-46F8-4E10-A62B-B7B6B8AE1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515" y="2057400"/>
            <a:ext cx="2362200" cy="15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36215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marL="457200" indent="-457200" algn="ctr" eaLnBrk="1" hangingPunct="1">
              <a:buClr>
                <a:srgbClr val="CC99FF"/>
              </a:buClr>
              <a:buFont typeface="+mj-lt"/>
              <a:buAutoNum type="alphaUcPeriod" startAt="3"/>
              <a:defRPr/>
            </a:pPr>
            <a:r>
              <a:rPr lang="en-US" altLang="en-US" sz="3600" dirty="0">
                <a:effectLst>
                  <a:outerShdw blurRad="38100" dist="38100" dir="2700000" algn="tl">
                    <a:srgbClr val="000000">
                      <a:alpha val="43137"/>
                    </a:srgbClr>
                  </a:outerShdw>
                </a:effectLst>
              </a:rPr>
              <a:t>Inconsistency</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(3:9-12)</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457200" y="1524000"/>
            <a:ext cx="6858000" cy="4460875"/>
          </a:xfrm>
        </p:spPr>
        <p:txBody>
          <a:bodyPr/>
          <a:lstStyle/>
          <a:p>
            <a:pPr marL="457200" lvl="1" indent="-454025" eaLnBrk="1" hangingPunct="1">
              <a:spcBef>
                <a:spcPts val="0"/>
              </a:spcBef>
              <a:spcAft>
                <a:spcPts val="2400"/>
              </a:spcAft>
              <a:buClr>
                <a:srgbClr val="66FF99"/>
              </a:buClr>
              <a:buSzPct val="100000"/>
              <a:buFont typeface="+mj-lt"/>
              <a:buAutoNum type="arabicParenR"/>
              <a:defRPr/>
            </a:pPr>
            <a:r>
              <a:rPr lang="en-US" sz="3000" dirty="0"/>
              <a:t>Praises God &amp; Curses Man (9-10)</a:t>
            </a:r>
          </a:p>
          <a:p>
            <a:pPr marL="457200" lvl="1" indent="-454025" eaLnBrk="1" hangingPunct="1">
              <a:spcBef>
                <a:spcPts val="0"/>
              </a:spcBef>
              <a:spcAft>
                <a:spcPts val="2400"/>
              </a:spcAft>
              <a:buClr>
                <a:srgbClr val="66FF99"/>
              </a:buClr>
              <a:buSzPct val="100000"/>
              <a:buFont typeface="+mj-lt"/>
              <a:buAutoNum type="arabicParenR"/>
              <a:defRPr/>
            </a:pPr>
            <a:r>
              <a:rPr lang="en-US" sz="3000" dirty="0"/>
              <a:t>Three Illustrations (11-12)</a:t>
            </a:r>
          </a:p>
          <a:p>
            <a:pPr marL="914400" lvl="1" indent="-457200" eaLnBrk="1" hangingPunct="1">
              <a:spcBef>
                <a:spcPts val="0"/>
              </a:spcBef>
              <a:spcAft>
                <a:spcPts val="2400"/>
              </a:spcAft>
              <a:buClr>
                <a:srgbClr val="FFC000"/>
              </a:buClr>
              <a:buSzPct val="100000"/>
              <a:buFont typeface="+mj-lt"/>
              <a:buAutoNum type="alphaLcParenR"/>
              <a:defRPr/>
            </a:pPr>
            <a:r>
              <a:rPr lang="en-US" sz="3000" dirty="0"/>
              <a:t>Fresh &amp; bitter water (11)</a:t>
            </a:r>
          </a:p>
          <a:p>
            <a:pPr marL="914400" lvl="1" indent="-457200" eaLnBrk="1" hangingPunct="1">
              <a:spcBef>
                <a:spcPts val="0"/>
              </a:spcBef>
              <a:spcAft>
                <a:spcPts val="2400"/>
              </a:spcAft>
              <a:buClr>
                <a:srgbClr val="FFC000"/>
              </a:buClr>
              <a:buSzPct val="100000"/>
              <a:buFont typeface="+mj-lt"/>
              <a:buAutoNum type="alphaLcParenR"/>
              <a:defRPr/>
            </a:pPr>
            <a:r>
              <a:rPr lang="en-US" sz="3000" dirty="0"/>
              <a:t>Olives from a fig tree (12a)</a:t>
            </a:r>
          </a:p>
          <a:p>
            <a:pPr marL="914400" lvl="1" indent="-457200" eaLnBrk="1" hangingPunct="1">
              <a:spcBef>
                <a:spcPts val="0"/>
              </a:spcBef>
              <a:spcAft>
                <a:spcPts val="2400"/>
              </a:spcAft>
              <a:buClr>
                <a:srgbClr val="FFC000"/>
              </a:buClr>
              <a:buSzPct val="100000"/>
              <a:buFont typeface="+mj-lt"/>
              <a:buAutoNum type="alphaLcParenR"/>
              <a:defRPr/>
            </a:pPr>
            <a:r>
              <a:rPr lang="en-US" sz="3000" dirty="0"/>
              <a:t>Salt water from fresh water (12b)</a:t>
            </a:r>
          </a:p>
        </p:txBody>
      </p:sp>
      <p:pic>
        <p:nvPicPr>
          <p:cNvPr id="6" name="Picture 1">
            <a:extLst>
              <a:ext uri="{FF2B5EF4-FFF2-40B4-BE49-F238E27FC236}">
                <a16:creationId xmlns:a16="http://schemas.microsoft.com/office/drawing/2014/main" id="{BFEC5581-DF4D-4C73-BC41-C7A19C4BEEF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5029200"/>
            <a:ext cx="23706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James 3:5-6 Likewise, the tongue is a small part of the ...">
            <a:extLst>
              <a:ext uri="{FF2B5EF4-FFF2-40B4-BE49-F238E27FC236}">
                <a16:creationId xmlns:a16="http://schemas.microsoft.com/office/drawing/2014/main" id="{F2C45FDD-EDF4-4FE0-A1B7-116D0C30D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515" y="2057400"/>
            <a:ext cx="2362200" cy="15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509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marL="457200" indent="-457200" algn="ctr" eaLnBrk="1" hangingPunct="1">
              <a:buClr>
                <a:srgbClr val="CC99FF"/>
              </a:buClr>
              <a:buFont typeface="+mj-lt"/>
              <a:buAutoNum type="alphaUcPeriod" startAt="3"/>
              <a:defRPr/>
            </a:pPr>
            <a:r>
              <a:rPr lang="en-US" altLang="en-US" sz="3600" dirty="0">
                <a:effectLst>
                  <a:outerShdw blurRad="38100" dist="38100" dir="2700000" algn="tl">
                    <a:srgbClr val="000000">
                      <a:alpha val="43137"/>
                    </a:srgbClr>
                  </a:outerShdw>
                </a:effectLst>
              </a:rPr>
              <a:t>Inconsistency</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(3:9-12)</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457200" y="1524000"/>
            <a:ext cx="6858000" cy="4460875"/>
          </a:xfrm>
        </p:spPr>
        <p:txBody>
          <a:bodyPr/>
          <a:lstStyle/>
          <a:p>
            <a:pPr marL="457200" lvl="1" indent="-454025" eaLnBrk="1" hangingPunct="1">
              <a:spcBef>
                <a:spcPts val="0"/>
              </a:spcBef>
              <a:spcAft>
                <a:spcPts val="2400"/>
              </a:spcAft>
              <a:buClr>
                <a:srgbClr val="66FF99"/>
              </a:buClr>
              <a:buSzPct val="100000"/>
              <a:buFont typeface="+mj-lt"/>
              <a:buAutoNum type="arabicParenR"/>
              <a:defRPr/>
            </a:pPr>
            <a:r>
              <a:rPr lang="en-US" sz="3000" b="1" u="sng" dirty="0">
                <a:solidFill>
                  <a:srgbClr val="FFFFCC"/>
                </a:solidFill>
              </a:rPr>
              <a:t>Praises God &amp; Curses Man (9-10)</a:t>
            </a:r>
          </a:p>
          <a:p>
            <a:pPr marL="457200" lvl="1" indent="-454025" eaLnBrk="1" hangingPunct="1">
              <a:spcBef>
                <a:spcPts val="0"/>
              </a:spcBef>
              <a:spcAft>
                <a:spcPts val="2400"/>
              </a:spcAft>
              <a:buClr>
                <a:srgbClr val="66FF99"/>
              </a:buClr>
              <a:buSzPct val="100000"/>
              <a:buFont typeface="+mj-lt"/>
              <a:buAutoNum type="arabicParenR"/>
              <a:defRPr/>
            </a:pPr>
            <a:r>
              <a:rPr lang="en-US" sz="3000" dirty="0"/>
              <a:t>Three Illustrations (11-12)</a:t>
            </a:r>
          </a:p>
          <a:p>
            <a:pPr marL="914400" lvl="1" indent="-457200" eaLnBrk="1" hangingPunct="1">
              <a:spcBef>
                <a:spcPts val="0"/>
              </a:spcBef>
              <a:spcAft>
                <a:spcPts val="2400"/>
              </a:spcAft>
              <a:buClr>
                <a:srgbClr val="FFC000"/>
              </a:buClr>
              <a:buSzPct val="100000"/>
              <a:buFont typeface="+mj-lt"/>
              <a:buAutoNum type="alphaLcParenR"/>
              <a:defRPr/>
            </a:pPr>
            <a:r>
              <a:rPr lang="en-US" sz="3000" dirty="0"/>
              <a:t>Fresh &amp; bitter water (11)</a:t>
            </a:r>
          </a:p>
          <a:p>
            <a:pPr marL="914400" lvl="1" indent="-457200" eaLnBrk="1" hangingPunct="1">
              <a:spcBef>
                <a:spcPts val="0"/>
              </a:spcBef>
              <a:spcAft>
                <a:spcPts val="2400"/>
              </a:spcAft>
              <a:buClr>
                <a:srgbClr val="FFC000"/>
              </a:buClr>
              <a:buSzPct val="100000"/>
              <a:buFont typeface="+mj-lt"/>
              <a:buAutoNum type="alphaLcParenR"/>
              <a:defRPr/>
            </a:pPr>
            <a:r>
              <a:rPr lang="en-US" sz="3000" dirty="0"/>
              <a:t>Olives from a fig tree (12a)</a:t>
            </a:r>
          </a:p>
          <a:p>
            <a:pPr marL="914400" lvl="1" indent="-457200" eaLnBrk="1" hangingPunct="1">
              <a:spcBef>
                <a:spcPts val="0"/>
              </a:spcBef>
              <a:spcAft>
                <a:spcPts val="2400"/>
              </a:spcAft>
              <a:buClr>
                <a:srgbClr val="FFC000"/>
              </a:buClr>
              <a:buSzPct val="100000"/>
              <a:buFont typeface="+mj-lt"/>
              <a:buAutoNum type="alphaLcParenR"/>
              <a:defRPr/>
            </a:pPr>
            <a:r>
              <a:rPr lang="en-US" sz="3000" dirty="0"/>
              <a:t>Salt water from fresh water (12b)</a:t>
            </a:r>
          </a:p>
        </p:txBody>
      </p:sp>
      <p:pic>
        <p:nvPicPr>
          <p:cNvPr id="6" name="Picture 1">
            <a:extLst>
              <a:ext uri="{FF2B5EF4-FFF2-40B4-BE49-F238E27FC236}">
                <a16:creationId xmlns:a16="http://schemas.microsoft.com/office/drawing/2014/main" id="{BFEC5581-DF4D-4C73-BC41-C7A19C4BEEF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5029200"/>
            <a:ext cx="23706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James 3:5-6 Likewise, the tongue is a small part of the ...">
            <a:extLst>
              <a:ext uri="{FF2B5EF4-FFF2-40B4-BE49-F238E27FC236}">
                <a16:creationId xmlns:a16="http://schemas.microsoft.com/office/drawing/2014/main" id="{F2C45FDD-EDF4-4FE0-A1B7-116D0C30D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515" y="2057400"/>
            <a:ext cx="2362200" cy="15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9177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F60268-F382-4999-988E-7120E0B0686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Aft>
                <a:spcPts val="600"/>
              </a:spcAft>
            </a:pPr>
            <a:r>
              <a:rPr lang="en-US" sz="3200" baseline="30000" dirty="0">
                <a:latin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1:26-28</a:t>
            </a:r>
          </a:p>
          <a:p>
            <a:pPr algn="just"/>
            <a:r>
              <a:rPr lang="en-US" sz="2800" baseline="30000" dirty="0">
                <a:latin typeface="Calibri" panose="020F0502020204030204" pitchFamily="34" charset="0"/>
              </a:rPr>
              <a:t>26 </a:t>
            </a:r>
            <a:r>
              <a:rPr lang="en-US" sz="2800" dirty="0">
                <a:latin typeface="Calibri" panose="020F0502020204030204" pitchFamily="34" charset="0"/>
              </a:rPr>
              <a:t>Then God said, “Let Us make man in Our </a:t>
            </a:r>
            <a:r>
              <a:rPr lang="en-US" sz="2800" b="1" u="sng" dirty="0">
                <a:solidFill>
                  <a:srgbClr val="FFFFCC"/>
                </a:solidFill>
                <a:latin typeface="Calibri" panose="020F0502020204030204" pitchFamily="34" charset="0"/>
              </a:rPr>
              <a:t>image</a:t>
            </a:r>
            <a:r>
              <a:rPr lang="en-US" sz="2800" dirty="0">
                <a:latin typeface="Calibri" panose="020F0502020204030204" pitchFamily="34" charset="0"/>
              </a:rPr>
              <a:t>, according to Our </a:t>
            </a:r>
            <a:r>
              <a:rPr lang="en-US" sz="2800" b="1" u="sng" dirty="0">
                <a:solidFill>
                  <a:srgbClr val="FFFFCC"/>
                </a:solidFill>
                <a:latin typeface="Calibri" panose="020F0502020204030204" pitchFamily="34" charset="0"/>
              </a:rPr>
              <a:t>likeness</a:t>
            </a:r>
            <a:r>
              <a:rPr lang="en-US" sz="2800" dirty="0">
                <a:latin typeface="Calibri" panose="020F0502020204030204" pitchFamily="34" charset="0"/>
              </a:rPr>
              <a:t>; and let them rule over the fish of the sea and over the birds of the sky and over the cattle and over all the earth, and over every creeping thing that creeps on the earth.” </a:t>
            </a:r>
            <a:r>
              <a:rPr lang="en-US" sz="2800" baseline="30000" dirty="0">
                <a:latin typeface="Calibri" panose="020F0502020204030204" pitchFamily="34" charset="0"/>
              </a:rPr>
              <a:t>27 </a:t>
            </a:r>
            <a:r>
              <a:rPr lang="en-US" sz="2800" dirty="0">
                <a:latin typeface="Calibri" panose="020F0502020204030204" pitchFamily="34" charset="0"/>
              </a:rPr>
              <a:t>God created man in </a:t>
            </a:r>
            <a:r>
              <a:rPr lang="en-US" sz="2800" b="1" u="sng" dirty="0">
                <a:solidFill>
                  <a:srgbClr val="FFFFCC"/>
                </a:solidFill>
                <a:latin typeface="Calibri" panose="020F0502020204030204" pitchFamily="34" charset="0"/>
              </a:rPr>
              <a:t>His own image</a:t>
            </a:r>
            <a:r>
              <a:rPr lang="en-US" sz="2800" dirty="0">
                <a:latin typeface="Calibri" panose="020F0502020204030204" pitchFamily="34" charset="0"/>
              </a:rPr>
              <a:t>, in the </a:t>
            </a:r>
            <a:r>
              <a:rPr lang="en-US" sz="2800" b="1" u="sng" dirty="0">
                <a:solidFill>
                  <a:srgbClr val="FFFFCC"/>
                </a:solidFill>
                <a:latin typeface="Calibri" panose="020F0502020204030204" pitchFamily="34" charset="0"/>
              </a:rPr>
              <a:t>image of God</a:t>
            </a:r>
            <a:r>
              <a:rPr lang="en-US" sz="2800" dirty="0">
                <a:latin typeface="Calibri" panose="020F0502020204030204" pitchFamily="34" charset="0"/>
              </a:rPr>
              <a:t> He created him; male and female He created them. </a:t>
            </a:r>
            <a:r>
              <a:rPr lang="en-US" sz="2800" baseline="30000" dirty="0">
                <a:latin typeface="Calibri" panose="020F0502020204030204" pitchFamily="34" charset="0"/>
              </a:rPr>
              <a:t>28 </a:t>
            </a:r>
            <a:r>
              <a:rPr lang="en-US" sz="2800" dirty="0">
                <a:latin typeface="Calibri" panose="020F0502020204030204" pitchFamily="34" charset="0"/>
              </a:rPr>
              <a:t>God blessed them; and God said to them, “Be fruitful and multiply, and fill the earth, and subdue it; and rule over the fish of the sea and over the birds of the sky and over every living thing that moves on the earth.”</a:t>
            </a:r>
          </a:p>
        </p:txBody>
      </p:sp>
    </p:spTree>
    <p:extLst>
      <p:ext uri="{BB962C8B-B14F-4D97-AF65-F5344CB8AC3E}">
        <p14:creationId xmlns:p14="http://schemas.microsoft.com/office/powerpoint/2010/main" val="1840758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C0AEA2-EC96-493E-ABC9-B4244016BC9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eaLnBrk="1" hangingPunct="1">
              <a:spcAft>
                <a:spcPts val="1200"/>
              </a:spcAft>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9:6</a:t>
            </a:r>
          </a:p>
          <a:p>
            <a:pPr algn="just" eaLnBrk="1" hangingPunct="1">
              <a:defRPr/>
            </a:pPr>
            <a:r>
              <a:rPr lang="en-US" sz="3600" dirty="0">
                <a:effectLst>
                  <a:outerShdw blurRad="38100" dist="38100" dir="2700000" algn="tl">
                    <a:srgbClr val="000000">
                      <a:alpha val="43000"/>
                    </a:srgbClr>
                  </a:outerShdw>
                </a:effectLst>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Whoever </a:t>
            </a:r>
            <a:r>
              <a:rPr 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sheds man’s blood, By man </a:t>
            </a:r>
            <a:r>
              <a:rPr lang="en-US" sz="3600" dirty="0">
                <a:latin typeface="Calibri" panose="020F0502020204030204" pitchFamily="34" charset="0"/>
                <a:cs typeface="Calibri" panose="020F0502020204030204" pitchFamily="34" charset="0"/>
              </a:rPr>
              <a:t>his blood shall be shed, For in the </a:t>
            </a:r>
            <a:r>
              <a:rPr lang="en-US" sz="3600" b="1" u="sng"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image of God</a:t>
            </a:r>
            <a:r>
              <a:rPr lang="en-US" sz="3600" b="1" dirty="0">
                <a:solidFill>
                  <a:srgbClr val="FFFFCC"/>
                </a:solidFill>
                <a:effectLst>
                  <a:outerShdw blurRad="38100" dist="38100" dir="2700000" algn="tl">
                    <a:srgbClr val="000000"/>
                  </a:outerShdw>
                </a:effectLst>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He made man.”</a:t>
            </a:r>
            <a:endParaRPr lang="en-US" sz="4000" dirty="0">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C361539B-B511-4397-91B0-3E4C472C2D5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55150" y="2438202"/>
            <a:ext cx="2633700" cy="2286198"/>
          </a:xfrm>
          <a:prstGeom prst="rect">
            <a:avLst/>
          </a:prstGeom>
        </p:spPr>
      </p:pic>
    </p:spTree>
    <p:extLst>
      <p:ext uri="{BB962C8B-B14F-4D97-AF65-F5344CB8AC3E}">
        <p14:creationId xmlns:p14="http://schemas.microsoft.com/office/powerpoint/2010/main" val="3541409449"/>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6696405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marL="457200" indent="-457200" algn="ctr" eaLnBrk="1" hangingPunct="1">
              <a:buClr>
                <a:srgbClr val="CC99FF"/>
              </a:buClr>
              <a:buFont typeface="+mj-lt"/>
              <a:buAutoNum type="alphaUcPeriod" startAt="3"/>
              <a:defRPr/>
            </a:pPr>
            <a:r>
              <a:rPr lang="en-US" altLang="en-US" sz="3600" dirty="0">
                <a:effectLst>
                  <a:outerShdw blurRad="38100" dist="38100" dir="2700000" algn="tl">
                    <a:srgbClr val="000000">
                      <a:alpha val="43137"/>
                    </a:srgbClr>
                  </a:outerShdw>
                </a:effectLst>
              </a:rPr>
              <a:t>Inconsistency</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(3:9-12)</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457200" y="1524000"/>
            <a:ext cx="6858000" cy="4460875"/>
          </a:xfrm>
        </p:spPr>
        <p:txBody>
          <a:bodyPr/>
          <a:lstStyle/>
          <a:p>
            <a:pPr marL="457200" lvl="1" indent="-454025" eaLnBrk="1" hangingPunct="1">
              <a:spcBef>
                <a:spcPts val="0"/>
              </a:spcBef>
              <a:spcAft>
                <a:spcPts val="2400"/>
              </a:spcAft>
              <a:buClr>
                <a:srgbClr val="66FF99"/>
              </a:buClr>
              <a:buSzPct val="100000"/>
              <a:buFont typeface="+mj-lt"/>
              <a:buAutoNum type="arabicParenR"/>
              <a:defRPr/>
            </a:pPr>
            <a:r>
              <a:rPr lang="en-US" sz="3000" dirty="0"/>
              <a:t>Praises God &amp; Curses Man (9-10)</a:t>
            </a:r>
          </a:p>
          <a:p>
            <a:pPr marL="457200" lvl="1" indent="-454025" eaLnBrk="1" hangingPunct="1">
              <a:spcBef>
                <a:spcPts val="0"/>
              </a:spcBef>
              <a:spcAft>
                <a:spcPts val="2400"/>
              </a:spcAft>
              <a:buClr>
                <a:srgbClr val="66FF99"/>
              </a:buClr>
              <a:buSzPct val="100000"/>
              <a:buFont typeface="+mj-lt"/>
              <a:buAutoNum type="arabicParenR"/>
              <a:defRPr/>
            </a:pPr>
            <a:r>
              <a:rPr lang="en-US" sz="3000" b="1" u="sng" dirty="0">
                <a:solidFill>
                  <a:srgbClr val="FFFFCC"/>
                </a:solidFill>
              </a:rPr>
              <a:t>Three Illustrations (11-12)</a:t>
            </a:r>
          </a:p>
          <a:p>
            <a:pPr marL="914400" lvl="1" indent="-457200" eaLnBrk="1" hangingPunct="1">
              <a:spcBef>
                <a:spcPts val="0"/>
              </a:spcBef>
              <a:spcAft>
                <a:spcPts val="2400"/>
              </a:spcAft>
              <a:buClr>
                <a:srgbClr val="FFC000"/>
              </a:buClr>
              <a:buSzPct val="100000"/>
              <a:buFont typeface="+mj-lt"/>
              <a:buAutoNum type="alphaLcParenR"/>
              <a:defRPr/>
            </a:pPr>
            <a:r>
              <a:rPr lang="en-US" sz="3000" dirty="0"/>
              <a:t>Fresh &amp; bitter water (11)</a:t>
            </a:r>
          </a:p>
          <a:p>
            <a:pPr marL="914400" lvl="1" indent="-457200" eaLnBrk="1" hangingPunct="1">
              <a:spcBef>
                <a:spcPts val="0"/>
              </a:spcBef>
              <a:spcAft>
                <a:spcPts val="2400"/>
              </a:spcAft>
              <a:buClr>
                <a:srgbClr val="FFC000"/>
              </a:buClr>
              <a:buSzPct val="100000"/>
              <a:buFont typeface="+mj-lt"/>
              <a:buAutoNum type="alphaLcParenR"/>
              <a:defRPr/>
            </a:pPr>
            <a:r>
              <a:rPr lang="en-US" sz="3000" dirty="0"/>
              <a:t>Olives from a fig tree (12a)</a:t>
            </a:r>
          </a:p>
          <a:p>
            <a:pPr marL="914400" lvl="1" indent="-457200" eaLnBrk="1" hangingPunct="1">
              <a:spcBef>
                <a:spcPts val="0"/>
              </a:spcBef>
              <a:spcAft>
                <a:spcPts val="2400"/>
              </a:spcAft>
              <a:buClr>
                <a:srgbClr val="FFC000"/>
              </a:buClr>
              <a:buSzPct val="100000"/>
              <a:buFont typeface="+mj-lt"/>
              <a:buAutoNum type="alphaLcParenR"/>
              <a:defRPr/>
            </a:pPr>
            <a:r>
              <a:rPr lang="en-US" sz="3000" dirty="0"/>
              <a:t>Salt water from fresh water (12b)</a:t>
            </a:r>
          </a:p>
        </p:txBody>
      </p:sp>
      <p:pic>
        <p:nvPicPr>
          <p:cNvPr id="6" name="Picture 1">
            <a:extLst>
              <a:ext uri="{FF2B5EF4-FFF2-40B4-BE49-F238E27FC236}">
                <a16:creationId xmlns:a16="http://schemas.microsoft.com/office/drawing/2014/main" id="{BFEC5581-DF4D-4C73-BC41-C7A19C4BEEF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5029200"/>
            <a:ext cx="23706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James 3:5-6 Likewise, the tongue is a small part of the ...">
            <a:extLst>
              <a:ext uri="{FF2B5EF4-FFF2-40B4-BE49-F238E27FC236}">
                <a16:creationId xmlns:a16="http://schemas.microsoft.com/office/drawing/2014/main" id="{F2C45FDD-EDF4-4FE0-A1B7-116D0C30D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515" y="2057400"/>
            <a:ext cx="2362200" cy="15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783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4">
            <a:extLst>
              <a:ext uri="{FF2B5EF4-FFF2-40B4-BE49-F238E27FC236}">
                <a16:creationId xmlns:a16="http://schemas.microsoft.com/office/drawing/2014/main" id="{5DB269CC-B0A3-40A2-92B5-A72FDCFF84D0}"/>
              </a:ext>
            </a:extLst>
          </p:cNvPr>
          <p:cNvGraphicFramePr>
            <a:graphicFrameLocks/>
          </p:cNvGraphicFramePr>
          <p:nvPr>
            <p:extLst>
              <p:ext uri="{D42A27DB-BD31-4B8C-83A1-F6EECF244321}">
                <p14:modId xmlns:p14="http://schemas.microsoft.com/office/powerpoint/2010/main" val="1527556000"/>
              </p:ext>
            </p:extLst>
          </p:nvPr>
        </p:nvGraphicFramePr>
        <p:xfrm>
          <a:off x="114300" y="670695"/>
          <a:ext cx="8915400" cy="5516611"/>
        </p:xfrm>
        <a:graphic>
          <a:graphicData uri="http://schemas.openxmlformats.org/drawingml/2006/table">
            <a:tbl>
              <a:tblPr firstRow="1" bandRow="1">
                <a:tableStyleId>{073A0DAA-6AF3-43AB-8588-CEC1D06C72B9}</a:tableStyleId>
              </a:tblPr>
              <a:tblGrid>
                <a:gridCol w="4457700">
                  <a:extLst>
                    <a:ext uri="{9D8B030D-6E8A-4147-A177-3AD203B41FA5}">
                      <a16:colId xmlns:a16="http://schemas.microsoft.com/office/drawing/2014/main" val="20000"/>
                    </a:ext>
                  </a:extLst>
                </a:gridCol>
                <a:gridCol w="4457700">
                  <a:extLst>
                    <a:ext uri="{9D8B030D-6E8A-4147-A177-3AD203B41FA5}">
                      <a16:colId xmlns:a16="http://schemas.microsoft.com/office/drawing/2014/main" val="20001"/>
                    </a:ext>
                  </a:extLst>
                </a:gridCol>
              </a:tblGrid>
              <a:tr h="914348">
                <a:tc gridSpan="2">
                  <a:txBody>
                    <a:bodyPr/>
                    <a:lstStyle/>
                    <a:p>
                      <a:pPr algn="ct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UNIQUE CHARACTERISTICS</a:t>
                      </a:r>
                      <a:endParaRPr lang="en-US" sz="3600" dirty="0">
                        <a:effectLst>
                          <a:outerShdw blurRad="38100" dist="38100" dir="2700000" algn="tl">
                            <a:srgbClr val="000000">
                              <a:alpha val="43137"/>
                            </a:srgbClr>
                          </a:outerShdw>
                        </a:effectLst>
                      </a:endParaRPr>
                    </a:p>
                  </a:txBody>
                  <a:tcPr marT="45717" marB="45717" anchor="ctr"/>
                </a:tc>
                <a:tc hMerge="1">
                  <a:txBody>
                    <a:bodyPr/>
                    <a:lstStyle/>
                    <a:p>
                      <a:endParaRPr lang="en-US" dirty="0"/>
                    </a:p>
                  </a:txBody>
                  <a:tcPr/>
                </a:tc>
                <a:extLst>
                  <a:ext uri="{0D108BD9-81ED-4DB2-BD59-A6C34878D82A}">
                    <a16:rowId xmlns:a16="http://schemas.microsoft.com/office/drawing/2014/main" val="10000"/>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C00000"/>
                        </a:buClr>
                        <a:buSzPct val="75000"/>
                        <a:buFont typeface="Wingdings" panose="05000000000000000000" pitchFamily="2" charset="2"/>
                        <a:buChar char="n"/>
                        <a:tabLst/>
                        <a:defRPr/>
                      </a:pP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Sermon on Mt</a:t>
                      </a:r>
                    </a:p>
                  </a:txBody>
                  <a:tcPr marT="45717" marB="45717" anchor="ctr"/>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Concise</a:t>
                      </a:r>
                    </a:p>
                  </a:txBody>
                  <a:tcPr marT="45714" marB="45714" anchor="ctr" horzOverflow="overflow"/>
                </a:tc>
                <a:extLst>
                  <a:ext uri="{0D108BD9-81ED-4DB2-BD59-A6C34878D82A}">
                    <a16:rowId xmlns:a16="http://schemas.microsoft.com/office/drawing/2014/main" val="10001"/>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C00000"/>
                        </a:buClr>
                        <a:buSzPct val="75000"/>
                        <a:buFont typeface="Wingdings" panose="05000000000000000000" pitchFamily="2" charset="2"/>
                        <a:buChar char="n"/>
                        <a:tabLst/>
                        <a:defRPr/>
                      </a:pP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OT</a:t>
                      </a: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High quality GK</a:t>
                      </a:r>
                    </a:p>
                  </a:txBody>
                  <a:tcPr marT="45714" marB="45714" anchor="ctr" horzOverflow="overflow"/>
                </a:tc>
                <a:extLst>
                  <a:ext uri="{0D108BD9-81ED-4DB2-BD59-A6C34878D82A}">
                    <a16:rowId xmlns:a16="http://schemas.microsoft.com/office/drawing/2014/main" val="10002"/>
                  </a:ext>
                </a:extLst>
              </a:tr>
              <a:tr h="944821">
                <a:tc>
                  <a:txBody>
                    <a:bodyPr/>
                    <a:lstStyle/>
                    <a:p>
                      <a:pPr marL="342900" marR="0" lvl="0" indent="-342900" algn="l" defTabSz="914400" rtl="0" eaLnBrk="1" fontAlgn="base" latinLnBrk="0" hangingPunct="1">
                        <a:lnSpc>
                          <a:spcPct val="100000"/>
                        </a:lnSpc>
                        <a:spcBef>
                          <a:spcPts val="0"/>
                        </a:spcBef>
                        <a:spcAft>
                          <a:spcPct val="0"/>
                        </a:spcAft>
                        <a:buClr>
                          <a:srgbClr val="C00000"/>
                        </a:buClr>
                        <a:buSzPct val="75000"/>
                        <a:buFont typeface="Wingdings" panose="05000000000000000000" pitchFamily="2" charset="2"/>
                        <a:buChar char="n"/>
                        <a:tabLst/>
                        <a:defRPr/>
                      </a:pP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Illustrations from nature &amp; daily living</a:t>
                      </a: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Proverbs &amp; Amos of the NT</a:t>
                      </a:r>
                    </a:p>
                  </a:txBody>
                  <a:tcPr marT="45714" marB="45714" anchor="ctr" horzOverflow="overflow"/>
                </a:tc>
                <a:extLst>
                  <a:ext uri="{0D108BD9-81ED-4DB2-BD59-A6C34878D82A}">
                    <a16:rowId xmlns:a16="http://schemas.microsoft.com/office/drawing/2014/main" val="10003"/>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C00000"/>
                        </a:buClr>
                        <a:buSzPct val="75000"/>
                        <a:buFont typeface="Wingdings" panose="05000000000000000000" pitchFamily="2" charset="2"/>
                        <a:buChar char="n"/>
                        <a:tabLst/>
                        <a:defRPr/>
                      </a:pP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Undeveloped Christology</a:t>
                      </a: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Imperatives (54)</a:t>
                      </a:r>
                    </a:p>
                  </a:txBody>
                  <a:tcPr marT="45714" marB="45714" anchor="ctr" horzOverflow="overflow"/>
                </a:tc>
                <a:extLst>
                  <a:ext uri="{0D108BD9-81ED-4DB2-BD59-A6C34878D82A}">
                    <a16:rowId xmlns:a16="http://schemas.microsoft.com/office/drawing/2014/main" val="10004"/>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C00000"/>
                        </a:buClr>
                        <a:buSzPct val="75000"/>
                        <a:buFont typeface="Wingdings" panose="05000000000000000000" pitchFamily="2" charset="2"/>
                        <a:buChar char="n"/>
                        <a:tabLst/>
                        <a:defRPr/>
                      </a:pP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Practical</a:t>
                      </a: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Oldest book in NT</a:t>
                      </a:r>
                    </a:p>
                  </a:txBody>
                  <a:tcPr marT="45714" marB="45714" anchor="ctr" horzOverflow="overflow"/>
                </a:tc>
                <a:extLst>
                  <a:ext uri="{0D108BD9-81ED-4DB2-BD59-A6C34878D82A}">
                    <a16:rowId xmlns:a16="http://schemas.microsoft.com/office/drawing/2014/main" val="10005"/>
                  </a:ext>
                </a:extLst>
              </a:tr>
              <a:tr h="731479">
                <a:tc>
                  <a:txBody>
                    <a:bodyPr/>
                    <a:lstStyle/>
                    <a:p>
                      <a:pPr marL="342900" marR="0" lvl="0" indent="-342900" algn="l" defTabSz="914400" rtl="0" eaLnBrk="1" fontAlgn="base" latinLnBrk="0" hangingPunct="1">
                        <a:lnSpc>
                          <a:spcPct val="100000"/>
                        </a:lnSpc>
                        <a:spcBef>
                          <a:spcPts val="0"/>
                        </a:spcBef>
                        <a:spcAft>
                          <a:spcPct val="0"/>
                        </a:spcAft>
                        <a:buClr>
                          <a:srgbClr val="C00000"/>
                        </a:buClr>
                        <a:buSzPct val="75000"/>
                        <a:buFont typeface="Wingdings" panose="05000000000000000000" pitchFamily="2" charset="2"/>
                        <a:buChar char="n"/>
                        <a:tabLst/>
                        <a:defRPr/>
                      </a:pPr>
                      <a:r>
                        <a:rPr kumimoji="0" lang="en-US" sz="2800" b="0" i="0" u="none" strike="noStrike" kern="0" cap="none" spc="0" normalizeH="0" baseline="0" noProof="0" dirty="0">
                          <a:ln>
                            <a:noFill/>
                          </a:ln>
                          <a:solidFill>
                            <a:schemeClr val="bg2"/>
                          </a:solidFill>
                          <a:effectLst/>
                          <a:uLnTx/>
                          <a:uFillTx/>
                          <a:latin typeface="Calibri" panose="020F0502020204030204" pitchFamily="34" charset="0"/>
                          <a:ea typeface="+mn-ea"/>
                          <a:cs typeface="+mn-cs"/>
                        </a:rPr>
                        <a:t>Many literary devices</a:t>
                      </a:r>
                    </a:p>
                  </a:txBody>
                  <a:tcPr marT="45714" marB="45714" anchor="ctr" horzOverflow="overflow"/>
                </a:tc>
                <a:tc>
                  <a:txBody>
                    <a:bodyPr/>
                    <a:lstStyle/>
                    <a:p>
                      <a:pPr marL="342900" marR="0" lvl="0" indent="-342900" algn="l" defTabSz="914400" rtl="0" eaLnBrk="1" fontAlgn="base" latinLnBrk="0" hangingPunct="1">
                        <a:lnSpc>
                          <a:spcPct val="100000"/>
                        </a:lnSpc>
                        <a:spcBef>
                          <a:spcPts val="0"/>
                        </a:spcBef>
                        <a:spcAft>
                          <a:spcPct val="0"/>
                        </a:spcAft>
                        <a:buClr>
                          <a:srgbClr val="0000CC"/>
                        </a:buClr>
                        <a:buSzPct val="75000"/>
                        <a:buFont typeface="Wingdings" panose="05000000000000000000" pitchFamily="2" charset="2"/>
                        <a:buChar char="n"/>
                        <a:tabLst/>
                        <a:defRPr/>
                      </a:pPr>
                      <a:r>
                        <a:rPr kumimoji="0" lang="en-US" sz="2800" b="0" i="0" u="none" strike="noStrike" kern="0" cap="none" spc="0" normalizeH="0" baseline="0" dirty="0">
                          <a:ln>
                            <a:noFill/>
                          </a:ln>
                          <a:solidFill>
                            <a:schemeClr val="bg2"/>
                          </a:solidFill>
                          <a:effectLst/>
                          <a:uLnTx/>
                          <a:uFillTx/>
                          <a:latin typeface="Calibri" panose="020F0502020204030204" pitchFamily="34" charset="0"/>
                          <a:ea typeface="+mn-ea"/>
                          <a:cs typeface="+mn-cs"/>
                        </a:rPr>
                        <a:t>Difficult to outline</a:t>
                      </a:r>
                    </a:p>
                  </a:txBody>
                  <a:tcPr marT="45714" marB="45714" anchor="ctr" horzOverflow="overflow"/>
                </a:tc>
                <a:extLst>
                  <a:ext uri="{0D108BD9-81ED-4DB2-BD59-A6C34878D82A}">
                    <a16:rowId xmlns:a16="http://schemas.microsoft.com/office/drawing/2014/main" val="1000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050"/>
          <p:cNvSpPr>
            <a:spLocks noGrp="1" noChangeArrowheads="1"/>
          </p:cNvSpPr>
          <p:nvPr>
            <p:ph type="title"/>
          </p:nvPr>
        </p:nvSpPr>
        <p:spPr>
          <a:xfrm>
            <a:off x="685800" y="228600"/>
            <a:ext cx="7772400" cy="914400"/>
          </a:xfrm>
        </p:spPr>
        <p:txBody>
          <a:bodyPr/>
          <a:lstStyle/>
          <a:p>
            <a:pPr algn="ctr" eaLnBrk="1" hangingPunct="1"/>
            <a:r>
              <a:rPr lang="en-US" sz="3600" dirty="0">
                <a:effectLst>
                  <a:outerShdw blurRad="38100" dist="38100" dir="2700000" algn="tl">
                    <a:srgbClr val="000000">
                      <a:alpha val="43137"/>
                    </a:srgbClr>
                  </a:outerShdw>
                </a:effectLst>
              </a:rPr>
              <a:t>JAMES STRUCTURE</a:t>
            </a:r>
          </a:p>
        </p:txBody>
      </p:sp>
      <p:sp>
        <p:nvSpPr>
          <p:cNvPr id="92163" name="Rectangle 2051"/>
          <p:cNvSpPr>
            <a:spLocks noGrp="1" noChangeArrowheads="1"/>
          </p:cNvSpPr>
          <p:nvPr>
            <p:ph type="body" idx="1"/>
          </p:nvPr>
        </p:nvSpPr>
        <p:spPr>
          <a:xfrm>
            <a:off x="1924050" y="1600200"/>
            <a:ext cx="5295900" cy="1955864"/>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b="1" u="sng" dirty="0">
                <a:solidFill>
                  <a:srgbClr val="FFFFCC"/>
                </a:solidFill>
                <a:effectLst>
                  <a:outerShdw blurRad="38100" dist="38100" dir="2700000" algn="tl">
                    <a:srgbClr val="000000">
                      <a:alpha val="43137"/>
                    </a:srgbClr>
                  </a:outerShdw>
                </a:effectLst>
              </a:rPr>
              <a:t>Faith (James 1:1‒3:12)</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Wisdom (James 3:13</a:t>
            </a:r>
            <a:r>
              <a:rPr lang="en-US" dirty="0">
                <a:effectLst>
                  <a:outerShdw blurRad="38100" dist="38100" dir="2700000" algn="tl">
                    <a:srgbClr val="000000">
                      <a:alpha val="43137"/>
                    </a:srgbClr>
                  </a:outerShdw>
                </a:effectLst>
                <a:cs typeface="Calibri" panose="020F0502020204030204" pitchFamily="34" charset="0"/>
              </a:rPr>
              <a:t>‒5:20)</a:t>
            </a:r>
            <a:endParaRPr lang="en-US" dirty="0">
              <a:effectLst>
                <a:outerShdw blurRad="38100" dist="38100" dir="2700000" algn="tl">
                  <a:srgbClr val="000000">
                    <a:alpha val="43137"/>
                  </a:srgbClr>
                </a:outerShdw>
              </a:effectLst>
            </a:endParaRPr>
          </a:p>
        </p:txBody>
      </p:sp>
      <p:pic>
        <p:nvPicPr>
          <p:cNvPr id="5" name="Picture 1">
            <a:extLst>
              <a:ext uri="{FF2B5EF4-FFF2-40B4-BE49-F238E27FC236}">
                <a16:creationId xmlns:a16="http://schemas.microsoft.com/office/drawing/2014/main" id="{112FE2FD-950C-4A31-9A34-DCE80C93E51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37338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marL="457200" indent="-457200" algn="ctr" eaLnBrk="1" hangingPunct="1">
              <a:buClr>
                <a:srgbClr val="CC99FF"/>
              </a:buClr>
              <a:buFont typeface="+mj-lt"/>
              <a:buAutoNum type="alphaUcPeriod" startAt="3"/>
              <a:defRPr/>
            </a:pPr>
            <a:r>
              <a:rPr lang="en-US" altLang="en-US" sz="3600" dirty="0">
                <a:effectLst>
                  <a:outerShdw blurRad="38100" dist="38100" dir="2700000" algn="tl">
                    <a:srgbClr val="000000">
                      <a:alpha val="43137"/>
                    </a:srgbClr>
                  </a:outerShdw>
                </a:effectLst>
              </a:rPr>
              <a:t>Inconsistency</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(3:9-12)</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457200" y="1524000"/>
            <a:ext cx="6858000" cy="4460875"/>
          </a:xfrm>
        </p:spPr>
        <p:txBody>
          <a:bodyPr/>
          <a:lstStyle/>
          <a:p>
            <a:pPr marL="457200" lvl="1" indent="-454025" eaLnBrk="1" hangingPunct="1">
              <a:spcBef>
                <a:spcPts val="0"/>
              </a:spcBef>
              <a:spcAft>
                <a:spcPts val="2400"/>
              </a:spcAft>
              <a:buClr>
                <a:srgbClr val="66FF99"/>
              </a:buClr>
              <a:buSzPct val="100000"/>
              <a:buFont typeface="+mj-lt"/>
              <a:buAutoNum type="arabicParenR"/>
              <a:defRPr/>
            </a:pPr>
            <a:r>
              <a:rPr lang="en-US" sz="3000" dirty="0"/>
              <a:t>Praises God &amp; Curses Man (9-10)</a:t>
            </a:r>
          </a:p>
          <a:p>
            <a:pPr marL="457200" lvl="1" indent="-454025" eaLnBrk="1" hangingPunct="1">
              <a:spcBef>
                <a:spcPts val="0"/>
              </a:spcBef>
              <a:spcAft>
                <a:spcPts val="2400"/>
              </a:spcAft>
              <a:buClr>
                <a:srgbClr val="66FF99"/>
              </a:buClr>
              <a:buSzPct val="100000"/>
              <a:buFont typeface="+mj-lt"/>
              <a:buAutoNum type="arabicParenR"/>
              <a:defRPr/>
            </a:pPr>
            <a:r>
              <a:rPr lang="en-US" sz="3000" b="1" dirty="0">
                <a:solidFill>
                  <a:srgbClr val="FFFFCC"/>
                </a:solidFill>
              </a:rPr>
              <a:t>Three Illustrations (11-12)</a:t>
            </a:r>
          </a:p>
          <a:p>
            <a:pPr marL="914400" lvl="1" indent="-457200" eaLnBrk="1" hangingPunct="1">
              <a:spcBef>
                <a:spcPts val="0"/>
              </a:spcBef>
              <a:spcAft>
                <a:spcPts val="2400"/>
              </a:spcAft>
              <a:buClr>
                <a:srgbClr val="FFC000"/>
              </a:buClr>
              <a:buSzPct val="100000"/>
              <a:buFont typeface="+mj-lt"/>
              <a:buAutoNum type="alphaLcParenR"/>
              <a:defRPr/>
            </a:pPr>
            <a:r>
              <a:rPr lang="en-US" sz="3000" b="1" u="sng" dirty="0">
                <a:solidFill>
                  <a:srgbClr val="FFFFCC"/>
                </a:solidFill>
              </a:rPr>
              <a:t>Fresh &amp; bitter water (11)</a:t>
            </a:r>
          </a:p>
          <a:p>
            <a:pPr marL="914400" lvl="1" indent="-457200" eaLnBrk="1" hangingPunct="1">
              <a:spcBef>
                <a:spcPts val="0"/>
              </a:spcBef>
              <a:spcAft>
                <a:spcPts val="2400"/>
              </a:spcAft>
              <a:buClr>
                <a:srgbClr val="FFC000"/>
              </a:buClr>
              <a:buSzPct val="100000"/>
              <a:buFont typeface="+mj-lt"/>
              <a:buAutoNum type="alphaLcParenR"/>
              <a:defRPr/>
            </a:pPr>
            <a:r>
              <a:rPr lang="en-US" sz="3000" dirty="0"/>
              <a:t>Olives from a fig tree (12a)</a:t>
            </a:r>
          </a:p>
          <a:p>
            <a:pPr marL="914400" lvl="1" indent="-457200" eaLnBrk="1" hangingPunct="1">
              <a:spcBef>
                <a:spcPts val="0"/>
              </a:spcBef>
              <a:spcAft>
                <a:spcPts val="2400"/>
              </a:spcAft>
              <a:buClr>
                <a:srgbClr val="FFC000"/>
              </a:buClr>
              <a:buSzPct val="100000"/>
              <a:buFont typeface="+mj-lt"/>
              <a:buAutoNum type="alphaLcParenR"/>
              <a:defRPr/>
            </a:pPr>
            <a:r>
              <a:rPr lang="en-US" sz="3000" dirty="0"/>
              <a:t>Salt water from fresh water (12b)</a:t>
            </a:r>
          </a:p>
        </p:txBody>
      </p:sp>
      <p:pic>
        <p:nvPicPr>
          <p:cNvPr id="6" name="Picture 1">
            <a:extLst>
              <a:ext uri="{FF2B5EF4-FFF2-40B4-BE49-F238E27FC236}">
                <a16:creationId xmlns:a16="http://schemas.microsoft.com/office/drawing/2014/main" id="{BFEC5581-DF4D-4C73-BC41-C7A19C4BEEF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5029200"/>
            <a:ext cx="23706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James 3:5-6 Likewise, the tongue is a small part of the ...">
            <a:extLst>
              <a:ext uri="{FF2B5EF4-FFF2-40B4-BE49-F238E27FC236}">
                <a16:creationId xmlns:a16="http://schemas.microsoft.com/office/drawing/2014/main" id="{F2C45FDD-EDF4-4FE0-A1B7-116D0C30D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515" y="2057400"/>
            <a:ext cx="2362200" cy="15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420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marL="457200" indent="-457200" algn="ctr" eaLnBrk="1" hangingPunct="1">
              <a:buClr>
                <a:srgbClr val="CC99FF"/>
              </a:buClr>
              <a:buFont typeface="+mj-lt"/>
              <a:buAutoNum type="alphaUcPeriod" startAt="3"/>
              <a:defRPr/>
            </a:pPr>
            <a:r>
              <a:rPr lang="en-US" altLang="en-US" sz="3600" dirty="0">
                <a:effectLst>
                  <a:outerShdw blurRad="38100" dist="38100" dir="2700000" algn="tl">
                    <a:srgbClr val="000000">
                      <a:alpha val="43137"/>
                    </a:srgbClr>
                  </a:outerShdw>
                </a:effectLst>
              </a:rPr>
              <a:t>Inconsistency</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(3:9-12)</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457200" y="1524000"/>
            <a:ext cx="6858000" cy="4460875"/>
          </a:xfrm>
        </p:spPr>
        <p:txBody>
          <a:bodyPr/>
          <a:lstStyle/>
          <a:p>
            <a:pPr marL="457200" lvl="1" indent="-454025" eaLnBrk="1" hangingPunct="1">
              <a:spcBef>
                <a:spcPts val="0"/>
              </a:spcBef>
              <a:spcAft>
                <a:spcPts val="2400"/>
              </a:spcAft>
              <a:buClr>
                <a:srgbClr val="66FF99"/>
              </a:buClr>
              <a:buSzPct val="100000"/>
              <a:buFont typeface="+mj-lt"/>
              <a:buAutoNum type="arabicParenR"/>
              <a:defRPr/>
            </a:pPr>
            <a:r>
              <a:rPr lang="en-US" sz="3000" dirty="0"/>
              <a:t>Praises God &amp; Curses Man (9-10)</a:t>
            </a:r>
          </a:p>
          <a:p>
            <a:pPr marL="457200" lvl="1" indent="-454025" eaLnBrk="1" hangingPunct="1">
              <a:spcBef>
                <a:spcPts val="0"/>
              </a:spcBef>
              <a:spcAft>
                <a:spcPts val="2400"/>
              </a:spcAft>
              <a:buClr>
                <a:srgbClr val="66FF99"/>
              </a:buClr>
              <a:buSzPct val="100000"/>
              <a:buFont typeface="+mj-lt"/>
              <a:buAutoNum type="arabicParenR"/>
              <a:defRPr/>
            </a:pPr>
            <a:r>
              <a:rPr lang="en-US" sz="3000" b="1" dirty="0">
                <a:solidFill>
                  <a:srgbClr val="FFFFCC"/>
                </a:solidFill>
              </a:rPr>
              <a:t>Three Illustrations (11-12)</a:t>
            </a:r>
          </a:p>
          <a:p>
            <a:pPr marL="914400" lvl="1" indent="-457200" eaLnBrk="1" hangingPunct="1">
              <a:spcBef>
                <a:spcPts val="0"/>
              </a:spcBef>
              <a:spcAft>
                <a:spcPts val="2400"/>
              </a:spcAft>
              <a:buClr>
                <a:srgbClr val="FFC000"/>
              </a:buClr>
              <a:buSzPct val="100000"/>
              <a:buFont typeface="+mj-lt"/>
              <a:buAutoNum type="alphaLcParenR"/>
              <a:defRPr/>
            </a:pPr>
            <a:r>
              <a:rPr lang="en-US" sz="3000" dirty="0"/>
              <a:t>Fresh &amp; bitter water (11)</a:t>
            </a:r>
          </a:p>
          <a:p>
            <a:pPr marL="914400" lvl="1" indent="-457200" eaLnBrk="1" hangingPunct="1">
              <a:spcBef>
                <a:spcPts val="0"/>
              </a:spcBef>
              <a:spcAft>
                <a:spcPts val="2400"/>
              </a:spcAft>
              <a:buClr>
                <a:srgbClr val="FFC000"/>
              </a:buClr>
              <a:buSzPct val="100000"/>
              <a:buFont typeface="+mj-lt"/>
              <a:buAutoNum type="alphaLcParenR"/>
              <a:defRPr/>
            </a:pPr>
            <a:r>
              <a:rPr lang="en-US" sz="3000" b="1" u="sng" dirty="0">
                <a:solidFill>
                  <a:srgbClr val="FFFFCC"/>
                </a:solidFill>
              </a:rPr>
              <a:t>Olives from a fig tree (12a)</a:t>
            </a:r>
          </a:p>
          <a:p>
            <a:pPr marL="914400" lvl="1" indent="-457200" eaLnBrk="1" hangingPunct="1">
              <a:spcBef>
                <a:spcPts val="0"/>
              </a:spcBef>
              <a:spcAft>
                <a:spcPts val="2400"/>
              </a:spcAft>
              <a:buClr>
                <a:srgbClr val="FFC000"/>
              </a:buClr>
              <a:buSzPct val="100000"/>
              <a:buFont typeface="+mj-lt"/>
              <a:buAutoNum type="alphaLcParenR"/>
              <a:defRPr/>
            </a:pPr>
            <a:r>
              <a:rPr lang="en-US" sz="3000" dirty="0"/>
              <a:t>Salt water from fresh water (12b)</a:t>
            </a:r>
          </a:p>
        </p:txBody>
      </p:sp>
      <p:pic>
        <p:nvPicPr>
          <p:cNvPr id="6" name="Picture 1">
            <a:extLst>
              <a:ext uri="{FF2B5EF4-FFF2-40B4-BE49-F238E27FC236}">
                <a16:creationId xmlns:a16="http://schemas.microsoft.com/office/drawing/2014/main" id="{BFEC5581-DF4D-4C73-BC41-C7A19C4BEEF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5029200"/>
            <a:ext cx="23706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James 3:5-6 Likewise, the tongue is a small part of the ...">
            <a:extLst>
              <a:ext uri="{FF2B5EF4-FFF2-40B4-BE49-F238E27FC236}">
                <a16:creationId xmlns:a16="http://schemas.microsoft.com/office/drawing/2014/main" id="{F2C45FDD-EDF4-4FE0-A1B7-116D0C30D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515" y="2057400"/>
            <a:ext cx="2362200" cy="15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8507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Placeholder 3">
            <a:extLst>
              <a:ext uri="{FF2B5EF4-FFF2-40B4-BE49-F238E27FC236}">
                <a16:creationId xmlns:a16="http://schemas.microsoft.com/office/drawing/2014/main" id="{A66E1933-1E02-4F53-A362-5D59201D135A}"/>
              </a:ext>
            </a:extLst>
          </p:cNvPr>
          <p:cNvGraphicFramePr>
            <a:graphicFrameLocks noGrp="1"/>
          </p:cNvGraphicFramePr>
          <p:nvPr>
            <p:ph type="tbl" idx="1"/>
          </p:nvPr>
        </p:nvGraphicFramePr>
        <p:xfrm>
          <a:off x="76200" y="152400"/>
          <a:ext cx="8991600" cy="6553200"/>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4083022562"/>
                    </a:ext>
                  </a:extLst>
                </a:gridCol>
                <a:gridCol w="2209800">
                  <a:extLst>
                    <a:ext uri="{9D8B030D-6E8A-4147-A177-3AD203B41FA5}">
                      <a16:colId xmlns:a16="http://schemas.microsoft.com/office/drawing/2014/main" val="1397627422"/>
                    </a:ext>
                  </a:extLst>
                </a:gridCol>
                <a:gridCol w="2209800">
                  <a:extLst>
                    <a:ext uri="{9D8B030D-6E8A-4147-A177-3AD203B41FA5}">
                      <a16:colId xmlns:a16="http://schemas.microsoft.com/office/drawing/2014/main" val="3861418638"/>
                    </a:ext>
                  </a:extLst>
                </a:gridCol>
                <a:gridCol w="1981200">
                  <a:extLst>
                    <a:ext uri="{9D8B030D-6E8A-4147-A177-3AD203B41FA5}">
                      <a16:colId xmlns:a16="http://schemas.microsoft.com/office/drawing/2014/main" val="1991858644"/>
                    </a:ext>
                  </a:extLst>
                </a:gridCol>
              </a:tblGrid>
              <a:tr h="10668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lang="en-US" altLang="en-US" sz="4000" b="0" dirty="0">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Three Tenses of Salvation</a:t>
                      </a: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tc hMerge="1">
                  <a:txBody>
                    <a:bodyPr/>
                    <a:lstStyle/>
                    <a:p>
                      <a:endParaRPr lang="en-US" dirty="0"/>
                    </a:p>
                  </a:txBody>
                  <a:tcPr anchor="ctr" horzOverflow="overflow"/>
                </a:tc>
                <a:tc hMerge="1">
                  <a:txBody>
                    <a:bodyPr/>
                    <a:lstStyle/>
                    <a:p>
                      <a:endParaRPr lang="en-US" dirty="0"/>
                    </a:p>
                  </a:txBody>
                  <a:tcPr anchor="ctr" horzOverflow="overflow"/>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4000" b="0" i="0" u="none" strike="noStrike" cap="none" normalizeH="0" baseline="0" dirty="0">
                        <a:ln>
                          <a:noFill/>
                        </a:ln>
                        <a:solidFill>
                          <a:schemeClr val="tx2"/>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txBody>
                  <a:tcPr anchor="ctr" horzOverflow="overflow"/>
                </a:tc>
                <a:extLst>
                  <a:ext uri="{0D108BD9-81ED-4DB2-BD59-A6C34878D82A}">
                    <a16:rowId xmlns:a16="http://schemas.microsoft.com/office/drawing/2014/main" val="428540258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Phase</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Justification</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Sanctification</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Glorification</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1624996199"/>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Tense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Past</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Present</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Future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636852434"/>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Saved from sin’s:</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Penalty</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Power</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Presence</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3808086373"/>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kern="1200" cap="none" normalizeH="0" baseline="0" dirty="0">
                          <a:ln>
                            <a:noFill/>
                          </a:ln>
                          <a:solidFill>
                            <a:schemeClr val="bg2"/>
                          </a:solidFill>
                          <a:effectLst/>
                          <a:latin typeface="Calibri" panose="020F0502020204030204" pitchFamily="34" charset="0"/>
                          <a:cs typeface="Calibri" panose="020F0502020204030204" pitchFamily="34" charset="0"/>
                        </a:rPr>
                        <a:t>Scripture</a:t>
                      </a:r>
                      <a:endPar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C00000"/>
                          </a:solidFill>
                          <a:effectLst/>
                          <a:latin typeface="Calibri" panose="020F0502020204030204" pitchFamily="34" charset="0"/>
                          <a:cs typeface="Calibri" panose="020F0502020204030204" pitchFamily="34" charset="0"/>
                        </a:rPr>
                        <a:t>Eph 2:8-9; Titus 3:5</a:t>
                      </a:r>
                      <a:endPar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endParaRP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sng" strike="noStrike" cap="none" normalizeH="0" baseline="0" dirty="0">
                          <a:ln>
                            <a:noFill/>
                          </a:ln>
                          <a:solidFill>
                            <a:srgbClr val="006600"/>
                          </a:solidFill>
                          <a:effectLst/>
                          <a:latin typeface="Calibri" panose="020F0502020204030204" pitchFamily="34" charset="0"/>
                          <a:cs typeface="Calibri" panose="020F0502020204030204" pitchFamily="34" charset="0"/>
                        </a:rPr>
                        <a:t>Philip 2:12</a:t>
                      </a:r>
                      <a:endPar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endParaRP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Rom 5:10</a:t>
                      </a:r>
                      <a:endPar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marT="45711" marB="45711" anchor="ctr" horzOverflow="overflow"/>
                </a:tc>
                <a:extLst>
                  <a:ext uri="{0D108BD9-81ED-4DB2-BD59-A6C34878D82A}">
                    <a16:rowId xmlns:a16="http://schemas.microsoft.com/office/drawing/2014/main" val="4167479987"/>
                  </a:ext>
                </a:extLst>
              </a:tr>
              <a:tr h="10972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kern="1200" cap="none" normalizeH="0" baseline="0" dirty="0">
                          <a:ln>
                            <a:noFill/>
                          </a:ln>
                          <a:solidFill>
                            <a:schemeClr val="bg2"/>
                          </a:solidFill>
                          <a:effectLst/>
                          <a:latin typeface="Calibri" panose="020F0502020204030204" pitchFamily="34" charset="0"/>
                          <a:ea typeface="+mn-ea"/>
                          <a:cs typeface="Calibri" panose="020F0502020204030204" pitchFamily="34" charset="0"/>
                        </a:rPr>
                        <a:t>Nature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C00000"/>
                          </a:solidFill>
                          <a:effectLst/>
                          <a:latin typeface="Calibri" panose="020F0502020204030204" pitchFamily="34" charset="0"/>
                          <a:cs typeface="Calibri" panose="020F0502020204030204" pitchFamily="34" charset="0"/>
                        </a:rPr>
                        <a:t>Single</a:t>
                      </a:r>
                    </a:p>
                  </a:txBody>
                  <a:tcPr marT="45711" marB="45711"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sng" strike="noStrike" cap="none" normalizeH="0" baseline="0" dirty="0">
                          <a:ln>
                            <a:noFill/>
                          </a:ln>
                          <a:solidFill>
                            <a:srgbClr val="006600"/>
                          </a:solidFill>
                          <a:effectLst/>
                          <a:latin typeface="Calibri" panose="020F0502020204030204" pitchFamily="34" charset="0"/>
                          <a:cs typeface="Calibri" panose="020F0502020204030204" pitchFamily="34" charset="0"/>
                        </a:rPr>
                        <a:t>Dual</a:t>
                      </a:r>
                    </a:p>
                  </a:txBody>
                  <a:tcPr marT="45711" marB="45711" anchor="ctr" horzOverflow="overflow">
                    <a:solidFill>
                      <a:srgbClr val="FFFFCC"/>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600" b="1" i="0" u="none" strike="noStrike" cap="none" normalizeH="0" baseline="0" dirty="0">
                          <a:ln>
                            <a:noFill/>
                          </a:ln>
                          <a:solidFill>
                            <a:srgbClr val="0000CC"/>
                          </a:solidFill>
                          <a:effectLst/>
                          <a:latin typeface="Calibri" panose="020F0502020204030204" pitchFamily="34" charset="0"/>
                          <a:cs typeface="Calibri" panose="020F0502020204030204" pitchFamily="34" charset="0"/>
                        </a:rPr>
                        <a:t>Single</a:t>
                      </a:r>
                    </a:p>
                  </a:txBody>
                  <a:tcPr marT="45711" marB="45711" anchor="ctr" horzOverflow="overflow"/>
                </a:tc>
                <a:extLst>
                  <a:ext uri="{0D108BD9-81ED-4DB2-BD59-A6C34878D82A}">
                    <a16:rowId xmlns:a16="http://schemas.microsoft.com/office/drawing/2014/main" val="1448859749"/>
                  </a:ext>
                </a:extLst>
              </a:tr>
            </a:tbl>
          </a:graphicData>
        </a:graphic>
      </p:graphicFrame>
    </p:spTree>
    <p:extLst>
      <p:ext uri="{BB962C8B-B14F-4D97-AF65-F5344CB8AC3E}">
        <p14:creationId xmlns:p14="http://schemas.microsoft.com/office/powerpoint/2010/main" val="26277867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marL="457200" indent="-457200" algn="ctr" eaLnBrk="1" hangingPunct="1">
              <a:buClr>
                <a:srgbClr val="CC99FF"/>
              </a:buClr>
              <a:buFont typeface="+mj-lt"/>
              <a:buAutoNum type="alphaUcPeriod" startAt="3"/>
              <a:defRPr/>
            </a:pPr>
            <a:r>
              <a:rPr lang="en-US" altLang="en-US" sz="3600" dirty="0">
                <a:effectLst>
                  <a:outerShdw blurRad="38100" dist="38100" dir="2700000" algn="tl">
                    <a:srgbClr val="000000">
                      <a:alpha val="43137"/>
                    </a:srgbClr>
                  </a:outerShdw>
                </a:effectLst>
              </a:rPr>
              <a:t>Inconsistency</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(3:9-12)</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457200" y="1524000"/>
            <a:ext cx="6858000" cy="4460875"/>
          </a:xfrm>
        </p:spPr>
        <p:txBody>
          <a:bodyPr/>
          <a:lstStyle/>
          <a:p>
            <a:pPr marL="457200" lvl="1" indent="-454025" eaLnBrk="1" hangingPunct="1">
              <a:spcBef>
                <a:spcPts val="0"/>
              </a:spcBef>
              <a:spcAft>
                <a:spcPts val="2400"/>
              </a:spcAft>
              <a:buClr>
                <a:srgbClr val="66FF99"/>
              </a:buClr>
              <a:buSzPct val="100000"/>
              <a:buFont typeface="+mj-lt"/>
              <a:buAutoNum type="arabicParenR"/>
              <a:defRPr/>
            </a:pPr>
            <a:r>
              <a:rPr lang="en-US" sz="3000" dirty="0"/>
              <a:t>Praises God &amp; Curses Man (9-10)</a:t>
            </a:r>
          </a:p>
          <a:p>
            <a:pPr marL="457200" lvl="1" indent="-454025" eaLnBrk="1" hangingPunct="1">
              <a:spcBef>
                <a:spcPts val="0"/>
              </a:spcBef>
              <a:spcAft>
                <a:spcPts val="2400"/>
              </a:spcAft>
              <a:buClr>
                <a:srgbClr val="66FF99"/>
              </a:buClr>
              <a:buSzPct val="100000"/>
              <a:buFont typeface="+mj-lt"/>
              <a:buAutoNum type="arabicParenR"/>
              <a:defRPr/>
            </a:pPr>
            <a:r>
              <a:rPr lang="en-US" sz="3000" b="1" dirty="0">
                <a:solidFill>
                  <a:srgbClr val="FFFFCC"/>
                </a:solidFill>
              </a:rPr>
              <a:t>Three Illustrations (11-12)</a:t>
            </a:r>
          </a:p>
          <a:p>
            <a:pPr marL="914400" lvl="1" indent="-457200" eaLnBrk="1" hangingPunct="1">
              <a:spcBef>
                <a:spcPts val="0"/>
              </a:spcBef>
              <a:spcAft>
                <a:spcPts val="2400"/>
              </a:spcAft>
              <a:buClr>
                <a:srgbClr val="FFC000"/>
              </a:buClr>
              <a:buSzPct val="100000"/>
              <a:buFont typeface="+mj-lt"/>
              <a:buAutoNum type="alphaLcParenR"/>
              <a:defRPr/>
            </a:pPr>
            <a:r>
              <a:rPr lang="en-US" sz="3000" dirty="0"/>
              <a:t>Fresh &amp; bitter water (11)</a:t>
            </a:r>
          </a:p>
          <a:p>
            <a:pPr marL="914400" lvl="1" indent="-457200" eaLnBrk="1" hangingPunct="1">
              <a:spcBef>
                <a:spcPts val="0"/>
              </a:spcBef>
              <a:spcAft>
                <a:spcPts val="2400"/>
              </a:spcAft>
              <a:buClr>
                <a:srgbClr val="FFC000"/>
              </a:buClr>
              <a:buSzPct val="100000"/>
              <a:buFont typeface="+mj-lt"/>
              <a:buAutoNum type="alphaLcParenR"/>
              <a:defRPr/>
            </a:pPr>
            <a:r>
              <a:rPr lang="en-US" sz="3000" dirty="0"/>
              <a:t>Olives from a fig tree (12a)</a:t>
            </a:r>
          </a:p>
          <a:p>
            <a:pPr marL="914400" lvl="1" indent="-457200" eaLnBrk="1" hangingPunct="1">
              <a:spcBef>
                <a:spcPts val="0"/>
              </a:spcBef>
              <a:spcAft>
                <a:spcPts val="2400"/>
              </a:spcAft>
              <a:buClr>
                <a:srgbClr val="FFC000"/>
              </a:buClr>
              <a:buSzPct val="100000"/>
              <a:buFont typeface="+mj-lt"/>
              <a:buAutoNum type="alphaLcParenR"/>
              <a:defRPr/>
            </a:pPr>
            <a:r>
              <a:rPr lang="en-US" sz="3000" b="1" u="sng" dirty="0">
                <a:solidFill>
                  <a:srgbClr val="FFFFCC"/>
                </a:solidFill>
              </a:rPr>
              <a:t>Salt water from fresh water (12b)</a:t>
            </a:r>
          </a:p>
        </p:txBody>
      </p:sp>
      <p:pic>
        <p:nvPicPr>
          <p:cNvPr id="6" name="Picture 1">
            <a:extLst>
              <a:ext uri="{FF2B5EF4-FFF2-40B4-BE49-F238E27FC236}">
                <a16:creationId xmlns:a16="http://schemas.microsoft.com/office/drawing/2014/main" id="{BFEC5581-DF4D-4C73-BC41-C7A19C4BEEF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5029200"/>
            <a:ext cx="23706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James 3:5-6 Likewise, the tongue is a small part of the ...">
            <a:extLst>
              <a:ext uri="{FF2B5EF4-FFF2-40B4-BE49-F238E27FC236}">
                <a16:creationId xmlns:a16="http://schemas.microsoft.com/office/drawing/2014/main" id="{F2C45FDD-EDF4-4FE0-A1B7-116D0C30D9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515" y="2057400"/>
            <a:ext cx="2362200" cy="15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896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241F40D1-3B70-4C0F-85C8-774A9E08EBC5}"/>
              </a:ext>
            </a:extLst>
          </p:cNvPr>
          <p:cNvSpPr>
            <a:spLocks noGrp="1" noChangeArrowheads="1"/>
          </p:cNvSpPr>
          <p:nvPr>
            <p:ph type="title"/>
          </p:nvPr>
        </p:nvSpPr>
        <p:spPr>
          <a:xfrm>
            <a:off x="685800" y="2857500"/>
            <a:ext cx="7772400" cy="1143000"/>
          </a:xfrm>
        </p:spPr>
        <p:txBody>
          <a:bodyPr/>
          <a:lstStyle/>
          <a:p>
            <a:pPr algn="ctr"/>
            <a:r>
              <a:rPr lang="en-US" altLang="en-US"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4494511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9D008941-0CE6-46E0-818E-860D827DEFBE}"/>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Taming the Tongue</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(3:1-12)</a:t>
            </a:r>
          </a:p>
        </p:txBody>
      </p:sp>
      <p:sp>
        <p:nvSpPr>
          <p:cNvPr id="8195" name="Rectangle 3">
            <a:extLst>
              <a:ext uri="{FF2B5EF4-FFF2-40B4-BE49-F238E27FC236}">
                <a16:creationId xmlns:a16="http://schemas.microsoft.com/office/drawing/2014/main" id="{BFD27B4F-7C69-46D7-9F36-B333C9BA69A0}"/>
              </a:ext>
            </a:extLst>
          </p:cNvPr>
          <p:cNvSpPr>
            <a:spLocks noGrp="1" noChangeArrowheads="1"/>
          </p:cNvSpPr>
          <p:nvPr>
            <p:ph type="body" idx="1"/>
          </p:nvPr>
        </p:nvSpPr>
        <p:spPr>
          <a:xfrm>
            <a:off x="457200" y="1524000"/>
            <a:ext cx="6629400" cy="4460875"/>
          </a:xfrm>
        </p:spPr>
        <p:txBody>
          <a:bodyPr/>
          <a:lstStyle/>
          <a:p>
            <a:pPr marL="457200" indent="-4572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The Tongue’s Influence (3:1-5)</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Teaching (1)</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All of Life (2)</a:t>
            </a:r>
          </a:p>
          <a:p>
            <a:pPr marL="914400" lvl="1" indent="-514350" eaLnBrk="1" hangingPunct="1">
              <a:spcBef>
                <a:spcPts val="0"/>
              </a:spcBef>
              <a:spcAft>
                <a:spcPts val="1200"/>
              </a:spcAft>
              <a:buSzPct val="100000"/>
              <a:buAutoNum type="alphaUcPeriod"/>
              <a:defRPr/>
            </a:pPr>
            <a:r>
              <a:rPr lang="en-US" dirty="0">
                <a:effectLst>
                  <a:outerShdw blurRad="38100" dist="38100" dir="2700000" algn="tl">
                    <a:srgbClr val="000000">
                      <a:alpha val="43137"/>
                    </a:srgbClr>
                  </a:outerShdw>
                </a:effectLst>
              </a:rPr>
              <a:t>Illustrations (3-5)</a:t>
            </a:r>
          </a:p>
          <a:p>
            <a:pPr marL="457200" indent="-457200" eaLnBrk="1" hangingPunct="1">
              <a:spcBef>
                <a:spcPts val="0"/>
              </a:spcBef>
              <a:spcAft>
                <a:spcPts val="1200"/>
              </a:spcAft>
              <a:buSzPct val="100000"/>
              <a:buFont typeface="+mj-lt"/>
              <a:buAutoNum type="romanUcPeriod"/>
              <a:defRPr/>
            </a:pPr>
            <a:r>
              <a:rPr lang="en-US" dirty="0">
                <a:effectLst>
                  <a:outerShdw blurRad="38100" dist="38100" dir="2700000" algn="tl">
                    <a:srgbClr val="000000">
                      <a:alpha val="43137"/>
                    </a:srgbClr>
                  </a:outerShdw>
                </a:effectLst>
              </a:rPr>
              <a:t>The Tongue’s Evil Potential (3:6-12)</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Satanic Potential (6)</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Untamable (7-8)</a:t>
            </a:r>
          </a:p>
          <a:p>
            <a:pPr marL="914400" lvl="1" indent="-514350" eaLnBrk="1" hangingPunct="1">
              <a:spcBef>
                <a:spcPts val="0"/>
              </a:spcBef>
              <a:spcAft>
                <a:spcPts val="1200"/>
              </a:spcAft>
              <a:buSzPct val="100000"/>
              <a:buFont typeface="Wingdings" panose="05000000000000000000" pitchFamily="2" charset="2"/>
              <a:buAutoNum type="alphaUcPeriod"/>
              <a:defRPr/>
            </a:pPr>
            <a:r>
              <a:rPr lang="en-US" dirty="0">
                <a:effectLst>
                  <a:outerShdw blurRad="38100" dist="38100" dir="2700000" algn="tl">
                    <a:srgbClr val="000000">
                      <a:alpha val="43137"/>
                    </a:srgbClr>
                  </a:outerShdw>
                </a:effectLst>
              </a:rPr>
              <a:t>Inconsistency (9-12)</a:t>
            </a:r>
          </a:p>
        </p:txBody>
      </p:sp>
      <p:pic>
        <p:nvPicPr>
          <p:cNvPr id="5" name="Picture 1">
            <a:extLst>
              <a:ext uri="{FF2B5EF4-FFF2-40B4-BE49-F238E27FC236}">
                <a16:creationId xmlns:a16="http://schemas.microsoft.com/office/drawing/2014/main" id="{68299F57-9A44-4B13-BAF2-BFF0FE198CA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77000" y="5029200"/>
            <a:ext cx="2370667"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James 3:5-6 Likewise, the tongue is a small part of the ...">
            <a:extLst>
              <a:ext uri="{FF2B5EF4-FFF2-40B4-BE49-F238E27FC236}">
                <a16:creationId xmlns:a16="http://schemas.microsoft.com/office/drawing/2014/main" id="{A4A6A2CB-46F8-4E10-A62B-B7B6B8AE1F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8515" y="2057400"/>
            <a:ext cx="2362200" cy="1598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90359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305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D5CFB31-877F-4B4B-9446-DCC8071A2F97}"/>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D674BBC-B1B1-419C-9793-C8715C6A13E3}"/>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b="1" dirty="0">
                <a:solidFill>
                  <a:srgbClr val="FFFFCC"/>
                </a:solidFill>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ea typeface="+mn-ea"/>
                <a:cs typeface="+mn-cs"/>
              </a:rPr>
              <a:t>Trials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9396" name="Picture 1">
            <a:extLst>
              <a:ext uri="{FF2B5EF4-FFF2-40B4-BE49-F238E27FC236}">
                <a16:creationId xmlns:a16="http://schemas.microsoft.com/office/drawing/2014/main" id="{A9B60019-965D-408F-A862-97B2E376258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9397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DE1F27F-58D2-481F-9FC1-EA6301D48130}"/>
              </a:ext>
            </a:extLst>
          </p:cNvPr>
          <p:cNvSpPr>
            <a:spLocks noGrp="1" noChangeArrowheads="1"/>
          </p:cNvSpPr>
          <p:nvPr>
            <p:ph type="title"/>
          </p:nvPr>
        </p:nvSpPr>
        <p:spPr>
          <a:xfrm>
            <a:off x="685800" y="228600"/>
            <a:ext cx="7772400" cy="914400"/>
          </a:xfrm>
        </p:spPr>
        <p:txBody>
          <a:bodyPr/>
          <a:lstStyle/>
          <a:p>
            <a:pPr algn="ctr" eaLnBrk="1" hangingPunct="1">
              <a:defRPr/>
            </a:pPr>
            <a:r>
              <a:rPr lang="en-US" altLang="en-US" sz="3600" dirty="0">
                <a:effectLst>
                  <a:outerShdw blurRad="38100" dist="38100" dir="2700000" algn="tl">
                    <a:srgbClr val="000000">
                      <a:alpha val="43137"/>
                    </a:srgbClr>
                  </a:outerShdw>
                </a:effectLst>
              </a:rPr>
              <a:t>James 1:2-18</a:t>
            </a:r>
          </a:p>
        </p:txBody>
      </p:sp>
      <p:sp>
        <p:nvSpPr>
          <p:cNvPr id="3075" name="Rectangle 3">
            <a:extLst>
              <a:ext uri="{FF2B5EF4-FFF2-40B4-BE49-F238E27FC236}">
                <a16:creationId xmlns:a16="http://schemas.microsoft.com/office/drawing/2014/main" id="{BB8E05CE-8A61-4402-A3CD-890F0E7DE4CF}"/>
              </a:ext>
            </a:extLst>
          </p:cNvPr>
          <p:cNvSpPr>
            <a:spLocks noGrp="1" noChangeArrowheads="1"/>
          </p:cNvSpPr>
          <p:nvPr>
            <p:ph type="body" idx="1"/>
          </p:nvPr>
        </p:nvSpPr>
        <p:spPr>
          <a:xfrm>
            <a:off x="228600" y="1381125"/>
            <a:ext cx="8686800" cy="3114676"/>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Trials – Jas 1:2-18</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Rejoicing during trials – Jas 1:2-12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Command not to charge God with temptation – Jas 1:13-18</a:t>
            </a:r>
          </a:p>
        </p:txBody>
      </p:sp>
      <p:pic>
        <p:nvPicPr>
          <p:cNvPr id="5" name="Picture 1">
            <a:extLst>
              <a:ext uri="{FF2B5EF4-FFF2-40B4-BE49-F238E27FC236}">
                <a16:creationId xmlns:a16="http://schemas.microsoft.com/office/drawing/2014/main" id="{861EFBC6-034A-48FB-ACDA-4453FBD74C0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41910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BED60F40-67FC-4492-A198-6BEF75BC1BA4}"/>
              </a:ext>
            </a:extLst>
          </p:cNvPr>
          <p:cNvSpPr>
            <a:spLocks noGrp="1" noChangeArrowheads="1"/>
          </p:cNvSpPr>
          <p:nvPr>
            <p:ph type="title"/>
          </p:nvPr>
        </p:nvSpPr>
        <p:spPr>
          <a:xfrm>
            <a:off x="685800" y="228600"/>
            <a:ext cx="7772400" cy="914400"/>
          </a:xfrm>
        </p:spPr>
        <p:txBody>
          <a:bodyPr/>
          <a:lstStyle/>
          <a:p>
            <a:pPr algn="ctr" eaLnBrk="1" hangingPunct="1">
              <a:defRPr/>
            </a:pPr>
            <a:r>
              <a:rPr lang="en-US" sz="3600" dirty="0">
                <a:effectLst>
                  <a:outerShdw blurRad="38100" dist="38100" dir="2700000" algn="tl">
                    <a:srgbClr val="000000">
                      <a:alpha val="43137"/>
                    </a:srgbClr>
                  </a:outerShdw>
                </a:effectLst>
              </a:rPr>
              <a:t>JAMES STRUCTURE</a:t>
            </a:r>
            <a:endParaRPr lang="en-US" altLang="en-US" sz="3600" dirty="0">
              <a:effectLst>
                <a:outerShdw blurRad="38100" dist="38100" dir="2700000" algn="tl">
                  <a:srgbClr val="000000">
                    <a:alpha val="43137"/>
                  </a:srgbClr>
                </a:outerShdw>
              </a:effectLst>
            </a:endParaRPr>
          </a:p>
        </p:txBody>
      </p:sp>
      <p:sp>
        <p:nvSpPr>
          <p:cNvPr id="18435" name="Rectangle 3">
            <a:extLst>
              <a:ext uri="{FF2B5EF4-FFF2-40B4-BE49-F238E27FC236}">
                <a16:creationId xmlns:a16="http://schemas.microsoft.com/office/drawing/2014/main" id="{8B5077A0-127F-48A3-91C7-C177DA9B3EBF}"/>
              </a:ext>
            </a:extLst>
          </p:cNvPr>
          <p:cNvSpPr>
            <a:spLocks noGrp="1" noChangeArrowheads="1"/>
          </p:cNvSpPr>
          <p:nvPr>
            <p:ph type="body" idx="1"/>
          </p:nvPr>
        </p:nvSpPr>
        <p:spPr>
          <a:xfrm>
            <a:off x="1143000" y="1143000"/>
            <a:ext cx="6858000" cy="4648200"/>
          </a:xfrm>
        </p:spPr>
        <p:txBody>
          <a:bodyPr/>
          <a:lstStyle/>
          <a:p>
            <a:pPr marL="457200" indent="-457200" eaLnBrk="1" hangingPunct="1">
              <a:spcBef>
                <a:spcPts val="0"/>
              </a:spcBef>
              <a:spcAft>
                <a:spcPts val="1800"/>
              </a:spcAft>
              <a:defRPr/>
            </a:pPr>
            <a:r>
              <a:rPr lang="en-US" dirty="0">
                <a:effectLst>
                  <a:outerShdw blurRad="38100" dist="38100" dir="2700000" algn="tl">
                    <a:srgbClr val="000000">
                      <a:alpha val="43137"/>
                    </a:srgbClr>
                  </a:outerShdw>
                </a:effectLst>
              </a:rPr>
              <a:t>Faith (1:1–3:12)</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Trials (1:2-18)</a:t>
            </a:r>
          </a:p>
          <a:p>
            <a:pPr marL="914400" lvl="1" indent="-457200" eaLnBrk="1" hangingPunct="1">
              <a:spcBef>
                <a:spcPts val="0"/>
              </a:spcBef>
              <a:spcAft>
                <a:spcPts val="1800"/>
              </a:spcAft>
              <a:defRPr/>
            </a:pPr>
            <a:r>
              <a:rPr lang="en-US" b="1" u="sng" dirty="0">
                <a:solidFill>
                  <a:srgbClr val="FFFFCC"/>
                </a:solidFill>
                <a:effectLst>
                  <a:outerShdw blurRad="38100" dist="38100" dir="2700000" algn="tl">
                    <a:srgbClr val="000000">
                      <a:alpha val="43137"/>
                    </a:srgbClr>
                  </a:outerShdw>
                </a:effectLst>
              </a:rPr>
              <a:t>Obedience to the Word (1:19-27)</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Favoritism (2:1-13)</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Faith manifesting works (2:14-26)</a:t>
            </a:r>
          </a:p>
          <a:p>
            <a:pPr marL="914400" lvl="1" indent="-457200" eaLnBrk="1" hangingPunct="1">
              <a:spcBef>
                <a:spcPts val="0"/>
              </a:spcBef>
              <a:spcAft>
                <a:spcPts val="1800"/>
              </a:spcAft>
              <a:defRPr/>
            </a:pPr>
            <a:r>
              <a:rPr lang="en-US" dirty="0">
                <a:effectLst>
                  <a:outerShdw blurRad="38100" dist="38100" dir="2700000" algn="tl">
                    <a:srgbClr val="000000">
                      <a:alpha val="43137"/>
                    </a:srgbClr>
                  </a:outerShdw>
                </a:effectLst>
              </a:rPr>
              <a:t>Tongue (3:1-12)</a:t>
            </a:r>
          </a:p>
        </p:txBody>
      </p:sp>
      <p:pic>
        <p:nvPicPr>
          <p:cNvPr id="56324" name="Picture 1">
            <a:extLst>
              <a:ext uri="{FF2B5EF4-FFF2-40B4-BE49-F238E27FC236}">
                <a16:creationId xmlns:a16="http://schemas.microsoft.com/office/drawing/2014/main" id="{491AF8F6-11E0-4714-9617-CFA5998EA90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352800" y="5334000"/>
            <a:ext cx="243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7843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1AEC7114-1AC4-4DD0-A73E-AFB12B90BBF1}"/>
              </a:ext>
            </a:extLst>
          </p:cNvPr>
          <p:cNvSpPr>
            <a:spLocks noGrp="1" noChangeArrowheads="1"/>
          </p:cNvSpPr>
          <p:nvPr>
            <p:ph type="title"/>
          </p:nvPr>
        </p:nvSpPr>
        <p:spPr>
          <a:xfrm>
            <a:off x="685800" y="228600"/>
            <a:ext cx="7772400" cy="1143000"/>
          </a:xfrm>
        </p:spPr>
        <p:txBody>
          <a:bodyPr/>
          <a:lstStyle/>
          <a:p>
            <a:pPr algn="ctr" eaLnBrk="1" hangingPunct="1">
              <a:defRPr/>
            </a:pPr>
            <a:r>
              <a:rPr lang="en-US" altLang="en-US" sz="3600" dirty="0">
                <a:effectLst>
                  <a:outerShdw blurRad="38100" dist="38100" dir="2700000" algn="tl">
                    <a:srgbClr val="000000">
                      <a:alpha val="43137"/>
                    </a:srgbClr>
                  </a:outerShdw>
                </a:effectLst>
              </a:rPr>
              <a:t>Faith Obeys God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(James 1:19-27)</a:t>
            </a:r>
          </a:p>
        </p:txBody>
      </p:sp>
      <p:sp>
        <p:nvSpPr>
          <p:cNvPr id="3075" name="Rectangle 3">
            <a:extLst>
              <a:ext uri="{FF2B5EF4-FFF2-40B4-BE49-F238E27FC236}">
                <a16:creationId xmlns:a16="http://schemas.microsoft.com/office/drawing/2014/main" id="{904B1272-D068-4ED3-96C7-D1804AA9510E}"/>
              </a:ext>
            </a:extLst>
          </p:cNvPr>
          <p:cNvSpPr>
            <a:spLocks noGrp="1" noChangeArrowheads="1"/>
          </p:cNvSpPr>
          <p:nvPr>
            <p:ph type="body" idx="1"/>
          </p:nvPr>
        </p:nvSpPr>
        <p:spPr>
          <a:xfrm>
            <a:off x="228600" y="1600200"/>
            <a:ext cx="8915400" cy="2590800"/>
          </a:xfrm>
        </p:spPr>
        <p:txBody>
          <a:bodyPr/>
          <a:lstStyle/>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Slowness in Speaking &amp; Anger (1:19-20)</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Obedience to God’s Word (1:21-25)</a:t>
            </a:r>
          </a:p>
          <a:p>
            <a:pPr marL="457200" lvl="1" indent="-457200" eaLnBrk="1" hangingPunct="1">
              <a:spcBef>
                <a:spcPts val="0"/>
              </a:spcBef>
              <a:spcAft>
                <a:spcPts val="3600"/>
              </a:spcAft>
              <a:buClr>
                <a:schemeClr val="tx2"/>
              </a:buClr>
              <a:buSzPct val="100000"/>
              <a:buFont typeface="Wingdings" pitchFamily="2" charset="2"/>
              <a:buAutoNum type="romanUcPeriod"/>
              <a:defRPr/>
            </a:pPr>
            <a:r>
              <a:rPr lang="en-US" dirty="0">
                <a:effectLst>
                  <a:outerShdw blurRad="38100" dist="38100" dir="2700000" algn="tl">
                    <a:srgbClr val="000000">
                      <a:alpha val="43137"/>
                    </a:srgbClr>
                  </a:outerShdw>
                </a:effectLst>
              </a:rPr>
              <a:t>Need for True Religion (1:26-27)</a:t>
            </a:r>
          </a:p>
        </p:txBody>
      </p:sp>
      <p:pic>
        <p:nvPicPr>
          <p:cNvPr id="5" name="Picture 1">
            <a:extLst>
              <a:ext uri="{FF2B5EF4-FFF2-40B4-BE49-F238E27FC236}">
                <a16:creationId xmlns:a16="http://schemas.microsoft.com/office/drawing/2014/main" id="{9794F2F2-EEB2-4410-B4FC-80B8F5F04D6A}"/>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94000" y="4191000"/>
            <a:ext cx="3556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226834"/>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3487</TotalTime>
  <Words>1794</Words>
  <Application>Microsoft Office PowerPoint</Application>
  <PresentationFormat>On-screen Show (4:3)</PresentationFormat>
  <Paragraphs>319</Paragraphs>
  <Slides>45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45</vt:i4>
      </vt:variant>
    </vt:vector>
  </HeadingPairs>
  <TitlesOfParts>
    <vt:vector size="50" baseType="lpstr">
      <vt:lpstr>Calibri</vt:lpstr>
      <vt:lpstr>Times New Roman</vt:lpstr>
      <vt:lpstr>Wingdings</vt:lpstr>
      <vt:lpstr>Azure</vt:lpstr>
      <vt:lpstr>1_Azure</vt:lpstr>
      <vt:lpstr>PowerPoint Presentation</vt:lpstr>
      <vt:lpstr>Answering Eleven Questions</vt:lpstr>
      <vt:lpstr>JAMES STRUCTURE</vt:lpstr>
      <vt:lpstr>JAMES STRUCTURE</vt:lpstr>
      <vt:lpstr>JAMES STRUCTURE</vt:lpstr>
      <vt:lpstr>JAMES STRUCTURE</vt:lpstr>
      <vt:lpstr>James 1:2-18</vt:lpstr>
      <vt:lpstr>JAMES STRUCTURE</vt:lpstr>
      <vt:lpstr>Faith Obeys God  (James 1:19-27)</vt:lpstr>
      <vt:lpstr>JAMES STRUCTURE</vt:lpstr>
      <vt:lpstr>Favoritism (2:1-13)</vt:lpstr>
      <vt:lpstr>JAMES STRUCTURE</vt:lpstr>
      <vt:lpstr>Faith Manifesting Works (2:14-26)</vt:lpstr>
      <vt:lpstr>JAMES STRUCTURE</vt:lpstr>
      <vt:lpstr>Taming the Tongue (3:1-12)</vt:lpstr>
      <vt:lpstr>Taming the Tongue (3:1-12)</vt:lpstr>
      <vt:lpstr>Taming the Tongue (3:1-12)</vt:lpstr>
      <vt:lpstr>PowerPoint Presentation</vt:lpstr>
      <vt:lpstr>Taming the Tongue (3:1-12)</vt:lpstr>
      <vt:lpstr>Taming the Tongue (3:1-12)</vt:lpstr>
      <vt:lpstr>Illustrations (3:3-5)</vt:lpstr>
      <vt:lpstr>Illustrations (3:3-5)</vt:lpstr>
      <vt:lpstr>Illustrations (3:3-5)</vt:lpstr>
      <vt:lpstr>Illustrations (3:3-5)</vt:lpstr>
      <vt:lpstr>Taming the Tongue (3:1-12)</vt:lpstr>
      <vt:lpstr>Taming the Tongue (3:1-12)</vt:lpstr>
      <vt:lpstr>PowerPoint Presentation</vt:lpstr>
      <vt:lpstr>Taming the Tongue (3:1-12)</vt:lpstr>
      <vt:lpstr>Untamable (3:7-8)</vt:lpstr>
      <vt:lpstr>Untamable (3:7-8)</vt:lpstr>
      <vt:lpstr>Untamable (3:7-8)</vt:lpstr>
      <vt:lpstr>Taming the Tongue (3:1-12)</vt:lpstr>
      <vt:lpstr>Inconsistency (3:9-12)</vt:lpstr>
      <vt:lpstr>Inconsistency (3:9-12)</vt:lpstr>
      <vt:lpstr>PowerPoint Presentation</vt:lpstr>
      <vt:lpstr>PowerPoint Presentation</vt:lpstr>
      <vt:lpstr>PowerPoint Presentation</vt:lpstr>
      <vt:lpstr>Inconsistency (3:9-12)</vt:lpstr>
      <vt:lpstr>PowerPoint Presentation</vt:lpstr>
      <vt:lpstr>Inconsistency (3:9-12)</vt:lpstr>
      <vt:lpstr>Inconsistency (3:9-12)</vt:lpstr>
      <vt:lpstr>PowerPoint Presentation</vt:lpstr>
      <vt:lpstr>Inconsistency (3:9-12)</vt:lpstr>
      <vt:lpstr>CONCLUSION</vt:lpstr>
      <vt:lpstr>Taming the Tongue (3:1-12)</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016 - James-3v1-12 - MODIFIED</dc:title>
  <dc:subject>James</dc:subject>
  <dc:creator>A. Woods</dc:creator>
  <cp:lastModifiedBy>Andy Woods</cp:lastModifiedBy>
  <cp:revision>406</cp:revision>
  <cp:lastPrinted>2021-02-09T20:19:08Z</cp:lastPrinted>
  <dcterms:created xsi:type="dcterms:W3CDTF">2009-02-05T03:17:51Z</dcterms:created>
  <dcterms:modified xsi:type="dcterms:W3CDTF">2021-02-10T16:03:15Z</dcterms:modified>
</cp:coreProperties>
</file>