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79"/>
  </p:notesMasterIdLst>
  <p:handoutMasterIdLst>
    <p:handoutMasterId r:id="rId80"/>
  </p:handoutMasterIdLst>
  <p:sldIdLst>
    <p:sldId id="1306" r:id="rId2"/>
    <p:sldId id="269" r:id="rId3"/>
    <p:sldId id="1338" r:id="rId4"/>
    <p:sldId id="1232" r:id="rId5"/>
    <p:sldId id="1345" r:id="rId6"/>
    <p:sldId id="6577" r:id="rId7"/>
    <p:sldId id="1346" r:id="rId8"/>
    <p:sldId id="1309" r:id="rId9"/>
    <p:sldId id="1329" r:id="rId10"/>
    <p:sldId id="1377" r:id="rId11"/>
    <p:sldId id="1378" r:id="rId12"/>
    <p:sldId id="6575" r:id="rId13"/>
    <p:sldId id="1348" r:id="rId14"/>
    <p:sldId id="6576" r:id="rId15"/>
    <p:sldId id="1349" r:id="rId16"/>
    <p:sldId id="6578" r:id="rId17"/>
    <p:sldId id="1354" r:id="rId18"/>
    <p:sldId id="1380" r:id="rId19"/>
    <p:sldId id="5867" r:id="rId20"/>
    <p:sldId id="1339" r:id="rId21"/>
    <p:sldId id="1327" r:id="rId22"/>
    <p:sldId id="1376" r:id="rId23"/>
    <p:sldId id="6579" r:id="rId24"/>
    <p:sldId id="1351" r:id="rId25"/>
    <p:sldId id="1389" r:id="rId26"/>
    <p:sldId id="6551" r:id="rId27"/>
    <p:sldId id="1326" r:id="rId28"/>
    <p:sldId id="1390" r:id="rId29"/>
    <p:sldId id="1347" r:id="rId30"/>
    <p:sldId id="6580" r:id="rId31"/>
    <p:sldId id="1319" r:id="rId32"/>
    <p:sldId id="6581" r:id="rId33"/>
    <p:sldId id="1382" r:id="rId34"/>
    <p:sldId id="1393" r:id="rId35"/>
    <p:sldId id="290" r:id="rId36"/>
    <p:sldId id="1394" r:id="rId37"/>
    <p:sldId id="1356" r:id="rId38"/>
    <p:sldId id="1340" r:id="rId39"/>
    <p:sldId id="1395" r:id="rId40"/>
    <p:sldId id="1396" r:id="rId41"/>
    <p:sldId id="1397" r:id="rId42"/>
    <p:sldId id="4800" r:id="rId43"/>
    <p:sldId id="1398" r:id="rId44"/>
    <p:sldId id="1399" r:id="rId45"/>
    <p:sldId id="5179" r:id="rId46"/>
    <p:sldId id="5516" r:id="rId47"/>
    <p:sldId id="1363" r:id="rId48"/>
    <p:sldId id="1400" r:id="rId49"/>
    <p:sldId id="6582" r:id="rId50"/>
    <p:sldId id="1364" r:id="rId51"/>
    <p:sldId id="1402" r:id="rId52"/>
    <p:sldId id="1375" r:id="rId53"/>
    <p:sldId id="6584" r:id="rId54"/>
    <p:sldId id="1368" r:id="rId55"/>
    <p:sldId id="1367" r:id="rId56"/>
    <p:sldId id="6583" r:id="rId57"/>
    <p:sldId id="1328" r:id="rId58"/>
    <p:sldId id="1370" r:id="rId59"/>
    <p:sldId id="1369" r:id="rId60"/>
    <p:sldId id="6585" r:id="rId61"/>
    <p:sldId id="1352" r:id="rId62"/>
    <p:sldId id="1353" r:id="rId63"/>
    <p:sldId id="1322" r:id="rId64"/>
    <p:sldId id="1323" r:id="rId65"/>
    <p:sldId id="1384" r:id="rId66"/>
    <p:sldId id="1405" r:id="rId67"/>
    <p:sldId id="1387" r:id="rId68"/>
    <p:sldId id="1386" r:id="rId69"/>
    <p:sldId id="1343" r:id="rId70"/>
    <p:sldId id="6586" r:id="rId71"/>
    <p:sldId id="1373" r:id="rId72"/>
    <p:sldId id="1372" r:id="rId73"/>
    <p:sldId id="1371" r:id="rId74"/>
    <p:sldId id="1374" r:id="rId75"/>
    <p:sldId id="1299" r:id="rId76"/>
    <p:sldId id="6587" r:id="rId77"/>
    <p:sldId id="1127" r:id="rId78"/>
  </p:sldIdLst>
  <p:sldSz cx="9144000" cy="6858000" type="screen4x3"/>
  <p:notesSz cx="6881813" cy="92964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CC"/>
    <a:srgbClr val="0000CC"/>
    <a:srgbClr val="000066"/>
    <a:srgbClr val="000099"/>
    <a:srgbClr val="FFFF99"/>
    <a:srgbClr val="A50021"/>
    <a:srgbClr val="0000FF"/>
    <a:srgbClr val="CCECFF"/>
    <a:srgbClr val="E1C5B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368" autoAdjust="0"/>
    <p:restoredTop sz="65362" autoAdjust="0"/>
  </p:normalViewPr>
  <p:slideViewPr>
    <p:cSldViewPr>
      <p:cViewPr varScale="1">
        <p:scale>
          <a:sx n="62" d="100"/>
          <a:sy n="62" d="100"/>
        </p:scale>
        <p:origin x="708"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F29F9AC9-72C9-4BD4-A7D0-6DDF18918B5F}"/>
              </a:ext>
            </a:extLst>
          </p:cNvPr>
          <p:cNvSpPr>
            <a:spLocks noGrp="1" noChangeArrowheads="1"/>
          </p:cNvSpPr>
          <p:nvPr>
            <p:ph type="hdr" sz="quarter"/>
          </p:nvPr>
        </p:nvSpPr>
        <p:spPr bwMode="auto">
          <a:xfrm>
            <a:off x="0" y="0"/>
            <a:ext cx="2982913" cy="463550"/>
          </a:xfrm>
          <a:prstGeom prst="rect">
            <a:avLst/>
          </a:prstGeom>
          <a:noFill/>
          <a:ln w="9525">
            <a:noFill/>
            <a:miter lim="800000"/>
            <a:headEnd/>
            <a:tailEnd/>
          </a:ln>
        </p:spPr>
        <p:txBody>
          <a:bodyPr vert="horz" wrap="square" lIns="93145" tIns="46573" rIns="93145" bIns="46573" numCol="1" anchor="t" anchorCtr="0" compatLnSpc="1">
            <a:prstTxWarp prst="textNoShape">
              <a:avLst/>
            </a:prstTxWarp>
          </a:bodyPr>
          <a:lstStyle>
            <a:lvl1pPr defTabSz="880805" eaLnBrk="1" hangingPunct="1">
              <a:defRPr sz="1300">
                <a:latin typeface="Times New Roman" pitchFamily="18" charset="0"/>
                <a:cs typeface="Arial" charset="0"/>
              </a:defRPr>
            </a:lvl1pPr>
          </a:lstStyle>
          <a:p>
            <a:pPr>
              <a:defRPr/>
            </a:pPr>
            <a:endParaRPr lang="en-US" dirty="0">
              <a:latin typeface="Calibri" panose="020F0502020204030204" pitchFamily="34" charset="0"/>
            </a:endParaRPr>
          </a:p>
        </p:txBody>
      </p:sp>
      <p:sp>
        <p:nvSpPr>
          <p:cNvPr id="36867" name="Rectangle 3">
            <a:extLst>
              <a:ext uri="{FF2B5EF4-FFF2-40B4-BE49-F238E27FC236}">
                <a16:creationId xmlns:a16="http://schemas.microsoft.com/office/drawing/2014/main" id="{95E6E421-2297-4BC7-8A7D-542378A9B73E}"/>
              </a:ext>
            </a:extLst>
          </p:cNvPr>
          <p:cNvSpPr>
            <a:spLocks noGrp="1" noChangeArrowheads="1"/>
          </p:cNvSpPr>
          <p:nvPr>
            <p:ph type="dt" sz="quarter" idx="1"/>
          </p:nvPr>
        </p:nvSpPr>
        <p:spPr bwMode="auto">
          <a:xfrm>
            <a:off x="3898900" y="0"/>
            <a:ext cx="2982913" cy="463550"/>
          </a:xfrm>
          <a:prstGeom prst="rect">
            <a:avLst/>
          </a:prstGeom>
          <a:noFill/>
          <a:ln w="9525">
            <a:noFill/>
            <a:miter lim="800000"/>
            <a:headEnd/>
            <a:tailEnd/>
          </a:ln>
        </p:spPr>
        <p:txBody>
          <a:bodyPr vert="horz" wrap="square" lIns="93145" tIns="46573" rIns="93145" bIns="46573" numCol="1" anchor="t" anchorCtr="0" compatLnSpc="1">
            <a:prstTxWarp prst="textNoShape">
              <a:avLst/>
            </a:prstTxWarp>
          </a:bodyPr>
          <a:lstStyle>
            <a:lvl1pPr algn="r" defTabSz="880805" eaLnBrk="1" hangingPunct="1">
              <a:defRPr sz="1300">
                <a:latin typeface="Times New Roman" pitchFamily="18" charset="0"/>
                <a:cs typeface="Arial" charset="0"/>
              </a:defRPr>
            </a:lvl1pPr>
          </a:lstStyle>
          <a:p>
            <a:pPr>
              <a:defRPr/>
            </a:pPr>
            <a:endParaRPr lang="en-US" dirty="0">
              <a:latin typeface="Calibri" panose="020F0502020204030204" pitchFamily="34" charset="0"/>
            </a:endParaRPr>
          </a:p>
        </p:txBody>
      </p:sp>
      <p:sp>
        <p:nvSpPr>
          <p:cNvPr id="36868" name="Rectangle 4">
            <a:extLst>
              <a:ext uri="{FF2B5EF4-FFF2-40B4-BE49-F238E27FC236}">
                <a16:creationId xmlns:a16="http://schemas.microsoft.com/office/drawing/2014/main" id="{F62A858E-0BED-4B71-A436-38B7748A212C}"/>
              </a:ext>
            </a:extLst>
          </p:cNvPr>
          <p:cNvSpPr>
            <a:spLocks noGrp="1" noChangeArrowheads="1"/>
          </p:cNvSpPr>
          <p:nvPr>
            <p:ph type="ftr" sz="quarter" idx="2"/>
          </p:nvPr>
        </p:nvSpPr>
        <p:spPr bwMode="auto">
          <a:xfrm>
            <a:off x="0" y="8832850"/>
            <a:ext cx="2982913" cy="463550"/>
          </a:xfrm>
          <a:prstGeom prst="rect">
            <a:avLst/>
          </a:prstGeom>
          <a:noFill/>
          <a:ln w="9525">
            <a:noFill/>
            <a:miter lim="800000"/>
            <a:headEnd/>
            <a:tailEnd/>
          </a:ln>
        </p:spPr>
        <p:txBody>
          <a:bodyPr vert="horz" wrap="square" lIns="93145" tIns="46573" rIns="93145" bIns="46573" numCol="1" anchor="b" anchorCtr="0" compatLnSpc="1">
            <a:prstTxWarp prst="textNoShape">
              <a:avLst/>
            </a:prstTxWarp>
          </a:bodyPr>
          <a:lstStyle>
            <a:lvl1pPr defTabSz="880805" eaLnBrk="1" hangingPunct="1">
              <a:defRPr sz="1300">
                <a:latin typeface="Times New Roman" pitchFamily="18" charset="0"/>
                <a:cs typeface="Arial" charset="0"/>
              </a:defRPr>
            </a:lvl1pPr>
          </a:lstStyle>
          <a:p>
            <a:pPr>
              <a:defRPr/>
            </a:pPr>
            <a:endParaRPr lang="en-US" dirty="0">
              <a:latin typeface="Calibri" panose="020F0502020204030204" pitchFamily="34" charset="0"/>
            </a:endParaRPr>
          </a:p>
        </p:txBody>
      </p:sp>
      <p:sp>
        <p:nvSpPr>
          <p:cNvPr id="36869" name="Rectangle 5">
            <a:extLst>
              <a:ext uri="{FF2B5EF4-FFF2-40B4-BE49-F238E27FC236}">
                <a16:creationId xmlns:a16="http://schemas.microsoft.com/office/drawing/2014/main" id="{BF1A7996-3D04-4166-BC84-660A117EEB96}"/>
              </a:ext>
            </a:extLst>
          </p:cNvPr>
          <p:cNvSpPr>
            <a:spLocks noGrp="1" noChangeArrowheads="1"/>
          </p:cNvSpPr>
          <p:nvPr>
            <p:ph type="sldNum" sz="quarter" idx="3"/>
          </p:nvPr>
        </p:nvSpPr>
        <p:spPr bwMode="auto">
          <a:xfrm>
            <a:off x="3898900" y="8832850"/>
            <a:ext cx="2982913" cy="463550"/>
          </a:xfrm>
          <a:prstGeom prst="rect">
            <a:avLst/>
          </a:prstGeom>
          <a:noFill/>
          <a:ln w="9525">
            <a:noFill/>
            <a:miter lim="800000"/>
            <a:headEnd/>
            <a:tailEnd/>
          </a:ln>
        </p:spPr>
        <p:txBody>
          <a:bodyPr vert="horz" wrap="square" lIns="93145" tIns="46573" rIns="93145" bIns="46573" numCol="1" anchor="b" anchorCtr="0" compatLnSpc="1">
            <a:prstTxWarp prst="textNoShape">
              <a:avLst/>
            </a:prstTxWarp>
          </a:bodyPr>
          <a:lstStyle>
            <a:lvl1pPr algn="r" defTabSz="879475" eaLnBrk="1" hangingPunct="1">
              <a:defRPr sz="1300"/>
            </a:lvl1pPr>
          </a:lstStyle>
          <a:p>
            <a:pPr>
              <a:defRPr/>
            </a:pPr>
            <a:fld id="{5229EDDD-73D5-4B76-BB5A-DF1BE942633B}" type="slidenum">
              <a:rPr lang="en-US" altLang="en-US">
                <a:latin typeface="Calibri" panose="020F0502020204030204" pitchFamily="34" charset="0"/>
              </a:rPr>
              <a:pPr>
                <a:defRPr/>
              </a:pPr>
              <a:t>‹#›</a:t>
            </a:fld>
            <a:endParaRPr lang="en-US" altLang="en-US" dirty="0">
              <a:latin typeface="Calibri" panose="020F0502020204030204" pitchFamily="34" charset="0"/>
            </a:endParaRP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F1A1511-E18B-40CB-B817-26FE74DEC7C0}"/>
              </a:ext>
            </a:extLst>
          </p:cNvPr>
          <p:cNvSpPr>
            <a:spLocks noGrp="1"/>
          </p:cNvSpPr>
          <p:nvPr>
            <p:ph type="hdr" sz="quarter"/>
          </p:nvPr>
        </p:nvSpPr>
        <p:spPr bwMode="auto">
          <a:xfrm>
            <a:off x="0" y="0"/>
            <a:ext cx="2982913" cy="463550"/>
          </a:xfrm>
          <a:prstGeom prst="rect">
            <a:avLst/>
          </a:prstGeom>
          <a:noFill/>
          <a:ln w="9525">
            <a:noFill/>
            <a:miter lim="800000"/>
            <a:headEnd/>
            <a:tailEnd/>
          </a:ln>
        </p:spPr>
        <p:txBody>
          <a:bodyPr vert="horz" wrap="square" lIns="93145" tIns="46573" rIns="93145" bIns="46573" numCol="1" anchor="t" anchorCtr="0" compatLnSpc="1">
            <a:prstTxWarp prst="textNoShape">
              <a:avLst/>
            </a:prstTxWarp>
          </a:bodyPr>
          <a:lstStyle>
            <a:lvl1pPr defTabSz="880805" eaLnBrk="1" hangingPunct="1">
              <a:defRPr sz="1300">
                <a:latin typeface="Calibri" panose="020F0502020204030204" pitchFamily="34" charset="0"/>
                <a:cs typeface="Arial" charset="0"/>
              </a:defRPr>
            </a:lvl1pPr>
          </a:lstStyle>
          <a:p>
            <a:pPr>
              <a:defRPr/>
            </a:pPr>
            <a:endParaRPr lang="en-US" dirty="0"/>
          </a:p>
        </p:txBody>
      </p:sp>
      <p:sp>
        <p:nvSpPr>
          <p:cNvPr id="3" name="Date Placeholder 2">
            <a:extLst>
              <a:ext uri="{FF2B5EF4-FFF2-40B4-BE49-F238E27FC236}">
                <a16:creationId xmlns:a16="http://schemas.microsoft.com/office/drawing/2014/main" id="{320A6997-C64B-4F7F-A8D4-B71FF2B7DC8E}"/>
              </a:ext>
            </a:extLst>
          </p:cNvPr>
          <p:cNvSpPr>
            <a:spLocks noGrp="1"/>
          </p:cNvSpPr>
          <p:nvPr>
            <p:ph type="dt" idx="1"/>
          </p:nvPr>
        </p:nvSpPr>
        <p:spPr bwMode="auto">
          <a:xfrm>
            <a:off x="3897313" y="0"/>
            <a:ext cx="2982912" cy="463550"/>
          </a:xfrm>
          <a:prstGeom prst="rect">
            <a:avLst/>
          </a:prstGeom>
          <a:noFill/>
          <a:ln w="9525">
            <a:noFill/>
            <a:miter lim="800000"/>
            <a:headEnd/>
            <a:tailEnd/>
          </a:ln>
        </p:spPr>
        <p:txBody>
          <a:bodyPr vert="horz" wrap="square" lIns="93145" tIns="46573" rIns="93145" bIns="46573" numCol="1" anchor="t" anchorCtr="0" compatLnSpc="1">
            <a:prstTxWarp prst="textNoShape">
              <a:avLst/>
            </a:prstTxWarp>
          </a:bodyPr>
          <a:lstStyle>
            <a:lvl1pPr algn="r" defTabSz="880805" eaLnBrk="1" hangingPunct="1">
              <a:defRPr sz="1300">
                <a:latin typeface="Calibri" panose="020F0502020204030204" pitchFamily="34" charset="0"/>
                <a:cs typeface="Arial" charset="0"/>
              </a:defRPr>
            </a:lvl1pPr>
          </a:lstStyle>
          <a:p>
            <a:pPr>
              <a:defRPr/>
            </a:pPr>
            <a:fld id="{E774652D-F7AE-4A7E-9017-17B093158B0F}" type="datetimeFigureOut">
              <a:rPr lang="en-US" smtClean="0"/>
              <a:pPr>
                <a:defRPr/>
              </a:pPr>
              <a:t>12/26/2020</a:t>
            </a:fld>
            <a:endParaRPr lang="en-US" dirty="0"/>
          </a:p>
        </p:txBody>
      </p:sp>
      <p:sp>
        <p:nvSpPr>
          <p:cNvPr id="4" name="Slide Image Placeholder 3">
            <a:extLst>
              <a:ext uri="{FF2B5EF4-FFF2-40B4-BE49-F238E27FC236}">
                <a16:creationId xmlns:a16="http://schemas.microsoft.com/office/drawing/2014/main" id="{60FB8FFE-ABEA-44F4-A995-A255B5CD9A08}"/>
              </a:ext>
            </a:extLst>
          </p:cNvPr>
          <p:cNvSpPr>
            <a:spLocks noGrp="1" noRot="1" noChangeAspect="1"/>
          </p:cNvSpPr>
          <p:nvPr>
            <p:ph type="sldImg" idx="2"/>
          </p:nvPr>
        </p:nvSpPr>
        <p:spPr>
          <a:xfrm>
            <a:off x="1117600" y="698500"/>
            <a:ext cx="4646613" cy="3486150"/>
          </a:xfrm>
          <a:prstGeom prst="rect">
            <a:avLst/>
          </a:prstGeom>
          <a:noFill/>
          <a:ln w="12700">
            <a:solidFill>
              <a:prstClr val="black"/>
            </a:solidFill>
          </a:ln>
        </p:spPr>
        <p:txBody>
          <a:bodyPr vert="horz" lIns="96632" tIns="48316" rIns="96632" bIns="48316" rtlCol="0" anchor="ctr"/>
          <a:lstStyle/>
          <a:p>
            <a:pPr lvl="0"/>
            <a:endParaRPr lang="en-US" noProof="0" dirty="0"/>
          </a:p>
        </p:txBody>
      </p:sp>
      <p:sp>
        <p:nvSpPr>
          <p:cNvPr id="5" name="Notes Placeholder 4">
            <a:extLst>
              <a:ext uri="{FF2B5EF4-FFF2-40B4-BE49-F238E27FC236}">
                <a16:creationId xmlns:a16="http://schemas.microsoft.com/office/drawing/2014/main" id="{F83C4528-C8D8-4975-BF6B-E482B69AE58C}"/>
              </a:ext>
            </a:extLst>
          </p:cNvPr>
          <p:cNvSpPr>
            <a:spLocks noGrp="1"/>
          </p:cNvSpPr>
          <p:nvPr>
            <p:ph type="body" sz="quarter" idx="3"/>
          </p:nvPr>
        </p:nvSpPr>
        <p:spPr bwMode="auto">
          <a:xfrm>
            <a:off x="688975" y="4416425"/>
            <a:ext cx="5503863" cy="4181475"/>
          </a:xfrm>
          <a:prstGeom prst="rect">
            <a:avLst/>
          </a:prstGeom>
          <a:noFill/>
          <a:ln w="9525">
            <a:noFill/>
            <a:miter lim="800000"/>
            <a:headEnd/>
            <a:tailEnd/>
          </a:ln>
        </p:spPr>
        <p:txBody>
          <a:bodyPr vert="horz" wrap="square" lIns="93145" tIns="46573" rIns="93145" bIns="46573"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9C2BD9F6-A310-4A6A-A135-CF9CE6206EE3}"/>
              </a:ext>
            </a:extLst>
          </p:cNvPr>
          <p:cNvSpPr>
            <a:spLocks noGrp="1"/>
          </p:cNvSpPr>
          <p:nvPr>
            <p:ph type="ftr" sz="quarter" idx="4"/>
          </p:nvPr>
        </p:nvSpPr>
        <p:spPr bwMode="auto">
          <a:xfrm>
            <a:off x="0" y="8831263"/>
            <a:ext cx="2982913" cy="463550"/>
          </a:xfrm>
          <a:prstGeom prst="rect">
            <a:avLst/>
          </a:prstGeom>
          <a:noFill/>
          <a:ln w="9525">
            <a:noFill/>
            <a:miter lim="800000"/>
            <a:headEnd/>
            <a:tailEnd/>
          </a:ln>
        </p:spPr>
        <p:txBody>
          <a:bodyPr vert="horz" wrap="square" lIns="93145" tIns="46573" rIns="93145" bIns="46573" numCol="1" anchor="b" anchorCtr="0" compatLnSpc="1">
            <a:prstTxWarp prst="textNoShape">
              <a:avLst/>
            </a:prstTxWarp>
          </a:bodyPr>
          <a:lstStyle>
            <a:lvl1pPr defTabSz="880805" eaLnBrk="1" hangingPunct="1">
              <a:defRPr sz="1300">
                <a:latin typeface="Calibri" panose="020F0502020204030204" pitchFamily="34" charset="0"/>
                <a:cs typeface="Arial" charset="0"/>
              </a:defRPr>
            </a:lvl1pPr>
          </a:lstStyle>
          <a:p>
            <a:pPr>
              <a:defRPr/>
            </a:pPr>
            <a:endParaRPr lang="en-US" dirty="0"/>
          </a:p>
        </p:txBody>
      </p:sp>
      <p:sp>
        <p:nvSpPr>
          <p:cNvPr id="7" name="Slide Number Placeholder 6">
            <a:extLst>
              <a:ext uri="{FF2B5EF4-FFF2-40B4-BE49-F238E27FC236}">
                <a16:creationId xmlns:a16="http://schemas.microsoft.com/office/drawing/2014/main" id="{5CC2627E-B0FB-4172-A542-2CBBD5FF2D35}"/>
              </a:ext>
            </a:extLst>
          </p:cNvPr>
          <p:cNvSpPr>
            <a:spLocks noGrp="1"/>
          </p:cNvSpPr>
          <p:nvPr>
            <p:ph type="sldNum" sz="quarter" idx="5"/>
          </p:nvPr>
        </p:nvSpPr>
        <p:spPr bwMode="auto">
          <a:xfrm>
            <a:off x="3897313" y="8831263"/>
            <a:ext cx="2982912" cy="463550"/>
          </a:xfrm>
          <a:prstGeom prst="rect">
            <a:avLst/>
          </a:prstGeom>
          <a:noFill/>
          <a:ln w="9525">
            <a:noFill/>
            <a:miter lim="800000"/>
            <a:headEnd/>
            <a:tailEnd/>
          </a:ln>
        </p:spPr>
        <p:txBody>
          <a:bodyPr vert="horz" wrap="square" lIns="93145" tIns="46573" rIns="93145" bIns="46573" numCol="1" anchor="b" anchorCtr="0" compatLnSpc="1">
            <a:prstTxWarp prst="textNoShape">
              <a:avLst/>
            </a:prstTxWarp>
          </a:bodyPr>
          <a:lstStyle>
            <a:lvl1pPr algn="r" defTabSz="879475" eaLnBrk="1" hangingPunct="1">
              <a:defRPr sz="1300">
                <a:latin typeface="Calibri" panose="020F0502020204030204" pitchFamily="34" charset="0"/>
              </a:defRPr>
            </a:lvl1pPr>
          </a:lstStyle>
          <a:p>
            <a:pPr>
              <a:defRPr/>
            </a:pPr>
            <a:fld id="{B4C97C9B-1CF1-4185-AF48-66FC429EA6DF}" type="slidenum">
              <a:rPr lang="en-US" altLang="en-US" smtClean="0"/>
              <a:pPr>
                <a:defRPr/>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723AE1EC-DC16-4C04-913F-B6D679805BE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a:extLst>
              <a:ext uri="{FF2B5EF4-FFF2-40B4-BE49-F238E27FC236}">
                <a16:creationId xmlns:a16="http://schemas.microsoft.com/office/drawing/2014/main" id="{9AE71195-D2CF-4686-8C53-22B8FE71BD4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p>
        </p:txBody>
      </p:sp>
      <p:sp>
        <p:nvSpPr>
          <p:cNvPr id="22532" name="Slide Number Placeholder 3">
            <a:extLst>
              <a:ext uri="{FF2B5EF4-FFF2-40B4-BE49-F238E27FC236}">
                <a16:creationId xmlns:a16="http://schemas.microsoft.com/office/drawing/2014/main" id="{73A9FD15-97A0-4213-A3F9-7B126EA4BCB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475">
              <a:defRPr sz="2400">
                <a:solidFill>
                  <a:schemeClr val="tx1"/>
                </a:solidFill>
                <a:latin typeface="Times New Roman" panose="02020603050405020304" pitchFamily="18" charset="0"/>
                <a:cs typeface="Arial" panose="020B0604020202020204" pitchFamily="34" charset="0"/>
              </a:defRPr>
            </a:lvl1pPr>
            <a:lvl2pPr marL="742950" indent="-285750" defTabSz="879475">
              <a:defRPr sz="2400">
                <a:solidFill>
                  <a:schemeClr val="tx1"/>
                </a:solidFill>
                <a:latin typeface="Times New Roman" panose="02020603050405020304" pitchFamily="18" charset="0"/>
                <a:cs typeface="Arial" panose="020B0604020202020204" pitchFamily="34" charset="0"/>
              </a:defRPr>
            </a:lvl2pPr>
            <a:lvl3pPr marL="1143000" indent="-228600" defTabSz="879475">
              <a:defRPr sz="2400">
                <a:solidFill>
                  <a:schemeClr val="tx1"/>
                </a:solidFill>
                <a:latin typeface="Times New Roman" panose="02020603050405020304" pitchFamily="18" charset="0"/>
                <a:cs typeface="Arial" panose="020B0604020202020204" pitchFamily="34" charset="0"/>
              </a:defRPr>
            </a:lvl3pPr>
            <a:lvl4pPr marL="1600200" indent="-228600" defTabSz="879475">
              <a:defRPr sz="2400">
                <a:solidFill>
                  <a:schemeClr val="tx1"/>
                </a:solidFill>
                <a:latin typeface="Times New Roman" panose="02020603050405020304" pitchFamily="18" charset="0"/>
                <a:cs typeface="Arial" panose="020B0604020202020204" pitchFamily="34" charset="0"/>
              </a:defRPr>
            </a:lvl4pPr>
            <a:lvl5pPr marL="2057400" indent="-228600" defTabSz="879475">
              <a:defRPr sz="2400">
                <a:solidFill>
                  <a:schemeClr val="tx1"/>
                </a:solidFill>
                <a:latin typeface="Times New Roman" panose="02020603050405020304" pitchFamily="18" charset="0"/>
                <a:cs typeface="Arial" panose="020B0604020202020204" pitchFamily="34" charset="0"/>
              </a:defRPr>
            </a:lvl5pPr>
            <a:lvl6pPr marL="2514600" indent="-228600" defTabSz="879475"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879475"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879475"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879475"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08431645-F3B0-4269-A78C-02D4BFD16CAE}" type="slidenum">
              <a:rPr lang="en-US" altLang="en-US" sz="1300" smtClean="0">
                <a:latin typeface="Calibri" panose="020F0502020204030204" pitchFamily="34" charset="0"/>
              </a:rPr>
              <a:pPr/>
              <a:t>8</a:t>
            </a:fld>
            <a:endParaRPr lang="en-US" altLang="en-US" sz="1300" dirty="0">
              <a:latin typeface="Calibri" panose="020F050202020403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E61812F1-B0AF-4304-8042-2884DF555CA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a:extLst>
              <a:ext uri="{FF2B5EF4-FFF2-40B4-BE49-F238E27FC236}">
                <a16:creationId xmlns:a16="http://schemas.microsoft.com/office/drawing/2014/main" id="{DB82CE9A-0D6E-494E-A0D5-B3431E74796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p>
        </p:txBody>
      </p:sp>
      <p:sp>
        <p:nvSpPr>
          <p:cNvPr id="24580" name="Slide Number Placeholder 3">
            <a:extLst>
              <a:ext uri="{FF2B5EF4-FFF2-40B4-BE49-F238E27FC236}">
                <a16:creationId xmlns:a16="http://schemas.microsoft.com/office/drawing/2014/main" id="{2B7DBC4D-6D1E-4EEF-9F0B-FA5349F208C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475">
              <a:defRPr sz="2400">
                <a:solidFill>
                  <a:schemeClr val="tx1"/>
                </a:solidFill>
                <a:latin typeface="Times New Roman" panose="02020603050405020304" pitchFamily="18" charset="0"/>
                <a:cs typeface="Arial" panose="020B0604020202020204" pitchFamily="34" charset="0"/>
              </a:defRPr>
            </a:lvl1pPr>
            <a:lvl2pPr marL="742950" indent="-285750" defTabSz="879475">
              <a:defRPr sz="2400">
                <a:solidFill>
                  <a:schemeClr val="tx1"/>
                </a:solidFill>
                <a:latin typeface="Times New Roman" panose="02020603050405020304" pitchFamily="18" charset="0"/>
                <a:cs typeface="Arial" panose="020B0604020202020204" pitchFamily="34" charset="0"/>
              </a:defRPr>
            </a:lvl2pPr>
            <a:lvl3pPr marL="1143000" indent="-228600" defTabSz="879475">
              <a:defRPr sz="2400">
                <a:solidFill>
                  <a:schemeClr val="tx1"/>
                </a:solidFill>
                <a:latin typeface="Times New Roman" panose="02020603050405020304" pitchFamily="18" charset="0"/>
                <a:cs typeface="Arial" panose="020B0604020202020204" pitchFamily="34" charset="0"/>
              </a:defRPr>
            </a:lvl3pPr>
            <a:lvl4pPr marL="1600200" indent="-228600" defTabSz="879475">
              <a:defRPr sz="2400">
                <a:solidFill>
                  <a:schemeClr val="tx1"/>
                </a:solidFill>
                <a:latin typeface="Times New Roman" panose="02020603050405020304" pitchFamily="18" charset="0"/>
                <a:cs typeface="Arial" panose="020B0604020202020204" pitchFamily="34" charset="0"/>
              </a:defRPr>
            </a:lvl4pPr>
            <a:lvl5pPr marL="2057400" indent="-228600" defTabSz="879475">
              <a:defRPr sz="2400">
                <a:solidFill>
                  <a:schemeClr val="tx1"/>
                </a:solidFill>
                <a:latin typeface="Times New Roman" panose="02020603050405020304" pitchFamily="18" charset="0"/>
                <a:cs typeface="Arial" panose="020B0604020202020204" pitchFamily="34" charset="0"/>
              </a:defRPr>
            </a:lvl5pPr>
            <a:lvl6pPr marL="2514600" indent="-228600" defTabSz="879475"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879475"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879475"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879475"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9F6E79C3-8B92-4211-B6A1-21D3A3C6E864}" type="slidenum">
              <a:rPr lang="en-US" altLang="en-US" sz="1300" smtClean="0">
                <a:latin typeface="Calibri" panose="020F0502020204030204" pitchFamily="34" charset="0"/>
              </a:rPr>
              <a:pPr/>
              <a:t>70</a:t>
            </a:fld>
            <a:endParaRPr lang="en-US" altLang="en-US" sz="1300" dirty="0">
              <a:latin typeface="Calibri" panose="020F0502020204030204" pitchFamily="34" charset="0"/>
            </a:endParaRPr>
          </a:p>
        </p:txBody>
      </p:sp>
    </p:spTree>
    <p:extLst>
      <p:ext uri="{BB962C8B-B14F-4D97-AF65-F5344CB8AC3E}">
        <p14:creationId xmlns:p14="http://schemas.microsoft.com/office/powerpoint/2010/main" val="40376711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E61812F1-B0AF-4304-8042-2884DF555CA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a:extLst>
              <a:ext uri="{FF2B5EF4-FFF2-40B4-BE49-F238E27FC236}">
                <a16:creationId xmlns:a16="http://schemas.microsoft.com/office/drawing/2014/main" id="{DB82CE9A-0D6E-494E-A0D5-B3431E74796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p>
        </p:txBody>
      </p:sp>
      <p:sp>
        <p:nvSpPr>
          <p:cNvPr id="24580" name="Slide Number Placeholder 3">
            <a:extLst>
              <a:ext uri="{FF2B5EF4-FFF2-40B4-BE49-F238E27FC236}">
                <a16:creationId xmlns:a16="http://schemas.microsoft.com/office/drawing/2014/main" id="{2B7DBC4D-6D1E-4EEF-9F0B-FA5349F208C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475">
              <a:defRPr sz="2400">
                <a:solidFill>
                  <a:schemeClr val="tx1"/>
                </a:solidFill>
                <a:latin typeface="Times New Roman" panose="02020603050405020304" pitchFamily="18" charset="0"/>
                <a:cs typeface="Arial" panose="020B0604020202020204" pitchFamily="34" charset="0"/>
              </a:defRPr>
            </a:lvl1pPr>
            <a:lvl2pPr marL="742950" indent="-285750" defTabSz="879475">
              <a:defRPr sz="2400">
                <a:solidFill>
                  <a:schemeClr val="tx1"/>
                </a:solidFill>
                <a:latin typeface="Times New Roman" panose="02020603050405020304" pitchFamily="18" charset="0"/>
                <a:cs typeface="Arial" panose="020B0604020202020204" pitchFamily="34" charset="0"/>
              </a:defRPr>
            </a:lvl2pPr>
            <a:lvl3pPr marL="1143000" indent="-228600" defTabSz="879475">
              <a:defRPr sz="2400">
                <a:solidFill>
                  <a:schemeClr val="tx1"/>
                </a:solidFill>
                <a:latin typeface="Times New Roman" panose="02020603050405020304" pitchFamily="18" charset="0"/>
                <a:cs typeface="Arial" panose="020B0604020202020204" pitchFamily="34" charset="0"/>
              </a:defRPr>
            </a:lvl3pPr>
            <a:lvl4pPr marL="1600200" indent="-228600" defTabSz="879475">
              <a:defRPr sz="2400">
                <a:solidFill>
                  <a:schemeClr val="tx1"/>
                </a:solidFill>
                <a:latin typeface="Times New Roman" panose="02020603050405020304" pitchFamily="18" charset="0"/>
                <a:cs typeface="Arial" panose="020B0604020202020204" pitchFamily="34" charset="0"/>
              </a:defRPr>
            </a:lvl4pPr>
            <a:lvl5pPr marL="2057400" indent="-228600" defTabSz="879475">
              <a:defRPr sz="2400">
                <a:solidFill>
                  <a:schemeClr val="tx1"/>
                </a:solidFill>
                <a:latin typeface="Times New Roman" panose="02020603050405020304" pitchFamily="18" charset="0"/>
                <a:cs typeface="Arial" panose="020B0604020202020204" pitchFamily="34" charset="0"/>
              </a:defRPr>
            </a:lvl5pPr>
            <a:lvl6pPr marL="2514600" indent="-228600" defTabSz="879475"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879475"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879475"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879475"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9F6E79C3-8B92-4211-B6A1-21D3A3C6E864}" type="slidenum">
              <a:rPr lang="en-US" altLang="en-US" sz="1300" smtClean="0">
                <a:latin typeface="Calibri" panose="020F0502020204030204" pitchFamily="34" charset="0"/>
              </a:rPr>
              <a:pPr/>
              <a:t>76</a:t>
            </a:fld>
            <a:endParaRPr lang="en-US" altLang="en-US" sz="1300" dirty="0">
              <a:latin typeface="Calibri" panose="020F0502020204030204" pitchFamily="34" charset="0"/>
            </a:endParaRPr>
          </a:p>
        </p:txBody>
      </p:sp>
    </p:spTree>
    <p:extLst>
      <p:ext uri="{BB962C8B-B14F-4D97-AF65-F5344CB8AC3E}">
        <p14:creationId xmlns:p14="http://schemas.microsoft.com/office/powerpoint/2010/main" val="28010789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E61812F1-B0AF-4304-8042-2884DF555CA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a:extLst>
              <a:ext uri="{FF2B5EF4-FFF2-40B4-BE49-F238E27FC236}">
                <a16:creationId xmlns:a16="http://schemas.microsoft.com/office/drawing/2014/main" id="{DB82CE9A-0D6E-494E-A0D5-B3431E74796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p>
        </p:txBody>
      </p:sp>
      <p:sp>
        <p:nvSpPr>
          <p:cNvPr id="24580" name="Slide Number Placeholder 3">
            <a:extLst>
              <a:ext uri="{FF2B5EF4-FFF2-40B4-BE49-F238E27FC236}">
                <a16:creationId xmlns:a16="http://schemas.microsoft.com/office/drawing/2014/main" id="{2B7DBC4D-6D1E-4EEF-9F0B-FA5349F208C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475">
              <a:defRPr sz="2400">
                <a:solidFill>
                  <a:schemeClr val="tx1"/>
                </a:solidFill>
                <a:latin typeface="Times New Roman" panose="02020603050405020304" pitchFamily="18" charset="0"/>
                <a:cs typeface="Arial" panose="020B0604020202020204" pitchFamily="34" charset="0"/>
              </a:defRPr>
            </a:lvl1pPr>
            <a:lvl2pPr marL="742950" indent="-285750" defTabSz="879475">
              <a:defRPr sz="2400">
                <a:solidFill>
                  <a:schemeClr val="tx1"/>
                </a:solidFill>
                <a:latin typeface="Times New Roman" panose="02020603050405020304" pitchFamily="18" charset="0"/>
                <a:cs typeface="Arial" panose="020B0604020202020204" pitchFamily="34" charset="0"/>
              </a:defRPr>
            </a:lvl2pPr>
            <a:lvl3pPr marL="1143000" indent="-228600" defTabSz="879475">
              <a:defRPr sz="2400">
                <a:solidFill>
                  <a:schemeClr val="tx1"/>
                </a:solidFill>
                <a:latin typeface="Times New Roman" panose="02020603050405020304" pitchFamily="18" charset="0"/>
                <a:cs typeface="Arial" panose="020B0604020202020204" pitchFamily="34" charset="0"/>
              </a:defRPr>
            </a:lvl3pPr>
            <a:lvl4pPr marL="1600200" indent="-228600" defTabSz="879475">
              <a:defRPr sz="2400">
                <a:solidFill>
                  <a:schemeClr val="tx1"/>
                </a:solidFill>
                <a:latin typeface="Times New Roman" panose="02020603050405020304" pitchFamily="18" charset="0"/>
                <a:cs typeface="Arial" panose="020B0604020202020204" pitchFamily="34" charset="0"/>
              </a:defRPr>
            </a:lvl4pPr>
            <a:lvl5pPr marL="2057400" indent="-228600" defTabSz="879475">
              <a:defRPr sz="2400">
                <a:solidFill>
                  <a:schemeClr val="tx1"/>
                </a:solidFill>
                <a:latin typeface="Times New Roman" panose="02020603050405020304" pitchFamily="18" charset="0"/>
                <a:cs typeface="Arial" panose="020B0604020202020204" pitchFamily="34" charset="0"/>
              </a:defRPr>
            </a:lvl5pPr>
            <a:lvl6pPr marL="2514600" indent="-228600" defTabSz="879475"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879475"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879475"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879475"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9F6E79C3-8B92-4211-B6A1-21D3A3C6E864}" type="slidenum">
              <a:rPr lang="en-US" altLang="en-US" sz="1300" smtClean="0">
                <a:latin typeface="Calibri" panose="020F0502020204030204" pitchFamily="34" charset="0"/>
              </a:rPr>
              <a:pPr/>
              <a:t>9</a:t>
            </a:fld>
            <a:endParaRPr lang="en-US" altLang="en-US" sz="1300" dirty="0">
              <a:latin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E61812F1-B0AF-4304-8042-2884DF555CA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a:extLst>
              <a:ext uri="{FF2B5EF4-FFF2-40B4-BE49-F238E27FC236}">
                <a16:creationId xmlns:a16="http://schemas.microsoft.com/office/drawing/2014/main" id="{DB82CE9A-0D6E-494E-A0D5-B3431E74796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p>
        </p:txBody>
      </p:sp>
      <p:sp>
        <p:nvSpPr>
          <p:cNvPr id="24580" name="Slide Number Placeholder 3">
            <a:extLst>
              <a:ext uri="{FF2B5EF4-FFF2-40B4-BE49-F238E27FC236}">
                <a16:creationId xmlns:a16="http://schemas.microsoft.com/office/drawing/2014/main" id="{2B7DBC4D-6D1E-4EEF-9F0B-FA5349F208C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475">
              <a:defRPr sz="2400">
                <a:solidFill>
                  <a:schemeClr val="tx1"/>
                </a:solidFill>
                <a:latin typeface="Times New Roman" panose="02020603050405020304" pitchFamily="18" charset="0"/>
                <a:cs typeface="Arial" panose="020B0604020202020204" pitchFamily="34" charset="0"/>
              </a:defRPr>
            </a:lvl1pPr>
            <a:lvl2pPr marL="742950" indent="-285750" defTabSz="879475">
              <a:defRPr sz="2400">
                <a:solidFill>
                  <a:schemeClr val="tx1"/>
                </a:solidFill>
                <a:latin typeface="Times New Roman" panose="02020603050405020304" pitchFamily="18" charset="0"/>
                <a:cs typeface="Arial" panose="020B0604020202020204" pitchFamily="34" charset="0"/>
              </a:defRPr>
            </a:lvl2pPr>
            <a:lvl3pPr marL="1143000" indent="-228600" defTabSz="879475">
              <a:defRPr sz="2400">
                <a:solidFill>
                  <a:schemeClr val="tx1"/>
                </a:solidFill>
                <a:latin typeface="Times New Roman" panose="02020603050405020304" pitchFamily="18" charset="0"/>
                <a:cs typeface="Arial" panose="020B0604020202020204" pitchFamily="34" charset="0"/>
              </a:defRPr>
            </a:lvl3pPr>
            <a:lvl4pPr marL="1600200" indent="-228600" defTabSz="879475">
              <a:defRPr sz="2400">
                <a:solidFill>
                  <a:schemeClr val="tx1"/>
                </a:solidFill>
                <a:latin typeface="Times New Roman" panose="02020603050405020304" pitchFamily="18" charset="0"/>
                <a:cs typeface="Arial" panose="020B0604020202020204" pitchFamily="34" charset="0"/>
              </a:defRPr>
            </a:lvl4pPr>
            <a:lvl5pPr marL="2057400" indent="-228600" defTabSz="879475">
              <a:defRPr sz="2400">
                <a:solidFill>
                  <a:schemeClr val="tx1"/>
                </a:solidFill>
                <a:latin typeface="Times New Roman" panose="02020603050405020304" pitchFamily="18" charset="0"/>
                <a:cs typeface="Arial" panose="020B0604020202020204" pitchFamily="34" charset="0"/>
              </a:defRPr>
            </a:lvl5pPr>
            <a:lvl6pPr marL="2514600" indent="-228600" defTabSz="879475"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879475"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879475"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879475"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9F6E79C3-8B92-4211-B6A1-21D3A3C6E864}" type="slidenum">
              <a:rPr lang="en-US" altLang="en-US" sz="1300" smtClean="0">
                <a:latin typeface="Calibri" panose="020F0502020204030204" pitchFamily="34" charset="0"/>
              </a:rPr>
              <a:pPr/>
              <a:t>23</a:t>
            </a:fld>
            <a:endParaRPr lang="en-US" altLang="en-US" sz="1300" dirty="0">
              <a:latin typeface="Calibri" panose="020F0502020204030204" pitchFamily="34" charset="0"/>
            </a:endParaRPr>
          </a:p>
        </p:txBody>
      </p:sp>
    </p:spTree>
    <p:extLst>
      <p:ext uri="{BB962C8B-B14F-4D97-AF65-F5344CB8AC3E}">
        <p14:creationId xmlns:p14="http://schemas.microsoft.com/office/powerpoint/2010/main" val="33571978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E61812F1-B0AF-4304-8042-2884DF555CA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a:extLst>
              <a:ext uri="{FF2B5EF4-FFF2-40B4-BE49-F238E27FC236}">
                <a16:creationId xmlns:a16="http://schemas.microsoft.com/office/drawing/2014/main" id="{DB82CE9A-0D6E-494E-A0D5-B3431E74796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p>
        </p:txBody>
      </p:sp>
      <p:sp>
        <p:nvSpPr>
          <p:cNvPr id="24580" name="Slide Number Placeholder 3">
            <a:extLst>
              <a:ext uri="{FF2B5EF4-FFF2-40B4-BE49-F238E27FC236}">
                <a16:creationId xmlns:a16="http://schemas.microsoft.com/office/drawing/2014/main" id="{2B7DBC4D-6D1E-4EEF-9F0B-FA5349F208C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475">
              <a:defRPr sz="2400">
                <a:solidFill>
                  <a:schemeClr val="tx1"/>
                </a:solidFill>
                <a:latin typeface="Times New Roman" panose="02020603050405020304" pitchFamily="18" charset="0"/>
                <a:cs typeface="Arial" panose="020B0604020202020204" pitchFamily="34" charset="0"/>
              </a:defRPr>
            </a:lvl1pPr>
            <a:lvl2pPr marL="742950" indent="-285750" defTabSz="879475">
              <a:defRPr sz="2400">
                <a:solidFill>
                  <a:schemeClr val="tx1"/>
                </a:solidFill>
                <a:latin typeface="Times New Roman" panose="02020603050405020304" pitchFamily="18" charset="0"/>
                <a:cs typeface="Arial" panose="020B0604020202020204" pitchFamily="34" charset="0"/>
              </a:defRPr>
            </a:lvl2pPr>
            <a:lvl3pPr marL="1143000" indent="-228600" defTabSz="879475">
              <a:defRPr sz="2400">
                <a:solidFill>
                  <a:schemeClr val="tx1"/>
                </a:solidFill>
                <a:latin typeface="Times New Roman" panose="02020603050405020304" pitchFamily="18" charset="0"/>
                <a:cs typeface="Arial" panose="020B0604020202020204" pitchFamily="34" charset="0"/>
              </a:defRPr>
            </a:lvl3pPr>
            <a:lvl4pPr marL="1600200" indent="-228600" defTabSz="879475">
              <a:defRPr sz="2400">
                <a:solidFill>
                  <a:schemeClr val="tx1"/>
                </a:solidFill>
                <a:latin typeface="Times New Roman" panose="02020603050405020304" pitchFamily="18" charset="0"/>
                <a:cs typeface="Arial" panose="020B0604020202020204" pitchFamily="34" charset="0"/>
              </a:defRPr>
            </a:lvl4pPr>
            <a:lvl5pPr marL="2057400" indent="-228600" defTabSz="879475">
              <a:defRPr sz="2400">
                <a:solidFill>
                  <a:schemeClr val="tx1"/>
                </a:solidFill>
                <a:latin typeface="Times New Roman" panose="02020603050405020304" pitchFamily="18" charset="0"/>
                <a:cs typeface="Arial" panose="020B0604020202020204" pitchFamily="34" charset="0"/>
              </a:defRPr>
            </a:lvl5pPr>
            <a:lvl6pPr marL="2514600" indent="-228600" defTabSz="879475"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879475"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879475"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879475"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9F6E79C3-8B92-4211-B6A1-21D3A3C6E864}" type="slidenum">
              <a:rPr lang="en-US" altLang="en-US" sz="1300" smtClean="0">
                <a:latin typeface="Calibri" panose="020F0502020204030204" pitchFamily="34" charset="0"/>
              </a:rPr>
              <a:pPr/>
              <a:t>30</a:t>
            </a:fld>
            <a:endParaRPr lang="en-US" altLang="en-US" sz="1300" dirty="0">
              <a:latin typeface="Calibri" panose="020F0502020204030204" pitchFamily="34" charset="0"/>
            </a:endParaRPr>
          </a:p>
        </p:txBody>
      </p:sp>
    </p:spTree>
    <p:extLst>
      <p:ext uri="{BB962C8B-B14F-4D97-AF65-F5344CB8AC3E}">
        <p14:creationId xmlns:p14="http://schemas.microsoft.com/office/powerpoint/2010/main" val="20415920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E61812F1-B0AF-4304-8042-2884DF555CA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a:extLst>
              <a:ext uri="{FF2B5EF4-FFF2-40B4-BE49-F238E27FC236}">
                <a16:creationId xmlns:a16="http://schemas.microsoft.com/office/drawing/2014/main" id="{DB82CE9A-0D6E-494E-A0D5-B3431E74796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p>
        </p:txBody>
      </p:sp>
      <p:sp>
        <p:nvSpPr>
          <p:cNvPr id="24580" name="Slide Number Placeholder 3">
            <a:extLst>
              <a:ext uri="{FF2B5EF4-FFF2-40B4-BE49-F238E27FC236}">
                <a16:creationId xmlns:a16="http://schemas.microsoft.com/office/drawing/2014/main" id="{2B7DBC4D-6D1E-4EEF-9F0B-FA5349F208C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475">
              <a:defRPr sz="2400">
                <a:solidFill>
                  <a:schemeClr val="tx1"/>
                </a:solidFill>
                <a:latin typeface="Times New Roman" panose="02020603050405020304" pitchFamily="18" charset="0"/>
                <a:cs typeface="Arial" panose="020B0604020202020204" pitchFamily="34" charset="0"/>
              </a:defRPr>
            </a:lvl1pPr>
            <a:lvl2pPr marL="742950" indent="-285750" defTabSz="879475">
              <a:defRPr sz="2400">
                <a:solidFill>
                  <a:schemeClr val="tx1"/>
                </a:solidFill>
                <a:latin typeface="Times New Roman" panose="02020603050405020304" pitchFamily="18" charset="0"/>
                <a:cs typeface="Arial" panose="020B0604020202020204" pitchFamily="34" charset="0"/>
              </a:defRPr>
            </a:lvl2pPr>
            <a:lvl3pPr marL="1143000" indent="-228600" defTabSz="879475">
              <a:defRPr sz="2400">
                <a:solidFill>
                  <a:schemeClr val="tx1"/>
                </a:solidFill>
                <a:latin typeface="Times New Roman" panose="02020603050405020304" pitchFamily="18" charset="0"/>
                <a:cs typeface="Arial" panose="020B0604020202020204" pitchFamily="34" charset="0"/>
              </a:defRPr>
            </a:lvl3pPr>
            <a:lvl4pPr marL="1600200" indent="-228600" defTabSz="879475">
              <a:defRPr sz="2400">
                <a:solidFill>
                  <a:schemeClr val="tx1"/>
                </a:solidFill>
                <a:latin typeface="Times New Roman" panose="02020603050405020304" pitchFamily="18" charset="0"/>
                <a:cs typeface="Arial" panose="020B0604020202020204" pitchFamily="34" charset="0"/>
              </a:defRPr>
            </a:lvl4pPr>
            <a:lvl5pPr marL="2057400" indent="-228600" defTabSz="879475">
              <a:defRPr sz="2400">
                <a:solidFill>
                  <a:schemeClr val="tx1"/>
                </a:solidFill>
                <a:latin typeface="Times New Roman" panose="02020603050405020304" pitchFamily="18" charset="0"/>
                <a:cs typeface="Arial" panose="020B0604020202020204" pitchFamily="34" charset="0"/>
              </a:defRPr>
            </a:lvl5pPr>
            <a:lvl6pPr marL="2514600" indent="-228600" defTabSz="879475"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879475"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879475"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879475"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9F6E79C3-8B92-4211-B6A1-21D3A3C6E864}" type="slidenum">
              <a:rPr lang="en-US" altLang="en-US" sz="1300" smtClean="0">
                <a:latin typeface="Calibri" panose="020F0502020204030204" pitchFamily="34" charset="0"/>
              </a:rPr>
              <a:pPr/>
              <a:t>32</a:t>
            </a:fld>
            <a:endParaRPr lang="en-US" altLang="en-US" sz="1300" dirty="0">
              <a:latin typeface="Calibri" panose="020F0502020204030204" pitchFamily="34" charset="0"/>
            </a:endParaRPr>
          </a:p>
        </p:txBody>
      </p:sp>
    </p:spTree>
    <p:extLst>
      <p:ext uri="{BB962C8B-B14F-4D97-AF65-F5344CB8AC3E}">
        <p14:creationId xmlns:p14="http://schemas.microsoft.com/office/powerpoint/2010/main" val="18269747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E61812F1-B0AF-4304-8042-2884DF555CA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a:extLst>
              <a:ext uri="{FF2B5EF4-FFF2-40B4-BE49-F238E27FC236}">
                <a16:creationId xmlns:a16="http://schemas.microsoft.com/office/drawing/2014/main" id="{DB82CE9A-0D6E-494E-A0D5-B3431E74796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p>
        </p:txBody>
      </p:sp>
      <p:sp>
        <p:nvSpPr>
          <p:cNvPr id="24580" name="Slide Number Placeholder 3">
            <a:extLst>
              <a:ext uri="{FF2B5EF4-FFF2-40B4-BE49-F238E27FC236}">
                <a16:creationId xmlns:a16="http://schemas.microsoft.com/office/drawing/2014/main" id="{2B7DBC4D-6D1E-4EEF-9F0B-FA5349F208C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475">
              <a:defRPr sz="2400">
                <a:solidFill>
                  <a:schemeClr val="tx1"/>
                </a:solidFill>
                <a:latin typeface="Times New Roman" panose="02020603050405020304" pitchFamily="18" charset="0"/>
                <a:cs typeface="Arial" panose="020B0604020202020204" pitchFamily="34" charset="0"/>
              </a:defRPr>
            </a:lvl1pPr>
            <a:lvl2pPr marL="742950" indent="-285750" defTabSz="879475">
              <a:defRPr sz="2400">
                <a:solidFill>
                  <a:schemeClr val="tx1"/>
                </a:solidFill>
                <a:latin typeface="Times New Roman" panose="02020603050405020304" pitchFamily="18" charset="0"/>
                <a:cs typeface="Arial" panose="020B0604020202020204" pitchFamily="34" charset="0"/>
              </a:defRPr>
            </a:lvl2pPr>
            <a:lvl3pPr marL="1143000" indent="-228600" defTabSz="879475">
              <a:defRPr sz="2400">
                <a:solidFill>
                  <a:schemeClr val="tx1"/>
                </a:solidFill>
                <a:latin typeface="Times New Roman" panose="02020603050405020304" pitchFamily="18" charset="0"/>
                <a:cs typeface="Arial" panose="020B0604020202020204" pitchFamily="34" charset="0"/>
              </a:defRPr>
            </a:lvl3pPr>
            <a:lvl4pPr marL="1600200" indent="-228600" defTabSz="879475">
              <a:defRPr sz="2400">
                <a:solidFill>
                  <a:schemeClr val="tx1"/>
                </a:solidFill>
                <a:latin typeface="Times New Roman" panose="02020603050405020304" pitchFamily="18" charset="0"/>
                <a:cs typeface="Arial" panose="020B0604020202020204" pitchFamily="34" charset="0"/>
              </a:defRPr>
            </a:lvl4pPr>
            <a:lvl5pPr marL="2057400" indent="-228600" defTabSz="879475">
              <a:defRPr sz="2400">
                <a:solidFill>
                  <a:schemeClr val="tx1"/>
                </a:solidFill>
                <a:latin typeface="Times New Roman" panose="02020603050405020304" pitchFamily="18" charset="0"/>
                <a:cs typeface="Arial" panose="020B0604020202020204" pitchFamily="34" charset="0"/>
              </a:defRPr>
            </a:lvl5pPr>
            <a:lvl6pPr marL="2514600" indent="-228600" defTabSz="879475"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879475"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879475"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879475"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9F6E79C3-8B92-4211-B6A1-21D3A3C6E864}" type="slidenum">
              <a:rPr lang="en-US" altLang="en-US" sz="1300" smtClean="0">
                <a:latin typeface="Calibri" panose="020F0502020204030204" pitchFamily="34" charset="0"/>
              </a:rPr>
              <a:pPr/>
              <a:t>49</a:t>
            </a:fld>
            <a:endParaRPr lang="en-US" altLang="en-US" sz="1300" dirty="0">
              <a:latin typeface="Calibri" panose="020F0502020204030204" pitchFamily="34" charset="0"/>
            </a:endParaRPr>
          </a:p>
        </p:txBody>
      </p:sp>
    </p:spTree>
    <p:extLst>
      <p:ext uri="{BB962C8B-B14F-4D97-AF65-F5344CB8AC3E}">
        <p14:creationId xmlns:p14="http://schemas.microsoft.com/office/powerpoint/2010/main" val="35893441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E61812F1-B0AF-4304-8042-2884DF555CA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a:extLst>
              <a:ext uri="{FF2B5EF4-FFF2-40B4-BE49-F238E27FC236}">
                <a16:creationId xmlns:a16="http://schemas.microsoft.com/office/drawing/2014/main" id="{DB82CE9A-0D6E-494E-A0D5-B3431E74796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p>
        </p:txBody>
      </p:sp>
      <p:sp>
        <p:nvSpPr>
          <p:cNvPr id="24580" name="Slide Number Placeholder 3">
            <a:extLst>
              <a:ext uri="{FF2B5EF4-FFF2-40B4-BE49-F238E27FC236}">
                <a16:creationId xmlns:a16="http://schemas.microsoft.com/office/drawing/2014/main" id="{2B7DBC4D-6D1E-4EEF-9F0B-FA5349F208C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475">
              <a:defRPr sz="2400">
                <a:solidFill>
                  <a:schemeClr val="tx1"/>
                </a:solidFill>
                <a:latin typeface="Times New Roman" panose="02020603050405020304" pitchFamily="18" charset="0"/>
                <a:cs typeface="Arial" panose="020B0604020202020204" pitchFamily="34" charset="0"/>
              </a:defRPr>
            </a:lvl1pPr>
            <a:lvl2pPr marL="742950" indent="-285750" defTabSz="879475">
              <a:defRPr sz="2400">
                <a:solidFill>
                  <a:schemeClr val="tx1"/>
                </a:solidFill>
                <a:latin typeface="Times New Roman" panose="02020603050405020304" pitchFamily="18" charset="0"/>
                <a:cs typeface="Arial" panose="020B0604020202020204" pitchFamily="34" charset="0"/>
              </a:defRPr>
            </a:lvl2pPr>
            <a:lvl3pPr marL="1143000" indent="-228600" defTabSz="879475">
              <a:defRPr sz="2400">
                <a:solidFill>
                  <a:schemeClr val="tx1"/>
                </a:solidFill>
                <a:latin typeface="Times New Roman" panose="02020603050405020304" pitchFamily="18" charset="0"/>
                <a:cs typeface="Arial" panose="020B0604020202020204" pitchFamily="34" charset="0"/>
              </a:defRPr>
            </a:lvl3pPr>
            <a:lvl4pPr marL="1600200" indent="-228600" defTabSz="879475">
              <a:defRPr sz="2400">
                <a:solidFill>
                  <a:schemeClr val="tx1"/>
                </a:solidFill>
                <a:latin typeface="Times New Roman" panose="02020603050405020304" pitchFamily="18" charset="0"/>
                <a:cs typeface="Arial" panose="020B0604020202020204" pitchFamily="34" charset="0"/>
              </a:defRPr>
            </a:lvl4pPr>
            <a:lvl5pPr marL="2057400" indent="-228600" defTabSz="879475">
              <a:defRPr sz="2400">
                <a:solidFill>
                  <a:schemeClr val="tx1"/>
                </a:solidFill>
                <a:latin typeface="Times New Roman" panose="02020603050405020304" pitchFamily="18" charset="0"/>
                <a:cs typeface="Arial" panose="020B0604020202020204" pitchFamily="34" charset="0"/>
              </a:defRPr>
            </a:lvl5pPr>
            <a:lvl6pPr marL="2514600" indent="-228600" defTabSz="879475"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879475"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879475"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879475"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9F6E79C3-8B92-4211-B6A1-21D3A3C6E864}" type="slidenum">
              <a:rPr lang="en-US" altLang="en-US" sz="1300" smtClean="0">
                <a:latin typeface="Calibri" panose="020F0502020204030204" pitchFamily="34" charset="0"/>
              </a:rPr>
              <a:pPr/>
              <a:t>56</a:t>
            </a:fld>
            <a:endParaRPr lang="en-US" altLang="en-US" sz="1300" dirty="0">
              <a:latin typeface="Calibri" panose="020F0502020204030204" pitchFamily="34" charset="0"/>
            </a:endParaRPr>
          </a:p>
        </p:txBody>
      </p:sp>
    </p:spTree>
    <p:extLst>
      <p:ext uri="{BB962C8B-B14F-4D97-AF65-F5344CB8AC3E}">
        <p14:creationId xmlns:p14="http://schemas.microsoft.com/office/powerpoint/2010/main" val="34941349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E61812F1-B0AF-4304-8042-2884DF555CA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a:extLst>
              <a:ext uri="{FF2B5EF4-FFF2-40B4-BE49-F238E27FC236}">
                <a16:creationId xmlns:a16="http://schemas.microsoft.com/office/drawing/2014/main" id="{DB82CE9A-0D6E-494E-A0D5-B3431E74796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p>
        </p:txBody>
      </p:sp>
      <p:sp>
        <p:nvSpPr>
          <p:cNvPr id="24580" name="Slide Number Placeholder 3">
            <a:extLst>
              <a:ext uri="{FF2B5EF4-FFF2-40B4-BE49-F238E27FC236}">
                <a16:creationId xmlns:a16="http://schemas.microsoft.com/office/drawing/2014/main" id="{2B7DBC4D-6D1E-4EEF-9F0B-FA5349F208C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475">
              <a:defRPr sz="2400">
                <a:solidFill>
                  <a:schemeClr val="tx1"/>
                </a:solidFill>
                <a:latin typeface="Times New Roman" panose="02020603050405020304" pitchFamily="18" charset="0"/>
                <a:cs typeface="Arial" panose="020B0604020202020204" pitchFamily="34" charset="0"/>
              </a:defRPr>
            </a:lvl1pPr>
            <a:lvl2pPr marL="742950" indent="-285750" defTabSz="879475">
              <a:defRPr sz="2400">
                <a:solidFill>
                  <a:schemeClr val="tx1"/>
                </a:solidFill>
                <a:latin typeface="Times New Roman" panose="02020603050405020304" pitchFamily="18" charset="0"/>
                <a:cs typeface="Arial" panose="020B0604020202020204" pitchFamily="34" charset="0"/>
              </a:defRPr>
            </a:lvl2pPr>
            <a:lvl3pPr marL="1143000" indent="-228600" defTabSz="879475">
              <a:defRPr sz="2400">
                <a:solidFill>
                  <a:schemeClr val="tx1"/>
                </a:solidFill>
                <a:latin typeface="Times New Roman" panose="02020603050405020304" pitchFamily="18" charset="0"/>
                <a:cs typeface="Arial" panose="020B0604020202020204" pitchFamily="34" charset="0"/>
              </a:defRPr>
            </a:lvl3pPr>
            <a:lvl4pPr marL="1600200" indent="-228600" defTabSz="879475">
              <a:defRPr sz="2400">
                <a:solidFill>
                  <a:schemeClr val="tx1"/>
                </a:solidFill>
                <a:latin typeface="Times New Roman" panose="02020603050405020304" pitchFamily="18" charset="0"/>
                <a:cs typeface="Arial" panose="020B0604020202020204" pitchFamily="34" charset="0"/>
              </a:defRPr>
            </a:lvl4pPr>
            <a:lvl5pPr marL="2057400" indent="-228600" defTabSz="879475">
              <a:defRPr sz="2400">
                <a:solidFill>
                  <a:schemeClr val="tx1"/>
                </a:solidFill>
                <a:latin typeface="Times New Roman" panose="02020603050405020304" pitchFamily="18" charset="0"/>
                <a:cs typeface="Arial" panose="020B0604020202020204" pitchFamily="34" charset="0"/>
              </a:defRPr>
            </a:lvl5pPr>
            <a:lvl6pPr marL="2514600" indent="-228600" defTabSz="879475"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879475"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879475"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879475"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9F6E79C3-8B92-4211-B6A1-21D3A3C6E864}" type="slidenum">
              <a:rPr lang="en-US" altLang="en-US" sz="1300" smtClean="0">
                <a:latin typeface="Calibri" panose="020F0502020204030204" pitchFamily="34" charset="0"/>
              </a:rPr>
              <a:pPr/>
              <a:t>60</a:t>
            </a:fld>
            <a:endParaRPr lang="en-US" altLang="en-US" sz="1300" dirty="0">
              <a:latin typeface="Calibri" panose="020F0502020204030204" pitchFamily="34" charset="0"/>
            </a:endParaRPr>
          </a:p>
        </p:txBody>
      </p:sp>
    </p:spTree>
    <p:extLst>
      <p:ext uri="{BB962C8B-B14F-4D97-AF65-F5344CB8AC3E}">
        <p14:creationId xmlns:p14="http://schemas.microsoft.com/office/powerpoint/2010/main" val="37605999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4994" name="Text Box 2">
            <a:extLst>
              <a:ext uri="{FF2B5EF4-FFF2-40B4-BE49-F238E27FC236}">
                <a16:creationId xmlns:a16="http://schemas.microsoft.com/office/drawing/2014/main" id="{C0BA375F-C33D-4E6A-855A-3571C693A2E5}"/>
              </a:ext>
            </a:extLst>
          </p:cNvPr>
          <p:cNvSpPr txBox="1">
            <a:spLocks noChangeArrowheads="1"/>
          </p:cNvSpPr>
          <p:nvPr/>
        </p:nvSpPr>
        <p:spPr bwMode="auto">
          <a:xfrm>
            <a:off x="2151063" y="706438"/>
            <a:ext cx="2579687" cy="3486150"/>
          </a:xfrm>
          <a:prstGeom prst="rect">
            <a:avLst/>
          </a:prstGeom>
          <a:solidFill>
            <a:srgbClr val="FFFFFF"/>
          </a:solidFill>
          <a:ln w="9525">
            <a:solidFill>
              <a:srgbClr val="000000"/>
            </a:solidFill>
            <a:miter lim="800000"/>
            <a:headEnd/>
            <a:tailEnd/>
          </a:ln>
        </p:spPr>
        <p:txBody>
          <a:bodyPr wrap="none" lIns="92444" tIns="46222" rIns="92444" bIns="46222"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endParaRPr lang="en-US" altLang="en-US" dirty="0">
              <a:latin typeface="Calibri" panose="020F0502020204030204" pitchFamily="34" charset="0"/>
            </a:endParaRPr>
          </a:p>
        </p:txBody>
      </p:sp>
      <p:sp>
        <p:nvSpPr>
          <p:cNvPr id="84995" name="Rectangle 3">
            <a:extLst>
              <a:ext uri="{FF2B5EF4-FFF2-40B4-BE49-F238E27FC236}">
                <a16:creationId xmlns:a16="http://schemas.microsoft.com/office/drawing/2014/main" id="{B16A0BFA-BD84-47AC-A524-F12795AC0971}"/>
              </a:ext>
            </a:extLst>
          </p:cNvPr>
          <p:cNvSpPr>
            <a:spLocks noGrp="1" noChangeArrowheads="1"/>
          </p:cNvSpPr>
          <p:nvPr>
            <p:ph type="body"/>
          </p:nvPr>
        </p:nvSpPr>
        <p:spPr>
          <a:xfrm>
            <a:off x="688975" y="4416425"/>
            <a:ext cx="5502275"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3143" tIns="46572" rIns="93143" bIns="46572" anchor="ct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A117911C-4595-4E18-B979-20F82BBBEFB6}"/>
              </a:ext>
            </a:extLst>
          </p:cNvPr>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endParaRPr>
          </a:p>
        </p:txBody>
      </p:sp>
      <p:sp>
        <p:nvSpPr>
          <p:cNvPr id="3" name="Rectangle 3">
            <a:extLst>
              <a:ext uri="{FF2B5EF4-FFF2-40B4-BE49-F238E27FC236}">
                <a16:creationId xmlns:a16="http://schemas.microsoft.com/office/drawing/2014/main" id="{66C6941C-D3F2-4E11-8970-9E1D4944F0EC}"/>
              </a:ext>
            </a:extLst>
          </p:cNvPr>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16279413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ontent Placeholder 2"/>
          <p:cNvSpPr>
            <a:spLocks noGrp="1"/>
          </p:cNvSpPr>
          <p:nvPr>
            <p:ph idx="1"/>
          </p:nvPr>
        </p:nvSpPr>
        <p:spPr>
          <a:xfrm>
            <a:off x="1169988" y="1946275"/>
            <a:ext cx="7772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a:extLst>
              <a:ext uri="{FF2B5EF4-FFF2-40B4-BE49-F238E27FC236}">
                <a16:creationId xmlns:a16="http://schemas.microsoft.com/office/drawing/2014/main" id="{1C1C5A25-DE83-4C0D-96B7-C804965B3B9F}"/>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36">
            <a:extLst>
              <a:ext uri="{FF2B5EF4-FFF2-40B4-BE49-F238E27FC236}">
                <a16:creationId xmlns:a16="http://schemas.microsoft.com/office/drawing/2014/main" id="{F24105BB-09A7-4379-8FD7-D6245905420C}"/>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37">
            <a:extLst>
              <a:ext uri="{FF2B5EF4-FFF2-40B4-BE49-F238E27FC236}">
                <a16:creationId xmlns:a16="http://schemas.microsoft.com/office/drawing/2014/main" id="{3E8A7B8D-89D9-4F17-8481-995D0668C1E1}"/>
              </a:ext>
            </a:extLst>
          </p:cNvPr>
          <p:cNvSpPr>
            <a:spLocks noGrp="1" noChangeArrowheads="1"/>
          </p:cNvSpPr>
          <p:nvPr>
            <p:ph type="sldNum" sz="quarter" idx="12"/>
          </p:nvPr>
        </p:nvSpPr>
        <p:spPr/>
        <p:txBody>
          <a:bodyPr/>
          <a:lstStyle>
            <a:lvl1pPr>
              <a:defRPr/>
            </a:lvl1pPr>
          </a:lstStyle>
          <a:p>
            <a:pPr>
              <a:defRPr/>
            </a:pPr>
            <a:fld id="{DFC2036D-B283-4D8F-AB00-6F438E3ED57E}" type="slidenum">
              <a:rPr lang="en-US" altLang="en-US"/>
              <a:pPr>
                <a:defRPr/>
              </a:pPr>
              <a:t>‹#›</a:t>
            </a:fld>
            <a:endParaRPr lang="en-US" altLang="en-US"/>
          </a:p>
        </p:txBody>
      </p:sp>
    </p:spTree>
    <p:extLst>
      <p:ext uri="{BB962C8B-B14F-4D97-AF65-F5344CB8AC3E}">
        <p14:creationId xmlns:p14="http://schemas.microsoft.com/office/powerpoint/2010/main" val="8954431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35">
            <a:extLst>
              <a:ext uri="{FF2B5EF4-FFF2-40B4-BE49-F238E27FC236}">
                <a16:creationId xmlns:a16="http://schemas.microsoft.com/office/drawing/2014/main" id="{7CA69FF1-7E5E-48B4-8108-117730076CAB}"/>
              </a:ext>
            </a:extLst>
          </p:cNvPr>
          <p:cNvSpPr>
            <a:spLocks noGrp="1" noChangeArrowheads="1"/>
          </p:cNvSpPr>
          <p:nvPr>
            <p:ph type="dt" sz="half" idx="10"/>
          </p:nvPr>
        </p:nvSpPr>
        <p:spPr/>
        <p:txBody>
          <a:bodyPr/>
          <a:lstStyle>
            <a:lvl1pPr>
              <a:defRPr/>
            </a:lvl1pPr>
          </a:lstStyle>
          <a:p>
            <a:pPr>
              <a:defRPr/>
            </a:pPr>
            <a:endParaRPr lang="en-US"/>
          </a:p>
        </p:txBody>
      </p:sp>
      <p:sp>
        <p:nvSpPr>
          <p:cNvPr id="3" name="Rectangle 36">
            <a:extLst>
              <a:ext uri="{FF2B5EF4-FFF2-40B4-BE49-F238E27FC236}">
                <a16:creationId xmlns:a16="http://schemas.microsoft.com/office/drawing/2014/main" id="{B5E99E29-9A7A-45E6-A81B-333976E91B99}"/>
              </a:ext>
            </a:extLst>
          </p:cNvPr>
          <p:cNvSpPr>
            <a:spLocks noGrp="1" noChangeArrowheads="1"/>
          </p:cNvSpPr>
          <p:nvPr>
            <p:ph type="ftr" sz="quarter" idx="11"/>
          </p:nvPr>
        </p:nvSpPr>
        <p:spPr/>
        <p:txBody>
          <a:bodyPr/>
          <a:lstStyle>
            <a:lvl1pPr>
              <a:defRPr/>
            </a:lvl1pPr>
          </a:lstStyle>
          <a:p>
            <a:pPr>
              <a:defRPr/>
            </a:pPr>
            <a:endParaRPr lang="en-US"/>
          </a:p>
        </p:txBody>
      </p:sp>
      <p:sp>
        <p:nvSpPr>
          <p:cNvPr id="4" name="Rectangle 37">
            <a:extLst>
              <a:ext uri="{FF2B5EF4-FFF2-40B4-BE49-F238E27FC236}">
                <a16:creationId xmlns:a16="http://schemas.microsoft.com/office/drawing/2014/main" id="{60DCA55B-2FF3-4F04-9276-B94316E8EF6E}"/>
              </a:ext>
            </a:extLst>
          </p:cNvPr>
          <p:cNvSpPr>
            <a:spLocks noGrp="1" noChangeArrowheads="1"/>
          </p:cNvSpPr>
          <p:nvPr>
            <p:ph type="sldNum" sz="quarter" idx="12"/>
          </p:nvPr>
        </p:nvSpPr>
        <p:spPr/>
        <p:txBody>
          <a:bodyPr/>
          <a:lstStyle>
            <a:lvl1pPr>
              <a:defRPr/>
            </a:lvl1pPr>
          </a:lstStyle>
          <a:p>
            <a:pPr>
              <a:defRPr/>
            </a:pPr>
            <a:fld id="{D0EF6990-1D3D-4E3D-9DD3-473EA351672F}" type="slidenum">
              <a:rPr lang="en-US" altLang="en-US"/>
              <a:pPr>
                <a:defRPr/>
              </a:pPr>
              <a:t>‹#›</a:t>
            </a:fld>
            <a:endParaRPr lang="en-US" altLang="en-US"/>
          </a:p>
        </p:txBody>
      </p:sp>
    </p:spTree>
    <p:extLst>
      <p:ext uri="{BB962C8B-B14F-4D97-AF65-F5344CB8AC3E}">
        <p14:creationId xmlns:p14="http://schemas.microsoft.com/office/powerpoint/2010/main" val="40355744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1_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E8D5CE1B-143F-48B5-839F-F2248A346410}"/>
              </a:ext>
            </a:extLst>
          </p:cNvPr>
          <p:cNvGrpSpPr>
            <a:grpSpLocks/>
          </p:cNvGrpSpPr>
          <p:nvPr/>
        </p:nvGrpSpPr>
        <p:grpSpPr bwMode="auto">
          <a:xfrm>
            <a:off x="0" y="0"/>
            <a:ext cx="1085850" cy="6854825"/>
            <a:chOff x="0" y="0"/>
            <a:chExt cx="684" cy="4318"/>
          </a:xfrm>
        </p:grpSpPr>
        <p:sp>
          <p:nvSpPr>
            <p:cNvPr id="5" name="Rectangle 3">
              <a:extLst>
                <a:ext uri="{FF2B5EF4-FFF2-40B4-BE49-F238E27FC236}">
                  <a16:creationId xmlns:a16="http://schemas.microsoft.com/office/drawing/2014/main" id="{EBCCF194-6F4F-492D-B771-AB13332E434C}"/>
                </a:ext>
              </a:extLst>
            </p:cNvPr>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dirty="0">
                <a:latin typeface="Calibri" panose="020F0502020204030204" pitchFamily="34" charset="0"/>
                <a:cs typeface="+mn-cs"/>
              </a:endParaRPr>
            </a:p>
          </p:txBody>
        </p:sp>
        <p:grpSp>
          <p:nvGrpSpPr>
            <p:cNvPr id="6" name="Group 4">
              <a:extLst>
                <a:ext uri="{FF2B5EF4-FFF2-40B4-BE49-F238E27FC236}">
                  <a16:creationId xmlns:a16="http://schemas.microsoft.com/office/drawing/2014/main" id="{35617BBF-B072-4223-8FF1-45CE047853A0}"/>
                </a:ext>
              </a:extLst>
            </p:cNvPr>
            <p:cNvGrpSpPr>
              <a:grpSpLocks/>
            </p:cNvGrpSpPr>
            <p:nvPr/>
          </p:nvGrpSpPr>
          <p:grpSpPr bwMode="auto">
            <a:xfrm>
              <a:off x="48" y="103"/>
              <a:ext cx="96" cy="4126"/>
              <a:chOff x="48" y="103"/>
              <a:chExt cx="96" cy="4126"/>
            </a:xfrm>
          </p:grpSpPr>
          <p:sp>
            <p:nvSpPr>
              <p:cNvPr id="7" name="Rectangle 5">
                <a:extLst>
                  <a:ext uri="{FF2B5EF4-FFF2-40B4-BE49-F238E27FC236}">
                    <a16:creationId xmlns:a16="http://schemas.microsoft.com/office/drawing/2014/main" id="{27FADB52-585B-4AC1-A12E-C0EFD13ECC9B}"/>
                  </a:ext>
                </a:extLst>
              </p:cNvPr>
              <p:cNvSpPr>
                <a:spLocks noChangeArrowheads="1"/>
              </p:cNvSpPr>
              <p:nvPr/>
            </p:nvSpPr>
            <p:spPr bwMode="auto">
              <a:xfrm>
                <a:off x="48" y="110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8" name="Rectangle 6">
                <a:extLst>
                  <a:ext uri="{FF2B5EF4-FFF2-40B4-BE49-F238E27FC236}">
                    <a16:creationId xmlns:a16="http://schemas.microsoft.com/office/drawing/2014/main" id="{7522DB49-B4FD-4B76-AA1E-BACE519DC577}"/>
                  </a:ext>
                </a:extLst>
              </p:cNvPr>
              <p:cNvSpPr>
                <a:spLocks noChangeArrowheads="1"/>
              </p:cNvSpPr>
              <p:nvPr/>
            </p:nvSpPr>
            <p:spPr bwMode="auto">
              <a:xfrm>
                <a:off x="48" y="1250"/>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9" name="Rectangle 7">
                <a:extLst>
                  <a:ext uri="{FF2B5EF4-FFF2-40B4-BE49-F238E27FC236}">
                    <a16:creationId xmlns:a16="http://schemas.microsoft.com/office/drawing/2014/main" id="{DEE9BB70-DECB-4A31-8B11-F613C7247286}"/>
                  </a:ext>
                </a:extLst>
              </p:cNvPr>
              <p:cNvSpPr>
                <a:spLocks noChangeArrowheads="1"/>
              </p:cNvSpPr>
              <p:nvPr/>
            </p:nvSpPr>
            <p:spPr bwMode="auto">
              <a:xfrm>
                <a:off x="48" y="139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10" name="Rectangle 8">
                <a:extLst>
                  <a:ext uri="{FF2B5EF4-FFF2-40B4-BE49-F238E27FC236}">
                    <a16:creationId xmlns:a16="http://schemas.microsoft.com/office/drawing/2014/main" id="{AB972BC8-FA76-4868-B0DB-9B5AD1A27259}"/>
                  </a:ext>
                </a:extLst>
              </p:cNvPr>
              <p:cNvSpPr>
                <a:spLocks noChangeArrowheads="1"/>
              </p:cNvSpPr>
              <p:nvPr/>
            </p:nvSpPr>
            <p:spPr bwMode="auto">
              <a:xfrm>
                <a:off x="48" y="1538"/>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11" name="Rectangle 9">
                <a:extLst>
                  <a:ext uri="{FF2B5EF4-FFF2-40B4-BE49-F238E27FC236}">
                    <a16:creationId xmlns:a16="http://schemas.microsoft.com/office/drawing/2014/main" id="{C4811FBE-0642-4FB8-A5C7-E8D8D61B5C46}"/>
                  </a:ext>
                </a:extLst>
              </p:cNvPr>
              <p:cNvSpPr>
                <a:spLocks noChangeArrowheads="1"/>
              </p:cNvSpPr>
              <p:nvPr/>
            </p:nvSpPr>
            <p:spPr bwMode="auto">
              <a:xfrm>
                <a:off x="48" y="1683"/>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12" name="Rectangle 10">
                <a:extLst>
                  <a:ext uri="{FF2B5EF4-FFF2-40B4-BE49-F238E27FC236}">
                    <a16:creationId xmlns:a16="http://schemas.microsoft.com/office/drawing/2014/main" id="{5CCC368B-4B0E-4A05-811A-737A1E90C333}"/>
                  </a:ext>
                </a:extLst>
              </p:cNvPr>
              <p:cNvSpPr>
                <a:spLocks noChangeArrowheads="1"/>
              </p:cNvSpPr>
              <p:nvPr/>
            </p:nvSpPr>
            <p:spPr bwMode="auto">
              <a:xfrm>
                <a:off x="48" y="182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13" name="Rectangle 11">
                <a:extLst>
                  <a:ext uri="{FF2B5EF4-FFF2-40B4-BE49-F238E27FC236}">
                    <a16:creationId xmlns:a16="http://schemas.microsoft.com/office/drawing/2014/main" id="{08311020-4F53-45ED-AF4C-94C60B6C8AFF}"/>
                  </a:ext>
                </a:extLst>
              </p:cNvPr>
              <p:cNvSpPr>
                <a:spLocks noChangeArrowheads="1"/>
              </p:cNvSpPr>
              <p:nvPr/>
            </p:nvSpPr>
            <p:spPr bwMode="auto">
              <a:xfrm>
                <a:off x="48" y="197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14" name="Rectangle 12">
                <a:extLst>
                  <a:ext uri="{FF2B5EF4-FFF2-40B4-BE49-F238E27FC236}">
                    <a16:creationId xmlns:a16="http://schemas.microsoft.com/office/drawing/2014/main" id="{AD1C323A-D770-4DC3-A70B-0447CCFE191B}"/>
                  </a:ext>
                </a:extLst>
              </p:cNvPr>
              <p:cNvSpPr>
                <a:spLocks noChangeArrowheads="1"/>
              </p:cNvSpPr>
              <p:nvPr/>
            </p:nvSpPr>
            <p:spPr bwMode="auto">
              <a:xfrm>
                <a:off x="48" y="2116"/>
                <a:ext cx="96" cy="94"/>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15" name="Rectangle 13">
                <a:extLst>
                  <a:ext uri="{FF2B5EF4-FFF2-40B4-BE49-F238E27FC236}">
                    <a16:creationId xmlns:a16="http://schemas.microsoft.com/office/drawing/2014/main" id="{2C401BA3-45B0-49FC-8256-ECFC5923397A}"/>
                  </a:ext>
                </a:extLst>
              </p:cNvPr>
              <p:cNvSpPr>
                <a:spLocks noChangeArrowheads="1"/>
              </p:cNvSpPr>
              <p:nvPr/>
            </p:nvSpPr>
            <p:spPr bwMode="auto">
              <a:xfrm>
                <a:off x="48" y="225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16" name="Rectangle 14">
                <a:extLst>
                  <a:ext uri="{FF2B5EF4-FFF2-40B4-BE49-F238E27FC236}">
                    <a16:creationId xmlns:a16="http://schemas.microsoft.com/office/drawing/2014/main" id="{09E9BD8C-FCCA-49F9-ACC4-EE5C24B889D0}"/>
                  </a:ext>
                </a:extLst>
              </p:cNvPr>
              <p:cNvSpPr>
                <a:spLocks noChangeArrowheads="1"/>
              </p:cNvSpPr>
              <p:nvPr/>
            </p:nvSpPr>
            <p:spPr bwMode="auto">
              <a:xfrm>
                <a:off x="48" y="2404"/>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17" name="Rectangle 15">
                <a:extLst>
                  <a:ext uri="{FF2B5EF4-FFF2-40B4-BE49-F238E27FC236}">
                    <a16:creationId xmlns:a16="http://schemas.microsoft.com/office/drawing/2014/main" id="{4327672A-5FF1-4471-973A-C22894DC32D0}"/>
                  </a:ext>
                </a:extLst>
              </p:cNvPr>
              <p:cNvSpPr>
                <a:spLocks noChangeArrowheads="1"/>
              </p:cNvSpPr>
              <p:nvPr/>
            </p:nvSpPr>
            <p:spPr bwMode="auto">
              <a:xfrm>
                <a:off x="48" y="2549"/>
                <a:ext cx="96" cy="94"/>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18" name="Rectangle 16">
                <a:extLst>
                  <a:ext uri="{FF2B5EF4-FFF2-40B4-BE49-F238E27FC236}">
                    <a16:creationId xmlns:a16="http://schemas.microsoft.com/office/drawing/2014/main" id="{207B2879-B41B-4B57-B2DF-F7726E021A9D}"/>
                  </a:ext>
                </a:extLst>
              </p:cNvPr>
              <p:cNvSpPr>
                <a:spLocks noChangeArrowheads="1"/>
              </p:cNvSpPr>
              <p:nvPr/>
            </p:nvSpPr>
            <p:spPr bwMode="auto">
              <a:xfrm>
                <a:off x="48" y="2691"/>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19" name="Rectangle 17">
                <a:extLst>
                  <a:ext uri="{FF2B5EF4-FFF2-40B4-BE49-F238E27FC236}">
                    <a16:creationId xmlns:a16="http://schemas.microsoft.com/office/drawing/2014/main" id="{F6B54784-F836-4EB0-9ED8-3C7E5651F049}"/>
                  </a:ext>
                </a:extLst>
              </p:cNvPr>
              <p:cNvSpPr>
                <a:spLocks noChangeArrowheads="1"/>
              </p:cNvSpPr>
              <p:nvPr/>
            </p:nvSpPr>
            <p:spPr bwMode="auto">
              <a:xfrm>
                <a:off x="48" y="283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20" name="Rectangle 18">
                <a:extLst>
                  <a:ext uri="{FF2B5EF4-FFF2-40B4-BE49-F238E27FC236}">
                    <a16:creationId xmlns:a16="http://schemas.microsoft.com/office/drawing/2014/main" id="{9ABAC0BE-F18A-4C6A-9750-84C66AC0D82C}"/>
                  </a:ext>
                </a:extLst>
              </p:cNvPr>
              <p:cNvSpPr>
                <a:spLocks noChangeArrowheads="1"/>
              </p:cNvSpPr>
              <p:nvPr/>
            </p:nvSpPr>
            <p:spPr bwMode="auto">
              <a:xfrm>
                <a:off x="48" y="2979"/>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21" name="Rectangle 19">
                <a:extLst>
                  <a:ext uri="{FF2B5EF4-FFF2-40B4-BE49-F238E27FC236}">
                    <a16:creationId xmlns:a16="http://schemas.microsoft.com/office/drawing/2014/main" id="{8C592A7A-0379-4B57-B032-7D804A7CE6AC}"/>
                  </a:ext>
                </a:extLst>
              </p:cNvPr>
              <p:cNvSpPr>
                <a:spLocks noChangeArrowheads="1"/>
              </p:cNvSpPr>
              <p:nvPr/>
            </p:nvSpPr>
            <p:spPr bwMode="auto">
              <a:xfrm>
                <a:off x="48" y="3124"/>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22" name="Rectangle 20">
                <a:extLst>
                  <a:ext uri="{FF2B5EF4-FFF2-40B4-BE49-F238E27FC236}">
                    <a16:creationId xmlns:a16="http://schemas.microsoft.com/office/drawing/2014/main" id="{B53796F6-E185-4110-9BC5-D18F86ACC6BA}"/>
                  </a:ext>
                </a:extLst>
              </p:cNvPr>
              <p:cNvSpPr>
                <a:spLocks noChangeArrowheads="1"/>
              </p:cNvSpPr>
              <p:nvPr/>
            </p:nvSpPr>
            <p:spPr bwMode="auto">
              <a:xfrm>
                <a:off x="48" y="3269"/>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23" name="Rectangle 21">
                <a:extLst>
                  <a:ext uri="{FF2B5EF4-FFF2-40B4-BE49-F238E27FC236}">
                    <a16:creationId xmlns:a16="http://schemas.microsoft.com/office/drawing/2014/main" id="{D0F554D4-761A-4B5E-8C85-1392656E40A8}"/>
                  </a:ext>
                </a:extLst>
              </p:cNvPr>
              <p:cNvSpPr>
                <a:spLocks noChangeArrowheads="1"/>
              </p:cNvSpPr>
              <p:nvPr/>
            </p:nvSpPr>
            <p:spPr bwMode="auto">
              <a:xfrm>
                <a:off x="48" y="3412"/>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24" name="Rectangle 22">
                <a:extLst>
                  <a:ext uri="{FF2B5EF4-FFF2-40B4-BE49-F238E27FC236}">
                    <a16:creationId xmlns:a16="http://schemas.microsoft.com/office/drawing/2014/main" id="{9BFEC8DB-5186-4242-B3B4-C8FFA82B50FE}"/>
                  </a:ext>
                </a:extLst>
              </p:cNvPr>
              <p:cNvSpPr>
                <a:spLocks noChangeArrowheads="1"/>
              </p:cNvSpPr>
              <p:nvPr/>
            </p:nvSpPr>
            <p:spPr bwMode="auto">
              <a:xfrm>
                <a:off x="48" y="3557"/>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25" name="Rectangle 23">
                <a:extLst>
                  <a:ext uri="{FF2B5EF4-FFF2-40B4-BE49-F238E27FC236}">
                    <a16:creationId xmlns:a16="http://schemas.microsoft.com/office/drawing/2014/main" id="{13405B86-1E29-47D3-8F03-C037D000B9D2}"/>
                  </a:ext>
                </a:extLst>
              </p:cNvPr>
              <p:cNvSpPr>
                <a:spLocks noChangeArrowheads="1"/>
              </p:cNvSpPr>
              <p:nvPr/>
            </p:nvSpPr>
            <p:spPr bwMode="auto">
              <a:xfrm>
                <a:off x="48" y="3702"/>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26" name="Rectangle 24">
                <a:extLst>
                  <a:ext uri="{FF2B5EF4-FFF2-40B4-BE49-F238E27FC236}">
                    <a16:creationId xmlns:a16="http://schemas.microsoft.com/office/drawing/2014/main" id="{7CA1CB11-27AD-4B7B-9324-D56B28482C81}"/>
                  </a:ext>
                </a:extLst>
              </p:cNvPr>
              <p:cNvSpPr>
                <a:spLocks noChangeArrowheads="1"/>
              </p:cNvSpPr>
              <p:nvPr/>
            </p:nvSpPr>
            <p:spPr bwMode="auto">
              <a:xfrm>
                <a:off x="48" y="384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27" name="Rectangle 25">
                <a:extLst>
                  <a:ext uri="{FF2B5EF4-FFF2-40B4-BE49-F238E27FC236}">
                    <a16:creationId xmlns:a16="http://schemas.microsoft.com/office/drawing/2014/main" id="{315E7D0D-49C3-474D-BA41-07F5D116C9A4}"/>
                  </a:ext>
                </a:extLst>
              </p:cNvPr>
              <p:cNvSpPr>
                <a:spLocks noChangeArrowheads="1"/>
              </p:cNvSpPr>
              <p:nvPr/>
            </p:nvSpPr>
            <p:spPr bwMode="auto">
              <a:xfrm>
                <a:off x="48" y="399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28" name="Rectangle 26">
                <a:extLst>
                  <a:ext uri="{FF2B5EF4-FFF2-40B4-BE49-F238E27FC236}">
                    <a16:creationId xmlns:a16="http://schemas.microsoft.com/office/drawing/2014/main" id="{7350DDCA-ED5E-4BC9-A708-C1A62E514826}"/>
                  </a:ext>
                </a:extLst>
              </p:cNvPr>
              <p:cNvSpPr>
                <a:spLocks noChangeArrowheads="1"/>
              </p:cNvSpPr>
              <p:nvPr/>
            </p:nvSpPr>
            <p:spPr bwMode="auto">
              <a:xfrm>
                <a:off x="48" y="4134"/>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29" name="Rectangle 27">
                <a:extLst>
                  <a:ext uri="{FF2B5EF4-FFF2-40B4-BE49-F238E27FC236}">
                    <a16:creationId xmlns:a16="http://schemas.microsoft.com/office/drawing/2014/main" id="{BCE13D75-6A93-4C67-A8BF-32C9655DAF66}"/>
                  </a:ext>
                </a:extLst>
              </p:cNvPr>
              <p:cNvSpPr>
                <a:spLocks noChangeArrowheads="1"/>
              </p:cNvSpPr>
              <p:nvPr/>
            </p:nvSpPr>
            <p:spPr bwMode="auto">
              <a:xfrm>
                <a:off x="48" y="103"/>
                <a:ext cx="96" cy="94"/>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30" name="Rectangle 28">
                <a:extLst>
                  <a:ext uri="{FF2B5EF4-FFF2-40B4-BE49-F238E27FC236}">
                    <a16:creationId xmlns:a16="http://schemas.microsoft.com/office/drawing/2014/main" id="{FC4B4B5A-7B62-47EC-BA08-10F33D7B740A}"/>
                  </a:ext>
                </a:extLst>
              </p:cNvPr>
              <p:cNvSpPr>
                <a:spLocks noChangeArrowheads="1"/>
              </p:cNvSpPr>
              <p:nvPr/>
            </p:nvSpPr>
            <p:spPr bwMode="auto">
              <a:xfrm>
                <a:off x="48" y="24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31" name="Rectangle 29">
                <a:extLst>
                  <a:ext uri="{FF2B5EF4-FFF2-40B4-BE49-F238E27FC236}">
                    <a16:creationId xmlns:a16="http://schemas.microsoft.com/office/drawing/2014/main" id="{7E612393-3D4D-45D7-9544-5A5342550904}"/>
                  </a:ext>
                </a:extLst>
              </p:cNvPr>
              <p:cNvSpPr>
                <a:spLocks noChangeArrowheads="1"/>
              </p:cNvSpPr>
              <p:nvPr/>
            </p:nvSpPr>
            <p:spPr bwMode="auto">
              <a:xfrm>
                <a:off x="48" y="39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32" name="Rectangle 30">
                <a:extLst>
                  <a:ext uri="{FF2B5EF4-FFF2-40B4-BE49-F238E27FC236}">
                    <a16:creationId xmlns:a16="http://schemas.microsoft.com/office/drawing/2014/main" id="{E64626B4-48B6-469F-B036-68B7D999E84B}"/>
                  </a:ext>
                </a:extLst>
              </p:cNvPr>
              <p:cNvSpPr>
                <a:spLocks noChangeArrowheads="1"/>
              </p:cNvSpPr>
              <p:nvPr/>
            </p:nvSpPr>
            <p:spPr bwMode="auto">
              <a:xfrm>
                <a:off x="48" y="535"/>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33" name="Rectangle 31">
                <a:extLst>
                  <a:ext uri="{FF2B5EF4-FFF2-40B4-BE49-F238E27FC236}">
                    <a16:creationId xmlns:a16="http://schemas.microsoft.com/office/drawing/2014/main" id="{5D72C02E-A40A-4213-B660-1970DCA55589}"/>
                  </a:ext>
                </a:extLst>
              </p:cNvPr>
              <p:cNvSpPr>
                <a:spLocks noChangeArrowheads="1"/>
              </p:cNvSpPr>
              <p:nvPr/>
            </p:nvSpPr>
            <p:spPr bwMode="auto">
              <a:xfrm>
                <a:off x="48" y="678"/>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34" name="Rectangle 32">
                <a:extLst>
                  <a:ext uri="{FF2B5EF4-FFF2-40B4-BE49-F238E27FC236}">
                    <a16:creationId xmlns:a16="http://schemas.microsoft.com/office/drawing/2014/main" id="{588845C9-8B27-488D-A7D6-A4ABB093D968}"/>
                  </a:ext>
                </a:extLst>
              </p:cNvPr>
              <p:cNvSpPr>
                <a:spLocks noChangeArrowheads="1"/>
              </p:cNvSpPr>
              <p:nvPr/>
            </p:nvSpPr>
            <p:spPr bwMode="auto">
              <a:xfrm>
                <a:off x="48" y="82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35" name="Rectangle 33">
                <a:extLst>
                  <a:ext uri="{FF2B5EF4-FFF2-40B4-BE49-F238E27FC236}">
                    <a16:creationId xmlns:a16="http://schemas.microsoft.com/office/drawing/2014/main" id="{8903D3C7-88A6-4C2A-AFF3-272627C0A909}"/>
                  </a:ext>
                </a:extLst>
              </p:cNvPr>
              <p:cNvSpPr>
                <a:spLocks noChangeArrowheads="1"/>
              </p:cNvSpPr>
              <p:nvPr/>
            </p:nvSpPr>
            <p:spPr bwMode="auto">
              <a:xfrm>
                <a:off x="48" y="96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grpSp>
      </p:grpSp>
      <p:sp>
        <p:nvSpPr>
          <p:cNvPr id="15394" name="Rectangle 34"/>
          <p:cNvSpPr>
            <a:spLocks noGrp="1" noChangeArrowheads="1"/>
          </p:cNvSpPr>
          <p:nvPr>
            <p:ph type="ctrTitle" sz="quarter"/>
          </p:nvPr>
        </p:nvSpPr>
        <p:spPr>
          <a:xfrm>
            <a:off x="1143000" y="2286000"/>
            <a:ext cx="7772400" cy="1143000"/>
          </a:xfrm>
        </p:spPr>
        <p:txBody>
          <a:bodyPr/>
          <a:lstStyle>
            <a:lvl1pPr algn="ctr">
              <a:defRPr>
                <a:solidFill>
                  <a:srgbClr val="00FFFF"/>
                </a:solidFill>
              </a:defRPr>
            </a:lvl1pPr>
          </a:lstStyle>
          <a:p>
            <a:r>
              <a:rPr lang="en-US"/>
              <a:t>Click to edit Master title style</a:t>
            </a:r>
          </a:p>
        </p:txBody>
      </p:sp>
      <p:sp>
        <p:nvSpPr>
          <p:cNvPr id="15395" name="Rectangle 35"/>
          <p:cNvSpPr>
            <a:spLocks noGrp="1" noChangeArrowheads="1"/>
          </p:cNvSpPr>
          <p:nvPr>
            <p:ph type="subTitle" sz="quarter" idx="1"/>
          </p:nvPr>
        </p:nvSpPr>
        <p:spPr>
          <a:xfrm>
            <a:off x="1828800" y="3886200"/>
            <a:ext cx="6400800" cy="1752600"/>
          </a:xfrm>
        </p:spPr>
        <p:txBody>
          <a:bodyPr lIns="92075" tIns="46038" rIns="92075" bIns="46038"/>
          <a:lstStyle>
            <a:lvl1pPr marL="0" indent="0" algn="ctr">
              <a:buFont typeface="Wingdings" pitchFamily="2" charset="2"/>
              <a:buNone/>
              <a:defRPr>
                <a:solidFill>
                  <a:srgbClr val="FFFFFF"/>
                </a:solidFill>
              </a:defRPr>
            </a:lvl1pPr>
          </a:lstStyle>
          <a:p>
            <a:r>
              <a:rPr lang="en-US"/>
              <a:t>Click to edit Master subtitle style</a:t>
            </a:r>
          </a:p>
        </p:txBody>
      </p:sp>
      <p:sp>
        <p:nvSpPr>
          <p:cNvPr id="36" name="Rectangle 36">
            <a:extLst>
              <a:ext uri="{FF2B5EF4-FFF2-40B4-BE49-F238E27FC236}">
                <a16:creationId xmlns:a16="http://schemas.microsoft.com/office/drawing/2014/main" id="{EC15131E-6314-47C3-9A73-4A509F1443D7}"/>
              </a:ext>
            </a:extLst>
          </p:cNvPr>
          <p:cNvSpPr>
            <a:spLocks noGrp="1" noChangeArrowheads="1"/>
          </p:cNvSpPr>
          <p:nvPr>
            <p:ph type="dt" sz="quarter" idx="10"/>
          </p:nvPr>
        </p:nvSpPr>
        <p:spPr/>
        <p:txBody>
          <a:bodyPr/>
          <a:lstStyle>
            <a:lvl1pPr>
              <a:defRPr>
                <a:solidFill>
                  <a:srgbClr val="FFFFFF"/>
                </a:solidFill>
              </a:defRPr>
            </a:lvl1pPr>
          </a:lstStyle>
          <a:p>
            <a:pPr>
              <a:defRPr/>
            </a:pPr>
            <a:endParaRPr lang="en-US"/>
          </a:p>
        </p:txBody>
      </p:sp>
      <p:sp>
        <p:nvSpPr>
          <p:cNvPr id="37" name="Rectangle 37">
            <a:extLst>
              <a:ext uri="{FF2B5EF4-FFF2-40B4-BE49-F238E27FC236}">
                <a16:creationId xmlns:a16="http://schemas.microsoft.com/office/drawing/2014/main" id="{0406F374-0085-4BB2-BE45-B599304B4F3D}"/>
              </a:ext>
            </a:extLst>
          </p:cNvPr>
          <p:cNvSpPr>
            <a:spLocks noGrp="1" noChangeArrowheads="1"/>
          </p:cNvSpPr>
          <p:nvPr>
            <p:ph type="ftr" sz="quarter" idx="11"/>
          </p:nvPr>
        </p:nvSpPr>
        <p:spPr/>
        <p:txBody>
          <a:bodyPr/>
          <a:lstStyle>
            <a:lvl1pPr>
              <a:defRPr>
                <a:solidFill>
                  <a:srgbClr val="FFFFFF"/>
                </a:solidFill>
              </a:defRPr>
            </a:lvl1pPr>
          </a:lstStyle>
          <a:p>
            <a:pPr>
              <a:defRPr/>
            </a:pPr>
            <a:endParaRPr lang="en-US"/>
          </a:p>
        </p:txBody>
      </p:sp>
      <p:sp>
        <p:nvSpPr>
          <p:cNvPr id="38" name="Rectangle 38">
            <a:extLst>
              <a:ext uri="{FF2B5EF4-FFF2-40B4-BE49-F238E27FC236}">
                <a16:creationId xmlns:a16="http://schemas.microsoft.com/office/drawing/2014/main" id="{2CD33AF4-2A95-4768-B9C6-2B7B0A0AA284}"/>
              </a:ext>
            </a:extLst>
          </p:cNvPr>
          <p:cNvSpPr>
            <a:spLocks noGrp="1" noChangeArrowheads="1"/>
          </p:cNvSpPr>
          <p:nvPr>
            <p:ph type="sldNum" sz="quarter" idx="12"/>
          </p:nvPr>
        </p:nvSpPr>
        <p:spPr/>
        <p:txBody>
          <a:bodyPr/>
          <a:lstStyle>
            <a:lvl1pPr>
              <a:defRPr>
                <a:solidFill>
                  <a:srgbClr val="FFFFFF"/>
                </a:solidFill>
              </a:defRPr>
            </a:lvl1pPr>
          </a:lstStyle>
          <a:p>
            <a:pPr>
              <a:defRPr/>
            </a:pPr>
            <a:fld id="{0F20A409-AAF5-4047-9E87-16FC172133CC}" type="slidenum">
              <a:rPr lang="en-US" altLang="en-US"/>
              <a:pPr>
                <a:defRPr/>
              </a:pPr>
              <a:t>‹#›</a:t>
            </a:fld>
            <a:endParaRPr lang="en-US" altLang="en-US"/>
          </a:p>
        </p:txBody>
      </p:sp>
    </p:spTree>
    <p:extLst>
      <p:ext uri="{BB962C8B-B14F-4D97-AF65-F5344CB8AC3E}">
        <p14:creationId xmlns:p14="http://schemas.microsoft.com/office/powerpoint/2010/main" val="9645373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5">
            <a:extLst>
              <a:ext uri="{FF2B5EF4-FFF2-40B4-BE49-F238E27FC236}">
                <a16:creationId xmlns:a16="http://schemas.microsoft.com/office/drawing/2014/main" id="{E75CE3FE-E1C1-4BD6-9A21-750586E06907}"/>
              </a:ext>
            </a:extLst>
          </p:cNvPr>
          <p:cNvSpPr>
            <a:spLocks noGrp="1" noChangeArrowheads="1"/>
          </p:cNvSpPr>
          <p:nvPr>
            <p:ph type="dt" sz="half" idx="10"/>
          </p:nvPr>
        </p:nvSpPr>
        <p:spPr/>
        <p:txBody>
          <a:bodyPr/>
          <a:lstStyle>
            <a:lvl1pPr>
              <a:defRPr/>
            </a:lvl1pPr>
          </a:lstStyle>
          <a:p>
            <a:pPr>
              <a:defRPr/>
            </a:pPr>
            <a:endParaRPr lang="en-US"/>
          </a:p>
        </p:txBody>
      </p:sp>
      <p:sp>
        <p:nvSpPr>
          <p:cNvPr id="4" name="Rectangle 36">
            <a:extLst>
              <a:ext uri="{FF2B5EF4-FFF2-40B4-BE49-F238E27FC236}">
                <a16:creationId xmlns:a16="http://schemas.microsoft.com/office/drawing/2014/main" id="{C459C1F5-D163-40AD-AA20-F22A6B826129}"/>
              </a:ext>
            </a:extLst>
          </p:cNvPr>
          <p:cNvSpPr>
            <a:spLocks noGrp="1" noChangeArrowheads="1"/>
          </p:cNvSpPr>
          <p:nvPr>
            <p:ph type="ftr" sz="quarter" idx="11"/>
          </p:nvPr>
        </p:nvSpPr>
        <p:spPr/>
        <p:txBody>
          <a:bodyPr/>
          <a:lstStyle>
            <a:lvl1pPr>
              <a:defRPr/>
            </a:lvl1pPr>
          </a:lstStyle>
          <a:p>
            <a:pPr>
              <a:defRPr/>
            </a:pPr>
            <a:endParaRPr lang="en-US"/>
          </a:p>
        </p:txBody>
      </p:sp>
      <p:sp>
        <p:nvSpPr>
          <p:cNvPr id="5" name="Rectangle 37">
            <a:extLst>
              <a:ext uri="{FF2B5EF4-FFF2-40B4-BE49-F238E27FC236}">
                <a16:creationId xmlns:a16="http://schemas.microsoft.com/office/drawing/2014/main" id="{1DC57466-C3F6-470A-8D16-F6E7B04BE903}"/>
              </a:ext>
            </a:extLst>
          </p:cNvPr>
          <p:cNvSpPr>
            <a:spLocks noGrp="1" noChangeArrowheads="1"/>
          </p:cNvSpPr>
          <p:nvPr>
            <p:ph type="sldNum" sz="quarter" idx="12"/>
          </p:nvPr>
        </p:nvSpPr>
        <p:spPr/>
        <p:txBody>
          <a:bodyPr/>
          <a:lstStyle>
            <a:lvl1pPr>
              <a:defRPr/>
            </a:lvl1pPr>
          </a:lstStyle>
          <a:p>
            <a:pPr>
              <a:defRPr/>
            </a:pPr>
            <a:fld id="{680F7FB8-C8F3-4543-9DB7-23CBCEE038A6}" type="slidenum">
              <a:rPr lang="en-US" altLang="en-US"/>
              <a:pPr>
                <a:defRPr/>
              </a:pPr>
              <a:t>‹#›</a:t>
            </a:fld>
            <a:endParaRPr lang="en-US" altLang="en-US"/>
          </a:p>
        </p:txBody>
      </p:sp>
    </p:spTree>
    <p:extLst>
      <p:ext uri="{BB962C8B-B14F-4D97-AF65-F5344CB8AC3E}">
        <p14:creationId xmlns:p14="http://schemas.microsoft.com/office/powerpoint/2010/main" val="28665857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4A48A079-93FF-4614-9732-781F23C9FA42}"/>
              </a:ext>
            </a:extLst>
          </p:cNvPr>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endParaRPr>
          </a:p>
        </p:txBody>
      </p:sp>
      <p:sp>
        <p:nvSpPr>
          <p:cNvPr id="3" name="Rectangle 3">
            <a:extLst>
              <a:ext uri="{FF2B5EF4-FFF2-40B4-BE49-F238E27FC236}">
                <a16:creationId xmlns:a16="http://schemas.microsoft.com/office/drawing/2014/main" id="{7FBFFACE-1B01-47D2-B895-50E4CD4022BC}"/>
              </a:ext>
            </a:extLst>
          </p:cNvPr>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13767506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BFE5F2AD-CCAC-470A-B852-2016E16DF3C3}"/>
              </a:ext>
            </a:extLst>
          </p:cNvPr>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endParaRPr>
          </a:p>
        </p:txBody>
      </p:sp>
      <p:sp>
        <p:nvSpPr>
          <p:cNvPr id="3" name="Rectangle 3">
            <a:extLst>
              <a:ext uri="{FF2B5EF4-FFF2-40B4-BE49-F238E27FC236}">
                <a16:creationId xmlns:a16="http://schemas.microsoft.com/office/drawing/2014/main" id="{DD877B64-8E6F-45CC-872C-917FF61813E6}"/>
              </a:ext>
            </a:extLst>
          </p:cNvPr>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19936947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C74DAFB5-A002-4E92-B6B4-69FC7B7A8698}"/>
              </a:ext>
            </a:extLst>
          </p:cNvPr>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endParaRPr>
          </a:p>
        </p:txBody>
      </p:sp>
      <p:sp>
        <p:nvSpPr>
          <p:cNvPr id="3" name="Rectangle 3">
            <a:extLst>
              <a:ext uri="{FF2B5EF4-FFF2-40B4-BE49-F238E27FC236}">
                <a16:creationId xmlns:a16="http://schemas.microsoft.com/office/drawing/2014/main" id="{12408472-E31C-4233-94E5-B68EA312274C}"/>
              </a:ext>
            </a:extLst>
          </p:cNvPr>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8348584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A70D168A-511E-4A0F-9F8B-60027D01FEAA}"/>
              </a:ext>
            </a:extLst>
          </p:cNvPr>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endParaRPr>
          </a:p>
        </p:txBody>
      </p:sp>
      <p:sp>
        <p:nvSpPr>
          <p:cNvPr id="3" name="Rectangle 3">
            <a:extLst>
              <a:ext uri="{FF2B5EF4-FFF2-40B4-BE49-F238E27FC236}">
                <a16:creationId xmlns:a16="http://schemas.microsoft.com/office/drawing/2014/main" id="{2A7CB417-1935-4514-ACE4-5886D1460968}"/>
              </a:ext>
            </a:extLst>
          </p:cNvPr>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7378225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A3E72CF0-187A-4A9E-AAE3-EB063B6E2372}"/>
              </a:ext>
            </a:extLst>
          </p:cNvPr>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endParaRPr>
          </a:p>
        </p:txBody>
      </p:sp>
      <p:sp>
        <p:nvSpPr>
          <p:cNvPr id="3" name="Rectangle 3">
            <a:extLst>
              <a:ext uri="{FF2B5EF4-FFF2-40B4-BE49-F238E27FC236}">
                <a16:creationId xmlns:a16="http://schemas.microsoft.com/office/drawing/2014/main" id="{578D9D22-155A-4F13-9E39-8B65543F3FFC}"/>
              </a:ext>
            </a:extLst>
          </p:cNvPr>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23111274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7670B8F6-F95F-42B7-AA64-3D3D19EAE3C5}"/>
              </a:ext>
            </a:extLst>
          </p:cNvPr>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endParaRPr>
          </a:p>
        </p:txBody>
      </p:sp>
      <p:sp>
        <p:nvSpPr>
          <p:cNvPr id="3" name="Rectangle 3">
            <a:extLst>
              <a:ext uri="{FF2B5EF4-FFF2-40B4-BE49-F238E27FC236}">
                <a16:creationId xmlns:a16="http://schemas.microsoft.com/office/drawing/2014/main" id="{DB29764F-7489-42DD-8688-671C2797E95B}"/>
              </a:ext>
            </a:extLst>
          </p:cNvPr>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1780181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56468A82-F904-44D2-9572-E414C09AD20D}"/>
              </a:ext>
            </a:extLst>
          </p:cNvPr>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endParaRPr>
          </a:p>
        </p:txBody>
      </p:sp>
      <p:sp>
        <p:nvSpPr>
          <p:cNvPr id="3" name="Rectangle 3">
            <a:extLst>
              <a:ext uri="{FF2B5EF4-FFF2-40B4-BE49-F238E27FC236}">
                <a16:creationId xmlns:a16="http://schemas.microsoft.com/office/drawing/2014/main" id="{804390A9-E5D5-424F-B292-04D6FA5B2C37}"/>
              </a:ext>
            </a:extLst>
          </p:cNvPr>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15818786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69E5E116-25A4-4FA9-BC14-B2EB469D09A3}"/>
              </a:ext>
            </a:extLst>
          </p:cNvPr>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endParaRPr>
          </a:p>
        </p:txBody>
      </p:sp>
      <p:sp>
        <p:nvSpPr>
          <p:cNvPr id="3" name="Rectangle 3">
            <a:extLst>
              <a:ext uri="{FF2B5EF4-FFF2-40B4-BE49-F238E27FC236}">
                <a16:creationId xmlns:a16="http://schemas.microsoft.com/office/drawing/2014/main" id="{2C5D6CCA-A759-446C-AA71-F2BE48DCDAEF}"/>
              </a:ext>
            </a:extLst>
          </p:cNvPr>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29396600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grpSp>
        <p:nvGrpSpPr>
          <p:cNvPr id="1026" name="Group 2">
            <a:extLst>
              <a:ext uri="{FF2B5EF4-FFF2-40B4-BE49-F238E27FC236}">
                <a16:creationId xmlns:a16="http://schemas.microsoft.com/office/drawing/2014/main" id="{C3E6E78F-60AA-4DEE-95B7-AEFD1F5940DA}"/>
              </a:ext>
            </a:extLst>
          </p:cNvPr>
          <p:cNvGrpSpPr>
            <a:grpSpLocks/>
          </p:cNvGrpSpPr>
          <p:nvPr/>
        </p:nvGrpSpPr>
        <p:grpSpPr bwMode="auto">
          <a:xfrm>
            <a:off x="0" y="0"/>
            <a:ext cx="1085850" cy="6854825"/>
            <a:chOff x="0" y="0"/>
            <a:chExt cx="684" cy="4318"/>
          </a:xfrm>
        </p:grpSpPr>
        <p:sp>
          <p:nvSpPr>
            <p:cNvPr id="14339" name="Rectangle 3">
              <a:extLst>
                <a:ext uri="{FF2B5EF4-FFF2-40B4-BE49-F238E27FC236}">
                  <a16:creationId xmlns:a16="http://schemas.microsoft.com/office/drawing/2014/main" id="{D8A6DCA9-400D-4115-90C1-3CCB3C2ABB5E}"/>
                </a:ext>
              </a:extLst>
            </p:cNvPr>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dirty="0">
                <a:latin typeface="Calibri" panose="020F0502020204030204" pitchFamily="34" charset="0"/>
                <a:cs typeface="+mn-cs"/>
              </a:endParaRPr>
            </a:p>
          </p:txBody>
        </p:sp>
        <p:grpSp>
          <p:nvGrpSpPr>
            <p:cNvPr id="1033" name="Group 4">
              <a:extLst>
                <a:ext uri="{FF2B5EF4-FFF2-40B4-BE49-F238E27FC236}">
                  <a16:creationId xmlns:a16="http://schemas.microsoft.com/office/drawing/2014/main" id="{820C779F-B8A1-4011-9ADD-71A6163340F0}"/>
                </a:ext>
              </a:extLst>
            </p:cNvPr>
            <p:cNvGrpSpPr>
              <a:grpSpLocks/>
            </p:cNvGrpSpPr>
            <p:nvPr/>
          </p:nvGrpSpPr>
          <p:grpSpPr bwMode="auto">
            <a:xfrm>
              <a:off x="48" y="102"/>
              <a:ext cx="96" cy="4128"/>
              <a:chOff x="48" y="102"/>
              <a:chExt cx="96" cy="4128"/>
            </a:xfrm>
          </p:grpSpPr>
          <p:sp>
            <p:nvSpPr>
              <p:cNvPr id="1034" name="Rectangle 5">
                <a:extLst>
                  <a:ext uri="{FF2B5EF4-FFF2-40B4-BE49-F238E27FC236}">
                    <a16:creationId xmlns:a16="http://schemas.microsoft.com/office/drawing/2014/main" id="{5C363351-5E57-4589-9A45-B86ECDFAD122}"/>
                  </a:ext>
                </a:extLst>
              </p:cNvPr>
              <p:cNvSpPr>
                <a:spLocks noChangeArrowheads="1"/>
              </p:cNvSpPr>
              <p:nvPr/>
            </p:nvSpPr>
            <p:spPr bwMode="auto">
              <a:xfrm>
                <a:off x="48" y="110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1035" name="Rectangle 6">
                <a:extLst>
                  <a:ext uri="{FF2B5EF4-FFF2-40B4-BE49-F238E27FC236}">
                    <a16:creationId xmlns:a16="http://schemas.microsoft.com/office/drawing/2014/main" id="{2415D1EB-F361-4966-8386-F47D404E85B6}"/>
                  </a:ext>
                </a:extLst>
              </p:cNvPr>
              <p:cNvSpPr>
                <a:spLocks noChangeArrowheads="1"/>
              </p:cNvSpPr>
              <p:nvPr/>
            </p:nvSpPr>
            <p:spPr bwMode="auto">
              <a:xfrm>
                <a:off x="48" y="125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1036" name="Rectangle 7">
                <a:extLst>
                  <a:ext uri="{FF2B5EF4-FFF2-40B4-BE49-F238E27FC236}">
                    <a16:creationId xmlns:a16="http://schemas.microsoft.com/office/drawing/2014/main" id="{D3B4BDF0-4211-4895-B139-770A977404F4}"/>
                  </a:ext>
                </a:extLst>
              </p:cNvPr>
              <p:cNvSpPr>
                <a:spLocks noChangeArrowheads="1"/>
              </p:cNvSpPr>
              <p:nvPr/>
            </p:nvSpPr>
            <p:spPr bwMode="auto">
              <a:xfrm>
                <a:off x="48" y="139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1037" name="Rectangle 8">
                <a:extLst>
                  <a:ext uri="{FF2B5EF4-FFF2-40B4-BE49-F238E27FC236}">
                    <a16:creationId xmlns:a16="http://schemas.microsoft.com/office/drawing/2014/main" id="{BD5CDDDF-9063-4BF0-A69D-24204BD366EE}"/>
                  </a:ext>
                </a:extLst>
              </p:cNvPr>
              <p:cNvSpPr>
                <a:spLocks noChangeArrowheads="1"/>
              </p:cNvSpPr>
              <p:nvPr/>
            </p:nvSpPr>
            <p:spPr bwMode="auto">
              <a:xfrm>
                <a:off x="48" y="1538"/>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1038" name="Rectangle 9">
                <a:extLst>
                  <a:ext uri="{FF2B5EF4-FFF2-40B4-BE49-F238E27FC236}">
                    <a16:creationId xmlns:a16="http://schemas.microsoft.com/office/drawing/2014/main" id="{6EF4367F-2195-49D5-8596-5426541A1808}"/>
                  </a:ext>
                </a:extLst>
              </p:cNvPr>
              <p:cNvSpPr>
                <a:spLocks noChangeArrowheads="1"/>
              </p:cNvSpPr>
              <p:nvPr/>
            </p:nvSpPr>
            <p:spPr bwMode="auto">
              <a:xfrm>
                <a:off x="48" y="1683"/>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1039" name="Rectangle 10">
                <a:extLst>
                  <a:ext uri="{FF2B5EF4-FFF2-40B4-BE49-F238E27FC236}">
                    <a16:creationId xmlns:a16="http://schemas.microsoft.com/office/drawing/2014/main" id="{253E9492-6CFD-4D27-A855-10E5D01D96B0}"/>
                  </a:ext>
                </a:extLst>
              </p:cNvPr>
              <p:cNvSpPr>
                <a:spLocks noChangeArrowheads="1"/>
              </p:cNvSpPr>
              <p:nvPr/>
            </p:nvSpPr>
            <p:spPr bwMode="auto">
              <a:xfrm>
                <a:off x="48" y="182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1040" name="Rectangle 11">
                <a:extLst>
                  <a:ext uri="{FF2B5EF4-FFF2-40B4-BE49-F238E27FC236}">
                    <a16:creationId xmlns:a16="http://schemas.microsoft.com/office/drawing/2014/main" id="{9972BDC1-8BA6-4776-BB65-4A75D470533A}"/>
                  </a:ext>
                </a:extLst>
              </p:cNvPr>
              <p:cNvSpPr>
                <a:spLocks noChangeArrowheads="1"/>
              </p:cNvSpPr>
              <p:nvPr/>
            </p:nvSpPr>
            <p:spPr bwMode="auto">
              <a:xfrm>
                <a:off x="48" y="197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1041" name="Rectangle 12">
                <a:extLst>
                  <a:ext uri="{FF2B5EF4-FFF2-40B4-BE49-F238E27FC236}">
                    <a16:creationId xmlns:a16="http://schemas.microsoft.com/office/drawing/2014/main" id="{AE239DCC-7E0A-49F8-9F4D-0312DD04DFC1}"/>
                  </a:ext>
                </a:extLst>
              </p:cNvPr>
              <p:cNvSpPr>
                <a:spLocks noChangeArrowheads="1"/>
              </p:cNvSpPr>
              <p:nvPr/>
            </p:nvSpPr>
            <p:spPr bwMode="auto">
              <a:xfrm>
                <a:off x="48" y="2115"/>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1042" name="Rectangle 13">
                <a:extLst>
                  <a:ext uri="{FF2B5EF4-FFF2-40B4-BE49-F238E27FC236}">
                    <a16:creationId xmlns:a16="http://schemas.microsoft.com/office/drawing/2014/main" id="{B69E8DB6-6F08-445D-9BFB-CFC86A72C794}"/>
                  </a:ext>
                </a:extLst>
              </p:cNvPr>
              <p:cNvSpPr>
                <a:spLocks noChangeArrowheads="1"/>
              </p:cNvSpPr>
              <p:nvPr/>
            </p:nvSpPr>
            <p:spPr bwMode="auto">
              <a:xfrm>
                <a:off x="48" y="225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1043" name="Rectangle 14">
                <a:extLst>
                  <a:ext uri="{FF2B5EF4-FFF2-40B4-BE49-F238E27FC236}">
                    <a16:creationId xmlns:a16="http://schemas.microsoft.com/office/drawing/2014/main" id="{8546BF60-64A1-4B43-ABA4-BF5487109583}"/>
                  </a:ext>
                </a:extLst>
              </p:cNvPr>
              <p:cNvSpPr>
                <a:spLocks noChangeArrowheads="1"/>
              </p:cNvSpPr>
              <p:nvPr/>
            </p:nvSpPr>
            <p:spPr bwMode="auto">
              <a:xfrm>
                <a:off x="48" y="240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1044" name="Rectangle 15">
                <a:extLst>
                  <a:ext uri="{FF2B5EF4-FFF2-40B4-BE49-F238E27FC236}">
                    <a16:creationId xmlns:a16="http://schemas.microsoft.com/office/drawing/2014/main" id="{0C0FC725-48FE-4765-92FF-F339A17F7C45}"/>
                  </a:ext>
                </a:extLst>
              </p:cNvPr>
              <p:cNvSpPr>
                <a:spLocks noChangeArrowheads="1"/>
              </p:cNvSpPr>
              <p:nvPr/>
            </p:nvSpPr>
            <p:spPr bwMode="auto">
              <a:xfrm>
                <a:off x="48" y="254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1045" name="Rectangle 16">
                <a:extLst>
                  <a:ext uri="{FF2B5EF4-FFF2-40B4-BE49-F238E27FC236}">
                    <a16:creationId xmlns:a16="http://schemas.microsoft.com/office/drawing/2014/main" id="{C29B2B2A-4B23-480D-A8CA-0A222FC2CD08}"/>
                  </a:ext>
                </a:extLst>
              </p:cNvPr>
              <p:cNvSpPr>
                <a:spLocks noChangeArrowheads="1"/>
              </p:cNvSpPr>
              <p:nvPr/>
            </p:nvSpPr>
            <p:spPr bwMode="auto">
              <a:xfrm>
                <a:off x="48" y="269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1046" name="Rectangle 17">
                <a:extLst>
                  <a:ext uri="{FF2B5EF4-FFF2-40B4-BE49-F238E27FC236}">
                    <a16:creationId xmlns:a16="http://schemas.microsoft.com/office/drawing/2014/main" id="{28319933-09F0-436A-A8D4-C20A194F5B29}"/>
                  </a:ext>
                </a:extLst>
              </p:cNvPr>
              <p:cNvSpPr>
                <a:spLocks noChangeArrowheads="1"/>
              </p:cNvSpPr>
              <p:nvPr/>
            </p:nvSpPr>
            <p:spPr bwMode="auto">
              <a:xfrm>
                <a:off x="48" y="283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1047" name="Rectangle 18">
                <a:extLst>
                  <a:ext uri="{FF2B5EF4-FFF2-40B4-BE49-F238E27FC236}">
                    <a16:creationId xmlns:a16="http://schemas.microsoft.com/office/drawing/2014/main" id="{5D2F46E7-98A6-4FA5-9F92-42349B4A6388}"/>
                  </a:ext>
                </a:extLst>
              </p:cNvPr>
              <p:cNvSpPr>
                <a:spLocks noChangeArrowheads="1"/>
              </p:cNvSpPr>
              <p:nvPr/>
            </p:nvSpPr>
            <p:spPr bwMode="auto">
              <a:xfrm>
                <a:off x="48" y="298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1048" name="Rectangle 19">
                <a:extLst>
                  <a:ext uri="{FF2B5EF4-FFF2-40B4-BE49-F238E27FC236}">
                    <a16:creationId xmlns:a16="http://schemas.microsoft.com/office/drawing/2014/main" id="{5043D2CE-4205-43BF-BA6E-4C89C3B11F23}"/>
                  </a:ext>
                </a:extLst>
              </p:cNvPr>
              <p:cNvSpPr>
                <a:spLocks noChangeArrowheads="1"/>
              </p:cNvSpPr>
              <p:nvPr/>
            </p:nvSpPr>
            <p:spPr bwMode="auto">
              <a:xfrm>
                <a:off x="48" y="3124"/>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1049" name="Rectangle 20">
                <a:extLst>
                  <a:ext uri="{FF2B5EF4-FFF2-40B4-BE49-F238E27FC236}">
                    <a16:creationId xmlns:a16="http://schemas.microsoft.com/office/drawing/2014/main" id="{1C1E47B7-3A69-4761-9D78-55895508E255}"/>
                  </a:ext>
                </a:extLst>
              </p:cNvPr>
              <p:cNvSpPr>
                <a:spLocks noChangeArrowheads="1"/>
              </p:cNvSpPr>
              <p:nvPr/>
            </p:nvSpPr>
            <p:spPr bwMode="auto">
              <a:xfrm>
                <a:off x="48" y="3269"/>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1050" name="Rectangle 21">
                <a:extLst>
                  <a:ext uri="{FF2B5EF4-FFF2-40B4-BE49-F238E27FC236}">
                    <a16:creationId xmlns:a16="http://schemas.microsoft.com/office/drawing/2014/main" id="{FECB257F-DA8E-4769-AD4D-AC986AD5538E}"/>
                  </a:ext>
                </a:extLst>
              </p:cNvPr>
              <p:cNvSpPr>
                <a:spLocks noChangeArrowheads="1"/>
              </p:cNvSpPr>
              <p:nvPr/>
            </p:nvSpPr>
            <p:spPr bwMode="auto">
              <a:xfrm>
                <a:off x="48" y="3412"/>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1051" name="Rectangle 22">
                <a:extLst>
                  <a:ext uri="{FF2B5EF4-FFF2-40B4-BE49-F238E27FC236}">
                    <a16:creationId xmlns:a16="http://schemas.microsoft.com/office/drawing/2014/main" id="{FBD46821-DF66-4020-80AE-1927200E2896}"/>
                  </a:ext>
                </a:extLst>
              </p:cNvPr>
              <p:cNvSpPr>
                <a:spLocks noChangeArrowheads="1"/>
              </p:cNvSpPr>
              <p:nvPr/>
            </p:nvSpPr>
            <p:spPr bwMode="auto">
              <a:xfrm>
                <a:off x="48" y="3557"/>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1052" name="Rectangle 23">
                <a:extLst>
                  <a:ext uri="{FF2B5EF4-FFF2-40B4-BE49-F238E27FC236}">
                    <a16:creationId xmlns:a16="http://schemas.microsoft.com/office/drawing/2014/main" id="{F042D2DB-0BBA-4662-BCE2-9B1045059C60}"/>
                  </a:ext>
                </a:extLst>
              </p:cNvPr>
              <p:cNvSpPr>
                <a:spLocks noChangeArrowheads="1"/>
              </p:cNvSpPr>
              <p:nvPr/>
            </p:nvSpPr>
            <p:spPr bwMode="auto">
              <a:xfrm>
                <a:off x="48" y="3702"/>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1053" name="Rectangle 24">
                <a:extLst>
                  <a:ext uri="{FF2B5EF4-FFF2-40B4-BE49-F238E27FC236}">
                    <a16:creationId xmlns:a16="http://schemas.microsoft.com/office/drawing/2014/main" id="{FBFC6DE8-9C3A-469A-BC8B-A0FB99429B77}"/>
                  </a:ext>
                </a:extLst>
              </p:cNvPr>
              <p:cNvSpPr>
                <a:spLocks noChangeArrowheads="1"/>
              </p:cNvSpPr>
              <p:nvPr/>
            </p:nvSpPr>
            <p:spPr bwMode="auto">
              <a:xfrm>
                <a:off x="48" y="384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1054" name="Rectangle 25">
                <a:extLst>
                  <a:ext uri="{FF2B5EF4-FFF2-40B4-BE49-F238E27FC236}">
                    <a16:creationId xmlns:a16="http://schemas.microsoft.com/office/drawing/2014/main" id="{66E2C600-0753-485B-8664-D5A14ADFA4F9}"/>
                  </a:ext>
                </a:extLst>
              </p:cNvPr>
              <p:cNvSpPr>
                <a:spLocks noChangeArrowheads="1"/>
              </p:cNvSpPr>
              <p:nvPr/>
            </p:nvSpPr>
            <p:spPr bwMode="auto">
              <a:xfrm>
                <a:off x="48" y="399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1055" name="Rectangle 26">
                <a:extLst>
                  <a:ext uri="{FF2B5EF4-FFF2-40B4-BE49-F238E27FC236}">
                    <a16:creationId xmlns:a16="http://schemas.microsoft.com/office/drawing/2014/main" id="{599CB612-CEBE-4C1B-802D-030FA7BFE4DD}"/>
                  </a:ext>
                </a:extLst>
              </p:cNvPr>
              <p:cNvSpPr>
                <a:spLocks noChangeArrowheads="1"/>
              </p:cNvSpPr>
              <p:nvPr/>
            </p:nvSpPr>
            <p:spPr bwMode="auto">
              <a:xfrm>
                <a:off x="48" y="413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1056" name="Rectangle 27">
                <a:extLst>
                  <a:ext uri="{FF2B5EF4-FFF2-40B4-BE49-F238E27FC236}">
                    <a16:creationId xmlns:a16="http://schemas.microsoft.com/office/drawing/2014/main" id="{B1219921-9542-4C76-A09A-5A6BADBFD9C0}"/>
                  </a:ext>
                </a:extLst>
              </p:cNvPr>
              <p:cNvSpPr>
                <a:spLocks noChangeArrowheads="1"/>
              </p:cNvSpPr>
              <p:nvPr/>
            </p:nvSpPr>
            <p:spPr bwMode="auto">
              <a:xfrm>
                <a:off x="48" y="10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1057" name="Rectangle 28">
                <a:extLst>
                  <a:ext uri="{FF2B5EF4-FFF2-40B4-BE49-F238E27FC236}">
                    <a16:creationId xmlns:a16="http://schemas.microsoft.com/office/drawing/2014/main" id="{21025C17-EA70-47D8-8194-507D4FB71777}"/>
                  </a:ext>
                </a:extLst>
              </p:cNvPr>
              <p:cNvSpPr>
                <a:spLocks noChangeArrowheads="1"/>
              </p:cNvSpPr>
              <p:nvPr/>
            </p:nvSpPr>
            <p:spPr bwMode="auto">
              <a:xfrm>
                <a:off x="48" y="24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1058" name="Rectangle 29">
                <a:extLst>
                  <a:ext uri="{FF2B5EF4-FFF2-40B4-BE49-F238E27FC236}">
                    <a16:creationId xmlns:a16="http://schemas.microsoft.com/office/drawing/2014/main" id="{82CA7F50-EAC4-4A1A-9797-9776F48B3ABB}"/>
                  </a:ext>
                </a:extLst>
              </p:cNvPr>
              <p:cNvSpPr>
                <a:spLocks noChangeArrowheads="1"/>
              </p:cNvSpPr>
              <p:nvPr/>
            </p:nvSpPr>
            <p:spPr bwMode="auto">
              <a:xfrm>
                <a:off x="48" y="39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1059" name="Rectangle 30">
                <a:extLst>
                  <a:ext uri="{FF2B5EF4-FFF2-40B4-BE49-F238E27FC236}">
                    <a16:creationId xmlns:a16="http://schemas.microsoft.com/office/drawing/2014/main" id="{C80EDEA1-6050-4CEC-AB89-6A88EF763351}"/>
                  </a:ext>
                </a:extLst>
              </p:cNvPr>
              <p:cNvSpPr>
                <a:spLocks noChangeArrowheads="1"/>
              </p:cNvSpPr>
              <p:nvPr/>
            </p:nvSpPr>
            <p:spPr bwMode="auto">
              <a:xfrm>
                <a:off x="48" y="535"/>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1060" name="Rectangle 31">
                <a:extLst>
                  <a:ext uri="{FF2B5EF4-FFF2-40B4-BE49-F238E27FC236}">
                    <a16:creationId xmlns:a16="http://schemas.microsoft.com/office/drawing/2014/main" id="{53B992CC-4F2C-4999-8F74-2A4CF399EFBB}"/>
                  </a:ext>
                </a:extLst>
              </p:cNvPr>
              <p:cNvSpPr>
                <a:spLocks noChangeArrowheads="1"/>
              </p:cNvSpPr>
              <p:nvPr/>
            </p:nvSpPr>
            <p:spPr bwMode="auto">
              <a:xfrm>
                <a:off x="48" y="67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1061" name="Rectangle 32">
                <a:extLst>
                  <a:ext uri="{FF2B5EF4-FFF2-40B4-BE49-F238E27FC236}">
                    <a16:creationId xmlns:a16="http://schemas.microsoft.com/office/drawing/2014/main" id="{AB0C6A50-57F7-4B1C-BA3B-85B455FEC1F7}"/>
                  </a:ext>
                </a:extLst>
              </p:cNvPr>
              <p:cNvSpPr>
                <a:spLocks noChangeArrowheads="1"/>
              </p:cNvSpPr>
              <p:nvPr/>
            </p:nvSpPr>
            <p:spPr bwMode="auto">
              <a:xfrm>
                <a:off x="48" y="82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1062" name="Rectangle 33">
                <a:extLst>
                  <a:ext uri="{FF2B5EF4-FFF2-40B4-BE49-F238E27FC236}">
                    <a16:creationId xmlns:a16="http://schemas.microsoft.com/office/drawing/2014/main" id="{452E4182-1FF7-4E67-A6EA-5B9FAF5BB58D}"/>
                  </a:ext>
                </a:extLst>
              </p:cNvPr>
              <p:cNvSpPr>
                <a:spLocks noChangeArrowheads="1"/>
              </p:cNvSpPr>
              <p:nvPr/>
            </p:nvSpPr>
            <p:spPr bwMode="auto">
              <a:xfrm>
                <a:off x="48" y="96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grpSp>
      </p:grpSp>
      <p:sp>
        <p:nvSpPr>
          <p:cNvPr id="1027" name="Rectangle 34">
            <a:extLst>
              <a:ext uri="{FF2B5EF4-FFF2-40B4-BE49-F238E27FC236}">
                <a16:creationId xmlns:a16="http://schemas.microsoft.com/office/drawing/2014/main" id="{27791BDE-DDF3-457E-AE60-19243DB043CC}"/>
              </a:ext>
            </a:extLst>
          </p:cNvPr>
          <p:cNvSpPr>
            <a:spLocks noGrp="1" noChangeArrowheads="1"/>
          </p:cNvSpPr>
          <p:nvPr>
            <p:ph type="title"/>
          </p:nvPr>
        </p:nvSpPr>
        <p:spPr bwMode="auto">
          <a:xfrm>
            <a:off x="11430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dirty="0"/>
              <a:t>Click to edit Master title style</a:t>
            </a:r>
          </a:p>
        </p:txBody>
      </p:sp>
      <p:sp>
        <p:nvSpPr>
          <p:cNvPr id="14371" name="Rectangle 35">
            <a:extLst>
              <a:ext uri="{FF2B5EF4-FFF2-40B4-BE49-F238E27FC236}">
                <a16:creationId xmlns:a16="http://schemas.microsoft.com/office/drawing/2014/main" id="{6A72E7E7-FC72-45ED-AA2A-71686ABE6F64}"/>
              </a:ext>
            </a:extLst>
          </p:cNvPr>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latin typeface="Calibri" panose="020F0502020204030204" pitchFamily="34" charset="0"/>
                <a:cs typeface="+mn-cs"/>
              </a:defRPr>
            </a:lvl1pPr>
          </a:lstStyle>
          <a:p>
            <a:pPr>
              <a:defRPr/>
            </a:pPr>
            <a:endParaRPr lang="en-US" dirty="0"/>
          </a:p>
        </p:txBody>
      </p:sp>
      <p:sp>
        <p:nvSpPr>
          <p:cNvPr id="14372" name="Rectangle 36">
            <a:extLst>
              <a:ext uri="{FF2B5EF4-FFF2-40B4-BE49-F238E27FC236}">
                <a16:creationId xmlns:a16="http://schemas.microsoft.com/office/drawing/2014/main" id="{1EC836B1-AC8D-44C6-8D6A-5F229C31CE98}"/>
              </a:ext>
            </a:extLst>
          </p:cNvPr>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latin typeface="Calibri" panose="020F0502020204030204" pitchFamily="34" charset="0"/>
                <a:cs typeface="+mn-cs"/>
              </a:defRPr>
            </a:lvl1pPr>
          </a:lstStyle>
          <a:p>
            <a:pPr>
              <a:defRPr/>
            </a:pPr>
            <a:endParaRPr lang="en-US" dirty="0"/>
          </a:p>
        </p:txBody>
      </p:sp>
      <p:sp>
        <p:nvSpPr>
          <p:cNvPr id="14373" name="Rectangle 37">
            <a:extLst>
              <a:ext uri="{FF2B5EF4-FFF2-40B4-BE49-F238E27FC236}">
                <a16:creationId xmlns:a16="http://schemas.microsoft.com/office/drawing/2014/main" id="{57841902-909E-49CD-93FB-893549BAF22B}"/>
              </a:ext>
            </a:extLst>
          </p:cNvPr>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eaLnBrk="1" hangingPunct="1">
              <a:defRPr sz="1400">
                <a:latin typeface="Calibri" panose="020F0502020204030204" pitchFamily="34" charset="0"/>
              </a:defRPr>
            </a:lvl1pPr>
          </a:lstStyle>
          <a:p>
            <a:pPr>
              <a:defRPr/>
            </a:pPr>
            <a:fld id="{4056F21E-0E15-4186-A547-838025798517}" type="slidenum">
              <a:rPr lang="en-US" altLang="en-US" smtClean="0"/>
              <a:pPr>
                <a:defRPr/>
              </a:pPr>
              <a:t>‹#›</a:t>
            </a:fld>
            <a:endParaRPr lang="en-US" altLang="en-US" dirty="0"/>
          </a:p>
        </p:txBody>
      </p:sp>
      <p:sp>
        <p:nvSpPr>
          <p:cNvPr id="14374" name="Rectangle 38">
            <a:extLst>
              <a:ext uri="{FF2B5EF4-FFF2-40B4-BE49-F238E27FC236}">
                <a16:creationId xmlns:a16="http://schemas.microsoft.com/office/drawing/2014/main" id="{7BE3775E-F296-4BBA-A820-CD47C3DF6665}"/>
              </a:ext>
            </a:extLst>
          </p:cNvPr>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88648" r:id="rId1"/>
    <p:sldLayoutId id="2147488649" r:id="rId2"/>
    <p:sldLayoutId id="2147488650" r:id="rId3"/>
    <p:sldLayoutId id="2147488651" r:id="rId4"/>
    <p:sldLayoutId id="2147488652" r:id="rId5"/>
    <p:sldLayoutId id="2147488653" r:id="rId6"/>
    <p:sldLayoutId id="2147488654" r:id="rId7"/>
    <p:sldLayoutId id="2147488655" r:id="rId8"/>
    <p:sldLayoutId id="2147488656" r:id="rId9"/>
    <p:sldLayoutId id="2147488657" r:id="rId10"/>
    <p:sldLayoutId id="2147488658" r:id="rId11"/>
    <p:sldLayoutId id="2147488659" r:id="rId12"/>
    <p:sldLayoutId id="2147488660" r:id="rId13"/>
  </p:sldLayoutIdLst>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wmf"/><Relationship Id="rId1" Type="http://schemas.openxmlformats.org/officeDocument/2006/relationships/slideLayout" Target="../slideLayouts/slideLayout12.xml"/><Relationship Id="rId4" Type="http://schemas.openxmlformats.org/officeDocument/2006/relationships/hyperlink" Target="http://www.revelationillustrated.com/"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8.jpeg"/><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1.xml"/></Relationships>
</file>

<file path=ppt/slides/_rels/slide4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1.xml"/></Relationships>
</file>

<file path=ppt/slides/_rels/slide49.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1.xml"/></Relationships>
</file>

<file path=ppt/slides/_rels/slide5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5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0.xml"/></Relationships>
</file>

<file path=ppt/slides/_rels/slide5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6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0.xml"/></Relationships>
</file>

<file path=ppt/slides/_rels/slide6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1.xml"/></Relationships>
</file>

<file path=ppt/slides/_rels/slide70.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7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0.xml"/></Relationships>
</file>

<file path=ppt/slides/_rels/slide7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0.xml"/></Relationships>
</file>

<file path=ppt/slides/_rels/slide7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6.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77.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DE1EC248-E4F1-4F97-9C78-B957035B2271}"/>
              </a:ext>
            </a:extLst>
          </p:cNvPr>
          <p:cNvSpPr>
            <a:spLocks noGrp="1" noChangeArrowheads="1"/>
          </p:cNvSpPr>
          <p:nvPr>
            <p:ph type="ctrTitle"/>
          </p:nvPr>
        </p:nvSpPr>
        <p:spPr>
          <a:xfrm>
            <a:off x="419100" y="1081087"/>
            <a:ext cx="8305800" cy="1509713"/>
          </a:xfrm>
        </p:spPr>
        <p:txBody>
          <a:bodyPr/>
          <a:lstStyle/>
          <a:p>
            <a:r>
              <a:rPr lang="en-US" altLang="en-US" dirty="0">
                <a:latin typeface="Calibri" panose="020F0502020204030204" pitchFamily="34" charset="0"/>
              </a:rPr>
              <a:t>Why God Became Man</a:t>
            </a:r>
            <a:br>
              <a:rPr lang="en-US" altLang="en-US" dirty="0">
                <a:latin typeface="Calibri" panose="020F0502020204030204" pitchFamily="34" charset="0"/>
              </a:rPr>
            </a:br>
            <a:r>
              <a:rPr lang="en-US" altLang="en-US" sz="3200" dirty="0">
                <a:solidFill>
                  <a:srgbClr val="FFFFFF"/>
                </a:solidFill>
                <a:effectLst>
                  <a:outerShdw blurRad="38100" dist="38100" dir="2700000" algn="tl">
                    <a:srgbClr val="000000"/>
                  </a:outerShdw>
                </a:effectLst>
                <a:ea typeface="+mn-ea"/>
                <a:cs typeface="+mn-cs"/>
              </a:rPr>
              <a:t>(Hebrews 2:5-18)</a:t>
            </a:r>
          </a:p>
        </p:txBody>
      </p:sp>
      <p:sp>
        <p:nvSpPr>
          <p:cNvPr id="2051" name="Rectangle 3">
            <a:extLst>
              <a:ext uri="{FF2B5EF4-FFF2-40B4-BE49-F238E27FC236}">
                <a16:creationId xmlns:a16="http://schemas.microsoft.com/office/drawing/2014/main" id="{1ED9FAB8-6E1C-4FB1-BA75-DFFA3E107351}"/>
              </a:ext>
            </a:extLst>
          </p:cNvPr>
          <p:cNvSpPr>
            <a:spLocks noGrp="1" noChangeArrowheads="1"/>
          </p:cNvSpPr>
          <p:nvPr>
            <p:ph type="subTitle" idx="1"/>
          </p:nvPr>
        </p:nvSpPr>
        <p:spPr>
          <a:xfrm>
            <a:off x="2438400" y="4814887"/>
            <a:ext cx="4038600" cy="1128713"/>
          </a:xfrm>
        </p:spPr>
        <p:txBody>
          <a:bodyPr/>
          <a:lstStyle/>
          <a:p>
            <a:pPr>
              <a:defRPr/>
            </a:pPr>
            <a:r>
              <a:rPr lang="en-US" dirty="0">
                <a:latin typeface="Calibri" panose="020F0502020204030204" pitchFamily="34" charset="0"/>
              </a:rPr>
              <a:t>Dr. Andrew M. Woods</a:t>
            </a:r>
          </a:p>
          <a:p>
            <a:pPr marL="0" marR="0" lvl="0" indent="0" algn="ctr" defTabSz="914400" rtl="0" eaLnBrk="0" fontAlgn="base" latinLnBrk="0" hangingPunct="0">
              <a:lnSpc>
                <a:spcPct val="100000"/>
              </a:lnSpc>
              <a:spcBef>
                <a:spcPts val="0"/>
              </a:spcBef>
              <a:spcAft>
                <a:spcPct val="0"/>
              </a:spcAft>
              <a:buClrTx/>
              <a:buSzTx/>
              <a:buFontTx/>
              <a:buNone/>
              <a:tabLst/>
              <a:defRPr/>
            </a:pPr>
            <a:r>
              <a:rPr kumimoji="0" lang="en-US" altLang="en-US" sz="1800" b="1" i="0" u="none" strike="noStrike" kern="1200" cap="none" spc="0" normalizeH="0" baseline="0" noProof="0" dirty="0">
                <a:ln>
                  <a:noFill/>
                </a:ln>
                <a:solidFill>
                  <a:srgbClr val="FFFFCC"/>
                </a:solidFill>
                <a:effectLst/>
                <a:uLnTx/>
                <a:uFillTx/>
                <a:latin typeface="Calibri" panose="020F0502020204030204" pitchFamily="34" charset="0"/>
                <a:ea typeface="+mn-ea"/>
                <a:cs typeface="Arial" panose="020B0604020202020204" pitchFamily="34" charset="0"/>
              </a:rPr>
              <a:t>Sugar Land Bible Church</a:t>
            </a:r>
          </a:p>
          <a:p>
            <a:pPr marL="0" marR="0" lvl="0" indent="0" algn="ctr" defTabSz="914400" rtl="0" eaLnBrk="0" fontAlgn="base" latinLnBrk="0" hangingPunct="0">
              <a:lnSpc>
                <a:spcPct val="100000"/>
              </a:lnSpc>
              <a:spcBef>
                <a:spcPts val="0"/>
              </a:spcBef>
              <a:spcAft>
                <a:spcPct val="0"/>
              </a:spcAft>
              <a:buClrTx/>
              <a:buSzTx/>
              <a:buFontTx/>
              <a:buNone/>
              <a:tabLst/>
              <a:defRPr/>
            </a:pPr>
            <a:r>
              <a:rPr kumimoji="0" lang="en-US" altLang="en-US" sz="1800" b="1" i="0" u="none" strike="noStrike" kern="1200" cap="none" spc="0" normalizeH="0" baseline="0" noProof="0" dirty="0">
                <a:ln>
                  <a:noFill/>
                </a:ln>
                <a:solidFill>
                  <a:srgbClr val="FFFFCC"/>
                </a:solidFill>
                <a:effectLst/>
                <a:uLnTx/>
                <a:uFillTx/>
                <a:latin typeface="Calibri" panose="020F0502020204030204" pitchFamily="34" charset="0"/>
                <a:ea typeface="+mn-ea"/>
                <a:cs typeface="Arial" panose="020B0604020202020204" pitchFamily="34" charset="0"/>
              </a:rPr>
              <a:t>Christmas 2020</a:t>
            </a:r>
            <a:endParaRPr lang="en-US" dirty="0">
              <a:latin typeface="Calibri" panose="020F0502020204030204" pitchFamily="34" charset="0"/>
            </a:endParaRPr>
          </a:p>
        </p:txBody>
      </p:sp>
      <p:pic>
        <p:nvPicPr>
          <p:cNvPr id="17413" name="Picture 7" descr="C:\Documents and Settings\Owner\Application Data\Microsoft\Media Catalog\Downloaded Clips\cl0\re00014_.wmf">
            <a:extLst>
              <a:ext uri="{FF2B5EF4-FFF2-40B4-BE49-F238E27FC236}">
                <a16:creationId xmlns:a16="http://schemas.microsoft.com/office/drawing/2014/main" id="{DFAE9EFB-EB14-4E10-B509-F9506A56B8AA}"/>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23900" y="2971800"/>
            <a:ext cx="76962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Picture 8" descr="C:\Documents and Settings\Owner\Application Data\Microsoft\Media Catalog\Downloaded Clips\cl79\j0304869.wmf">
            <a:extLst>
              <a:ext uri="{FF2B5EF4-FFF2-40B4-BE49-F238E27FC236}">
                <a16:creationId xmlns:a16="http://schemas.microsoft.com/office/drawing/2014/main" id="{7B011E77-7A3B-4CC4-A2F1-11FF359D4314}"/>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937000" y="0"/>
            <a:ext cx="12700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7" name="Text Box 9">
            <a:extLst>
              <a:ext uri="{FF2B5EF4-FFF2-40B4-BE49-F238E27FC236}">
                <a16:creationId xmlns:a16="http://schemas.microsoft.com/office/drawing/2014/main" id="{A5E15501-4CBC-421C-A8E9-3B00E37083E0}"/>
              </a:ext>
            </a:extLst>
          </p:cNvPr>
          <p:cNvSpPr txBox="1">
            <a:spLocks noChangeArrowheads="1"/>
          </p:cNvSpPr>
          <p:nvPr/>
        </p:nvSpPr>
        <p:spPr bwMode="auto">
          <a:xfrm>
            <a:off x="1552575" y="6172200"/>
            <a:ext cx="6038850" cy="646331"/>
          </a:xfrm>
          <a:prstGeom prst="rect">
            <a:avLst/>
          </a:prstGeom>
          <a:noFill/>
          <a:ln w="9525">
            <a:noFill/>
            <a:miter lim="800000"/>
            <a:headEnd/>
            <a:tailEnd/>
          </a:ln>
          <a:effectLst/>
        </p:spPr>
        <p:txBody>
          <a:bodyPr wrap="square">
            <a:spAutoFit/>
          </a:bodyPr>
          <a:lstStyle/>
          <a:p>
            <a:pPr algn="ctr">
              <a:spcBef>
                <a:spcPct val="50000"/>
              </a:spcBef>
              <a:defRPr/>
            </a:pPr>
            <a:r>
              <a:rPr lang="en-US" sz="1200" dirty="0">
                <a:latin typeface="Calibri" panose="020F0502020204030204" pitchFamily="34" charset="0"/>
                <a:cs typeface="+mn-cs"/>
              </a:rPr>
              <a:t>Some artwork by Pat </a:t>
            </a:r>
            <a:r>
              <a:rPr lang="en-US" sz="1200" dirty="0" err="1">
                <a:latin typeface="Calibri" panose="020F0502020204030204" pitchFamily="34" charset="0"/>
                <a:cs typeface="+mn-cs"/>
              </a:rPr>
              <a:t>Marvenko</a:t>
            </a:r>
            <a:r>
              <a:rPr lang="en-US" sz="1200" dirty="0">
                <a:latin typeface="Calibri" panose="020F0502020204030204" pitchFamily="34" charset="0"/>
                <a:cs typeface="+mn-cs"/>
              </a:rPr>
              <a:t> Smith, Copyright 1992 is used from a series titled, “Revelation Illustrated” and is used with permission.  It is available in fine art prints and visual teaching materials. Call 1-800-3277330 for a free brochure, or go to </a:t>
            </a:r>
            <a:r>
              <a:rPr lang="en-US" sz="1200" dirty="0">
                <a:solidFill>
                  <a:srgbClr val="FFFFCC"/>
                </a:solidFill>
                <a:latin typeface="Calibri" panose="020F0502020204030204" pitchFamily="34" charset="0"/>
                <a:cs typeface="+mn-cs"/>
                <a:hlinkClick r:id="rId4"/>
              </a:rPr>
              <a:t>www.revelationillustrated.com</a:t>
            </a:r>
            <a:r>
              <a:rPr lang="en-US" sz="1200" dirty="0">
                <a:latin typeface="Calibri" panose="020F0502020204030204" pitchFamily="34" charset="0"/>
                <a:cs typeface="+mn-cs"/>
              </a:rPr>
              <a:t> </a:t>
            </a:r>
            <a:endParaRPr lang="en-US" sz="1200" dirty="0">
              <a:effectLst>
                <a:outerShdw blurRad="38100" dist="38100" dir="2700000" algn="tl">
                  <a:srgbClr val="000000"/>
                </a:outerShdw>
              </a:effectLst>
              <a:latin typeface="Calibri" panose="020F0502020204030204" pitchFamily="34" charset="0"/>
              <a:cs typeface="+mn-c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C591A0E-1505-466B-BF1B-E41B6D0547A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a:extLst>
              <a:ext uri="{FF2B5EF4-FFF2-40B4-BE49-F238E27FC236}">
                <a16:creationId xmlns:a16="http://schemas.microsoft.com/office/drawing/2014/main" id="{D71B4AFF-EB89-48B1-AFEB-883AE1D0A819}"/>
              </a:ext>
            </a:extLst>
          </p:cNvPr>
          <p:cNvSpPr>
            <a:spLocks noChangeArrowheads="1"/>
          </p:cNvSpPr>
          <p:nvPr/>
        </p:nvSpPr>
        <p:spPr bwMode="auto">
          <a:xfrm>
            <a:off x="0" y="0"/>
            <a:ext cx="9144000" cy="4939814"/>
          </a:xfrm>
          <a:prstGeom prst="rect">
            <a:avLst/>
          </a:prstGeom>
          <a:noFill/>
          <a:ln w="28575">
            <a:noFill/>
            <a:miter lim="800000"/>
            <a:headEnd/>
            <a:tailEnd/>
          </a:ln>
        </p:spPr>
        <p:txBody>
          <a:bodyPr wrap="square">
            <a:spAutoFit/>
          </a:bodyPr>
          <a:lstStyle/>
          <a:p>
            <a:pPr algn="ctr">
              <a:spcAft>
                <a:spcPts val="600"/>
              </a:spcAft>
              <a:defRPr/>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Genesis 1:26-28</a:t>
            </a:r>
          </a:p>
          <a:p>
            <a:pPr algn="just">
              <a:defRPr/>
            </a:pPr>
            <a:r>
              <a:rPr lang="en-US" sz="2700" baseline="30000" dirty="0">
                <a:effectLst>
                  <a:outerShdw blurRad="38100" dist="38100" dir="2700000" algn="tl">
                    <a:srgbClr val="000000">
                      <a:alpha val="43137"/>
                    </a:srgbClr>
                  </a:outerShdw>
                </a:effectLst>
                <a:latin typeface="Calibri" panose="020F0502020204030204" pitchFamily="34" charset="0"/>
              </a:rPr>
              <a:t>26 </a:t>
            </a:r>
            <a:r>
              <a:rPr lang="en-US" sz="2700" dirty="0">
                <a:effectLst>
                  <a:outerShdw blurRad="38100" dist="38100" dir="2700000" algn="tl">
                    <a:srgbClr val="000000">
                      <a:alpha val="43137"/>
                    </a:srgbClr>
                  </a:outerShdw>
                </a:effectLst>
                <a:latin typeface="Calibri" panose="020F0502020204030204" pitchFamily="34" charset="0"/>
              </a:rPr>
              <a:t>Then God said, “Let Us make man in Our image, according to Our likeness; and let them rule over the fish of the sea and over the birds of the sky and over the cattle and over all the earth, and over every creeping thing that creeps on the earth.” </a:t>
            </a:r>
            <a:r>
              <a:rPr lang="en-US" sz="2700" baseline="30000" dirty="0">
                <a:effectLst>
                  <a:outerShdw blurRad="38100" dist="38100" dir="2700000" algn="tl">
                    <a:srgbClr val="000000">
                      <a:alpha val="43137"/>
                    </a:srgbClr>
                  </a:outerShdw>
                </a:effectLst>
                <a:latin typeface="Calibri" panose="020F0502020204030204" pitchFamily="34" charset="0"/>
              </a:rPr>
              <a:t>27 </a:t>
            </a:r>
            <a:r>
              <a:rPr lang="en-US" sz="2700" dirty="0">
                <a:effectLst>
                  <a:outerShdw blurRad="38100" dist="38100" dir="2700000" algn="tl">
                    <a:srgbClr val="000000">
                      <a:alpha val="43137"/>
                    </a:srgbClr>
                  </a:outerShdw>
                </a:effectLst>
                <a:latin typeface="Calibri" panose="020F0502020204030204" pitchFamily="34" charset="0"/>
              </a:rPr>
              <a:t>God created man in His own image, in the image of God He created him; male and female He created them. </a:t>
            </a:r>
            <a:r>
              <a:rPr lang="en-US" sz="2700" baseline="30000" dirty="0">
                <a:effectLst>
                  <a:outerShdw blurRad="38100" dist="38100" dir="2700000" algn="tl">
                    <a:srgbClr val="000000">
                      <a:alpha val="43137"/>
                    </a:srgbClr>
                  </a:outerShdw>
                </a:effectLst>
                <a:latin typeface="Calibri" panose="020F0502020204030204" pitchFamily="34" charset="0"/>
              </a:rPr>
              <a:t>28 </a:t>
            </a:r>
            <a:r>
              <a:rPr lang="en-US" sz="2700" dirty="0">
                <a:effectLst>
                  <a:outerShdw blurRad="38100" dist="38100" dir="2700000" algn="tl">
                    <a:srgbClr val="000000">
                      <a:alpha val="43137"/>
                    </a:srgbClr>
                  </a:outerShdw>
                </a:effectLst>
                <a:latin typeface="Calibri" panose="020F0502020204030204" pitchFamily="34" charset="0"/>
              </a:rPr>
              <a:t>God blessed them; and God said to them, “Be fruitful and multiply, and fill the earth, and subdue it; and rule over the fish of the sea and over the birds of the sky and over every living thing that moves on the earth.”</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B519727-0386-469E-92FC-51A59DE3D4F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a:extLst>
              <a:ext uri="{FF2B5EF4-FFF2-40B4-BE49-F238E27FC236}">
                <a16:creationId xmlns:a16="http://schemas.microsoft.com/office/drawing/2014/main" id="{4B16F356-FC16-4B20-A141-F050897C59F4}"/>
              </a:ext>
            </a:extLst>
          </p:cNvPr>
          <p:cNvSpPr>
            <a:spLocks noChangeArrowheads="1"/>
          </p:cNvSpPr>
          <p:nvPr/>
        </p:nvSpPr>
        <p:spPr bwMode="auto">
          <a:xfrm>
            <a:off x="0" y="0"/>
            <a:ext cx="9144000" cy="4939814"/>
          </a:xfrm>
          <a:prstGeom prst="rect">
            <a:avLst/>
          </a:prstGeom>
          <a:noFill/>
          <a:ln w="28575">
            <a:noFill/>
            <a:miter lim="800000"/>
            <a:headEnd/>
            <a:tailEnd/>
          </a:ln>
        </p:spPr>
        <p:txBody>
          <a:bodyPr wrap="square">
            <a:spAutoFit/>
          </a:bodyPr>
          <a:lstStyle/>
          <a:p>
            <a:pPr algn="ctr">
              <a:spcAft>
                <a:spcPts val="600"/>
              </a:spcAft>
              <a:defRPr/>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Genesis 1:26-28</a:t>
            </a:r>
          </a:p>
          <a:p>
            <a:pPr algn="just">
              <a:defRPr/>
            </a:pPr>
            <a:r>
              <a:rPr lang="en-US" sz="2700" baseline="30000" dirty="0">
                <a:latin typeface="Calibri" panose="020F0502020204030204" pitchFamily="34" charset="0"/>
              </a:rPr>
              <a:t>26 </a:t>
            </a:r>
            <a:r>
              <a:rPr lang="en-US" sz="2700" dirty="0">
                <a:latin typeface="Calibri" panose="020F0502020204030204" pitchFamily="34" charset="0"/>
              </a:rPr>
              <a:t>Then God said, “Let Us make man in Our image, according to Our likeness; and let </a:t>
            </a:r>
            <a:r>
              <a:rPr lang="en-US" sz="2700" b="1" u="sng" dirty="0">
                <a:solidFill>
                  <a:srgbClr val="FFFFCC"/>
                </a:solidFill>
                <a:latin typeface="Calibri" panose="020F0502020204030204" pitchFamily="34" charset="0"/>
              </a:rPr>
              <a:t>them rule over the fish of the sea and over the birds of the sky and over the cattle and over all the earth, and over every creeping thing that creeps on the earth</a:t>
            </a:r>
            <a:r>
              <a:rPr lang="en-US" sz="2700" dirty="0">
                <a:latin typeface="Calibri" panose="020F0502020204030204" pitchFamily="34" charset="0"/>
              </a:rPr>
              <a:t>.” </a:t>
            </a:r>
            <a:r>
              <a:rPr lang="en-US" sz="2700" baseline="30000" dirty="0">
                <a:latin typeface="Calibri" panose="020F0502020204030204" pitchFamily="34" charset="0"/>
              </a:rPr>
              <a:t>27 </a:t>
            </a:r>
            <a:r>
              <a:rPr lang="en-US" sz="2700" dirty="0">
                <a:latin typeface="Calibri" panose="020F0502020204030204" pitchFamily="34" charset="0"/>
              </a:rPr>
              <a:t>God created man in His own image, in the image of God He created him; male and female He created them. </a:t>
            </a:r>
            <a:r>
              <a:rPr lang="en-US" sz="2700" baseline="30000" dirty="0">
                <a:latin typeface="Calibri" panose="020F0502020204030204" pitchFamily="34" charset="0"/>
              </a:rPr>
              <a:t>28 </a:t>
            </a:r>
            <a:r>
              <a:rPr lang="en-US" sz="2700" dirty="0">
                <a:latin typeface="Calibri" panose="020F0502020204030204" pitchFamily="34" charset="0"/>
              </a:rPr>
              <a:t>God blessed them; and God said to them, “Be fruitful and multiply, and fill the earth, and </a:t>
            </a:r>
            <a:r>
              <a:rPr lang="en-US" sz="2700" b="1" u="sng" dirty="0">
                <a:solidFill>
                  <a:srgbClr val="FFFFCC"/>
                </a:solidFill>
                <a:latin typeface="Calibri" panose="020F0502020204030204" pitchFamily="34" charset="0"/>
              </a:rPr>
              <a:t>subdue it; and rule over the fish of the sea and over the birds of the sky and over every living thing that moves on the earth</a:t>
            </a:r>
            <a:r>
              <a:rPr lang="en-US" sz="2700" dirty="0">
                <a:latin typeface="Calibri" panose="020F0502020204030204" pitchFamily="34" charset="0"/>
              </a:rPr>
              <a: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838200" y="228600"/>
            <a:ext cx="7458974" cy="685800"/>
          </a:xfrm>
        </p:spPr>
        <p:txBody>
          <a:bodyPr/>
          <a:lstStyle/>
          <a:p>
            <a:pPr algn="ctr" eaLnBrk="1" hangingPunct="1"/>
            <a:r>
              <a:rPr lang="en-US" sz="3600" dirty="0">
                <a:effectLst>
                  <a:outerShdw blurRad="38100" dist="38100" dir="2700000" algn="tl">
                    <a:srgbClr val="000000">
                      <a:alpha val="43137"/>
                    </a:srgbClr>
                  </a:outerShdw>
                </a:effectLst>
              </a:rPr>
              <a:t>Biblical Significance of Naming</a:t>
            </a:r>
          </a:p>
        </p:txBody>
      </p:sp>
      <p:sp>
        <p:nvSpPr>
          <p:cNvPr id="6147" name="Rectangle 3"/>
          <p:cNvSpPr>
            <a:spLocks noGrp="1" noChangeArrowheads="1"/>
          </p:cNvSpPr>
          <p:nvPr>
            <p:ph type="body" idx="1"/>
          </p:nvPr>
        </p:nvSpPr>
        <p:spPr>
          <a:xfrm>
            <a:off x="4957313" y="1676400"/>
            <a:ext cx="3729487" cy="3886200"/>
          </a:xfrm>
        </p:spPr>
        <p:txBody>
          <a:bodyPr/>
          <a:lstStyle/>
          <a:p>
            <a:pPr marL="461963" indent="-461963">
              <a:spcBef>
                <a:spcPts val="0"/>
              </a:spcBef>
              <a:spcAft>
                <a:spcPts val="2400"/>
              </a:spcAft>
              <a:defRPr/>
            </a:pPr>
            <a:r>
              <a:rPr lang="en-US" dirty="0">
                <a:effectLst>
                  <a:outerShdw blurRad="38100" dist="38100" dir="2700000" algn="tl">
                    <a:srgbClr val="000000">
                      <a:alpha val="43137"/>
                    </a:srgbClr>
                  </a:outerShdw>
                </a:effectLst>
              </a:rPr>
              <a:t>Genesis 1:8</a:t>
            </a:r>
          </a:p>
          <a:p>
            <a:pPr marL="461963" indent="-461963">
              <a:spcBef>
                <a:spcPts val="0"/>
              </a:spcBef>
              <a:spcAft>
                <a:spcPts val="2400"/>
              </a:spcAft>
              <a:defRPr/>
            </a:pPr>
            <a:r>
              <a:rPr lang="en-US" dirty="0">
                <a:effectLst>
                  <a:outerShdw blurRad="38100" dist="38100" dir="2700000" algn="tl">
                    <a:srgbClr val="000000">
                      <a:alpha val="43137"/>
                    </a:srgbClr>
                  </a:outerShdw>
                </a:effectLst>
              </a:rPr>
              <a:t>Numbers 32:37-38</a:t>
            </a:r>
          </a:p>
          <a:p>
            <a:pPr marL="461963" indent="-461963">
              <a:spcBef>
                <a:spcPts val="0"/>
              </a:spcBef>
              <a:spcAft>
                <a:spcPts val="2400"/>
              </a:spcAft>
              <a:defRPr/>
            </a:pPr>
            <a:r>
              <a:rPr lang="en-US" dirty="0">
                <a:effectLst>
                  <a:outerShdw blurRad="38100" dist="38100" dir="2700000" algn="tl">
                    <a:srgbClr val="000000">
                      <a:alpha val="43137"/>
                    </a:srgbClr>
                  </a:outerShdw>
                </a:effectLst>
              </a:rPr>
              <a:t>2 Kings 23:24</a:t>
            </a:r>
          </a:p>
          <a:p>
            <a:pPr marL="461963" indent="-461963">
              <a:spcBef>
                <a:spcPts val="0"/>
              </a:spcBef>
              <a:spcAft>
                <a:spcPts val="2400"/>
              </a:spcAft>
              <a:defRPr/>
            </a:pPr>
            <a:r>
              <a:rPr lang="en-US" dirty="0">
                <a:effectLst>
                  <a:outerShdw blurRad="38100" dist="38100" dir="2700000" algn="tl">
                    <a:srgbClr val="000000">
                      <a:alpha val="43137"/>
                    </a:srgbClr>
                  </a:outerShdw>
                </a:effectLst>
              </a:rPr>
              <a:t>2 Kings 24:17</a:t>
            </a:r>
          </a:p>
          <a:p>
            <a:pPr marL="461963" indent="-461963">
              <a:spcBef>
                <a:spcPts val="0"/>
              </a:spcBef>
              <a:spcAft>
                <a:spcPts val="2400"/>
              </a:spcAft>
              <a:defRPr/>
            </a:pPr>
            <a:r>
              <a:rPr lang="en-US" dirty="0">
                <a:effectLst>
                  <a:outerShdw blurRad="38100" dist="38100" dir="2700000" algn="tl">
                    <a:srgbClr val="000000">
                      <a:alpha val="43137"/>
                    </a:srgbClr>
                  </a:outerShdw>
                </a:effectLst>
              </a:rPr>
              <a:t>Daniel 1:6-7</a:t>
            </a:r>
            <a:endParaRPr lang="en-US" sz="2800" dirty="0">
              <a:effectLst>
                <a:outerShdw blurRad="38100" dist="38100" dir="2700000" algn="tl">
                  <a:srgbClr val="000000">
                    <a:alpha val="43137"/>
                  </a:srgbClr>
                </a:outerShdw>
              </a:effectLst>
            </a:endParaRPr>
          </a:p>
        </p:txBody>
      </p:sp>
      <p:sp>
        <p:nvSpPr>
          <p:cNvPr id="2" name="TextBox 1"/>
          <p:cNvSpPr txBox="1"/>
          <p:nvPr/>
        </p:nvSpPr>
        <p:spPr>
          <a:xfrm>
            <a:off x="4960361" y="6412468"/>
            <a:ext cx="3336813" cy="369332"/>
          </a:xfrm>
          <a:prstGeom prst="rect">
            <a:avLst/>
          </a:prstGeom>
          <a:noFill/>
        </p:spPr>
        <p:txBody>
          <a:bodyPr wrap="square" rtlCol="0">
            <a:spAutoFit/>
          </a:bodyPr>
          <a:lstStyle/>
          <a:p>
            <a:pPr algn="ctr">
              <a:spcBef>
                <a:spcPct val="50000"/>
              </a:spcBef>
            </a:pPr>
            <a:r>
              <a:rPr lang="en-US" sz="1800" dirty="0">
                <a:effectLst>
                  <a:outerShdw blurRad="38100" dist="38100" dir="2700000" algn="tl">
                    <a:srgbClr val="000000">
                      <a:alpha val="43137"/>
                    </a:srgbClr>
                  </a:outerShdw>
                </a:effectLst>
                <a:latin typeface="Calibri" panose="020F0502020204030204" pitchFamily="34" charset="0"/>
              </a:rPr>
              <a:t>Fruchtenbaum, </a:t>
            </a:r>
            <a:r>
              <a:rPr lang="en-US" sz="1800" i="1" dirty="0">
                <a:effectLst>
                  <a:outerShdw blurRad="38100" dist="38100" dir="2700000" algn="tl">
                    <a:srgbClr val="000000">
                      <a:alpha val="43137"/>
                    </a:srgbClr>
                  </a:outerShdw>
                </a:effectLst>
                <a:latin typeface="Calibri" panose="020F0502020204030204" pitchFamily="34" charset="0"/>
              </a:rPr>
              <a:t>Genesis</a:t>
            </a:r>
            <a:r>
              <a:rPr lang="en-US" sz="1800" dirty="0">
                <a:effectLst>
                  <a:outerShdw blurRad="38100" dist="38100" dir="2700000" algn="tl">
                    <a:srgbClr val="000000">
                      <a:alpha val="43137"/>
                    </a:srgbClr>
                  </a:outerShdw>
                </a:effectLst>
                <a:latin typeface="Calibri" panose="020F0502020204030204" pitchFamily="34" charset="0"/>
              </a:rPr>
              <a:t>, 84</a:t>
            </a:r>
          </a:p>
        </p:txBody>
      </p:sp>
      <p:pic>
        <p:nvPicPr>
          <p:cNvPr id="5" name="Picture 4">
            <a:extLst>
              <a:ext uri="{FF2B5EF4-FFF2-40B4-BE49-F238E27FC236}">
                <a16:creationId xmlns:a16="http://schemas.microsoft.com/office/drawing/2014/main" id="{BA859B39-3FD3-4278-B862-07C65A4D57C3}"/>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64489" y="1066800"/>
            <a:ext cx="3902711" cy="5486400"/>
          </a:xfrm>
          <a:prstGeom prst="rect">
            <a:avLst/>
          </a:prstGeom>
        </p:spPr>
      </p:pic>
    </p:spTree>
    <p:extLst>
      <p:ext uri="{BB962C8B-B14F-4D97-AF65-F5344CB8AC3E}">
        <p14:creationId xmlns:p14="http://schemas.microsoft.com/office/powerpoint/2010/main" val="19377787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4">
            <a:extLst>
              <a:ext uri="{FF2B5EF4-FFF2-40B4-BE49-F238E27FC236}">
                <a16:creationId xmlns:a16="http://schemas.microsoft.com/office/drawing/2014/main" id="{693BBF61-C2A0-47A8-914D-63766DD4084E}"/>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85800" y="228600"/>
            <a:ext cx="77724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685800" y="228600"/>
            <a:ext cx="7772400" cy="914400"/>
          </a:xfrm>
        </p:spPr>
        <p:txBody>
          <a:bodyPr/>
          <a:lstStyle/>
          <a:p>
            <a:pPr algn="ctr"/>
            <a:r>
              <a:rPr lang="en-US" altLang="en-US" sz="4000" dirty="0">
                <a:effectLst>
                  <a:outerShdw blurRad="38100" dist="38100" dir="2700000" algn="tl">
                    <a:srgbClr val="000000">
                      <a:alpha val="43137"/>
                    </a:srgbClr>
                  </a:outerShdw>
                </a:effectLst>
              </a:rPr>
              <a:t>Satan as Ruler of this World</a:t>
            </a:r>
          </a:p>
        </p:txBody>
      </p:sp>
      <p:sp>
        <p:nvSpPr>
          <p:cNvPr id="25603" name="Rectangle 3"/>
          <p:cNvSpPr>
            <a:spLocks noGrp="1" noChangeArrowheads="1"/>
          </p:cNvSpPr>
          <p:nvPr>
            <p:ph type="body" idx="1"/>
          </p:nvPr>
        </p:nvSpPr>
        <p:spPr>
          <a:xfrm>
            <a:off x="491150" y="1600200"/>
            <a:ext cx="4766649" cy="4267200"/>
          </a:xfrm>
        </p:spPr>
        <p:txBody>
          <a:bodyPr/>
          <a:lstStyle/>
          <a:p>
            <a:pPr marL="457200" indent="-457200" eaLnBrk="1" hangingPunct="1">
              <a:spcBef>
                <a:spcPts val="0"/>
              </a:spcBef>
              <a:spcAft>
                <a:spcPts val="1800"/>
              </a:spcAft>
              <a:buClr>
                <a:srgbClr val="00FFFF"/>
              </a:buClr>
              <a:defRPr/>
            </a:pPr>
            <a:r>
              <a:rPr lang="en-US" altLang="en-US" dirty="0">
                <a:effectLst>
                  <a:outerShdw blurRad="38100" dist="38100" dir="2700000" algn="tl">
                    <a:srgbClr val="000000">
                      <a:alpha val="43137"/>
                    </a:srgbClr>
                  </a:outerShdw>
                </a:effectLst>
              </a:rPr>
              <a:t>Job 1:7; 2:2</a:t>
            </a:r>
          </a:p>
          <a:p>
            <a:pPr marL="457200" indent="-457200" eaLnBrk="1" hangingPunct="1">
              <a:spcBef>
                <a:spcPts val="0"/>
              </a:spcBef>
              <a:spcAft>
                <a:spcPts val="1800"/>
              </a:spcAft>
              <a:buClr>
                <a:srgbClr val="00FFFF"/>
              </a:buClr>
              <a:defRPr/>
            </a:pPr>
            <a:r>
              <a:rPr lang="en-US" altLang="en-US" dirty="0">
                <a:effectLst>
                  <a:outerShdw blurRad="38100" dist="38100" dir="2700000" algn="tl">
                    <a:srgbClr val="000000">
                      <a:alpha val="43137"/>
                    </a:srgbClr>
                  </a:outerShdw>
                </a:effectLst>
              </a:rPr>
              <a:t>Luke 4:5-7</a:t>
            </a:r>
          </a:p>
          <a:p>
            <a:pPr marL="457200" indent="-457200" eaLnBrk="1" hangingPunct="1">
              <a:spcBef>
                <a:spcPts val="0"/>
              </a:spcBef>
              <a:spcAft>
                <a:spcPts val="1800"/>
              </a:spcAft>
              <a:buClr>
                <a:srgbClr val="00FFFF"/>
              </a:buClr>
              <a:defRPr/>
            </a:pPr>
            <a:r>
              <a:rPr lang="en-US" altLang="en-US" dirty="0">
                <a:effectLst>
                  <a:outerShdw blurRad="38100" dist="38100" dir="2700000" algn="tl">
                    <a:srgbClr val="000000">
                      <a:alpha val="43137"/>
                    </a:srgbClr>
                  </a:outerShdw>
                </a:effectLst>
              </a:rPr>
              <a:t>John 12:31; 14:30; 16:11</a:t>
            </a:r>
          </a:p>
          <a:p>
            <a:pPr marL="457200" indent="-457200" eaLnBrk="1" hangingPunct="1">
              <a:spcBef>
                <a:spcPts val="0"/>
              </a:spcBef>
              <a:spcAft>
                <a:spcPts val="1800"/>
              </a:spcAft>
              <a:buClr>
                <a:srgbClr val="00FFFF"/>
              </a:buClr>
              <a:defRPr/>
            </a:pPr>
            <a:r>
              <a:rPr lang="en-US" altLang="en-US" dirty="0">
                <a:effectLst>
                  <a:outerShdw blurRad="38100" dist="38100" dir="2700000" algn="tl">
                    <a:srgbClr val="000000">
                      <a:alpha val="43137"/>
                    </a:srgbClr>
                  </a:outerShdw>
                </a:effectLst>
              </a:rPr>
              <a:t>2 Corinthians 4:4</a:t>
            </a:r>
          </a:p>
          <a:p>
            <a:pPr marL="457200" indent="-457200" eaLnBrk="1" hangingPunct="1">
              <a:spcBef>
                <a:spcPts val="0"/>
              </a:spcBef>
              <a:spcAft>
                <a:spcPts val="1800"/>
              </a:spcAft>
              <a:buClr>
                <a:srgbClr val="00FFFF"/>
              </a:buClr>
              <a:defRPr/>
            </a:pPr>
            <a:r>
              <a:rPr lang="en-US" altLang="en-US" dirty="0">
                <a:effectLst>
                  <a:outerShdw blurRad="38100" dist="38100" dir="2700000" algn="tl">
                    <a:srgbClr val="000000">
                      <a:alpha val="43137"/>
                    </a:srgbClr>
                  </a:outerShdw>
                </a:effectLst>
              </a:rPr>
              <a:t>Ephesians 2:2</a:t>
            </a:r>
          </a:p>
          <a:p>
            <a:pPr marL="457200" indent="-457200" eaLnBrk="1" hangingPunct="1">
              <a:spcBef>
                <a:spcPts val="0"/>
              </a:spcBef>
              <a:spcAft>
                <a:spcPts val="1800"/>
              </a:spcAft>
              <a:buClr>
                <a:srgbClr val="00FFFF"/>
              </a:buClr>
              <a:defRPr/>
            </a:pPr>
            <a:r>
              <a:rPr lang="en-US" altLang="en-US" dirty="0">
                <a:effectLst>
                  <a:outerShdw blurRad="38100" dist="38100" dir="2700000" algn="tl">
                    <a:srgbClr val="000000">
                      <a:alpha val="43137"/>
                    </a:srgbClr>
                  </a:outerShdw>
                </a:effectLst>
              </a:rPr>
              <a:t>1 John 4:4; 5:19</a:t>
            </a:r>
          </a:p>
        </p:txBody>
      </p:sp>
      <p:pic>
        <p:nvPicPr>
          <p:cNvPr id="43012" name="Picture 8" descr="D:\Powerpoint JPEG Images\22.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638800" y="2209800"/>
            <a:ext cx="3082500" cy="2327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089488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2D699A13-E3BF-4E80-A7BA-5AE615F75764}"/>
              </a:ext>
            </a:extLst>
          </p:cNvPr>
          <p:cNvSpPr>
            <a:spLocks noGrp="1" noChangeArrowheads="1"/>
          </p:cNvSpPr>
          <p:nvPr>
            <p:ph type="title"/>
          </p:nvPr>
        </p:nvSpPr>
        <p:spPr>
          <a:xfrm>
            <a:off x="1562100" y="228600"/>
            <a:ext cx="6019800" cy="1447800"/>
          </a:xfrm>
        </p:spPr>
        <p:txBody>
          <a:bodyPr/>
          <a:lstStyle/>
          <a:p>
            <a:pPr algn="ctr" eaLnBrk="1" hangingPunct="1"/>
            <a:r>
              <a:rPr lang="en-US" alt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Names &amp; Titles Demonstrating Satan’s Post-Fall, Earthly Authority </a:t>
            </a:r>
            <a:br>
              <a:rPr lang="en-US" alt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en-US" altLang="en-US" sz="2400" dirty="0">
                <a:solidFill>
                  <a:schemeClr val="tx1"/>
                </a:solidFill>
                <a:effectLst>
                  <a:outerShdw blurRad="38100" dist="38100" dir="2700000" algn="tl">
                    <a:srgbClr val="000000">
                      <a:alpha val="43137"/>
                    </a:srgbClr>
                  </a:outerShdw>
                </a:effectLst>
                <a:ea typeface="+mn-ea"/>
                <a:cs typeface="Calibri" panose="020F0502020204030204" pitchFamily="34" charset="0"/>
              </a:rPr>
              <a:t>(Job 1:7; 2:2; Luke 4:5-8; Rom. 8:19-22)</a:t>
            </a:r>
            <a:endParaRPr lang="en-US" altLang="en-US" sz="2800" dirty="0">
              <a:solidFill>
                <a:schemeClr val="tx1"/>
              </a:solidFill>
              <a:effectLst>
                <a:outerShdw blurRad="38100" dist="38100" dir="2700000" algn="tl">
                  <a:srgbClr val="000000">
                    <a:alpha val="43137"/>
                  </a:srgbClr>
                </a:outerShdw>
              </a:effectLst>
              <a:ea typeface="+mn-ea"/>
              <a:cs typeface="Calibri" panose="020F0502020204030204" pitchFamily="34" charset="0"/>
            </a:endParaRPr>
          </a:p>
        </p:txBody>
      </p:sp>
      <p:sp>
        <p:nvSpPr>
          <p:cNvPr id="6147" name="Rectangle 3">
            <a:extLst>
              <a:ext uri="{FF2B5EF4-FFF2-40B4-BE49-F238E27FC236}">
                <a16:creationId xmlns:a16="http://schemas.microsoft.com/office/drawing/2014/main" id="{E20A4117-02C0-435B-BA49-74ABF45830C5}"/>
              </a:ext>
            </a:extLst>
          </p:cNvPr>
          <p:cNvSpPr>
            <a:spLocks noGrp="1" noChangeArrowheads="1"/>
          </p:cNvSpPr>
          <p:nvPr>
            <p:ph type="body" idx="1"/>
          </p:nvPr>
        </p:nvSpPr>
        <p:spPr>
          <a:xfrm>
            <a:off x="1714500" y="2057400"/>
            <a:ext cx="7353300" cy="4114800"/>
          </a:xfrm>
        </p:spPr>
        <p:txBody>
          <a:bodyPr/>
          <a:lstStyle/>
          <a:p>
            <a:pPr marL="461963" indent="-461963">
              <a:spcBef>
                <a:spcPts val="0"/>
              </a:spcBef>
              <a:spcAft>
                <a:spcPts val="2400"/>
              </a:spcAft>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Prince of this world (John 12:31; 14:30; 16:11)</a:t>
            </a:r>
          </a:p>
          <a:p>
            <a:pPr marL="461963" indent="-461963">
              <a:spcBef>
                <a:spcPts val="0"/>
              </a:spcBef>
              <a:spcAft>
                <a:spcPts val="2400"/>
              </a:spcAft>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God of this world (2 Cor. 4:4)</a:t>
            </a:r>
          </a:p>
          <a:p>
            <a:pPr marL="461963" indent="-461963">
              <a:spcBef>
                <a:spcPts val="0"/>
              </a:spcBef>
              <a:spcAft>
                <a:spcPts val="2400"/>
              </a:spcAft>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Prince and power of the air (Eph. 2:2)</a:t>
            </a:r>
          </a:p>
          <a:p>
            <a:pPr marL="461963" indent="-461963">
              <a:spcBef>
                <a:spcPts val="0"/>
              </a:spcBef>
              <a:spcAft>
                <a:spcPts val="2400"/>
              </a:spcAft>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Who the believer wrestles with (Eph. 6:12)</a:t>
            </a:r>
          </a:p>
          <a:p>
            <a:pPr marL="461963" indent="-461963">
              <a:spcBef>
                <a:spcPts val="0"/>
              </a:spcBef>
              <a:spcAft>
                <a:spcPts val="2400"/>
              </a:spcAft>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Roaring lion (1 Pet. 5:8)</a:t>
            </a:r>
          </a:p>
          <a:p>
            <a:pPr marL="461963" indent="-461963">
              <a:spcBef>
                <a:spcPts val="0"/>
              </a:spcBef>
              <a:spcAft>
                <a:spcPts val="2400"/>
              </a:spcAft>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Whole world lies in his power (1 John 5:19)</a:t>
            </a:r>
          </a:p>
        </p:txBody>
      </p:sp>
      <p:pic>
        <p:nvPicPr>
          <p:cNvPr id="28676" name="Picture 2" descr="https://encrypted-tbn2.gstatic.com/images?q=tbn:ANd9GcSBMfbzscRtRxzhQdk5QNPtl4JEhIIZ2ki1w7Rw4zlT093wbKclsg">
            <a:extLst>
              <a:ext uri="{FF2B5EF4-FFF2-40B4-BE49-F238E27FC236}">
                <a16:creationId xmlns:a16="http://schemas.microsoft.com/office/drawing/2014/main" id="{AD44DBCC-F00E-46BC-A785-7F30CBE59FB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39700" y="2133600"/>
            <a:ext cx="1420368"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A5CE0A6-8E04-44D8-BF31-1D0D86BCA821}"/>
              </a:ext>
            </a:extLst>
          </p:cNvPr>
          <p:cNvPicPr>
            <a:picLocks noChangeAspect="1"/>
          </p:cNvPicPr>
          <p:nvPr/>
        </p:nvPicPr>
        <p:blipFill>
          <a:blip r:embed="rId2"/>
          <a:stretch>
            <a:fillRect/>
          </a:stretch>
        </p:blipFill>
        <p:spPr>
          <a:xfrm>
            <a:off x="0" y="0"/>
            <a:ext cx="9144000" cy="6857999"/>
          </a:xfrm>
          <a:prstGeom prst="rect">
            <a:avLst/>
          </a:prstGeom>
        </p:spPr>
      </p:pic>
      <p:sp>
        <p:nvSpPr>
          <p:cNvPr id="5" name="TextBox 4">
            <a:extLst>
              <a:ext uri="{FF2B5EF4-FFF2-40B4-BE49-F238E27FC236}">
                <a16:creationId xmlns:a16="http://schemas.microsoft.com/office/drawing/2014/main" id="{BC472190-016F-4E35-9E10-E8E256379D55}"/>
              </a:ext>
            </a:extLst>
          </p:cNvPr>
          <p:cNvSpPr txBox="1"/>
          <p:nvPr/>
        </p:nvSpPr>
        <p:spPr>
          <a:xfrm>
            <a:off x="0" y="0"/>
            <a:ext cx="9144000" cy="4939814"/>
          </a:xfrm>
          <a:prstGeom prst="rect">
            <a:avLst/>
          </a:prstGeom>
          <a:noFill/>
        </p:spPr>
        <p:txBody>
          <a:bodyPr wrap="square">
            <a:spAutoFit/>
          </a:bodyPr>
          <a:lstStyle/>
          <a:p>
            <a:pPr algn="ct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Romans 8:19–23</a:t>
            </a:r>
          </a:p>
          <a:p>
            <a:pPr algn="just"/>
            <a:r>
              <a:rPr lang="en-US" sz="275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19</a:t>
            </a:r>
            <a:r>
              <a:rPr lang="en-US" sz="275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the anxious longing of the creation waits eagerly for the revealing of the sons of God. </a:t>
            </a:r>
            <a:r>
              <a:rPr lang="en-US" sz="275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20</a:t>
            </a:r>
            <a:r>
              <a:rPr lang="en-US" sz="275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the creation was subjected to futility, not willingly, but because of Him who subjected it, in hope </a:t>
            </a:r>
            <a:r>
              <a:rPr lang="en-US" sz="275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21</a:t>
            </a:r>
            <a:r>
              <a:rPr lang="en-US" sz="275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that the creation itself also will be set free from its slavery to corruption into the freedom of the glory of the children of God. </a:t>
            </a:r>
            <a:r>
              <a:rPr lang="en-US" sz="275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22</a:t>
            </a:r>
            <a:r>
              <a:rPr lang="en-US" sz="275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we know that the whole creation groans and suffers the pains of childbirth together until now. </a:t>
            </a:r>
            <a:r>
              <a:rPr lang="en-US" sz="275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23</a:t>
            </a:r>
            <a:r>
              <a:rPr lang="en-US" sz="275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not only this, but also we ourselves, having the first fruits of the Spirit, even we ourselves groan within ourselves, waiting eagerly for our adoption as sons, the redemption of our body.</a:t>
            </a:r>
          </a:p>
        </p:txBody>
      </p:sp>
    </p:spTree>
    <p:extLst>
      <p:ext uri="{BB962C8B-B14F-4D97-AF65-F5344CB8AC3E}">
        <p14:creationId xmlns:p14="http://schemas.microsoft.com/office/powerpoint/2010/main" val="28067736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6">
            <a:extLst>
              <a:ext uri="{FF2B5EF4-FFF2-40B4-BE49-F238E27FC236}">
                <a16:creationId xmlns:a16="http://schemas.microsoft.com/office/drawing/2014/main" id="{B724DC9A-8723-4D60-AEED-52C2A45607CD}"/>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009650" y="293688"/>
            <a:ext cx="7124700" cy="627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4">
            <a:extLst>
              <a:ext uri="{FF2B5EF4-FFF2-40B4-BE49-F238E27FC236}">
                <a16:creationId xmlns:a16="http://schemas.microsoft.com/office/drawing/2014/main" id="{CFF085B2-C6A5-4D88-B54C-9C48DD7B7B0D}"/>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85800" y="228600"/>
            <a:ext cx="77724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399" y="533400"/>
            <a:ext cx="8839201" cy="5791200"/>
          </a:xfrm>
          <a:prstGeom prst="rect">
            <a:avLst/>
          </a:prstGeom>
          <a:ln>
            <a:solidFill>
              <a:srgbClr val="FFFFCC"/>
            </a:solidFill>
          </a:ln>
        </p:spPr>
      </p:pic>
    </p:spTree>
    <p:extLst>
      <p:ext uri="{BB962C8B-B14F-4D97-AF65-F5344CB8AC3E}">
        <p14:creationId xmlns:p14="http://schemas.microsoft.com/office/powerpoint/2010/main" val="25447756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6B16C705-B820-4C15-8358-1A9542D5AC96}"/>
              </a:ext>
            </a:extLst>
          </p:cNvPr>
          <p:cNvSpPr>
            <a:spLocks noGrp="1" noChangeArrowheads="1"/>
          </p:cNvSpPr>
          <p:nvPr>
            <p:ph type="title"/>
          </p:nvPr>
        </p:nvSpPr>
        <p:spPr>
          <a:xfrm>
            <a:off x="685800" y="228600"/>
            <a:ext cx="7772400" cy="916388"/>
          </a:xfrm>
        </p:spPr>
        <p:txBody>
          <a:bodyPr/>
          <a:lstStyle/>
          <a:p>
            <a:pPr algn="ctr" eaLnBrk="1" hangingPunct="1">
              <a:defRPr/>
            </a:pPr>
            <a:r>
              <a:rPr lang="en-US" altLang="en-US" sz="3600" dirty="0">
                <a:effectLst>
                  <a:outerShdw blurRad="38100" dist="38100" dir="2700000" algn="tl">
                    <a:srgbClr val="000000">
                      <a:alpha val="43137"/>
                    </a:srgbClr>
                  </a:outerShdw>
                </a:effectLst>
              </a:rPr>
              <a:t>REMEMBRANCE</a:t>
            </a:r>
            <a:br>
              <a:rPr lang="en-US" altLang="en-US" sz="3600" dirty="0">
                <a:effectLst>
                  <a:outerShdw blurRad="38100" dist="38100" dir="2700000" algn="tl">
                    <a:srgbClr val="000000">
                      <a:alpha val="43137"/>
                    </a:srgbClr>
                  </a:outerShdw>
                </a:effectLst>
              </a:rPr>
            </a:br>
            <a:r>
              <a:rPr lang="en-US" altLang="en-US" sz="3200" dirty="0">
                <a:solidFill>
                  <a:srgbClr val="FFFFCC"/>
                </a:solidFill>
                <a:effectLst>
                  <a:outerShdw blurRad="38100" dist="38100" dir="2700000" algn="tl">
                    <a:srgbClr val="000000">
                      <a:alpha val="43137"/>
                    </a:srgbClr>
                  </a:outerShdw>
                </a:effectLst>
              </a:rPr>
              <a:t>In Second Peter</a:t>
            </a:r>
          </a:p>
        </p:txBody>
      </p:sp>
      <p:sp>
        <p:nvSpPr>
          <p:cNvPr id="15363" name="Rectangle 3">
            <a:extLst>
              <a:ext uri="{FF2B5EF4-FFF2-40B4-BE49-F238E27FC236}">
                <a16:creationId xmlns:a16="http://schemas.microsoft.com/office/drawing/2014/main" id="{074711EB-5FE6-437D-9C5F-F5D805D6F2FB}"/>
              </a:ext>
            </a:extLst>
          </p:cNvPr>
          <p:cNvSpPr>
            <a:spLocks noGrp="1" noChangeArrowheads="1"/>
          </p:cNvSpPr>
          <p:nvPr>
            <p:ph type="body" idx="1"/>
          </p:nvPr>
        </p:nvSpPr>
        <p:spPr>
          <a:xfrm>
            <a:off x="152400" y="1371600"/>
            <a:ext cx="8839200" cy="4918075"/>
          </a:xfrm>
        </p:spPr>
        <p:txBody>
          <a:bodyPr/>
          <a:lstStyle/>
          <a:p>
            <a:pPr marL="461963" indent="-461963" eaLnBrk="1" hangingPunct="1">
              <a:spcBef>
                <a:spcPts val="0"/>
              </a:spcBef>
              <a:spcAft>
                <a:spcPts val="1800"/>
              </a:spcAft>
              <a:defRPr/>
            </a:pPr>
            <a:r>
              <a:rPr lang="en-US" sz="2800" dirty="0">
                <a:effectLst>
                  <a:outerShdw blurRad="38100" dist="38100" dir="2700000" algn="tl">
                    <a:srgbClr val="000000">
                      <a:alpha val="43137"/>
                    </a:srgbClr>
                  </a:outerShdw>
                </a:effectLst>
                <a:cs typeface="Calibri" panose="020F0502020204030204" pitchFamily="34" charset="0"/>
              </a:rPr>
              <a:t>Has forgotten that he has been cleansed (1:9)</a:t>
            </a:r>
          </a:p>
          <a:p>
            <a:pPr marL="461963" indent="-461963" eaLnBrk="1" hangingPunct="1">
              <a:spcBef>
                <a:spcPts val="0"/>
              </a:spcBef>
              <a:spcAft>
                <a:spcPts val="1800"/>
              </a:spcAft>
              <a:defRPr/>
            </a:pPr>
            <a:r>
              <a:rPr lang="en-US" sz="2800" dirty="0">
                <a:effectLst>
                  <a:outerShdw blurRad="38100" dist="38100" dir="2700000" algn="tl">
                    <a:srgbClr val="000000">
                      <a:alpha val="43137"/>
                    </a:srgbClr>
                  </a:outerShdw>
                </a:effectLst>
                <a:cs typeface="Calibri" panose="020F0502020204030204" pitchFamily="34" charset="0"/>
              </a:rPr>
              <a:t>I will always remind you of these things (1:12)</a:t>
            </a:r>
          </a:p>
          <a:p>
            <a:pPr marL="461963" indent="-461963" eaLnBrk="1" hangingPunct="1">
              <a:spcBef>
                <a:spcPts val="0"/>
              </a:spcBef>
              <a:spcAft>
                <a:spcPts val="1800"/>
              </a:spcAft>
              <a:defRPr/>
            </a:pPr>
            <a:r>
              <a:rPr lang="en-US" sz="2800" dirty="0">
                <a:effectLst>
                  <a:outerShdw blurRad="38100" dist="38100" dir="2700000" algn="tl">
                    <a:srgbClr val="000000">
                      <a:alpha val="43137"/>
                    </a:srgbClr>
                  </a:outerShdw>
                </a:effectLst>
                <a:cs typeface="Calibri" panose="020F0502020204030204" pitchFamily="34" charset="0"/>
              </a:rPr>
              <a:t>It is right to refresh your memory (1:13)</a:t>
            </a:r>
          </a:p>
          <a:p>
            <a:pPr marL="461963" indent="-461963" eaLnBrk="1" hangingPunct="1">
              <a:spcBef>
                <a:spcPts val="0"/>
              </a:spcBef>
              <a:spcAft>
                <a:spcPts val="1800"/>
              </a:spcAft>
              <a:defRPr/>
            </a:pPr>
            <a:r>
              <a:rPr lang="en-US" sz="2800" dirty="0">
                <a:effectLst>
                  <a:outerShdw blurRad="38100" dist="38100" dir="2700000" algn="tl">
                    <a:srgbClr val="000000">
                      <a:alpha val="43137"/>
                    </a:srgbClr>
                  </a:outerShdw>
                </a:effectLst>
                <a:cs typeface="Calibri" panose="020F0502020204030204" pitchFamily="34" charset="0"/>
              </a:rPr>
              <a:t>You will always be able to remember these things (1:15)</a:t>
            </a:r>
          </a:p>
          <a:p>
            <a:pPr marL="461963" indent="-461963" eaLnBrk="1" hangingPunct="1">
              <a:spcBef>
                <a:spcPts val="0"/>
              </a:spcBef>
              <a:spcAft>
                <a:spcPts val="1800"/>
              </a:spcAft>
              <a:defRPr/>
            </a:pPr>
            <a:r>
              <a:rPr lang="en-US" sz="2800" dirty="0">
                <a:effectLst>
                  <a:outerShdw blurRad="38100" dist="38100" dir="2700000" algn="tl">
                    <a:srgbClr val="000000">
                      <a:alpha val="43137"/>
                    </a:srgbClr>
                  </a:outerShdw>
                </a:effectLst>
                <a:cs typeface="Calibri" panose="020F0502020204030204" pitchFamily="34" charset="0"/>
              </a:rPr>
              <a:t>I have written both of them as reminders (3:1)</a:t>
            </a:r>
          </a:p>
          <a:p>
            <a:pPr marL="461963" indent="-461963" eaLnBrk="1" hangingPunct="1">
              <a:spcBef>
                <a:spcPts val="0"/>
              </a:spcBef>
              <a:spcAft>
                <a:spcPts val="1800"/>
              </a:spcAft>
              <a:defRPr/>
            </a:pPr>
            <a:r>
              <a:rPr lang="en-US" sz="2800" dirty="0">
                <a:effectLst>
                  <a:outerShdw blurRad="38100" dist="38100" dir="2700000" algn="tl">
                    <a:srgbClr val="000000">
                      <a:alpha val="43137"/>
                    </a:srgbClr>
                  </a:outerShdw>
                </a:effectLst>
                <a:cs typeface="Calibri" panose="020F0502020204030204" pitchFamily="34" charset="0"/>
              </a:rPr>
              <a:t>Do not forget (3:8)</a:t>
            </a:r>
          </a:p>
          <a:p>
            <a:pPr marL="461963" indent="-461963" eaLnBrk="1" hangingPunct="1">
              <a:spcBef>
                <a:spcPts val="0"/>
              </a:spcBef>
              <a:spcAft>
                <a:spcPts val="1800"/>
              </a:spcAft>
              <a:defRPr/>
            </a:pPr>
            <a:r>
              <a:rPr lang="en-US" sz="2800" dirty="0">
                <a:effectLst>
                  <a:outerShdw blurRad="38100" dist="38100" dir="2700000" algn="tl">
                    <a:srgbClr val="000000">
                      <a:alpha val="43137"/>
                    </a:srgbClr>
                  </a:outerShdw>
                </a:effectLst>
                <a:cs typeface="Calibri" panose="020F0502020204030204" pitchFamily="34" charset="0"/>
              </a:rPr>
              <a:t>Bear in mind (3:15)</a:t>
            </a:r>
          </a:p>
        </p:txBody>
      </p:sp>
      <p:pic>
        <p:nvPicPr>
          <p:cNvPr id="30724" name="Picture 3" descr="remember.gif">
            <a:extLst>
              <a:ext uri="{FF2B5EF4-FFF2-40B4-BE49-F238E27FC236}">
                <a16:creationId xmlns:a16="http://schemas.microsoft.com/office/drawing/2014/main" id="{19E16E68-351D-4C4B-B84A-02AF254C223C}"/>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6477000" y="4687487"/>
            <a:ext cx="1870075"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BB87461A-4A3D-4EB7-8ED7-D41890439C84}"/>
              </a:ext>
            </a:extLst>
          </p:cNvPr>
          <p:cNvSpPr>
            <a:spLocks noGrp="1" noChangeArrowheads="1"/>
          </p:cNvSpPr>
          <p:nvPr>
            <p:ph type="title"/>
          </p:nvPr>
        </p:nvSpPr>
        <p:spPr>
          <a:xfrm>
            <a:off x="3124200" y="228600"/>
            <a:ext cx="2895600" cy="990600"/>
          </a:xfrm>
        </p:spPr>
        <p:txBody>
          <a:bodyPr/>
          <a:lstStyle/>
          <a:p>
            <a:pPr algn="ctr"/>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Charles Ryrie</a:t>
            </a:r>
            <a:br>
              <a:rPr lang="en-US" altLang="en-US" sz="2000" dirty="0">
                <a:solidFill>
                  <a:schemeClr val="tx1"/>
                </a:solidFill>
                <a:effectLst>
                  <a:outerShdw blurRad="38100" dist="38100" dir="2700000" algn="tl">
                    <a:srgbClr val="000000">
                      <a:alpha val="43137"/>
                    </a:srgbClr>
                  </a:outerShdw>
                </a:effectLst>
                <a:latin typeface="Calibri" panose="020F0502020204030204" pitchFamily="34" charset="0"/>
              </a:rPr>
            </a:br>
            <a:r>
              <a:rPr lang="en-US" altLang="en-US" sz="2000" i="1" dirty="0">
                <a:solidFill>
                  <a:schemeClr val="tx1"/>
                </a:solidFill>
                <a:effectLst>
                  <a:outerShdw blurRad="38100" dist="38100" dir="2700000" algn="tl">
                    <a:srgbClr val="000000">
                      <a:alpha val="43137"/>
                    </a:srgbClr>
                  </a:outerShdw>
                </a:effectLst>
                <a:latin typeface="Calibri" panose="020F0502020204030204" pitchFamily="34" charset="0"/>
              </a:rPr>
              <a:t>Basic Theology, </a:t>
            </a:r>
            <a:r>
              <a:rPr lang="en-US" altLang="en-US" sz="2000" dirty="0">
                <a:solidFill>
                  <a:schemeClr val="tx1"/>
                </a:solidFill>
                <a:effectLst>
                  <a:outerShdw blurRad="38100" dist="38100" dir="2700000" algn="tl">
                    <a:srgbClr val="000000">
                      <a:alpha val="43137"/>
                    </a:srgbClr>
                  </a:outerShdw>
                </a:effectLst>
                <a:latin typeface="Calibri" panose="020F0502020204030204" pitchFamily="34" charset="0"/>
              </a:rPr>
              <a:t>Page 511</a:t>
            </a:r>
          </a:p>
        </p:txBody>
      </p:sp>
      <p:pic>
        <p:nvPicPr>
          <p:cNvPr id="32771" name="Picture 4">
            <a:extLst>
              <a:ext uri="{FF2B5EF4-FFF2-40B4-BE49-F238E27FC236}">
                <a16:creationId xmlns:a16="http://schemas.microsoft.com/office/drawing/2014/main" id="{3375EC81-464F-45AE-94F4-9D03B8914BE3}"/>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6200" y="76200"/>
            <a:ext cx="1133769"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3">
            <a:extLst>
              <a:ext uri="{FF2B5EF4-FFF2-40B4-BE49-F238E27FC236}">
                <a16:creationId xmlns:a16="http://schemas.microsoft.com/office/drawing/2014/main" id="{FF9BA11E-28E2-4B3A-A673-6773D66734D0}"/>
              </a:ext>
            </a:extLst>
          </p:cNvPr>
          <p:cNvSpPr txBox="1">
            <a:spLocks noChangeArrowheads="1"/>
          </p:cNvSpPr>
          <p:nvPr/>
        </p:nvSpPr>
        <p:spPr bwMode="auto">
          <a:xfrm>
            <a:off x="38100" y="1600200"/>
            <a:ext cx="9067800" cy="4572000"/>
          </a:xfrm>
          <a:prstGeom prst="rect">
            <a:avLst/>
          </a:prstGeom>
          <a:noFill/>
          <a:ln w="9525">
            <a:noFill/>
            <a:miter lim="800000"/>
            <a:headEnd/>
            <a:tailEnd/>
          </a:ln>
          <a:effectLst/>
        </p:spPr>
        <p:txBody>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just">
              <a:buFontTx/>
              <a:buNone/>
              <a:defRPr/>
            </a:pPr>
            <a:r>
              <a:rPr lang="en-US" sz="3000" kern="0" dirty="0">
                <a:effectLst>
                  <a:outerShdw blurRad="38100" dist="38100" dir="2700000" algn="tl">
                    <a:srgbClr val="000000">
                      <a:alpha val="43137"/>
                    </a:srgbClr>
                  </a:outerShdw>
                </a:effectLst>
                <a:latin typeface="Calibri" panose="020F0502020204030204" pitchFamily="34" charset="0"/>
              </a:rPr>
              <a:t>“Why is an earthly kingdom necessary? Did He not receive His inheritance when He was raised and exalted in heaven? </a:t>
            </a:r>
            <a:r>
              <a:rPr lang="en-US" sz="3000" b="1" u="sng" kern="0" dirty="0">
                <a:solidFill>
                  <a:srgbClr val="FFFFCC"/>
                </a:solidFill>
                <a:effectLst>
                  <a:outerShdw blurRad="38100" dist="38100" dir="2700000" algn="tl">
                    <a:srgbClr val="000000">
                      <a:alpha val="43137"/>
                    </a:srgbClr>
                  </a:outerShdw>
                </a:effectLst>
                <a:latin typeface="Calibri" panose="020F0502020204030204" pitchFamily="34" charset="0"/>
              </a:rPr>
              <a:t>Is not His present rule His inheritance? Why does there need to be an earthly kingdom? Because He must be triumphant in the same arena where He was seemingly defeated.  His rejection by the rulers of this world was on this earth (1Cor. 2:8). His exaltation must also be on this earth</a:t>
            </a:r>
            <a:r>
              <a:rPr lang="en-US" sz="3000" b="1" kern="0" dirty="0">
                <a:solidFill>
                  <a:srgbClr val="FFFFCC"/>
                </a:solidFill>
                <a:effectLst>
                  <a:outerShdw blurRad="38100" dist="38100" dir="2700000" algn="tl">
                    <a:srgbClr val="000000">
                      <a:alpha val="43137"/>
                    </a:srgbClr>
                  </a:outerShdw>
                </a:effectLst>
                <a:latin typeface="Calibri" panose="020F0502020204030204" pitchFamily="34" charset="0"/>
              </a:rPr>
              <a:t>.</a:t>
            </a:r>
            <a:r>
              <a:rPr lang="en-US" sz="3000" kern="0" dirty="0">
                <a:effectLst>
                  <a:outerShdw blurRad="38100" dist="38100" dir="2700000" algn="tl">
                    <a:srgbClr val="000000">
                      <a:alpha val="43137"/>
                    </a:srgbClr>
                  </a:outerShdw>
                </a:effectLst>
                <a:latin typeface="Calibri" panose="020F0502020204030204" pitchFamily="34" charset="0"/>
              </a:rPr>
              <a:t> And so it shall be when He comes again to rule this world in righteousness. He has waited long for His inheritance; soon He shall receive it.”</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04E2557B-665E-467E-BAC3-6DF224DF024B}"/>
              </a:ext>
            </a:extLst>
          </p:cNvPr>
          <p:cNvSpPr>
            <a:spLocks noGrp="1" noChangeArrowheads="1"/>
          </p:cNvSpPr>
          <p:nvPr>
            <p:ph type="title"/>
          </p:nvPr>
        </p:nvSpPr>
        <p:spPr>
          <a:xfrm>
            <a:off x="952500" y="228600"/>
            <a:ext cx="7239000" cy="914400"/>
          </a:xfrm>
        </p:spPr>
        <p:txBody>
          <a:bodyPr/>
          <a:lstStyle/>
          <a:p>
            <a:pPr algn="ctr"/>
            <a:r>
              <a:rPr lang="en-US" altLang="en-US" sz="3600" dirty="0">
                <a:effectLst>
                  <a:outerShdw blurRad="38100" dist="38100" dir="2700000" algn="tl">
                    <a:srgbClr val="000000">
                      <a:alpha val="43137"/>
                    </a:srgbClr>
                  </a:outerShdw>
                </a:effectLst>
                <a:latin typeface="Calibri" panose="020F0502020204030204" pitchFamily="34" charset="0"/>
              </a:rPr>
              <a:t>To Reverse Man’s Sinful Condition</a:t>
            </a:r>
          </a:p>
        </p:txBody>
      </p:sp>
      <p:sp>
        <p:nvSpPr>
          <p:cNvPr id="5123" name="Rectangle 3">
            <a:extLst>
              <a:ext uri="{FF2B5EF4-FFF2-40B4-BE49-F238E27FC236}">
                <a16:creationId xmlns:a16="http://schemas.microsoft.com/office/drawing/2014/main" id="{25E518DF-B5B2-4638-B8C2-4881D3CBAFFD}"/>
              </a:ext>
            </a:extLst>
          </p:cNvPr>
          <p:cNvSpPr>
            <a:spLocks noGrp="1" noChangeArrowheads="1"/>
          </p:cNvSpPr>
          <p:nvPr>
            <p:ph type="body" idx="1"/>
          </p:nvPr>
        </p:nvSpPr>
        <p:spPr>
          <a:xfrm>
            <a:off x="457200" y="1562100"/>
            <a:ext cx="6096000" cy="3733800"/>
          </a:xfrm>
        </p:spPr>
        <p:txBody>
          <a:bodyPr/>
          <a:lstStyle/>
          <a:p>
            <a:pPr marL="457200" indent="-457200">
              <a:spcBef>
                <a:spcPts val="0"/>
              </a:spcBef>
              <a:spcAft>
                <a:spcPts val="3600"/>
              </a:spcAft>
              <a:defRPr/>
            </a:pPr>
            <a:r>
              <a:rPr lang="en-US" dirty="0">
                <a:effectLst>
                  <a:outerShdw blurRad="38100" dist="38100" dir="2700000" algn="tl">
                    <a:srgbClr val="000000">
                      <a:alpha val="43137"/>
                    </a:srgbClr>
                  </a:outerShdw>
                </a:effectLst>
                <a:latin typeface="Calibri" panose="020F0502020204030204" pitchFamily="34" charset="0"/>
              </a:rPr>
              <a:t>Adam’s disobedience affected all</a:t>
            </a:r>
          </a:p>
          <a:p>
            <a:pPr marL="457200" indent="-457200">
              <a:spcBef>
                <a:spcPts val="0"/>
              </a:spcBef>
              <a:spcAft>
                <a:spcPts val="3600"/>
              </a:spcAft>
              <a:defRPr/>
            </a:pPr>
            <a:r>
              <a:rPr lang="en-US" dirty="0">
                <a:effectLst>
                  <a:outerShdw blurRad="38100" dist="38100" dir="2700000" algn="tl">
                    <a:srgbClr val="000000">
                      <a:alpha val="43137"/>
                    </a:srgbClr>
                  </a:outerShdw>
                </a:effectLst>
                <a:latin typeface="Calibri" panose="020F0502020204030204" pitchFamily="34" charset="0"/>
              </a:rPr>
              <a:t>Christ’s obedience blessed all</a:t>
            </a:r>
          </a:p>
          <a:p>
            <a:pPr marL="457200" indent="-457200">
              <a:spcBef>
                <a:spcPts val="0"/>
              </a:spcBef>
              <a:spcAft>
                <a:spcPts val="3600"/>
              </a:spcAft>
              <a:defRPr/>
            </a:pPr>
            <a:r>
              <a:rPr lang="en-US" dirty="0">
                <a:effectLst>
                  <a:outerShdw blurRad="38100" dist="38100" dir="2700000" algn="tl">
                    <a:srgbClr val="000000">
                      <a:alpha val="43137"/>
                    </a:srgbClr>
                  </a:outerShdw>
                </a:effectLst>
                <a:latin typeface="Calibri" panose="020F0502020204030204" pitchFamily="34" charset="0"/>
              </a:rPr>
              <a:t>Christ is the last Adam</a:t>
            </a:r>
          </a:p>
          <a:p>
            <a:pPr marL="914400" lvl="1" indent="-457200">
              <a:spcBef>
                <a:spcPts val="0"/>
              </a:spcBef>
              <a:spcAft>
                <a:spcPts val="3600"/>
              </a:spcAft>
              <a:defRPr/>
            </a:pPr>
            <a:r>
              <a:rPr lang="en-US" dirty="0">
                <a:effectLst>
                  <a:outerShdw blurRad="38100" dist="38100" dir="2700000" algn="tl">
                    <a:srgbClr val="000000">
                      <a:alpha val="43137"/>
                    </a:srgbClr>
                  </a:outerShdw>
                </a:effectLst>
                <a:latin typeface="Calibri" panose="020F0502020204030204" pitchFamily="34" charset="0"/>
              </a:rPr>
              <a:t>1 Cor 15:45; Rom 5:18-19</a:t>
            </a:r>
          </a:p>
        </p:txBody>
      </p:sp>
      <p:pic>
        <p:nvPicPr>
          <p:cNvPr id="33796" name="Picture 4" descr="C:\Documents and Settings\Owner\Application Data\Microsoft\Media Catalog\Downloaded Clips\cl3\PE07654_.wmf">
            <a:extLst>
              <a:ext uri="{FF2B5EF4-FFF2-40B4-BE49-F238E27FC236}">
                <a16:creationId xmlns:a16="http://schemas.microsoft.com/office/drawing/2014/main" id="{45BC6C5D-0334-48E9-BE92-EEAE53B8E3E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704013" y="1695450"/>
            <a:ext cx="2058987" cy="346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94D802F9-1D32-4E74-9F52-90909A6235D2}"/>
              </a:ext>
            </a:extLst>
          </p:cNvPr>
          <p:cNvGraphicFramePr>
            <a:graphicFrameLocks noGrp="1"/>
          </p:cNvGraphicFramePr>
          <p:nvPr>
            <p:ph idx="4294967295"/>
            <p:extLst>
              <p:ext uri="{D42A27DB-BD31-4B8C-83A1-F6EECF244321}">
                <p14:modId xmlns:p14="http://schemas.microsoft.com/office/powerpoint/2010/main" val="3266025041"/>
              </p:ext>
            </p:extLst>
          </p:nvPr>
        </p:nvGraphicFramePr>
        <p:xfrm>
          <a:off x="228600" y="640075"/>
          <a:ext cx="8686800" cy="5577850"/>
        </p:xfrm>
        <a:graphic>
          <a:graphicData uri="http://schemas.openxmlformats.org/drawingml/2006/table">
            <a:tbl>
              <a:tblPr firstRow="1" bandRow="1">
                <a:tableStyleId>{073A0DAA-6AF3-43AB-8588-CEC1D06C72B9}</a:tableStyleId>
              </a:tblPr>
              <a:tblGrid>
                <a:gridCol w="3352800">
                  <a:extLst>
                    <a:ext uri="{9D8B030D-6E8A-4147-A177-3AD203B41FA5}">
                      <a16:colId xmlns:a16="http://schemas.microsoft.com/office/drawing/2014/main" val="2874076819"/>
                    </a:ext>
                  </a:extLst>
                </a:gridCol>
                <a:gridCol w="2667000">
                  <a:extLst>
                    <a:ext uri="{9D8B030D-6E8A-4147-A177-3AD203B41FA5}">
                      <a16:colId xmlns:a16="http://schemas.microsoft.com/office/drawing/2014/main" val="1105460845"/>
                    </a:ext>
                  </a:extLst>
                </a:gridCol>
                <a:gridCol w="2667000">
                  <a:extLst>
                    <a:ext uri="{9D8B030D-6E8A-4147-A177-3AD203B41FA5}">
                      <a16:colId xmlns:a16="http://schemas.microsoft.com/office/drawing/2014/main" val="3370307505"/>
                    </a:ext>
                  </a:extLst>
                </a:gridCol>
              </a:tblGrid>
              <a:tr h="502973">
                <a:tc gridSpan="3">
                  <a:txBody>
                    <a:bodyPr/>
                    <a:lstStyle/>
                    <a:p>
                      <a:pPr algn="ctr"/>
                      <a:r>
                        <a:rPr kumimoji="0" lang="en-US" alt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rPr>
                        <a:t>The Two Most Influential </a:t>
                      </a:r>
                    </a:p>
                    <a:p>
                      <a:pPr algn="ctr"/>
                      <a:r>
                        <a:rPr kumimoji="0" lang="en-US" alt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rPr>
                        <a:t>Men in World History</a:t>
                      </a:r>
                      <a:endParaRPr lang="en-US" sz="2700" dirty="0">
                        <a:latin typeface="Calibri" panose="020F0502020204030204" pitchFamily="34" charset="0"/>
                        <a:cs typeface="Calibri" panose="020F0502020204030204" pitchFamily="34" charset="0"/>
                      </a:endParaRPr>
                    </a:p>
                  </a:txBody>
                  <a:tcPr marT="45725" marB="45725"/>
                </a:tc>
                <a:tc hMerge="1">
                  <a:txBody>
                    <a:bodyPr/>
                    <a:lstStyle/>
                    <a:p>
                      <a:endParaRPr lang="en-US" sz="2700" dirty="0">
                        <a:latin typeface="Calibri" panose="020F0502020204030204" pitchFamily="34" charset="0"/>
                        <a:cs typeface="Calibri" panose="020F0502020204030204" pitchFamily="34" charset="0"/>
                      </a:endParaRPr>
                    </a:p>
                  </a:txBody>
                  <a:tcPr marT="45725" marB="45725"/>
                </a:tc>
                <a:tc hMerge="1">
                  <a:txBody>
                    <a:bodyPr/>
                    <a:lstStyle/>
                    <a:p>
                      <a:endParaRPr lang="en-US" sz="2700" dirty="0">
                        <a:latin typeface="Calibri" panose="020F0502020204030204" pitchFamily="34" charset="0"/>
                        <a:cs typeface="Calibri" panose="020F0502020204030204" pitchFamily="34" charset="0"/>
                      </a:endParaRPr>
                    </a:p>
                  </a:txBody>
                  <a:tcPr marT="45725" marB="45725"/>
                </a:tc>
                <a:extLst>
                  <a:ext uri="{0D108BD9-81ED-4DB2-BD59-A6C34878D82A}">
                    <a16:rowId xmlns:a16="http://schemas.microsoft.com/office/drawing/2014/main" val="1580196793"/>
                  </a:ext>
                </a:extLst>
              </a:tr>
              <a:tr h="731520">
                <a:tc>
                  <a:txBody>
                    <a:bodyPr/>
                    <a:lstStyle/>
                    <a:p>
                      <a:pPr algn="ctr"/>
                      <a:endParaRPr lang="en-US" sz="3200" dirty="0">
                        <a:latin typeface="Calibri" panose="020F0502020204030204" pitchFamily="34" charset="0"/>
                        <a:cs typeface="Calibri" panose="020F0502020204030204" pitchFamily="34" charset="0"/>
                      </a:endParaRPr>
                    </a:p>
                  </a:txBody>
                  <a:tcPr marT="45725" marB="45725"/>
                </a:tc>
                <a:tc>
                  <a:txBody>
                    <a:bodyPr/>
                    <a:lstStyle/>
                    <a:p>
                      <a:pPr algn="ctr"/>
                      <a:r>
                        <a:rPr lang="en-US" sz="3200" b="1" dirty="0">
                          <a:solidFill>
                            <a:srgbClr val="C00000"/>
                          </a:solidFill>
                          <a:latin typeface="Calibri" panose="020F0502020204030204" pitchFamily="34" charset="0"/>
                          <a:cs typeface="Calibri" panose="020F0502020204030204" pitchFamily="34" charset="0"/>
                        </a:rPr>
                        <a:t>Adam</a:t>
                      </a:r>
                    </a:p>
                  </a:txBody>
                  <a:tcPr marT="45725" marB="45725"/>
                </a:tc>
                <a:tc>
                  <a:txBody>
                    <a:bodyPr/>
                    <a:lstStyle/>
                    <a:p>
                      <a:pPr algn="ctr"/>
                      <a:r>
                        <a:rPr lang="en-US" sz="3200" b="1" dirty="0">
                          <a:solidFill>
                            <a:srgbClr val="0000CC"/>
                          </a:solidFill>
                          <a:latin typeface="Calibri" panose="020F0502020204030204" pitchFamily="34" charset="0"/>
                          <a:cs typeface="Calibri" panose="020F0502020204030204" pitchFamily="34" charset="0"/>
                        </a:rPr>
                        <a:t>Jesus</a:t>
                      </a:r>
                    </a:p>
                  </a:txBody>
                  <a:tcPr marT="45725" marB="45725"/>
                </a:tc>
                <a:extLst>
                  <a:ext uri="{0D108BD9-81ED-4DB2-BD59-A6C34878D82A}">
                    <a16:rowId xmlns:a16="http://schemas.microsoft.com/office/drawing/2014/main" val="2650612370"/>
                  </a:ext>
                </a:extLst>
              </a:tr>
              <a:tr h="731520">
                <a:tc>
                  <a:txBody>
                    <a:bodyPr/>
                    <a:lstStyle/>
                    <a:p>
                      <a:r>
                        <a:rPr lang="en-US" sz="3200" dirty="0">
                          <a:latin typeface="Calibri" panose="020F0502020204030204" pitchFamily="34" charset="0"/>
                          <a:cs typeface="Calibri" panose="020F0502020204030204" pitchFamily="34" charset="0"/>
                        </a:rPr>
                        <a:t>Single action</a:t>
                      </a:r>
                    </a:p>
                  </a:txBody>
                  <a:tcPr marT="45725" marB="45725"/>
                </a:tc>
                <a:tc>
                  <a:txBody>
                    <a:bodyPr/>
                    <a:lstStyle/>
                    <a:p>
                      <a:pPr algn="ctr"/>
                      <a:r>
                        <a:rPr lang="en-US" sz="3200" kern="1200" dirty="0">
                          <a:solidFill>
                            <a:schemeClr val="dk1"/>
                          </a:solidFill>
                          <a:latin typeface="Calibri" panose="020F0502020204030204" pitchFamily="34" charset="0"/>
                          <a:ea typeface="+mn-ea"/>
                          <a:cs typeface="Calibri" panose="020F0502020204030204" pitchFamily="34" charset="0"/>
                        </a:rPr>
                        <a:t>Disobedience</a:t>
                      </a:r>
                    </a:p>
                  </a:txBody>
                  <a:tcPr marT="45725" marB="45725"/>
                </a:tc>
                <a:tc>
                  <a:txBody>
                    <a:bodyPr/>
                    <a:lstStyle/>
                    <a:p>
                      <a:pPr algn="ctr"/>
                      <a:r>
                        <a:rPr lang="en-US" sz="3200" kern="1200" dirty="0">
                          <a:solidFill>
                            <a:schemeClr val="dk1"/>
                          </a:solidFill>
                          <a:latin typeface="Calibri" panose="020F0502020204030204" pitchFamily="34" charset="0"/>
                          <a:ea typeface="+mn-ea"/>
                          <a:cs typeface="Calibri" panose="020F0502020204030204" pitchFamily="34" charset="0"/>
                        </a:rPr>
                        <a:t>Obedience</a:t>
                      </a:r>
                    </a:p>
                  </a:txBody>
                  <a:tcPr marT="45725" marB="45725"/>
                </a:tc>
                <a:extLst>
                  <a:ext uri="{0D108BD9-81ED-4DB2-BD59-A6C34878D82A}">
                    <a16:rowId xmlns:a16="http://schemas.microsoft.com/office/drawing/2014/main" val="885684907"/>
                  </a:ext>
                </a:extLst>
              </a:tr>
              <a:tr h="731520">
                <a:tc>
                  <a:txBody>
                    <a:bodyPr/>
                    <a:lstStyle/>
                    <a:p>
                      <a:r>
                        <a:rPr lang="en-US" sz="3200" dirty="0">
                          <a:latin typeface="Calibri" panose="020F0502020204030204" pitchFamily="34" charset="0"/>
                          <a:cs typeface="Calibri" panose="020F0502020204030204" pitchFamily="34" charset="0"/>
                        </a:rPr>
                        <a:t>Tree</a:t>
                      </a:r>
                    </a:p>
                  </a:txBody>
                  <a:tcPr marT="45725" marB="45725"/>
                </a:tc>
                <a:tc>
                  <a:txBody>
                    <a:bodyPr/>
                    <a:lstStyle/>
                    <a:p>
                      <a:pPr algn="ctr"/>
                      <a:r>
                        <a:rPr lang="en-US" sz="3200" kern="1200" dirty="0">
                          <a:solidFill>
                            <a:schemeClr val="dk1"/>
                          </a:solidFill>
                          <a:latin typeface="Calibri" panose="020F0502020204030204" pitchFamily="34" charset="0"/>
                          <a:ea typeface="+mn-ea"/>
                          <a:cs typeface="Calibri" panose="020F0502020204030204" pitchFamily="34" charset="0"/>
                        </a:rPr>
                        <a:t>Knowledge</a:t>
                      </a:r>
                    </a:p>
                  </a:txBody>
                  <a:tcPr marT="45725" marB="45725"/>
                </a:tc>
                <a:tc>
                  <a:txBody>
                    <a:bodyPr/>
                    <a:lstStyle/>
                    <a:p>
                      <a:pPr algn="ctr"/>
                      <a:r>
                        <a:rPr lang="en-US" sz="3200" kern="1200" dirty="0">
                          <a:solidFill>
                            <a:schemeClr val="dk1"/>
                          </a:solidFill>
                          <a:latin typeface="Calibri" panose="020F0502020204030204" pitchFamily="34" charset="0"/>
                          <a:ea typeface="+mn-ea"/>
                          <a:cs typeface="Calibri" panose="020F0502020204030204" pitchFamily="34" charset="0"/>
                        </a:rPr>
                        <a:t>Cross</a:t>
                      </a:r>
                    </a:p>
                  </a:txBody>
                  <a:tcPr marT="45725" marB="45725"/>
                </a:tc>
                <a:extLst>
                  <a:ext uri="{0D108BD9-81ED-4DB2-BD59-A6C34878D82A}">
                    <a16:rowId xmlns:a16="http://schemas.microsoft.com/office/drawing/2014/main" val="2049782286"/>
                  </a:ext>
                </a:extLst>
              </a:tr>
              <a:tr h="731520">
                <a:tc>
                  <a:txBody>
                    <a:bodyPr/>
                    <a:lstStyle/>
                    <a:p>
                      <a:r>
                        <a:rPr lang="en-US" sz="3200" dirty="0">
                          <a:latin typeface="Calibri" panose="020F0502020204030204" pitchFamily="34" charset="0"/>
                          <a:cs typeface="Calibri" panose="020F0502020204030204" pitchFamily="34" charset="0"/>
                        </a:rPr>
                        <a:t>Universal impact</a:t>
                      </a:r>
                    </a:p>
                  </a:txBody>
                  <a:tcPr marT="45725" marB="45725"/>
                </a:tc>
                <a:tc>
                  <a:txBody>
                    <a:bodyPr/>
                    <a:lstStyle/>
                    <a:p>
                      <a:pPr algn="ctr"/>
                      <a:r>
                        <a:rPr lang="en-US" sz="3200" kern="1200" dirty="0">
                          <a:solidFill>
                            <a:schemeClr val="dk1"/>
                          </a:solidFill>
                          <a:latin typeface="Calibri" panose="020F0502020204030204" pitchFamily="34" charset="0"/>
                          <a:ea typeface="+mn-ea"/>
                          <a:cs typeface="Calibri" panose="020F0502020204030204" pitchFamily="34" charset="0"/>
                        </a:rPr>
                        <a:t>Curse</a:t>
                      </a:r>
                    </a:p>
                  </a:txBody>
                  <a:tcPr marT="45725" marB="45725"/>
                </a:tc>
                <a:tc>
                  <a:txBody>
                    <a:bodyPr/>
                    <a:lstStyle/>
                    <a:p>
                      <a:pPr algn="ctr"/>
                      <a:r>
                        <a:rPr lang="en-US" sz="3200" kern="1200" dirty="0">
                          <a:solidFill>
                            <a:schemeClr val="dk1"/>
                          </a:solidFill>
                          <a:latin typeface="Calibri" panose="020F0502020204030204" pitchFamily="34" charset="0"/>
                          <a:ea typeface="+mn-ea"/>
                          <a:cs typeface="Calibri" panose="020F0502020204030204" pitchFamily="34" charset="0"/>
                        </a:rPr>
                        <a:t>Blessing</a:t>
                      </a:r>
                    </a:p>
                  </a:txBody>
                  <a:tcPr marT="45725" marB="45725"/>
                </a:tc>
                <a:extLst>
                  <a:ext uri="{0D108BD9-81ED-4DB2-BD59-A6C34878D82A}">
                    <a16:rowId xmlns:a16="http://schemas.microsoft.com/office/drawing/2014/main" val="4258487401"/>
                  </a:ext>
                </a:extLst>
              </a:tr>
              <a:tr h="731520">
                <a:tc>
                  <a:txBody>
                    <a:bodyPr/>
                    <a:lstStyle/>
                    <a:p>
                      <a:r>
                        <a:rPr lang="en-US" sz="3200" dirty="0">
                          <a:latin typeface="Calibri" panose="020F0502020204030204" pitchFamily="34" charset="0"/>
                          <a:cs typeface="Calibri" panose="020F0502020204030204" pitchFamily="34" charset="0"/>
                        </a:rPr>
                        <a:t>Birth</a:t>
                      </a:r>
                    </a:p>
                  </a:txBody>
                  <a:tcPr marT="45725" marB="45725"/>
                </a:tc>
                <a:tc>
                  <a:txBody>
                    <a:bodyPr/>
                    <a:lstStyle/>
                    <a:p>
                      <a:pPr algn="ctr"/>
                      <a:r>
                        <a:rPr lang="en-US" sz="3200" kern="1200" dirty="0">
                          <a:solidFill>
                            <a:schemeClr val="dk1"/>
                          </a:solidFill>
                          <a:latin typeface="Calibri" panose="020F0502020204030204" pitchFamily="34" charset="0"/>
                          <a:ea typeface="+mn-ea"/>
                          <a:cs typeface="Calibri" panose="020F0502020204030204" pitchFamily="34" charset="0"/>
                        </a:rPr>
                        <a:t>Physical</a:t>
                      </a:r>
                    </a:p>
                  </a:txBody>
                  <a:tcPr marT="45725" marB="45725"/>
                </a:tc>
                <a:tc>
                  <a:txBody>
                    <a:bodyPr/>
                    <a:lstStyle/>
                    <a:p>
                      <a:pPr algn="ctr"/>
                      <a:r>
                        <a:rPr lang="en-US" sz="3200" kern="1200" dirty="0">
                          <a:solidFill>
                            <a:schemeClr val="dk1"/>
                          </a:solidFill>
                          <a:latin typeface="Calibri" panose="020F0502020204030204" pitchFamily="34" charset="0"/>
                          <a:ea typeface="+mn-ea"/>
                          <a:cs typeface="Calibri" panose="020F0502020204030204" pitchFamily="34" charset="0"/>
                        </a:rPr>
                        <a:t>Spiritual</a:t>
                      </a:r>
                    </a:p>
                  </a:txBody>
                  <a:tcPr marT="45725" marB="45725"/>
                </a:tc>
                <a:extLst>
                  <a:ext uri="{0D108BD9-81ED-4DB2-BD59-A6C34878D82A}">
                    <a16:rowId xmlns:a16="http://schemas.microsoft.com/office/drawing/2014/main" val="3192554384"/>
                  </a:ext>
                </a:extLst>
              </a:tr>
              <a:tr h="731520">
                <a:tc>
                  <a:txBody>
                    <a:bodyPr/>
                    <a:lstStyle/>
                    <a:p>
                      <a:r>
                        <a:rPr lang="en-US" sz="3200" dirty="0">
                          <a:latin typeface="Calibri" panose="020F0502020204030204" pitchFamily="34" charset="0"/>
                          <a:cs typeface="Calibri" panose="020F0502020204030204" pitchFamily="34" charset="0"/>
                        </a:rPr>
                        <a:t>Adam</a:t>
                      </a:r>
                    </a:p>
                  </a:txBody>
                  <a:tcPr marT="45725" marB="45725"/>
                </a:tc>
                <a:tc>
                  <a:txBody>
                    <a:bodyPr/>
                    <a:lstStyle/>
                    <a:p>
                      <a:pPr algn="ctr"/>
                      <a:r>
                        <a:rPr lang="en-US" sz="3200" kern="1200" dirty="0">
                          <a:solidFill>
                            <a:schemeClr val="dk1"/>
                          </a:solidFill>
                          <a:latin typeface="Calibri" panose="020F0502020204030204" pitchFamily="34" charset="0"/>
                          <a:ea typeface="+mn-ea"/>
                          <a:cs typeface="Calibri" panose="020F0502020204030204" pitchFamily="34" charset="0"/>
                        </a:rPr>
                        <a:t>First</a:t>
                      </a:r>
                    </a:p>
                  </a:txBody>
                  <a:tcPr marT="45725" marB="45725"/>
                </a:tc>
                <a:tc>
                  <a:txBody>
                    <a:bodyPr/>
                    <a:lstStyle/>
                    <a:p>
                      <a:pPr algn="ctr"/>
                      <a:r>
                        <a:rPr lang="en-US" sz="3200" kern="1200" dirty="0">
                          <a:solidFill>
                            <a:schemeClr val="dk1"/>
                          </a:solidFill>
                          <a:latin typeface="Calibri" panose="020F0502020204030204" pitchFamily="34" charset="0"/>
                          <a:ea typeface="+mn-ea"/>
                          <a:cs typeface="Calibri" panose="020F0502020204030204" pitchFamily="34" charset="0"/>
                        </a:rPr>
                        <a:t>Last</a:t>
                      </a:r>
                    </a:p>
                  </a:txBody>
                  <a:tcPr marT="45725" marB="45725"/>
                </a:tc>
                <a:extLst>
                  <a:ext uri="{0D108BD9-81ED-4DB2-BD59-A6C34878D82A}">
                    <a16:rowId xmlns:a16="http://schemas.microsoft.com/office/drawing/2014/main" val="634148708"/>
                  </a:ext>
                </a:extLst>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a:extLst>
              <a:ext uri="{FF2B5EF4-FFF2-40B4-BE49-F238E27FC236}">
                <a16:creationId xmlns:a16="http://schemas.microsoft.com/office/drawing/2014/main" id="{EAE523D7-1020-4FEB-B40C-8C53D9890A2C}"/>
              </a:ext>
            </a:extLst>
          </p:cNvPr>
          <p:cNvSpPr>
            <a:spLocks noGrp="1" noChangeArrowheads="1"/>
          </p:cNvSpPr>
          <p:nvPr>
            <p:ph type="body" idx="4294967295"/>
          </p:nvPr>
        </p:nvSpPr>
        <p:spPr>
          <a:xfrm>
            <a:off x="247650" y="1447800"/>
            <a:ext cx="8648700" cy="4833936"/>
          </a:xfrm>
        </p:spPr>
        <p:txBody>
          <a:bodyPr/>
          <a:lstStyle/>
          <a:p>
            <a:pPr marL="457200" indent="-457200">
              <a:spcBef>
                <a:spcPts val="0"/>
              </a:spcBef>
              <a:spcAft>
                <a:spcPts val="1200"/>
              </a:spcAft>
              <a:defRPr/>
            </a:pPr>
            <a:r>
              <a:rPr lang="en-US" sz="3000" dirty="0">
                <a:effectLst>
                  <a:outerShdw blurRad="38100" dist="38100" dir="2700000" algn="tl">
                    <a:srgbClr val="000000">
                      <a:alpha val="43137"/>
                    </a:srgbClr>
                  </a:outerShdw>
                </a:effectLst>
              </a:rPr>
              <a:t>To restore God’s original purpose for man (5-8)</a:t>
            </a:r>
          </a:p>
          <a:p>
            <a:pPr marL="457200" indent="-457200">
              <a:spcBef>
                <a:spcPts val="0"/>
              </a:spcBef>
              <a:spcAft>
                <a:spcPts val="1200"/>
              </a:spcAft>
              <a:defRPr/>
            </a:pPr>
            <a:r>
              <a:rPr lang="en-US" sz="3000" b="1" u="sng" dirty="0">
                <a:solidFill>
                  <a:srgbClr val="FFFFCC"/>
                </a:solidFill>
                <a:effectLst>
                  <a:outerShdw blurRad="38100" dist="38100" dir="2700000" algn="tl">
                    <a:srgbClr val="000000">
                      <a:alpha val="43137"/>
                    </a:srgbClr>
                  </a:outerShdw>
                </a:effectLst>
              </a:rPr>
              <a:t>To taste death for every man (9) </a:t>
            </a:r>
          </a:p>
          <a:p>
            <a:pPr marL="457200" indent="-457200">
              <a:spcBef>
                <a:spcPts val="0"/>
              </a:spcBef>
              <a:spcAft>
                <a:spcPts val="1200"/>
              </a:spcAft>
              <a:defRPr/>
            </a:pPr>
            <a:r>
              <a:rPr lang="en-US" sz="3000" dirty="0">
                <a:effectLst>
                  <a:outerShdw blurRad="38100" dist="38100" dir="2700000" algn="tl">
                    <a:srgbClr val="000000">
                      <a:alpha val="43137"/>
                    </a:srgbClr>
                  </a:outerShdw>
                </a:effectLst>
                <a:latin typeface="Calibri" panose="020F0502020204030204" pitchFamily="34" charset="0"/>
              </a:rPr>
              <a:t>To bring many to glory (10-13)</a:t>
            </a:r>
          </a:p>
          <a:p>
            <a:pPr marL="457200" indent="-457200">
              <a:spcBef>
                <a:spcPts val="0"/>
              </a:spcBef>
              <a:spcAft>
                <a:spcPts val="1200"/>
              </a:spcAft>
              <a:defRPr/>
            </a:pPr>
            <a:r>
              <a:rPr lang="en-US" sz="3000" dirty="0">
                <a:effectLst>
                  <a:outerShdw blurRad="38100" dist="38100" dir="2700000" algn="tl">
                    <a:srgbClr val="000000">
                      <a:alpha val="43137"/>
                    </a:srgbClr>
                  </a:outerShdw>
                </a:effectLst>
                <a:latin typeface="Calibri" panose="020F0502020204030204" pitchFamily="34" charset="0"/>
              </a:rPr>
              <a:t>To break Satan’s rule over humanity (14)</a:t>
            </a:r>
          </a:p>
          <a:p>
            <a:pPr marL="457200" indent="-457200">
              <a:spcBef>
                <a:spcPts val="0"/>
              </a:spcBef>
              <a:spcAft>
                <a:spcPts val="1200"/>
              </a:spcAft>
              <a:defRPr/>
            </a:pPr>
            <a:r>
              <a:rPr lang="en-US" sz="3000" dirty="0">
                <a:effectLst>
                  <a:outerShdw blurRad="38100" dist="38100" dir="2700000" algn="tl">
                    <a:srgbClr val="000000">
                      <a:alpha val="43137"/>
                    </a:srgbClr>
                  </a:outerShdw>
                </a:effectLst>
                <a:latin typeface="Calibri" panose="020F0502020204030204" pitchFamily="34" charset="0"/>
              </a:rPr>
              <a:t>To remove the fear of death (15)</a:t>
            </a:r>
          </a:p>
          <a:p>
            <a:pPr marL="457200" indent="-457200">
              <a:spcBef>
                <a:spcPts val="0"/>
              </a:spcBef>
              <a:spcAft>
                <a:spcPts val="1200"/>
              </a:spcAft>
              <a:defRPr/>
            </a:pPr>
            <a:r>
              <a:rPr lang="en-US" sz="3000" dirty="0">
                <a:effectLst>
                  <a:outerShdw blurRad="38100" dist="38100" dir="2700000" algn="tl">
                    <a:srgbClr val="000000">
                      <a:alpha val="43137"/>
                    </a:srgbClr>
                  </a:outerShdw>
                </a:effectLst>
                <a:latin typeface="Calibri" panose="020F0502020204030204" pitchFamily="34" charset="0"/>
              </a:rPr>
              <a:t>To become our merciful high priest (16-17a)</a:t>
            </a:r>
          </a:p>
          <a:p>
            <a:pPr marL="457200" indent="-457200">
              <a:spcBef>
                <a:spcPts val="0"/>
              </a:spcBef>
              <a:spcAft>
                <a:spcPts val="1200"/>
              </a:spcAft>
              <a:defRPr/>
            </a:pPr>
            <a:r>
              <a:rPr lang="en-US" sz="3000" dirty="0">
                <a:effectLst>
                  <a:outerShdw blurRad="38100" dist="38100" dir="2700000" algn="tl">
                    <a:srgbClr val="000000">
                      <a:alpha val="43137"/>
                    </a:srgbClr>
                  </a:outerShdw>
                </a:effectLst>
                <a:latin typeface="Calibri" panose="020F0502020204030204" pitchFamily="34" charset="0"/>
              </a:rPr>
              <a:t>To make a complete purification for sin (17b)</a:t>
            </a:r>
          </a:p>
          <a:p>
            <a:pPr marL="457200" indent="-457200">
              <a:spcBef>
                <a:spcPts val="0"/>
              </a:spcBef>
              <a:spcAft>
                <a:spcPts val="1200"/>
              </a:spcAft>
              <a:defRPr/>
            </a:pPr>
            <a:r>
              <a:rPr lang="en-US" sz="3000" dirty="0">
                <a:effectLst>
                  <a:outerShdw blurRad="38100" dist="38100" dir="2700000" algn="tl">
                    <a:srgbClr val="000000">
                      <a:alpha val="43137"/>
                    </a:srgbClr>
                  </a:outerShdw>
                </a:effectLst>
                <a:latin typeface="Calibri" panose="020F0502020204030204" pitchFamily="34" charset="0"/>
              </a:rPr>
              <a:t>To sympathize with those tested (18)</a:t>
            </a:r>
          </a:p>
        </p:txBody>
      </p:sp>
      <p:sp>
        <p:nvSpPr>
          <p:cNvPr id="5" name="TextBox 4">
            <a:extLst>
              <a:ext uri="{FF2B5EF4-FFF2-40B4-BE49-F238E27FC236}">
                <a16:creationId xmlns:a16="http://schemas.microsoft.com/office/drawing/2014/main" id="{E7FB995B-B972-42DE-9BD6-16D85C4C5846}"/>
              </a:ext>
            </a:extLst>
          </p:cNvPr>
          <p:cNvSpPr txBox="1"/>
          <p:nvPr/>
        </p:nvSpPr>
        <p:spPr>
          <a:xfrm>
            <a:off x="609600" y="6477000"/>
            <a:ext cx="7924800" cy="307975"/>
          </a:xfrm>
          <a:prstGeom prst="rect">
            <a:avLst/>
          </a:prstGeom>
          <a:noFill/>
        </p:spPr>
        <p:txBody>
          <a:bodyPr>
            <a:spAutoFit/>
          </a:bodyPr>
          <a:lstStyle/>
          <a:p>
            <a:pPr algn="ctr">
              <a:defRPr/>
            </a:pPr>
            <a:r>
              <a:rPr lang="en-US" sz="1400" dirty="0">
                <a:effectLst>
                  <a:outerShdw blurRad="38100" dist="38100" dir="2700000" algn="tl">
                    <a:srgbClr val="000000">
                      <a:alpha val="43137"/>
                    </a:srgbClr>
                  </a:outerShdw>
                </a:effectLst>
                <a:latin typeface="Calibri" panose="020F0502020204030204" pitchFamily="34" charset="0"/>
                <a:cs typeface="+mn-cs"/>
              </a:rPr>
              <a:t>Adapted from J. Dwight Pentecost, </a:t>
            </a:r>
            <a:r>
              <a:rPr lang="en-US" sz="1400" i="1" dirty="0">
                <a:effectLst>
                  <a:outerShdw blurRad="38100" dist="38100" dir="2700000" algn="tl">
                    <a:srgbClr val="000000">
                      <a:alpha val="43137"/>
                    </a:srgbClr>
                  </a:outerShdw>
                </a:effectLst>
                <a:latin typeface="Calibri" panose="020F0502020204030204" pitchFamily="34" charset="0"/>
                <a:cs typeface="+mn-cs"/>
              </a:rPr>
              <a:t>Faith that Endures</a:t>
            </a:r>
            <a:r>
              <a:rPr lang="en-US" sz="1400" dirty="0">
                <a:effectLst>
                  <a:outerShdw blurRad="38100" dist="38100" dir="2700000" algn="tl">
                    <a:srgbClr val="000000">
                      <a:alpha val="43137"/>
                    </a:srgbClr>
                  </a:outerShdw>
                </a:effectLst>
                <a:latin typeface="Calibri" panose="020F0502020204030204" pitchFamily="34" charset="0"/>
                <a:cs typeface="+mn-cs"/>
              </a:rPr>
              <a:t> (Grand Rapids, MI: </a:t>
            </a:r>
            <a:r>
              <a:rPr lang="en-US" sz="1400" dirty="0" err="1">
                <a:effectLst>
                  <a:outerShdw blurRad="38100" dist="38100" dir="2700000" algn="tl">
                    <a:srgbClr val="000000">
                      <a:alpha val="43137"/>
                    </a:srgbClr>
                  </a:outerShdw>
                </a:effectLst>
                <a:latin typeface="Calibri" panose="020F0502020204030204" pitchFamily="34" charset="0"/>
                <a:cs typeface="+mn-cs"/>
              </a:rPr>
              <a:t>Kregel</a:t>
            </a:r>
            <a:r>
              <a:rPr lang="en-US" sz="1400" dirty="0">
                <a:effectLst>
                  <a:outerShdw blurRad="38100" dist="38100" dir="2700000" algn="tl">
                    <a:srgbClr val="000000">
                      <a:alpha val="43137"/>
                    </a:srgbClr>
                  </a:outerShdw>
                </a:effectLst>
                <a:latin typeface="Calibri" panose="020F0502020204030204" pitchFamily="34" charset="0"/>
                <a:cs typeface="+mn-cs"/>
              </a:rPr>
              <a:t>, 2000), 60-71.</a:t>
            </a:r>
          </a:p>
        </p:txBody>
      </p:sp>
      <p:sp>
        <p:nvSpPr>
          <p:cNvPr id="6" name="Rectangle 2">
            <a:extLst>
              <a:ext uri="{FF2B5EF4-FFF2-40B4-BE49-F238E27FC236}">
                <a16:creationId xmlns:a16="http://schemas.microsoft.com/office/drawing/2014/main" id="{A4B16A1D-259F-4D91-ABD8-E997B6B10D94}"/>
              </a:ext>
            </a:extLst>
          </p:cNvPr>
          <p:cNvSpPr txBox="1">
            <a:spLocks noChangeArrowheads="1"/>
          </p:cNvSpPr>
          <p:nvPr/>
        </p:nvSpPr>
        <p:spPr bwMode="auto">
          <a:xfrm>
            <a:off x="2324100" y="185737"/>
            <a:ext cx="4495800" cy="95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a:defRPr/>
            </a:pPr>
            <a:r>
              <a:rPr lang="en-US" altLang="en-US" sz="3600" kern="0" dirty="0">
                <a:effectLst>
                  <a:outerShdw blurRad="38100" dist="38100" dir="2700000" algn="tl">
                    <a:srgbClr val="000000">
                      <a:alpha val="43137"/>
                    </a:srgbClr>
                  </a:outerShdw>
                </a:effectLst>
                <a:latin typeface="Calibri" panose="020F0502020204030204" pitchFamily="34" charset="0"/>
              </a:rPr>
              <a:t>Why God Became Man</a:t>
            </a:r>
            <a:br>
              <a:rPr lang="en-US" altLang="en-US" sz="4000" kern="0" dirty="0">
                <a:effectLst>
                  <a:outerShdw blurRad="38100" dist="38100" dir="2700000" algn="tl">
                    <a:srgbClr val="000000">
                      <a:alpha val="43137"/>
                    </a:srgbClr>
                  </a:outerShdw>
                </a:effectLst>
                <a:latin typeface="Calibri" panose="020F0502020204030204" pitchFamily="34" charset="0"/>
              </a:rPr>
            </a:br>
            <a:r>
              <a:rPr lang="en-US" altLang="en-US" sz="3000" dirty="0">
                <a:solidFill>
                  <a:schemeClr val="tx1"/>
                </a:solidFill>
                <a:effectLst>
                  <a:outerShdw blurRad="38100" dist="38100" dir="2700000" algn="tl">
                    <a:srgbClr val="000000">
                      <a:alpha val="43137"/>
                    </a:srgbClr>
                  </a:outerShdw>
                </a:effectLst>
                <a:latin typeface="Calibri" panose="020F0502020204030204" pitchFamily="34" charset="0"/>
                <a:ea typeface="+mn-ea"/>
                <a:cs typeface="+mn-cs"/>
              </a:rPr>
              <a:t>(Heb. 2:5-18)</a:t>
            </a:r>
          </a:p>
        </p:txBody>
      </p:sp>
      <p:pic>
        <p:nvPicPr>
          <p:cNvPr id="7" name="Picture 4" descr="C:\Documents and Settings\Owner\Application Data\Microsoft\Media Catalog\Downloaded Clips\cl79\j0304869.wmf">
            <a:extLst>
              <a:ext uri="{FF2B5EF4-FFF2-40B4-BE49-F238E27FC236}">
                <a16:creationId xmlns:a16="http://schemas.microsoft.com/office/drawing/2014/main" id="{7BB7B08C-50D6-431C-B571-44C37C455D40}"/>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97352" y="42863"/>
            <a:ext cx="1270448"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911033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3CB161C-EB30-47D3-93D9-46369DCAB05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a:extLst>
              <a:ext uri="{FF2B5EF4-FFF2-40B4-BE49-F238E27FC236}">
                <a16:creationId xmlns:a16="http://schemas.microsoft.com/office/drawing/2014/main" id="{A4B84B81-180C-4D43-855E-B136D5FE019D}"/>
              </a:ext>
            </a:extLst>
          </p:cNvPr>
          <p:cNvSpPr>
            <a:spLocks noChangeArrowheads="1"/>
          </p:cNvSpPr>
          <p:nvPr/>
        </p:nvSpPr>
        <p:spPr bwMode="auto">
          <a:xfrm>
            <a:off x="0" y="0"/>
            <a:ext cx="9144000" cy="3400931"/>
          </a:xfrm>
          <a:prstGeom prst="rect">
            <a:avLst/>
          </a:prstGeom>
          <a:noFill/>
          <a:ln w="28575">
            <a:noFill/>
            <a:miter lim="800000"/>
            <a:headEnd/>
            <a:tailEnd/>
          </a:ln>
        </p:spPr>
        <p:txBody>
          <a:bodyPr wrap="square">
            <a:spAutoFit/>
          </a:bodyPr>
          <a:lstStyle/>
          <a:p>
            <a:pPr algn="ctr">
              <a:spcAft>
                <a:spcPts val="600"/>
              </a:spcAft>
              <a:defRPr/>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Hebrews 2:9</a:t>
            </a:r>
          </a:p>
          <a:p>
            <a:pPr algn="just">
              <a:defRPr/>
            </a:pP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 we do see Him who was made for a little while lower than the angels, </a:t>
            </a:r>
            <a:r>
              <a:rPr lang="en-US" sz="34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namely</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Jesus, because of the suffering of death crowned with glory and honor, so that by the grace of God He might taste death for everyone.</a:t>
            </a:r>
          </a:p>
        </p:txBody>
      </p:sp>
      <p:pic>
        <p:nvPicPr>
          <p:cNvPr id="4" name="Picture 3">
            <a:extLst>
              <a:ext uri="{FF2B5EF4-FFF2-40B4-BE49-F238E27FC236}">
                <a16:creationId xmlns:a16="http://schemas.microsoft.com/office/drawing/2014/main" id="{99F67B6A-7742-4E0D-868B-874239B029D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57860" y="3413760"/>
            <a:ext cx="2428280" cy="1463040"/>
          </a:xfrm>
          <a:prstGeom prst="rect">
            <a:avLst/>
          </a:prstGeom>
          <a:ln w="19050">
            <a:solidFill>
              <a:schemeClr val="tx1"/>
            </a:solid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A3E2B34-C309-469E-A3B1-74E11559525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a:extLst>
              <a:ext uri="{FF2B5EF4-FFF2-40B4-BE49-F238E27FC236}">
                <a16:creationId xmlns:a16="http://schemas.microsoft.com/office/drawing/2014/main" id="{A4B84B81-180C-4D43-855E-B136D5FE019D}"/>
              </a:ext>
            </a:extLst>
          </p:cNvPr>
          <p:cNvSpPr>
            <a:spLocks noChangeArrowheads="1"/>
          </p:cNvSpPr>
          <p:nvPr/>
        </p:nvSpPr>
        <p:spPr bwMode="auto">
          <a:xfrm>
            <a:off x="0" y="0"/>
            <a:ext cx="9144000" cy="3400931"/>
          </a:xfrm>
          <a:prstGeom prst="rect">
            <a:avLst/>
          </a:prstGeom>
          <a:noFill/>
          <a:ln w="28575">
            <a:noFill/>
            <a:miter lim="800000"/>
            <a:headEnd/>
            <a:tailEnd/>
          </a:ln>
        </p:spPr>
        <p:txBody>
          <a:bodyPr wrap="square">
            <a:spAutoFit/>
          </a:bodyPr>
          <a:lstStyle/>
          <a:p>
            <a:pPr algn="ctr">
              <a:spcAft>
                <a:spcPts val="600"/>
              </a:spcAft>
              <a:defRPr/>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Hebrews 2:9</a:t>
            </a:r>
          </a:p>
          <a:p>
            <a:pPr algn="just">
              <a:defRPr/>
            </a:pP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 we do see Him who was made for a little while lower than the angels, </a:t>
            </a:r>
            <a:r>
              <a:rPr lang="en-US" sz="34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namely</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Jesus, because of the suffering of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death</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crowned with glory and honor, so that by the grace of God He might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taste</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death</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everyone.</a:t>
            </a:r>
          </a:p>
        </p:txBody>
      </p:sp>
      <p:pic>
        <p:nvPicPr>
          <p:cNvPr id="4" name="Picture 3">
            <a:extLst>
              <a:ext uri="{FF2B5EF4-FFF2-40B4-BE49-F238E27FC236}">
                <a16:creationId xmlns:a16="http://schemas.microsoft.com/office/drawing/2014/main" id="{4B500BD5-ED75-4B81-BCD4-EC9D0DAAD2C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57860" y="3413760"/>
            <a:ext cx="2428280" cy="1463040"/>
          </a:xfrm>
          <a:prstGeom prst="rect">
            <a:avLst/>
          </a:prstGeom>
          <a:ln w="19050">
            <a:solidFill>
              <a:schemeClr val="tx1"/>
            </a:solidFill>
          </a:ln>
        </p:spPr>
      </p:pic>
    </p:spTree>
    <p:extLst>
      <p:ext uri="{BB962C8B-B14F-4D97-AF65-F5344CB8AC3E}">
        <p14:creationId xmlns:p14="http://schemas.microsoft.com/office/powerpoint/2010/main" val="6690306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24015A-623D-4976-828D-20D4B41D12C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332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Genesis 2:16-17</a:t>
            </a:r>
          </a:p>
          <a:p>
            <a:pPr algn="just">
              <a:spcAft>
                <a:spcPts val="1000"/>
              </a:spcAft>
            </a:pP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16</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 Lord God commanded the man, saying, ‘From any tree of the garden you may eat freely;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17</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but from the tree of the knowledge of good and evil you shall not eat, for in the day that you eat from it you will surely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die (</a:t>
            </a:r>
            <a:r>
              <a:rPr lang="en-US" sz="32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muwth</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4" name="Picture 3">
            <a:extLst>
              <a:ext uri="{FF2B5EF4-FFF2-40B4-BE49-F238E27FC236}">
                <a16:creationId xmlns:a16="http://schemas.microsoft.com/office/drawing/2014/main" id="{1C016ECA-A9AE-466C-94D2-0F5849CBCF1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98520" y="3230880"/>
            <a:ext cx="2346961" cy="1645920"/>
          </a:xfrm>
          <a:prstGeom prst="rect">
            <a:avLst/>
          </a:prstGeom>
        </p:spPr>
      </p:pic>
    </p:spTree>
    <p:extLst>
      <p:ext uri="{BB962C8B-B14F-4D97-AF65-F5344CB8AC3E}">
        <p14:creationId xmlns:p14="http://schemas.microsoft.com/office/powerpoint/2010/main" val="21004367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5888806A-43E8-4897-B389-FB11B1F6697D}"/>
              </a:ext>
            </a:extLst>
          </p:cNvPr>
          <p:cNvSpPr>
            <a:spLocks noGrp="1" noChangeArrowheads="1"/>
          </p:cNvSpPr>
          <p:nvPr>
            <p:ph type="title"/>
          </p:nvPr>
        </p:nvSpPr>
        <p:spPr>
          <a:xfrm>
            <a:off x="1066800" y="228600"/>
            <a:ext cx="7010400" cy="762000"/>
          </a:xfrm>
        </p:spPr>
        <p:txBody>
          <a:bodyPr/>
          <a:lstStyle/>
          <a:p>
            <a:pPr algn="ctr"/>
            <a:r>
              <a:rPr lang="en-US" altLang="en-US" sz="3600" dirty="0">
                <a:effectLst>
                  <a:outerShdw blurRad="38100" dist="38100" dir="2700000" algn="tl">
                    <a:srgbClr val="000000">
                      <a:alpha val="43137"/>
                    </a:srgbClr>
                  </a:outerShdw>
                </a:effectLst>
                <a:latin typeface="Calibri" panose="020F0502020204030204" pitchFamily="34" charset="0"/>
              </a:rPr>
              <a:t>To Pay the Penalty for Man’s Sin</a:t>
            </a:r>
          </a:p>
        </p:txBody>
      </p:sp>
      <p:pic>
        <p:nvPicPr>
          <p:cNvPr id="39939" name="Picture 7" descr="C:\Documents and Settings\Owner\Application Data\Microsoft\Media Catalog\Downloaded Clips\cl3\BD07737_.wmf">
            <a:extLst>
              <a:ext uri="{FF2B5EF4-FFF2-40B4-BE49-F238E27FC236}">
                <a16:creationId xmlns:a16="http://schemas.microsoft.com/office/drawing/2014/main" id="{79C806B9-47D7-4021-8851-0C8BDFAFAB35}"/>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343400" y="1143000"/>
            <a:ext cx="3956050" cy="524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a:extLst>
              <a:ext uri="{FF2B5EF4-FFF2-40B4-BE49-F238E27FC236}">
                <a16:creationId xmlns:a16="http://schemas.microsoft.com/office/drawing/2014/main" id="{D4A475D7-A3D1-44CC-B7B8-2913FB039F7C}"/>
              </a:ext>
            </a:extLst>
          </p:cNvPr>
          <p:cNvSpPr>
            <a:spLocks noGrp="1"/>
          </p:cNvSpPr>
          <p:nvPr>
            <p:ph idx="1"/>
          </p:nvPr>
        </p:nvSpPr>
        <p:spPr>
          <a:xfrm>
            <a:off x="914400" y="1219200"/>
            <a:ext cx="3429000" cy="4419600"/>
          </a:xfrm>
        </p:spPr>
        <p:txBody>
          <a:bodyPr/>
          <a:lstStyle/>
          <a:p>
            <a:pPr marL="457200" indent="-457200">
              <a:spcBef>
                <a:spcPts val="0"/>
              </a:spcBef>
              <a:spcAft>
                <a:spcPts val="3600"/>
              </a:spcAft>
              <a:defRPr/>
            </a:pPr>
            <a:r>
              <a:rPr lang="en-US" dirty="0">
                <a:effectLst>
                  <a:outerShdw blurRad="38100" dist="38100" dir="2700000" algn="tl">
                    <a:srgbClr val="000000">
                      <a:alpha val="43137"/>
                    </a:srgbClr>
                  </a:outerShdw>
                </a:effectLst>
                <a:latin typeface="Calibri" panose="020F0502020204030204" pitchFamily="34" charset="0"/>
              </a:rPr>
              <a:t>Gen. 2:17</a:t>
            </a:r>
          </a:p>
          <a:p>
            <a:pPr marL="457200" indent="-457200">
              <a:spcBef>
                <a:spcPts val="0"/>
              </a:spcBef>
              <a:spcAft>
                <a:spcPts val="3600"/>
              </a:spcAft>
              <a:defRPr/>
            </a:pPr>
            <a:r>
              <a:rPr lang="en-US" dirty="0">
                <a:effectLst>
                  <a:outerShdw blurRad="38100" dist="38100" dir="2700000" algn="tl">
                    <a:srgbClr val="000000">
                      <a:alpha val="43137"/>
                    </a:srgbClr>
                  </a:outerShdw>
                </a:effectLst>
                <a:latin typeface="Calibri" panose="020F0502020204030204" pitchFamily="34" charset="0"/>
              </a:rPr>
              <a:t>Gen. 3:21</a:t>
            </a:r>
          </a:p>
          <a:p>
            <a:pPr marL="457200" indent="-457200">
              <a:spcBef>
                <a:spcPts val="0"/>
              </a:spcBef>
              <a:spcAft>
                <a:spcPts val="3600"/>
              </a:spcAft>
              <a:defRPr/>
            </a:pPr>
            <a:r>
              <a:rPr lang="en-US" dirty="0">
                <a:effectLst>
                  <a:outerShdw blurRad="38100" dist="38100" dir="2700000" algn="tl">
                    <a:srgbClr val="000000">
                      <a:alpha val="43137"/>
                    </a:srgbClr>
                  </a:outerShdw>
                </a:effectLst>
                <a:latin typeface="Calibri" panose="020F0502020204030204" pitchFamily="34" charset="0"/>
              </a:rPr>
              <a:t>Ezek. 18:20</a:t>
            </a:r>
          </a:p>
          <a:p>
            <a:pPr marL="457200" indent="-457200">
              <a:spcBef>
                <a:spcPts val="0"/>
              </a:spcBef>
              <a:spcAft>
                <a:spcPts val="3600"/>
              </a:spcAft>
              <a:defRPr/>
            </a:pPr>
            <a:r>
              <a:rPr lang="en-US" dirty="0">
                <a:effectLst>
                  <a:outerShdw blurRad="38100" dist="38100" dir="2700000" algn="tl">
                    <a:srgbClr val="000000">
                      <a:alpha val="43137"/>
                    </a:srgbClr>
                  </a:outerShdw>
                </a:effectLst>
                <a:latin typeface="Calibri" panose="020F0502020204030204" pitchFamily="34" charset="0"/>
              </a:rPr>
              <a:t>Rom. 6:23</a:t>
            </a:r>
          </a:p>
          <a:p>
            <a:pPr marL="457200" indent="-457200">
              <a:spcBef>
                <a:spcPts val="0"/>
              </a:spcBef>
              <a:spcAft>
                <a:spcPts val="3600"/>
              </a:spcAft>
              <a:defRPr/>
            </a:pPr>
            <a:r>
              <a:rPr lang="en-US" dirty="0">
                <a:effectLst>
                  <a:outerShdw blurRad="38100" dist="38100" dir="2700000" algn="tl">
                    <a:srgbClr val="000000">
                      <a:alpha val="43137"/>
                    </a:srgbClr>
                  </a:outerShdw>
                </a:effectLst>
                <a:latin typeface="Calibri" panose="020F0502020204030204" pitchFamily="34" charset="0"/>
              </a:rPr>
              <a:t>Hebrews 2:9</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B789D37-F130-4AF0-802A-E7A13CEC8BA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a:extLst>
              <a:ext uri="{FF2B5EF4-FFF2-40B4-BE49-F238E27FC236}">
                <a16:creationId xmlns:a16="http://schemas.microsoft.com/office/drawing/2014/main" id="{A4B84B81-180C-4D43-855E-B136D5FE019D}"/>
              </a:ext>
            </a:extLst>
          </p:cNvPr>
          <p:cNvSpPr>
            <a:spLocks noChangeArrowheads="1"/>
          </p:cNvSpPr>
          <p:nvPr/>
        </p:nvSpPr>
        <p:spPr bwMode="auto">
          <a:xfrm>
            <a:off x="0" y="0"/>
            <a:ext cx="9144000" cy="3400931"/>
          </a:xfrm>
          <a:prstGeom prst="rect">
            <a:avLst/>
          </a:prstGeom>
          <a:noFill/>
          <a:ln w="28575">
            <a:noFill/>
            <a:miter lim="800000"/>
            <a:headEnd/>
            <a:tailEnd/>
          </a:ln>
        </p:spPr>
        <p:txBody>
          <a:bodyPr wrap="square">
            <a:spAutoFit/>
          </a:bodyPr>
          <a:lstStyle/>
          <a:p>
            <a:pPr algn="ctr">
              <a:spcAft>
                <a:spcPts val="600"/>
              </a:spcAft>
              <a:defRPr/>
            </a:pPr>
            <a:r>
              <a:rPr lang="en-US" sz="3200" b="1" dirty="0">
                <a:solidFill>
                  <a:schemeClr val="tx2"/>
                </a:solidFill>
                <a:effectLst>
                  <a:outerShdw blurRad="38100" dist="38100" dir="2700000" algn="tl">
                    <a:srgbClr val="000000">
                      <a:alpha val="43137"/>
                    </a:srgbClr>
                  </a:outerShdw>
                </a:effectLst>
                <a:latin typeface="Calibri" panose="020F0502020204030204" pitchFamily="34" charset="0"/>
                <a:ea typeface="+mj-ea"/>
              </a:rPr>
              <a:t> </a:t>
            </a: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Hebrews 2:9</a:t>
            </a:r>
          </a:p>
          <a:p>
            <a:pPr algn="just">
              <a:defRPr/>
            </a:pP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 we do see Him who was made for a little while lower than the angels, </a:t>
            </a:r>
            <a:r>
              <a:rPr lang="en-US" sz="34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namely</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Jesus, because of the suffering of death crowned with glory and honor, so that by the grace of God He might taste death for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everyone</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4" name="Picture 3">
            <a:extLst>
              <a:ext uri="{FF2B5EF4-FFF2-40B4-BE49-F238E27FC236}">
                <a16:creationId xmlns:a16="http://schemas.microsoft.com/office/drawing/2014/main" id="{E12018B0-D302-45D9-B5D4-13B4691DC85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57860" y="3413760"/>
            <a:ext cx="2428280" cy="1463040"/>
          </a:xfrm>
          <a:prstGeom prst="rect">
            <a:avLst/>
          </a:prstGeom>
          <a:ln w="19050">
            <a:solidFill>
              <a:schemeClr val="tx1"/>
            </a:solidFill>
          </a:ln>
        </p:spPr>
      </p:pic>
    </p:spTree>
    <p:extLst>
      <p:ext uri="{BB962C8B-B14F-4D97-AF65-F5344CB8AC3E}">
        <p14:creationId xmlns:p14="http://schemas.microsoft.com/office/powerpoint/2010/main" val="16442833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30D8041-C4E9-43C4-91A8-934E7133E539}"/>
              </a:ext>
            </a:extLst>
          </p:cNvPr>
          <p:cNvSpPr txBox="1"/>
          <p:nvPr/>
        </p:nvSpPr>
        <p:spPr>
          <a:xfrm>
            <a:off x="1559719" y="79375"/>
            <a:ext cx="6024562" cy="1015663"/>
          </a:xfrm>
          <a:prstGeom prst="rect">
            <a:avLst/>
          </a:prstGeom>
          <a:noFill/>
        </p:spPr>
        <p:txBody>
          <a:bodyPr>
            <a:spAutoFit/>
          </a:bodyPr>
          <a:lstStyle/>
          <a:p>
            <a:pPr algn="ctr">
              <a:defRPr/>
            </a:pPr>
            <a:r>
              <a:rPr lang="en-US" sz="3600" kern="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Jay Adams </a:t>
            </a:r>
          </a:p>
          <a:p>
            <a:pPr algn="ctr">
              <a:defRPr/>
            </a:pPr>
            <a:r>
              <a:rPr lang="en-US"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Competent to Counsel</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70. </a:t>
            </a:r>
          </a:p>
        </p:txBody>
      </p:sp>
      <p:pic>
        <p:nvPicPr>
          <p:cNvPr id="3" name="Picture 2">
            <a:extLst>
              <a:ext uri="{FF2B5EF4-FFF2-40B4-BE49-F238E27FC236}">
                <a16:creationId xmlns:a16="http://schemas.microsoft.com/office/drawing/2014/main" id="{5E37B89F-1448-4262-8EA8-2FC706805B8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8227" y="45720"/>
            <a:ext cx="1094773" cy="1097280"/>
          </a:xfrm>
          <a:prstGeom prst="rect">
            <a:avLst/>
          </a:prstGeom>
          <a:solidFill>
            <a:srgbClr val="FFFFFF">
              <a:shade val="85000"/>
            </a:srgbClr>
          </a:solidFill>
          <a:ln w="381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Rectangle 5">
            <a:extLst>
              <a:ext uri="{FF2B5EF4-FFF2-40B4-BE49-F238E27FC236}">
                <a16:creationId xmlns:a16="http://schemas.microsoft.com/office/drawing/2014/main" id="{3A646BFF-B9C9-4B47-A327-A1635B2F8A0F}"/>
              </a:ext>
            </a:extLst>
          </p:cNvPr>
          <p:cNvSpPr/>
          <p:nvPr/>
        </p:nvSpPr>
        <p:spPr>
          <a:xfrm>
            <a:off x="0" y="1371600"/>
            <a:ext cx="9144000" cy="5170646"/>
          </a:xfrm>
          <a:prstGeom prst="rect">
            <a:avLst/>
          </a:prstGeom>
        </p:spPr>
        <p:txBody>
          <a:bodyPr wrap="square">
            <a:spAutoFit/>
          </a:bodyPr>
          <a:lstStyle/>
          <a:p>
            <a:pPr algn="just">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 counselors, as Christians, are obligated to present the claims of Christ. They must present the good news that Christ Jesus died on the cross in the place of His own, that He bore the guilt and suffered the penalty for their sins. He died that all whom the Father had given to Him might come unto Him and have life everlasting. As a reformed Christian, the writer believes that counselors must not tell any unsaved counselee that Christ </a:t>
            </a:r>
            <a:r>
              <a:rPr lang="en-US" sz="3000" dirty="0">
                <a:solidFill>
                  <a:prstClr val="white"/>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died for him, </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THEY CANNOT SAY THAT</a:t>
            </a:r>
            <a:r>
              <a:rPr lang="en-US" sz="3000" dirty="0">
                <a:solidFill>
                  <a:prstClr val="white"/>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No man knows except Christ Himself who are His elect for whom He died." [emphasis mine]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3705050-E10A-4F40-90CC-053A3750868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48206" y="524004"/>
            <a:ext cx="7047587" cy="5809992"/>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a:extLst>
              <a:ext uri="{FF2B5EF4-FFF2-40B4-BE49-F238E27FC236}">
                <a16:creationId xmlns:a16="http://schemas.microsoft.com/office/drawing/2014/main" id="{EAE523D7-1020-4FEB-B40C-8C53D9890A2C}"/>
              </a:ext>
            </a:extLst>
          </p:cNvPr>
          <p:cNvSpPr>
            <a:spLocks noGrp="1" noChangeArrowheads="1"/>
          </p:cNvSpPr>
          <p:nvPr>
            <p:ph type="body" idx="4294967295"/>
          </p:nvPr>
        </p:nvSpPr>
        <p:spPr>
          <a:xfrm>
            <a:off x="247650" y="1447800"/>
            <a:ext cx="8648700" cy="4833936"/>
          </a:xfrm>
        </p:spPr>
        <p:txBody>
          <a:bodyPr/>
          <a:lstStyle/>
          <a:p>
            <a:pPr marL="457200" indent="-457200">
              <a:spcBef>
                <a:spcPts val="0"/>
              </a:spcBef>
              <a:spcAft>
                <a:spcPts val="1200"/>
              </a:spcAft>
              <a:defRPr/>
            </a:pPr>
            <a:r>
              <a:rPr lang="en-US" sz="3000" dirty="0">
                <a:effectLst>
                  <a:outerShdw blurRad="38100" dist="38100" dir="2700000" algn="tl">
                    <a:srgbClr val="000000">
                      <a:alpha val="43137"/>
                    </a:srgbClr>
                  </a:outerShdw>
                </a:effectLst>
              </a:rPr>
              <a:t>To restore God’s original purpose for man (5-8)</a:t>
            </a:r>
          </a:p>
          <a:p>
            <a:pPr marL="457200" indent="-457200">
              <a:spcBef>
                <a:spcPts val="0"/>
              </a:spcBef>
              <a:spcAft>
                <a:spcPts val="1200"/>
              </a:spcAft>
              <a:defRPr/>
            </a:pPr>
            <a:r>
              <a:rPr lang="en-US" sz="3000" dirty="0">
                <a:effectLst>
                  <a:outerShdw blurRad="38100" dist="38100" dir="2700000" algn="tl">
                    <a:srgbClr val="000000">
                      <a:alpha val="43137"/>
                    </a:srgbClr>
                  </a:outerShdw>
                </a:effectLst>
              </a:rPr>
              <a:t>To taste death for every man (9) </a:t>
            </a:r>
          </a:p>
          <a:p>
            <a:pPr marL="457200" indent="-457200">
              <a:spcBef>
                <a:spcPts val="0"/>
              </a:spcBef>
              <a:spcAft>
                <a:spcPts val="1200"/>
              </a:spcAft>
              <a:defRPr/>
            </a:pPr>
            <a:r>
              <a:rPr lang="en-US" sz="3000" b="1" u="sng" dirty="0">
                <a:solidFill>
                  <a:srgbClr val="FFFFCC"/>
                </a:solidFill>
                <a:effectLst>
                  <a:outerShdw blurRad="38100" dist="38100" dir="2700000" algn="tl">
                    <a:srgbClr val="000000">
                      <a:alpha val="43137"/>
                    </a:srgbClr>
                  </a:outerShdw>
                </a:effectLst>
              </a:rPr>
              <a:t>To bring many to glory (10-13)</a:t>
            </a:r>
          </a:p>
          <a:p>
            <a:pPr marL="457200" indent="-457200">
              <a:spcBef>
                <a:spcPts val="0"/>
              </a:spcBef>
              <a:spcAft>
                <a:spcPts val="1200"/>
              </a:spcAft>
              <a:defRPr/>
            </a:pPr>
            <a:r>
              <a:rPr lang="en-US" sz="3000" dirty="0">
                <a:effectLst>
                  <a:outerShdw blurRad="38100" dist="38100" dir="2700000" algn="tl">
                    <a:srgbClr val="000000">
                      <a:alpha val="43137"/>
                    </a:srgbClr>
                  </a:outerShdw>
                </a:effectLst>
                <a:latin typeface="Calibri" panose="020F0502020204030204" pitchFamily="34" charset="0"/>
              </a:rPr>
              <a:t>To break Satan’s rule over humanity (14)</a:t>
            </a:r>
          </a:p>
          <a:p>
            <a:pPr marL="457200" indent="-457200">
              <a:spcBef>
                <a:spcPts val="0"/>
              </a:spcBef>
              <a:spcAft>
                <a:spcPts val="1200"/>
              </a:spcAft>
              <a:defRPr/>
            </a:pPr>
            <a:r>
              <a:rPr lang="en-US" sz="3000" dirty="0">
                <a:effectLst>
                  <a:outerShdw blurRad="38100" dist="38100" dir="2700000" algn="tl">
                    <a:srgbClr val="000000">
                      <a:alpha val="43137"/>
                    </a:srgbClr>
                  </a:outerShdw>
                </a:effectLst>
                <a:latin typeface="Calibri" panose="020F0502020204030204" pitchFamily="34" charset="0"/>
              </a:rPr>
              <a:t>To remove the fear of death (15)</a:t>
            </a:r>
          </a:p>
          <a:p>
            <a:pPr marL="457200" indent="-457200">
              <a:spcBef>
                <a:spcPts val="0"/>
              </a:spcBef>
              <a:spcAft>
                <a:spcPts val="1200"/>
              </a:spcAft>
              <a:defRPr/>
            </a:pPr>
            <a:r>
              <a:rPr lang="en-US" sz="3000" dirty="0">
                <a:effectLst>
                  <a:outerShdw blurRad="38100" dist="38100" dir="2700000" algn="tl">
                    <a:srgbClr val="000000">
                      <a:alpha val="43137"/>
                    </a:srgbClr>
                  </a:outerShdw>
                </a:effectLst>
                <a:latin typeface="Calibri" panose="020F0502020204030204" pitchFamily="34" charset="0"/>
              </a:rPr>
              <a:t>To become our merciful high priest (16-17a)</a:t>
            </a:r>
          </a:p>
          <a:p>
            <a:pPr marL="457200" indent="-457200">
              <a:spcBef>
                <a:spcPts val="0"/>
              </a:spcBef>
              <a:spcAft>
                <a:spcPts val="1200"/>
              </a:spcAft>
              <a:defRPr/>
            </a:pPr>
            <a:r>
              <a:rPr lang="en-US" sz="3000" dirty="0">
                <a:effectLst>
                  <a:outerShdw blurRad="38100" dist="38100" dir="2700000" algn="tl">
                    <a:srgbClr val="000000">
                      <a:alpha val="43137"/>
                    </a:srgbClr>
                  </a:outerShdw>
                </a:effectLst>
                <a:latin typeface="Calibri" panose="020F0502020204030204" pitchFamily="34" charset="0"/>
              </a:rPr>
              <a:t>To make a complete purification for sin (17b)</a:t>
            </a:r>
          </a:p>
          <a:p>
            <a:pPr marL="457200" indent="-457200">
              <a:spcBef>
                <a:spcPts val="0"/>
              </a:spcBef>
              <a:spcAft>
                <a:spcPts val="1200"/>
              </a:spcAft>
              <a:defRPr/>
            </a:pPr>
            <a:r>
              <a:rPr lang="en-US" sz="3000" dirty="0">
                <a:effectLst>
                  <a:outerShdw blurRad="38100" dist="38100" dir="2700000" algn="tl">
                    <a:srgbClr val="000000">
                      <a:alpha val="43137"/>
                    </a:srgbClr>
                  </a:outerShdw>
                </a:effectLst>
                <a:latin typeface="Calibri" panose="020F0502020204030204" pitchFamily="34" charset="0"/>
              </a:rPr>
              <a:t>To sympathize with those tested (18)</a:t>
            </a:r>
          </a:p>
        </p:txBody>
      </p:sp>
      <p:sp>
        <p:nvSpPr>
          <p:cNvPr id="5" name="TextBox 4">
            <a:extLst>
              <a:ext uri="{FF2B5EF4-FFF2-40B4-BE49-F238E27FC236}">
                <a16:creationId xmlns:a16="http://schemas.microsoft.com/office/drawing/2014/main" id="{E7FB995B-B972-42DE-9BD6-16D85C4C5846}"/>
              </a:ext>
            </a:extLst>
          </p:cNvPr>
          <p:cNvSpPr txBox="1"/>
          <p:nvPr/>
        </p:nvSpPr>
        <p:spPr>
          <a:xfrm>
            <a:off x="609600" y="6477000"/>
            <a:ext cx="7924800" cy="307975"/>
          </a:xfrm>
          <a:prstGeom prst="rect">
            <a:avLst/>
          </a:prstGeom>
          <a:noFill/>
        </p:spPr>
        <p:txBody>
          <a:bodyPr>
            <a:spAutoFit/>
          </a:bodyPr>
          <a:lstStyle/>
          <a:p>
            <a:pPr algn="ctr">
              <a:defRPr/>
            </a:pPr>
            <a:r>
              <a:rPr lang="en-US" sz="1400" dirty="0">
                <a:effectLst>
                  <a:outerShdw blurRad="38100" dist="38100" dir="2700000" algn="tl">
                    <a:srgbClr val="000000">
                      <a:alpha val="43137"/>
                    </a:srgbClr>
                  </a:outerShdw>
                </a:effectLst>
                <a:latin typeface="Calibri" panose="020F0502020204030204" pitchFamily="34" charset="0"/>
                <a:cs typeface="+mn-cs"/>
              </a:rPr>
              <a:t>Adapted from J. Dwight Pentecost, </a:t>
            </a:r>
            <a:r>
              <a:rPr lang="en-US" sz="1400" i="1" dirty="0">
                <a:effectLst>
                  <a:outerShdw blurRad="38100" dist="38100" dir="2700000" algn="tl">
                    <a:srgbClr val="000000">
                      <a:alpha val="43137"/>
                    </a:srgbClr>
                  </a:outerShdw>
                </a:effectLst>
                <a:latin typeface="Calibri" panose="020F0502020204030204" pitchFamily="34" charset="0"/>
                <a:cs typeface="+mn-cs"/>
              </a:rPr>
              <a:t>Faith that Endures</a:t>
            </a:r>
            <a:r>
              <a:rPr lang="en-US" sz="1400" dirty="0">
                <a:effectLst>
                  <a:outerShdw blurRad="38100" dist="38100" dir="2700000" algn="tl">
                    <a:srgbClr val="000000">
                      <a:alpha val="43137"/>
                    </a:srgbClr>
                  </a:outerShdw>
                </a:effectLst>
                <a:latin typeface="Calibri" panose="020F0502020204030204" pitchFamily="34" charset="0"/>
                <a:cs typeface="+mn-cs"/>
              </a:rPr>
              <a:t> (Grand Rapids, MI: </a:t>
            </a:r>
            <a:r>
              <a:rPr lang="en-US" sz="1400" dirty="0" err="1">
                <a:effectLst>
                  <a:outerShdw blurRad="38100" dist="38100" dir="2700000" algn="tl">
                    <a:srgbClr val="000000">
                      <a:alpha val="43137"/>
                    </a:srgbClr>
                  </a:outerShdw>
                </a:effectLst>
                <a:latin typeface="Calibri" panose="020F0502020204030204" pitchFamily="34" charset="0"/>
                <a:cs typeface="+mn-cs"/>
              </a:rPr>
              <a:t>Kregel</a:t>
            </a:r>
            <a:r>
              <a:rPr lang="en-US" sz="1400" dirty="0">
                <a:effectLst>
                  <a:outerShdw blurRad="38100" dist="38100" dir="2700000" algn="tl">
                    <a:srgbClr val="000000">
                      <a:alpha val="43137"/>
                    </a:srgbClr>
                  </a:outerShdw>
                </a:effectLst>
                <a:latin typeface="Calibri" panose="020F0502020204030204" pitchFamily="34" charset="0"/>
                <a:cs typeface="+mn-cs"/>
              </a:rPr>
              <a:t>, 2000), 60-71.</a:t>
            </a:r>
          </a:p>
        </p:txBody>
      </p:sp>
      <p:sp>
        <p:nvSpPr>
          <p:cNvPr id="6" name="Rectangle 2">
            <a:extLst>
              <a:ext uri="{FF2B5EF4-FFF2-40B4-BE49-F238E27FC236}">
                <a16:creationId xmlns:a16="http://schemas.microsoft.com/office/drawing/2014/main" id="{A4B16A1D-259F-4D91-ABD8-E997B6B10D94}"/>
              </a:ext>
            </a:extLst>
          </p:cNvPr>
          <p:cNvSpPr txBox="1">
            <a:spLocks noChangeArrowheads="1"/>
          </p:cNvSpPr>
          <p:nvPr/>
        </p:nvSpPr>
        <p:spPr bwMode="auto">
          <a:xfrm>
            <a:off x="2324100" y="185737"/>
            <a:ext cx="4495800" cy="95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a:defRPr/>
            </a:pPr>
            <a:r>
              <a:rPr lang="en-US" altLang="en-US" sz="3600" kern="0" dirty="0">
                <a:effectLst>
                  <a:outerShdw blurRad="38100" dist="38100" dir="2700000" algn="tl">
                    <a:srgbClr val="000000">
                      <a:alpha val="43137"/>
                    </a:srgbClr>
                  </a:outerShdw>
                </a:effectLst>
                <a:latin typeface="Calibri" panose="020F0502020204030204" pitchFamily="34" charset="0"/>
              </a:rPr>
              <a:t>Why God Became Man</a:t>
            </a:r>
            <a:br>
              <a:rPr lang="en-US" altLang="en-US" sz="4000" kern="0" dirty="0">
                <a:effectLst>
                  <a:outerShdw blurRad="38100" dist="38100" dir="2700000" algn="tl">
                    <a:srgbClr val="000000">
                      <a:alpha val="43137"/>
                    </a:srgbClr>
                  </a:outerShdw>
                </a:effectLst>
                <a:latin typeface="Calibri" panose="020F0502020204030204" pitchFamily="34" charset="0"/>
              </a:rPr>
            </a:br>
            <a:r>
              <a:rPr lang="en-US" altLang="en-US" sz="3000" dirty="0">
                <a:solidFill>
                  <a:schemeClr val="tx1"/>
                </a:solidFill>
                <a:effectLst>
                  <a:outerShdw blurRad="38100" dist="38100" dir="2700000" algn="tl">
                    <a:srgbClr val="000000">
                      <a:alpha val="43137"/>
                    </a:srgbClr>
                  </a:outerShdw>
                </a:effectLst>
                <a:latin typeface="Calibri" panose="020F0502020204030204" pitchFamily="34" charset="0"/>
                <a:ea typeface="+mn-ea"/>
                <a:cs typeface="+mn-cs"/>
              </a:rPr>
              <a:t>(Heb. 2:5-18)</a:t>
            </a:r>
          </a:p>
        </p:txBody>
      </p:sp>
      <p:pic>
        <p:nvPicPr>
          <p:cNvPr id="7" name="Picture 4" descr="C:\Documents and Settings\Owner\Application Data\Microsoft\Media Catalog\Downloaded Clips\cl79\j0304869.wmf">
            <a:extLst>
              <a:ext uri="{FF2B5EF4-FFF2-40B4-BE49-F238E27FC236}">
                <a16:creationId xmlns:a16="http://schemas.microsoft.com/office/drawing/2014/main" id="{7BB7B08C-50D6-431C-B571-44C37C455D40}"/>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97352" y="42863"/>
            <a:ext cx="1270448"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030836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5" name="Rectangle 3">
            <a:extLst>
              <a:ext uri="{FF2B5EF4-FFF2-40B4-BE49-F238E27FC236}">
                <a16:creationId xmlns:a16="http://schemas.microsoft.com/office/drawing/2014/main" id="{CAE6DD28-FEBE-44ED-ABDF-5340F80283F5}"/>
              </a:ext>
            </a:extLst>
          </p:cNvPr>
          <p:cNvSpPr>
            <a:spLocks noGrp="1" noChangeArrowheads="1"/>
          </p:cNvSpPr>
          <p:nvPr>
            <p:ph type="body" idx="4294967295"/>
          </p:nvPr>
        </p:nvSpPr>
        <p:spPr>
          <a:xfrm>
            <a:off x="457200" y="1447800"/>
            <a:ext cx="8458200" cy="3886200"/>
          </a:xfrm>
        </p:spPr>
        <p:txBody>
          <a:bodyPr/>
          <a:lstStyle/>
          <a:p>
            <a:pPr eaLnBrk="1" hangingPunct="1">
              <a:lnSpc>
                <a:spcPct val="200000"/>
              </a:lnSpc>
              <a:buFont typeface="Arial" charset="0"/>
              <a:buNone/>
              <a:defRPr/>
            </a:pPr>
            <a:endParaRPr lang="en-US">
              <a:effectLst>
                <a:outerShdw blurRad="38100" dist="38100" dir="2700000" algn="tl">
                  <a:srgbClr val="FFFFFF"/>
                </a:outerShdw>
              </a:effectLst>
            </a:endParaRPr>
          </a:p>
          <a:p>
            <a:pPr eaLnBrk="1" hangingPunct="1">
              <a:lnSpc>
                <a:spcPct val="90000"/>
              </a:lnSpc>
              <a:defRPr/>
            </a:pPr>
            <a:endParaRPr lang="en-US">
              <a:effectLst>
                <a:outerShdw blurRad="38100" dist="38100" dir="2700000" algn="tl">
                  <a:srgbClr val="FFFFFF"/>
                </a:outerShdw>
              </a:effectLst>
            </a:endParaRPr>
          </a:p>
        </p:txBody>
      </p:sp>
      <p:pic>
        <p:nvPicPr>
          <p:cNvPr id="64514" name="Picture 2">
            <a:extLst>
              <a:ext uri="{FF2B5EF4-FFF2-40B4-BE49-F238E27FC236}">
                <a16:creationId xmlns:a16="http://schemas.microsoft.com/office/drawing/2014/main" id="{5DD40865-10A1-48BC-AA5B-C5F56EA64A2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81000" y="762000"/>
            <a:ext cx="8339327" cy="414528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a:extLst>
              <a:ext uri="{FF2B5EF4-FFF2-40B4-BE49-F238E27FC236}">
                <a16:creationId xmlns:a16="http://schemas.microsoft.com/office/drawing/2014/main" id="{EAE523D7-1020-4FEB-B40C-8C53D9890A2C}"/>
              </a:ext>
            </a:extLst>
          </p:cNvPr>
          <p:cNvSpPr>
            <a:spLocks noGrp="1" noChangeArrowheads="1"/>
          </p:cNvSpPr>
          <p:nvPr>
            <p:ph type="body" idx="4294967295"/>
          </p:nvPr>
        </p:nvSpPr>
        <p:spPr>
          <a:xfrm>
            <a:off x="247650" y="1447800"/>
            <a:ext cx="8648700" cy="4833936"/>
          </a:xfrm>
        </p:spPr>
        <p:txBody>
          <a:bodyPr/>
          <a:lstStyle/>
          <a:p>
            <a:pPr marL="457200" indent="-457200">
              <a:spcBef>
                <a:spcPts val="0"/>
              </a:spcBef>
              <a:spcAft>
                <a:spcPts val="1200"/>
              </a:spcAft>
              <a:defRPr/>
            </a:pPr>
            <a:r>
              <a:rPr lang="en-US" sz="3000" dirty="0">
                <a:effectLst>
                  <a:outerShdw blurRad="38100" dist="38100" dir="2700000" algn="tl">
                    <a:srgbClr val="000000">
                      <a:alpha val="43137"/>
                    </a:srgbClr>
                  </a:outerShdw>
                </a:effectLst>
              </a:rPr>
              <a:t>To restore God’s original purpose for man (5-8)</a:t>
            </a:r>
          </a:p>
          <a:p>
            <a:pPr marL="457200" indent="-457200">
              <a:spcBef>
                <a:spcPts val="0"/>
              </a:spcBef>
              <a:spcAft>
                <a:spcPts val="1200"/>
              </a:spcAft>
              <a:defRPr/>
            </a:pPr>
            <a:r>
              <a:rPr lang="en-US" sz="3000" dirty="0">
                <a:effectLst>
                  <a:outerShdw blurRad="38100" dist="38100" dir="2700000" algn="tl">
                    <a:srgbClr val="000000">
                      <a:alpha val="43137"/>
                    </a:srgbClr>
                  </a:outerShdw>
                </a:effectLst>
              </a:rPr>
              <a:t>To taste death for every man (9) </a:t>
            </a:r>
          </a:p>
          <a:p>
            <a:pPr marL="457200" indent="-457200">
              <a:spcBef>
                <a:spcPts val="0"/>
              </a:spcBef>
              <a:spcAft>
                <a:spcPts val="1200"/>
              </a:spcAft>
              <a:defRPr/>
            </a:pPr>
            <a:r>
              <a:rPr lang="en-US" sz="3000" dirty="0">
                <a:effectLst>
                  <a:outerShdw blurRad="38100" dist="38100" dir="2700000" algn="tl">
                    <a:srgbClr val="000000">
                      <a:alpha val="43137"/>
                    </a:srgbClr>
                  </a:outerShdw>
                </a:effectLst>
              </a:rPr>
              <a:t>To bring many to glory (10-13)</a:t>
            </a:r>
          </a:p>
          <a:p>
            <a:pPr marL="457200" indent="-457200">
              <a:spcBef>
                <a:spcPts val="0"/>
              </a:spcBef>
              <a:spcAft>
                <a:spcPts val="1200"/>
              </a:spcAft>
              <a:defRPr/>
            </a:pPr>
            <a:r>
              <a:rPr lang="en-US" sz="3000" b="1" u="sng" dirty="0">
                <a:solidFill>
                  <a:srgbClr val="FFFFCC"/>
                </a:solidFill>
                <a:effectLst>
                  <a:outerShdw blurRad="38100" dist="38100" dir="2700000" algn="tl">
                    <a:srgbClr val="000000">
                      <a:alpha val="43137"/>
                    </a:srgbClr>
                  </a:outerShdw>
                </a:effectLst>
              </a:rPr>
              <a:t>To break Satan’s rule over humanity (14)</a:t>
            </a:r>
          </a:p>
          <a:p>
            <a:pPr marL="457200" indent="-457200">
              <a:spcBef>
                <a:spcPts val="0"/>
              </a:spcBef>
              <a:spcAft>
                <a:spcPts val="1200"/>
              </a:spcAft>
              <a:defRPr/>
            </a:pPr>
            <a:r>
              <a:rPr lang="en-US" sz="3000" dirty="0">
                <a:effectLst>
                  <a:outerShdw blurRad="38100" dist="38100" dir="2700000" algn="tl">
                    <a:srgbClr val="000000">
                      <a:alpha val="43137"/>
                    </a:srgbClr>
                  </a:outerShdw>
                </a:effectLst>
                <a:latin typeface="Calibri" panose="020F0502020204030204" pitchFamily="34" charset="0"/>
              </a:rPr>
              <a:t>To remove the fear of death (15)</a:t>
            </a:r>
          </a:p>
          <a:p>
            <a:pPr marL="457200" indent="-457200">
              <a:spcBef>
                <a:spcPts val="0"/>
              </a:spcBef>
              <a:spcAft>
                <a:spcPts val="1200"/>
              </a:spcAft>
              <a:defRPr/>
            </a:pPr>
            <a:r>
              <a:rPr lang="en-US" sz="3000" dirty="0">
                <a:effectLst>
                  <a:outerShdw blurRad="38100" dist="38100" dir="2700000" algn="tl">
                    <a:srgbClr val="000000">
                      <a:alpha val="43137"/>
                    </a:srgbClr>
                  </a:outerShdw>
                </a:effectLst>
                <a:latin typeface="Calibri" panose="020F0502020204030204" pitchFamily="34" charset="0"/>
              </a:rPr>
              <a:t>To become our merciful high priest (16-17a)</a:t>
            </a:r>
          </a:p>
          <a:p>
            <a:pPr marL="457200" indent="-457200">
              <a:spcBef>
                <a:spcPts val="0"/>
              </a:spcBef>
              <a:spcAft>
                <a:spcPts val="1200"/>
              </a:spcAft>
              <a:defRPr/>
            </a:pPr>
            <a:r>
              <a:rPr lang="en-US" sz="3000" dirty="0">
                <a:effectLst>
                  <a:outerShdw blurRad="38100" dist="38100" dir="2700000" algn="tl">
                    <a:srgbClr val="000000">
                      <a:alpha val="43137"/>
                    </a:srgbClr>
                  </a:outerShdw>
                </a:effectLst>
                <a:latin typeface="Calibri" panose="020F0502020204030204" pitchFamily="34" charset="0"/>
              </a:rPr>
              <a:t>To make a complete purification for sin (17b)</a:t>
            </a:r>
          </a:p>
          <a:p>
            <a:pPr marL="457200" indent="-457200">
              <a:spcBef>
                <a:spcPts val="0"/>
              </a:spcBef>
              <a:spcAft>
                <a:spcPts val="1200"/>
              </a:spcAft>
              <a:defRPr/>
            </a:pPr>
            <a:r>
              <a:rPr lang="en-US" sz="3000" dirty="0">
                <a:effectLst>
                  <a:outerShdw blurRad="38100" dist="38100" dir="2700000" algn="tl">
                    <a:srgbClr val="000000">
                      <a:alpha val="43137"/>
                    </a:srgbClr>
                  </a:outerShdw>
                </a:effectLst>
                <a:latin typeface="Calibri" panose="020F0502020204030204" pitchFamily="34" charset="0"/>
              </a:rPr>
              <a:t>To sympathize with those tested (18)</a:t>
            </a:r>
          </a:p>
        </p:txBody>
      </p:sp>
      <p:sp>
        <p:nvSpPr>
          <p:cNvPr id="5" name="TextBox 4">
            <a:extLst>
              <a:ext uri="{FF2B5EF4-FFF2-40B4-BE49-F238E27FC236}">
                <a16:creationId xmlns:a16="http://schemas.microsoft.com/office/drawing/2014/main" id="{E7FB995B-B972-42DE-9BD6-16D85C4C5846}"/>
              </a:ext>
            </a:extLst>
          </p:cNvPr>
          <p:cNvSpPr txBox="1"/>
          <p:nvPr/>
        </p:nvSpPr>
        <p:spPr>
          <a:xfrm>
            <a:off x="609600" y="6477000"/>
            <a:ext cx="7924800" cy="307975"/>
          </a:xfrm>
          <a:prstGeom prst="rect">
            <a:avLst/>
          </a:prstGeom>
          <a:noFill/>
        </p:spPr>
        <p:txBody>
          <a:bodyPr>
            <a:spAutoFit/>
          </a:bodyPr>
          <a:lstStyle/>
          <a:p>
            <a:pPr algn="ctr">
              <a:defRPr/>
            </a:pPr>
            <a:r>
              <a:rPr lang="en-US" sz="1400" dirty="0">
                <a:effectLst>
                  <a:outerShdw blurRad="38100" dist="38100" dir="2700000" algn="tl">
                    <a:srgbClr val="000000">
                      <a:alpha val="43137"/>
                    </a:srgbClr>
                  </a:outerShdw>
                </a:effectLst>
                <a:latin typeface="Calibri" panose="020F0502020204030204" pitchFamily="34" charset="0"/>
                <a:cs typeface="+mn-cs"/>
              </a:rPr>
              <a:t>Adapted from J. Dwight Pentecost, </a:t>
            </a:r>
            <a:r>
              <a:rPr lang="en-US" sz="1400" i="1" dirty="0">
                <a:effectLst>
                  <a:outerShdw blurRad="38100" dist="38100" dir="2700000" algn="tl">
                    <a:srgbClr val="000000">
                      <a:alpha val="43137"/>
                    </a:srgbClr>
                  </a:outerShdw>
                </a:effectLst>
                <a:latin typeface="Calibri" panose="020F0502020204030204" pitchFamily="34" charset="0"/>
                <a:cs typeface="+mn-cs"/>
              </a:rPr>
              <a:t>Faith that Endures</a:t>
            </a:r>
            <a:r>
              <a:rPr lang="en-US" sz="1400" dirty="0">
                <a:effectLst>
                  <a:outerShdw blurRad="38100" dist="38100" dir="2700000" algn="tl">
                    <a:srgbClr val="000000">
                      <a:alpha val="43137"/>
                    </a:srgbClr>
                  </a:outerShdw>
                </a:effectLst>
                <a:latin typeface="Calibri" panose="020F0502020204030204" pitchFamily="34" charset="0"/>
                <a:cs typeface="+mn-cs"/>
              </a:rPr>
              <a:t> (Grand Rapids, MI: </a:t>
            </a:r>
            <a:r>
              <a:rPr lang="en-US" sz="1400" dirty="0" err="1">
                <a:effectLst>
                  <a:outerShdw blurRad="38100" dist="38100" dir="2700000" algn="tl">
                    <a:srgbClr val="000000">
                      <a:alpha val="43137"/>
                    </a:srgbClr>
                  </a:outerShdw>
                </a:effectLst>
                <a:latin typeface="Calibri" panose="020F0502020204030204" pitchFamily="34" charset="0"/>
                <a:cs typeface="+mn-cs"/>
              </a:rPr>
              <a:t>Kregel</a:t>
            </a:r>
            <a:r>
              <a:rPr lang="en-US" sz="1400" dirty="0">
                <a:effectLst>
                  <a:outerShdw blurRad="38100" dist="38100" dir="2700000" algn="tl">
                    <a:srgbClr val="000000">
                      <a:alpha val="43137"/>
                    </a:srgbClr>
                  </a:outerShdw>
                </a:effectLst>
                <a:latin typeface="Calibri" panose="020F0502020204030204" pitchFamily="34" charset="0"/>
                <a:cs typeface="+mn-cs"/>
              </a:rPr>
              <a:t>, 2000), 60-71.</a:t>
            </a:r>
          </a:p>
        </p:txBody>
      </p:sp>
      <p:sp>
        <p:nvSpPr>
          <p:cNvPr id="6" name="Rectangle 2">
            <a:extLst>
              <a:ext uri="{FF2B5EF4-FFF2-40B4-BE49-F238E27FC236}">
                <a16:creationId xmlns:a16="http://schemas.microsoft.com/office/drawing/2014/main" id="{A4B16A1D-259F-4D91-ABD8-E997B6B10D94}"/>
              </a:ext>
            </a:extLst>
          </p:cNvPr>
          <p:cNvSpPr txBox="1">
            <a:spLocks noChangeArrowheads="1"/>
          </p:cNvSpPr>
          <p:nvPr/>
        </p:nvSpPr>
        <p:spPr bwMode="auto">
          <a:xfrm>
            <a:off x="2324100" y="185737"/>
            <a:ext cx="4495800" cy="95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a:defRPr/>
            </a:pPr>
            <a:r>
              <a:rPr lang="en-US" altLang="en-US" sz="3600" kern="0" dirty="0">
                <a:effectLst>
                  <a:outerShdw blurRad="38100" dist="38100" dir="2700000" algn="tl">
                    <a:srgbClr val="000000">
                      <a:alpha val="43137"/>
                    </a:srgbClr>
                  </a:outerShdw>
                </a:effectLst>
                <a:latin typeface="Calibri" panose="020F0502020204030204" pitchFamily="34" charset="0"/>
              </a:rPr>
              <a:t>Why God Became Man</a:t>
            </a:r>
            <a:br>
              <a:rPr lang="en-US" altLang="en-US" sz="4000" kern="0" dirty="0">
                <a:effectLst>
                  <a:outerShdw blurRad="38100" dist="38100" dir="2700000" algn="tl">
                    <a:srgbClr val="000000">
                      <a:alpha val="43137"/>
                    </a:srgbClr>
                  </a:outerShdw>
                </a:effectLst>
                <a:latin typeface="Calibri" panose="020F0502020204030204" pitchFamily="34" charset="0"/>
              </a:rPr>
            </a:br>
            <a:r>
              <a:rPr lang="en-US" altLang="en-US" sz="3000" dirty="0">
                <a:solidFill>
                  <a:schemeClr val="tx1"/>
                </a:solidFill>
                <a:effectLst>
                  <a:outerShdw blurRad="38100" dist="38100" dir="2700000" algn="tl">
                    <a:srgbClr val="000000">
                      <a:alpha val="43137"/>
                    </a:srgbClr>
                  </a:outerShdw>
                </a:effectLst>
                <a:latin typeface="Calibri" panose="020F0502020204030204" pitchFamily="34" charset="0"/>
                <a:ea typeface="+mn-ea"/>
                <a:cs typeface="+mn-cs"/>
              </a:rPr>
              <a:t>(Heb. 2:5-18)</a:t>
            </a:r>
          </a:p>
        </p:txBody>
      </p:sp>
      <p:pic>
        <p:nvPicPr>
          <p:cNvPr id="7" name="Picture 4" descr="C:\Documents and Settings\Owner\Application Data\Microsoft\Media Catalog\Downloaded Clips\cl79\j0304869.wmf">
            <a:extLst>
              <a:ext uri="{FF2B5EF4-FFF2-40B4-BE49-F238E27FC236}">
                <a16:creationId xmlns:a16="http://schemas.microsoft.com/office/drawing/2014/main" id="{7BB7B08C-50D6-431C-B571-44C37C455D40}"/>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97352" y="42863"/>
            <a:ext cx="1270448"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662847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DADBF91-7F3F-4A9C-8459-15C86A9DC96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a:extLst>
              <a:ext uri="{FF2B5EF4-FFF2-40B4-BE49-F238E27FC236}">
                <a16:creationId xmlns:a16="http://schemas.microsoft.com/office/drawing/2014/main" id="{3391D193-E7CF-4BC4-820B-8AC9F5BBDE72}"/>
              </a:ext>
            </a:extLst>
          </p:cNvPr>
          <p:cNvSpPr>
            <a:spLocks noChangeArrowheads="1"/>
          </p:cNvSpPr>
          <p:nvPr/>
        </p:nvSpPr>
        <p:spPr bwMode="auto">
          <a:xfrm>
            <a:off x="0" y="0"/>
            <a:ext cx="9144000" cy="3400931"/>
          </a:xfrm>
          <a:prstGeom prst="rect">
            <a:avLst/>
          </a:prstGeom>
          <a:noFill/>
          <a:ln w="28575">
            <a:noFill/>
            <a:miter lim="800000"/>
            <a:headEnd/>
            <a:tailEnd/>
          </a:ln>
        </p:spPr>
        <p:txBody>
          <a:bodyPr wrap="square">
            <a:spAutoFit/>
          </a:bodyPr>
          <a:lstStyle/>
          <a:p>
            <a:pPr algn="ctr">
              <a:spcAft>
                <a:spcPts val="600"/>
              </a:spcAft>
              <a:defRPr/>
            </a:pPr>
            <a:r>
              <a:rPr lang="en-US" sz="3200" b="1" dirty="0">
                <a:solidFill>
                  <a:schemeClr val="tx2"/>
                </a:solidFill>
                <a:latin typeface="Calibri" panose="020F0502020204030204" pitchFamily="34" charset="0"/>
                <a:ea typeface="+mj-ea"/>
              </a:rPr>
              <a:t> </a:t>
            </a: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Hebrews 2:14</a:t>
            </a:r>
          </a:p>
          <a:p>
            <a:pPr algn="just">
              <a:defRPr/>
            </a:pP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Therefore, since the children share in flesh and blood, He Himself likewise also partook of the same, that through death He might render powerless him who had the power of death, that is, the devil.</a:t>
            </a:r>
          </a:p>
        </p:txBody>
      </p:sp>
      <p:pic>
        <p:nvPicPr>
          <p:cNvPr id="5" name="Picture 4">
            <a:extLst>
              <a:ext uri="{FF2B5EF4-FFF2-40B4-BE49-F238E27FC236}">
                <a16:creationId xmlns:a16="http://schemas.microsoft.com/office/drawing/2014/main" id="{4C836EDB-9D6F-4005-9C4B-24B29549191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23334" t="15000" r="11666"/>
          <a:stretch/>
        </p:blipFill>
        <p:spPr>
          <a:xfrm>
            <a:off x="3313355" y="3230880"/>
            <a:ext cx="2517290" cy="1645920"/>
          </a:xfrm>
          <a:prstGeom prst="rect">
            <a:avLst/>
          </a:prstGeom>
          <a:ln w="19050">
            <a:solidFill>
              <a:schemeClr val="tx1"/>
            </a:solid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219590D-9C80-4584-936B-D8FAD76C411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a:extLst>
              <a:ext uri="{FF2B5EF4-FFF2-40B4-BE49-F238E27FC236}">
                <a16:creationId xmlns:a16="http://schemas.microsoft.com/office/drawing/2014/main" id="{3391D193-E7CF-4BC4-820B-8AC9F5BBDE72}"/>
              </a:ext>
            </a:extLst>
          </p:cNvPr>
          <p:cNvSpPr>
            <a:spLocks noChangeArrowheads="1"/>
          </p:cNvSpPr>
          <p:nvPr/>
        </p:nvSpPr>
        <p:spPr bwMode="auto">
          <a:xfrm>
            <a:off x="0" y="0"/>
            <a:ext cx="9144000" cy="3400931"/>
          </a:xfrm>
          <a:prstGeom prst="rect">
            <a:avLst/>
          </a:prstGeom>
          <a:noFill/>
          <a:ln w="28575">
            <a:noFill/>
            <a:miter lim="800000"/>
            <a:headEnd/>
            <a:tailEnd/>
          </a:ln>
        </p:spPr>
        <p:txBody>
          <a:bodyPr wrap="square">
            <a:spAutoFit/>
          </a:bodyPr>
          <a:lstStyle/>
          <a:p>
            <a:pPr algn="ctr">
              <a:spcAft>
                <a:spcPts val="600"/>
              </a:spcAft>
              <a:defRPr/>
            </a:pPr>
            <a:r>
              <a:rPr lang="en-US" sz="3200" b="1" dirty="0">
                <a:solidFill>
                  <a:schemeClr val="tx2"/>
                </a:solidFill>
                <a:latin typeface="Calibri" panose="020F0502020204030204" pitchFamily="34" charset="0"/>
                <a:ea typeface="+mj-ea"/>
              </a:rPr>
              <a:t> </a:t>
            </a: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Hebrews 2:14</a:t>
            </a:r>
          </a:p>
          <a:p>
            <a:pPr algn="just">
              <a:defRPr/>
            </a:pP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Therefore, since the children share in flesh and blood, He Himself likewise also partook of the same, that through death He might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render powerless</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him who had the power of death, that is,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devil</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6" name="Picture 5">
            <a:extLst>
              <a:ext uri="{FF2B5EF4-FFF2-40B4-BE49-F238E27FC236}">
                <a16:creationId xmlns:a16="http://schemas.microsoft.com/office/drawing/2014/main" id="{BBC3D1F9-9854-404A-904F-3975F23423E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23334" t="15000" r="11666"/>
          <a:stretch/>
        </p:blipFill>
        <p:spPr>
          <a:xfrm>
            <a:off x="3313355" y="3230880"/>
            <a:ext cx="2517290" cy="1645920"/>
          </a:xfrm>
          <a:prstGeom prst="rect">
            <a:avLst/>
          </a:prstGeom>
          <a:ln w="19050">
            <a:solidFill>
              <a:schemeClr val="tx1"/>
            </a:solidFill>
          </a:ln>
        </p:spPr>
      </p:pic>
    </p:spTree>
    <p:extLst>
      <p:ext uri="{BB962C8B-B14F-4D97-AF65-F5344CB8AC3E}">
        <p14:creationId xmlns:p14="http://schemas.microsoft.com/office/powerpoint/2010/main" val="41020306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685800" y="228600"/>
            <a:ext cx="7772400" cy="914400"/>
          </a:xfrm>
        </p:spPr>
        <p:txBody>
          <a:bodyPr/>
          <a:lstStyle/>
          <a:p>
            <a:pPr algn="ctr"/>
            <a:r>
              <a:rPr lang="en-US" altLang="en-US" sz="4000" dirty="0">
                <a:effectLst>
                  <a:outerShdw blurRad="38100" dist="38100" dir="2700000" algn="tl">
                    <a:srgbClr val="000000">
                      <a:alpha val="43137"/>
                    </a:srgbClr>
                  </a:outerShdw>
                </a:effectLst>
              </a:rPr>
              <a:t>Satan as Ruler of this World</a:t>
            </a:r>
          </a:p>
        </p:txBody>
      </p:sp>
      <p:sp>
        <p:nvSpPr>
          <p:cNvPr id="25603" name="Rectangle 3"/>
          <p:cNvSpPr>
            <a:spLocks noGrp="1" noChangeArrowheads="1"/>
          </p:cNvSpPr>
          <p:nvPr>
            <p:ph type="body" idx="1"/>
          </p:nvPr>
        </p:nvSpPr>
        <p:spPr>
          <a:xfrm>
            <a:off x="491150" y="1143000"/>
            <a:ext cx="4766649" cy="4724400"/>
          </a:xfrm>
        </p:spPr>
        <p:txBody>
          <a:bodyPr/>
          <a:lstStyle/>
          <a:p>
            <a:pPr marL="457200" indent="-457200" eaLnBrk="1" hangingPunct="1">
              <a:spcBef>
                <a:spcPts val="0"/>
              </a:spcBef>
              <a:spcAft>
                <a:spcPts val="1800"/>
              </a:spcAft>
              <a:buClr>
                <a:srgbClr val="00FFFF"/>
              </a:buClr>
              <a:defRPr/>
            </a:pPr>
            <a:r>
              <a:rPr lang="en-US" altLang="en-US" dirty="0">
                <a:effectLst>
                  <a:outerShdw blurRad="38100" dist="38100" dir="2700000" algn="tl">
                    <a:srgbClr val="000000">
                      <a:alpha val="43137"/>
                    </a:srgbClr>
                  </a:outerShdw>
                </a:effectLst>
              </a:rPr>
              <a:t>Job 1:7; 2:2</a:t>
            </a:r>
          </a:p>
          <a:p>
            <a:pPr marL="457200" indent="-457200" eaLnBrk="1" hangingPunct="1">
              <a:spcBef>
                <a:spcPts val="0"/>
              </a:spcBef>
              <a:spcAft>
                <a:spcPts val="1800"/>
              </a:spcAft>
              <a:buClr>
                <a:srgbClr val="00FFFF"/>
              </a:buClr>
              <a:defRPr/>
            </a:pPr>
            <a:r>
              <a:rPr lang="en-US" altLang="en-US" dirty="0">
                <a:effectLst>
                  <a:outerShdw blurRad="38100" dist="38100" dir="2700000" algn="tl">
                    <a:srgbClr val="000000">
                      <a:alpha val="43137"/>
                    </a:srgbClr>
                  </a:outerShdw>
                </a:effectLst>
              </a:rPr>
              <a:t>Luke 4:5-7</a:t>
            </a:r>
          </a:p>
          <a:p>
            <a:pPr marL="457200" indent="-457200" eaLnBrk="1" hangingPunct="1">
              <a:spcBef>
                <a:spcPts val="0"/>
              </a:spcBef>
              <a:spcAft>
                <a:spcPts val="1800"/>
              </a:spcAft>
              <a:buClr>
                <a:srgbClr val="00FFFF"/>
              </a:buClr>
              <a:defRPr/>
            </a:pPr>
            <a:r>
              <a:rPr lang="en-US" altLang="en-US" dirty="0">
                <a:effectLst>
                  <a:outerShdw blurRad="38100" dist="38100" dir="2700000" algn="tl">
                    <a:srgbClr val="000000">
                      <a:alpha val="43137"/>
                    </a:srgbClr>
                  </a:outerShdw>
                </a:effectLst>
              </a:rPr>
              <a:t>John 12:31; 14:30; 16:11</a:t>
            </a:r>
          </a:p>
          <a:p>
            <a:pPr marL="457200" indent="-457200" eaLnBrk="1" hangingPunct="1">
              <a:spcBef>
                <a:spcPts val="0"/>
              </a:spcBef>
              <a:spcAft>
                <a:spcPts val="1800"/>
              </a:spcAft>
              <a:buClr>
                <a:srgbClr val="00FFFF"/>
              </a:buClr>
              <a:defRPr/>
            </a:pPr>
            <a:r>
              <a:rPr lang="en-US" altLang="en-US" dirty="0">
                <a:effectLst>
                  <a:outerShdw blurRad="38100" dist="38100" dir="2700000" algn="tl">
                    <a:srgbClr val="000000">
                      <a:alpha val="43137"/>
                    </a:srgbClr>
                  </a:outerShdw>
                </a:effectLst>
              </a:rPr>
              <a:t>2 Corinthians 4:4</a:t>
            </a:r>
          </a:p>
          <a:p>
            <a:pPr marL="457200" indent="-457200" eaLnBrk="1" hangingPunct="1">
              <a:spcBef>
                <a:spcPts val="0"/>
              </a:spcBef>
              <a:spcAft>
                <a:spcPts val="1800"/>
              </a:spcAft>
              <a:buClr>
                <a:srgbClr val="00FFFF"/>
              </a:buClr>
              <a:defRPr/>
            </a:pPr>
            <a:r>
              <a:rPr lang="en-US" altLang="en-US" dirty="0">
                <a:effectLst>
                  <a:outerShdw blurRad="38100" dist="38100" dir="2700000" algn="tl">
                    <a:srgbClr val="000000">
                      <a:alpha val="43137"/>
                    </a:srgbClr>
                  </a:outerShdw>
                </a:effectLst>
              </a:rPr>
              <a:t>Ephesians 2:2</a:t>
            </a:r>
          </a:p>
          <a:p>
            <a:pPr marL="457200" indent="-457200" eaLnBrk="1" hangingPunct="1">
              <a:spcBef>
                <a:spcPts val="0"/>
              </a:spcBef>
              <a:spcAft>
                <a:spcPts val="1800"/>
              </a:spcAft>
              <a:buClr>
                <a:srgbClr val="00FFFF"/>
              </a:buClr>
              <a:defRPr/>
            </a:pPr>
            <a:r>
              <a:rPr lang="en-US" altLang="en-US" dirty="0">
                <a:effectLst>
                  <a:outerShdw blurRad="38100" dist="38100" dir="2700000" algn="tl">
                    <a:srgbClr val="000000">
                      <a:alpha val="43137"/>
                    </a:srgbClr>
                  </a:outerShdw>
                </a:effectLst>
              </a:rPr>
              <a:t>1 John 4:4; 5:19</a:t>
            </a:r>
          </a:p>
        </p:txBody>
      </p:sp>
      <p:pic>
        <p:nvPicPr>
          <p:cNvPr id="43012" name="Picture 8" descr="D:\Powerpoint JPEG Images\22.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638800" y="2209800"/>
            <a:ext cx="3082500" cy="2327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51191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2D699A13-E3BF-4E80-A7BA-5AE615F75764}"/>
              </a:ext>
            </a:extLst>
          </p:cNvPr>
          <p:cNvSpPr>
            <a:spLocks noGrp="1" noChangeArrowheads="1"/>
          </p:cNvSpPr>
          <p:nvPr>
            <p:ph type="title"/>
          </p:nvPr>
        </p:nvSpPr>
        <p:spPr>
          <a:xfrm>
            <a:off x="1562100" y="228600"/>
            <a:ext cx="6019800" cy="1447800"/>
          </a:xfrm>
        </p:spPr>
        <p:txBody>
          <a:bodyPr/>
          <a:lstStyle/>
          <a:p>
            <a:pPr algn="ctr" eaLnBrk="1" hangingPunct="1"/>
            <a:r>
              <a:rPr lang="en-US" alt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Names &amp; Titles Demonstrating Satan’s Post-Fall, Earthly Authority </a:t>
            </a:r>
            <a:br>
              <a:rPr lang="en-US" alt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en-US" altLang="en-US" sz="2400" dirty="0">
                <a:solidFill>
                  <a:schemeClr val="tx1"/>
                </a:solidFill>
                <a:effectLst>
                  <a:outerShdw blurRad="38100" dist="38100" dir="2700000" algn="tl">
                    <a:srgbClr val="000000">
                      <a:alpha val="43137"/>
                    </a:srgbClr>
                  </a:outerShdw>
                </a:effectLst>
                <a:ea typeface="+mn-ea"/>
                <a:cs typeface="Calibri" panose="020F0502020204030204" pitchFamily="34" charset="0"/>
              </a:rPr>
              <a:t>(Job 1:7; 2:2; Luke 4:5-8; Rom. 8:19-22)</a:t>
            </a:r>
            <a:endParaRPr lang="en-US" altLang="en-US" sz="2800" dirty="0">
              <a:solidFill>
                <a:schemeClr val="tx1"/>
              </a:solidFill>
              <a:effectLst>
                <a:outerShdw blurRad="38100" dist="38100" dir="2700000" algn="tl">
                  <a:srgbClr val="000000">
                    <a:alpha val="43137"/>
                  </a:srgbClr>
                </a:outerShdw>
              </a:effectLst>
              <a:ea typeface="+mn-ea"/>
              <a:cs typeface="Calibri" panose="020F0502020204030204" pitchFamily="34" charset="0"/>
            </a:endParaRPr>
          </a:p>
        </p:txBody>
      </p:sp>
      <p:sp>
        <p:nvSpPr>
          <p:cNvPr id="6147" name="Rectangle 3">
            <a:extLst>
              <a:ext uri="{FF2B5EF4-FFF2-40B4-BE49-F238E27FC236}">
                <a16:creationId xmlns:a16="http://schemas.microsoft.com/office/drawing/2014/main" id="{E20A4117-02C0-435B-BA49-74ABF45830C5}"/>
              </a:ext>
            </a:extLst>
          </p:cNvPr>
          <p:cNvSpPr>
            <a:spLocks noGrp="1" noChangeArrowheads="1"/>
          </p:cNvSpPr>
          <p:nvPr>
            <p:ph type="body" idx="1"/>
          </p:nvPr>
        </p:nvSpPr>
        <p:spPr>
          <a:xfrm>
            <a:off x="1714500" y="2057400"/>
            <a:ext cx="7353300" cy="4114800"/>
          </a:xfrm>
        </p:spPr>
        <p:txBody>
          <a:bodyPr/>
          <a:lstStyle/>
          <a:p>
            <a:pPr marL="461963" indent="-461963">
              <a:spcBef>
                <a:spcPts val="0"/>
              </a:spcBef>
              <a:spcAft>
                <a:spcPts val="2400"/>
              </a:spcAft>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Prince of this world (John 12:31; 14:30; 16:11)</a:t>
            </a:r>
          </a:p>
          <a:p>
            <a:pPr marL="461963" indent="-461963">
              <a:spcBef>
                <a:spcPts val="0"/>
              </a:spcBef>
              <a:spcAft>
                <a:spcPts val="2400"/>
              </a:spcAft>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God of this world (2 Cor. 4:4)</a:t>
            </a:r>
          </a:p>
          <a:p>
            <a:pPr marL="461963" indent="-461963">
              <a:spcBef>
                <a:spcPts val="0"/>
              </a:spcBef>
              <a:spcAft>
                <a:spcPts val="2400"/>
              </a:spcAft>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Prince and power of the air (Eph. 2:2)</a:t>
            </a:r>
          </a:p>
          <a:p>
            <a:pPr marL="461963" indent="-461963">
              <a:spcBef>
                <a:spcPts val="0"/>
              </a:spcBef>
              <a:spcAft>
                <a:spcPts val="2400"/>
              </a:spcAft>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Who the believer wrestles with (Eph. 6:12)</a:t>
            </a:r>
          </a:p>
          <a:p>
            <a:pPr marL="461963" indent="-461963">
              <a:spcBef>
                <a:spcPts val="0"/>
              </a:spcBef>
              <a:spcAft>
                <a:spcPts val="2400"/>
              </a:spcAft>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Roaring lion (1 Pet. 5:8)</a:t>
            </a:r>
          </a:p>
          <a:p>
            <a:pPr marL="461963" indent="-461963">
              <a:spcBef>
                <a:spcPts val="0"/>
              </a:spcBef>
              <a:spcAft>
                <a:spcPts val="2400"/>
              </a:spcAft>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Whole world lies in his power (1 John 5:19)</a:t>
            </a:r>
          </a:p>
        </p:txBody>
      </p:sp>
      <p:pic>
        <p:nvPicPr>
          <p:cNvPr id="28676" name="Picture 2" descr="https://encrypted-tbn2.gstatic.com/images?q=tbn:ANd9GcSBMfbzscRtRxzhQdk5QNPtl4JEhIIZ2ki1w7Rw4zlT093wbKclsg">
            <a:extLst>
              <a:ext uri="{FF2B5EF4-FFF2-40B4-BE49-F238E27FC236}">
                <a16:creationId xmlns:a16="http://schemas.microsoft.com/office/drawing/2014/main" id="{AD44DBCC-F00E-46BC-A785-7F30CBE59FB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39700" y="2133600"/>
            <a:ext cx="1420368"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7182363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6">
            <a:extLst>
              <a:ext uri="{FF2B5EF4-FFF2-40B4-BE49-F238E27FC236}">
                <a16:creationId xmlns:a16="http://schemas.microsoft.com/office/drawing/2014/main" id="{65D4DCBA-C569-4E35-9EF6-409DC374ED23}"/>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009650" y="293688"/>
            <a:ext cx="7124700" cy="627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A013ACED-49D4-41BA-8E49-E9FCA1BB788C}"/>
              </a:ext>
            </a:extLst>
          </p:cNvPr>
          <p:cNvSpPr>
            <a:spLocks noGrp="1" noChangeArrowheads="1"/>
          </p:cNvSpPr>
          <p:nvPr>
            <p:ph type="title" idx="4294967295"/>
          </p:nvPr>
        </p:nvSpPr>
        <p:spPr>
          <a:xfrm>
            <a:off x="990600" y="228600"/>
            <a:ext cx="7162800" cy="652463"/>
          </a:xfrm>
        </p:spPr>
        <p:txBody>
          <a:bodyPr/>
          <a:lstStyle/>
          <a:p>
            <a:pPr algn="ctr"/>
            <a:r>
              <a:rPr lang="en-US" altLang="en-US" sz="3600" dirty="0">
                <a:effectLst>
                  <a:outerShdw blurRad="38100" dist="38100" dir="2700000" algn="tl">
                    <a:srgbClr val="000000">
                      <a:alpha val="43137"/>
                    </a:srgbClr>
                  </a:outerShdw>
                </a:effectLst>
                <a:latin typeface="Calibri" panose="020F0502020204030204" pitchFamily="34" charset="0"/>
              </a:rPr>
              <a:t>God’s Role in Redemption (Rev 5)</a:t>
            </a:r>
          </a:p>
        </p:txBody>
      </p:sp>
      <p:sp>
        <p:nvSpPr>
          <p:cNvPr id="56323" name="Rectangle 3">
            <a:extLst>
              <a:ext uri="{FF2B5EF4-FFF2-40B4-BE49-F238E27FC236}">
                <a16:creationId xmlns:a16="http://schemas.microsoft.com/office/drawing/2014/main" id="{62FADFAE-9AB1-4826-84A5-D255027174D3}"/>
              </a:ext>
            </a:extLst>
          </p:cNvPr>
          <p:cNvSpPr>
            <a:spLocks noGrp="1" noChangeArrowheads="1"/>
          </p:cNvSpPr>
          <p:nvPr>
            <p:ph type="body" idx="4294967295"/>
          </p:nvPr>
        </p:nvSpPr>
        <p:spPr>
          <a:xfrm>
            <a:off x="457200" y="1143000"/>
            <a:ext cx="7924800" cy="3429000"/>
          </a:xfrm>
        </p:spPr>
        <p:txBody>
          <a:bodyPr/>
          <a:lstStyle/>
          <a:p>
            <a:pPr marL="461963" indent="-461963">
              <a:lnSpc>
                <a:spcPct val="90000"/>
              </a:lnSpc>
              <a:spcBef>
                <a:spcPts val="1200"/>
              </a:spcBef>
              <a:spcAft>
                <a:spcPts val="1200"/>
              </a:spcAft>
              <a:defRPr/>
            </a:pPr>
            <a:r>
              <a:rPr lang="en-US" dirty="0">
                <a:effectLst>
                  <a:outerShdw blurRad="38100" dist="38100" dir="2700000" algn="tl">
                    <a:srgbClr val="000000">
                      <a:alpha val="43137"/>
                    </a:srgbClr>
                  </a:outerShdw>
                </a:effectLst>
                <a:latin typeface="Calibri" panose="020F0502020204030204" pitchFamily="34" charset="0"/>
              </a:rPr>
              <a:t>Seven sealed scroll (5:1)</a:t>
            </a:r>
          </a:p>
          <a:p>
            <a:pPr marL="461963" indent="-461963">
              <a:lnSpc>
                <a:spcPct val="90000"/>
              </a:lnSpc>
              <a:spcBef>
                <a:spcPts val="1200"/>
              </a:spcBef>
              <a:spcAft>
                <a:spcPts val="1200"/>
              </a:spcAft>
              <a:defRPr/>
            </a:pPr>
            <a:r>
              <a:rPr lang="en-US" dirty="0">
                <a:effectLst>
                  <a:outerShdw blurRad="38100" dist="38100" dir="2700000" algn="tl">
                    <a:srgbClr val="000000">
                      <a:alpha val="43137"/>
                    </a:srgbClr>
                  </a:outerShdw>
                </a:effectLst>
                <a:latin typeface="Calibri" panose="020F0502020204030204" pitchFamily="34" charset="0"/>
              </a:rPr>
              <a:t>John weeps (5:2-4)</a:t>
            </a:r>
          </a:p>
          <a:p>
            <a:pPr marL="461963" indent="-461963">
              <a:lnSpc>
                <a:spcPct val="90000"/>
              </a:lnSpc>
              <a:spcBef>
                <a:spcPts val="1200"/>
              </a:spcBef>
              <a:spcAft>
                <a:spcPts val="1200"/>
              </a:spcAft>
              <a:defRPr/>
            </a:pPr>
            <a:r>
              <a:rPr lang="en-US" dirty="0">
                <a:effectLst>
                  <a:outerShdw blurRad="38100" dist="38100" dir="2700000" algn="tl">
                    <a:srgbClr val="000000">
                      <a:alpha val="43137"/>
                    </a:srgbClr>
                  </a:outerShdw>
                </a:effectLst>
                <a:latin typeface="Calibri" panose="020F0502020204030204" pitchFamily="34" charset="0"/>
              </a:rPr>
              <a:t>Christ is qualified to open the scroll (5:5-6)</a:t>
            </a:r>
          </a:p>
          <a:p>
            <a:pPr marL="461963" indent="-461963">
              <a:lnSpc>
                <a:spcPct val="90000"/>
              </a:lnSpc>
              <a:spcBef>
                <a:spcPts val="1200"/>
              </a:spcBef>
              <a:spcAft>
                <a:spcPts val="1200"/>
              </a:spcAft>
              <a:defRPr/>
            </a:pPr>
            <a:r>
              <a:rPr lang="en-US" dirty="0">
                <a:effectLst>
                  <a:outerShdw blurRad="38100" dist="38100" dir="2700000" algn="tl">
                    <a:srgbClr val="000000">
                      <a:alpha val="43137"/>
                    </a:srgbClr>
                  </a:outerShdw>
                </a:effectLst>
                <a:latin typeface="Calibri" panose="020F0502020204030204" pitchFamily="34" charset="0"/>
              </a:rPr>
              <a:t>Christ takes the scroll (5:7)</a:t>
            </a:r>
          </a:p>
          <a:p>
            <a:pPr marL="461963" indent="-461963">
              <a:lnSpc>
                <a:spcPct val="90000"/>
              </a:lnSpc>
              <a:spcBef>
                <a:spcPts val="1200"/>
              </a:spcBef>
              <a:spcAft>
                <a:spcPts val="1200"/>
              </a:spcAft>
              <a:defRPr/>
            </a:pPr>
            <a:r>
              <a:rPr lang="en-US" dirty="0">
                <a:effectLst>
                  <a:outerShdw blurRad="38100" dist="38100" dir="2700000" algn="tl">
                    <a:srgbClr val="000000">
                      <a:alpha val="43137"/>
                    </a:srgbClr>
                  </a:outerShdw>
                </a:effectLst>
                <a:latin typeface="Calibri" panose="020F0502020204030204" pitchFamily="34" charset="0"/>
              </a:rPr>
              <a:t>Christ praised by various entities (5:8-14)</a:t>
            </a:r>
          </a:p>
        </p:txBody>
      </p:sp>
      <p:pic>
        <p:nvPicPr>
          <p:cNvPr id="52228" name="Picture 5">
            <a:extLst>
              <a:ext uri="{FF2B5EF4-FFF2-40B4-BE49-F238E27FC236}">
                <a16:creationId xmlns:a16="http://schemas.microsoft.com/office/drawing/2014/main" id="{DE3DC97F-BBCF-45F4-9968-FCE1DCA38B38}"/>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00" y="1066800"/>
            <a:ext cx="1266825"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9" name="Picture 6">
            <a:extLst>
              <a:ext uri="{FF2B5EF4-FFF2-40B4-BE49-F238E27FC236}">
                <a16:creationId xmlns:a16="http://schemas.microsoft.com/office/drawing/2014/main" id="{92746537-BC36-45F9-9B31-3241808115D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297238" y="4800600"/>
            <a:ext cx="2549525" cy="18288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A013ACED-49D4-41BA-8E49-E9FCA1BB788C}"/>
              </a:ext>
            </a:extLst>
          </p:cNvPr>
          <p:cNvSpPr>
            <a:spLocks noGrp="1" noChangeArrowheads="1"/>
          </p:cNvSpPr>
          <p:nvPr>
            <p:ph type="title" idx="4294967295"/>
          </p:nvPr>
        </p:nvSpPr>
        <p:spPr>
          <a:xfrm>
            <a:off x="990600" y="228600"/>
            <a:ext cx="7162800" cy="652463"/>
          </a:xfrm>
        </p:spPr>
        <p:txBody>
          <a:bodyPr/>
          <a:lstStyle/>
          <a:p>
            <a:pPr algn="ctr"/>
            <a:r>
              <a:rPr lang="en-US" altLang="en-US" sz="3600" dirty="0">
                <a:effectLst>
                  <a:outerShdw blurRad="38100" dist="38100" dir="2700000" algn="tl">
                    <a:srgbClr val="000000">
                      <a:alpha val="43137"/>
                    </a:srgbClr>
                  </a:outerShdw>
                </a:effectLst>
                <a:latin typeface="Calibri" panose="020F0502020204030204" pitchFamily="34" charset="0"/>
              </a:rPr>
              <a:t>God’s Role in Redemption (Rev 5)</a:t>
            </a:r>
          </a:p>
        </p:txBody>
      </p:sp>
      <p:sp>
        <p:nvSpPr>
          <p:cNvPr id="56323" name="Rectangle 3">
            <a:extLst>
              <a:ext uri="{FF2B5EF4-FFF2-40B4-BE49-F238E27FC236}">
                <a16:creationId xmlns:a16="http://schemas.microsoft.com/office/drawing/2014/main" id="{62FADFAE-9AB1-4826-84A5-D255027174D3}"/>
              </a:ext>
            </a:extLst>
          </p:cNvPr>
          <p:cNvSpPr>
            <a:spLocks noGrp="1" noChangeArrowheads="1"/>
          </p:cNvSpPr>
          <p:nvPr>
            <p:ph type="body" idx="4294967295"/>
          </p:nvPr>
        </p:nvSpPr>
        <p:spPr>
          <a:xfrm>
            <a:off x="457200" y="1143000"/>
            <a:ext cx="7924800" cy="3429000"/>
          </a:xfrm>
        </p:spPr>
        <p:txBody>
          <a:bodyPr/>
          <a:lstStyle/>
          <a:p>
            <a:pPr marL="461963" indent="-461963">
              <a:lnSpc>
                <a:spcPct val="90000"/>
              </a:lnSpc>
              <a:spcBef>
                <a:spcPts val="1200"/>
              </a:spcBef>
              <a:spcAft>
                <a:spcPts val="1200"/>
              </a:spcAft>
              <a:defRPr/>
            </a:pPr>
            <a:r>
              <a:rPr lang="en-US" b="1" u="sng" dirty="0">
                <a:solidFill>
                  <a:srgbClr val="FFFFCC"/>
                </a:solidFill>
                <a:effectLst>
                  <a:outerShdw blurRad="38100" dist="38100" dir="2700000" algn="tl">
                    <a:srgbClr val="000000">
                      <a:alpha val="43137"/>
                    </a:srgbClr>
                  </a:outerShdw>
                </a:effectLst>
                <a:latin typeface="Calibri" panose="020F0502020204030204" pitchFamily="34" charset="0"/>
              </a:rPr>
              <a:t>Seven sealed scroll (5:1)</a:t>
            </a:r>
          </a:p>
          <a:p>
            <a:pPr marL="461963" indent="-461963">
              <a:lnSpc>
                <a:spcPct val="90000"/>
              </a:lnSpc>
              <a:spcBef>
                <a:spcPts val="1200"/>
              </a:spcBef>
              <a:spcAft>
                <a:spcPts val="1200"/>
              </a:spcAft>
              <a:defRPr/>
            </a:pPr>
            <a:r>
              <a:rPr lang="en-US" dirty="0">
                <a:effectLst>
                  <a:outerShdw blurRad="38100" dist="38100" dir="2700000" algn="tl">
                    <a:srgbClr val="000000">
                      <a:alpha val="43137"/>
                    </a:srgbClr>
                  </a:outerShdw>
                </a:effectLst>
                <a:latin typeface="Calibri" panose="020F0502020204030204" pitchFamily="34" charset="0"/>
              </a:rPr>
              <a:t>John weeps (5:2-4)</a:t>
            </a:r>
          </a:p>
          <a:p>
            <a:pPr marL="461963" indent="-461963">
              <a:lnSpc>
                <a:spcPct val="90000"/>
              </a:lnSpc>
              <a:spcBef>
                <a:spcPts val="1200"/>
              </a:spcBef>
              <a:spcAft>
                <a:spcPts val="1200"/>
              </a:spcAft>
              <a:defRPr/>
            </a:pPr>
            <a:r>
              <a:rPr lang="en-US" dirty="0">
                <a:effectLst>
                  <a:outerShdw blurRad="38100" dist="38100" dir="2700000" algn="tl">
                    <a:srgbClr val="000000">
                      <a:alpha val="43137"/>
                    </a:srgbClr>
                  </a:outerShdw>
                </a:effectLst>
                <a:latin typeface="Calibri" panose="020F0502020204030204" pitchFamily="34" charset="0"/>
              </a:rPr>
              <a:t>Christ is qualified to open the scroll (5:5-6)</a:t>
            </a:r>
          </a:p>
          <a:p>
            <a:pPr marL="461963" indent="-461963">
              <a:lnSpc>
                <a:spcPct val="90000"/>
              </a:lnSpc>
              <a:spcBef>
                <a:spcPts val="1200"/>
              </a:spcBef>
              <a:spcAft>
                <a:spcPts val="1200"/>
              </a:spcAft>
              <a:defRPr/>
            </a:pPr>
            <a:r>
              <a:rPr lang="en-US" dirty="0">
                <a:effectLst>
                  <a:outerShdw blurRad="38100" dist="38100" dir="2700000" algn="tl">
                    <a:srgbClr val="000000">
                      <a:alpha val="43137"/>
                    </a:srgbClr>
                  </a:outerShdw>
                </a:effectLst>
                <a:latin typeface="Calibri" panose="020F0502020204030204" pitchFamily="34" charset="0"/>
              </a:rPr>
              <a:t>Christ takes the scroll (5:7)</a:t>
            </a:r>
          </a:p>
          <a:p>
            <a:pPr marL="461963" indent="-461963">
              <a:lnSpc>
                <a:spcPct val="90000"/>
              </a:lnSpc>
              <a:spcBef>
                <a:spcPts val="1200"/>
              </a:spcBef>
              <a:spcAft>
                <a:spcPts val="1200"/>
              </a:spcAft>
              <a:defRPr/>
            </a:pPr>
            <a:r>
              <a:rPr lang="en-US" dirty="0">
                <a:effectLst>
                  <a:outerShdw blurRad="38100" dist="38100" dir="2700000" algn="tl">
                    <a:srgbClr val="000000">
                      <a:alpha val="43137"/>
                    </a:srgbClr>
                  </a:outerShdw>
                </a:effectLst>
                <a:latin typeface="Calibri" panose="020F0502020204030204" pitchFamily="34" charset="0"/>
              </a:rPr>
              <a:t>Christ praised by various entities (5:8-14)</a:t>
            </a:r>
          </a:p>
        </p:txBody>
      </p:sp>
      <p:pic>
        <p:nvPicPr>
          <p:cNvPr id="52228" name="Picture 5">
            <a:extLst>
              <a:ext uri="{FF2B5EF4-FFF2-40B4-BE49-F238E27FC236}">
                <a16:creationId xmlns:a16="http://schemas.microsoft.com/office/drawing/2014/main" id="{DE3DC97F-BBCF-45F4-9968-FCE1DCA38B38}"/>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00" y="1066800"/>
            <a:ext cx="1266825"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9" name="Picture 6">
            <a:extLst>
              <a:ext uri="{FF2B5EF4-FFF2-40B4-BE49-F238E27FC236}">
                <a16:creationId xmlns:a16="http://schemas.microsoft.com/office/drawing/2014/main" id="{92746537-BC36-45F9-9B31-3241808115D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297238" y="4800600"/>
            <a:ext cx="2549525" cy="18288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52966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05B8864-85B0-4229-A57D-FFC953320C28}"/>
              </a:ext>
            </a:extLst>
          </p:cNvPr>
          <p:cNvPicPr>
            <a:picLocks noChangeAspect="1"/>
          </p:cNvPicPr>
          <p:nvPr/>
        </p:nvPicPr>
        <p:blipFill>
          <a:blip r:embed="rId2"/>
          <a:stretch>
            <a:fillRect/>
          </a:stretch>
        </p:blipFill>
        <p:spPr>
          <a:xfrm>
            <a:off x="1352953" y="152810"/>
            <a:ext cx="6438095" cy="6552381"/>
          </a:xfrm>
          <a:prstGeom prst="rect">
            <a:avLst/>
          </a:prstGeom>
        </p:spPr>
      </p:pic>
    </p:spTree>
    <p:extLst>
      <p:ext uri="{BB962C8B-B14F-4D97-AF65-F5344CB8AC3E}">
        <p14:creationId xmlns:p14="http://schemas.microsoft.com/office/powerpoint/2010/main" val="254326871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A013ACED-49D4-41BA-8E49-E9FCA1BB788C}"/>
              </a:ext>
            </a:extLst>
          </p:cNvPr>
          <p:cNvSpPr>
            <a:spLocks noGrp="1" noChangeArrowheads="1"/>
          </p:cNvSpPr>
          <p:nvPr>
            <p:ph type="title" idx="4294967295"/>
          </p:nvPr>
        </p:nvSpPr>
        <p:spPr>
          <a:xfrm>
            <a:off x="990600" y="228600"/>
            <a:ext cx="7162800" cy="652463"/>
          </a:xfrm>
        </p:spPr>
        <p:txBody>
          <a:bodyPr/>
          <a:lstStyle/>
          <a:p>
            <a:pPr algn="ctr"/>
            <a:r>
              <a:rPr lang="en-US" altLang="en-US" sz="3600" dirty="0">
                <a:effectLst>
                  <a:outerShdw blurRad="38100" dist="38100" dir="2700000" algn="tl">
                    <a:srgbClr val="000000">
                      <a:alpha val="43137"/>
                    </a:srgbClr>
                  </a:outerShdw>
                </a:effectLst>
                <a:latin typeface="Calibri" panose="020F0502020204030204" pitchFamily="34" charset="0"/>
              </a:rPr>
              <a:t>God’s Role in Redemption (Rev 5)</a:t>
            </a:r>
          </a:p>
        </p:txBody>
      </p:sp>
      <p:sp>
        <p:nvSpPr>
          <p:cNvPr id="56323" name="Rectangle 3">
            <a:extLst>
              <a:ext uri="{FF2B5EF4-FFF2-40B4-BE49-F238E27FC236}">
                <a16:creationId xmlns:a16="http://schemas.microsoft.com/office/drawing/2014/main" id="{62FADFAE-9AB1-4826-84A5-D255027174D3}"/>
              </a:ext>
            </a:extLst>
          </p:cNvPr>
          <p:cNvSpPr>
            <a:spLocks noGrp="1" noChangeArrowheads="1"/>
          </p:cNvSpPr>
          <p:nvPr>
            <p:ph type="body" idx="4294967295"/>
          </p:nvPr>
        </p:nvSpPr>
        <p:spPr>
          <a:xfrm>
            <a:off x="457200" y="1143000"/>
            <a:ext cx="7924800" cy="3429000"/>
          </a:xfrm>
        </p:spPr>
        <p:txBody>
          <a:bodyPr/>
          <a:lstStyle/>
          <a:p>
            <a:pPr marL="461963" indent="-461963">
              <a:lnSpc>
                <a:spcPct val="90000"/>
              </a:lnSpc>
              <a:spcBef>
                <a:spcPts val="1200"/>
              </a:spcBef>
              <a:spcAft>
                <a:spcPts val="1200"/>
              </a:spcAft>
              <a:defRPr/>
            </a:pPr>
            <a:r>
              <a:rPr lang="en-US" dirty="0">
                <a:effectLst>
                  <a:outerShdw blurRad="38100" dist="38100" dir="2700000" algn="tl">
                    <a:srgbClr val="000000">
                      <a:alpha val="43137"/>
                    </a:srgbClr>
                  </a:outerShdw>
                </a:effectLst>
                <a:latin typeface="Calibri" panose="020F0502020204030204" pitchFamily="34" charset="0"/>
              </a:rPr>
              <a:t>Seven sealed scroll (5:1)</a:t>
            </a:r>
          </a:p>
          <a:p>
            <a:pPr marL="461963" indent="-461963">
              <a:lnSpc>
                <a:spcPct val="90000"/>
              </a:lnSpc>
              <a:spcBef>
                <a:spcPts val="1200"/>
              </a:spcBef>
              <a:spcAft>
                <a:spcPts val="1200"/>
              </a:spcAft>
              <a:defRPr/>
            </a:pPr>
            <a:r>
              <a:rPr lang="en-US" b="1" u="sng" dirty="0">
                <a:solidFill>
                  <a:srgbClr val="FFFFCC"/>
                </a:solidFill>
                <a:effectLst>
                  <a:outerShdw blurRad="38100" dist="38100" dir="2700000" algn="tl">
                    <a:srgbClr val="000000">
                      <a:alpha val="43137"/>
                    </a:srgbClr>
                  </a:outerShdw>
                </a:effectLst>
                <a:latin typeface="Calibri" panose="020F0502020204030204" pitchFamily="34" charset="0"/>
              </a:rPr>
              <a:t>John weeps (5:2-4)</a:t>
            </a:r>
          </a:p>
          <a:p>
            <a:pPr marL="461963" indent="-461963">
              <a:lnSpc>
                <a:spcPct val="90000"/>
              </a:lnSpc>
              <a:spcBef>
                <a:spcPts val="1200"/>
              </a:spcBef>
              <a:spcAft>
                <a:spcPts val="1200"/>
              </a:spcAft>
              <a:defRPr/>
            </a:pPr>
            <a:r>
              <a:rPr lang="en-US" dirty="0">
                <a:effectLst>
                  <a:outerShdw blurRad="38100" dist="38100" dir="2700000" algn="tl">
                    <a:srgbClr val="000000">
                      <a:alpha val="43137"/>
                    </a:srgbClr>
                  </a:outerShdw>
                </a:effectLst>
                <a:latin typeface="Calibri" panose="020F0502020204030204" pitchFamily="34" charset="0"/>
              </a:rPr>
              <a:t>Christ is qualified to open the scroll (5:5-6)</a:t>
            </a:r>
          </a:p>
          <a:p>
            <a:pPr marL="461963" indent="-461963">
              <a:lnSpc>
                <a:spcPct val="90000"/>
              </a:lnSpc>
              <a:spcBef>
                <a:spcPts val="1200"/>
              </a:spcBef>
              <a:spcAft>
                <a:spcPts val="1200"/>
              </a:spcAft>
              <a:defRPr/>
            </a:pPr>
            <a:r>
              <a:rPr lang="en-US" dirty="0">
                <a:effectLst>
                  <a:outerShdw blurRad="38100" dist="38100" dir="2700000" algn="tl">
                    <a:srgbClr val="000000">
                      <a:alpha val="43137"/>
                    </a:srgbClr>
                  </a:outerShdw>
                </a:effectLst>
                <a:latin typeface="Calibri" panose="020F0502020204030204" pitchFamily="34" charset="0"/>
              </a:rPr>
              <a:t>Christ takes the scroll (5:7)</a:t>
            </a:r>
          </a:p>
          <a:p>
            <a:pPr marL="461963" indent="-461963">
              <a:lnSpc>
                <a:spcPct val="90000"/>
              </a:lnSpc>
              <a:spcBef>
                <a:spcPts val="1200"/>
              </a:spcBef>
              <a:spcAft>
                <a:spcPts val="1200"/>
              </a:spcAft>
              <a:defRPr/>
            </a:pPr>
            <a:r>
              <a:rPr lang="en-US" dirty="0">
                <a:effectLst>
                  <a:outerShdw blurRad="38100" dist="38100" dir="2700000" algn="tl">
                    <a:srgbClr val="000000">
                      <a:alpha val="43137"/>
                    </a:srgbClr>
                  </a:outerShdw>
                </a:effectLst>
                <a:latin typeface="Calibri" panose="020F0502020204030204" pitchFamily="34" charset="0"/>
              </a:rPr>
              <a:t>Christ praised by various entities (5:8-14)</a:t>
            </a:r>
          </a:p>
        </p:txBody>
      </p:sp>
      <p:pic>
        <p:nvPicPr>
          <p:cNvPr id="52228" name="Picture 5">
            <a:extLst>
              <a:ext uri="{FF2B5EF4-FFF2-40B4-BE49-F238E27FC236}">
                <a16:creationId xmlns:a16="http://schemas.microsoft.com/office/drawing/2014/main" id="{DE3DC97F-BBCF-45F4-9968-FCE1DCA38B38}"/>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00" y="1066800"/>
            <a:ext cx="1266825"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9" name="Picture 6">
            <a:extLst>
              <a:ext uri="{FF2B5EF4-FFF2-40B4-BE49-F238E27FC236}">
                <a16:creationId xmlns:a16="http://schemas.microsoft.com/office/drawing/2014/main" id="{92746537-BC36-45F9-9B31-3241808115D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297238" y="4800600"/>
            <a:ext cx="2549525" cy="18288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286351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A013ACED-49D4-41BA-8E49-E9FCA1BB788C}"/>
              </a:ext>
            </a:extLst>
          </p:cNvPr>
          <p:cNvSpPr>
            <a:spLocks noGrp="1" noChangeArrowheads="1"/>
          </p:cNvSpPr>
          <p:nvPr>
            <p:ph type="title" idx="4294967295"/>
          </p:nvPr>
        </p:nvSpPr>
        <p:spPr>
          <a:xfrm>
            <a:off x="990600" y="228600"/>
            <a:ext cx="7162800" cy="652463"/>
          </a:xfrm>
        </p:spPr>
        <p:txBody>
          <a:bodyPr/>
          <a:lstStyle/>
          <a:p>
            <a:pPr algn="ctr"/>
            <a:r>
              <a:rPr lang="en-US" altLang="en-US" sz="3600" dirty="0">
                <a:effectLst>
                  <a:outerShdw blurRad="38100" dist="38100" dir="2700000" algn="tl">
                    <a:srgbClr val="000000">
                      <a:alpha val="43137"/>
                    </a:srgbClr>
                  </a:outerShdw>
                </a:effectLst>
                <a:latin typeface="Calibri" panose="020F0502020204030204" pitchFamily="34" charset="0"/>
              </a:rPr>
              <a:t>God’s Role in Redemption (Rev 5)</a:t>
            </a:r>
          </a:p>
        </p:txBody>
      </p:sp>
      <p:sp>
        <p:nvSpPr>
          <p:cNvPr id="56323" name="Rectangle 3">
            <a:extLst>
              <a:ext uri="{FF2B5EF4-FFF2-40B4-BE49-F238E27FC236}">
                <a16:creationId xmlns:a16="http://schemas.microsoft.com/office/drawing/2014/main" id="{62FADFAE-9AB1-4826-84A5-D255027174D3}"/>
              </a:ext>
            </a:extLst>
          </p:cNvPr>
          <p:cNvSpPr>
            <a:spLocks noGrp="1" noChangeArrowheads="1"/>
          </p:cNvSpPr>
          <p:nvPr>
            <p:ph type="body" idx="4294967295"/>
          </p:nvPr>
        </p:nvSpPr>
        <p:spPr>
          <a:xfrm>
            <a:off x="457200" y="1143000"/>
            <a:ext cx="7924800" cy="3429000"/>
          </a:xfrm>
        </p:spPr>
        <p:txBody>
          <a:bodyPr/>
          <a:lstStyle/>
          <a:p>
            <a:pPr marL="461963" indent="-461963">
              <a:lnSpc>
                <a:spcPct val="90000"/>
              </a:lnSpc>
              <a:spcBef>
                <a:spcPts val="1200"/>
              </a:spcBef>
              <a:spcAft>
                <a:spcPts val="1200"/>
              </a:spcAft>
              <a:defRPr/>
            </a:pPr>
            <a:r>
              <a:rPr lang="en-US" dirty="0">
                <a:effectLst>
                  <a:outerShdw blurRad="38100" dist="38100" dir="2700000" algn="tl">
                    <a:srgbClr val="000000">
                      <a:alpha val="43137"/>
                    </a:srgbClr>
                  </a:outerShdw>
                </a:effectLst>
                <a:latin typeface="Calibri" panose="020F0502020204030204" pitchFamily="34" charset="0"/>
              </a:rPr>
              <a:t>Seven sealed scroll (5:1)</a:t>
            </a:r>
          </a:p>
          <a:p>
            <a:pPr marL="461963" indent="-461963">
              <a:lnSpc>
                <a:spcPct val="90000"/>
              </a:lnSpc>
              <a:spcBef>
                <a:spcPts val="1200"/>
              </a:spcBef>
              <a:spcAft>
                <a:spcPts val="1200"/>
              </a:spcAft>
              <a:defRPr/>
            </a:pPr>
            <a:r>
              <a:rPr lang="en-US" dirty="0">
                <a:effectLst>
                  <a:outerShdw blurRad="38100" dist="38100" dir="2700000" algn="tl">
                    <a:srgbClr val="000000">
                      <a:alpha val="43137"/>
                    </a:srgbClr>
                  </a:outerShdw>
                </a:effectLst>
                <a:latin typeface="Calibri" panose="020F0502020204030204" pitchFamily="34" charset="0"/>
              </a:rPr>
              <a:t>John weeps (5:2-4)</a:t>
            </a:r>
          </a:p>
          <a:p>
            <a:pPr marL="461963" indent="-461963">
              <a:lnSpc>
                <a:spcPct val="90000"/>
              </a:lnSpc>
              <a:spcBef>
                <a:spcPts val="1200"/>
              </a:spcBef>
              <a:spcAft>
                <a:spcPts val="1200"/>
              </a:spcAft>
              <a:defRPr/>
            </a:pPr>
            <a:r>
              <a:rPr lang="en-US" b="1" u="sng" dirty="0">
                <a:solidFill>
                  <a:srgbClr val="FFFFCC"/>
                </a:solidFill>
                <a:effectLst>
                  <a:outerShdw blurRad="38100" dist="38100" dir="2700000" algn="tl">
                    <a:srgbClr val="000000">
                      <a:alpha val="43137"/>
                    </a:srgbClr>
                  </a:outerShdw>
                </a:effectLst>
                <a:latin typeface="Calibri" panose="020F0502020204030204" pitchFamily="34" charset="0"/>
              </a:rPr>
              <a:t>Christ is qualified to open the scroll (5:5-6)</a:t>
            </a:r>
          </a:p>
          <a:p>
            <a:pPr marL="461963" indent="-461963">
              <a:lnSpc>
                <a:spcPct val="90000"/>
              </a:lnSpc>
              <a:spcBef>
                <a:spcPts val="1200"/>
              </a:spcBef>
              <a:spcAft>
                <a:spcPts val="1200"/>
              </a:spcAft>
              <a:defRPr/>
            </a:pPr>
            <a:r>
              <a:rPr lang="en-US" dirty="0">
                <a:effectLst>
                  <a:outerShdw blurRad="38100" dist="38100" dir="2700000" algn="tl">
                    <a:srgbClr val="000000">
                      <a:alpha val="43137"/>
                    </a:srgbClr>
                  </a:outerShdw>
                </a:effectLst>
                <a:latin typeface="Calibri" panose="020F0502020204030204" pitchFamily="34" charset="0"/>
              </a:rPr>
              <a:t>Christ takes the scroll (5:7)</a:t>
            </a:r>
          </a:p>
          <a:p>
            <a:pPr marL="461963" indent="-461963">
              <a:lnSpc>
                <a:spcPct val="90000"/>
              </a:lnSpc>
              <a:spcBef>
                <a:spcPts val="1200"/>
              </a:spcBef>
              <a:spcAft>
                <a:spcPts val="1200"/>
              </a:spcAft>
              <a:defRPr/>
            </a:pPr>
            <a:r>
              <a:rPr lang="en-US" dirty="0">
                <a:effectLst>
                  <a:outerShdw blurRad="38100" dist="38100" dir="2700000" algn="tl">
                    <a:srgbClr val="000000">
                      <a:alpha val="43137"/>
                    </a:srgbClr>
                  </a:outerShdw>
                </a:effectLst>
                <a:latin typeface="Calibri" panose="020F0502020204030204" pitchFamily="34" charset="0"/>
              </a:rPr>
              <a:t>Christ praised by various entities (5:8-14)</a:t>
            </a:r>
          </a:p>
        </p:txBody>
      </p:sp>
      <p:pic>
        <p:nvPicPr>
          <p:cNvPr id="52228" name="Picture 5">
            <a:extLst>
              <a:ext uri="{FF2B5EF4-FFF2-40B4-BE49-F238E27FC236}">
                <a16:creationId xmlns:a16="http://schemas.microsoft.com/office/drawing/2014/main" id="{DE3DC97F-BBCF-45F4-9968-FCE1DCA38B38}"/>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00" y="1066800"/>
            <a:ext cx="1266825"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9" name="Picture 6">
            <a:extLst>
              <a:ext uri="{FF2B5EF4-FFF2-40B4-BE49-F238E27FC236}">
                <a16:creationId xmlns:a16="http://schemas.microsoft.com/office/drawing/2014/main" id="{92746537-BC36-45F9-9B31-3241808115D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297238" y="4800600"/>
            <a:ext cx="2549525" cy="18288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606455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0193A998-C673-46EA-8C7A-A39ABEFDEA91}"/>
              </a:ext>
            </a:extLst>
          </p:cNvPr>
          <p:cNvSpPr>
            <a:spLocks noGrp="1" noChangeArrowheads="1"/>
          </p:cNvSpPr>
          <p:nvPr>
            <p:ph type="title" idx="4294967295"/>
          </p:nvPr>
        </p:nvSpPr>
        <p:spPr>
          <a:xfrm>
            <a:off x="152400" y="228600"/>
            <a:ext cx="8839200" cy="1143000"/>
          </a:xfrm>
        </p:spPr>
        <p:txBody>
          <a:bodyPr/>
          <a:lstStyle/>
          <a:p>
            <a:pPr algn="ctr" eaLnBrk="1" hangingPunct="1">
              <a:defRPr/>
            </a:pPr>
            <a:r>
              <a:rPr lang="en-US" sz="3600" kern="1200" dirty="0">
                <a:effectLst>
                  <a:outerShdw blurRad="38100" dist="38100" dir="2700000" algn="tl">
                    <a:srgbClr val="000000">
                      <a:alpha val="43137"/>
                    </a:srgbClr>
                  </a:outerShdw>
                </a:effectLst>
                <a:cs typeface="Calibri" panose="020F0502020204030204" pitchFamily="34" charset="0"/>
              </a:rPr>
              <a:t>A Manifestation</a:t>
            </a:r>
            <a:br>
              <a:rPr lang="en-US" sz="4000" kern="1200" dirty="0">
                <a:effectLst>
                  <a:outerShdw blurRad="38100" dist="38100" dir="2700000" algn="tl">
                    <a:srgbClr val="000000">
                      <a:alpha val="43137"/>
                    </a:srgbClr>
                  </a:outerShdw>
                </a:effectLst>
                <a:cs typeface="Calibri" panose="020F0502020204030204" pitchFamily="34" charset="0"/>
              </a:rPr>
            </a:br>
            <a:r>
              <a:rPr lang="en-US" sz="2800" kern="1200" dirty="0">
                <a:solidFill>
                  <a:schemeClr val="tx1"/>
                </a:solidFill>
                <a:effectLst>
                  <a:outerShdw blurRad="38100" dist="38100" dir="2700000" algn="tl">
                    <a:srgbClr val="000000">
                      <a:alpha val="43137"/>
                    </a:srgbClr>
                  </a:outerShdw>
                </a:effectLst>
                <a:cs typeface="Calibri" panose="020F0502020204030204" pitchFamily="34" charset="0"/>
              </a:rPr>
              <a:t>(Rev. 5:5b-6)</a:t>
            </a:r>
            <a:endParaRPr lang="en-US" sz="4000" kern="12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16387" name="Rectangle 3">
            <a:extLst>
              <a:ext uri="{FF2B5EF4-FFF2-40B4-BE49-F238E27FC236}">
                <a16:creationId xmlns:a16="http://schemas.microsoft.com/office/drawing/2014/main" id="{CE7396C4-1082-4750-A984-3A6B521EAA50}"/>
              </a:ext>
            </a:extLst>
          </p:cNvPr>
          <p:cNvSpPr>
            <a:spLocks noGrp="1" noChangeArrowheads="1"/>
          </p:cNvSpPr>
          <p:nvPr>
            <p:ph type="body" idx="4294967295"/>
          </p:nvPr>
        </p:nvSpPr>
        <p:spPr>
          <a:xfrm>
            <a:off x="304800" y="1600200"/>
            <a:ext cx="5867400" cy="3505200"/>
          </a:xfrm>
        </p:spPr>
        <p:txBody>
          <a:bodyPr/>
          <a:lstStyle/>
          <a:p>
            <a:pPr marL="514350" indent="-514350" eaLnBrk="1" hangingPunct="1">
              <a:spcBef>
                <a:spcPts val="1200"/>
              </a:spcBef>
              <a:spcAft>
                <a:spcPts val="24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Right tribe: Judah (5:5b)</a:t>
            </a:r>
          </a:p>
          <a:p>
            <a:pPr marL="457200" indent="-457200" eaLnBrk="1" hangingPunct="1">
              <a:spcBef>
                <a:spcPts val="1200"/>
              </a:spcBef>
              <a:spcAft>
                <a:spcPts val="24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Right lineage: Davidic (5:5c)</a:t>
            </a:r>
          </a:p>
          <a:p>
            <a:pPr marL="457200" indent="-457200" eaLnBrk="1" hangingPunct="1">
              <a:spcBef>
                <a:spcPts val="1200"/>
              </a:spcBef>
              <a:spcAft>
                <a:spcPts val="24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Right victory: Overcame (5:5d)</a:t>
            </a:r>
          </a:p>
          <a:p>
            <a:pPr marL="457200" indent="-457200" eaLnBrk="1" hangingPunct="1">
              <a:spcBef>
                <a:spcPts val="1200"/>
              </a:spcBef>
              <a:spcAft>
                <a:spcPts val="24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Right mission: Lamb (5:6)</a:t>
            </a:r>
          </a:p>
        </p:txBody>
      </p:sp>
      <p:pic>
        <p:nvPicPr>
          <p:cNvPr id="7" name="Picture 6">
            <a:extLst>
              <a:ext uri="{FF2B5EF4-FFF2-40B4-BE49-F238E27FC236}">
                <a16:creationId xmlns:a16="http://schemas.microsoft.com/office/drawing/2014/main" id="{9A676B77-B00B-49CB-8D30-520BD0757817}"/>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324600" y="1743295"/>
            <a:ext cx="2350033" cy="1685703"/>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8" name="Picture 5">
            <a:extLst>
              <a:ext uri="{FF2B5EF4-FFF2-40B4-BE49-F238E27FC236}">
                <a16:creationId xmlns:a16="http://schemas.microsoft.com/office/drawing/2014/main" id="{B4F07109-DF32-4E29-A067-F121E0D3D471}"/>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362884" y="3800695"/>
            <a:ext cx="2341767" cy="2676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8690704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A013ACED-49D4-41BA-8E49-E9FCA1BB788C}"/>
              </a:ext>
            </a:extLst>
          </p:cNvPr>
          <p:cNvSpPr>
            <a:spLocks noGrp="1" noChangeArrowheads="1"/>
          </p:cNvSpPr>
          <p:nvPr>
            <p:ph type="title" idx="4294967295"/>
          </p:nvPr>
        </p:nvSpPr>
        <p:spPr>
          <a:xfrm>
            <a:off x="990600" y="228600"/>
            <a:ext cx="7162800" cy="652463"/>
          </a:xfrm>
        </p:spPr>
        <p:txBody>
          <a:bodyPr/>
          <a:lstStyle/>
          <a:p>
            <a:pPr algn="ctr"/>
            <a:r>
              <a:rPr lang="en-US" altLang="en-US" sz="3600" dirty="0">
                <a:effectLst>
                  <a:outerShdw blurRad="38100" dist="38100" dir="2700000" algn="tl">
                    <a:srgbClr val="000000">
                      <a:alpha val="43137"/>
                    </a:srgbClr>
                  </a:outerShdw>
                </a:effectLst>
                <a:latin typeface="Calibri" panose="020F0502020204030204" pitchFamily="34" charset="0"/>
              </a:rPr>
              <a:t>God’s Role in Redemption (Rev 5)</a:t>
            </a:r>
          </a:p>
        </p:txBody>
      </p:sp>
      <p:sp>
        <p:nvSpPr>
          <p:cNvPr id="56323" name="Rectangle 3">
            <a:extLst>
              <a:ext uri="{FF2B5EF4-FFF2-40B4-BE49-F238E27FC236}">
                <a16:creationId xmlns:a16="http://schemas.microsoft.com/office/drawing/2014/main" id="{62FADFAE-9AB1-4826-84A5-D255027174D3}"/>
              </a:ext>
            </a:extLst>
          </p:cNvPr>
          <p:cNvSpPr>
            <a:spLocks noGrp="1" noChangeArrowheads="1"/>
          </p:cNvSpPr>
          <p:nvPr>
            <p:ph type="body" idx="4294967295"/>
          </p:nvPr>
        </p:nvSpPr>
        <p:spPr>
          <a:xfrm>
            <a:off x="457200" y="1143000"/>
            <a:ext cx="7924800" cy="3429000"/>
          </a:xfrm>
        </p:spPr>
        <p:txBody>
          <a:bodyPr/>
          <a:lstStyle/>
          <a:p>
            <a:pPr marL="461963" indent="-461963">
              <a:lnSpc>
                <a:spcPct val="90000"/>
              </a:lnSpc>
              <a:spcBef>
                <a:spcPts val="1200"/>
              </a:spcBef>
              <a:spcAft>
                <a:spcPts val="1200"/>
              </a:spcAft>
              <a:defRPr/>
            </a:pPr>
            <a:r>
              <a:rPr lang="en-US" dirty="0">
                <a:effectLst>
                  <a:outerShdw blurRad="38100" dist="38100" dir="2700000" algn="tl">
                    <a:srgbClr val="000000">
                      <a:alpha val="43137"/>
                    </a:srgbClr>
                  </a:outerShdw>
                </a:effectLst>
                <a:latin typeface="Calibri" panose="020F0502020204030204" pitchFamily="34" charset="0"/>
              </a:rPr>
              <a:t>Seven sealed scroll (5:1)</a:t>
            </a:r>
          </a:p>
          <a:p>
            <a:pPr marL="461963" indent="-461963">
              <a:lnSpc>
                <a:spcPct val="90000"/>
              </a:lnSpc>
              <a:spcBef>
                <a:spcPts val="1200"/>
              </a:spcBef>
              <a:spcAft>
                <a:spcPts val="1200"/>
              </a:spcAft>
              <a:defRPr/>
            </a:pPr>
            <a:r>
              <a:rPr lang="en-US" dirty="0">
                <a:effectLst>
                  <a:outerShdw blurRad="38100" dist="38100" dir="2700000" algn="tl">
                    <a:srgbClr val="000000">
                      <a:alpha val="43137"/>
                    </a:srgbClr>
                  </a:outerShdw>
                </a:effectLst>
                <a:latin typeface="Calibri" panose="020F0502020204030204" pitchFamily="34" charset="0"/>
              </a:rPr>
              <a:t>John weeps (5:2-4)</a:t>
            </a:r>
          </a:p>
          <a:p>
            <a:pPr marL="461963" indent="-461963">
              <a:lnSpc>
                <a:spcPct val="90000"/>
              </a:lnSpc>
              <a:spcBef>
                <a:spcPts val="1200"/>
              </a:spcBef>
              <a:spcAft>
                <a:spcPts val="1200"/>
              </a:spcAft>
              <a:defRPr/>
            </a:pPr>
            <a:r>
              <a:rPr lang="en-US" dirty="0">
                <a:effectLst>
                  <a:outerShdw blurRad="38100" dist="38100" dir="2700000" algn="tl">
                    <a:srgbClr val="000000">
                      <a:alpha val="43137"/>
                    </a:srgbClr>
                  </a:outerShdw>
                </a:effectLst>
                <a:latin typeface="Calibri" panose="020F0502020204030204" pitchFamily="34" charset="0"/>
              </a:rPr>
              <a:t>Christ is qualified to open the scroll (5:5-6)</a:t>
            </a:r>
          </a:p>
          <a:p>
            <a:pPr marL="461963" indent="-461963">
              <a:lnSpc>
                <a:spcPct val="90000"/>
              </a:lnSpc>
              <a:spcBef>
                <a:spcPts val="1200"/>
              </a:spcBef>
              <a:spcAft>
                <a:spcPts val="1200"/>
              </a:spcAft>
              <a:defRPr/>
            </a:pPr>
            <a:r>
              <a:rPr lang="en-US" b="1" u="sng" dirty="0">
                <a:solidFill>
                  <a:srgbClr val="FFFFCC"/>
                </a:solidFill>
                <a:effectLst>
                  <a:outerShdw blurRad="38100" dist="38100" dir="2700000" algn="tl">
                    <a:srgbClr val="000000">
                      <a:alpha val="43137"/>
                    </a:srgbClr>
                  </a:outerShdw>
                </a:effectLst>
                <a:latin typeface="Calibri" panose="020F0502020204030204" pitchFamily="34" charset="0"/>
              </a:rPr>
              <a:t>Christ takes the scroll (5:7)</a:t>
            </a:r>
          </a:p>
          <a:p>
            <a:pPr marL="461963" indent="-461963">
              <a:lnSpc>
                <a:spcPct val="90000"/>
              </a:lnSpc>
              <a:spcBef>
                <a:spcPts val="1200"/>
              </a:spcBef>
              <a:spcAft>
                <a:spcPts val="1200"/>
              </a:spcAft>
              <a:defRPr/>
            </a:pPr>
            <a:r>
              <a:rPr lang="en-US" dirty="0">
                <a:effectLst>
                  <a:outerShdw blurRad="38100" dist="38100" dir="2700000" algn="tl">
                    <a:srgbClr val="000000">
                      <a:alpha val="43137"/>
                    </a:srgbClr>
                  </a:outerShdw>
                </a:effectLst>
                <a:latin typeface="Calibri" panose="020F0502020204030204" pitchFamily="34" charset="0"/>
              </a:rPr>
              <a:t>Christ praised by various entities (5:8-14)</a:t>
            </a:r>
          </a:p>
        </p:txBody>
      </p:sp>
      <p:pic>
        <p:nvPicPr>
          <p:cNvPr id="52228" name="Picture 5">
            <a:extLst>
              <a:ext uri="{FF2B5EF4-FFF2-40B4-BE49-F238E27FC236}">
                <a16:creationId xmlns:a16="http://schemas.microsoft.com/office/drawing/2014/main" id="{DE3DC97F-BBCF-45F4-9968-FCE1DCA38B38}"/>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00" y="1066800"/>
            <a:ext cx="1266825"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9" name="Picture 6">
            <a:extLst>
              <a:ext uri="{FF2B5EF4-FFF2-40B4-BE49-F238E27FC236}">
                <a16:creationId xmlns:a16="http://schemas.microsoft.com/office/drawing/2014/main" id="{92746537-BC36-45F9-9B31-3241808115D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297238" y="4800600"/>
            <a:ext cx="2549525" cy="18288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230789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A013ACED-49D4-41BA-8E49-E9FCA1BB788C}"/>
              </a:ext>
            </a:extLst>
          </p:cNvPr>
          <p:cNvSpPr>
            <a:spLocks noGrp="1" noChangeArrowheads="1"/>
          </p:cNvSpPr>
          <p:nvPr>
            <p:ph type="title" idx="4294967295"/>
          </p:nvPr>
        </p:nvSpPr>
        <p:spPr>
          <a:xfrm>
            <a:off x="990600" y="228600"/>
            <a:ext cx="7162800" cy="652463"/>
          </a:xfrm>
        </p:spPr>
        <p:txBody>
          <a:bodyPr/>
          <a:lstStyle/>
          <a:p>
            <a:pPr algn="ctr"/>
            <a:r>
              <a:rPr lang="en-US" altLang="en-US" sz="3600" dirty="0">
                <a:effectLst>
                  <a:outerShdw blurRad="38100" dist="38100" dir="2700000" algn="tl">
                    <a:srgbClr val="000000">
                      <a:alpha val="43137"/>
                    </a:srgbClr>
                  </a:outerShdw>
                </a:effectLst>
                <a:latin typeface="Calibri" panose="020F0502020204030204" pitchFamily="34" charset="0"/>
              </a:rPr>
              <a:t>God’s Role in Redemption (Rev 5)</a:t>
            </a:r>
          </a:p>
        </p:txBody>
      </p:sp>
      <p:sp>
        <p:nvSpPr>
          <p:cNvPr id="56323" name="Rectangle 3">
            <a:extLst>
              <a:ext uri="{FF2B5EF4-FFF2-40B4-BE49-F238E27FC236}">
                <a16:creationId xmlns:a16="http://schemas.microsoft.com/office/drawing/2014/main" id="{62FADFAE-9AB1-4826-84A5-D255027174D3}"/>
              </a:ext>
            </a:extLst>
          </p:cNvPr>
          <p:cNvSpPr>
            <a:spLocks noGrp="1" noChangeArrowheads="1"/>
          </p:cNvSpPr>
          <p:nvPr>
            <p:ph type="body" idx="4294967295"/>
          </p:nvPr>
        </p:nvSpPr>
        <p:spPr>
          <a:xfrm>
            <a:off x="457200" y="1143000"/>
            <a:ext cx="7924800" cy="3429000"/>
          </a:xfrm>
        </p:spPr>
        <p:txBody>
          <a:bodyPr/>
          <a:lstStyle/>
          <a:p>
            <a:pPr marL="461963" indent="-461963">
              <a:lnSpc>
                <a:spcPct val="90000"/>
              </a:lnSpc>
              <a:spcBef>
                <a:spcPts val="1200"/>
              </a:spcBef>
              <a:spcAft>
                <a:spcPts val="1200"/>
              </a:spcAft>
              <a:defRPr/>
            </a:pPr>
            <a:r>
              <a:rPr lang="en-US" dirty="0">
                <a:effectLst>
                  <a:outerShdw blurRad="38100" dist="38100" dir="2700000" algn="tl">
                    <a:srgbClr val="000000">
                      <a:alpha val="43137"/>
                    </a:srgbClr>
                  </a:outerShdw>
                </a:effectLst>
                <a:latin typeface="Calibri" panose="020F0502020204030204" pitchFamily="34" charset="0"/>
              </a:rPr>
              <a:t>Seven sealed scroll (5:1)</a:t>
            </a:r>
          </a:p>
          <a:p>
            <a:pPr marL="461963" indent="-461963">
              <a:lnSpc>
                <a:spcPct val="90000"/>
              </a:lnSpc>
              <a:spcBef>
                <a:spcPts val="1200"/>
              </a:spcBef>
              <a:spcAft>
                <a:spcPts val="1200"/>
              </a:spcAft>
              <a:defRPr/>
            </a:pPr>
            <a:r>
              <a:rPr lang="en-US" dirty="0">
                <a:effectLst>
                  <a:outerShdw blurRad="38100" dist="38100" dir="2700000" algn="tl">
                    <a:srgbClr val="000000">
                      <a:alpha val="43137"/>
                    </a:srgbClr>
                  </a:outerShdw>
                </a:effectLst>
                <a:latin typeface="Calibri" panose="020F0502020204030204" pitchFamily="34" charset="0"/>
              </a:rPr>
              <a:t>John weeps (5:2-4)</a:t>
            </a:r>
          </a:p>
          <a:p>
            <a:pPr marL="461963" indent="-461963">
              <a:lnSpc>
                <a:spcPct val="90000"/>
              </a:lnSpc>
              <a:spcBef>
                <a:spcPts val="1200"/>
              </a:spcBef>
              <a:spcAft>
                <a:spcPts val="1200"/>
              </a:spcAft>
              <a:defRPr/>
            </a:pPr>
            <a:r>
              <a:rPr lang="en-US" dirty="0">
                <a:effectLst>
                  <a:outerShdw blurRad="38100" dist="38100" dir="2700000" algn="tl">
                    <a:srgbClr val="000000">
                      <a:alpha val="43137"/>
                    </a:srgbClr>
                  </a:outerShdw>
                </a:effectLst>
                <a:latin typeface="Calibri" panose="020F0502020204030204" pitchFamily="34" charset="0"/>
              </a:rPr>
              <a:t>Christ is qualified to open the scroll (5:5-6)</a:t>
            </a:r>
          </a:p>
          <a:p>
            <a:pPr marL="461963" indent="-461963">
              <a:lnSpc>
                <a:spcPct val="90000"/>
              </a:lnSpc>
              <a:spcBef>
                <a:spcPts val="1200"/>
              </a:spcBef>
              <a:spcAft>
                <a:spcPts val="1200"/>
              </a:spcAft>
              <a:defRPr/>
            </a:pPr>
            <a:r>
              <a:rPr lang="en-US" dirty="0">
                <a:effectLst>
                  <a:outerShdw blurRad="38100" dist="38100" dir="2700000" algn="tl">
                    <a:srgbClr val="000000">
                      <a:alpha val="43137"/>
                    </a:srgbClr>
                  </a:outerShdw>
                </a:effectLst>
                <a:latin typeface="Calibri" panose="020F0502020204030204" pitchFamily="34" charset="0"/>
              </a:rPr>
              <a:t>Christ takes the scroll (5:7)</a:t>
            </a:r>
          </a:p>
          <a:p>
            <a:pPr marL="461963" indent="-461963">
              <a:lnSpc>
                <a:spcPct val="90000"/>
              </a:lnSpc>
              <a:spcBef>
                <a:spcPts val="1200"/>
              </a:spcBef>
              <a:spcAft>
                <a:spcPts val="1200"/>
              </a:spcAft>
              <a:defRPr/>
            </a:pPr>
            <a:r>
              <a:rPr lang="en-US" b="1" u="sng" dirty="0">
                <a:solidFill>
                  <a:srgbClr val="FFFFCC"/>
                </a:solidFill>
                <a:effectLst>
                  <a:outerShdw blurRad="38100" dist="38100" dir="2700000" algn="tl">
                    <a:srgbClr val="000000">
                      <a:alpha val="43137"/>
                    </a:srgbClr>
                  </a:outerShdw>
                </a:effectLst>
                <a:latin typeface="Calibri" panose="020F0502020204030204" pitchFamily="34" charset="0"/>
              </a:rPr>
              <a:t>Christ praised by various entities (5:8-14)</a:t>
            </a:r>
          </a:p>
        </p:txBody>
      </p:sp>
      <p:pic>
        <p:nvPicPr>
          <p:cNvPr id="52228" name="Picture 5">
            <a:extLst>
              <a:ext uri="{FF2B5EF4-FFF2-40B4-BE49-F238E27FC236}">
                <a16:creationId xmlns:a16="http://schemas.microsoft.com/office/drawing/2014/main" id="{DE3DC97F-BBCF-45F4-9968-FCE1DCA38B38}"/>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00" y="1066800"/>
            <a:ext cx="1266825"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9" name="Picture 6">
            <a:extLst>
              <a:ext uri="{FF2B5EF4-FFF2-40B4-BE49-F238E27FC236}">
                <a16:creationId xmlns:a16="http://schemas.microsoft.com/office/drawing/2014/main" id="{92746537-BC36-45F9-9B31-3241808115D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297238" y="4800600"/>
            <a:ext cx="2549525" cy="18288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282089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685800" y="226577"/>
            <a:ext cx="7772400" cy="1145023"/>
          </a:xfrm>
        </p:spPr>
        <p:txBody>
          <a:bodyPr/>
          <a:lstStyle/>
          <a:p>
            <a:pPr algn="ctr"/>
            <a:r>
              <a:rPr lang="en-US" sz="3600" dirty="0">
                <a:effectLst>
                  <a:outerShdw blurRad="38100" dist="38100" dir="2700000" algn="tl">
                    <a:srgbClr val="000000">
                      <a:alpha val="43137"/>
                    </a:srgbClr>
                  </a:outerShdw>
                </a:effectLst>
              </a:rPr>
              <a:t>Ultimate Exodus </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rPr>
              <a:t>(Rev 11:15)</a:t>
            </a:r>
            <a:endParaRPr lang="en-US" sz="3600" dirty="0">
              <a:solidFill>
                <a:schemeClr val="tx1"/>
              </a:solidFill>
              <a:effectLst>
                <a:outerShdw blurRad="38100" dist="38100" dir="2700000" algn="tl">
                  <a:srgbClr val="000000">
                    <a:alpha val="43137"/>
                  </a:srgbClr>
                </a:outerShdw>
              </a:effectLst>
            </a:endParaRPr>
          </a:p>
        </p:txBody>
      </p:sp>
      <p:sp>
        <p:nvSpPr>
          <p:cNvPr id="72707" name="Rectangle 3"/>
          <p:cNvSpPr>
            <a:spLocks noGrp="1" noChangeArrowheads="1"/>
          </p:cNvSpPr>
          <p:nvPr>
            <p:ph type="body" idx="1"/>
          </p:nvPr>
        </p:nvSpPr>
        <p:spPr>
          <a:xfrm>
            <a:off x="114300" y="1558925"/>
            <a:ext cx="8915400" cy="4537075"/>
          </a:xfrm>
        </p:spPr>
        <p:txBody>
          <a:bodyPr/>
          <a:lstStyle/>
          <a:p>
            <a:pPr marL="465138" indent="-465138" eaLnBrk="1" hangingPunct="1">
              <a:spcBef>
                <a:spcPts val="0"/>
              </a:spcBef>
              <a:spcAft>
                <a:spcPts val="2400"/>
              </a:spcAft>
              <a:defRPr/>
            </a:pPr>
            <a:r>
              <a:rPr lang="en-US" sz="2900" b="1" u="sng" dirty="0">
                <a:solidFill>
                  <a:srgbClr val="FFFFCC"/>
                </a:solidFill>
                <a:effectLst>
                  <a:outerShdw blurRad="38100" dist="38100" dir="2700000" algn="tl">
                    <a:srgbClr val="000000">
                      <a:alpha val="43137"/>
                    </a:srgbClr>
                  </a:outerShdw>
                </a:effectLst>
              </a:rPr>
              <a:t>Sores</a:t>
            </a:r>
            <a:r>
              <a:rPr lang="en-US" sz="2900" dirty="0">
                <a:effectLst>
                  <a:outerShdw blurRad="38100" dist="38100" dir="2700000" algn="tl">
                    <a:srgbClr val="000000">
                      <a:alpha val="43137"/>
                    </a:srgbClr>
                  </a:outerShdw>
                </a:effectLst>
              </a:rPr>
              <a:t>: 6</a:t>
            </a:r>
            <a:r>
              <a:rPr lang="en-US" sz="2900" baseline="30000" dirty="0">
                <a:effectLst>
                  <a:outerShdw blurRad="38100" dist="38100" dir="2700000" algn="tl">
                    <a:srgbClr val="000000">
                      <a:alpha val="43137"/>
                    </a:srgbClr>
                  </a:outerShdw>
                </a:effectLst>
              </a:rPr>
              <a:t>th</a:t>
            </a:r>
            <a:r>
              <a:rPr lang="en-US" sz="2900" dirty="0">
                <a:effectLst>
                  <a:outerShdw blurRad="38100" dist="38100" dir="2700000" algn="tl">
                    <a:srgbClr val="000000">
                      <a:alpha val="43137"/>
                    </a:srgbClr>
                  </a:outerShdw>
                </a:effectLst>
              </a:rPr>
              <a:t> plague (Ex 9:8-12), 1</a:t>
            </a:r>
            <a:r>
              <a:rPr lang="en-US" sz="2900" baseline="30000" dirty="0">
                <a:effectLst>
                  <a:outerShdw blurRad="38100" dist="38100" dir="2700000" algn="tl">
                    <a:srgbClr val="000000">
                      <a:alpha val="43137"/>
                    </a:srgbClr>
                  </a:outerShdw>
                </a:effectLst>
              </a:rPr>
              <a:t>st</a:t>
            </a:r>
            <a:r>
              <a:rPr lang="en-US" sz="2900" dirty="0">
                <a:effectLst>
                  <a:outerShdw blurRad="38100" dist="38100" dir="2700000" algn="tl">
                    <a:srgbClr val="000000">
                      <a:alpha val="43137"/>
                    </a:srgbClr>
                  </a:outerShdw>
                </a:effectLst>
              </a:rPr>
              <a:t> bowl (Rev 16:1-2)</a:t>
            </a:r>
          </a:p>
          <a:p>
            <a:pPr marL="465138" indent="-465138" eaLnBrk="1" hangingPunct="1">
              <a:spcBef>
                <a:spcPts val="0"/>
              </a:spcBef>
              <a:spcAft>
                <a:spcPts val="2400"/>
              </a:spcAft>
              <a:defRPr/>
            </a:pPr>
            <a:r>
              <a:rPr lang="en-US" sz="2900" b="1" u="sng" dirty="0">
                <a:solidFill>
                  <a:srgbClr val="FFFFCC"/>
                </a:solidFill>
                <a:effectLst>
                  <a:outerShdw blurRad="38100" dist="38100" dir="2700000" algn="tl">
                    <a:srgbClr val="000000">
                      <a:alpha val="43137"/>
                    </a:srgbClr>
                  </a:outerShdw>
                </a:effectLst>
              </a:rPr>
              <a:t>Rivers to blood</a:t>
            </a:r>
            <a:r>
              <a:rPr lang="en-US" sz="2900" dirty="0">
                <a:effectLst>
                  <a:outerShdw blurRad="38100" dist="38100" dir="2700000" algn="tl">
                    <a:srgbClr val="000000">
                      <a:alpha val="43137"/>
                    </a:srgbClr>
                  </a:outerShdw>
                </a:effectLst>
              </a:rPr>
              <a:t>: 1</a:t>
            </a:r>
            <a:r>
              <a:rPr lang="en-US" sz="2900" baseline="30000" dirty="0">
                <a:effectLst>
                  <a:outerShdw blurRad="38100" dist="38100" dir="2700000" algn="tl">
                    <a:srgbClr val="000000">
                      <a:alpha val="43137"/>
                    </a:srgbClr>
                  </a:outerShdw>
                </a:effectLst>
              </a:rPr>
              <a:t>st</a:t>
            </a:r>
            <a:r>
              <a:rPr lang="en-US" sz="2900" dirty="0">
                <a:effectLst>
                  <a:outerShdw blurRad="38100" dist="38100" dir="2700000" algn="tl">
                    <a:srgbClr val="000000">
                      <a:alpha val="43137"/>
                    </a:srgbClr>
                  </a:outerShdw>
                </a:effectLst>
              </a:rPr>
              <a:t> plague (Ex 7:19-21), 3</a:t>
            </a:r>
            <a:r>
              <a:rPr lang="en-US" sz="2900" baseline="30000" dirty="0">
                <a:effectLst>
                  <a:outerShdw blurRad="38100" dist="38100" dir="2700000" algn="tl">
                    <a:srgbClr val="000000">
                      <a:alpha val="43137"/>
                    </a:srgbClr>
                  </a:outerShdw>
                </a:effectLst>
              </a:rPr>
              <a:t>rd</a:t>
            </a:r>
            <a:r>
              <a:rPr lang="en-US" sz="2900" dirty="0">
                <a:effectLst>
                  <a:outerShdw blurRad="38100" dist="38100" dir="2700000" algn="tl">
                    <a:srgbClr val="000000">
                      <a:alpha val="43137"/>
                    </a:srgbClr>
                  </a:outerShdw>
                </a:effectLst>
              </a:rPr>
              <a:t> bowl (Rev 16:4-7)</a:t>
            </a:r>
          </a:p>
          <a:p>
            <a:pPr marL="465138" indent="-465138" eaLnBrk="1" hangingPunct="1">
              <a:spcBef>
                <a:spcPts val="0"/>
              </a:spcBef>
              <a:spcAft>
                <a:spcPts val="2400"/>
              </a:spcAft>
              <a:defRPr/>
            </a:pPr>
            <a:r>
              <a:rPr lang="en-US" sz="2900" b="1" u="sng" dirty="0">
                <a:solidFill>
                  <a:srgbClr val="FFFFCC"/>
                </a:solidFill>
                <a:effectLst>
                  <a:outerShdw blurRad="38100" dist="38100" dir="2700000" algn="tl">
                    <a:srgbClr val="000000">
                      <a:alpha val="43137"/>
                    </a:srgbClr>
                  </a:outerShdw>
                </a:effectLst>
              </a:rPr>
              <a:t>Darkness</a:t>
            </a:r>
            <a:r>
              <a:rPr lang="en-US" sz="2900" dirty="0">
                <a:effectLst>
                  <a:outerShdw blurRad="38100" dist="38100" dir="2700000" algn="tl">
                    <a:srgbClr val="000000">
                      <a:alpha val="43137"/>
                    </a:srgbClr>
                  </a:outerShdw>
                </a:effectLst>
              </a:rPr>
              <a:t>: 9</a:t>
            </a:r>
            <a:r>
              <a:rPr lang="en-US" sz="2900" baseline="30000" dirty="0">
                <a:effectLst>
                  <a:outerShdw blurRad="38100" dist="38100" dir="2700000" algn="tl">
                    <a:srgbClr val="000000">
                      <a:alpha val="43137"/>
                    </a:srgbClr>
                  </a:outerShdw>
                </a:effectLst>
              </a:rPr>
              <a:t>th</a:t>
            </a:r>
            <a:r>
              <a:rPr lang="en-US" sz="2900" dirty="0">
                <a:effectLst>
                  <a:outerShdw blurRad="38100" dist="38100" dir="2700000" algn="tl">
                    <a:srgbClr val="000000">
                      <a:alpha val="43137"/>
                    </a:srgbClr>
                  </a:outerShdw>
                </a:effectLst>
              </a:rPr>
              <a:t> plague (Ex 10:21-23), 5</a:t>
            </a:r>
            <a:r>
              <a:rPr lang="en-US" sz="2900" baseline="30000" dirty="0">
                <a:effectLst>
                  <a:outerShdw blurRad="38100" dist="38100" dir="2700000" algn="tl">
                    <a:srgbClr val="000000">
                      <a:alpha val="43137"/>
                    </a:srgbClr>
                  </a:outerShdw>
                </a:effectLst>
              </a:rPr>
              <a:t>th</a:t>
            </a:r>
            <a:r>
              <a:rPr lang="en-US" sz="2900" dirty="0">
                <a:effectLst>
                  <a:outerShdw blurRad="38100" dist="38100" dir="2700000" algn="tl">
                    <a:srgbClr val="000000">
                      <a:alpha val="43137"/>
                    </a:srgbClr>
                  </a:outerShdw>
                </a:effectLst>
              </a:rPr>
              <a:t> bowl (Rev 16:10-11)</a:t>
            </a:r>
          </a:p>
          <a:p>
            <a:pPr marL="465138" indent="-465138" eaLnBrk="1" hangingPunct="1">
              <a:spcBef>
                <a:spcPts val="0"/>
              </a:spcBef>
              <a:spcAft>
                <a:spcPts val="2400"/>
              </a:spcAft>
              <a:defRPr/>
            </a:pPr>
            <a:r>
              <a:rPr lang="en-US" sz="2900" b="1" u="sng" dirty="0">
                <a:solidFill>
                  <a:srgbClr val="FFFFCC"/>
                </a:solidFill>
                <a:effectLst>
                  <a:outerShdw blurRad="38100" dist="38100" dir="2700000" algn="tl">
                    <a:srgbClr val="000000">
                      <a:alpha val="43137"/>
                    </a:srgbClr>
                  </a:outerShdw>
                </a:effectLst>
              </a:rPr>
              <a:t>Frogs</a:t>
            </a:r>
            <a:r>
              <a:rPr lang="en-US" sz="2900" dirty="0">
                <a:effectLst>
                  <a:outerShdw blurRad="38100" dist="38100" dir="2700000" algn="tl">
                    <a:srgbClr val="000000">
                      <a:alpha val="43137"/>
                    </a:srgbClr>
                  </a:outerShdw>
                </a:effectLst>
              </a:rPr>
              <a:t>: 2</a:t>
            </a:r>
            <a:r>
              <a:rPr lang="en-US" sz="2900" baseline="30000" dirty="0">
                <a:effectLst>
                  <a:outerShdw blurRad="38100" dist="38100" dir="2700000" algn="tl">
                    <a:srgbClr val="000000">
                      <a:alpha val="43137"/>
                    </a:srgbClr>
                  </a:outerShdw>
                </a:effectLst>
              </a:rPr>
              <a:t>nd</a:t>
            </a:r>
            <a:r>
              <a:rPr lang="en-US" sz="2900" dirty="0">
                <a:effectLst>
                  <a:outerShdw blurRad="38100" dist="38100" dir="2700000" algn="tl">
                    <a:srgbClr val="000000">
                      <a:alpha val="43137"/>
                    </a:srgbClr>
                  </a:outerShdw>
                </a:effectLst>
              </a:rPr>
              <a:t> plague (Ex 7:25</a:t>
            </a:r>
            <a:r>
              <a:rPr lang="en-US" sz="2900" dirty="0">
                <a:effectLst>
                  <a:outerShdw blurRad="38100" dist="38100" dir="2700000" algn="tl">
                    <a:srgbClr val="000000">
                      <a:alpha val="43137"/>
                    </a:srgbClr>
                  </a:outerShdw>
                </a:effectLst>
                <a:cs typeface="Calibri" panose="020F0502020204030204" pitchFamily="34" charset="0"/>
              </a:rPr>
              <a:t>‒8:15), 6</a:t>
            </a:r>
            <a:r>
              <a:rPr lang="en-US" sz="2900" baseline="30000" dirty="0">
                <a:effectLst>
                  <a:outerShdw blurRad="38100" dist="38100" dir="2700000" algn="tl">
                    <a:srgbClr val="000000">
                      <a:alpha val="43137"/>
                    </a:srgbClr>
                  </a:outerShdw>
                </a:effectLst>
                <a:cs typeface="Calibri" panose="020F0502020204030204" pitchFamily="34" charset="0"/>
              </a:rPr>
              <a:t>th</a:t>
            </a:r>
            <a:r>
              <a:rPr lang="en-US" sz="2900" dirty="0">
                <a:effectLst>
                  <a:outerShdw blurRad="38100" dist="38100" dir="2700000" algn="tl">
                    <a:srgbClr val="000000">
                      <a:alpha val="43137"/>
                    </a:srgbClr>
                  </a:outerShdw>
                </a:effectLst>
                <a:cs typeface="Calibri" panose="020F0502020204030204" pitchFamily="34" charset="0"/>
              </a:rPr>
              <a:t> bowl (Rev 16:13)</a:t>
            </a:r>
            <a:endParaRPr lang="en-US" sz="2900" dirty="0">
              <a:effectLst>
                <a:outerShdw blurRad="38100" dist="38100" dir="2700000" algn="tl">
                  <a:srgbClr val="000000">
                    <a:alpha val="43137"/>
                  </a:srgbClr>
                </a:outerShdw>
              </a:effectLst>
            </a:endParaRPr>
          </a:p>
          <a:p>
            <a:pPr marL="465138" indent="-465138" eaLnBrk="1" hangingPunct="1">
              <a:spcBef>
                <a:spcPts val="0"/>
              </a:spcBef>
              <a:spcAft>
                <a:spcPts val="2400"/>
              </a:spcAft>
              <a:defRPr/>
            </a:pPr>
            <a:r>
              <a:rPr lang="en-US" sz="2900" b="1" u="sng" dirty="0">
                <a:solidFill>
                  <a:srgbClr val="FFFFCC"/>
                </a:solidFill>
                <a:effectLst>
                  <a:outerShdw blurRad="38100" dist="38100" dir="2700000" algn="tl">
                    <a:srgbClr val="000000">
                      <a:alpha val="43137"/>
                    </a:srgbClr>
                  </a:outerShdw>
                </a:effectLst>
              </a:rPr>
              <a:t>Hail</a:t>
            </a:r>
            <a:r>
              <a:rPr lang="en-US" sz="2900" dirty="0">
                <a:effectLst>
                  <a:outerShdw blurRad="38100" dist="38100" dir="2700000" algn="tl">
                    <a:srgbClr val="000000">
                      <a:alpha val="43137"/>
                    </a:srgbClr>
                  </a:outerShdw>
                </a:effectLst>
              </a:rPr>
              <a:t>: 7</a:t>
            </a:r>
            <a:r>
              <a:rPr lang="en-US" sz="2900" baseline="30000" dirty="0">
                <a:effectLst>
                  <a:outerShdw blurRad="38100" dist="38100" dir="2700000" algn="tl">
                    <a:srgbClr val="000000">
                      <a:alpha val="43137"/>
                    </a:srgbClr>
                  </a:outerShdw>
                </a:effectLst>
              </a:rPr>
              <a:t>th</a:t>
            </a:r>
            <a:r>
              <a:rPr lang="en-US" sz="2900" dirty="0">
                <a:effectLst>
                  <a:outerShdw blurRad="38100" dist="38100" dir="2700000" algn="tl">
                    <a:srgbClr val="000000">
                      <a:alpha val="43137"/>
                    </a:srgbClr>
                  </a:outerShdw>
                </a:effectLst>
              </a:rPr>
              <a:t> plague (Ex 9:22-26), 7</a:t>
            </a:r>
            <a:r>
              <a:rPr lang="en-US" sz="2900" baseline="30000" dirty="0">
                <a:effectLst>
                  <a:outerShdw blurRad="38100" dist="38100" dir="2700000" algn="tl">
                    <a:srgbClr val="000000">
                      <a:alpha val="43137"/>
                    </a:srgbClr>
                  </a:outerShdw>
                </a:effectLst>
              </a:rPr>
              <a:t>th</a:t>
            </a:r>
            <a:r>
              <a:rPr lang="en-US" sz="2900" dirty="0">
                <a:effectLst>
                  <a:outerShdw blurRad="38100" dist="38100" dir="2700000" algn="tl">
                    <a:srgbClr val="000000">
                      <a:alpha val="43137"/>
                    </a:srgbClr>
                  </a:outerShdw>
                </a:effectLst>
              </a:rPr>
              <a:t> bowl (Rev 16:17-21)</a:t>
            </a:r>
          </a:p>
        </p:txBody>
      </p:sp>
    </p:spTree>
    <p:extLst>
      <p:ext uri="{BB962C8B-B14F-4D97-AF65-F5344CB8AC3E}">
        <p14:creationId xmlns:p14="http://schemas.microsoft.com/office/powerpoint/2010/main" val="65656096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9B3B903-3D83-4380-A407-5F4D6CBA5A5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12013" y="228600"/>
            <a:ext cx="8519974" cy="6400800"/>
          </a:xfrm>
          <a:prstGeom prst="rect">
            <a:avLst/>
          </a:prstGeom>
        </p:spPr>
      </p:pic>
    </p:spTree>
    <p:extLst>
      <p:ext uri="{BB962C8B-B14F-4D97-AF65-F5344CB8AC3E}">
        <p14:creationId xmlns:p14="http://schemas.microsoft.com/office/powerpoint/2010/main" val="50229605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C03C1F84-50F2-4AD7-A6C9-819D23EAC03A}"/>
              </a:ext>
            </a:extLst>
          </p:cNvPr>
          <p:cNvSpPr>
            <a:spLocks noGrp="1" noChangeArrowheads="1"/>
          </p:cNvSpPr>
          <p:nvPr>
            <p:ph type="title" idx="4294967295"/>
          </p:nvPr>
        </p:nvSpPr>
        <p:spPr>
          <a:xfrm>
            <a:off x="1697038" y="228600"/>
            <a:ext cx="5749925" cy="762000"/>
          </a:xfrm>
        </p:spPr>
        <p:txBody>
          <a:bodyPr anchor="t"/>
          <a:lstStyle/>
          <a:p>
            <a:pPr algn="ctr" eaLnBrk="1" hangingPunct="1"/>
            <a:r>
              <a:rPr lang="en-US" altLang="en-US" sz="3600" dirty="0">
                <a:effectLst>
                  <a:outerShdw blurRad="38100" dist="38100" dir="2700000" algn="tl">
                    <a:srgbClr val="000000">
                      <a:alpha val="43137"/>
                    </a:srgbClr>
                  </a:outerShdw>
                </a:effectLst>
                <a:latin typeface="Calibri" panose="020F0502020204030204" pitchFamily="34" charset="0"/>
              </a:rPr>
              <a:t>Satan’s Progressive Defeat</a:t>
            </a:r>
          </a:p>
        </p:txBody>
      </p:sp>
      <p:sp>
        <p:nvSpPr>
          <p:cNvPr id="36867" name="Rectangle 3">
            <a:extLst>
              <a:ext uri="{FF2B5EF4-FFF2-40B4-BE49-F238E27FC236}">
                <a16:creationId xmlns:a16="http://schemas.microsoft.com/office/drawing/2014/main" id="{03A2E33C-754B-4D69-A3F8-36AB0282C58D}"/>
              </a:ext>
            </a:extLst>
          </p:cNvPr>
          <p:cNvSpPr>
            <a:spLocks noGrp="1" noChangeArrowheads="1"/>
          </p:cNvSpPr>
          <p:nvPr>
            <p:ph type="body" idx="4294967295"/>
          </p:nvPr>
        </p:nvSpPr>
        <p:spPr>
          <a:xfrm>
            <a:off x="228600" y="1143000"/>
            <a:ext cx="7543800" cy="5105400"/>
          </a:xfrm>
        </p:spPr>
        <p:txBody>
          <a:bodyPr/>
          <a:lstStyle/>
          <a:p>
            <a:pPr marL="461963" indent="-461963" eaLnBrk="1" hangingPunct="1">
              <a:spcBef>
                <a:spcPts val="600"/>
              </a:spcBef>
              <a:spcAft>
                <a:spcPts val="600"/>
              </a:spcAft>
              <a:buSzPct val="100000"/>
              <a:buFont typeface="+mj-lt"/>
              <a:buAutoNum type="arabicPeriod"/>
              <a:defRPr/>
            </a:pPr>
            <a:r>
              <a:rPr lang="en-US" sz="3000" dirty="0">
                <a:effectLst>
                  <a:outerShdw blurRad="38100" dist="38100" dir="2700000" algn="tl">
                    <a:srgbClr val="000000">
                      <a:alpha val="43137"/>
                    </a:srgbClr>
                  </a:outerShdw>
                </a:effectLst>
                <a:latin typeface="Calibri" panose="020F0502020204030204" pitchFamily="34" charset="0"/>
              </a:rPr>
              <a:t>Initial eviction from heaven (Isa 14:12-15; Ezek 28:12-17)</a:t>
            </a:r>
          </a:p>
          <a:p>
            <a:pPr marL="461963" indent="-461963" eaLnBrk="1" hangingPunct="1">
              <a:spcBef>
                <a:spcPts val="600"/>
              </a:spcBef>
              <a:spcAft>
                <a:spcPts val="600"/>
              </a:spcAft>
              <a:buSzPct val="100000"/>
              <a:buFont typeface="+mj-lt"/>
              <a:buAutoNum type="arabicPeriod"/>
              <a:defRPr/>
            </a:pPr>
            <a:r>
              <a:rPr lang="en-US" sz="3000" dirty="0">
                <a:effectLst>
                  <a:outerShdw blurRad="38100" dist="38100" dir="2700000" algn="tl">
                    <a:srgbClr val="000000">
                      <a:alpha val="43137"/>
                    </a:srgbClr>
                  </a:outerShdw>
                </a:effectLst>
                <a:latin typeface="Calibri" panose="020F0502020204030204" pitchFamily="34" charset="0"/>
              </a:rPr>
              <a:t>Eden (Gen 3:15)</a:t>
            </a:r>
          </a:p>
          <a:p>
            <a:pPr marL="461963" indent="-461963" eaLnBrk="1" hangingPunct="1">
              <a:spcBef>
                <a:spcPts val="600"/>
              </a:spcBef>
              <a:spcAft>
                <a:spcPts val="600"/>
              </a:spcAft>
              <a:buSzPct val="100000"/>
              <a:buFont typeface="+mj-lt"/>
              <a:buAutoNum type="arabicPeriod"/>
              <a:defRPr/>
            </a:pPr>
            <a:r>
              <a:rPr lang="en-US" sz="3000" dirty="0">
                <a:effectLst>
                  <a:outerShdw blurRad="38100" dist="38100" dir="2700000" algn="tl">
                    <a:srgbClr val="000000">
                      <a:alpha val="43137"/>
                    </a:srgbClr>
                  </a:outerShdw>
                </a:effectLst>
                <a:latin typeface="Calibri" panose="020F0502020204030204" pitchFamily="34" charset="0"/>
              </a:rPr>
              <a:t>Pre-</a:t>
            </a:r>
            <a:r>
              <a:rPr lang="en-US" sz="3000" dirty="0" err="1">
                <a:effectLst>
                  <a:outerShdw blurRad="38100" dist="38100" dir="2700000" algn="tl">
                    <a:srgbClr val="000000">
                      <a:alpha val="43137"/>
                    </a:srgbClr>
                  </a:outerShdw>
                </a:effectLst>
                <a:latin typeface="Calibri" panose="020F0502020204030204" pitchFamily="34" charset="0"/>
              </a:rPr>
              <a:t>diluvian</a:t>
            </a:r>
            <a:r>
              <a:rPr lang="en-US" sz="3000" dirty="0">
                <a:effectLst>
                  <a:outerShdw blurRad="38100" dist="38100" dir="2700000" algn="tl">
                    <a:srgbClr val="000000">
                      <a:alpha val="43137"/>
                    </a:srgbClr>
                  </a:outerShdw>
                </a:effectLst>
                <a:latin typeface="Calibri" panose="020F0502020204030204" pitchFamily="34" charset="0"/>
              </a:rPr>
              <a:t> world (1 Pet 3:19-20)</a:t>
            </a:r>
          </a:p>
          <a:p>
            <a:pPr marL="461963" indent="-461963" eaLnBrk="1" hangingPunct="1">
              <a:spcBef>
                <a:spcPts val="600"/>
              </a:spcBef>
              <a:spcAft>
                <a:spcPts val="600"/>
              </a:spcAft>
              <a:buSzPct val="100000"/>
              <a:buFont typeface="+mj-lt"/>
              <a:buAutoNum type="arabicPeriod"/>
              <a:defRPr/>
            </a:pPr>
            <a:r>
              <a:rPr lang="en-US" sz="3000" dirty="0">
                <a:effectLst>
                  <a:outerShdw blurRad="38100" dist="38100" dir="2700000" algn="tl">
                    <a:srgbClr val="000000">
                      <a:alpha val="43137"/>
                    </a:srgbClr>
                  </a:outerShdw>
                </a:effectLst>
                <a:latin typeface="Calibri" panose="020F0502020204030204" pitchFamily="34" charset="0"/>
              </a:rPr>
              <a:t>Cross (John 12:31; 16:11; Col 2:15; Heb 2:14; 1 John 3:8)</a:t>
            </a:r>
          </a:p>
          <a:p>
            <a:pPr marL="461963" indent="-461963" eaLnBrk="1" hangingPunct="1">
              <a:spcBef>
                <a:spcPts val="600"/>
              </a:spcBef>
              <a:spcAft>
                <a:spcPts val="600"/>
              </a:spcAft>
              <a:buSzPct val="100000"/>
              <a:buFont typeface="+mj-lt"/>
              <a:buAutoNum type="arabicPeriod"/>
              <a:defRPr/>
            </a:pPr>
            <a:r>
              <a:rPr lang="en-US" sz="3000" dirty="0">
                <a:effectLst>
                  <a:outerShdw blurRad="38100" dist="38100" dir="2700000" algn="tl">
                    <a:srgbClr val="000000">
                      <a:alpha val="43137"/>
                    </a:srgbClr>
                  </a:outerShdw>
                </a:effectLst>
                <a:latin typeface="Calibri" panose="020F0502020204030204" pitchFamily="34" charset="0"/>
              </a:rPr>
              <a:t>Mid point of the Tribulation (Rev 12:9)</a:t>
            </a:r>
          </a:p>
          <a:p>
            <a:pPr marL="461963" indent="-461963" eaLnBrk="1" hangingPunct="1">
              <a:spcBef>
                <a:spcPts val="600"/>
              </a:spcBef>
              <a:spcAft>
                <a:spcPts val="600"/>
              </a:spcAft>
              <a:buSzPct val="100000"/>
              <a:buFont typeface="+mj-lt"/>
              <a:buAutoNum type="arabicPeriod"/>
              <a:defRPr/>
            </a:pPr>
            <a:r>
              <a:rPr lang="en-US" sz="3000" dirty="0">
                <a:effectLst>
                  <a:outerShdw blurRad="38100" dist="38100" dir="2700000" algn="tl">
                    <a:srgbClr val="000000">
                      <a:alpha val="43137"/>
                    </a:srgbClr>
                  </a:outerShdw>
                </a:effectLst>
                <a:latin typeface="Calibri" panose="020F0502020204030204" pitchFamily="34" charset="0"/>
              </a:rPr>
              <a:t>Beginning of millennium (Rev 20:2-3)</a:t>
            </a:r>
          </a:p>
          <a:p>
            <a:pPr marL="461963" indent="-461963" eaLnBrk="1" hangingPunct="1">
              <a:spcBef>
                <a:spcPts val="600"/>
              </a:spcBef>
              <a:spcAft>
                <a:spcPts val="600"/>
              </a:spcAft>
              <a:buSzPct val="100000"/>
              <a:buFont typeface="+mj-lt"/>
              <a:buAutoNum type="arabicPeriod"/>
              <a:defRPr/>
            </a:pPr>
            <a:r>
              <a:rPr lang="en-US" sz="3000" dirty="0">
                <a:effectLst>
                  <a:outerShdw blurRad="38100" dist="38100" dir="2700000" algn="tl">
                    <a:srgbClr val="000000">
                      <a:alpha val="43137"/>
                    </a:srgbClr>
                  </a:outerShdw>
                </a:effectLst>
                <a:latin typeface="Calibri" panose="020F0502020204030204" pitchFamily="34" charset="0"/>
              </a:rPr>
              <a:t>End of millennium (Rev 20:10)</a:t>
            </a:r>
          </a:p>
        </p:txBody>
      </p:sp>
      <p:pic>
        <p:nvPicPr>
          <p:cNvPr id="58372" name="Picture 4">
            <a:extLst>
              <a:ext uri="{FF2B5EF4-FFF2-40B4-BE49-F238E27FC236}">
                <a16:creationId xmlns:a16="http://schemas.microsoft.com/office/drawing/2014/main" id="{CF819EE7-4BCF-49F9-B3FC-1401DC5E4A9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50902" y="1820069"/>
            <a:ext cx="1245424" cy="2560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C03C1F84-50F2-4AD7-A6C9-819D23EAC03A}"/>
              </a:ext>
            </a:extLst>
          </p:cNvPr>
          <p:cNvSpPr>
            <a:spLocks noGrp="1" noChangeArrowheads="1"/>
          </p:cNvSpPr>
          <p:nvPr>
            <p:ph type="title" idx="4294967295"/>
          </p:nvPr>
        </p:nvSpPr>
        <p:spPr>
          <a:xfrm>
            <a:off x="1697038" y="228600"/>
            <a:ext cx="5749925" cy="762000"/>
          </a:xfrm>
        </p:spPr>
        <p:txBody>
          <a:bodyPr anchor="t"/>
          <a:lstStyle/>
          <a:p>
            <a:pPr algn="ctr" eaLnBrk="1" hangingPunct="1"/>
            <a:r>
              <a:rPr lang="en-US" altLang="en-US" sz="3600" dirty="0">
                <a:effectLst>
                  <a:outerShdw blurRad="38100" dist="38100" dir="2700000" algn="tl">
                    <a:srgbClr val="000000">
                      <a:alpha val="43137"/>
                    </a:srgbClr>
                  </a:outerShdw>
                </a:effectLst>
                <a:latin typeface="Calibri" panose="020F0502020204030204" pitchFamily="34" charset="0"/>
              </a:rPr>
              <a:t>Satan’s Progressive Defeat</a:t>
            </a:r>
          </a:p>
        </p:txBody>
      </p:sp>
      <p:sp>
        <p:nvSpPr>
          <p:cNvPr id="36867" name="Rectangle 3">
            <a:extLst>
              <a:ext uri="{FF2B5EF4-FFF2-40B4-BE49-F238E27FC236}">
                <a16:creationId xmlns:a16="http://schemas.microsoft.com/office/drawing/2014/main" id="{03A2E33C-754B-4D69-A3F8-36AB0282C58D}"/>
              </a:ext>
            </a:extLst>
          </p:cNvPr>
          <p:cNvSpPr>
            <a:spLocks noGrp="1" noChangeArrowheads="1"/>
          </p:cNvSpPr>
          <p:nvPr>
            <p:ph type="body" idx="4294967295"/>
          </p:nvPr>
        </p:nvSpPr>
        <p:spPr>
          <a:xfrm>
            <a:off x="228600" y="1143000"/>
            <a:ext cx="7543800" cy="5105400"/>
          </a:xfrm>
        </p:spPr>
        <p:txBody>
          <a:bodyPr/>
          <a:lstStyle/>
          <a:p>
            <a:pPr marL="461963" indent="-461963" eaLnBrk="1" hangingPunct="1">
              <a:spcBef>
                <a:spcPts val="600"/>
              </a:spcBef>
              <a:spcAft>
                <a:spcPts val="600"/>
              </a:spcAft>
              <a:buSzPct val="100000"/>
              <a:buFont typeface="+mj-lt"/>
              <a:buAutoNum type="arabicPeriod"/>
              <a:defRPr/>
            </a:pPr>
            <a:r>
              <a:rPr lang="en-US" sz="3000" dirty="0">
                <a:effectLst>
                  <a:outerShdw blurRad="38100" dist="38100" dir="2700000" algn="tl">
                    <a:srgbClr val="000000">
                      <a:alpha val="43137"/>
                    </a:srgbClr>
                  </a:outerShdw>
                </a:effectLst>
                <a:latin typeface="Calibri" panose="020F0502020204030204" pitchFamily="34" charset="0"/>
              </a:rPr>
              <a:t>Initial eviction from heaven (Isa 14:12-15; Ezek 28:12-17)</a:t>
            </a:r>
          </a:p>
          <a:p>
            <a:pPr marL="461963" indent="-461963" eaLnBrk="1" hangingPunct="1">
              <a:spcBef>
                <a:spcPts val="600"/>
              </a:spcBef>
              <a:spcAft>
                <a:spcPts val="600"/>
              </a:spcAft>
              <a:buSzPct val="100000"/>
              <a:buFont typeface="+mj-lt"/>
              <a:buAutoNum type="arabicPeriod"/>
              <a:defRPr/>
            </a:pPr>
            <a:r>
              <a:rPr lang="en-US" sz="3000" dirty="0">
                <a:effectLst>
                  <a:outerShdw blurRad="38100" dist="38100" dir="2700000" algn="tl">
                    <a:srgbClr val="000000">
                      <a:alpha val="43137"/>
                    </a:srgbClr>
                  </a:outerShdw>
                </a:effectLst>
                <a:latin typeface="Calibri" panose="020F0502020204030204" pitchFamily="34" charset="0"/>
              </a:rPr>
              <a:t>Eden (Gen 3:15)</a:t>
            </a:r>
          </a:p>
          <a:p>
            <a:pPr marL="461963" indent="-461963" eaLnBrk="1" hangingPunct="1">
              <a:spcBef>
                <a:spcPts val="600"/>
              </a:spcBef>
              <a:spcAft>
                <a:spcPts val="600"/>
              </a:spcAft>
              <a:buSzPct val="100000"/>
              <a:buFont typeface="+mj-lt"/>
              <a:buAutoNum type="arabicPeriod"/>
              <a:defRPr/>
            </a:pPr>
            <a:r>
              <a:rPr lang="en-US" sz="3000" dirty="0">
                <a:effectLst>
                  <a:outerShdw blurRad="38100" dist="38100" dir="2700000" algn="tl">
                    <a:srgbClr val="000000">
                      <a:alpha val="43137"/>
                    </a:srgbClr>
                  </a:outerShdw>
                </a:effectLst>
                <a:latin typeface="Calibri" panose="020F0502020204030204" pitchFamily="34" charset="0"/>
              </a:rPr>
              <a:t>Pre-</a:t>
            </a:r>
            <a:r>
              <a:rPr lang="en-US" sz="3000" dirty="0" err="1">
                <a:effectLst>
                  <a:outerShdw blurRad="38100" dist="38100" dir="2700000" algn="tl">
                    <a:srgbClr val="000000">
                      <a:alpha val="43137"/>
                    </a:srgbClr>
                  </a:outerShdw>
                </a:effectLst>
                <a:latin typeface="Calibri" panose="020F0502020204030204" pitchFamily="34" charset="0"/>
              </a:rPr>
              <a:t>diluvian</a:t>
            </a:r>
            <a:r>
              <a:rPr lang="en-US" sz="3000" dirty="0">
                <a:effectLst>
                  <a:outerShdw blurRad="38100" dist="38100" dir="2700000" algn="tl">
                    <a:srgbClr val="000000">
                      <a:alpha val="43137"/>
                    </a:srgbClr>
                  </a:outerShdw>
                </a:effectLst>
                <a:latin typeface="Calibri" panose="020F0502020204030204" pitchFamily="34" charset="0"/>
              </a:rPr>
              <a:t> world (1 Pet 3:19-20)</a:t>
            </a:r>
          </a:p>
          <a:p>
            <a:pPr marL="461963" indent="-461963" eaLnBrk="1" hangingPunct="1">
              <a:spcBef>
                <a:spcPts val="600"/>
              </a:spcBef>
              <a:spcAft>
                <a:spcPts val="600"/>
              </a:spcAft>
              <a:buSzPct val="100000"/>
              <a:buFont typeface="+mj-lt"/>
              <a:buAutoNum type="arabicPeriod"/>
              <a:defRPr/>
            </a:pP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rPr>
              <a:t>Cross (John 12:31; 16:11; Col 2:15; Heb 2:14; 1 John 3:8)</a:t>
            </a:r>
          </a:p>
          <a:p>
            <a:pPr marL="461963" indent="-461963" eaLnBrk="1" hangingPunct="1">
              <a:spcBef>
                <a:spcPts val="600"/>
              </a:spcBef>
              <a:spcAft>
                <a:spcPts val="600"/>
              </a:spcAft>
              <a:buSzPct val="100000"/>
              <a:buFont typeface="+mj-lt"/>
              <a:buAutoNum type="arabicPeriod"/>
              <a:defRPr/>
            </a:pPr>
            <a:r>
              <a:rPr lang="en-US" sz="3000" dirty="0">
                <a:effectLst>
                  <a:outerShdw blurRad="38100" dist="38100" dir="2700000" algn="tl">
                    <a:srgbClr val="000000">
                      <a:alpha val="43137"/>
                    </a:srgbClr>
                  </a:outerShdw>
                </a:effectLst>
                <a:latin typeface="Calibri" panose="020F0502020204030204" pitchFamily="34" charset="0"/>
              </a:rPr>
              <a:t>Mid point of the Tribulation (Rev 12:9)</a:t>
            </a:r>
          </a:p>
          <a:p>
            <a:pPr marL="461963" indent="-461963" eaLnBrk="1" hangingPunct="1">
              <a:spcBef>
                <a:spcPts val="600"/>
              </a:spcBef>
              <a:spcAft>
                <a:spcPts val="600"/>
              </a:spcAft>
              <a:buSzPct val="100000"/>
              <a:buFont typeface="+mj-lt"/>
              <a:buAutoNum type="arabicPeriod"/>
              <a:defRPr/>
            </a:pPr>
            <a:r>
              <a:rPr lang="en-US" sz="3000" dirty="0">
                <a:effectLst>
                  <a:outerShdw blurRad="38100" dist="38100" dir="2700000" algn="tl">
                    <a:srgbClr val="000000">
                      <a:alpha val="43137"/>
                    </a:srgbClr>
                  </a:outerShdw>
                </a:effectLst>
                <a:latin typeface="Calibri" panose="020F0502020204030204" pitchFamily="34" charset="0"/>
              </a:rPr>
              <a:t>Beginning of millennium (Rev 20:2-3)</a:t>
            </a:r>
          </a:p>
          <a:p>
            <a:pPr marL="461963" indent="-461963" eaLnBrk="1" hangingPunct="1">
              <a:spcBef>
                <a:spcPts val="600"/>
              </a:spcBef>
              <a:spcAft>
                <a:spcPts val="600"/>
              </a:spcAft>
              <a:buSzPct val="100000"/>
              <a:buFont typeface="+mj-lt"/>
              <a:buAutoNum type="arabicPeriod"/>
              <a:defRPr/>
            </a:pPr>
            <a:r>
              <a:rPr lang="en-US" sz="3000" dirty="0">
                <a:effectLst>
                  <a:outerShdw blurRad="38100" dist="38100" dir="2700000" algn="tl">
                    <a:srgbClr val="000000">
                      <a:alpha val="43137"/>
                    </a:srgbClr>
                  </a:outerShdw>
                </a:effectLst>
                <a:latin typeface="Calibri" panose="020F0502020204030204" pitchFamily="34" charset="0"/>
              </a:rPr>
              <a:t>End of millennium (Rev 20:10)</a:t>
            </a:r>
          </a:p>
        </p:txBody>
      </p:sp>
      <p:pic>
        <p:nvPicPr>
          <p:cNvPr id="58372" name="Picture 4">
            <a:extLst>
              <a:ext uri="{FF2B5EF4-FFF2-40B4-BE49-F238E27FC236}">
                <a16:creationId xmlns:a16="http://schemas.microsoft.com/office/drawing/2014/main" id="{CF819EE7-4BCF-49F9-B3FC-1401DC5E4A9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50902" y="1820069"/>
            <a:ext cx="1245424" cy="2560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9571915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a:extLst>
              <a:ext uri="{FF2B5EF4-FFF2-40B4-BE49-F238E27FC236}">
                <a16:creationId xmlns:a16="http://schemas.microsoft.com/office/drawing/2014/main" id="{EAE523D7-1020-4FEB-B40C-8C53D9890A2C}"/>
              </a:ext>
            </a:extLst>
          </p:cNvPr>
          <p:cNvSpPr>
            <a:spLocks noGrp="1" noChangeArrowheads="1"/>
          </p:cNvSpPr>
          <p:nvPr>
            <p:ph type="body" idx="4294967295"/>
          </p:nvPr>
        </p:nvSpPr>
        <p:spPr>
          <a:xfrm>
            <a:off x="247650" y="1447800"/>
            <a:ext cx="8648700" cy="4833936"/>
          </a:xfrm>
        </p:spPr>
        <p:txBody>
          <a:bodyPr/>
          <a:lstStyle/>
          <a:p>
            <a:pPr marL="457200" indent="-457200">
              <a:spcBef>
                <a:spcPts val="0"/>
              </a:spcBef>
              <a:spcAft>
                <a:spcPts val="1200"/>
              </a:spcAft>
              <a:defRPr/>
            </a:pPr>
            <a:r>
              <a:rPr lang="en-US" sz="3000" dirty="0">
                <a:effectLst>
                  <a:outerShdw blurRad="38100" dist="38100" dir="2700000" algn="tl">
                    <a:srgbClr val="000000">
                      <a:alpha val="43137"/>
                    </a:srgbClr>
                  </a:outerShdw>
                </a:effectLst>
              </a:rPr>
              <a:t>To restore God’s original purpose for man (5-8)</a:t>
            </a:r>
          </a:p>
          <a:p>
            <a:pPr marL="457200" indent="-457200">
              <a:spcBef>
                <a:spcPts val="0"/>
              </a:spcBef>
              <a:spcAft>
                <a:spcPts val="1200"/>
              </a:spcAft>
              <a:defRPr/>
            </a:pPr>
            <a:r>
              <a:rPr lang="en-US" sz="3000" dirty="0">
                <a:effectLst>
                  <a:outerShdw blurRad="38100" dist="38100" dir="2700000" algn="tl">
                    <a:srgbClr val="000000">
                      <a:alpha val="43137"/>
                    </a:srgbClr>
                  </a:outerShdw>
                </a:effectLst>
              </a:rPr>
              <a:t>To taste death for every man (9) </a:t>
            </a:r>
          </a:p>
          <a:p>
            <a:pPr marL="457200" indent="-457200">
              <a:spcBef>
                <a:spcPts val="0"/>
              </a:spcBef>
              <a:spcAft>
                <a:spcPts val="1200"/>
              </a:spcAft>
              <a:defRPr/>
            </a:pPr>
            <a:r>
              <a:rPr lang="en-US" sz="3000" dirty="0">
                <a:effectLst>
                  <a:outerShdw blurRad="38100" dist="38100" dir="2700000" algn="tl">
                    <a:srgbClr val="000000">
                      <a:alpha val="43137"/>
                    </a:srgbClr>
                  </a:outerShdw>
                </a:effectLst>
              </a:rPr>
              <a:t>To bring many to glory (10-13)</a:t>
            </a:r>
          </a:p>
          <a:p>
            <a:pPr marL="457200" indent="-457200">
              <a:spcBef>
                <a:spcPts val="0"/>
              </a:spcBef>
              <a:spcAft>
                <a:spcPts val="1200"/>
              </a:spcAft>
              <a:defRPr/>
            </a:pPr>
            <a:r>
              <a:rPr lang="en-US" sz="3000" dirty="0">
                <a:effectLst>
                  <a:outerShdw blurRad="38100" dist="38100" dir="2700000" algn="tl">
                    <a:srgbClr val="000000">
                      <a:alpha val="43137"/>
                    </a:srgbClr>
                  </a:outerShdw>
                </a:effectLst>
              </a:rPr>
              <a:t>To break Satan’s rule over humanity (14)</a:t>
            </a:r>
          </a:p>
          <a:p>
            <a:pPr marL="457200" indent="-457200">
              <a:spcBef>
                <a:spcPts val="0"/>
              </a:spcBef>
              <a:spcAft>
                <a:spcPts val="1200"/>
              </a:spcAft>
              <a:defRPr/>
            </a:pPr>
            <a:r>
              <a:rPr lang="en-US" sz="3000" b="1" u="sng" dirty="0">
                <a:solidFill>
                  <a:srgbClr val="FFFFCC"/>
                </a:solidFill>
                <a:effectLst>
                  <a:outerShdw blurRad="38100" dist="38100" dir="2700000" algn="tl">
                    <a:srgbClr val="000000">
                      <a:alpha val="43137"/>
                    </a:srgbClr>
                  </a:outerShdw>
                </a:effectLst>
              </a:rPr>
              <a:t>To remove the fear of death (15)</a:t>
            </a:r>
          </a:p>
          <a:p>
            <a:pPr marL="457200" indent="-457200">
              <a:spcBef>
                <a:spcPts val="0"/>
              </a:spcBef>
              <a:spcAft>
                <a:spcPts val="1200"/>
              </a:spcAft>
              <a:defRPr/>
            </a:pPr>
            <a:r>
              <a:rPr lang="en-US" sz="3000" dirty="0">
                <a:effectLst>
                  <a:outerShdw blurRad="38100" dist="38100" dir="2700000" algn="tl">
                    <a:srgbClr val="000000">
                      <a:alpha val="43137"/>
                    </a:srgbClr>
                  </a:outerShdw>
                </a:effectLst>
                <a:latin typeface="Calibri" panose="020F0502020204030204" pitchFamily="34" charset="0"/>
              </a:rPr>
              <a:t>To become our merciful high priest (16-17a)</a:t>
            </a:r>
          </a:p>
          <a:p>
            <a:pPr marL="457200" indent="-457200">
              <a:spcBef>
                <a:spcPts val="0"/>
              </a:spcBef>
              <a:spcAft>
                <a:spcPts val="1200"/>
              </a:spcAft>
              <a:defRPr/>
            </a:pPr>
            <a:r>
              <a:rPr lang="en-US" sz="3000" dirty="0">
                <a:effectLst>
                  <a:outerShdw blurRad="38100" dist="38100" dir="2700000" algn="tl">
                    <a:srgbClr val="000000">
                      <a:alpha val="43137"/>
                    </a:srgbClr>
                  </a:outerShdw>
                </a:effectLst>
                <a:latin typeface="Calibri" panose="020F0502020204030204" pitchFamily="34" charset="0"/>
              </a:rPr>
              <a:t>To make a complete purification for sin (17b)</a:t>
            </a:r>
          </a:p>
          <a:p>
            <a:pPr marL="457200" indent="-457200">
              <a:spcBef>
                <a:spcPts val="0"/>
              </a:spcBef>
              <a:spcAft>
                <a:spcPts val="1200"/>
              </a:spcAft>
              <a:defRPr/>
            </a:pPr>
            <a:r>
              <a:rPr lang="en-US" sz="3000" dirty="0">
                <a:effectLst>
                  <a:outerShdw blurRad="38100" dist="38100" dir="2700000" algn="tl">
                    <a:srgbClr val="000000">
                      <a:alpha val="43137"/>
                    </a:srgbClr>
                  </a:outerShdw>
                </a:effectLst>
                <a:latin typeface="Calibri" panose="020F0502020204030204" pitchFamily="34" charset="0"/>
              </a:rPr>
              <a:t>To sympathize with those tested (18)</a:t>
            </a:r>
          </a:p>
        </p:txBody>
      </p:sp>
      <p:sp>
        <p:nvSpPr>
          <p:cNvPr id="5" name="TextBox 4">
            <a:extLst>
              <a:ext uri="{FF2B5EF4-FFF2-40B4-BE49-F238E27FC236}">
                <a16:creationId xmlns:a16="http://schemas.microsoft.com/office/drawing/2014/main" id="{E7FB995B-B972-42DE-9BD6-16D85C4C5846}"/>
              </a:ext>
            </a:extLst>
          </p:cNvPr>
          <p:cNvSpPr txBox="1"/>
          <p:nvPr/>
        </p:nvSpPr>
        <p:spPr>
          <a:xfrm>
            <a:off x="609600" y="6477000"/>
            <a:ext cx="7924800" cy="307975"/>
          </a:xfrm>
          <a:prstGeom prst="rect">
            <a:avLst/>
          </a:prstGeom>
          <a:noFill/>
        </p:spPr>
        <p:txBody>
          <a:bodyPr>
            <a:spAutoFit/>
          </a:bodyPr>
          <a:lstStyle/>
          <a:p>
            <a:pPr algn="ctr">
              <a:defRPr/>
            </a:pPr>
            <a:r>
              <a:rPr lang="en-US" sz="1400" dirty="0">
                <a:effectLst>
                  <a:outerShdw blurRad="38100" dist="38100" dir="2700000" algn="tl">
                    <a:srgbClr val="000000">
                      <a:alpha val="43137"/>
                    </a:srgbClr>
                  </a:outerShdw>
                </a:effectLst>
                <a:latin typeface="Calibri" panose="020F0502020204030204" pitchFamily="34" charset="0"/>
                <a:cs typeface="+mn-cs"/>
              </a:rPr>
              <a:t>Adapted from J. Dwight Pentecost, </a:t>
            </a:r>
            <a:r>
              <a:rPr lang="en-US" sz="1400" i="1" dirty="0">
                <a:effectLst>
                  <a:outerShdw blurRad="38100" dist="38100" dir="2700000" algn="tl">
                    <a:srgbClr val="000000">
                      <a:alpha val="43137"/>
                    </a:srgbClr>
                  </a:outerShdw>
                </a:effectLst>
                <a:latin typeface="Calibri" panose="020F0502020204030204" pitchFamily="34" charset="0"/>
                <a:cs typeface="+mn-cs"/>
              </a:rPr>
              <a:t>Faith that Endures</a:t>
            </a:r>
            <a:r>
              <a:rPr lang="en-US" sz="1400" dirty="0">
                <a:effectLst>
                  <a:outerShdw blurRad="38100" dist="38100" dir="2700000" algn="tl">
                    <a:srgbClr val="000000">
                      <a:alpha val="43137"/>
                    </a:srgbClr>
                  </a:outerShdw>
                </a:effectLst>
                <a:latin typeface="Calibri" panose="020F0502020204030204" pitchFamily="34" charset="0"/>
                <a:cs typeface="+mn-cs"/>
              </a:rPr>
              <a:t> (Grand Rapids, MI: </a:t>
            </a:r>
            <a:r>
              <a:rPr lang="en-US" sz="1400" dirty="0" err="1">
                <a:effectLst>
                  <a:outerShdw blurRad="38100" dist="38100" dir="2700000" algn="tl">
                    <a:srgbClr val="000000">
                      <a:alpha val="43137"/>
                    </a:srgbClr>
                  </a:outerShdw>
                </a:effectLst>
                <a:latin typeface="Calibri" panose="020F0502020204030204" pitchFamily="34" charset="0"/>
                <a:cs typeface="+mn-cs"/>
              </a:rPr>
              <a:t>Kregel</a:t>
            </a:r>
            <a:r>
              <a:rPr lang="en-US" sz="1400" dirty="0">
                <a:effectLst>
                  <a:outerShdw blurRad="38100" dist="38100" dir="2700000" algn="tl">
                    <a:srgbClr val="000000">
                      <a:alpha val="43137"/>
                    </a:srgbClr>
                  </a:outerShdw>
                </a:effectLst>
                <a:latin typeface="Calibri" panose="020F0502020204030204" pitchFamily="34" charset="0"/>
                <a:cs typeface="+mn-cs"/>
              </a:rPr>
              <a:t>, 2000), 60-71.</a:t>
            </a:r>
          </a:p>
        </p:txBody>
      </p:sp>
      <p:sp>
        <p:nvSpPr>
          <p:cNvPr id="6" name="Rectangle 2">
            <a:extLst>
              <a:ext uri="{FF2B5EF4-FFF2-40B4-BE49-F238E27FC236}">
                <a16:creationId xmlns:a16="http://schemas.microsoft.com/office/drawing/2014/main" id="{A4B16A1D-259F-4D91-ABD8-E997B6B10D94}"/>
              </a:ext>
            </a:extLst>
          </p:cNvPr>
          <p:cNvSpPr txBox="1">
            <a:spLocks noChangeArrowheads="1"/>
          </p:cNvSpPr>
          <p:nvPr/>
        </p:nvSpPr>
        <p:spPr bwMode="auto">
          <a:xfrm>
            <a:off x="2324100" y="185737"/>
            <a:ext cx="4495800" cy="95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a:defRPr/>
            </a:pPr>
            <a:r>
              <a:rPr lang="en-US" altLang="en-US" sz="3600" kern="0" dirty="0">
                <a:effectLst>
                  <a:outerShdw blurRad="38100" dist="38100" dir="2700000" algn="tl">
                    <a:srgbClr val="000000">
                      <a:alpha val="43137"/>
                    </a:srgbClr>
                  </a:outerShdw>
                </a:effectLst>
                <a:latin typeface="Calibri" panose="020F0502020204030204" pitchFamily="34" charset="0"/>
              </a:rPr>
              <a:t>Why God Became Man</a:t>
            </a:r>
            <a:br>
              <a:rPr lang="en-US" altLang="en-US" sz="4000" kern="0" dirty="0">
                <a:effectLst>
                  <a:outerShdw blurRad="38100" dist="38100" dir="2700000" algn="tl">
                    <a:srgbClr val="000000">
                      <a:alpha val="43137"/>
                    </a:srgbClr>
                  </a:outerShdw>
                </a:effectLst>
                <a:latin typeface="Calibri" panose="020F0502020204030204" pitchFamily="34" charset="0"/>
              </a:rPr>
            </a:br>
            <a:r>
              <a:rPr lang="en-US" altLang="en-US" sz="3000" dirty="0">
                <a:solidFill>
                  <a:schemeClr val="tx1"/>
                </a:solidFill>
                <a:effectLst>
                  <a:outerShdw blurRad="38100" dist="38100" dir="2700000" algn="tl">
                    <a:srgbClr val="000000">
                      <a:alpha val="43137"/>
                    </a:srgbClr>
                  </a:outerShdw>
                </a:effectLst>
                <a:latin typeface="Calibri" panose="020F0502020204030204" pitchFamily="34" charset="0"/>
                <a:ea typeface="+mn-ea"/>
                <a:cs typeface="+mn-cs"/>
              </a:rPr>
              <a:t>(Heb. 2:5-18)</a:t>
            </a:r>
          </a:p>
        </p:txBody>
      </p:sp>
      <p:pic>
        <p:nvPicPr>
          <p:cNvPr id="7" name="Picture 4" descr="C:\Documents and Settings\Owner\Application Data\Microsoft\Media Catalog\Downloaded Clips\cl79\j0304869.wmf">
            <a:extLst>
              <a:ext uri="{FF2B5EF4-FFF2-40B4-BE49-F238E27FC236}">
                <a16:creationId xmlns:a16="http://schemas.microsoft.com/office/drawing/2014/main" id="{7BB7B08C-50D6-431C-B571-44C37C455D40}"/>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97352" y="42863"/>
            <a:ext cx="1270448"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346308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30A52444-55AE-44B7-8B3D-1C69D6C82ECC}"/>
              </a:ext>
            </a:extLst>
          </p:cNvPr>
          <p:cNvSpPr>
            <a:spLocks noGrp="1" noChangeArrowheads="1"/>
          </p:cNvSpPr>
          <p:nvPr>
            <p:ph type="title"/>
          </p:nvPr>
        </p:nvSpPr>
        <p:spPr>
          <a:xfrm>
            <a:off x="2095500" y="228600"/>
            <a:ext cx="4953000" cy="914400"/>
          </a:xfrm>
        </p:spPr>
        <p:txBody>
          <a:bodyPr/>
          <a:lstStyle/>
          <a:p>
            <a:pPr algn="ctr"/>
            <a:r>
              <a:rPr lang="en-US" altLang="en-US" sz="4000" dirty="0">
                <a:effectLst>
                  <a:outerShdw blurRad="38100" dist="38100" dir="2700000" algn="tl">
                    <a:srgbClr val="000000">
                      <a:alpha val="43137"/>
                    </a:srgbClr>
                  </a:outerShdw>
                </a:effectLst>
                <a:latin typeface="Calibri" panose="020F0502020204030204" pitchFamily="34" charset="0"/>
              </a:rPr>
              <a:t>An Important Doctrine</a:t>
            </a:r>
          </a:p>
        </p:txBody>
      </p:sp>
      <p:sp>
        <p:nvSpPr>
          <p:cNvPr id="3" name="Content Placeholder 2">
            <a:extLst>
              <a:ext uri="{FF2B5EF4-FFF2-40B4-BE49-F238E27FC236}">
                <a16:creationId xmlns:a16="http://schemas.microsoft.com/office/drawing/2014/main" id="{BBC7A448-C13B-44F3-895C-0B10A4283455}"/>
              </a:ext>
            </a:extLst>
          </p:cNvPr>
          <p:cNvSpPr>
            <a:spLocks noGrp="1"/>
          </p:cNvSpPr>
          <p:nvPr>
            <p:ph idx="1"/>
          </p:nvPr>
        </p:nvSpPr>
        <p:spPr>
          <a:xfrm>
            <a:off x="609600" y="990600"/>
            <a:ext cx="3810000" cy="5334000"/>
          </a:xfrm>
        </p:spPr>
        <p:txBody>
          <a:bodyPr/>
          <a:lstStyle/>
          <a:p>
            <a:pPr marL="457200" indent="-457200">
              <a:lnSpc>
                <a:spcPct val="200000"/>
              </a:lnSpc>
              <a:defRPr/>
            </a:pPr>
            <a:r>
              <a:rPr lang="en-US" dirty="0">
                <a:effectLst>
                  <a:outerShdw blurRad="38100" dist="38100" dir="2700000" algn="tl">
                    <a:srgbClr val="000000">
                      <a:alpha val="43137"/>
                    </a:srgbClr>
                  </a:outerShdw>
                </a:effectLst>
                <a:latin typeface="Calibri" panose="020F0502020204030204" pitchFamily="34" charset="0"/>
              </a:rPr>
              <a:t>Incarnation</a:t>
            </a:r>
          </a:p>
          <a:p>
            <a:pPr marL="457200" indent="-457200">
              <a:lnSpc>
                <a:spcPct val="200000"/>
              </a:lnSpc>
              <a:defRPr/>
            </a:pPr>
            <a:r>
              <a:rPr lang="en-US" dirty="0">
                <a:effectLst>
                  <a:outerShdw blurRad="38100" dist="38100" dir="2700000" algn="tl">
                    <a:srgbClr val="000000">
                      <a:alpha val="43137"/>
                    </a:srgbClr>
                  </a:outerShdw>
                </a:effectLst>
                <a:latin typeface="Calibri" panose="020F0502020204030204" pitchFamily="34" charset="0"/>
              </a:rPr>
              <a:t>Hypostatic Union</a:t>
            </a:r>
          </a:p>
          <a:p>
            <a:pPr marL="457200" indent="-457200">
              <a:lnSpc>
                <a:spcPct val="200000"/>
              </a:lnSpc>
              <a:defRPr/>
            </a:pPr>
            <a:r>
              <a:rPr lang="en-US" dirty="0">
                <a:effectLst>
                  <a:outerShdw blurRad="38100" dist="38100" dir="2700000" algn="tl">
                    <a:srgbClr val="000000">
                      <a:alpha val="43137"/>
                    </a:srgbClr>
                  </a:outerShdw>
                </a:effectLst>
                <a:latin typeface="Calibri" panose="020F0502020204030204" pitchFamily="34" charset="0"/>
              </a:rPr>
              <a:t>100% God</a:t>
            </a:r>
          </a:p>
          <a:p>
            <a:pPr marL="457200" indent="-457200">
              <a:lnSpc>
                <a:spcPct val="200000"/>
              </a:lnSpc>
              <a:defRPr/>
            </a:pPr>
            <a:r>
              <a:rPr lang="en-US" dirty="0">
                <a:effectLst>
                  <a:outerShdw blurRad="38100" dist="38100" dir="2700000" algn="tl">
                    <a:srgbClr val="000000">
                      <a:alpha val="43137"/>
                    </a:srgbClr>
                  </a:outerShdw>
                </a:effectLst>
                <a:latin typeface="Calibri" panose="020F0502020204030204" pitchFamily="34" charset="0"/>
              </a:rPr>
              <a:t>100 % Man</a:t>
            </a:r>
          </a:p>
          <a:p>
            <a:pPr marL="457200" indent="-457200">
              <a:lnSpc>
                <a:spcPct val="200000"/>
              </a:lnSpc>
              <a:defRPr/>
            </a:pPr>
            <a:r>
              <a:rPr lang="en-US" dirty="0">
                <a:effectLst>
                  <a:outerShdw blurRad="38100" dist="38100" dir="2700000" algn="tl">
                    <a:srgbClr val="000000">
                      <a:alpha val="43137"/>
                    </a:srgbClr>
                  </a:outerShdw>
                </a:effectLst>
                <a:latin typeface="Calibri" panose="020F0502020204030204" pitchFamily="34" charset="0"/>
              </a:rPr>
              <a:t>Unique God-Man</a:t>
            </a:r>
          </a:p>
          <a:p>
            <a:pPr marL="457200" indent="-457200">
              <a:lnSpc>
                <a:spcPct val="200000"/>
              </a:lnSpc>
              <a:defRPr/>
            </a:pPr>
            <a:endParaRPr lang="en-US" dirty="0">
              <a:effectLst>
                <a:outerShdw blurRad="38100" dist="38100" dir="2700000" algn="tl">
                  <a:srgbClr val="000000">
                    <a:alpha val="43137"/>
                  </a:srgbClr>
                </a:outerShdw>
              </a:effectLst>
              <a:latin typeface="Calibri" panose="020F0502020204030204" pitchFamily="34" charset="0"/>
            </a:endParaRPr>
          </a:p>
        </p:txBody>
      </p:sp>
      <p:pic>
        <p:nvPicPr>
          <p:cNvPr id="19460" name="Picture 4">
            <a:extLst>
              <a:ext uri="{FF2B5EF4-FFF2-40B4-BE49-F238E27FC236}">
                <a16:creationId xmlns:a16="http://schemas.microsoft.com/office/drawing/2014/main" id="{B335A5EE-0E5B-4848-992A-A0E6E194C3D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191000" y="1892300"/>
            <a:ext cx="4533900" cy="307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1A817E4-C6DE-4142-BC3B-1CA73411362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a:extLst>
              <a:ext uri="{FF2B5EF4-FFF2-40B4-BE49-F238E27FC236}">
                <a16:creationId xmlns:a16="http://schemas.microsoft.com/office/drawing/2014/main" id="{EF9759FB-6BB3-4FAE-B7EE-FA7B02B688E3}"/>
              </a:ext>
            </a:extLst>
          </p:cNvPr>
          <p:cNvSpPr>
            <a:spLocks noChangeArrowheads="1"/>
          </p:cNvSpPr>
          <p:nvPr/>
        </p:nvSpPr>
        <p:spPr bwMode="auto">
          <a:xfrm>
            <a:off x="0" y="0"/>
            <a:ext cx="9144000" cy="1892826"/>
          </a:xfrm>
          <a:prstGeom prst="rect">
            <a:avLst/>
          </a:prstGeom>
          <a:noFill/>
          <a:ln w="28575">
            <a:noFill/>
            <a:miter lim="800000"/>
            <a:headEnd/>
            <a:tailEnd/>
          </a:ln>
        </p:spPr>
        <p:txBody>
          <a:bodyPr wrap="square">
            <a:spAutoFit/>
          </a:bodyPr>
          <a:lstStyle/>
          <a:p>
            <a:pPr algn="ctr">
              <a:spcAft>
                <a:spcPts val="600"/>
              </a:spcAft>
              <a:defRPr/>
            </a:pPr>
            <a:r>
              <a:rPr lang="en-US" sz="4000" b="1"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 </a:t>
            </a: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Hebrews 2:15</a:t>
            </a:r>
          </a:p>
          <a:p>
            <a:pPr algn="just">
              <a:defRPr/>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release those who through fear of death were all their lifetime subject to bondage.</a:t>
            </a:r>
          </a:p>
        </p:txBody>
      </p:sp>
      <p:pic>
        <p:nvPicPr>
          <p:cNvPr id="3" name="Picture 2">
            <a:extLst>
              <a:ext uri="{FF2B5EF4-FFF2-40B4-BE49-F238E27FC236}">
                <a16:creationId xmlns:a16="http://schemas.microsoft.com/office/drawing/2014/main" id="{3F6D5D13-7557-4249-9DF7-EEE6310FA67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51766" y="2514600"/>
            <a:ext cx="3440468" cy="2286000"/>
          </a:xfrm>
          <a:prstGeom prst="rect">
            <a:avLst/>
          </a:prstGeom>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5288076-0B21-492A-AEB4-656A6B01EF6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a:extLst>
              <a:ext uri="{FF2B5EF4-FFF2-40B4-BE49-F238E27FC236}">
                <a16:creationId xmlns:a16="http://schemas.microsoft.com/office/drawing/2014/main" id="{EF9759FB-6BB3-4FAE-B7EE-FA7B02B688E3}"/>
              </a:ext>
            </a:extLst>
          </p:cNvPr>
          <p:cNvSpPr>
            <a:spLocks noChangeArrowheads="1"/>
          </p:cNvSpPr>
          <p:nvPr/>
        </p:nvSpPr>
        <p:spPr bwMode="auto">
          <a:xfrm>
            <a:off x="0" y="0"/>
            <a:ext cx="9144000" cy="1892826"/>
          </a:xfrm>
          <a:prstGeom prst="rect">
            <a:avLst/>
          </a:prstGeom>
          <a:noFill/>
          <a:ln w="28575">
            <a:noFill/>
            <a:miter lim="800000"/>
            <a:headEnd/>
            <a:tailEnd/>
          </a:ln>
        </p:spPr>
        <p:txBody>
          <a:bodyPr wrap="square">
            <a:spAutoFit/>
          </a:bodyPr>
          <a:lstStyle/>
          <a:p>
            <a:pPr algn="ctr">
              <a:spcAft>
                <a:spcPts val="600"/>
              </a:spcAft>
              <a:defRPr/>
            </a:pPr>
            <a:r>
              <a:rPr lang="en-US" sz="4000" b="1"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 </a:t>
            </a: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Hebrews 2:15</a:t>
            </a:r>
          </a:p>
          <a:p>
            <a:pPr algn="just">
              <a:defRPr/>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release those who through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fear of death</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were all their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lifetime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subject to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bondage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4" name="Picture 3">
            <a:extLst>
              <a:ext uri="{FF2B5EF4-FFF2-40B4-BE49-F238E27FC236}">
                <a16:creationId xmlns:a16="http://schemas.microsoft.com/office/drawing/2014/main" id="{03512773-C46E-4361-97D8-CBC90AA29ED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51766" y="2514600"/>
            <a:ext cx="3440468" cy="2286000"/>
          </a:xfrm>
          <a:prstGeom prst="rect">
            <a:avLst/>
          </a:prstGeom>
        </p:spPr>
      </p:pic>
    </p:spTree>
    <p:extLst>
      <p:ext uri="{BB962C8B-B14F-4D97-AF65-F5344CB8AC3E}">
        <p14:creationId xmlns:p14="http://schemas.microsoft.com/office/powerpoint/2010/main" val="380737691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a:extLst>
              <a:ext uri="{FF2B5EF4-FFF2-40B4-BE49-F238E27FC236}">
                <a16:creationId xmlns:a16="http://schemas.microsoft.com/office/drawing/2014/main" id="{CAE6DD28-FEBE-44ED-ABDF-5340F80283F5}"/>
              </a:ext>
            </a:extLst>
          </p:cNvPr>
          <p:cNvSpPr>
            <a:spLocks noGrp="1" noChangeArrowheads="1"/>
          </p:cNvSpPr>
          <p:nvPr>
            <p:ph type="body" idx="4294967295"/>
          </p:nvPr>
        </p:nvSpPr>
        <p:spPr>
          <a:xfrm>
            <a:off x="457200" y="1447800"/>
            <a:ext cx="8458200" cy="3886200"/>
          </a:xfrm>
        </p:spPr>
        <p:txBody>
          <a:bodyPr/>
          <a:lstStyle/>
          <a:p>
            <a:pPr eaLnBrk="1" hangingPunct="1">
              <a:lnSpc>
                <a:spcPct val="200000"/>
              </a:lnSpc>
              <a:buFont typeface="Arial" charset="0"/>
              <a:buNone/>
              <a:defRPr/>
            </a:pPr>
            <a:endParaRPr lang="en-US">
              <a:effectLst>
                <a:outerShdw blurRad="38100" dist="38100" dir="2700000" algn="tl">
                  <a:srgbClr val="FFFFFF"/>
                </a:outerShdw>
              </a:effectLst>
            </a:endParaRPr>
          </a:p>
          <a:p>
            <a:pPr eaLnBrk="1" hangingPunct="1">
              <a:lnSpc>
                <a:spcPct val="90000"/>
              </a:lnSpc>
              <a:defRPr/>
            </a:pPr>
            <a:endParaRPr lang="en-US">
              <a:effectLst>
                <a:outerShdw blurRad="38100" dist="38100" dir="2700000" algn="tl">
                  <a:srgbClr val="FFFFFF"/>
                </a:outerShdw>
              </a:effectLst>
            </a:endParaRPr>
          </a:p>
        </p:txBody>
      </p:sp>
      <p:pic>
        <p:nvPicPr>
          <p:cNvPr id="64514" name="Picture 2">
            <a:extLst>
              <a:ext uri="{FF2B5EF4-FFF2-40B4-BE49-F238E27FC236}">
                <a16:creationId xmlns:a16="http://schemas.microsoft.com/office/drawing/2014/main" id="{5DD40865-10A1-48BC-AA5B-C5F56EA64A2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81000" y="762000"/>
            <a:ext cx="8339327" cy="414528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7F81DDF-0491-4826-983C-AB3B3612904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a:extLst>
              <a:ext uri="{FF2B5EF4-FFF2-40B4-BE49-F238E27FC236}">
                <a16:creationId xmlns:a16="http://schemas.microsoft.com/office/drawing/2014/main" id="{D30CBD03-2C55-4576-84B4-76997996F983}"/>
              </a:ext>
            </a:extLst>
          </p:cNvPr>
          <p:cNvSpPr>
            <a:spLocks noChangeArrowheads="1"/>
          </p:cNvSpPr>
          <p:nvPr/>
        </p:nvSpPr>
        <p:spPr bwMode="auto">
          <a:xfrm>
            <a:off x="0" y="0"/>
            <a:ext cx="9144000" cy="2446824"/>
          </a:xfrm>
          <a:prstGeom prst="rect">
            <a:avLst/>
          </a:prstGeom>
          <a:noFill/>
          <a:ln w="28575">
            <a:noFill/>
            <a:miter lim="800000"/>
            <a:headEnd/>
            <a:tailEnd/>
          </a:ln>
        </p:spPr>
        <p:txBody>
          <a:bodyPr wrap="square">
            <a:spAutoFit/>
          </a:bodyPr>
          <a:lstStyle/>
          <a:p>
            <a:pPr algn="ctr">
              <a:spcAft>
                <a:spcPts val="600"/>
              </a:spcAft>
              <a:defRPr/>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2 Corinthians 5:8</a:t>
            </a:r>
          </a:p>
          <a:p>
            <a:pPr algn="just">
              <a:defRPr/>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we are of good courage, I say, and prefer rather to be absent from the body and to be at home with the Lord.</a:t>
            </a:r>
          </a:p>
        </p:txBody>
      </p:sp>
      <p:pic>
        <p:nvPicPr>
          <p:cNvPr id="3" name="Picture 2">
            <a:extLst>
              <a:ext uri="{FF2B5EF4-FFF2-40B4-BE49-F238E27FC236}">
                <a16:creationId xmlns:a16="http://schemas.microsoft.com/office/drawing/2014/main" id="{C1CBE9FF-93BC-45DE-912E-5A50B246356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29000" y="2590800"/>
            <a:ext cx="2286000" cy="2286000"/>
          </a:xfrm>
          <a:prstGeom prst="rect">
            <a:avLst/>
          </a:prstGeom>
        </p:spPr>
      </p:pic>
    </p:spTree>
    <p:extLst>
      <p:ext uri="{BB962C8B-B14F-4D97-AF65-F5344CB8AC3E}">
        <p14:creationId xmlns:p14="http://schemas.microsoft.com/office/powerpoint/2010/main" val="206787708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F54910A-43FA-45D6-A49C-0BB61A33C9F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a:extLst>
              <a:ext uri="{FF2B5EF4-FFF2-40B4-BE49-F238E27FC236}">
                <a16:creationId xmlns:a16="http://schemas.microsoft.com/office/drawing/2014/main" id="{B0163926-A01E-43D7-8B96-491ABEA1531D}"/>
              </a:ext>
            </a:extLst>
          </p:cNvPr>
          <p:cNvSpPr>
            <a:spLocks noChangeArrowheads="1"/>
          </p:cNvSpPr>
          <p:nvPr/>
        </p:nvSpPr>
        <p:spPr bwMode="auto">
          <a:xfrm>
            <a:off x="0" y="0"/>
            <a:ext cx="9144000" cy="2446824"/>
          </a:xfrm>
          <a:prstGeom prst="rect">
            <a:avLst/>
          </a:prstGeom>
          <a:noFill/>
          <a:ln w="28575">
            <a:noFill/>
            <a:miter lim="800000"/>
            <a:headEnd/>
            <a:tailEnd/>
          </a:ln>
        </p:spPr>
        <p:txBody>
          <a:bodyPr wrap="square">
            <a:spAutoFit/>
          </a:bodyPr>
          <a:lstStyle/>
          <a:p>
            <a:pPr algn="ctr">
              <a:spcAft>
                <a:spcPts val="600"/>
              </a:spcAft>
              <a:defRPr/>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2 Corinthians 5:8</a:t>
            </a:r>
          </a:p>
          <a:p>
            <a:pPr algn="just">
              <a:defRPr/>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we are of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good courage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 say, and prefer rather to be absent from the body and to be at home with the Lord.</a:t>
            </a:r>
          </a:p>
        </p:txBody>
      </p:sp>
      <p:pic>
        <p:nvPicPr>
          <p:cNvPr id="5" name="Picture 4">
            <a:extLst>
              <a:ext uri="{FF2B5EF4-FFF2-40B4-BE49-F238E27FC236}">
                <a16:creationId xmlns:a16="http://schemas.microsoft.com/office/drawing/2014/main" id="{F70B848B-D716-4BA4-A081-71128E7462E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29000" y="2590800"/>
            <a:ext cx="2286000" cy="2286000"/>
          </a:xfrm>
          <a:prstGeom prst="rect">
            <a:avLst/>
          </a:prstGeom>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72ADAAC-6E91-45EB-8AAE-43FB2B84544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a:extLst>
              <a:ext uri="{FF2B5EF4-FFF2-40B4-BE49-F238E27FC236}">
                <a16:creationId xmlns:a16="http://schemas.microsoft.com/office/drawing/2014/main" id="{8BAAA252-D10E-4F13-9F70-8181A386F1ED}"/>
              </a:ext>
            </a:extLst>
          </p:cNvPr>
          <p:cNvSpPr>
            <a:spLocks noChangeArrowheads="1"/>
          </p:cNvSpPr>
          <p:nvPr/>
        </p:nvSpPr>
        <p:spPr bwMode="auto">
          <a:xfrm>
            <a:off x="0" y="0"/>
            <a:ext cx="9144000" cy="4970591"/>
          </a:xfrm>
          <a:prstGeom prst="rect">
            <a:avLst/>
          </a:prstGeom>
          <a:noFill/>
          <a:ln w="28575">
            <a:noFill/>
            <a:miter lim="800000"/>
            <a:headEnd/>
            <a:tailEnd/>
          </a:ln>
        </p:spPr>
        <p:txBody>
          <a:bodyPr wrap="square">
            <a:spAutoFit/>
          </a:bodyPr>
          <a:lstStyle/>
          <a:p>
            <a:pPr algn="ctr">
              <a:spcAft>
                <a:spcPts val="600"/>
              </a:spcAft>
              <a:defRPr/>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Philippians 1:21-24</a:t>
            </a:r>
          </a:p>
          <a:p>
            <a:pPr algn="just">
              <a:defRPr/>
            </a:pP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21 </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to me, to live is Christ and to die is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gain</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22 </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 if </a:t>
            </a:r>
            <a:r>
              <a:rPr lang="en-US" sz="34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 am</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to live </a:t>
            </a:r>
            <a:r>
              <a:rPr lang="en-US" sz="34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on</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in the flesh, this </a:t>
            </a:r>
            <a:r>
              <a:rPr lang="en-US" sz="34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will mean</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fruitful labor for me; and I do not know which to choose. </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23 </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 I am hard-pressed from both </a:t>
            </a:r>
            <a:r>
              <a:rPr lang="en-US" sz="34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directions</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having the desire to depart and be with Christ, for </a:t>
            </a:r>
            <a:r>
              <a:rPr lang="en-US" sz="34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that</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is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very much better</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24 </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yet to remain on in the flesh is more necessary for your sake.</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a:extLst>
              <a:ext uri="{FF2B5EF4-FFF2-40B4-BE49-F238E27FC236}">
                <a16:creationId xmlns:a16="http://schemas.microsoft.com/office/drawing/2014/main" id="{EAE523D7-1020-4FEB-B40C-8C53D9890A2C}"/>
              </a:ext>
            </a:extLst>
          </p:cNvPr>
          <p:cNvSpPr>
            <a:spLocks noGrp="1" noChangeArrowheads="1"/>
          </p:cNvSpPr>
          <p:nvPr>
            <p:ph type="body" idx="4294967295"/>
          </p:nvPr>
        </p:nvSpPr>
        <p:spPr>
          <a:xfrm>
            <a:off x="247650" y="1447800"/>
            <a:ext cx="8648700" cy="4833936"/>
          </a:xfrm>
        </p:spPr>
        <p:txBody>
          <a:bodyPr/>
          <a:lstStyle/>
          <a:p>
            <a:pPr marL="457200" indent="-457200">
              <a:spcBef>
                <a:spcPts val="0"/>
              </a:spcBef>
              <a:spcAft>
                <a:spcPts val="1200"/>
              </a:spcAft>
              <a:defRPr/>
            </a:pPr>
            <a:r>
              <a:rPr lang="en-US" sz="3000" dirty="0">
                <a:effectLst>
                  <a:outerShdw blurRad="38100" dist="38100" dir="2700000" algn="tl">
                    <a:srgbClr val="000000">
                      <a:alpha val="43137"/>
                    </a:srgbClr>
                  </a:outerShdw>
                </a:effectLst>
              </a:rPr>
              <a:t>To restore God’s original purpose for man (5-8)</a:t>
            </a:r>
          </a:p>
          <a:p>
            <a:pPr marL="457200" indent="-457200">
              <a:spcBef>
                <a:spcPts val="0"/>
              </a:spcBef>
              <a:spcAft>
                <a:spcPts val="1200"/>
              </a:spcAft>
              <a:defRPr/>
            </a:pPr>
            <a:r>
              <a:rPr lang="en-US" sz="3000" dirty="0">
                <a:effectLst>
                  <a:outerShdw blurRad="38100" dist="38100" dir="2700000" algn="tl">
                    <a:srgbClr val="000000">
                      <a:alpha val="43137"/>
                    </a:srgbClr>
                  </a:outerShdw>
                </a:effectLst>
              </a:rPr>
              <a:t>To taste death for every man (9) </a:t>
            </a:r>
          </a:p>
          <a:p>
            <a:pPr marL="457200" indent="-457200">
              <a:spcBef>
                <a:spcPts val="0"/>
              </a:spcBef>
              <a:spcAft>
                <a:spcPts val="1200"/>
              </a:spcAft>
              <a:defRPr/>
            </a:pPr>
            <a:r>
              <a:rPr lang="en-US" sz="3000" dirty="0">
                <a:effectLst>
                  <a:outerShdw blurRad="38100" dist="38100" dir="2700000" algn="tl">
                    <a:srgbClr val="000000">
                      <a:alpha val="43137"/>
                    </a:srgbClr>
                  </a:outerShdw>
                </a:effectLst>
              </a:rPr>
              <a:t>To bring many to glory (10-13)</a:t>
            </a:r>
          </a:p>
          <a:p>
            <a:pPr marL="457200" indent="-457200">
              <a:spcBef>
                <a:spcPts val="0"/>
              </a:spcBef>
              <a:spcAft>
                <a:spcPts val="1200"/>
              </a:spcAft>
              <a:defRPr/>
            </a:pPr>
            <a:r>
              <a:rPr lang="en-US" sz="3000" dirty="0">
                <a:effectLst>
                  <a:outerShdw blurRad="38100" dist="38100" dir="2700000" algn="tl">
                    <a:srgbClr val="000000">
                      <a:alpha val="43137"/>
                    </a:srgbClr>
                  </a:outerShdw>
                </a:effectLst>
              </a:rPr>
              <a:t>To break Satan’s rule over humanity (14)</a:t>
            </a:r>
          </a:p>
          <a:p>
            <a:pPr marL="457200" indent="-457200">
              <a:spcBef>
                <a:spcPts val="0"/>
              </a:spcBef>
              <a:spcAft>
                <a:spcPts val="1200"/>
              </a:spcAft>
              <a:defRPr/>
            </a:pPr>
            <a:r>
              <a:rPr lang="en-US" sz="3000" dirty="0">
                <a:effectLst>
                  <a:outerShdw blurRad="38100" dist="38100" dir="2700000" algn="tl">
                    <a:srgbClr val="000000">
                      <a:alpha val="43137"/>
                    </a:srgbClr>
                  </a:outerShdw>
                </a:effectLst>
              </a:rPr>
              <a:t>To remove the fear of death (15)</a:t>
            </a:r>
          </a:p>
          <a:p>
            <a:pPr marL="457200" indent="-457200">
              <a:spcBef>
                <a:spcPts val="0"/>
              </a:spcBef>
              <a:spcAft>
                <a:spcPts val="1200"/>
              </a:spcAft>
              <a:defRPr/>
            </a:pPr>
            <a:r>
              <a:rPr lang="en-US" sz="3000" b="1" u="sng" dirty="0">
                <a:solidFill>
                  <a:srgbClr val="FFFFCC"/>
                </a:solidFill>
                <a:effectLst>
                  <a:outerShdw blurRad="38100" dist="38100" dir="2700000" algn="tl">
                    <a:srgbClr val="000000">
                      <a:alpha val="43137"/>
                    </a:srgbClr>
                  </a:outerShdw>
                </a:effectLst>
              </a:rPr>
              <a:t>To become our merciful high priest (16-17a)</a:t>
            </a:r>
          </a:p>
          <a:p>
            <a:pPr marL="457200" indent="-457200">
              <a:spcBef>
                <a:spcPts val="0"/>
              </a:spcBef>
              <a:spcAft>
                <a:spcPts val="1200"/>
              </a:spcAft>
              <a:defRPr/>
            </a:pPr>
            <a:r>
              <a:rPr lang="en-US" sz="3000" dirty="0">
                <a:effectLst>
                  <a:outerShdw blurRad="38100" dist="38100" dir="2700000" algn="tl">
                    <a:srgbClr val="000000">
                      <a:alpha val="43137"/>
                    </a:srgbClr>
                  </a:outerShdw>
                </a:effectLst>
                <a:latin typeface="Calibri" panose="020F0502020204030204" pitchFamily="34" charset="0"/>
              </a:rPr>
              <a:t>To make a complete purification for sin (17b)</a:t>
            </a:r>
          </a:p>
          <a:p>
            <a:pPr marL="457200" indent="-457200">
              <a:spcBef>
                <a:spcPts val="0"/>
              </a:spcBef>
              <a:spcAft>
                <a:spcPts val="1200"/>
              </a:spcAft>
              <a:defRPr/>
            </a:pPr>
            <a:r>
              <a:rPr lang="en-US" sz="3000" dirty="0">
                <a:effectLst>
                  <a:outerShdw blurRad="38100" dist="38100" dir="2700000" algn="tl">
                    <a:srgbClr val="000000">
                      <a:alpha val="43137"/>
                    </a:srgbClr>
                  </a:outerShdw>
                </a:effectLst>
                <a:latin typeface="Calibri" panose="020F0502020204030204" pitchFamily="34" charset="0"/>
              </a:rPr>
              <a:t>To sympathize with those tested (18)</a:t>
            </a:r>
          </a:p>
        </p:txBody>
      </p:sp>
      <p:sp>
        <p:nvSpPr>
          <p:cNvPr id="5" name="TextBox 4">
            <a:extLst>
              <a:ext uri="{FF2B5EF4-FFF2-40B4-BE49-F238E27FC236}">
                <a16:creationId xmlns:a16="http://schemas.microsoft.com/office/drawing/2014/main" id="{E7FB995B-B972-42DE-9BD6-16D85C4C5846}"/>
              </a:ext>
            </a:extLst>
          </p:cNvPr>
          <p:cNvSpPr txBox="1"/>
          <p:nvPr/>
        </p:nvSpPr>
        <p:spPr>
          <a:xfrm>
            <a:off x="609600" y="6477000"/>
            <a:ext cx="7924800" cy="307975"/>
          </a:xfrm>
          <a:prstGeom prst="rect">
            <a:avLst/>
          </a:prstGeom>
          <a:noFill/>
        </p:spPr>
        <p:txBody>
          <a:bodyPr>
            <a:spAutoFit/>
          </a:bodyPr>
          <a:lstStyle/>
          <a:p>
            <a:pPr algn="ctr">
              <a:defRPr/>
            </a:pPr>
            <a:r>
              <a:rPr lang="en-US" sz="1400" dirty="0">
                <a:effectLst>
                  <a:outerShdw blurRad="38100" dist="38100" dir="2700000" algn="tl">
                    <a:srgbClr val="000000">
                      <a:alpha val="43137"/>
                    </a:srgbClr>
                  </a:outerShdw>
                </a:effectLst>
                <a:latin typeface="Calibri" panose="020F0502020204030204" pitchFamily="34" charset="0"/>
                <a:cs typeface="+mn-cs"/>
              </a:rPr>
              <a:t>Adapted from J. Dwight Pentecost, </a:t>
            </a:r>
            <a:r>
              <a:rPr lang="en-US" sz="1400" i="1" dirty="0">
                <a:effectLst>
                  <a:outerShdw blurRad="38100" dist="38100" dir="2700000" algn="tl">
                    <a:srgbClr val="000000">
                      <a:alpha val="43137"/>
                    </a:srgbClr>
                  </a:outerShdw>
                </a:effectLst>
                <a:latin typeface="Calibri" panose="020F0502020204030204" pitchFamily="34" charset="0"/>
                <a:cs typeface="+mn-cs"/>
              </a:rPr>
              <a:t>Faith that Endures</a:t>
            </a:r>
            <a:r>
              <a:rPr lang="en-US" sz="1400" dirty="0">
                <a:effectLst>
                  <a:outerShdw blurRad="38100" dist="38100" dir="2700000" algn="tl">
                    <a:srgbClr val="000000">
                      <a:alpha val="43137"/>
                    </a:srgbClr>
                  </a:outerShdw>
                </a:effectLst>
                <a:latin typeface="Calibri" panose="020F0502020204030204" pitchFamily="34" charset="0"/>
                <a:cs typeface="+mn-cs"/>
              </a:rPr>
              <a:t> (Grand Rapids, MI: </a:t>
            </a:r>
            <a:r>
              <a:rPr lang="en-US" sz="1400" dirty="0" err="1">
                <a:effectLst>
                  <a:outerShdw blurRad="38100" dist="38100" dir="2700000" algn="tl">
                    <a:srgbClr val="000000">
                      <a:alpha val="43137"/>
                    </a:srgbClr>
                  </a:outerShdw>
                </a:effectLst>
                <a:latin typeface="Calibri" panose="020F0502020204030204" pitchFamily="34" charset="0"/>
                <a:cs typeface="+mn-cs"/>
              </a:rPr>
              <a:t>Kregel</a:t>
            </a:r>
            <a:r>
              <a:rPr lang="en-US" sz="1400" dirty="0">
                <a:effectLst>
                  <a:outerShdw blurRad="38100" dist="38100" dir="2700000" algn="tl">
                    <a:srgbClr val="000000">
                      <a:alpha val="43137"/>
                    </a:srgbClr>
                  </a:outerShdw>
                </a:effectLst>
                <a:latin typeface="Calibri" panose="020F0502020204030204" pitchFamily="34" charset="0"/>
                <a:cs typeface="+mn-cs"/>
              </a:rPr>
              <a:t>, 2000), 60-71.</a:t>
            </a:r>
          </a:p>
        </p:txBody>
      </p:sp>
      <p:sp>
        <p:nvSpPr>
          <p:cNvPr id="6" name="Rectangle 2">
            <a:extLst>
              <a:ext uri="{FF2B5EF4-FFF2-40B4-BE49-F238E27FC236}">
                <a16:creationId xmlns:a16="http://schemas.microsoft.com/office/drawing/2014/main" id="{A4B16A1D-259F-4D91-ABD8-E997B6B10D94}"/>
              </a:ext>
            </a:extLst>
          </p:cNvPr>
          <p:cNvSpPr txBox="1">
            <a:spLocks noChangeArrowheads="1"/>
          </p:cNvSpPr>
          <p:nvPr/>
        </p:nvSpPr>
        <p:spPr bwMode="auto">
          <a:xfrm>
            <a:off x="2324100" y="185737"/>
            <a:ext cx="4495800" cy="95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a:defRPr/>
            </a:pPr>
            <a:r>
              <a:rPr lang="en-US" altLang="en-US" sz="3600" kern="0" dirty="0">
                <a:effectLst>
                  <a:outerShdw blurRad="38100" dist="38100" dir="2700000" algn="tl">
                    <a:srgbClr val="000000">
                      <a:alpha val="43137"/>
                    </a:srgbClr>
                  </a:outerShdw>
                </a:effectLst>
                <a:latin typeface="Calibri" panose="020F0502020204030204" pitchFamily="34" charset="0"/>
              </a:rPr>
              <a:t>Why God Became Man</a:t>
            </a:r>
            <a:br>
              <a:rPr lang="en-US" altLang="en-US" sz="4000" kern="0" dirty="0">
                <a:effectLst>
                  <a:outerShdw blurRad="38100" dist="38100" dir="2700000" algn="tl">
                    <a:srgbClr val="000000">
                      <a:alpha val="43137"/>
                    </a:srgbClr>
                  </a:outerShdw>
                </a:effectLst>
                <a:latin typeface="Calibri" panose="020F0502020204030204" pitchFamily="34" charset="0"/>
              </a:rPr>
            </a:br>
            <a:r>
              <a:rPr lang="en-US" altLang="en-US" sz="3000" dirty="0">
                <a:solidFill>
                  <a:schemeClr val="tx1"/>
                </a:solidFill>
                <a:effectLst>
                  <a:outerShdw blurRad="38100" dist="38100" dir="2700000" algn="tl">
                    <a:srgbClr val="000000">
                      <a:alpha val="43137"/>
                    </a:srgbClr>
                  </a:outerShdw>
                </a:effectLst>
                <a:latin typeface="Calibri" panose="020F0502020204030204" pitchFamily="34" charset="0"/>
                <a:ea typeface="+mn-ea"/>
                <a:cs typeface="+mn-cs"/>
              </a:rPr>
              <a:t>(Heb. 2:5-18)</a:t>
            </a:r>
          </a:p>
        </p:txBody>
      </p:sp>
      <p:pic>
        <p:nvPicPr>
          <p:cNvPr id="7" name="Picture 4" descr="C:\Documents and Settings\Owner\Application Data\Microsoft\Media Catalog\Downloaded Clips\cl79\j0304869.wmf">
            <a:extLst>
              <a:ext uri="{FF2B5EF4-FFF2-40B4-BE49-F238E27FC236}">
                <a16:creationId xmlns:a16="http://schemas.microsoft.com/office/drawing/2014/main" id="{7BB7B08C-50D6-431C-B571-44C37C455D40}"/>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97352" y="42863"/>
            <a:ext cx="1270448"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2168205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0658" name="Rectangle 2">
            <a:extLst>
              <a:ext uri="{FF2B5EF4-FFF2-40B4-BE49-F238E27FC236}">
                <a16:creationId xmlns:a16="http://schemas.microsoft.com/office/drawing/2014/main" id="{F5758C45-605C-4FF6-A112-474D142B4846}"/>
              </a:ext>
            </a:extLst>
          </p:cNvPr>
          <p:cNvSpPr>
            <a:spLocks noGrp="1" noChangeArrowheads="1"/>
          </p:cNvSpPr>
          <p:nvPr>
            <p:ph type="title"/>
          </p:nvPr>
        </p:nvSpPr>
        <p:spPr>
          <a:xfrm>
            <a:off x="533400" y="228600"/>
            <a:ext cx="8077200" cy="838200"/>
          </a:xfrm>
        </p:spPr>
        <p:txBody>
          <a:bodyPr/>
          <a:lstStyle/>
          <a:p>
            <a:pPr algn="ctr"/>
            <a:r>
              <a:rPr lang="en-US" altLang="en-US" sz="3600" dirty="0">
                <a:effectLst>
                  <a:outerShdw blurRad="38100" dist="38100" dir="2700000" algn="tl">
                    <a:srgbClr val="000000">
                      <a:alpha val="43137"/>
                    </a:srgbClr>
                  </a:outerShdw>
                </a:effectLst>
                <a:latin typeface="Calibri" panose="020F0502020204030204" pitchFamily="34" charset="0"/>
              </a:rPr>
              <a:t>To Become Man’s Merciful High Priest</a:t>
            </a:r>
          </a:p>
        </p:txBody>
      </p:sp>
      <p:sp>
        <p:nvSpPr>
          <p:cNvPr id="9219" name="Rectangle 3">
            <a:extLst>
              <a:ext uri="{FF2B5EF4-FFF2-40B4-BE49-F238E27FC236}">
                <a16:creationId xmlns:a16="http://schemas.microsoft.com/office/drawing/2014/main" id="{E168A7F5-0A0E-4488-856E-BC2A44116BFF}"/>
              </a:ext>
            </a:extLst>
          </p:cNvPr>
          <p:cNvSpPr>
            <a:spLocks noGrp="1" noChangeArrowheads="1"/>
          </p:cNvSpPr>
          <p:nvPr>
            <p:ph type="body" idx="1"/>
          </p:nvPr>
        </p:nvSpPr>
        <p:spPr>
          <a:xfrm>
            <a:off x="1714500" y="1295400"/>
            <a:ext cx="5715000" cy="2209800"/>
          </a:xfrm>
        </p:spPr>
        <p:txBody>
          <a:bodyPr/>
          <a:lstStyle/>
          <a:p>
            <a:pPr marL="457200" indent="-457200">
              <a:spcBef>
                <a:spcPts val="1200"/>
              </a:spcBef>
              <a:spcAft>
                <a:spcPts val="1200"/>
              </a:spcAft>
              <a:defRPr/>
            </a:pPr>
            <a:r>
              <a:rPr lang="en-US" dirty="0">
                <a:effectLst>
                  <a:outerShdw blurRad="38100" dist="38100" dir="2700000" algn="tl">
                    <a:srgbClr val="000000">
                      <a:alpha val="43137"/>
                    </a:srgbClr>
                  </a:outerShdw>
                </a:effectLst>
                <a:latin typeface="Calibri" panose="020F0502020204030204" pitchFamily="34" charset="0"/>
              </a:rPr>
              <a:t>Definition of a priest</a:t>
            </a:r>
          </a:p>
          <a:p>
            <a:pPr marL="457200" indent="-457200">
              <a:spcBef>
                <a:spcPts val="1200"/>
              </a:spcBef>
              <a:spcAft>
                <a:spcPts val="1200"/>
              </a:spcAft>
              <a:defRPr/>
            </a:pPr>
            <a:r>
              <a:rPr lang="en-US" dirty="0">
                <a:effectLst>
                  <a:outerShdw blurRad="38100" dist="38100" dir="2700000" algn="tl">
                    <a:srgbClr val="000000">
                      <a:alpha val="43137"/>
                    </a:srgbClr>
                  </a:outerShdw>
                </a:effectLst>
                <a:latin typeface="Calibri" panose="020F0502020204030204" pitchFamily="34" charset="0"/>
              </a:rPr>
              <a:t>Job’s cry (Job 9:32-33)</a:t>
            </a:r>
          </a:p>
          <a:p>
            <a:pPr marL="457200" indent="-457200">
              <a:spcBef>
                <a:spcPts val="1200"/>
              </a:spcBef>
              <a:spcAft>
                <a:spcPts val="1200"/>
              </a:spcAft>
              <a:defRPr/>
            </a:pPr>
            <a:r>
              <a:rPr lang="en-US" dirty="0">
                <a:effectLst>
                  <a:outerShdw blurRad="38100" dist="38100" dir="2700000" algn="tl">
                    <a:srgbClr val="000000">
                      <a:alpha val="43137"/>
                    </a:srgbClr>
                  </a:outerShdw>
                </a:effectLst>
                <a:latin typeface="Calibri" panose="020F0502020204030204" pitchFamily="34" charset="0"/>
              </a:rPr>
              <a:t>One mediator (1 Timothy 2:5)</a:t>
            </a:r>
          </a:p>
        </p:txBody>
      </p:sp>
      <p:pic>
        <p:nvPicPr>
          <p:cNvPr id="2" name="Picture 1">
            <a:extLst>
              <a:ext uri="{FF2B5EF4-FFF2-40B4-BE49-F238E27FC236}">
                <a16:creationId xmlns:a16="http://schemas.microsoft.com/office/drawing/2014/main" id="{54B34631-7A45-4B03-A4BB-78C7B0F2F45D}"/>
              </a:ext>
            </a:extLst>
          </p:cNvPr>
          <p:cNvPicPr>
            <a:picLocks noChangeAspect="1"/>
          </p:cNvPicPr>
          <p:nvPr/>
        </p:nvPicPr>
        <p:blipFill>
          <a:blip r:embed="rId2"/>
          <a:stretch>
            <a:fillRect/>
          </a:stretch>
        </p:blipFill>
        <p:spPr>
          <a:xfrm>
            <a:off x="3490265" y="3505200"/>
            <a:ext cx="2163470" cy="3200400"/>
          </a:xfrm>
          <a:prstGeom prst="rect">
            <a:avLst/>
          </a:prstGeom>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D6C6BA6-F8DE-4F1B-B61E-8041DB32D25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a:extLst>
              <a:ext uri="{FF2B5EF4-FFF2-40B4-BE49-F238E27FC236}">
                <a16:creationId xmlns:a16="http://schemas.microsoft.com/office/drawing/2014/main" id="{BB0859C0-F474-4DEE-9C0F-DC7405B76D05}"/>
              </a:ext>
            </a:extLst>
          </p:cNvPr>
          <p:cNvSpPr>
            <a:spLocks noChangeArrowheads="1"/>
          </p:cNvSpPr>
          <p:nvPr/>
        </p:nvSpPr>
        <p:spPr bwMode="auto">
          <a:xfrm>
            <a:off x="0" y="0"/>
            <a:ext cx="9144000" cy="3000821"/>
          </a:xfrm>
          <a:prstGeom prst="rect">
            <a:avLst/>
          </a:prstGeom>
          <a:noFill/>
          <a:ln w="28575">
            <a:noFill/>
            <a:miter lim="800000"/>
            <a:headEnd/>
            <a:tailEnd/>
          </a:ln>
        </p:spPr>
        <p:txBody>
          <a:bodyPr wrap="square">
            <a:spAutoFit/>
          </a:bodyPr>
          <a:lstStyle/>
          <a:p>
            <a:pPr algn="ctr">
              <a:spcAft>
                <a:spcPts val="600"/>
              </a:spcAft>
              <a:defRPr/>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Job 9:32-33</a:t>
            </a:r>
          </a:p>
          <a:p>
            <a:pPr algn="just">
              <a:defRPr/>
            </a:pP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32 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a:t>
            </a:r>
            <a:r>
              <a:rPr lang="en-US" sz="3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He is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not a man as I am that I may answer Him, That we may go to court together.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33 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There is no umpire between us, Who may lay his hand upon us both.”</a:t>
            </a:r>
          </a:p>
        </p:txBody>
      </p:sp>
      <p:pic>
        <p:nvPicPr>
          <p:cNvPr id="6" name="Picture 5">
            <a:extLst>
              <a:ext uri="{FF2B5EF4-FFF2-40B4-BE49-F238E27FC236}">
                <a16:creationId xmlns:a16="http://schemas.microsoft.com/office/drawing/2014/main" id="{D8771BE6-81F5-4B72-9AF3-B0A2B068901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84746" y="2971800"/>
            <a:ext cx="2974509" cy="1828800"/>
          </a:xfrm>
          <a:prstGeom prst="rect">
            <a:avLst/>
          </a:prstGeom>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4D91A4F-22B3-454F-AFD4-23461BD17C7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a:extLst>
              <a:ext uri="{FF2B5EF4-FFF2-40B4-BE49-F238E27FC236}">
                <a16:creationId xmlns:a16="http://schemas.microsoft.com/office/drawing/2014/main" id="{B056F34B-CB53-45A3-8DAB-59CEC6BB4043}"/>
              </a:ext>
            </a:extLst>
          </p:cNvPr>
          <p:cNvSpPr>
            <a:spLocks noChangeArrowheads="1"/>
          </p:cNvSpPr>
          <p:nvPr/>
        </p:nvSpPr>
        <p:spPr bwMode="auto">
          <a:xfrm>
            <a:off x="0" y="0"/>
            <a:ext cx="9144000" cy="1969770"/>
          </a:xfrm>
          <a:prstGeom prst="rect">
            <a:avLst/>
          </a:prstGeom>
          <a:noFill/>
          <a:ln w="28575">
            <a:noFill/>
            <a:miter lim="800000"/>
            <a:headEnd/>
            <a:tailEnd/>
          </a:ln>
        </p:spPr>
        <p:txBody>
          <a:bodyPr wrap="square">
            <a:spAutoFit/>
          </a:bodyPr>
          <a:lstStyle/>
          <a:p>
            <a:pPr algn="ctr">
              <a:spcAft>
                <a:spcPts val="600"/>
              </a:spcAft>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1 Timothy 2:5</a:t>
            </a:r>
          </a:p>
          <a:p>
            <a:pPr algn="just">
              <a:spcBef>
                <a:spcPts val="600"/>
              </a:spcBef>
              <a:spcAft>
                <a:spcPts val="600"/>
              </a:spcAft>
              <a:defRPr/>
            </a:pPr>
            <a:r>
              <a:rPr lang="en-US" sz="3600" dirty="0">
                <a:latin typeface="Calibri" panose="020F0502020204030204" pitchFamily="34" charset="0"/>
                <a:cs typeface="Calibri" panose="020F0502020204030204" pitchFamily="34" charset="0"/>
              </a:rPr>
              <a:t>“For there is one God, </a:t>
            </a:r>
            <a:r>
              <a:rPr lang="en-US" sz="3600" i="1" dirty="0">
                <a:latin typeface="Calibri" panose="020F0502020204030204" pitchFamily="34" charset="0"/>
                <a:cs typeface="Calibri" panose="020F0502020204030204" pitchFamily="34" charset="0"/>
              </a:rPr>
              <a:t>and</a:t>
            </a:r>
            <a:r>
              <a:rPr lang="en-US" sz="3600" dirty="0">
                <a:latin typeface="Calibri" panose="020F0502020204030204" pitchFamily="34" charset="0"/>
                <a:cs typeface="Calibri" panose="020F0502020204030204" pitchFamily="34" charset="0"/>
              </a:rPr>
              <a:t> </a:t>
            </a:r>
            <a:r>
              <a:rPr lang="en-US" sz="3600" b="1" u="sng" dirty="0">
                <a:solidFill>
                  <a:srgbClr val="FFFFCC"/>
                </a:solidFill>
                <a:latin typeface="Calibri" panose="020F0502020204030204" pitchFamily="34" charset="0"/>
                <a:cs typeface="Calibri" panose="020F0502020204030204" pitchFamily="34" charset="0"/>
              </a:rPr>
              <a:t>one mediator</a:t>
            </a:r>
            <a:r>
              <a:rPr lang="en-US" sz="3600" dirty="0">
                <a:latin typeface="Calibri" panose="020F0502020204030204" pitchFamily="34" charset="0"/>
                <a:cs typeface="Calibri" panose="020F0502020204030204" pitchFamily="34" charset="0"/>
              </a:rPr>
              <a:t> also between </a:t>
            </a:r>
            <a:r>
              <a:rPr lang="en-US" sz="3600" b="1" u="sng" dirty="0">
                <a:solidFill>
                  <a:srgbClr val="FFFFCC"/>
                </a:solidFill>
                <a:latin typeface="Calibri" panose="020F0502020204030204" pitchFamily="34" charset="0"/>
                <a:cs typeface="Calibri" panose="020F0502020204030204" pitchFamily="34" charset="0"/>
              </a:rPr>
              <a:t>God and men</a:t>
            </a:r>
            <a:r>
              <a:rPr lang="en-US" sz="3600" dirty="0">
                <a:latin typeface="Calibri" panose="020F0502020204030204" pitchFamily="34" charset="0"/>
                <a:cs typeface="Calibri" panose="020F0502020204030204" pitchFamily="34" charset="0"/>
              </a:rPr>
              <a:t>, </a:t>
            </a:r>
            <a:r>
              <a:rPr lang="en-US" sz="3600" i="1" dirty="0">
                <a:latin typeface="Calibri" panose="020F0502020204030204" pitchFamily="34" charset="0"/>
                <a:cs typeface="Calibri" panose="020F0502020204030204" pitchFamily="34" charset="0"/>
              </a:rPr>
              <a:t>the</a:t>
            </a:r>
            <a:r>
              <a:rPr lang="en-US" sz="3600" dirty="0">
                <a:latin typeface="Calibri" panose="020F0502020204030204" pitchFamily="34" charset="0"/>
                <a:cs typeface="Calibri" panose="020F0502020204030204" pitchFamily="34" charset="0"/>
              </a:rPr>
              <a:t> man Christ Jesus.”</a:t>
            </a:r>
            <a:endParaRPr lang="en-US" altLang="en-US" sz="3600" kern="0" dirty="0">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1AC9CB4E-742E-4E84-A5D5-DDAADA2166C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712932" y="2514600"/>
            <a:ext cx="3718136" cy="22860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0D6B97E-8CBC-4084-89A4-186E0FEA913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a:extLst>
              <a:ext uri="{FF2B5EF4-FFF2-40B4-BE49-F238E27FC236}">
                <a16:creationId xmlns:a16="http://schemas.microsoft.com/office/drawing/2014/main" id="{A4B84B81-180C-4D43-855E-B136D5FE019D}"/>
              </a:ext>
            </a:extLst>
          </p:cNvPr>
          <p:cNvSpPr>
            <a:spLocks noChangeArrowheads="1"/>
          </p:cNvSpPr>
          <p:nvPr/>
        </p:nvSpPr>
        <p:spPr bwMode="auto">
          <a:xfrm>
            <a:off x="0" y="0"/>
            <a:ext cx="9144000" cy="3000821"/>
          </a:xfrm>
          <a:prstGeom prst="rect">
            <a:avLst/>
          </a:prstGeom>
          <a:noFill/>
          <a:ln w="28575">
            <a:noFill/>
            <a:miter lim="800000"/>
            <a:headEnd/>
            <a:tailEnd/>
          </a:ln>
        </p:spPr>
        <p:txBody>
          <a:bodyPr wrap="square">
            <a:spAutoFit/>
          </a:bodyPr>
          <a:lstStyle/>
          <a:p>
            <a:pPr algn="ctr">
              <a:spcAft>
                <a:spcPts val="600"/>
              </a:spcAft>
              <a:defRPr/>
            </a:pPr>
            <a:r>
              <a:rPr lang="en-US" sz="3200" b="1" dirty="0">
                <a:solidFill>
                  <a:schemeClr val="tx2"/>
                </a:solidFill>
                <a:effectLst>
                  <a:outerShdw blurRad="38100" dist="38100" dir="2700000" algn="tl">
                    <a:srgbClr val="000000">
                      <a:alpha val="43137"/>
                    </a:srgbClr>
                  </a:outerShdw>
                </a:effectLst>
                <a:latin typeface="Calibri" panose="020F0502020204030204" pitchFamily="34" charset="0"/>
                <a:ea typeface="+mj-ea"/>
              </a:rPr>
              <a:t> </a:t>
            </a: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John 1:14</a:t>
            </a:r>
          </a:p>
          <a:p>
            <a:pPr algn="just">
              <a:defRPr/>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the Word became flesh, and dwelt among us, and we saw His glory, glory as of the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only begotten [</a:t>
            </a:r>
            <a:r>
              <a:rPr lang="en-US" sz="36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monogenēs</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from the Father, full of grace and truth.”</a:t>
            </a:r>
          </a:p>
        </p:txBody>
      </p:sp>
      <p:pic>
        <p:nvPicPr>
          <p:cNvPr id="2" name="Picture 1">
            <a:extLst>
              <a:ext uri="{FF2B5EF4-FFF2-40B4-BE49-F238E27FC236}">
                <a16:creationId xmlns:a16="http://schemas.microsoft.com/office/drawing/2014/main" id="{DC55455E-C712-4016-A53B-557B87DB62A8}"/>
              </a:ext>
            </a:extLst>
          </p:cNvPr>
          <p:cNvPicPr>
            <a:picLocks noChangeAspect="1"/>
          </p:cNvPicPr>
          <p:nvPr/>
        </p:nvPicPr>
        <p:blipFill>
          <a:blip r:embed="rId3"/>
          <a:stretch>
            <a:fillRect/>
          </a:stretch>
        </p:blipFill>
        <p:spPr>
          <a:xfrm>
            <a:off x="3290131" y="2971800"/>
            <a:ext cx="2563738" cy="1828800"/>
          </a:xfrm>
          <a:prstGeom prst="rect">
            <a:avLst/>
          </a:prstGeom>
        </p:spPr>
      </p:pic>
    </p:spTree>
    <p:extLst>
      <p:ext uri="{BB962C8B-B14F-4D97-AF65-F5344CB8AC3E}">
        <p14:creationId xmlns:p14="http://schemas.microsoft.com/office/powerpoint/2010/main" val="266400999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a:extLst>
              <a:ext uri="{FF2B5EF4-FFF2-40B4-BE49-F238E27FC236}">
                <a16:creationId xmlns:a16="http://schemas.microsoft.com/office/drawing/2014/main" id="{EAE523D7-1020-4FEB-B40C-8C53D9890A2C}"/>
              </a:ext>
            </a:extLst>
          </p:cNvPr>
          <p:cNvSpPr>
            <a:spLocks noGrp="1" noChangeArrowheads="1"/>
          </p:cNvSpPr>
          <p:nvPr>
            <p:ph type="body" idx="4294967295"/>
          </p:nvPr>
        </p:nvSpPr>
        <p:spPr>
          <a:xfrm>
            <a:off x="247650" y="1447800"/>
            <a:ext cx="8648700" cy="4833936"/>
          </a:xfrm>
        </p:spPr>
        <p:txBody>
          <a:bodyPr/>
          <a:lstStyle/>
          <a:p>
            <a:pPr marL="457200" indent="-457200">
              <a:spcBef>
                <a:spcPts val="0"/>
              </a:spcBef>
              <a:spcAft>
                <a:spcPts val="1200"/>
              </a:spcAft>
              <a:defRPr/>
            </a:pPr>
            <a:r>
              <a:rPr lang="en-US" sz="3000" dirty="0">
                <a:effectLst>
                  <a:outerShdw blurRad="38100" dist="38100" dir="2700000" algn="tl">
                    <a:srgbClr val="000000">
                      <a:alpha val="43137"/>
                    </a:srgbClr>
                  </a:outerShdw>
                </a:effectLst>
              </a:rPr>
              <a:t>To restore God’s original purpose for man (5-8)</a:t>
            </a:r>
          </a:p>
          <a:p>
            <a:pPr marL="457200" indent="-457200">
              <a:spcBef>
                <a:spcPts val="0"/>
              </a:spcBef>
              <a:spcAft>
                <a:spcPts val="1200"/>
              </a:spcAft>
              <a:defRPr/>
            </a:pPr>
            <a:r>
              <a:rPr lang="en-US" sz="3000" dirty="0">
                <a:effectLst>
                  <a:outerShdw blurRad="38100" dist="38100" dir="2700000" algn="tl">
                    <a:srgbClr val="000000">
                      <a:alpha val="43137"/>
                    </a:srgbClr>
                  </a:outerShdw>
                </a:effectLst>
              </a:rPr>
              <a:t>To taste death for every man (9) </a:t>
            </a:r>
          </a:p>
          <a:p>
            <a:pPr marL="457200" indent="-457200">
              <a:spcBef>
                <a:spcPts val="0"/>
              </a:spcBef>
              <a:spcAft>
                <a:spcPts val="1200"/>
              </a:spcAft>
              <a:defRPr/>
            </a:pPr>
            <a:r>
              <a:rPr lang="en-US" sz="3000" dirty="0">
                <a:effectLst>
                  <a:outerShdw blurRad="38100" dist="38100" dir="2700000" algn="tl">
                    <a:srgbClr val="000000">
                      <a:alpha val="43137"/>
                    </a:srgbClr>
                  </a:outerShdw>
                </a:effectLst>
              </a:rPr>
              <a:t>To bring many to glory (10-13)</a:t>
            </a:r>
          </a:p>
          <a:p>
            <a:pPr marL="457200" indent="-457200">
              <a:spcBef>
                <a:spcPts val="0"/>
              </a:spcBef>
              <a:spcAft>
                <a:spcPts val="1200"/>
              </a:spcAft>
              <a:defRPr/>
            </a:pPr>
            <a:r>
              <a:rPr lang="en-US" sz="3000" dirty="0">
                <a:effectLst>
                  <a:outerShdw blurRad="38100" dist="38100" dir="2700000" algn="tl">
                    <a:srgbClr val="000000">
                      <a:alpha val="43137"/>
                    </a:srgbClr>
                  </a:outerShdw>
                </a:effectLst>
              </a:rPr>
              <a:t>To break Satan’s rule over humanity (14)</a:t>
            </a:r>
          </a:p>
          <a:p>
            <a:pPr marL="457200" indent="-457200">
              <a:spcBef>
                <a:spcPts val="0"/>
              </a:spcBef>
              <a:spcAft>
                <a:spcPts val="1200"/>
              </a:spcAft>
              <a:defRPr/>
            </a:pPr>
            <a:r>
              <a:rPr lang="en-US" sz="3000" dirty="0">
                <a:effectLst>
                  <a:outerShdw blurRad="38100" dist="38100" dir="2700000" algn="tl">
                    <a:srgbClr val="000000">
                      <a:alpha val="43137"/>
                    </a:srgbClr>
                  </a:outerShdw>
                </a:effectLst>
              </a:rPr>
              <a:t>To remove the fear of death (15)</a:t>
            </a:r>
          </a:p>
          <a:p>
            <a:pPr marL="457200" indent="-457200">
              <a:spcBef>
                <a:spcPts val="0"/>
              </a:spcBef>
              <a:spcAft>
                <a:spcPts val="1200"/>
              </a:spcAft>
              <a:defRPr/>
            </a:pPr>
            <a:r>
              <a:rPr lang="en-US" sz="3000" dirty="0">
                <a:effectLst>
                  <a:outerShdw blurRad="38100" dist="38100" dir="2700000" algn="tl">
                    <a:srgbClr val="000000">
                      <a:alpha val="43137"/>
                    </a:srgbClr>
                  </a:outerShdw>
                </a:effectLst>
              </a:rPr>
              <a:t>To become our merciful high priest (16-17a)</a:t>
            </a:r>
          </a:p>
          <a:p>
            <a:pPr marL="457200" indent="-457200">
              <a:spcBef>
                <a:spcPts val="0"/>
              </a:spcBef>
              <a:spcAft>
                <a:spcPts val="1200"/>
              </a:spcAft>
              <a:defRPr/>
            </a:pPr>
            <a:r>
              <a:rPr lang="en-US" sz="3000" b="1" u="sng" dirty="0">
                <a:solidFill>
                  <a:srgbClr val="FFFFCC"/>
                </a:solidFill>
                <a:effectLst>
                  <a:outerShdw blurRad="38100" dist="38100" dir="2700000" algn="tl">
                    <a:srgbClr val="000000">
                      <a:alpha val="43137"/>
                    </a:srgbClr>
                  </a:outerShdw>
                </a:effectLst>
              </a:rPr>
              <a:t>To make a complete purification for sin (17b)</a:t>
            </a:r>
          </a:p>
          <a:p>
            <a:pPr marL="457200" indent="-457200">
              <a:spcBef>
                <a:spcPts val="0"/>
              </a:spcBef>
              <a:spcAft>
                <a:spcPts val="1200"/>
              </a:spcAft>
              <a:defRPr/>
            </a:pPr>
            <a:r>
              <a:rPr lang="en-US" sz="3000" dirty="0">
                <a:effectLst>
                  <a:outerShdw blurRad="38100" dist="38100" dir="2700000" algn="tl">
                    <a:srgbClr val="000000">
                      <a:alpha val="43137"/>
                    </a:srgbClr>
                  </a:outerShdw>
                </a:effectLst>
                <a:latin typeface="Calibri" panose="020F0502020204030204" pitchFamily="34" charset="0"/>
              </a:rPr>
              <a:t>To sympathize with those tested (18)</a:t>
            </a:r>
          </a:p>
        </p:txBody>
      </p:sp>
      <p:sp>
        <p:nvSpPr>
          <p:cNvPr id="5" name="TextBox 4">
            <a:extLst>
              <a:ext uri="{FF2B5EF4-FFF2-40B4-BE49-F238E27FC236}">
                <a16:creationId xmlns:a16="http://schemas.microsoft.com/office/drawing/2014/main" id="{E7FB995B-B972-42DE-9BD6-16D85C4C5846}"/>
              </a:ext>
            </a:extLst>
          </p:cNvPr>
          <p:cNvSpPr txBox="1"/>
          <p:nvPr/>
        </p:nvSpPr>
        <p:spPr>
          <a:xfrm>
            <a:off x="609600" y="6477000"/>
            <a:ext cx="7924800" cy="307975"/>
          </a:xfrm>
          <a:prstGeom prst="rect">
            <a:avLst/>
          </a:prstGeom>
          <a:noFill/>
        </p:spPr>
        <p:txBody>
          <a:bodyPr>
            <a:spAutoFit/>
          </a:bodyPr>
          <a:lstStyle/>
          <a:p>
            <a:pPr algn="ctr">
              <a:defRPr/>
            </a:pPr>
            <a:r>
              <a:rPr lang="en-US" sz="1400" dirty="0">
                <a:effectLst>
                  <a:outerShdw blurRad="38100" dist="38100" dir="2700000" algn="tl">
                    <a:srgbClr val="000000">
                      <a:alpha val="43137"/>
                    </a:srgbClr>
                  </a:outerShdw>
                </a:effectLst>
                <a:latin typeface="Calibri" panose="020F0502020204030204" pitchFamily="34" charset="0"/>
                <a:cs typeface="+mn-cs"/>
              </a:rPr>
              <a:t>Adapted from J. Dwight Pentecost, </a:t>
            </a:r>
            <a:r>
              <a:rPr lang="en-US" sz="1400" i="1" dirty="0">
                <a:effectLst>
                  <a:outerShdw blurRad="38100" dist="38100" dir="2700000" algn="tl">
                    <a:srgbClr val="000000">
                      <a:alpha val="43137"/>
                    </a:srgbClr>
                  </a:outerShdw>
                </a:effectLst>
                <a:latin typeface="Calibri" panose="020F0502020204030204" pitchFamily="34" charset="0"/>
                <a:cs typeface="+mn-cs"/>
              </a:rPr>
              <a:t>Faith that Endures</a:t>
            </a:r>
            <a:r>
              <a:rPr lang="en-US" sz="1400" dirty="0">
                <a:effectLst>
                  <a:outerShdw blurRad="38100" dist="38100" dir="2700000" algn="tl">
                    <a:srgbClr val="000000">
                      <a:alpha val="43137"/>
                    </a:srgbClr>
                  </a:outerShdw>
                </a:effectLst>
                <a:latin typeface="Calibri" panose="020F0502020204030204" pitchFamily="34" charset="0"/>
                <a:cs typeface="+mn-cs"/>
              </a:rPr>
              <a:t> (Grand Rapids, MI: </a:t>
            </a:r>
            <a:r>
              <a:rPr lang="en-US" sz="1400" dirty="0" err="1">
                <a:effectLst>
                  <a:outerShdw blurRad="38100" dist="38100" dir="2700000" algn="tl">
                    <a:srgbClr val="000000">
                      <a:alpha val="43137"/>
                    </a:srgbClr>
                  </a:outerShdw>
                </a:effectLst>
                <a:latin typeface="Calibri" panose="020F0502020204030204" pitchFamily="34" charset="0"/>
                <a:cs typeface="+mn-cs"/>
              </a:rPr>
              <a:t>Kregel</a:t>
            </a:r>
            <a:r>
              <a:rPr lang="en-US" sz="1400" dirty="0">
                <a:effectLst>
                  <a:outerShdw blurRad="38100" dist="38100" dir="2700000" algn="tl">
                    <a:srgbClr val="000000">
                      <a:alpha val="43137"/>
                    </a:srgbClr>
                  </a:outerShdw>
                </a:effectLst>
                <a:latin typeface="Calibri" panose="020F0502020204030204" pitchFamily="34" charset="0"/>
                <a:cs typeface="+mn-cs"/>
              </a:rPr>
              <a:t>, 2000), 60-71.</a:t>
            </a:r>
          </a:p>
        </p:txBody>
      </p:sp>
      <p:sp>
        <p:nvSpPr>
          <p:cNvPr id="6" name="Rectangle 2">
            <a:extLst>
              <a:ext uri="{FF2B5EF4-FFF2-40B4-BE49-F238E27FC236}">
                <a16:creationId xmlns:a16="http://schemas.microsoft.com/office/drawing/2014/main" id="{A4B16A1D-259F-4D91-ABD8-E997B6B10D94}"/>
              </a:ext>
            </a:extLst>
          </p:cNvPr>
          <p:cNvSpPr txBox="1">
            <a:spLocks noChangeArrowheads="1"/>
          </p:cNvSpPr>
          <p:nvPr/>
        </p:nvSpPr>
        <p:spPr bwMode="auto">
          <a:xfrm>
            <a:off x="2324100" y="185737"/>
            <a:ext cx="4495800" cy="95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a:defRPr/>
            </a:pPr>
            <a:r>
              <a:rPr lang="en-US" altLang="en-US" sz="3600" kern="0" dirty="0">
                <a:effectLst>
                  <a:outerShdw blurRad="38100" dist="38100" dir="2700000" algn="tl">
                    <a:srgbClr val="000000">
                      <a:alpha val="43137"/>
                    </a:srgbClr>
                  </a:outerShdw>
                </a:effectLst>
                <a:latin typeface="Calibri" panose="020F0502020204030204" pitchFamily="34" charset="0"/>
              </a:rPr>
              <a:t>Why God Became Man</a:t>
            </a:r>
            <a:br>
              <a:rPr lang="en-US" altLang="en-US" sz="4000" kern="0" dirty="0">
                <a:effectLst>
                  <a:outerShdw blurRad="38100" dist="38100" dir="2700000" algn="tl">
                    <a:srgbClr val="000000">
                      <a:alpha val="43137"/>
                    </a:srgbClr>
                  </a:outerShdw>
                </a:effectLst>
                <a:latin typeface="Calibri" panose="020F0502020204030204" pitchFamily="34" charset="0"/>
              </a:rPr>
            </a:br>
            <a:r>
              <a:rPr lang="en-US" altLang="en-US" sz="3000" dirty="0">
                <a:solidFill>
                  <a:schemeClr val="tx1"/>
                </a:solidFill>
                <a:effectLst>
                  <a:outerShdw blurRad="38100" dist="38100" dir="2700000" algn="tl">
                    <a:srgbClr val="000000">
                      <a:alpha val="43137"/>
                    </a:srgbClr>
                  </a:outerShdw>
                </a:effectLst>
                <a:latin typeface="Calibri" panose="020F0502020204030204" pitchFamily="34" charset="0"/>
                <a:ea typeface="+mn-ea"/>
                <a:cs typeface="+mn-cs"/>
              </a:rPr>
              <a:t>(Heb. 2:5-18)</a:t>
            </a:r>
          </a:p>
        </p:txBody>
      </p:sp>
      <p:pic>
        <p:nvPicPr>
          <p:cNvPr id="7" name="Picture 4" descr="C:\Documents and Settings\Owner\Application Data\Microsoft\Media Catalog\Downloaded Clips\cl79\j0304869.wmf">
            <a:extLst>
              <a:ext uri="{FF2B5EF4-FFF2-40B4-BE49-F238E27FC236}">
                <a16:creationId xmlns:a16="http://schemas.microsoft.com/office/drawing/2014/main" id="{7BB7B08C-50D6-431C-B571-44C37C455D40}"/>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97352" y="42863"/>
            <a:ext cx="1270448"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6270607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4AC7DF7-7CE2-4534-BC9D-9A826F87903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a:extLst>
              <a:ext uri="{FF2B5EF4-FFF2-40B4-BE49-F238E27FC236}">
                <a16:creationId xmlns:a16="http://schemas.microsoft.com/office/drawing/2014/main" id="{86821A67-2DD3-46C7-8670-35BA77497A61}"/>
              </a:ext>
            </a:extLst>
          </p:cNvPr>
          <p:cNvSpPr>
            <a:spLocks noChangeArrowheads="1"/>
          </p:cNvSpPr>
          <p:nvPr/>
        </p:nvSpPr>
        <p:spPr bwMode="auto">
          <a:xfrm>
            <a:off x="0" y="0"/>
            <a:ext cx="9144000" cy="2954655"/>
          </a:xfrm>
          <a:prstGeom prst="rect">
            <a:avLst/>
          </a:prstGeom>
          <a:noFill/>
          <a:ln w="28575">
            <a:noFill/>
            <a:miter lim="800000"/>
            <a:headEnd/>
            <a:tailEnd/>
          </a:ln>
        </p:spPr>
        <p:txBody>
          <a:bodyPr wrap="square">
            <a:spAutoFit/>
          </a:bodyPr>
          <a:lstStyle/>
          <a:p>
            <a:pPr algn="ctr">
              <a:spcAft>
                <a:spcPts val="1200"/>
              </a:spcAft>
              <a:defRPr/>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Hebrews 2:17</a:t>
            </a:r>
          </a:p>
          <a:p>
            <a:pPr algn="just">
              <a:defRPr/>
            </a:pP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Therefore, in all things He had to be made like </a:t>
            </a:r>
            <a:r>
              <a:rPr lang="en-US" sz="34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His</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brethren, that He might be a merciful and faithful High Priest in things </a:t>
            </a:r>
            <a:r>
              <a:rPr lang="en-US" sz="34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pertaining</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to God, to make propitiation for the sins of the people.</a:t>
            </a:r>
          </a:p>
        </p:txBody>
      </p:sp>
      <p:pic>
        <p:nvPicPr>
          <p:cNvPr id="2" name="Picture 1">
            <a:extLst>
              <a:ext uri="{FF2B5EF4-FFF2-40B4-BE49-F238E27FC236}">
                <a16:creationId xmlns:a16="http://schemas.microsoft.com/office/drawing/2014/main" id="{DE47CBB0-C14C-42A2-B9C1-13BC71431F6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01086" y="3048000"/>
            <a:ext cx="2741829" cy="1828800"/>
          </a:xfrm>
          <a:prstGeom prst="rect">
            <a:avLst/>
          </a:prstGeom>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6BE86E1-A488-4AB8-9620-7AB1327F9B6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a:extLst>
              <a:ext uri="{FF2B5EF4-FFF2-40B4-BE49-F238E27FC236}">
                <a16:creationId xmlns:a16="http://schemas.microsoft.com/office/drawing/2014/main" id="{76141455-A691-4678-B372-0D1BFCF18F0F}"/>
              </a:ext>
            </a:extLst>
          </p:cNvPr>
          <p:cNvSpPr>
            <a:spLocks noChangeArrowheads="1"/>
          </p:cNvSpPr>
          <p:nvPr/>
        </p:nvSpPr>
        <p:spPr bwMode="auto">
          <a:xfrm>
            <a:off x="0" y="0"/>
            <a:ext cx="9144000" cy="3477875"/>
          </a:xfrm>
          <a:prstGeom prst="rect">
            <a:avLst/>
          </a:prstGeom>
          <a:noFill/>
          <a:ln w="28575">
            <a:noFill/>
            <a:miter lim="800000"/>
            <a:headEnd/>
            <a:tailEnd/>
          </a:ln>
        </p:spPr>
        <p:txBody>
          <a:bodyPr wrap="square">
            <a:spAutoFit/>
          </a:bodyPr>
          <a:lstStyle/>
          <a:p>
            <a:pPr algn="ctr">
              <a:spcAft>
                <a:spcPts val="1200"/>
              </a:spcAft>
              <a:defRPr/>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Hebrews 2:17</a:t>
            </a:r>
          </a:p>
          <a:p>
            <a:pPr algn="just">
              <a:defRPr/>
            </a:pP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Therefore, in all things He had to be made like </a:t>
            </a:r>
            <a:r>
              <a:rPr lang="en-US" sz="34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His</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brethren, that He might be a merciful and faithful High Priest in things </a:t>
            </a:r>
            <a:r>
              <a:rPr lang="en-US" sz="34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pertaining</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to God, to make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propitiation</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400" i="1"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hilasmos</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400" i="1"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hilaskomai</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the sins of the people.</a:t>
            </a:r>
          </a:p>
        </p:txBody>
      </p:sp>
      <p:pic>
        <p:nvPicPr>
          <p:cNvPr id="4" name="Picture 3">
            <a:extLst>
              <a:ext uri="{FF2B5EF4-FFF2-40B4-BE49-F238E27FC236}">
                <a16:creationId xmlns:a16="http://schemas.microsoft.com/office/drawing/2014/main" id="{540BB492-7130-4521-8C21-8CDCB474B09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01086" y="3048000"/>
            <a:ext cx="2741829" cy="1828800"/>
          </a:xfrm>
          <a:prstGeom prst="rect">
            <a:avLst/>
          </a:prstGeom>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7826" name="Rectangle 2">
            <a:extLst>
              <a:ext uri="{FF2B5EF4-FFF2-40B4-BE49-F238E27FC236}">
                <a16:creationId xmlns:a16="http://schemas.microsoft.com/office/drawing/2014/main" id="{C2FFD0C3-1E7E-4ADE-B3FE-542028534A76}"/>
              </a:ext>
            </a:extLst>
          </p:cNvPr>
          <p:cNvSpPr>
            <a:spLocks noGrp="1" noChangeArrowheads="1"/>
          </p:cNvSpPr>
          <p:nvPr>
            <p:ph type="title" idx="4294967295"/>
          </p:nvPr>
        </p:nvSpPr>
        <p:spPr>
          <a:xfrm>
            <a:off x="2362200" y="76200"/>
            <a:ext cx="4419600" cy="762000"/>
          </a:xfrm>
        </p:spPr>
        <p:txBody>
          <a:bodyPr/>
          <a:lstStyle/>
          <a:p>
            <a:pPr algn="ctr"/>
            <a:r>
              <a:rPr lang="en-US" altLang="en-US" sz="4000" dirty="0">
                <a:effectLst>
                  <a:outerShdw blurRad="38100" dist="38100" dir="2700000" algn="tl">
                    <a:srgbClr val="000000">
                      <a:alpha val="43137"/>
                    </a:srgbClr>
                  </a:outerShdw>
                </a:effectLst>
                <a:latin typeface="Calibri" panose="020F0502020204030204" pitchFamily="34" charset="0"/>
              </a:rPr>
              <a:t>Tabernacle Diagram</a:t>
            </a:r>
          </a:p>
        </p:txBody>
      </p:sp>
      <p:pic>
        <p:nvPicPr>
          <p:cNvPr id="77827" name="Picture 1">
            <a:extLst>
              <a:ext uri="{FF2B5EF4-FFF2-40B4-BE49-F238E27FC236}">
                <a16:creationId xmlns:a16="http://schemas.microsoft.com/office/drawing/2014/main" id="{D6C77864-D394-4D98-BDD6-9D8651AB4C28}"/>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1562100" y="857250"/>
            <a:ext cx="6019800" cy="569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8850" name="Rectangle 2">
            <a:extLst>
              <a:ext uri="{FF2B5EF4-FFF2-40B4-BE49-F238E27FC236}">
                <a16:creationId xmlns:a16="http://schemas.microsoft.com/office/drawing/2014/main" id="{F3DE7ED5-AFF7-4C5A-A0F9-D93DF23E6BC9}"/>
              </a:ext>
            </a:extLst>
          </p:cNvPr>
          <p:cNvSpPr>
            <a:spLocks noGrp="1" noChangeArrowheads="1"/>
          </p:cNvSpPr>
          <p:nvPr>
            <p:ph type="title"/>
          </p:nvPr>
        </p:nvSpPr>
        <p:spPr>
          <a:xfrm>
            <a:off x="2324100" y="152400"/>
            <a:ext cx="4495800" cy="685800"/>
          </a:xfrm>
        </p:spPr>
        <p:txBody>
          <a:bodyPr/>
          <a:lstStyle/>
          <a:p>
            <a:pPr algn="ctr"/>
            <a:r>
              <a:rPr lang="en-US" altLang="en-US" sz="4000" dirty="0">
                <a:effectLst>
                  <a:outerShdw blurRad="38100" dist="38100" dir="2700000" algn="tl">
                    <a:srgbClr val="000000">
                      <a:alpha val="43137"/>
                    </a:srgbClr>
                  </a:outerShdw>
                </a:effectLst>
                <a:latin typeface="Calibri" panose="020F0502020204030204" pitchFamily="34" charset="0"/>
              </a:rPr>
              <a:t>Ark of the Covenant</a:t>
            </a:r>
          </a:p>
        </p:txBody>
      </p:sp>
      <p:pic>
        <p:nvPicPr>
          <p:cNvPr id="78851" name="Picture 3">
            <a:extLst>
              <a:ext uri="{FF2B5EF4-FFF2-40B4-BE49-F238E27FC236}">
                <a16:creationId xmlns:a16="http://schemas.microsoft.com/office/drawing/2014/main" id="{F067996B-6B22-46BB-BB19-0DFFEEE3EE01}"/>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00100" y="1066800"/>
            <a:ext cx="7543800" cy="504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50BC700-3B5C-454F-A478-A50C38AB081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a:extLst>
              <a:ext uri="{FF2B5EF4-FFF2-40B4-BE49-F238E27FC236}">
                <a16:creationId xmlns:a16="http://schemas.microsoft.com/office/drawing/2014/main" id="{6D55D789-6B2F-4D6E-A6E1-485A379A8347}"/>
              </a:ext>
            </a:extLst>
          </p:cNvPr>
          <p:cNvSpPr>
            <a:spLocks noChangeArrowheads="1"/>
          </p:cNvSpPr>
          <p:nvPr/>
        </p:nvSpPr>
        <p:spPr bwMode="auto">
          <a:xfrm>
            <a:off x="0" y="0"/>
            <a:ext cx="9144000" cy="4739759"/>
          </a:xfrm>
          <a:prstGeom prst="rect">
            <a:avLst/>
          </a:prstGeom>
          <a:noFill/>
          <a:ln w="28575">
            <a:noFill/>
            <a:miter lim="800000"/>
            <a:headEnd/>
            <a:tailEnd/>
          </a:ln>
        </p:spPr>
        <p:txBody>
          <a:bodyPr wrap="square">
            <a:spAutoFit/>
          </a:bodyPr>
          <a:lstStyle/>
          <a:p>
            <a:pPr algn="ctr">
              <a:spcAft>
                <a:spcPts val="1200"/>
              </a:spcAft>
              <a:defRPr/>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Hebrews 10:5-7</a:t>
            </a:r>
          </a:p>
          <a:p>
            <a:pPr algn="just">
              <a:defRPr/>
            </a:pP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5 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Therefore, when He comes into the world, He says, “</a:t>
            </a:r>
            <a:r>
              <a:rPr lang="en-US" sz="36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Sacrifice and offering You have not desired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 body You have prepared for Me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6 </a:t>
            </a:r>
            <a:r>
              <a:rPr lang="en-US" sz="36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 whole burnt offerings and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sacrifices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sin You have taken no pleasure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7 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Then I said, ‘Behold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 </a:t>
            </a:r>
            <a:r>
              <a:rPr lang="en-US" sz="36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have come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scroll of the book it is written of Me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To do Your will</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 </a:t>
            </a:r>
            <a:r>
              <a:rPr lang="en-US" sz="36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God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6E09639-9CF0-49BF-AABB-9E710CCE571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a:extLst>
              <a:ext uri="{FF2B5EF4-FFF2-40B4-BE49-F238E27FC236}">
                <a16:creationId xmlns:a16="http://schemas.microsoft.com/office/drawing/2014/main" id="{6D55D789-6B2F-4D6E-A6E1-485A379A8347}"/>
              </a:ext>
            </a:extLst>
          </p:cNvPr>
          <p:cNvSpPr>
            <a:spLocks noChangeArrowheads="1"/>
          </p:cNvSpPr>
          <p:nvPr/>
        </p:nvSpPr>
        <p:spPr bwMode="auto">
          <a:xfrm>
            <a:off x="0" y="0"/>
            <a:ext cx="9144000" cy="4739759"/>
          </a:xfrm>
          <a:prstGeom prst="rect">
            <a:avLst/>
          </a:prstGeom>
          <a:noFill/>
          <a:ln w="28575">
            <a:noFill/>
            <a:miter lim="800000"/>
            <a:headEnd/>
            <a:tailEnd/>
          </a:ln>
        </p:spPr>
        <p:txBody>
          <a:bodyPr wrap="square">
            <a:spAutoFit/>
          </a:bodyPr>
          <a:lstStyle/>
          <a:p>
            <a:pPr algn="ctr">
              <a:spcAft>
                <a:spcPts val="1200"/>
              </a:spcAft>
              <a:defRPr/>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Hebrews 10:5-7</a:t>
            </a:r>
          </a:p>
          <a:p>
            <a:pPr algn="just">
              <a:defRPr/>
            </a:pP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5 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Therefore, when He comes into the world, He says, “</a:t>
            </a:r>
            <a:r>
              <a:rPr lang="en-US" sz="36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Sacrifice and offering You have not desired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 body You have prepared for Me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6 </a:t>
            </a:r>
            <a:r>
              <a:rPr lang="en-US" sz="3600" b="1" u="sng" cap="small"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 whole burnt offerings and</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sacrifices</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b="1" u="sng" cap="small"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sin You have taken no pleasure</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7 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Then I said, ‘Behold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 </a:t>
            </a:r>
            <a:r>
              <a:rPr lang="en-US" sz="36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have come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scroll of the book it is written of Me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To do Your will</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 </a:t>
            </a:r>
            <a:r>
              <a:rPr lang="en-US" sz="36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God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242402384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599DC59-5DD2-431F-8116-602278C02F7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a:extLst>
              <a:ext uri="{FF2B5EF4-FFF2-40B4-BE49-F238E27FC236}">
                <a16:creationId xmlns:a16="http://schemas.microsoft.com/office/drawing/2014/main" id="{75176844-E8B0-41EC-AF64-08C8D028FB82}"/>
              </a:ext>
            </a:extLst>
          </p:cNvPr>
          <p:cNvSpPr>
            <a:spLocks noChangeArrowheads="1"/>
          </p:cNvSpPr>
          <p:nvPr/>
        </p:nvSpPr>
        <p:spPr bwMode="auto">
          <a:xfrm>
            <a:off x="0" y="0"/>
            <a:ext cx="9144000" cy="2523768"/>
          </a:xfrm>
          <a:prstGeom prst="rect">
            <a:avLst/>
          </a:prstGeom>
          <a:noFill/>
          <a:ln w="28575">
            <a:noFill/>
            <a:miter lim="800000"/>
            <a:headEnd/>
            <a:tailEnd/>
          </a:ln>
        </p:spPr>
        <p:txBody>
          <a:bodyPr wrap="square">
            <a:spAutoFit/>
          </a:bodyPr>
          <a:lstStyle/>
          <a:p>
            <a:pPr algn="ctr">
              <a:spcAft>
                <a:spcPts val="1200"/>
              </a:spcAft>
              <a:defRPr/>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John 19:30</a:t>
            </a:r>
          </a:p>
          <a:p>
            <a:pPr algn="just">
              <a:defRPr/>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Therefore when Jesus had received the sour wine, He said, “It is finished!” And He bowed His head and gave up His spirit.</a:t>
            </a:r>
          </a:p>
        </p:txBody>
      </p:sp>
      <p:pic>
        <p:nvPicPr>
          <p:cNvPr id="4" name="Picture 3">
            <a:extLst>
              <a:ext uri="{FF2B5EF4-FFF2-40B4-BE49-F238E27FC236}">
                <a16:creationId xmlns:a16="http://schemas.microsoft.com/office/drawing/2014/main" id="{85707577-03B1-46B9-90A4-E32416395B7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57189" y="2514600"/>
            <a:ext cx="2829623" cy="2286000"/>
          </a:xfrm>
          <a:prstGeom prst="rect">
            <a:avLst/>
          </a:prstGeom>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9785B1C-E613-4517-8F20-1F1F5E7B1E1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a:extLst>
              <a:ext uri="{FF2B5EF4-FFF2-40B4-BE49-F238E27FC236}">
                <a16:creationId xmlns:a16="http://schemas.microsoft.com/office/drawing/2014/main" id="{67589035-B7E5-483C-BCEF-379C3D74D32A}"/>
              </a:ext>
            </a:extLst>
          </p:cNvPr>
          <p:cNvSpPr>
            <a:spLocks noChangeArrowheads="1"/>
          </p:cNvSpPr>
          <p:nvPr/>
        </p:nvSpPr>
        <p:spPr bwMode="auto">
          <a:xfrm>
            <a:off x="0" y="0"/>
            <a:ext cx="9144000" cy="2523768"/>
          </a:xfrm>
          <a:prstGeom prst="rect">
            <a:avLst/>
          </a:prstGeom>
          <a:noFill/>
          <a:ln w="28575">
            <a:noFill/>
            <a:miter lim="800000"/>
            <a:headEnd/>
            <a:tailEnd/>
          </a:ln>
        </p:spPr>
        <p:txBody>
          <a:bodyPr wrap="square">
            <a:spAutoFit/>
          </a:bodyPr>
          <a:lstStyle/>
          <a:p>
            <a:pPr algn="ctr">
              <a:spcAft>
                <a:spcPts val="1200"/>
              </a:spcAft>
              <a:defRPr/>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John 19:30</a:t>
            </a:r>
          </a:p>
          <a:p>
            <a:pPr algn="just">
              <a:defRPr/>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Therefore when Jesus had received the sour wine, He said,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It is finished!” [</a:t>
            </a:r>
            <a:r>
              <a:rPr lang="en-US" sz="36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tetelestai</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He bowed His head and gave up His spirit.</a:t>
            </a:r>
          </a:p>
        </p:txBody>
      </p:sp>
      <p:pic>
        <p:nvPicPr>
          <p:cNvPr id="5" name="Picture 4">
            <a:extLst>
              <a:ext uri="{FF2B5EF4-FFF2-40B4-BE49-F238E27FC236}">
                <a16:creationId xmlns:a16="http://schemas.microsoft.com/office/drawing/2014/main" id="{F0ACCB76-A46A-4FFE-95E4-7F0DA0985A5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57189" y="2514600"/>
            <a:ext cx="2829623" cy="2286000"/>
          </a:xfrm>
          <a:prstGeom prst="rect">
            <a:avLst/>
          </a:prstGeom>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extBox 2">
            <a:extLst>
              <a:ext uri="{FF2B5EF4-FFF2-40B4-BE49-F238E27FC236}">
                <a16:creationId xmlns:a16="http://schemas.microsoft.com/office/drawing/2014/main" id="{104B5A06-45EB-4DBB-B373-48091E2BBB4A}"/>
              </a:ext>
            </a:extLst>
          </p:cNvPr>
          <p:cNvSpPr txBox="1">
            <a:spLocks noChangeArrowheads="1"/>
          </p:cNvSpPr>
          <p:nvPr/>
        </p:nvSpPr>
        <p:spPr bwMode="auto">
          <a:xfrm>
            <a:off x="1905000" y="6396038"/>
            <a:ext cx="5867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32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9pPr>
          </a:lstStyle>
          <a:p>
            <a:pPr algn="ctr">
              <a:spcBef>
                <a:spcPct val="0"/>
              </a:spcBef>
              <a:buClrTx/>
              <a:buSzTx/>
              <a:buFontTx/>
              <a:buNone/>
            </a:pPr>
            <a:r>
              <a:rPr lang="en-US" altLang="en-US" sz="1400" dirty="0">
                <a:latin typeface="Calibri" panose="020F0502020204030204" pitchFamily="34" charset="0"/>
              </a:rPr>
              <a:t>Chart courtesy of Thomas Stegall</a:t>
            </a:r>
            <a:r>
              <a:rPr lang="en-US" altLang="en-US" sz="2400" dirty="0">
                <a:latin typeface="Calibri" panose="020F0502020204030204" pitchFamily="34" charset="0"/>
              </a:rPr>
              <a:t> </a:t>
            </a:r>
          </a:p>
        </p:txBody>
      </p:sp>
      <p:pic>
        <p:nvPicPr>
          <p:cNvPr id="83971" name="Picture 2">
            <a:extLst>
              <a:ext uri="{FF2B5EF4-FFF2-40B4-BE49-F238E27FC236}">
                <a16:creationId xmlns:a16="http://schemas.microsoft.com/office/drawing/2014/main" id="{DC26034D-8BDA-4A02-8114-F3172751BD03}"/>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852488" y="19050"/>
            <a:ext cx="7439025" cy="681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67CF9A0-3757-4327-8EBB-FBA9488F541C}"/>
              </a:ext>
            </a:extLst>
          </p:cNvPr>
          <p:cNvSpPr/>
          <p:nvPr/>
        </p:nvSpPr>
        <p:spPr>
          <a:xfrm>
            <a:off x="242888" y="1724025"/>
            <a:ext cx="8658225" cy="3046988"/>
          </a:xfrm>
          <a:prstGeom prst="rect">
            <a:avLst/>
          </a:prstGeom>
        </p:spPr>
        <p:txBody>
          <a:bodyPr wrap="square">
            <a:spAutoFit/>
          </a:bodyPr>
          <a:lstStyle/>
          <a:p>
            <a:pPr algn="just">
              <a:defRPr/>
            </a:pPr>
            <a:r>
              <a:rPr lang="en-US" sz="3200" dirty="0">
                <a:effectLst>
                  <a:outerShdw blurRad="38100" dist="38100" dir="2700000" algn="tl">
                    <a:srgbClr val="000000">
                      <a:alpha val="43137"/>
                    </a:srgbClr>
                  </a:outerShdw>
                </a:effectLst>
                <a:latin typeface="Calibri" panose="020F0502020204030204" pitchFamily="34" charset="0"/>
                <a:cs typeface="+mn-cs"/>
              </a:rPr>
              <a:t>“The act of </a:t>
            </a:r>
            <a:r>
              <a:rPr lang="en-US" sz="3200" b="1" i="1" u="sng" dirty="0">
                <a:solidFill>
                  <a:srgbClr val="FFFFCC"/>
                </a:solidFill>
                <a:effectLst>
                  <a:outerShdw blurRad="38100" dist="38100" dir="2700000" algn="tl">
                    <a:srgbClr val="000000">
                      <a:alpha val="43137"/>
                    </a:srgbClr>
                  </a:outerShdw>
                </a:effectLst>
                <a:latin typeface="Calibri" panose="020F0502020204030204" pitchFamily="34" charset="0"/>
                <a:cs typeface="+mn-cs"/>
              </a:rPr>
              <a:t>kenosis</a:t>
            </a:r>
            <a:r>
              <a:rPr lang="en-US" sz="3200" dirty="0">
                <a:effectLst>
                  <a:outerShdw blurRad="38100" dist="38100" dir="2700000" algn="tl">
                    <a:srgbClr val="000000">
                      <a:alpha val="43137"/>
                    </a:srgbClr>
                  </a:outerShdw>
                </a:effectLst>
                <a:latin typeface="Calibri" panose="020F0502020204030204" pitchFamily="34" charset="0"/>
                <a:cs typeface="+mn-cs"/>
              </a:rPr>
              <a:t> as stated in Philippians 2 may therefore be properly understood to mean that Christ surrendered no attribute of deity, but that He did voluntarily restrict their independent use in keeping with His purpose of living among men and their limitations.”</a:t>
            </a:r>
          </a:p>
        </p:txBody>
      </p:sp>
      <p:sp>
        <p:nvSpPr>
          <p:cNvPr id="3" name="TextBox 2">
            <a:extLst>
              <a:ext uri="{FF2B5EF4-FFF2-40B4-BE49-F238E27FC236}">
                <a16:creationId xmlns:a16="http://schemas.microsoft.com/office/drawing/2014/main" id="{35979333-E6E8-42F6-8593-F6A84ABBCFE6}"/>
              </a:ext>
            </a:extLst>
          </p:cNvPr>
          <p:cNvSpPr txBox="1"/>
          <p:nvPr/>
        </p:nvSpPr>
        <p:spPr>
          <a:xfrm>
            <a:off x="990600" y="223837"/>
            <a:ext cx="7086600" cy="1015663"/>
          </a:xfrm>
          <a:prstGeom prst="rect">
            <a:avLst/>
          </a:prstGeom>
          <a:noFill/>
        </p:spPr>
        <p:txBody>
          <a:bodyPr>
            <a:spAutoFit/>
          </a:bodyPr>
          <a:lstStyle/>
          <a:p>
            <a:pPr algn="ctr">
              <a:defRPr/>
            </a:pP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John Walvoord</a:t>
            </a:r>
          </a:p>
          <a:p>
            <a:pPr algn="ctr">
              <a:defRPr/>
            </a:pPr>
            <a:r>
              <a:rPr lang="en-US" i="1" dirty="0">
                <a:effectLst>
                  <a:outerShdw blurRad="38100" dist="38100" dir="2700000" algn="tl">
                    <a:srgbClr val="000000">
                      <a:alpha val="43137"/>
                    </a:srgbClr>
                  </a:outerShdw>
                </a:effectLst>
                <a:latin typeface="Calibri" panose="020F0502020204030204" pitchFamily="34" charset="0"/>
                <a:cs typeface="+mn-cs"/>
              </a:rPr>
              <a:t>Jesus Christ Our Lord</a:t>
            </a:r>
            <a:r>
              <a:rPr lang="en-US" dirty="0">
                <a:effectLst>
                  <a:outerShdw blurRad="38100" dist="38100" dir="2700000" algn="tl">
                    <a:srgbClr val="000000">
                      <a:alpha val="43137"/>
                    </a:srgbClr>
                  </a:outerShdw>
                </a:effectLst>
                <a:latin typeface="Calibri" panose="020F0502020204030204" pitchFamily="34" charset="0"/>
                <a:cs typeface="+mn-cs"/>
              </a:rPr>
              <a:t>, 143-44</a:t>
            </a:r>
          </a:p>
        </p:txBody>
      </p:sp>
      <p:pic>
        <p:nvPicPr>
          <p:cNvPr id="4" name="Picture 3">
            <a:extLst>
              <a:ext uri="{FF2B5EF4-FFF2-40B4-BE49-F238E27FC236}">
                <a16:creationId xmlns:a16="http://schemas.microsoft.com/office/drawing/2014/main" id="{39C2EA43-430E-4FB0-8B66-15874108057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200" y="76200"/>
            <a:ext cx="1097280" cy="1097280"/>
          </a:xfrm>
          <a:prstGeom prst="rect">
            <a:avLst/>
          </a:prstGeom>
          <a:ln w="28575">
            <a:solidFill>
              <a:schemeClr val="tx1"/>
            </a:solidFill>
          </a:ln>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a:extLst>
              <a:ext uri="{FF2B5EF4-FFF2-40B4-BE49-F238E27FC236}">
                <a16:creationId xmlns:a16="http://schemas.microsoft.com/office/drawing/2014/main" id="{EAE523D7-1020-4FEB-B40C-8C53D9890A2C}"/>
              </a:ext>
            </a:extLst>
          </p:cNvPr>
          <p:cNvSpPr>
            <a:spLocks noGrp="1" noChangeArrowheads="1"/>
          </p:cNvSpPr>
          <p:nvPr>
            <p:ph type="body" idx="4294967295"/>
          </p:nvPr>
        </p:nvSpPr>
        <p:spPr>
          <a:xfrm>
            <a:off x="247650" y="1447800"/>
            <a:ext cx="8648700" cy="4833936"/>
          </a:xfrm>
        </p:spPr>
        <p:txBody>
          <a:bodyPr/>
          <a:lstStyle/>
          <a:p>
            <a:pPr marL="457200" indent="-457200">
              <a:spcBef>
                <a:spcPts val="0"/>
              </a:spcBef>
              <a:spcAft>
                <a:spcPts val="1200"/>
              </a:spcAft>
              <a:defRPr/>
            </a:pPr>
            <a:r>
              <a:rPr lang="en-US" sz="3000" dirty="0">
                <a:effectLst>
                  <a:outerShdw blurRad="38100" dist="38100" dir="2700000" algn="tl">
                    <a:srgbClr val="000000">
                      <a:alpha val="43137"/>
                    </a:srgbClr>
                  </a:outerShdw>
                </a:effectLst>
              </a:rPr>
              <a:t>To restore God’s original purpose for man (5-8)</a:t>
            </a:r>
          </a:p>
          <a:p>
            <a:pPr marL="457200" indent="-457200">
              <a:spcBef>
                <a:spcPts val="0"/>
              </a:spcBef>
              <a:spcAft>
                <a:spcPts val="1200"/>
              </a:spcAft>
              <a:defRPr/>
            </a:pPr>
            <a:r>
              <a:rPr lang="en-US" sz="3000" dirty="0">
                <a:effectLst>
                  <a:outerShdw blurRad="38100" dist="38100" dir="2700000" algn="tl">
                    <a:srgbClr val="000000">
                      <a:alpha val="43137"/>
                    </a:srgbClr>
                  </a:outerShdw>
                </a:effectLst>
              </a:rPr>
              <a:t>To taste death for every man (9) </a:t>
            </a:r>
          </a:p>
          <a:p>
            <a:pPr marL="457200" indent="-457200">
              <a:spcBef>
                <a:spcPts val="0"/>
              </a:spcBef>
              <a:spcAft>
                <a:spcPts val="1200"/>
              </a:spcAft>
              <a:defRPr/>
            </a:pPr>
            <a:r>
              <a:rPr lang="en-US" sz="3000" dirty="0">
                <a:effectLst>
                  <a:outerShdw blurRad="38100" dist="38100" dir="2700000" algn="tl">
                    <a:srgbClr val="000000">
                      <a:alpha val="43137"/>
                    </a:srgbClr>
                  </a:outerShdw>
                </a:effectLst>
              </a:rPr>
              <a:t>To bring many to glory (10-13)</a:t>
            </a:r>
          </a:p>
          <a:p>
            <a:pPr marL="457200" indent="-457200">
              <a:spcBef>
                <a:spcPts val="0"/>
              </a:spcBef>
              <a:spcAft>
                <a:spcPts val="1200"/>
              </a:spcAft>
              <a:defRPr/>
            </a:pPr>
            <a:r>
              <a:rPr lang="en-US" sz="3000" dirty="0">
                <a:effectLst>
                  <a:outerShdw blurRad="38100" dist="38100" dir="2700000" algn="tl">
                    <a:srgbClr val="000000">
                      <a:alpha val="43137"/>
                    </a:srgbClr>
                  </a:outerShdw>
                </a:effectLst>
              </a:rPr>
              <a:t>To break Satan’s rule over humanity (14)</a:t>
            </a:r>
          </a:p>
          <a:p>
            <a:pPr marL="457200" indent="-457200">
              <a:spcBef>
                <a:spcPts val="0"/>
              </a:spcBef>
              <a:spcAft>
                <a:spcPts val="1200"/>
              </a:spcAft>
              <a:defRPr/>
            </a:pPr>
            <a:r>
              <a:rPr lang="en-US" sz="3000" dirty="0">
                <a:effectLst>
                  <a:outerShdw blurRad="38100" dist="38100" dir="2700000" algn="tl">
                    <a:srgbClr val="000000">
                      <a:alpha val="43137"/>
                    </a:srgbClr>
                  </a:outerShdw>
                </a:effectLst>
              </a:rPr>
              <a:t>To remove the fear of death (15)</a:t>
            </a:r>
          </a:p>
          <a:p>
            <a:pPr marL="457200" indent="-457200">
              <a:spcBef>
                <a:spcPts val="0"/>
              </a:spcBef>
              <a:spcAft>
                <a:spcPts val="1200"/>
              </a:spcAft>
              <a:defRPr/>
            </a:pPr>
            <a:r>
              <a:rPr lang="en-US" sz="3000" dirty="0">
                <a:effectLst>
                  <a:outerShdw blurRad="38100" dist="38100" dir="2700000" algn="tl">
                    <a:srgbClr val="000000">
                      <a:alpha val="43137"/>
                    </a:srgbClr>
                  </a:outerShdw>
                </a:effectLst>
              </a:rPr>
              <a:t>To become our merciful high priest (16-17a)</a:t>
            </a:r>
          </a:p>
          <a:p>
            <a:pPr marL="457200" indent="-457200">
              <a:spcBef>
                <a:spcPts val="0"/>
              </a:spcBef>
              <a:spcAft>
                <a:spcPts val="1200"/>
              </a:spcAft>
              <a:defRPr/>
            </a:pPr>
            <a:r>
              <a:rPr lang="en-US" sz="3000" dirty="0">
                <a:effectLst>
                  <a:outerShdw blurRad="38100" dist="38100" dir="2700000" algn="tl">
                    <a:srgbClr val="000000">
                      <a:alpha val="43137"/>
                    </a:srgbClr>
                  </a:outerShdw>
                </a:effectLst>
              </a:rPr>
              <a:t>To make a complete purification for sin (17b)</a:t>
            </a:r>
          </a:p>
          <a:p>
            <a:pPr marL="457200" indent="-457200">
              <a:spcBef>
                <a:spcPts val="0"/>
              </a:spcBef>
              <a:spcAft>
                <a:spcPts val="1200"/>
              </a:spcAft>
              <a:defRPr/>
            </a:pPr>
            <a:r>
              <a:rPr lang="en-US" sz="3000" b="1" u="sng" dirty="0">
                <a:solidFill>
                  <a:srgbClr val="FFFFCC"/>
                </a:solidFill>
                <a:effectLst>
                  <a:outerShdw blurRad="38100" dist="38100" dir="2700000" algn="tl">
                    <a:srgbClr val="000000">
                      <a:alpha val="43137"/>
                    </a:srgbClr>
                  </a:outerShdw>
                </a:effectLst>
              </a:rPr>
              <a:t>To sympathize with those tested (18)</a:t>
            </a:r>
          </a:p>
        </p:txBody>
      </p:sp>
      <p:sp>
        <p:nvSpPr>
          <p:cNvPr id="5" name="TextBox 4">
            <a:extLst>
              <a:ext uri="{FF2B5EF4-FFF2-40B4-BE49-F238E27FC236}">
                <a16:creationId xmlns:a16="http://schemas.microsoft.com/office/drawing/2014/main" id="{E7FB995B-B972-42DE-9BD6-16D85C4C5846}"/>
              </a:ext>
            </a:extLst>
          </p:cNvPr>
          <p:cNvSpPr txBox="1"/>
          <p:nvPr/>
        </p:nvSpPr>
        <p:spPr>
          <a:xfrm>
            <a:off x="609600" y="6477000"/>
            <a:ext cx="7924800" cy="307975"/>
          </a:xfrm>
          <a:prstGeom prst="rect">
            <a:avLst/>
          </a:prstGeom>
          <a:noFill/>
        </p:spPr>
        <p:txBody>
          <a:bodyPr>
            <a:spAutoFit/>
          </a:bodyPr>
          <a:lstStyle/>
          <a:p>
            <a:pPr algn="ctr">
              <a:defRPr/>
            </a:pPr>
            <a:r>
              <a:rPr lang="en-US" sz="1400" dirty="0">
                <a:effectLst>
                  <a:outerShdw blurRad="38100" dist="38100" dir="2700000" algn="tl">
                    <a:srgbClr val="000000">
                      <a:alpha val="43137"/>
                    </a:srgbClr>
                  </a:outerShdw>
                </a:effectLst>
                <a:latin typeface="Calibri" panose="020F0502020204030204" pitchFamily="34" charset="0"/>
                <a:cs typeface="+mn-cs"/>
              </a:rPr>
              <a:t>Adapted from J. Dwight Pentecost, </a:t>
            </a:r>
            <a:r>
              <a:rPr lang="en-US" sz="1400" i="1" dirty="0">
                <a:effectLst>
                  <a:outerShdw blurRad="38100" dist="38100" dir="2700000" algn="tl">
                    <a:srgbClr val="000000">
                      <a:alpha val="43137"/>
                    </a:srgbClr>
                  </a:outerShdw>
                </a:effectLst>
                <a:latin typeface="Calibri" panose="020F0502020204030204" pitchFamily="34" charset="0"/>
                <a:cs typeface="+mn-cs"/>
              </a:rPr>
              <a:t>Faith that Endures</a:t>
            </a:r>
            <a:r>
              <a:rPr lang="en-US" sz="1400" dirty="0">
                <a:effectLst>
                  <a:outerShdw blurRad="38100" dist="38100" dir="2700000" algn="tl">
                    <a:srgbClr val="000000">
                      <a:alpha val="43137"/>
                    </a:srgbClr>
                  </a:outerShdw>
                </a:effectLst>
                <a:latin typeface="Calibri" panose="020F0502020204030204" pitchFamily="34" charset="0"/>
                <a:cs typeface="+mn-cs"/>
              </a:rPr>
              <a:t> (Grand Rapids, MI: </a:t>
            </a:r>
            <a:r>
              <a:rPr lang="en-US" sz="1400" dirty="0" err="1">
                <a:effectLst>
                  <a:outerShdw blurRad="38100" dist="38100" dir="2700000" algn="tl">
                    <a:srgbClr val="000000">
                      <a:alpha val="43137"/>
                    </a:srgbClr>
                  </a:outerShdw>
                </a:effectLst>
                <a:latin typeface="Calibri" panose="020F0502020204030204" pitchFamily="34" charset="0"/>
                <a:cs typeface="+mn-cs"/>
              </a:rPr>
              <a:t>Kregel</a:t>
            </a:r>
            <a:r>
              <a:rPr lang="en-US" sz="1400" dirty="0">
                <a:effectLst>
                  <a:outerShdw blurRad="38100" dist="38100" dir="2700000" algn="tl">
                    <a:srgbClr val="000000">
                      <a:alpha val="43137"/>
                    </a:srgbClr>
                  </a:outerShdw>
                </a:effectLst>
                <a:latin typeface="Calibri" panose="020F0502020204030204" pitchFamily="34" charset="0"/>
                <a:cs typeface="+mn-cs"/>
              </a:rPr>
              <a:t>, 2000), 60-71.</a:t>
            </a:r>
          </a:p>
        </p:txBody>
      </p:sp>
      <p:sp>
        <p:nvSpPr>
          <p:cNvPr id="6" name="Rectangle 2">
            <a:extLst>
              <a:ext uri="{FF2B5EF4-FFF2-40B4-BE49-F238E27FC236}">
                <a16:creationId xmlns:a16="http://schemas.microsoft.com/office/drawing/2014/main" id="{A4B16A1D-259F-4D91-ABD8-E997B6B10D94}"/>
              </a:ext>
            </a:extLst>
          </p:cNvPr>
          <p:cNvSpPr txBox="1">
            <a:spLocks noChangeArrowheads="1"/>
          </p:cNvSpPr>
          <p:nvPr/>
        </p:nvSpPr>
        <p:spPr bwMode="auto">
          <a:xfrm>
            <a:off x="2324100" y="185737"/>
            <a:ext cx="4495800" cy="95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a:defRPr/>
            </a:pPr>
            <a:r>
              <a:rPr lang="en-US" altLang="en-US" sz="3600" kern="0" dirty="0">
                <a:effectLst>
                  <a:outerShdw blurRad="38100" dist="38100" dir="2700000" algn="tl">
                    <a:srgbClr val="000000">
                      <a:alpha val="43137"/>
                    </a:srgbClr>
                  </a:outerShdw>
                </a:effectLst>
                <a:latin typeface="Calibri" panose="020F0502020204030204" pitchFamily="34" charset="0"/>
              </a:rPr>
              <a:t>Why God Became Man</a:t>
            </a:r>
            <a:br>
              <a:rPr lang="en-US" altLang="en-US" sz="4000" kern="0" dirty="0">
                <a:effectLst>
                  <a:outerShdw blurRad="38100" dist="38100" dir="2700000" algn="tl">
                    <a:srgbClr val="000000">
                      <a:alpha val="43137"/>
                    </a:srgbClr>
                  </a:outerShdw>
                </a:effectLst>
                <a:latin typeface="Calibri" panose="020F0502020204030204" pitchFamily="34" charset="0"/>
              </a:rPr>
            </a:br>
            <a:r>
              <a:rPr lang="en-US" altLang="en-US" sz="3000" dirty="0">
                <a:solidFill>
                  <a:schemeClr val="tx1"/>
                </a:solidFill>
                <a:effectLst>
                  <a:outerShdw blurRad="38100" dist="38100" dir="2700000" algn="tl">
                    <a:srgbClr val="000000">
                      <a:alpha val="43137"/>
                    </a:srgbClr>
                  </a:outerShdw>
                </a:effectLst>
                <a:latin typeface="Calibri" panose="020F0502020204030204" pitchFamily="34" charset="0"/>
                <a:ea typeface="+mn-ea"/>
                <a:cs typeface="+mn-cs"/>
              </a:rPr>
              <a:t>(Heb. 2:5-18)</a:t>
            </a:r>
          </a:p>
        </p:txBody>
      </p:sp>
      <p:pic>
        <p:nvPicPr>
          <p:cNvPr id="7" name="Picture 4" descr="C:\Documents and Settings\Owner\Application Data\Microsoft\Media Catalog\Downloaded Clips\cl79\j0304869.wmf">
            <a:extLst>
              <a:ext uri="{FF2B5EF4-FFF2-40B4-BE49-F238E27FC236}">
                <a16:creationId xmlns:a16="http://schemas.microsoft.com/office/drawing/2014/main" id="{7BB7B08C-50D6-431C-B571-44C37C455D40}"/>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97352" y="42863"/>
            <a:ext cx="1270448"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3546309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3A77532-1C11-4BF6-A0DE-E11C76E5BEE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a:extLst>
              <a:ext uri="{FF2B5EF4-FFF2-40B4-BE49-F238E27FC236}">
                <a16:creationId xmlns:a16="http://schemas.microsoft.com/office/drawing/2014/main" id="{8E5C590A-D180-4D7F-B04A-7470CC04B9A7}"/>
              </a:ext>
            </a:extLst>
          </p:cNvPr>
          <p:cNvSpPr>
            <a:spLocks noChangeArrowheads="1"/>
          </p:cNvSpPr>
          <p:nvPr/>
        </p:nvSpPr>
        <p:spPr bwMode="auto">
          <a:xfrm>
            <a:off x="0" y="0"/>
            <a:ext cx="9144000" cy="2523768"/>
          </a:xfrm>
          <a:prstGeom prst="rect">
            <a:avLst/>
          </a:prstGeom>
          <a:noFill/>
          <a:ln w="28575">
            <a:noFill/>
            <a:miter lim="800000"/>
            <a:headEnd/>
            <a:tailEnd/>
          </a:ln>
        </p:spPr>
        <p:txBody>
          <a:bodyPr wrap="square">
            <a:spAutoFit/>
          </a:bodyPr>
          <a:lstStyle/>
          <a:p>
            <a:pPr algn="ctr">
              <a:spcAft>
                <a:spcPts val="1200"/>
              </a:spcAft>
              <a:defRPr/>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Hebrews 2:18</a:t>
            </a:r>
          </a:p>
          <a:p>
            <a:pPr algn="just">
              <a:defRPr/>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since He Himself was tempted in that which He has suffered, He is able to come to the aid of those who are tempted.</a:t>
            </a:r>
          </a:p>
        </p:txBody>
      </p:sp>
      <p:pic>
        <p:nvPicPr>
          <p:cNvPr id="3" name="Picture 2">
            <a:extLst>
              <a:ext uri="{FF2B5EF4-FFF2-40B4-BE49-F238E27FC236}">
                <a16:creationId xmlns:a16="http://schemas.microsoft.com/office/drawing/2014/main" id="{F36F3C3F-CA4B-42D1-9A46-4D1CBF5A5EB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683043" y="2514600"/>
            <a:ext cx="3777915" cy="2286000"/>
          </a:xfrm>
          <a:prstGeom prst="rect">
            <a:avLst/>
          </a:prstGeom>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a:extLst>
              <a:ext uri="{FF2B5EF4-FFF2-40B4-BE49-F238E27FC236}">
                <a16:creationId xmlns:a16="http://schemas.microsoft.com/office/drawing/2014/main" id="{805C966C-07D6-429E-888C-7BDA3EA1DC10}"/>
              </a:ext>
            </a:extLst>
          </p:cNvPr>
          <p:cNvSpPr>
            <a:spLocks noGrp="1" noChangeArrowheads="1"/>
          </p:cNvSpPr>
          <p:nvPr>
            <p:ph type="title"/>
          </p:nvPr>
        </p:nvSpPr>
        <p:spPr>
          <a:xfrm>
            <a:off x="533400" y="228600"/>
            <a:ext cx="8077200" cy="838200"/>
          </a:xfrm>
        </p:spPr>
        <p:txBody>
          <a:bodyPr/>
          <a:lstStyle/>
          <a:p>
            <a:pPr algn="ctr"/>
            <a:r>
              <a:rPr lang="en-US" altLang="en-US" sz="3600" dirty="0">
                <a:effectLst>
                  <a:outerShdw blurRad="38100" dist="38100" dir="2700000" algn="tl">
                    <a:srgbClr val="000000">
                      <a:alpha val="43137"/>
                    </a:srgbClr>
                  </a:outerShdw>
                </a:effectLst>
                <a:latin typeface="Calibri" panose="020F0502020204030204" pitchFamily="34" charset="0"/>
              </a:rPr>
              <a:t>To Become Man’s Merciful High Priest</a:t>
            </a:r>
          </a:p>
        </p:txBody>
      </p:sp>
      <p:sp>
        <p:nvSpPr>
          <p:cNvPr id="9219" name="Rectangle 3">
            <a:extLst>
              <a:ext uri="{FF2B5EF4-FFF2-40B4-BE49-F238E27FC236}">
                <a16:creationId xmlns:a16="http://schemas.microsoft.com/office/drawing/2014/main" id="{76018B3B-69E3-478C-8E67-5A171FD9F6E0}"/>
              </a:ext>
            </a:extLst>
          </p:cNvPr>
          <p:cNvSpPr>
            <a:spLocks noGrp="1" noChangeArrowheads="1"/>
          </p:cNvSpPr>
          <p:nvPr>
            <p:ph type="body" idx="1"/>
          </p:nvPr>
        </p:nvSpPr>
        <p:spPr>
          <a:xfrm>
            <a:off x="685800" y="1295400"/>
            <a:ext cx="7772400" cy="2209800"/>
          </a:xfrm>
        </p:spPr>
        <p:txBody>
          <a:bodyPr/>
          <a:lstStyle/>
          <a:p>
            <a:pPr marL="457200" indent="-457200">
              <a:spcBef>
                <a:spcPts val="1200"/>
              </a:spcBef>
              <a:spcAft>
                <a:spcPts val="1200"/>
              </a:spcAft>
              <a:defRPr/>
            </a:pPr>
            <a:r>
              <a:rPr lang="en-US" dirty="0">
                <a:effectLst>
                  <a:outerShdw blurRad="38100" dist="38100" dir="2700000" algn="tl">
                    <a:srgbClr val="000000">
                      <a:alpha val="43137"/>
                    </a:srgbClr>
                  </a:outerShdw>
                </a:effectLst>
                <a:latin typeface="Calibri" panose="020F0502020204030204" pitchFamily="34" charset="0"/>
              </a:rPr>
              <a:t>Definition of a priest</a:t>
            </a:r>
          </a:p>
          <a:p>
            <a:pPr marL="457200" indent="-457200">
              <a:spcBef>
                <a:spcPts val="1200"/>
              </a:spcBef>
              <a:spcAft>
                <a:spcPts val="1200"/>
              </a:spcAft>
              <a:defRPr/>
            </a:pPr>
            <a:r>
              <a:rPr lang="en-US" dirty="0">
                <a:effectLst>
                  <a:outerShdw blurRad="38100" dist="38100" dir="2700000" algn="tl">
                    <a:srgbClr val="000000">
                      <a:alpha val="43137"/>
                    </a:srgbClr>
                  </a:outerShdw>
                </a:effectLst>
                <a:latin typeface="Calibri" panose="020F0502020204030204" pitchFamily="34" charset="0"/>
              </a:rPr>
              <a:t>Christ experienced temptations (</a:t>
            </a:r>
            <a:r>
              <a:rPr lang="en-US" dirty="0" err="1">
                <a:effectLst>
                  <a:outerShdw blurRad="38100" dist="38100" dir="2700000" algn="tl">
                    <a:srgbClr val="000000">
                      <a:alpha val="43137"/>
                    </a:srgbClr>
                  </a:outerShdw>
                </a:effectLst>
                <a:latin typeface="Calibri" panose="020F0502020204030204" pitchFamily="34" charset="0"/>
              </a:rPr>
              <a:t>Heb</a:t>
            </a:r>
            <a:r>
              <a:rPr lang="en-US" dirty="0">
                <a:effectLst>
                  <a:outerShdw blurRad="38100" dist="38100" dir="2700000" algn="tl">
                    <a:srgbClr val="000000">
                      <a:alpha val="43137"/>
                    </a:srgbClr>
                  </a:outerShdw>
                </a:effectLst>
                <a:latin typeface="Calibri" panose="020F0502020204030204" pitchFamily="34" charset="0"/>
              </a:rPr>
              <a:t> 2:18)</a:t>
            </a:r>
          </a:p>
          <a:p>
            <a:pPr marL="457200" indent="-457200">
              <a:spcBef>
                <a:spcPts val="1200"/>
              </a:spcBef>
              <a:spcAft>
                <a:spcPts val="1200"/>
              </a:spcAft>
              <a:defRPr/>
            </a:pPr>
            <a:r>
              <a:rPr lang="en-US" dirty="0">
                <a:effectLst>
                  <a:outerShdw blurRad="38100" dist="38100" dir="2700000" algn="tl">
                    <a:srgbClr val="000000">
                      <a:alpha val="43137"/>
                    </a:srgbClr>
                  </a:outerShdw>
                </a:effectLst>
                <a:latin typeface="Calibri" panose="020F0502020204030204" pitchFamily="34" charset="0"/>
              </a:rPr>
              <a:t>Christ experienced our trials (</a:t>
            </a:r>
            <a:r>
              <a:rPr lang="en-US" dirty="0" err="1">
                <a:effectLst>
                  <a:outerShdw blurRad="38100" dist="38100" dir="2700000" algn="tl">
                    <a:srgbClr val="000000">
                      <a:alpha val="43137"/>
                    </a:srgbClr>
                  </a:outerShdw>
                </a:effectLst>
                <a:latin typeface="Calibri" panose="020F0502020204030204" pitchFamily="34" charset="0"/>
              </a:rPr>
              <a:t>Heb</a:t>
            </a:r>
            <a:r>
              <a:rPr lang="en-US" dirty="0">
                <a:effectLst>
                  <a:outerShdw blurRad="38100" dist="38100" dir="2700000" algn="tl">
                    <a:srgbClr val="000000">
                      <a:alpha val="43137"/>
                    </a:srgbClr>
                  </a:outerShdw>
                </a:effectLst>
                <a:latin typeface="Calibri" panose="020F0502020204030204" pitchFamily="34" charset="0"/>
              </a:rPr>
              <a:t> 4:15)</a:t>
            </a:r>
          </a:p>
        </p:txBody>
      </p:sp>
      <p:pic>
        <p:nvPicPr>
          <p:cNvPr id="5" name="Picture 4">
            <a:extLst>
              <a:ext uri="{FF2B5EF4-FFF2-40B4-BE49-F238E27FC236}">
                <a16:creationId xmlns:a16="http://schemas.microsoft.com/office/drawing/2014/main" id="{64307371-3227-46BB-8E6D-60B87DF5B4D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378536" y="3627120"/>
            <a:ext cx="4386928" cy="2926080"/>
          </a:xfrm>
          <a:prstGeom prst="rect">
            <a:avLst/>
          </a:prstGeom>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1">
            <a:extLst>
              <a:ext uri="{FF2B5EF4-FFF2-40B4-BE49-F238E27FC236}">
                <a16:creationId xmlns:a16="http://schemas.microsoft.com/office/drawing/2014/main" id="{9FE1277F-4881-4CC6-BEE6-E15D57B8EB89}"/>
              </a:ext>
            </a:extLst>
          </p:cNvPr>
          <p:cNvSpPr>
            <a:spLocks noGrp="1" noChangeArrowheads="1"/>
          </p:cNvSpPr>
          <p:nvPr>
            <p:ph type="title"/>
          </p:nvPr>
        </p:nvSpPr>
        <p:spPr>
          <a:xfrm>
            <a:off x="1600200" y="228600"/>
            <a:ext cx="5943600" cy="685800"/>
          </a:xfrm>
        </p:spPr>
        <p:txBody>
          <a:bodyPr/>
          <a:lstStyle/>
          <a:p>
            <a:pPr algn="ctr"/>
            <a:r>
              <a:rPr lang="en-US" altLang="en-US" sz="3600" dirty="0">
                <a:effectLst>
                  <a:outerShdw blurRad="38100" dist="38100" dir="2700000" algn="tl">
                    <a:srgbClr val="000000">
                      <a:alpha val="43137"/>
                    </a:srgbClr>
                  </a:outerShdw>
                </a:effectLst>
                <a:latin typeface="Calibri" panose="020F0502020204030204" pitchFamily="34" charset="0"/>
              </a:rPr>
              <a:t>Christ’s Human Experiences</a:t>
            </a:r>
          </a:p>
        </p:txBody>
      </p:sp>
      <p:sp>
        <p:nvSpPr>
          <p:cNvPr id="3" name="Content Placeholder 2">
            <a:extLst>
              <a:ext uri="{FF2B5EF4-FFF2-40B4-BE49-F238E27FC236}">
                <a16:creationId xmlns:a16="http://schemas.microsoft.com/office/drawing/2014/main" id="{1F14ECF8-D4B8-4181-A644-621C49024406}"/>
              </a:ext>
            </a:extLst>
          </p:cNvPr>
          <p:cNvSpPr>
            <a:spLocks noGrp="1"/>
          </p:cNvSpPr>
          <p:nvPr>
            <p:ph idx="1"/>
          </p:nvPr>
        </p:nvSpPr>
        <p:spPr>
          <a:xfrm>
            <a:off x="304800" y="1143000"/>
            <a:ext cx="6019800" cy="5334000"/>
          </a:xfrm>
        </p:spPr>
        <p:txBody>
          <a:bodyPr/>
          <a:lstStyle/>
          <a:p>
            <a:pPr marL="457200" indent="-457200">
              <a:spcBef>
                <a:spcPts val="600"/>
              </a:spcBef>
              <a:spcAft>
                <a:spcPts val="600"/>
              </a:spcAft>
              <a:defRPr/>
            </a:pPr>
            <a:r>
              <a:rPr lang="en-US" sz="2800" dirty="0">
                <a:effectLst>
                  <a:outerShdw blurRad="38100" dist="38100" dir="2700000" algn="tl">
                    <a:srgbClr val="000000">
                      <a:alpha val="43137"/>
                    </a:srgbClr>
                  </a:outerShdw>
                </a:effectLst>
                <a:latin typeface="Calibri" panose="020F0502020204030204" pitchFamily="34" charset="0"/>
              </a:rPr>
              <a:t>Labor (Mark 6:3)</a:t>
            </a:r>
          </a:p>
          <a:p>
            <a:pPr marL="457200" indent="-457200">
              <a:spcBef>
                <a:spcPts val="600"/>
              </a:spcBef>
              <a:spcAft>
                <a:spcPts val="600"/>
              </a:spcAft>
              <a:defRPr/>
            </a:pPr>
            <a:r>
              <a:rPr lang="en-US" sz="2800" dirty="0">
                <a:effectLst>
                  <a:outerShdw blurRad="38100" dist="38100" dir="2700000" algn="tl">
                    <a:srgbClr val="000000">
                      <a:alpha val="43137"/>
                    </a:srgbClr>
                  </a:outerShdw>
                </a:effectLst>
                <a:latin typeface="Calibri" panose="020F0502020204030204" pitchFamily="34" charset="0"/>
              </a:rPr>
              <a:t>Distress (Luke 22:44)</a:t>
            </a:r>
          </a:p>
          <a:p>
            <a:pPr marL="457200" indent="-457200">
              <a:spcBef>
                <a:spcPts val="600"/>
              </a:spcBef>
              <a:spcAft>
                <a:spcPts val="600"/>
              </a:spcAft>
              <a:defRPr/>
            </a:pPr>
            <a:r>
              <a:rPr lang="en-US" sz="2800" dirty="0">
                <a:effectLst>
                  <a:outerShdw blurRad="38100" dist="38100" dir="2700000" algn="tl">
                    <a:srgbClr val="000000">
                      <a:alpha val="43137"/>
                    </a:srgbClr>
                  </a:outerShdw>
                </a:effectLst>
                <a:latin typeface="Calibri" panose="020F0502020204030204" pitchFamily="34" charset="0"/>
              </a:rPr>
              <a:t>Being troubled (John 12:27)</a:t>
            </a:r>
          </a:p>
          <a:p>
            <a:pPr marL="457200" indent="-457200">
              <a:spcBef>
                <a:spcPts val="600"/>
              </a:spcBef>
              <a:spcAft>
                <a:spcPts val="600"/>
              </a:spcAft>
              <a:defRPr/>
            </a:pPr>
            <a:r>
              <a:rPr lang="en-US" sz="2800" dirty="0">
                <a:effectLst>
                  <a:outerShdw blurRad="38100" dist="38100" dir="2700000" algn="tl">
                    <a:srgbClr val="000000">
                      <a:alpha val="43137"/>
                    </a:srgbClr>
                  </a:outerShdw>
                </a:effectLst>
                <a:latin typeface="Calibri" panose="020F0502020204030204" pitchFamily="34" charset="0"/>
              </a:rPr>
              <a:t>Thirst (John 19:28)</a:t>
            </a:r>
          </a:p>
          <a:p>
            <a:pPr marL="457200" indent="-457200">
              <a:spcBef>
                <a:spcPts val="600"/>
              </a:spcBef>
              <a:spcAft>
                <a:spcPts val="600"/>
              </a:spcAft>
              <a:defRPr/>
            </a:pPr>
            <a:r>
              <a:rPr lang="en-US" sz="2800" dirty="0">
                <a:effectLst>
                  <a:outerShdw blurRad="38100" dist="38100" dir="2700000" algn="tl">
                    <a:srgbClr val="000000">
                      <a:alpha val="43137"/>
                    </a:srgbClr>
                  </a:outerShdw>
                </a:effectLst>
                <a:latin typeface="Calibri" panose="020F0502020204030204" pitchFamily="34" charset="0"/>
              </a:rPr>
              <a:t>Hunger (Matt 4:2)</a:t>
            </a:r>
          </a:p>
          <a:p>
            <a:pPr marL="457200" indent="-457200">
              <a:spcBef>
                <a:spcPts val="600"/>
              </a:spcBef>
              <a:spcAft>
                <a:spcPts val="600"/>
              </a:spcAft>
              <a:defRPr/>
            </a:pPr>
            <a:r>
              <a:rPr lang="en-US" sz="2800" dirty="0">
                <a:effectLst>
                  <a:outerShdw blurRad="38100" dist="38100" dir="2700000" algn="tl">
                    <a:srgbClr val="000000">
                      <a:alpha val="43137"/>
                    </a:srgbClr>
                  </a:outerShdw>
                </a:effectLst>
                <a:latin typeface="Calibri" panose="020F0502020204030204" pitchFamily="34" charset="0"/>
              </a:rPr>
              <a:t>Fatigue (John 4:6)</a:t>
            </a:r>
          </a:p>
          <a:p>
            <a:pPr marL="457200" indent="-457200">
              <a:spcBef>
                <a:spcPts val="600"/>
              </a:spcBef>
              <a:spcAft>
                <a:spcPts val="600"/>
              </a:spcAft>
              <a:defRPr/>
            </a:pPr>
            <a:r>
              <a:rPr lang="en-US" sz="2800" dirty="0">
                <a:effectLst>
                  <a:outerShdw blurRad="38100" dist="38100" dir="2700000" algn="tl">
                    <a:srgbClr val="000000">
                      <a:alpha val="43137"/>
                    </a:srgbClr>
                  </a:outerShdw>
                </a:effectLst>
                <a:latin typeface="Calibri" panose="020F0502020204030204" pitchFamily="34" charset="0"/>
              </a:rPr>
              <a:t>Sadness (John 11:35)</a:t>
            </a:r>
          </a:p>
          <a:p>
            <a:pPr marL="457200" indent="-457200">
              <a:spcBef>
                <a:spcPts val="600"/>
              </a:spcBef>
              <a:spcAft>
                <a:spcPts val="600"/>
              </a:spcAft>
              <a:defRPr/>
            </a:pPr>
            <a:r>
              <a:rPr lang="en-US" sz="2800" dirty="0">
                <a:effectLst>
                  <a:outerShdw blurRad="38100" dist="38100" dir="2700000" algn="tl">
                    <a:srgbClr val="000000">
                      <a:alpha val="43137"/>
                    </a:srgbClr>
                  </a:outerShdw>
                </a:effectLst>
                <a:latin typeface="Calibri" panose="020F0502020204030204" pitchFamily="34" charset="0"/>
              </a:rPr>
              <a:t>Lack of understanding (Matt 24:36)</a:t>
            </a:r>
          </a:p>
          <a:p>
            <a:pPr marL="457200" indent="-457200">
              <a:spcBef>
                <a:spcPts val="600"/>
              </a:spcBef>
              <a:spcAft>
                <a:spcPts val="600"/>
              </a:spcAft>
              <a:defRPr/>
            </a:pPr>
            <a:r>
              <a:rPr lang="en-US" sz="2800" dirty="0">
                <a:effectLst>
                  <a:outerShdw blurRad="38100" dist="38100" dir="2700000" algn="tl">
                    <a:srgbClr val="000000">
                      <a:alpha val="43137"/>
                    </a:srgbClr>
                  </a:outerShdw>
                </a:effectLst>
                <a:latin typeface="Calibri" panose="020F0502020204030204" pitchFamily="34" charset="0"/>
              </a:rPr>
              <a:t>Temptation (Luke 4:1-13; Heb. 4:15)</a:t>
            </a:r>
          </a:p>
        </p:txBody>
      </p:sp>
      <p:pic>
        <p:nvPicPr>
          <p:cNvPr id="2" name="Picture 1">
            <a:extLst>
              <a:ext uri="{FF2B5EF4-FFF2-40B4-BE49-F238E27FC236}">
                <a16:creationId xmlns:a16="http://schemas.microsoft.com/office/drawing/2014/main" id="{E08B3341-DC05-4FB1-B0C6-393612F7C49E}"/>
              </a:ext>
            </a:extLst>
          </p:cNvPr>
          <p:cNvPicPr>
            <a:picLocks noChangeAspect="1"/>
          </p:cNvPicPr>
          <p:nvPr/>
        </p:nvPicPr>
        <p:blipFill>
          <a:blip r:embed="rId2"/>
          <a:stretch>
            <a:fillRect/>
          </a:stretch>
        </p:blipFill>
        <p:spPr>
          <a:xfrm>
            <a:off x="5410200" y="1524000"/>
            <a:ext cx="3652684" cy="3200400"/>
          </a:xfrm>
          <a:prstGeom prst="ellipse">
            <a:avLst/>
          </a:prstGeom>
          <a:ln>
            <a:noFill/>
          </a:ln>
          <a:effectLst>
            <a:softEdge rad="112500"/>
          </a:effectLst>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98E65A2-13E0-4868-8CDB-B8E432B963B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a:extLst>
              <a:ext uri="{FF2B5EF4-FFF2-40B4-BE49-F238E27FC236}">
                <a16:creationId xmlns:a16="http://schemas.microsoft.com/office/drawing/2014/main" id="{A1994361-9F2D-4D4C-8E7E-8723025A3285}"/>
              </a:ext>
            </a:extLst>
          </p:cNvPr>
          <p:cNvSpPr>
            <a:spLocks noChangeArrowheads="1"/>
          </p:cNvSpPr>
          <p:nvPr/>
        </p:nvSpPr>
        <p:spPr bwMode="auto">
          <a:xfrm>
            <a:off x="0" y="0"/>
            <a:ext cx="9144000" cy="4739759"/>
          </a:xfrm>
          <a:prstGeom prst="rect">
            <a:avLst/>
          </a:prstGeom>
          <a:noFill/>
          <a:ln w="28575">
            <a:noFill/>
            <a:miter lim="800000"/>
            <a:headEnd/>
            <a:tailEnd/>
          </a:ln>
        </p:spPr>
        <p:txBody>
          <a:bodyPr wrap="square">
            <a:spAutoFit/>
          </a:bodyPr>
          <a:lstStyle/>
          <a:p>
            <a:pPr algn="ctr">
              <a:spcAft>
                <a:spcPts val="1200"/>
              </a:spcAft>
              <a:defRPr/>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Hebrews 4:15-16</a:t>
            </a:r>
          </a:p>
          <a:p>
            <a:pPr algn="just">
              <a:defRPr/>
            </a:pP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15 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we do not have a high priest who cannot sympathize with our weaknesses, but One who has been tempted in all things as </a:t>
            </a:r>
            <a:r>
              <a:rPr lang="en-US" sz="3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we are, yet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without sin.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16 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Therefore let us draw near with confidence to the throne of grace, so that we may receive mercy and find grace to help in time of need.</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62" name="Title 1">
            <a:extLst>
              <a:ext uri="{FF2B5EF4-FFF2-40B4-BE49-F238E27FC236}">
                <a16:creationId xmlns:a16="http://schemas.microsoft.com/office/drawing/2014/main" id="{787A74CF-B70A-44EE-AC93-645F2DE06B8D}"/>
              </a:ext>
            </a:extLst>
          </p:cNvPr>
          <p:cNvSpPr>
            <a:spLocks noGrp="1" noChangeArrowheads="1"/>
          </p:cNvSpPr>
          <p:nvPr>
            <p:ph type="title" idx="4294967295"/>
          </p:nvPr>
        </p:nvSpPr>
        <p:spPr>
          <a:xfrm>
            <a:off x="685800" y="2857500"/>
            <a:ext cx="7772400" cy="1143000"/>
          </a:xfrm>
        </p:spPr>
        <p:txBody>
          <a:bodyPr/>
          <a:lstStyle/>
          <a:p>
            <a:pPr algn="ctr"/>
            <a:r>
              <a:rPr lang="en-US" altLang="en-US" sz="6000" dirty="0">
                <a:effectLst>
                  <a:outerShdw blurRad="38100" dist="38100" dir="2700000" algn="tl">
                    <a:srgbClr val="000000">
                      <a:alpha val="43137"/>
                    </a:srgbClr>
                  </a:outerShdw>
                </a:effectLst>
                <a:latin typeface="Calibri" panose="020F0502020204030204" pitchFamily="34" charset="0"/>
              </a:rPr>
              <a:t>Conclusion</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a:extLst>
              <a:ext uri="{FF2B5EF4-FFF2-40B4-BE49-F238E27FC236}">
                <a16:creationId xmlns:a16="http://schemas.microsoft.com/office/drawing/2014/main" id="{EAE523D7-1020-4FEB-B40C-8C53D9890A2C}"/>
              </a:ext>
            </a:extLst>
          </p:cNvPr>
          <p:cNvSpPr>
            <a:spLocks noGrp="1" noChangeArrowheads="1"/>
          </p:cNvSpPr>
          <p:nvPr>
            <p:ph type="body" idx="4294967295"/>
          </p:nvPr>
        </p:nvSpPr>
        <p:spPr>
          <a:xfrm>
            <a:off x="247650" y="1447800"/>
            <a:ext cx="8648700" cy="4833936"/>
          </a:xfrm>
        </p:spPr>
        <p:txBody>
          <a:bodyPr/>
          <a:lstStyle/>
          <a:p>
            <a:pPr marL="457200" indent="-457200">
              <a:spcBef>
                <a:spcPts val="0"/>
              </a:spcBef>
              <a:spcAft>
                <a:spcPts val="1200"/>
              </a:spcAft>
              <a:defRPr/>
            </a:pPr>
            <a:r>
              <a:rPr lang="en-US" sz="3000" dirty="0">
                <a:effectLst>
                  <a:outerShdw blurRad="38100" dist="38100" dir="2700000" algn="tl">
                    <a:srgbClr val="000000">
                      <a:alpha val="43137"/>
                    </a:srgbClr>
                  </a:outerShdw>
                </a:effectLst>
              </a:rPr>
              <a:t>To restore God’s original purpose for man (5-8)</a:t>
            </a:r>
          </a:p>
          <a:p>
            <a:pPr marL="457200" indent="-457200">
              <a:spcBef>
                <a:spcPts val="0"/>
              </a:spcBef>
              <a:spcAft>
                <a:spcPts val="1200"/>
              </a:spcAft>
              <a:defRPr/>
            </a:pPr>
            <a:r>
              <a:rPr lang="en-US" sz="3000" dirty="0">
                <a:effectLst>
                  <a:outerShdw blurRad="38100" dist="38100" dir="2700000" algn="tl">
                    <a:srgbClr val="000000">
                      <a:alpha val="43137"/>
                    </a:srgbClr>
                  </a:outerShdw>
                </a:effectLst>
              </a:rPr>
              <a:t>To taste death for every man (9) </a:t>
            </a:r>
          </a:p>
          <a:p>
            <a:pPr marL="457200" indent="-457200">
              <a:spcBef>
                <a:spcPts val="0"/>
              </a:spcBef>
              <a:spcAft>
                <a:spcPts val="1200"/>
              </a:spcAft>
              <a:defRPr/>
            </a:pPr>
            <a:r>
              <a:rPr lang="en-US" sz="3000" dirty="0">
                <a:effectLst>
                  <a:outerShdw blurRad="38100" dist="38100" dir="2700000" algn="tl">
                    <a:srgbClr val="000000">
                      <a:alpha val="43137"/>
                    </a:srgbClr>
                  </a:outerShdw>
                </a:effectLst>
              </a:rPr>
              <a:t>To bring many to glory (10-13)</a:t>
            </a:r>
          </a:p>
          <a:p>
            <a:pPr marL="457200" indent="-457200">
              <a:spcBef>
                <a:spcPts val="0"/>
              </a:spcBef>
              <a:spcAft>
                <a:spcPts val="1200"/>
              </a:spcAft>
              <a:defRPr/>
            </a:pPr>
            <a:r>
              <a:rPr lang="en-US" sz="3000" dirty="0">
                <a:effectLst>
                  <a:outerShdw blurRad="38100" dist="38100" dir="2700000" algn="tl">
                    <a:srgbClr val="000000">
                      <a:alpha val="43137"/>
                    </a:srgbClr>
                  </a:outerShdw>
                </a:effectLst>
              </a:rPr>
              <a:t>To break Satan’s rule over humanity (14)</a:t>
            </a:r>
          </a:p>
          <a:p>
            <a:pPr marL="457200" indent="-457200">
              <a:spcBef>
                <a:spcPts val="0"/>
              </a:spcBef>
              <a:spcAft>
                <a:spcPts val="1200"/>
              </a:spcAft>
              <a:defRPr/>
            </a:pPr>
            <a:r>
              <a:rPr lang="en-US" sz="3000" dirty="0">
                <a:effectLst>
                  <a:outerShdw blurRad="38100" dist="38100" dir="2700000" algn="tl">
                    <a:srgbClr val="000000">
                      <a:alpha val="43137"/>
                    </a:srgbClr>
                  </a:outerShdw>
                </a:effectLst>
              </a:rPr>
              <a:t>To remove the fear of death (15)</a:t>
            </a:r>
          </a:p>
          <a:p>
            <a:pPr marL="457200" indent="-457200">
              <a:spcBef>
                <a:spcPts val="0"/>
              </a:spcBef>
              <a:spcAft>
                <a:spcPts val="1200"/>
              </a:spcAft>
              <a:defRPr/>
            </a:pPr>
            <a:r>
              <a:rPr lang="en-US" sz="3000" dirty="0">
                <a:effectLst>
                  <a:outerShdw blurRad="38100" dist="38100" dir="2700000" algn="tl">
                    <a:srgbClr val="000000">
                      <a:alpha val="43137"/>
                    </a:srgbClr>
                  </a:outerShdw>
                </a:effectLst>
              </a:rPr>
              <a:t>To become our merciful high priest (16-17a)</a:t>
            </a:r>
          </a:p>
          <a:p>
            <a:pPr marL="457200" indent="-457200">
              <a:spcBef>
                <a:spcPts val="0"/>
              </a:spcBef>
              <a:spcAft>
                <a:spcPts val="1200"/>
              </a:spcAft>
              <a:defRPr/>
            </a:pPr>
            <a:r>
              <a:rPr lang="en-US" sz="3000" dirty="0">
                <a:effectLst>
                  <a:outerShdw blurRad="38100" dist="38100" dir="2700000" algn="tl">
                    <a:srgbClr val="000000">
                      <a:alpha val="43137"/>
                    </a:srgbClr>
                  </a:outerShdw>
                </a:effectLst>
              </a:rPr>
              <a:t>To make a complete purification for sin (17b)</a:t>
            </a:r>
          </a:p>
          <a:p>
            <a:pPr marL="457200" indent="-457200">
              <a:spcBef>
                <a:spcPts val="0"/>
              </a:spcBef>
              <a:spcAft>
                <a:spcPts val="1200"/>
              </a:spcAft>
              <a:defRPr/>
            </a:pPr>
            <a:r>
              <a:rPr lang="en-US" sz="3000" dirty="0">
                <a:effectLst>
                  <a:outerShdw blurRad="38100" dist="38100" dir="2700000" algn="tl">
                    <a:srgbClr val="000000">
                      <a:alpha val="43137"/>
                    </a:srgbClr>
                  </a:outerShdw>
                </a:effectLst>
              </a:rPr>
              <a:t>To sympathize with those tested (18)</a:t>
            </a:r>
          </a:p>
        </p:txBody>
      </p:sp>
      <p:sp>
        <p:nvSpPr>
          <p:cNvPr id="5" name="TextBox 4">
            <a:extLst>
              <a:ext uri="{FF2B5EF4-FFF2-40B4-BE49-F238E27FC236}">
                <a16:creationId xmlns:a16="http://schemas.microsoft.com/office/drawing/2014/main" id="{E7FB995B-B972-42DE-9BD6-16D85C4C5846}"/>
              </a:ext>
            </a:extLst>
          </p:cNvPr>
          <p:cNvSpPr txBox="1"/>
          <p:nvPr/>
        </p:nvSpPr>
        <p:spPr>
          <a:xfrm>
            <a:off x="609600" y="6477000"/>
            <a:ext cx="7924800" cy="307975"/>
          </a:xfrm>
          <a:prstGeom prst="rect">
            <a:avLst/>
          </a:prstGeom>
          <a:noFill/>
        </p:spPr>
        <p:txBody>
          <a:bodyPr>
            <a:spAutoFit/>
          </a:bodyPr>
          <a:lstStyle/>
          <a:p>
            <a:pPr algn="ctr">
              <a:defRPr/>
            </a:pPr>
            <a:r>
              <a:rPr lang="en-US" sz="1400" dirty="0">
                <a:effectLst>
                  <a:outerShdw blurRad="38100" dist="38100" dir="2700000" algn="tl">
                    <a:srgbClr val="000000">
                      <a:alpha val="43137"/>
                    </a:srgbClr>
                  </a:outerShdw>
                </a:effectLst>
                <a:latin typeface="Calibri" panose="020F0502020204030204" pitchFamily="34" charset="0"/>
                <a:cs typeface="+mn-cs"/>
              </a:rPr>
              <a:t>Adapted from J. Dwight Pentecost, </a:t>
            </a:r>
            <a:r>
              <a:rPr lang="en-US" sz="1400" i="1" dirty="0">
                <a:effectLst>
                  <a:outerShdw blurRad="38100" dist="38100" dir="2700000" algn="tl">
                    <a:srgbClr val="000000">
                      <a:alpha val="43137"/>
                    </a:srgbClr>
                  </a:outerShdw>
                </a:effectLst>
                <a:latin typeface="Calibri" panose="020F0502020204030204" pitchFamily="34" charset="0"/>
                <a:cs typeface="+mn-cs"/>
              </a:rPr>
              <a:t>Faith that Endures</a:t>
            </a:r>
            <a:r>
              <a:rPr lang="en-US" sz="1400" dirty="0">
                <a:effectLst>
                  <a:outerShdw blurRad="38100" dist="38100" dir="2700000" algn="tl">
                    <a:srgbClr val="000000">
                      <a:alpha val="43137"/>
                    </a:srgbClr>
                  </a:outerShdw>
                </a:effectLst>
                <a:latin typeface="Calibri" panose="020F0502020204030204" pitchFamily="34" charset="0"/>
                <a:cs typeface="+mn-cs"/>
              </a:rPr>
              <a:t> (Grand Rapids, MI: </a:t>
            </a:r>
            <a:r>
              <a:rPr lang="en-US" sz="1400" dirty="0" err="1">
                <a:effectLst>
                  <a:outerShdw blurRad="38100" dist="38100" dir="2700000" algn="tl">
                    <a:srgbClr val="000000">
                      <a:alpha val="43137"/>
                    </a:srgbClr>
                  </a:outerShdw>
                </a:effectLst>
                <a:latin typeface="Calibri" panose="020F0502020204030204" pitchFamily="34" charset="0"/>
                <a:cs typeface="+mn-cs"/>
              </a:rPr>
              <a:t>Kregel</a:t>
            </a:r>
            <a:r>
              <a:rPr lang="en-US" sz="1400" dirty="0">
                <a:effectLst>
                  <a:outerShdw blurRad="38100" dist="38100" dir="2700000" algn="tl">
                    <a:srgbClr val="000000">
                      <a:alpha val="43137"/>
                    </a:srgbClr>
                  </a:outerShdw>
                </a:effectLst>
                <a:latin typeface="Calibri" panose="020F0502020204030204" pitchFamily="34" charset="0"/>
                <a:cs typeface="+mn-cs"/>
              </a:rPr>
              <a:t>, 2000), 60-71.</a:t>
            </a:r>
          </a:p>
        </p:txBody>
      </p:sp>
      <p:sp>
        <p:nvSpPr>
          <p:cNvPr id="6" name="Rectangle 2">
            <a:extLst>
              <a:ext uri="{FF2B5EF4-FFF2-40B4-BE49-F238E27FC236}">
                <a16:creationId xmlns:a16="http://schemas.microsoft.com/office/drawing/2014/main" id="{A4B16A1D-259F-4D91-ABD8-E997B6B10D94}"/>
              </a:ext>
            </a:extLst>
          </p:cNvPr>
          <p:cNvSpPr txBox="1">
            <a:spLocks noChangeArrowheads="1"/>
          </p:cNvSpPr>
          <p:nvPr/>
        </p:nvSpPr>
        <p:spPr bwMode="auto">
          <a:xfrm>
            <a:off x="2324100" y="185737"/>
            <a:ext cx="4495800" cy="95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a:defRPr/>
            </a:pPr>
            <a:r>
              <a:rPr lang="en-US" altLang="en-US" sz="3600" kern="0" dirty="0">
                <a:effectLst>
                  <a:outerShdw blurRad="38100" dist="38100" dir="2700000" algn="tl">
                    <a:srgbClr val="000000">
                      <a:alpha val="43137"/>
                    </a:srgbClr>
                  </a:outerShdw>
                </a:effectLst>
                <a:latin typeface="Calibri" panose="020F0502020204030204" pitchFamily="34" charset="0"/>
              </a:rPr>
              <a:t>Why God Became Man</a:t>
            </a:r>
            <a:br>
              <a:rPr lang="en-US" altLang="en-US" sz="4000" kern="0" dirty="0">
                <a:effectLst>
                  <a:outerShdw blurRad="38100" dist="38100" dir="2700000" algn="tl">
                    <a:srgbClr val="000000">
                      <a:alpha val="43137"/>
                    </a:srgbClr>
                  </a:outerShdw>
                </a:effectLst>
                <a:latin typeface="Calibri" panose="020F0502020204030204" pitchFamily="34" charset="0"/>
              </a:rPr>
            </a:br>
            <a:r>
              <a:rPr lang="en-US" altLang="en-US" sz="3000" dirty="0">
                <a:solidFill>
                  <a:schemeClr val="tx1"/>
                </a:solidFill>
                <a:effectLst>
                  <a:outerShdw blurRad="38100" dist="38100" dir="2700000" algn="tl">
                    <a:srgbClr val="000000">
                      <a:alpha val="43137"/>
                    </a:srgbClr>
                  </a:outerShdw>
                </a:effectLst>
                <a:latin typeface="Calibri" panose="020F0502020204030204" pitchFamily="34" charset="0"/>
                <a:ea typeface="+mn-ea"/>
                <a:cs typeface="+mn-cs"/>
              </a:rPr>
              <a:t>(Heb. 2:5-18)</a:t>
            </a:r>
          </a:p>
        </p:txBody>
      </p:sp>
      <p:pic>
        <p:nvPicPr>
          <p:cNvPr id="7" name="Picture 4" descr="C:\Documents and Settings\Owner\Application Data\Microsoft\Media Catalog\Downloaded Clips\cl79\j0304869.wmf">
            <a:extLst>
              <a:ext uri="{FF2B5EF4-FFF2-40B4-BE49-F238E27FC236}">
                <a16:creationId xmlns:a16="http://schemas.microsoft.com/office/drawing/2014/main" id="{7BB7B08C-50D6-431C-B571-44C37C455D40}"/>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97352" y="42863"/>
            <a:ext cx="1270448"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9222033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731F9A1-E6B7-42AE-89EB-9070A677CC1D}"/>
              </a:ext>
            </a:extLst>
          </p:cNvPr>
          <p:cNvSpPr/>
          <p:nvPr/>
        </p:nvSpPr>
        <p:spPr>
          <a:xfrm>
            <a:off x="2438400" y="3276600"/>
            <a:ext cx="6400800" cy="2554288"/>
          </a:xfrm>
          <a:prstGeom prst="rect">
            <a:avLst/>
          </a:prstGeom>
        </p:spPr>
        <p:txBody>
          <a:bodyPr>
            <a:spAutoFit/>
          </a:bodyPr>
          <a:lstStyle/>
          <a:p>
            <a:pPr eaLnBrk="1" hangingPunct="1">
              <a:defRPr/>
            </a:pPr>
            <a:r>
              <a:rPr lang="en-US" sz="3200" dirty="0">
                <a:effectLst>
                  <a:outerShdw blurRad="38100" dist="38100" dir="2700000" algn="tl">
                    <a:srgbClr val="000000">
                      <a:alpha val="43137"/>
                    </a:srgbClr>
                  </a:outerShdw>
                </a:effectLst>
                <a:latin typeface="Calibri" panose="020F0502020204030204" pitchFamily="34" charset="0"/>
                <a:cs typeface="Arial" charset="0"/>
              </a:rPr>
              <a:t>“The </a:t>
            </a:r>
            <a:r>
              <a:rPr lang="en-US" sz="3200" cap="small" dirty="0">
                <a:effectLst>
                  <a:outerShdw blurRad="38100" dist="38100" dir="2700000" algn="tl">
                    <a:srgbClr val="000000">
                      <a:alpha val="43137"/>
                    </a:srgbClr>
                  </a:outerShdw>
                </a:effectLst>
                <a:latin typeface="Calibri" panose="020F0502020204030204" pitchFamily="34" charset="0"/>
                <a:cs typeface="Arial" charset="0"/>
              </a:rPr>
              <a:t>Lord</a:t>
            </a:r>
            <a:r>
              <a:rPr lang="en-US" sz="3200" dirty="0">
                <a:effectLst>
                  <a:outerShdw blurRad="38100" dist="38100" dir="2700000" algn="tl">
                    <a:srgbClr val="000000">
                      <a:alpha val="43137"/>
                    </a:srgbClr>
                  </a:outerShdw>
                </a:effectLst>
                <a:latin typeface="Calibri" panose="020F0502020204030204" pitchFamily="34" charset="0"/>
                <a:cs typeface="Arial" charset="0"/>
              </a:rPr>
              <a:t> bless you and keep you; </a:t>
            </a:r>
            <a:r>
              <a:rPr lang="en-US" sz="3200" baseline="30000" dirty="0">
                <a:effectLst>
                  <a:outerShdw blurRad="38100" dist="38100" dir="2700000" algn="tl">
                    <a:srgbClr val="000000">
                      <a:alpha val="43137"/>
                    </a:srgbClr>
                  </a:outerShdw>
                </a:effectLst>
                <a:latin typeface="Calibri" panose="020F0502020204030204" pitchFamily="34" charset="0"/>
                <a:cs typeface="Arial" charset="0"/>
              </a:rPr>
              <a:t> </a:t>
            </a:r>
            <a:r>
              <a:rPr lang="en-US" sz="3200" dirty="0">
                <a:effectLst>
                  <a:outerShdw blurRad="38100" dist="38100" dir="2700000" algn="tl">
                    <a:srgbClr val="000000">
                      <a:alpha val="43137"/>
                    </a:srgbClr>
                  </a:outerShdw>
                </a:effectLst>
                <a:latin typeface="Calibri" panose="020F0502020204030204" pitchFamily="34" charset="0"/>
                <a:cs typeface="Arial" charset="0"/>
              </a:rPr>
              <a:t>the </a:t>
            </a:r>
            <a:r>
              <a:rPr lang="en-US" sz="3200" cap="small" dirty="0">
                <a:effectLst>
                  <a:outerShdw blurRad="38100" dist="38100" dir="2700000" algn="tl">
                    <a:srgbClr val="000000">
                      <a:alpha val="43137"/>
                    </a:srgbClr>
                  </a:outerShdw>
                </a:effectLst>
                <a:latin typeface="Calibri" panose="020F0502020204030204" pitchFamily="34" charset="0"/>
                <a:cs typeface="Arial" charset="0"/>
              </a:rPr>
              <a:t>Lord</a:t>
            </a:r>
            <a:r>
              <a:rPr lang="en-US" sz="3200" dirty="0">
                <a:effectLst>
                  <a:outerShdw blurRad="38100" dist="38100" dir="2700000" algn="tl">
                    <a:srgbClr val="000000">
                      <a:alpha val="43137"/>
                    </a:srgbClr>
                  </a:outerShdw>
                </a:effectLst>
                <a:latin typeface="Calibri" panose="020F0502020204030204" pitchFamily="34" charset="0"/>
                <a:cs typeface="Arial" charset="0"/>
              </a:rPr>
              <a:t> make his face shine on you and be gracious to you; </a:t>
            </a:r>
            <a:r>
              <a:rPr lang="en-US" sz="3200" baseline="30000" dirty="0">
                <a:effectLst>
                  <a:outerShdw blurRad="38100" dist="38100" dir="2700000" algn="tl">
                    <a:srgbClr val="000000">
                      <a:alpha val="43137"/>
                    </a:srgbClr>
                  </a:outerShdw>
                </a:effectLst>
                <a:latin typeface="Calibri" panose="020F0502020204030204" pitchFamily="34" charset="0"/>
                <a:cs typeface="Arial" charset="0"/>
              </a:rPr>
              <a:t> </a:t>
            </a:r>
            <a:r>
              <a:rPr lang="en-US" sz="3200" dirty="0">
                <a:effectLst>
                  <a:outerShdw blurRad="38100" dist="38100" dir="2700000" algn="tl">
                    <a:srgbClr val="000000">
                      <a:alpha val="43137"/>
                    </a:srgbClr>
                  </a:outerShdw>
                </a:effectLst>
                <a:latin typeface="Calibri" panose="020F0502020204030204" pitchFamily="34" charset="0"/>
                <a:cs typeface="Arial" charset="0"/>
              </a:rPr>
              <a:t>the </a:t>
            </a:r>
            <a:r>
              <a:rPr lang="en-US" sz="3200" cap="small" dirty="0">
                <a:effectLst>
                  <a:outerShdw blurRad="38100" dist="38100" dir="2700000" algn="tl">
                    <a:srgbClr val="000000">
                      <a:alpha val="43137"/>
                    </a:srgbClr>
                  </a:outerShdw>
                </a:effectLst>
                <a:latin typeface="Calibri" panose="020F0502020204030204" pitchFamily="34" charset="0"/>
                <a:cs typeface="Arial" charset="0"/>
              </a:rPr>
              <a:t>Lord</a:t>
            </a:r>
            <a:r>
              <a:rPr lang="en-US" sz="3200" dirty="0">
                <a:effectLst>
                  <a:outerShdw blurRad="38100" dist="38100" dir="2700000" algn="tl">
                    <a:srgbClr val="000000">
                      <a:alpha val="43137"/>
                    </a:srgbClr>
                  </a:outerShdw>
                </a:effectLst>
                <a:latin typeface="Calibri" panose="020F0502020204030204" pitchFamily="34" charset="0"/>
                <a:cs typeface="Arial" charset="0"/>
              </a:rPr>
              <a:t> turn his face toward you and give you peace.” (NIV)</a:t>
            </a:r>
          </a:p>
        </p:txBody>
      </p:sp>
      <p:pic>
        <p:nvPicPr>
          <p:cNvPr id="63491" name="Picture 3" descr="http://www.edgarphillips.org/wordpress/wp-content/uploads/2010/08/high-priest-1.jpg">
            <a:extLst>
              <a:ext uri="{FF2B5EF4-FFF2-40B4-BE49-F238E27FC236}">
                <a16:creationId xmlns:a16="http://schemas.microsoft.com/office/drawing/2014/main" id="{E7C553E3-12E9-4E82-969D-B057A4A2D6DF}"/>
              </a:ext>
            </a:extLst>
          </p:cNvPr>
          <p:cNvPicPr>
            <a:picLocks noChangeAspect="1" noChangeArrowheads="1"/>
          </p:cNvPicPr>
          <p:nvPr/>
        </p:nvPicPr>
        <p:blipFill>
          <a:blip r:embed="rId2" cstate="print"/>
          <a:srcRect/>
          <a:stretch>
            <a:fillRect/>
          </a:stretch>
        </p:blipFill>
        <p:spPr bwMode="auto">
          <a:xfrm>
            <a:off x="304800" y="3419249"/>
            <a:ext cx="1906588" cy="2743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3492" name="Picture 5" descr="http://mkmmin.tripod.com/images/AaronicBlessingUp.jpg">
            <a:extLst>
              <a:ext uri="{FF2B5EF4-FFF2-40B4-BE49-F238E27FC236}">
                <a16:creationId xmlns:a16="http://schemas.microsoft.com/office/drawing/2014/main" id="{B2F6C8E2-4E63-483D-A1A6-76B858CD69A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997200" y="609600"/>
            <a:ext cx="3149600" cy="2362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1508" name="Picture 4" descr="C:\Documents and Settings\Owner\Application Data\Microsoft\Media Catalog\Downloaded Clips\cl79\j0304869.wmf">
            <a:extLst>
              <a:ext uri="{FF2B5EF4-FFF2-40B4-BE49-F238E27FC236}">
                <a16:creationId xmlns:a16="http://schemas.microsoft.com/office/drawing/2014/main" id="{4A5733E1-1C4F-4247-ACEA-9B7EFAC325B5}"/>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97352" y="42863"/>
            <a:ext cx="1270448"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5A89C46E-DBE5-4EC6-B362-9DF6C1264D88}"/>
              </a:ext>
            </a:extLst>
          </p:cNvPr>
          <p:cNvSpPr txBox="1"/>
          <p:nvPr/>
        </p:nvSpPr>
        <p:spPr>
          <a:xfrm>
            <a:off x="609600" y="6477000"/>
            <a:ext cx="7924800" cy="307975"/>
          </a:xfrm>
          <a:prstGeom prst="rect">
            <a:avLst/>
          </a:prstGeom>
          <a:noFill/>
        </p:spPr>
        <p:txBody>
          <a:bodyPr>
            <a:spAutoFit/>
          </a:bodyPr>
          <a:lstStyle/>
          <a:p>
            <a:pPr algn="ctr">
              <a:defRPr/>
            </a:pPr>
            <a:r>
              <a:rPr lang="en-US" sz="1400" dirty="0">
                <a:effectLst>
                  <a:outerShdw blurRad="38100" dist="38100" dir="2700000" algn="tl">
                    <a:srgbClr val="000000">
                      <a:alpha val="43137"/>
                    </a:srgbClr>
                  </a:outerShdw>
                </a:effectLst>
                <a:latin typeface="Calibri" panose="020F0502020204030204" pitchFamily="34" charset="0"/>
                <a:cs typeface="+mn-cs"/>
              </a:rPr>
              <a:t>Adapted from J. Dwight Pentecost, </a:t>
            </a:r>
            <a:r>
              <a:rPr lang="en-US" sz="1400" i="1" dirty="0">
                <a:effectLst>
                  <a:outerShdw blurRad="38100" dist="38100" dir="2700000" algn="tl">
                    <a:srgbClr val="000000">
                      <a:alpha val="43137"/>
                    </a:srgbClr>
                  </a:outerShdw>
                </a:effectLst>
                <a:latin typeface="Calibri" panose="020F0502020204030204" pitchFamily="34" charset="0"/>
                <a:cs typeface="+mn-cs"/>
              </a:rPr>
              <a:t>Faith that Endures</a:t>
            </a:r>
            <a:r>
              <a:rPr lang="en-US" sz="1400" dirty="0">
                <a:effectLst>
                  <a:outerShdw blurRad="38100" dist="38100" dir="2700000" algn="tl">
                    <a:srgbClr val="000000">
                      <a:alpha val="43137"/>
                    </a:srgbClr>
                  </a:outerShdw>
                </a:effectLst>
                <a:latin typeface="Calibri" panose="020F0502020204030204" pitchFamily="34" charset="0"/>
                <a:cs typeface="+mn-cs"/>
              </a:rPr>
              <a:t> (Grand Rapids, MI: </a:t>
            </a:r>
            <a:r>
              <a:rPr lang="en-US" sz="1400" dirty="0" err="1">
                <a:effectLst>
                  <a:outerShdw blurRad="38100" dist="38100" dir="2700000" algn="tl">
                    <a:srgbClr val="000000">
                      <a:alpha val="43137"/>
                    </a:srgbClr>
                  </a:outerShdw>
                </a:effectLst>
                <a:latin typeface="Calibri" panose="020F0502020204030204" pitchFamily="34" charset="0"/>
                <a:cs typeface="+mn-cs"/>
              </a:rPr>
              <a:t>Kregel</a:t>
            </a:r>
            <a:r>
              <a:rPr lang="en-US" sz="1400" dirty="0">
                <a:effectLst>
                  <a:outerShdw blurRad="38100" dist="38100" dir="2700000" algn="tl">
                    <a:srgbClr val="000000">
                      <a:alpha val="43137"/>
                    </a:srgbClr>
                  </a:outerShdw>
                </a:effectLst>
                <a:latin typeface="Calibri" panose="020F0502020204030204" pitchFamily="34" charset="0"/>
                <a:cs typeface="+mn-cs"/>
              </a:rPr>
              <a:t>, 2000), 60-71.</a:t>
            </a:r>
          </a:p>
        </p:txBody>
      </p:sp>
      <p:sp>
        <p:nvSpPr>
          <p:cNvPr id="7" name="Rectangle 2">
            <a:extLst>
              <a:ext uri="{FF2B5EF4-FFF2-40B4-BE49-F238E27FC236}">
                <a16:creationId xmlns:a16="http://schemas.microsoft.com/office/drawing/2014/main" id="{9BE134BE-91C5-475E-AF77-E8BFFF533C7F}"/>
              </a:ext>
            </a:extLst>
          </p:cNvPr>
          <p:cNvSpPr txBox="1">
            <a:spLocks noChangeArrowheads="1"/>
          </p:cNvSpPr>
          <p:nvPr/>
        </p:nvSpPr>
        <p:spPr bwMode="auto">
          <a:xfrm>
            <a:off x="2324100" y="185737"/>
            <a:ext cx="4495800" cy="95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a:defRPr/>
            </a:pPr>
            <a:r>
              <a:rPr lang="en-US" altLang="en-US" sz="3600" kern="0" dirty="0">
                <a:effectLst>
                  <a:outerShdw blurRad="38100" dist="38100" dir="2700000" algn="tl">
                    <a:srgbClr val="000000">
                      <a:alpha val="43137"/>
                    </a:srgbClr>
                  </a:outerShdw>
                </a:effectLst>
                <a:latin typeface="Calibri" panose="020F0502020204030204" pitchFamily="34" charset="0"/>
              </a:rPr>
              <a:t>Why God Became Man</a:t>
            </a:r>
            <a:br>
              <a:rPr lang="en-US" altLang="en-US" sz="4000" kern="0" dirty="0">
                <a:effectLst>
                  <a:outerShdw blurRad="38100" dist="38100" dir="2700000" algn="tl">
                    <a:srgbClr val="000000">
                      <a:alpha val="43137"/>
                    </a:srgbClr>
                  </a:outerShdw>
                </a:effectLst>
                <a:latin typeface="Calibri" panose="020F0502020204030204" pitchFamily="34" charset="0"/>
              </a:rPr>
            </a:br>
            <a:r>
              <a:rPr lang="en-US" altLang="en-US" sz="3000" dirty="0">
                <a:solidFill>
                  <a:schemeClr val="tx1"/>
                </a:solidFill>
                <a:effectLst>
                  <a:outerShdw blurRad="38100" dist="38100" dir="2700000" algn="tl">
                    <a:srgbClr val="000000">
                      <a:alpha val="43137"/>
                    </a:srgbClr>
                  </a:outerShdw>
                </a:effectLst>
                <a:latin typeface="Calibri" panose="020F0502020204030204" pitchFamily="34" charset="0"/>
                <a:ea typeface="+mn-ea"/>
                <a:cs typeface="+mn-cs"/>
              </a:rPr>
              <a:t>Preview</a:t>
            </a:r>
          </a:p>
        </p:txBody>
      </p:sp>
      <p:sp>
        <p:nvSpPr>
          <p:cNvPr id="9" name="Rectangle 3">
            <a:extLst>
              <a:ext uri="{FF2B5EF4-FFF2-40B4-BE49-F238E27FC236}">
                <a16:creationId xmlns:a16="http://schemas.microsoft.com/office/drawing/2014/main" id="{3E1E0182-A32A-41DE-8491-C308514E2FFE}"/>
              </a:ext>
            </a:extLst>
          </p:cNvPr>
          <p:cNvSpPr txBox="1">
            <a:spLocks noChangeArrowheads="1"/>
          </p:cNvSpPr>
          <p:nvPr/>
        </p:nvSpPr>
        <p:spPr bwMode="auto">
          <a:xfrm>
            <a:off x="247650" y="1447800"/>
            <a:ext cx="8648700" cy="483393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457200" indent="-457200">
              <a:spcBef>
                <a:spcPts val="0"/>
              </a:spcBef>
              <a:spcAft>
                <a:spcPts val="1200"/>
              </a:spcAft>
              <a:defRPr/>
            </a:pPr>
            <a:r>
              <a:rPr lang="en-US" sz="3000" kern="0" dirty="0">
                <a:effectLst>
                  <a:outerShdw blurRad="38100" dist="38100" dir="2700000" algn="tl">
                    <a:srgbClr val="000000">
                      <a:alpha val="43137"/>
                    </a:srgbClr>
                  </a:outerShdw>
                </a:effectLst>
              </a:rPr>
              <a:t>To restore God’s original purpose for man (5-8)</a:t>
            </a:r>
          </a:p>
          <a:p>
            <a:pPr marL="457200" indent="-457200">
              <a:spcBef>
                <a:spcPts val="0"/>
              </a:spcBef>
              <a:spcAft>
                <a:spcPts val="1200"/>
              </a:spcAft>
              <a:defRPr/>
            </a:pPr>
            <a:r>
              <a:rPr lang="en-US" sz="3000" kern="0" dirty="0">
                <a:effectLst>
                  <a:outerShdw blurRad="38100" dist="38100" dir="2700000" algn="tl">
                    <a:srgbClr val="000000">
                      <a:alpha val="43137"/>
                    </a:srgbClr>
                  </a:outerShdw>
                </a:effectLst>
              </a:rPr>
              <a:t>To taste death for every man (9) </a:t>
            </a:r>
          </a:p>
          <a:p>
            <a:pPr marL="457200" indent="-457200">
              <a:spcBef>
                <a:spcPts val="0"/>
              </a:spcBef>
              <a:spcAft>
                <a:spcPts val="1200"/>
              </a:spcAft>
              <a:defRPr/>
            </a:pPr>
            <a:r>
              <a:rPr lang="en-US" sz="3000" kern="0" dirty="0">
                <a:effectLst>
                  <a:outerShdw blurRad="38100" dist="38100" dir="2700000" algn="tl">
                    <a:srgbClr val="000000">
                      <a:alpha val="43137"/>
                    </a:srgbClr>
                  </a:outerShdw>
                </a:effectLst>
              </a:rPr>
              <a:t>To bring many to glory (10-13)</a:t>
            </a:r>
          </a:p>
          <a:p>
            <a:pPr marL="457200" indent="-457200">
              <a:spcBef>
                <a:spcPts val="0"/>
              </a:spcBef>
              <a:spcAft>
                <a:spcPts val="1200"/>
              </a:spcAft>
              <a:defRPr/>
            </a:pPr>
            <a:r>
              <a:rPr lang="en-US" sz="3000" kern="0" dirty="0">
                <a:effectLst>
                  <a:outerShdw blurRad="38100" dist="38100" dir="2700000" algn="tl">
                    <a:srgbClr val="000000">
                      <a:alpha val="43137"/>
                    </a:srgbClr>
                  </a:outerShdw>
                </a:effectLst>
              </a:rPr>
              <a:t>To break Satan’s rule over humanity (14)</a:t>
            </a:r>
          </a:p>
          <a:p>
            <a:pPr marL="457200" indent="-457200">
              <a:spcBef>
                <a:spcPts val="0"/>
              </a:spcBef>
              <a:spcAft>
                <a:spcPts val="1200"/>
              </a:spcAft>
              <a:defRPr/>
            </a:pPr>
            <a:r>
              <a:rPr lang="en-US" sz="3000" kern="0" dirty="0">
                <a:effectLst>
                  <a:outerShdw blurRad="38100" dist="38100" dir="2700000" algn="tl">
                    <a:srgbClr val="000000">
                      <a:alpha val="43137"/>
                    </a:srgbClr>
                  </a:outerShdw>
                </a:effectLst>
              </a:rPr>
              <a:t>To remove the fear of death (15)</a:t>
            </a:r>
          </a:p>
          <a:p>
            <a:pPr marL="457200" indent="-457200">
              <a:spcBef>
                <a:spcPts val="0"/>
              </a:spcBef>
              <a:spcAft>
                <a:spcPts val="1200"/>
              </a:spcAft>
              <a:defRPr/>
            </a:pPr>
            <a:r>
              <a:rPr lang="en-US" sz="3000" kern="0" dirty="0">
                <a:effectLst>
                  <a:outerShdw blurRad="38100" dist="38100" dir="2700000" algn="tl">
                    <a:srgbClr val="000000">
                      <a:alpha val="43137"/>
                    </a:srgbClr>
                  </a:outerShdw>
                </a:effectLst>
              </a:rPr>
              <a:t>To become our merciful high priest (16-17a)</a:t>
            </a:r>
          </a:p>
          <a:p>
            <a:pPr marL="457200" indent="-457200">
              <a:spcBef>
                <a:spcPts val="0"/>
              </a:spcBef>
              <a:spcAft>
                <a:spcPts val="1200"/>
              </a:spcAft>
              <a:defRPr/>
            </a:pPr>
            <a:r>
              <a:rPr lang="en-US" sz="3000" kern="0" dirty="0">
                <a:effectLst>
                  <a:outerShdw blurRad="38100" dist="38100" dir="2700000" algn="tl">
                    <a:srgbClr val="000000">
                      <a:alpha val="43137"/>
                    </a:srgbClr>
                  </a:outerShdw>
                </a:effectLst>
              </a:rPr>
              <a:t>To make a complete purification for sin (17b)</a:t>
            </a:r>
          </a:p>
          <a:p>
            <a:pPr marL="457200" indent="-457200">
              <a:spcBef>
                <a:spcPts val="0"/>
              </a:spcBef>
              <a:spcAft>
                <a:spcPts val="1200"/>
              </a:spcAft>
              <a:defRPr/>
            </a:pPr>
            <a:r>
              <a:rPr lang="en-US" sz="3000" kern="0" dirty="0">
                <a:effectLst>
                  <a:outerShdw blurRad="38100" dist="38100" dir="2700000" algn="tl">
                    <a:srgbClr val="000000">
                      <a:alpha val="43137"/>
                    </a:srgbClr>
                  </a:outerShdw>
                </a:effectLst>
              </a:rPr>
              <a:t>To sympathize with those tested (18)</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1" name="Rectangle 3">
            <a:extLst>
              <a:ext uri="{FF2B5EF4-FFF2-40B4-BE49-F238E27FC236}">
                <a16:creationId xmlns:a16="http://schemas.microsoft.com/office/drawing/2014/main" id="{EAE523D7-1020-4FEB-B40C-8C53D9890A2C}"/>
              </a:ext>
            </a:extLst>
          </p:cNvPr>
          <p:cNvSpPr>
            <a:spLocks noGrp="1" noChangeArrowheads="1"/>
          </p:cNvSpPr>
          <p:nvPr>
            <p:ph type="body" idx="4294967295"/>
          </p:nvPr>
        </p:nvSpPr>
        <p:spPr>
          <a:xfrm>
            <a:off x="247650" y="1447800"/>
            <a:ext cx="8648700" cy="4833936"/>
          </a:xfrm>
        </p:spPr>
        <p:txBody>
          <a:bodyPr/>
          <a:lstStyle/>
          <a:p>
            <a:pPr marL="457200" indent="-457200">
              <a:spcBef>
                <a:spcPts val="0"/>
              </a:spcBef>
              <a:spcAft>
                <a:spcPts val="1200"/>
              </a:spcAft>
              <a:defRPr/>
            </a:pP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rPr>
              <a:t>To restore God’s original purpose for man (5-8)</a:t>
            </a:r>
          </a:p>
          <a:p>
            <a:pPr marL="457200" indent="-457200">
              <a:spcBef>
                <a:spcPts val="0"/>
              </a:spcBef>
              <a:spcAft>
                <a:spcPts val="1200"/>
              </a:spcAft>
              <a:defRPr/>
            </a:pPr>
            <a:r>
              <a:rPr lang="en-US" sz="3000" dirty="0">
                <a:effectLst>
                  <a:outerShdw blurRad="38100" dist="38100" dir="2700000" algn="tl">
                    <a:srgbClr val="000000">
                      <a:alpha val="43137"/>
                    </a:srgbClr>
                  </a:outerShdw>
                </a:effectLst>
                <a:latin typeface="Calibri" panose="020F0502020204030204" pitchFamily="34" charset="0"/>
              </a:rPr>
              <a:t>To taste death for every man (9) </a:t>
            </a:r>
          </a:p>
          <a:p>
            <a:pPr marL="457200" indent="-457200">
              <a:spcBef>
                <a:spcPts val="0"/>
              </a:spcBef>
              <a:spcAft>
                <a:spcPts val="1200"/>
              </a:spcAft>
              <a:defRPr/>
            </a:pPr>
            <a:r>
              <a:rPr lang="en-US" sz="3000" dirty="0">
                <a:effectLst>
                  <a:outerShdw blurRad="38100" dist="38100" dir="2700000" algn="tl">
                    <a:srgbClr val="000000">
                      <a:alpha val="43137"/>
                    </a:srgbClr>
                  </a:outerShdw>
                </a:effectLst>
                <a:latin typeface="Calibri" panose="020F0502020204030204" pitchFamily="34" charset="0"/>
              </a:rPr>
              <a:t>To bring many to glory (10-13)</a:t>
            </a:r>
          </a:p>
          <a:p>
            <a:pPr marL="457200" indent="-457200">
              <a:spcBef>
                <a:spcPts val="0"/>
              </a:spcBef>
              <a:spcAft>
                <a:spcPts val="1200"/>
              </a:spcAft>
              <a:defRPr/>
            </a:pPr>
            <a:r>
              <a:rPr lang="en-US" sz="3000" dirty="0">
                <a:effectLst>
                  <a:outerShdw blurRad="38100" dist="38100" dir="2700000" algn="tl">
                    <a:srgbClr val="000000">
                      <a:alpha val="43137"/>
                    </a:srgbClr>
                  </a:outerShdw>
                </a:effectLst>
                <a:latin typeface="Calibri" panose="020F0502020204030204" pitchFamily="34" charset="0"/>
              </a:rPr>
              <a:t>To break Satan’s rule over humanity (14)</a:t>
            </a:r>
          </a:p>
          <a:p>
            <a:pPr marL="457200" indent="-457200">
              <a:spcBef>
                <a:spcPts val="0"/>
              </a:spcBef>
              <a:spcAft>
                <a:spcPts val="1200"/>
              </a:spcAft>
              <a:defRPr/>
            </a:pPr>
            <a:r>
              <a:rPr lang="en-US" sz="3000" dirty="0">
                <a:effectLst>
                  <a:outerShdw blurRad="38100" dist="38100" dir="2700000" algn="tl">
                    <a:srgbClr val="000000">
                      <a:alpha val="43137"/>
                    </a:srgbClr>
                  </a:outerShdw>
                </a:effectLst>
                <a:latin typeface="Calibri" panose="020F0502020204030204" pitchFamily="34" charset="0"/>
              </a:rPr>
              <a:t>To remove the fear of death (15)</a:t>
            </a:r>
          </a:p>
          <a:p>
            <a:pPr marL="457200" indent="-457200">
              <a:spcBef>
                <a:spcPts val="0"/>
              </a:spcBef>
              <a:spcAft>
                <a:spcPts val="1200"/>
              </a:spcAft>
              <a:defRPr/>
            </a:pPr>
            <a:r>
              <a:rPr lang="en-US" sz="3000" dirty="0">
                <a:effectLst>
                  <a:outerShdw blurRad="38100" dist="38100" dir="2700000" algn="tl">
                    <a:srgbClr val="000000">
                      <a:alpha val="43137"/>
                    </a:srgbClr>
                  </a:outerShdw>
                </a:effectLst>
                <a:latin typeface="Calibri" panose="020F0502020204030204" pitchFamily="34" charset="0"/>
              </a:rPr>
              <a:t>To become our merciful high priest (16-17a)</a:t>
            </a:r>
          </a:p>
          <a:p>
            <a:pPr marL="457200" indent="-457200">
              <a:spcBef>
                <a:spcPts val="0"/>
              </a:spcBef>
              <a:spcAft>
                <a:spcPts val="1200"/>
              </a:spcAft>
              <a:defRPr/>
            </a:pPr>
            <a:r>
              <a:rPr lang="en-US" sz="3000" dirty="0">
                <a:effectLst>
                  <a:outerShdw blurRad="38100" dist="38100" dir="2700000" algn="tl">
                    <a:srgbClr val="000000">
                      <a:alpha val="43137"/>
                    </a:srgbClr>
                  </a:outerShdw>
                </a:effectLst>
                <a:latin typeface="Calibri" panose="020F0502020204030204" pitchFamily="34" charset="0"/>
              </a:rPr>
              <a:t>To make a complete purification for sin (17b)</a:t>
            </a:r>
          </a:p>
          <a:p>
            <a:pPr marL="457200" indent="-457200">
              <a:spcBef>
                <a:spcPts val="0"/>
              </a:spcBef>
              <a:spcAft>
                <a:spcPts val="1200"/>
              </a:spcAft>
              <a:defRPr/>
            </a:pPr>
            <a:r>
              <a:rPr lang="en-US" sz="3000" dirty="0">
                <a:effectLst>
                  <a:outerShdw blurRad="38100" dist="38100" dir="2700000" algn="tl">
                    <a:srgbClr val="000000">
                      <a:alpha val="43137"/>
                    </a:srgbClr>
                  </a:outerShdw>
                </a:effectLst>
                <a:latin typeface="Calibri" panose="020F0502020204030204" pitchFamily="34" charset="0"/>
              </a:rPr>
              <a:t>To sympathize with those tested (18)</a:t>
            </a:r>
          </a:p>
        </p:txBody>
      </p:sp>
      <p:sp>
        <p:nvSpPr>
          <p:cNvPr id="5" name="TextBox 4">
            <a:extLst>
              <a:ext uri="{FF2B5EF4-FFF2-40B4-BE49-F238E27FC236}">
                <a16:creationId xmlns:a16="http://schemas.microsoft.com/office/drawing/2014/main" id="{E7FB995B-B972-42DE-9BD6-16D85C4C5846}"/>
              </a:ext>
            </a:extLst>
          </p:cNvPr>
          <p:cNvSpPr txBox="1"/>
          <p:nvPr/>
        </p:nvSpPr>
        <p:spPr>
          <a:xfrm>
            <a:off x="609600" y="6477000"/>
            <a:ext cx="7924800" cy="307975"/>
          </a:xfrm>
          <a:prstGeom prst="rect">
            <a:avLst/>
          </a:prstGeom>
          <a:noFill/>
        </p:spPr>
        <p:txBody>
          <a:bodyPr>
            <a:spAutoFit/>
          </a:bodyPr>
          <a:lstStyle/>
          <a:p>
            <a:pPr algn="ctr">
              <a:defRPr/>
            </a:pPr>
            <a:r>
              <a:rPr lang="en-US" sz="1400" dirty="0">
                <a:effectLst>
                  <a:outerShdw blurRad="38100" dist="38100" dir="2700000" algn="tl">
                    <a:srgbClr val="000000">
                      <a:alpha val="43137"/>
                    </a:srgbClr>
                  </a:outerShdw>
                </a:effectLst>
                <a:latin typeface="Calibri" panose="020F0502020204030204" pitchFamily="34" charset="0"/>
                <a:cs typeface="+mn-cs"/>
              </a:rPr>
              <a:t>Adapted from J. Dwight Pentecost, </a:t>
            </a:r>
            <a:r>
              <a:rPr lang="en-US" sz="1400" i="1" dirty="0">
                <a:effectLst>
                  <a:outerShdw blurRad="38100" dist="38100" dir="2700000" algn="tl">
                    <a:srgbClr val="000000">
                      <a:alpha val="43137"/>
                    </a:srgbClr>
                  </a:outerShdw>
                </a:effectLst>
                <a:latin typeface="Calibri" panose="020F0502020204030204" pitchFamily="34" charset="0"/>
                <a:cs typeface="+mn-cs"/>
              </a:rPr>
              <a:t>Faith that Endures</a:t>
            </a:r>
            <a:r>
              <a:rPr lang="en-US" sz="1400" dirty="0">
                <a:effectLst>
                  <a:outerShdw blurRad="38100" dist="38100" dir="2700000" algn="tl">
                    <a:srgbClr val="000000">
                      <a:alpha val="43137"/>
                    </a:srgbClr>
                  </a:outerShdw>
                </a:effectLst>
                <a:latin typeface="Calibri" panose="020F0502020204030204" pitchFamily="34" charset="0"/>
                <a:cs typeface="+mn-cs"/>
              </a:rPr>
              <a:t> (Grand Rapids, MI: </a:t>
            </a:r>
            <a:r>
              <a:rPr lang="en-US" sz="1400" dirty="0" err="1">
                <a:effectLst>
                  <a:outerShdw blurRad="38100" dist="38100" dir="2700000" algn="tl">
                    <a:srgbClr val="000000">
                      <a:alpha val="43137"/>
                    </a:srgbClr>
                  </a:outerShdw>
                </a:effectLst>
                <a:latin typeface="Calibri" panose="020F0502020204030204" pitchFamily="34" charset="0"/>
                <a:cs typeface="+mn-cs"/>
              </a:rPr>
              <a:t>Kregel</a:t>
            </a:r>
            <a:r>
              <a:rPr lang="en-US" sz="1400" dirty="0">
                <a:effectLst>
                  <a:outerShdw blurRad="38100" dist="38100" dir="2700000" algn="tl">
                    <a:srgbClr val="000000">
                      <a:alpha val="43137"/>
                    </a:srgbClr>
                  </a:outerShdw>
                </a:effectLst>
                <a:latin typeface="Calibri" panose="020F0502020204030204" pitchFamily="34" charset="0"/>
                <a:cs typeface="+mn-cs"/>
              </a:rPr>
              <a:t>, 2000), 60-71.</a:t>
            </a:r>
          </a:p>
        </p:txBody>
      </p:sp>
      <p:sp>
        <p:nvSpPr>
          <p:cNvPr id="6" name="Rectangle 2">
            <a:extLst>
              <a:ext uri="{FF2B5EF4-FFF2-40B4-BE49-F238E27FC236}">
                <a16:creationId xmlns:a16="http://schemas.microsoft.com/office/drawing/2014/main" id="{A4B16A1D-259F-4D91-ABD8-E997B6B10D94}"/>
              </a:ext>
            </a:extLst>
          </p:cNvPr>
          <p:cNvSpPr txBox="1">
            <a:spLocks noChangeArrowheads="1"/>
          </p:cNvSpPr>
          <p:nvPr/>
        </p:nvSpPr>
        <p:spPr bwMode="auto">
          <a:xfrm>
            <a:off x="2324100" y="185737"/>
            <a:ext cx="4495800" cy="95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a:defRPr/>
            </a:pPr>
            <a:r>
              <a:rPr lang="en-US" altLang="en-US" sz="3600" kern="0" dirty="0">
                <a:effectLst>
                  <a:outerShdw blurRad="38100" dist="38100" dir="2700000" algn="tl">
                    <a:srgbClr val="000000">
                      <a:alpha val="43137"/>
                    </a:srgbClr>
                  </a:outerShdw>
                </a:effectLst>
                <a:latin typeface="Calibri" panose="020F0502020204030204" pitchFamily="34" charset="0"/>
              </a:rPr>
              <a:t>Why God Became Man</a:t>
            </a:r>
            <a:br>
              <a:rPr lang="en-US" altLang="en-US" sz="4000" kern="0" dirty="0">
                <a:effectLst>
                  <a:outerShdw blurRad="38100" dist="38100" dir="2700000" algn="tl">
                    <a:srgbClr val="000000">
                      <a:alpha val="43137"/>
                    </a:srgbClr>
                  </a:outerShdw>
                </a:effectLst>
                <a:latin typeface="Calibri" panose="020F0502020204030204" pitchFamily="34" charset="0"/>
              </a:rPr>
            </a:br>
            <a:r>
              <a:rPr lang="en-US" altLang="en-US" sz="3000" dirty="0">
                <a:solidFill>
                  <a:schemeClr val="tx1"/>
                </a:solidFill>
                <a:effectLst>
                  <a:outerShdw blurRad="38100" dist="38100" dir="2700000" algn="tl">
                    <a:srgbClr val="000000">
                      <a:alpha val="43137"/>
                    </a:srgbClr>
                  </a:outerShdw>
                </a:effectLst>
                <a:latin typeface="Calibri" panose="020F0502020204030204" pitchFamily="34" charset="0"/>
                <a:ea typeface="+mn-ea"/>
                <a:cs typeface="+mn-cs"/>
              </a:rPr>
              <a:t>(Heb. 2:5-18)</a:t>
            </a:r>
          </a:p>
        </p:txBody>
      </p:sp>
      <p:pic>
        <p:nvPicPr>
          <p:cNvPr id="7" name="Picture 4" descr="C:\Documents and Settings\Owner\Application Data\Microsoft\Media Catalog\Downloaded Clips\cl79\j0304869.wmf">
            <a:extLst>
              <a:ext uri="{FF2B5EF4-FFF2-40B4-BE49-F238E27FC236}">
                <a16:creationId xmlns:a16="http://schemas.microsoft.com/office/drawing/2014/main" id="{7BB7B08C-50D6-431C-B571-44C37C455D40}"/>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97352" y="42863"/>
            <a:ext cx="1270448"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8034</TotalTime>
  <Words>3885</Words>
  <Application>Microsoft Office PowerPoint</Application>
  <PresentationFormat>On-screen Show (4:3)</PresentationFormat>
  <Paragraphs>338</Paragraphs>
  <Slides>77</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77</vt:i4>
      </vt:variant>
    </vt:vector>
  </HeadingPairs>
  <TitlesOfParts>
    <vt:vector size="82" baseType="lpstr">
      <vt:lpstr>Arial</vt:lpstr>
      <vt:lpstr>Calibri</vt:lpstr>
      <vt:lpstr>Times New Roman</vt:lpstr>
      <vt:lpstr>Wingdings</vt:lpstr>
      <vt:lpstr>Azure</vt:lpstr>
      <vt:lpstr>Why God Became Man (Hebrews 2:5-18)</vt:lpstr>
      <vt:lpstr>REMEMBRANCE In Second Peter</vt:lpstr>
      <vt:lpstr>PowerPoint Presentation</vt:lpstr>
      <vt:lpstr>PowerPoint Presentation</vt:lpstr>
      <vt:lpstr>An Important Doctrine</vt:lpstr>
      <vt:lpstr>PowerPoint Presentation</vt:lpstr>
      <vt:lpstr>PowerPoint Presentation</vt:lpstr>
      <vt:lpstr>PowerPoint Presentation</vt:lpstr>
      <vt:lpstr>PowerPoint Presentation</vt:lpstr>
      <vt:lpstr>PowerPoint Presentation</vt:lpstr>
      <vt:lpstr>PowerPoint Presentation</vt:lpstr>
      <vt:lpstr>Biblical Significance of Naming</vt:lpstr>
      <vt:lpstr>PowerPoint Presentation</vt:lpstr>
      <vt:lpstr>Satan as Ruler of this World</vt:lpstr>
      <vt:lpstr>Names &amp; Titles Demonstrating Satan’s Post-Fall, Earthly Authority  (Job 1:7; 2:2; Luke 4:5-8; Rom. 8:19-22)</vt:lpstr>
      <vt:lpstr>PowerPoint Presentation</vt:lpstr>
      <vt:lpstr>PowerPoint Presentation</vt:lpstr>
      <vt:lpstr>PowerPoint Presentation</vt:lpstr>
      <vt:lpstr>PowerPoint Presentation</vt:lpstr>
      <vt:lpstr>Charles Ryrie Basic Theology, Page 511</vt:lpstr>
      <vt:lpstr>To Reverse Man’s Sinful Condition</vt:lpstr>
      <vt:lpstr>PowerPoint Presentation</vt:lpstr>
      <vt:lpstr>PowerPoint Presentation</vt:lpstr>
      <vt:lpstr>PowerPoint Presentation</vt:lpstr>
      <vt:lpstr>PowerPoint Presentation</vt:lpstr>
      <vt:lpstr>PowerPoint Presentation</vt:lpstr>
      <vt:lpstr>To Pay the Penalty for Man’s Sin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Satan as Ruler of this World</vt:lpstr>
      <vt:lpstr>Names &amp; Titles Demonstrating Satan’s Post-Fall, Earthly Authority  (Job 1:7; 2:2; Luke 4:5-8; Rom. 8:19-22)</vt:lpstr>
      <vt:lpstr>PowerPoint Presentation</vt:lpstr>
      <vt:lpstr>God’s Role in Redemption (Rev 5)</vt:lpstr>
      <vt:lpstr>God’s Role in Redemption (Rev 5)</vt:lpstr>
      <vt:lpstr>God’s Role in Redemption (Rev 5)</vt:lpstr>
      <vt:lpstr>God’s Role in Redemption (Rev 5)</vt:lpstr>
      <vt:lpstr>A Manifestation (Rev. 5:5b-6)</vt:lpstr>
      <vt:lpstr>God’s Role in Redemption (Rev 5)</vt:lpstr>
      <vt:lpstr>God’s Role in Redemption (Rev 5)</vt:lpstr>
      <vt:lpstr>Ultimate Exodus  (Rev 11:15)</vt:lpstr>
      <vt:lpstr>PowerPoint Presentation</vt:lpstr>
      <vt:lpstr>Satan’s Progressive Defeat</vt:lpstr>
      <vt:lpstr>Satan’s Progressive Defeat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To Become Man’s Merciful High Priest</vt:lpstr>
      <vt:lpstr>PowerPoint Presentation</vt:lpstr>
      <vt:lpstr>PowerPoint Presentation</vt:lpstr>
      <vt:lpstr>PowerPoint Presentation</vt:lpstr>
      <vt:lpstr>PowerPoint Presentation</vt:lpstr>
      <vt:lpstr>PowerPoint Presentation</vt:lpstr>
      <vt:lpstr>Tabernacle Diagram</vt:lpstr>
      <vt:lpstr>Ark of the Covenant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To Become Man’s Merciful High Priest</vt:lpstr>
      <vt:lpstr>Christ’s Human Experiences</vt:lpstr>
      <vt:lpstr>PowerPoint Presentation</vt:lpstr>
      <vt:lpstr>Conclusion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Why God Became Man - Heb-2v5-18 - MODIFIED</dc:title>
  <dc:subject>Christmas</dc:subject>
  <dc:creator>A. Woods</dc:creator>
  <dc:description>Modified by Jim McGowan</dc:description>
  <cp:lastModifiedBy>Andy Woods</cp:lastModifiedBy>
  <cp:revision>903</cp:revision>
  <cp:lastPrinted>2011-06-25T18:12:52Z</cp:lastPrinted>
  <dcterms:created xsi:type="dcterms:W3CDTF">2009-03-17T12:21:13Z</dcterms:created>
  <dcterms:modified xsi:type="dcterms:W3CDTF">2020-12-26T20:34:17Z</dcterms:modified>
</cp:coreProperties>
</file>