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4643" r:id="rId2"/>
    <p:sldId id="4644" r:id="rId3"/>
    <p:sldId id="4646" r:id="rId4"/>
    <p:sldId id="4665" r:id="rId5"/>
    <p:sldId id="6572" r:id="rId6"/>
    <p:sldId id="5582" r:id="rId7"/>
    <p:sldId id="746" r:id="rId8"/>
    <p:sldId id="6573" r:id="rId9"/>
    <p:sldId id="270" r:id="rId10"/>
    <p:sldId id="6574" r:id="rId11"/>
    <p:sldId id="4847" r:id="rId12"/>
    <p:sldId id="6575" r:id="rId13"/>
    <p:sldId id="5553" r:id="rId14"/>
    <p:sldId id="6576" r:id="rId15"/>
    <p:sldId id="4815" r:id="rId16"/>
    <p:sldId id="6577" r:id="rId17"/>
    <p:sldId id="5239" r:id="rId18"/>
    <p:sldId id="6578" r:id="rId19"/>
    <p:sldId id="5540" r:id="rId20"/>
    <p:sldId id="6579" r:id="rId21"/>
    <p:sldId id="6620" r:id="rId22"/>
    <p:sldId id="5545" r:id="rId23"/>
    <p:sldId id="6655" r:id="rId24"/>
    <p:sldId id="4393" r:id="rId25"/>
    <p:sldId id="819" r:id="rId26"/>
    <p:sldId id="6580" r:id="rId27"/>
    <p:sldId id="3361" r:id="rId28"/>
    <p:sldId id="6585" r:id="rId29"/>
    <p:sldId id="6584" r:id="rId30"/>
    <p:sldId id="6586" r:id="rId31"/>
    <p:sldId id="6645" r:id="rId32"/>
    <p:sldId id="6630" r:id="rId33"/>
    <p:sldId id="6568" r:id="rId34"/>
    <p:sldId id="5594" r:id="rId35"/>
    <p:sldId id="6557" r:id="rId36"/>
    <p:sldId id="6635" r:id="rId37"/>
    <p:sldId id="6636" r:id="rId38"/>
    <p:sldId id="6637" r:id="rId39"/>
    <p:sldId id="5550" r:id="rId40"/>
    <p:sldId id="6610" r:id="rId41"/>
    <p:sldId id="6656" r:id="rId42"/>
    <p:sldId id="6638" r:id="rId43"/>
    <p:sldId id="6639" r:id="rId44"/>
    <p:sldId id="6668" r:id="rId45"/>
    <p:sldId id="6669" r:id="rId46"/>
    <p:sldId id="5538" r:id="rId47"/>
    <p:sldId id="2059" r:id="rId48"/>
    <p:sldId id="3668" r:id="rId49"/>
    <p:sldId id="3692" r:id="rId50"/>
    <p:sldId id="6663" r:id="rId51"/>
    <p:sldId id="6670" r:id="rId52"/>
    <p:sldId id="944" r:id="rId53"/>
    <p:sldId id="3379" r:id="rId54"/>
    <p:sldId id="6672" r:id="rId55"/>
    <p:sldId id="6629" r:id="rId56"/>
    <p:sldId id="6673" r:id="rId57"/>
    <p:sldId id="2806" r:id="rId58"/>
    <p:sldId id="6666" r:id="rId59"/>
    <p:sldId id="6667" r:id="rId60"/>
    <p:sldId id="6675" r:id="rId61"/>
    <p:sldId id="6676" r:id="rId62"/>
    <p:sldId id="1071" r:id="rId63"/>
    <p:sldId id="1072" r:id="rId64"/>
    <p:sldId id="6677" r:id="rId65"/>
    <p:sldId id="2016" r:id="rId66"/>
    <p:sldId id="6662" r:id="rId67"/>
    <p:sldId id="2850" r:id="rId68"/>
    <p:sldId id="6664" r:id="rId69"/>
    <p:sldId id="5956" r:id="rId70"/>
    <p:sldId id="5957" r:id="rId71"/>
    <p:sldId id="3148" r:id="rId72"/>
    <p:sldId id="6608" r:id="rId73"/>
    <p:sldId id="6581" r:id="rId7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CC00"/>
    <a:srgbClr val="FF99FF"/>
    <a:srgbClr val="663300"/>
    <a:srgbClr val="A6A6A6"/>
    <a:srgbClr val="000099"/>
    <a:srgbClr val="00FFFF"/>
    <a:srgbClr val="3333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753BC-876A-4A80-B0E1-C3B30BCD70B2}" v="15" dt="2020-12-13T16:47:35.53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2932" autoAdjust="0"/>
  </p:normalViewPr>
  <p:slideViewPr>
    <p:cSldViewPr>
      <p:cViewPr varScale="1">
        <p:scale>
          <a:sx n="109" d="100"/>
          <a:sy n="109" d="100"/>
        </p:scale>
        <p:origin x="990"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79" d="100"/>
          <a:sy n="79" d="100"/>
        </p:scale>
        <p:origin x="325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_rels/viewProps.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8F753BC-876A-4A80-B0E1-C3B30BCD70B2}"/>
    <pc:docChg chg="custSel addSld modSld">
      <pc:chgData name="Jim McGowan" userId="e2c7446dd3aca506" providerId="LiveId" clId="{38F753BC-876A-4A80-B0E1-C3B30BCD70B2}" dt="2020-12-13T16:48:50.863" v="79" actId="12789"/>
      <pc:docMkLst>
        <pc:docMk/>
      </pc:docMkLst>
      <pc:sldChg chg="modSp mod">
        <pc:chgData name="Jim McGowan" userId="e2c7446dd3aca506" providerId="LiveId" clId="{38F753BC-876A-4A80-B0E1-C3B30BCD70B2}" dt="2020-12-13T15:47:40.192" v="0" actId="255"/>
        <pc:sldMkLst>
          <pc:docMk/>
          <pc:sldMk cId="0" sldId="746"/>
        </pc:sldMkLst>
        <pc:spChg chg="mod">
          <ac:chgData name="Jim McGowan" userId="e2c7446dd3aca506" providerId="LiveId" clId="{38F753BC-876A-4A80-B0E1-C3B30BCD70B2}" dt="2020-12-13T15:47:40.192" v="0" actId="255"/>
          <ac:spMkLst>
            <pc:docMk/>
            <pc:sldMk cId="0" sldId="746"/>
            <ac:spMk id="2" creationId="{00000000-0000-0000-0000-000000000000}"/>
          </ac:spMkLst>
        </pc:spChg>
      </pc:sldChg>
      <pc:sldChg chg="modSp mod">
        <pc:chgData name="Jim McGowan" userId="e2c7446dd3aca506" providerId="LiveId" clId="{38F753BC-876A-4A80-B0E1-C3B30BCD70B2}" dt="2020-12-13T16:30:32.544" v="25" actId="108"/>
        <pc:sldMkLst>
          <pc:docMk/>
          <pc:sldMk cId="0" sldId="944"/>
        </pc:sldMkLst>
        <pc:spChg chg="mod">
          <ac:chgData name="Jim McGowan" userId="e2c7446dd3aca506" providerId="LiveId" clId="{38F753BC-876A-4A80-B0E1-C3B30BCD70B2}" dt="2020-12-13T16:29:12.851" v="16" actId="1036"/>
          <ac:spMkLst>
            <pc:docMk/>
            <pc:sldMk cId="0" sldId="944"/>
            <ac:spMk id="50178" creationId="{5883A34E-A3DB-49A0-BA96-AE4682E714E4}"/>
          </ac:spMkLst>
        </pc:spChg>
        <pc:graphicFrameChg chg="mod modGraphic">
          <ac:chgData name="Jim McGowan" userId="e2c7446dd3aca506" providerId="LiveId" clId="{38F753BC-876A-4A80-B0E1-C3B30BCD70B2}" dt="2020-12-13T16:30:32.544" v="25" actId="108"/>
          <ac:graphicFrameMkLst>
            <pc:docMk/>
            <pc:sldMk cId="0" sldId="944"/>
            <ac:graphicFrameMk id="19482" creationId="{1E502F05-7C64-4B3B-9198-680500016164}"/>
          </ac:graphicFrameMkLst>
        </pc:graphicFrameChg>
      </pc:sldChg>
      <pc:sldChg chg="modSp mod">
        <pc:chgData name="Jim McGowan" userId="e2c7446dd3aca506" providerId="LiveId" clId="{38F753BC-876A-4A80-B0E1-C3B30BCD70B2}" dt="2020-12-13T16:39:10.902" v="45" actId="207"/>
        <pc:sldMkLst>
          <pc:docMk/>
          <pc:sldMk cId="3032829150" sldId="2806"/>
        </pc:sldMkLst>
        <pc:spChg chg="mod">
          <ac:chgData name="Jim McGowan" userId="e2c7446dd3aca506" providerId="LiveId" clId="{38F753BC-876A-4A80-B0E1-C3B30BCD70B2}" dt="2020-12-13T16:39:10.902" v="45" actId="207"/>
          <ac:spMkLst>
            <pc:docMk/>
            <pc:sldMk cId="3032829150" sldId="2806"/>
            <ac:spMk id="16387" creationId="{00000000-0000-0000-0000-000000000000}"/>
          </ac:spMkLst>
        </pc:spChg>
      </pc:sldChg>
      <pc:sldChg chg="modSp mod">
        <pc:chgData name="Jim McGowan" userId="e2c7446dd3aca506" providerId="LiveId" clId="{38F753BC-876A-4A80-B0E1-C3B30BCD70B2}" dt="2020-12-13T16:47:35.533" v="61"/>
        <pc:sldMkLst>
          <pc:docMk/>
          <pc:sldMk cId="2389053405" sldId="2850"/>
        </pc:sldMkLst>
        <pc:graphicFrameChg chg="mod modGraphic">
          <ac:chgData name="Jim McGowan" userId="e2c7446dd3aca506" providerId="LiveId" clId="{38F753BC-876A-4A80-B0E1-C3B30BCD70B2}" dt="2020-12-13T16:47:35.533" v="61"/>
          <ac:graphicFrameMkLst>
            <pc:docMk/>
            <pc:sldMk cId="2389053405" sldId="2850"/>
            <ac:graphicFrameMk id="4" creationId="{00000000-0000-0000-0000-000000000000}"/>
          </ac:graphicFrameMkLst>
        </pc:graphicFrameChg>
      </pc:sldChg>
      <pc:sldChg chg="modSp mod">
        <pc:chgData name="Jim McGowan" userId="e2c7446dd3aca506" providerId="LiveId" clId="{38F753BC-876A-4A80-B0E1-C3B30BCD70B2}" dt="2020-12-13T15:48:58.516" v="1" actId="179"/>
        <pc:sldMkLst>
          <pc:docMk/>
          <pc:sldMk cId="1085099933" sldId="6572"/>
        </pc:sldMkLst>
        <pc:spChg chg="mod">
          <ac:chgData name="Jim McGowan" userId="e2c7446dd3aca506" providerId="LiveId" clId="{38F753BC-876A-4A80-B0E1-C3B30BCD70B2}" dt="2020-12-13T15:48:58.516" v="1" actId="179"/>
          <ac:spMkLst>
            <pc:docMk/>
            <pc:sldMk cId="1085099933" sldId="6572"/>
            <ac:spMk id="12291" creationId="{00000000-0000-0000-0000-000000000000}"/>
          </ac:spMkLst>
        </pc:spChg>
      </pc:sldChg>
      <pc:sldChg chg="modSp mod">
        <pc:chgData name="Jim McGowan" userId="e2c7446dd3aca506" providerId="LiveId" clId="{38F753BC-876A-4A80-B0E1-C3B30BCD70B2}" dt="2020-12-13T15:49:24.910" v="2" actId="179"/>
        <pc:sldMkLst>
          <pc:docMk/>
          <pc:sldMk cId="631491796" sldId="6573"/>
        </pc:sldMkLst>
        <pc:spChg chg="mod">
          <ac:chgData name="Jim McGowan" userId="e2c7446dd3aca506" providerId="LiveId" clId="{38F753BC-876A-4A80-B0E1-C3B30BCD70B2}" dt="2020-12-13T15:49:24.910" v="2" actId="179"/>
          <ac:spMkLst>
            <pc:docMk/>
            <pc:sldMk cId="631491796" sldId="6573"/>
            <ac:spMk id="12291" creationId="{00000000-0000-0000-0000-000000000000}"/>
          </ac:spMkLst>
        </pc:spChg>
      </pc:sldChg>
      <pc:sldChg chg="modSp mod">
        <pc:chgData name="Jim McGowan" userId="e2c7446dd3aca506" providerId="LiveId" clId="{38F753BC-876A-4A80-B0E1-C3B30BCD70B2}" dt="2020-12-13T15:49:44.665" v="3" actId="179"/>
        <pc:sldMkLst>
          <pc:docMk/>
          <pc:sldMk cId="534099102" sldId="6574"/>
        </pc:sldMkLst>
        <pc:spChg chg="mod">
          <ac:chgData name="Jim McGowan" userId="e2c7446dd3aca506" providerId="LiveId" clId="{38F753BC-876A-4A80-B0E1-C3B30BCD70B2}" dt="2020-12-13T15:49:44.665" v="3" actId="179"/>
          <ac:spMkLst>
            <pc:docMk/>
            <pc:sldMk cId="534099102" sldId="6574"/>
            <ac:spMk id="12291" creationId="{00000000-0000-0000-0000-000000000000}"/>
          </ac:spMkLst>
        </pc:spChg>
      </pc:sldChg>
      <pc:sldChg chg="modSp mod">
        <pc:chgData name="Jim McGowan" userId="e2c7446dd3aca506" providerId="LiveId" clId="{38F753BC-876A-4A80-B0E1-C3B30BCD70B2}" dt="2020-12-13T15:50:04.270" v="4" actId="179"/>
        <pc:sldMkLst>
          <pc:docMk/>
          <pc:sldMk cId="2127489114" sldId="6575"/>
        </pc:sldMkLst>
        <pc:spChg chg="mod">
          <ac:chgData name="Jim McGowan" userId="e2c7446dd3aca506" providerId="LiveId" clId="{38F753BC-876A-4A80-B0E1-C3B30BCD70B2}" dt="2020-12-13T15:50:04.270" v="4" actId="179"/>
          <ac:spMkLst>
            <pc:docMk/>
            <pc:sldMk cId="2127489114" sldId="6575"/>
            <ac:spMk id="12291" creationId="{00000000-0000-0000-0000-000000000000}"/>
          </ac:spMkLst>
        </pc:spChg>
      </pc:sldChg>
      <pc:sldChg chg="modSp mod">
        <pc:chgData name="Jim McGowan" userId="e2c7446dd3aca506" providerId="LiveId" clId="{38F753BC-876A-4A80-B0E1-C3B30BCD70B2}" dt="2020-12-13T15:50:22.201" v="5" actId="179"/>
        <pc:sldMkLst>
          <pc:docMk/>
          <pc:sldMk cId="176141054" sldId="6576"/>
        </pc:sldMkLst>
        <pc:spChg chg="mod">
          <ac:chgData name="Jim McGowan" userId="e2c7446dd3aca506" providerId="LiveId" clId="{38F753BC-876A-4A80-B0E1-C3B30BCD70B2}" dt="2020-12-13T15:50:22.201" v="5" actId="179"/>
          <ac:spMkLst>
            <pc:docMk/>
            <pc:sldMk cId="176141054" sldId="6576"/>
            <ac:spMk id="12291" creationId="{00000000-0000-0000-0000-000000000000}"/>
          </ac:spMkLst>
        </pc:spChg>
      </pc:sldChg>
      <pc:sldChg chg="modSp mod">
        <pc:chgData name="Jim McGowan" userId="e2c7446dd3aca506" providerId="LiveId" clId="{38F753BC-876A-4A80-B0E1-C3B30BCD70B2}" dt="2020-12-13T15:50:32.337" v="6" actId="179"/>
        <pc:sldMkLst>
          <pc:docMk/>
          <pc:sldMk cId="2813274389" sldId="6577"/>
        </pc:sldMkLst>
        <pc:spChg chg="mod">
          <ac:chgData name="Jim McGowan" userId="e2c7446dd3aca506" providerId="LiveId" clId="{38F753BC-876A-4A80-B0E1-C3B30BCD70B2}" dt="2020-12-13T15:50:32.337" v="6" actId="179"/>
          <ac:spMkLst>
            <pc:docMk/>
            <pc:sldMk cId="2813274389" sldId="6577"/>
            <ac:spMk id="12291" creationId="{00000000-0000-0000-0000-000000000000}"/>
          </ac:spMkLst>
        </pc:spChg>
      </pc:sldChg>
      <pc:sldChg chg="modSp mod">
        <pc:chgData name="Jim McGowan" userId="e2c7446dd3aca506" providerId="LiveId" clId="{38F753BC-876A-4A80-B0E1-C3B30BCD70B2}" dt="2020-12-13T15:50:48.136" v="7" actId="179"/>
        <pc:sldMkLst>
          <pc:docMk/>
          <pc:sldMk cId="2400374389" sldId="6578"/>
        </pc:sldMkLst>
        <pc:spChg chg="mod">
          <ac:chgData name="Jim McGowan" userId="e2c7446dd3aca506" providerId="LiveId" clId="{38F753BC-876A-4A80-B0E1-C3B30BCD70B2}" dt="2020-12-13T15:50:48.136" v="7" actId="179"/>
          <ac:spMkLst>
            <pc:docMk/>
            <pc:sldMk cId="2400374389" sldId="6578"/>
            <ac:spMk id="12291" creationId="{00000000-0000-0000-0000-000000000000}"/>
          </ac:spMkLst>
        </pc:spChg>
      </pc:sldChg>
      <pc:sldChg chg="modSp mod">
        <pc:chgData name="Jim McGowan" userId="e2c7446dd3aca506" providerId="LiveId" clId="{38F753BC-876A-4A80-B0E1-C3B30BCD70B2}" dt="2020-12-13T15:51:09.283" v="8" actId="179"/>
        <pc:sldMkLst>
          <pc:docMk/>
          <pc:sldMk cId="1083167366" sldId="6579"/>
        </pc:sldMkLst>
        <pc:spChg chg="mod">
          <ac:chgData name="Jim McGowan" userId="e2c7446dd3aca506" providerId="LiveId" clId="{38F753BC-876A-4A80-B0E1-C3B30BCD70B2}" dt="2020-12-13T15:51:09.283" v="8" actId="179"/>
          <ac:spMkLst>
            <pc:docMk/>
            <pc:sldMk cId="1083167366" sldId="6579"/>
            <ac:spMk id="12291" creationId="{00000000-0000-0000-0000-000000000000}"/>
          </ac:spMkLst>
        </pc:spChg>
      </pc:sldChg>
      <pc:sldChg chg="modSp mod">
        <pc:chgData name="Jim McGowan" userId="e2c7446dd3aca506" providerId="LiveId" clId="{38F753BC-876A-4A80-B0E1-C3B30BCD70B2}" dt="2020-12-13T15:51:41.523" v="9" actId="179"/>
        <pc:sldMkLst>
          <pc:docMk/>
          <pc:sldMk cId="2517718363" sldId="6580"/>
        </pc:sldMkLst>
        <pc:spChg chg="mod">
          <ac:chgData name="Jim McGowan" userId="e2c7446dd3aca506" providerId="LiveId" clId="{38F753BC-876A-4A80-B0E1-C3B30BCD70B2}" dt="2020-12-13T15:51:41.523" v="9" actId="179"/>
          <ac:spMkLst>
            <pc:docMk/>
            <pc:sldMk cId="2517718363" sldId="6580"/>
            <ac:spMk id="12291" creationId="{00000000-0000-0000-0000-000000000000}"/>
          </ac:spMkLst>
        </pc:spChg>
      </pc:sldChg>
      <pc:sldChg chg="modSp mod">
        <pc:chgData name="Jim McGowan" userId="e2c7446dd3aca506" providerId="LiveId" clId="{38F753BC-876A-4A80-B0E1-C3B30BCD70B2}" dt="2020-12-13T15:52:37.784" v="10" actId="179"/>
        <pc:sldMkLst>
          <pc:docMk/>
          <pc:sldMk cId="3653623435" sldId="6581"/>
        </pc:sldMkLst>
        <pc:spChg chg="mod">
          <ac:chgData name="Jim McGowan" userId="e2c7446dd3aca506" providerId="LiveId" clId="{38F753BC-876A-4A80-B0E1-C3B30BCD70B2}" dt="2020-12-13T15:52:37.784" v="10" actId="179"/>
          <ac:spMkLst>
            <pc:docMk/>
            <pc:sldMk cId="3653623435" sldId="6581"/>
            <ac:spMk id="12291" creationId="{00000000-0000-0000-0000-000000000000}"/>
          </ac:spMkLst>
        </pc:spChg>
      </pc:sldChg>
      <pc:sldChg chg="modSp mod">
        <pc:chgData name="Jim McGowan" userId="e2c7446dd3aca506" providerId="LiveId" clId="{38F753BC-876A-4A80-B0E1-C3B30BCD70B2}" dt="2020-12-13T16:42:04.511" v="53" actId="113"/>
        <pc:sldMkLst>
          <pc:docMk/>
          <pc:sldMk cId="2640299014" sldId="6666"/>
        </pc:sldMkLst>
        <pc:spChg chg="mod">
          <ac:chgData name="Jim McGowan" userId="e2c7446dd3aca506" providerId="LiveId" clId="{38F753BC-876A-4A80-B0E1-C3B30BCD70B2}" dt="2020-12-13T16:42:04.511" v="53" actId="113"/>
          <ac:spMkLst>
            <pc:docMk/>
            <pc:sldMk cId="2640299014" sldId="6666"/>
            <ac:spMk id="16387" creationId="{00000000-0000-0000-0000-000000000000}"/>
          </ac:spMkLst>
        </pc:spChg>
      </pc:sldChg>
      <pc:sldChg chg="modSp mod">
        <pc:chgData name="Jim McGowan" userId="e2c7446dd3aca506" providerId="LiveId" clId="{38F753BC-876A-4A80-B0E1-C3B30BCD70B2}" dt="2020-12-13T16:36:47.937" v="42" actId="115"/>
        <pc:sldMkLst>
          <pc:docMk/>
          <pc:sldMk cId="4186769315" sldId="6667"/>
        </pc:sldMkLst>
        <pc:spChg chg="mod">
          <ac:chgData name="Jim McGowan" userId="e2c7446dd3aca506" providerId="LiveId" clId="{38F753BC-876A-4A80-B0E1-C3B30BCD70B2}" dt="2020-12-13T16:36:47.937" v="42" actId="115"/>
          <ac:spMkLst>
            <pc:docMk/>
            <pc:sldMk cId="4186769315" sldId="6667"/>
            <ac:spMk id="16387" creationId="{00000000-0000-0000-0000-000000000000}"/>
          </ac:spMkLst>
        </pc:spChg>
      </pc:sldChg>
      <pc:sldChg chg="modSp">
        <pc:chgData name="Jim McGowan" userId="e2c7446dd3aca506" providerId="LiveId" clId="{38F753BC-876A-4A80-B0E1-C3B30BCD70B2}" dt="2020-12-13T16:29:36.668" v="18" actId="1582"/>
        <pc:sldMkLst>
          <pc:docMk/>
          <pc:sldMk cId="2490824857" sldId="6670"/>
        </pc:sldMkLst>
        <pc:picChg chg="mod">
          <ac:chgData name="Jim McGowan" userId="e2c7446dd3aca506" providerId="LiveId" clId="{38F753BC-876A-4A80-B0E1-C3B30BCD70B2}" dt="2020-12-13T16:29:36.668" v="18" actId="1582"/>
          <ac:picMkLst>
            <pc:docMk/>
            <pc:sldMk cId="2490824857" sldId="6670"/>
            <ac:picMk id="1026" creationId="{07638764-20BA-4A96-8433-723EEB6641D9}"/>
          </ac:picMkLst>
        </pc:picChg>
      </pc:sldChg>
      <pc:sldChg chg="delSp modSp new mod">
        <pc:chgData name="Jim McGowan" userId="e2c7446dd3aca506" providerId="LiveId" clId="{38F753BC-876A-4A80-B0E1-C3B30BCD70B2}" dt="2020-12-13T16:48:50.863" v="79" actId="12789"/>
        <pc:sldMkLst>
          <pc:docMk/>
          <pc:sldMk cId="609905300" sldId="6671"/>
        </pc:sldMkLst>
        <pc:spChg chg="mod">
          <ac:chgData name="Jim McGowan" userId="e2c7446dd3aca506" providerId="LiveId" clId="{38F753BC-876A-4A80-B0E1-C3B30BCD70B2}" dt="2020-12-13T16:48:50.863" v="79" actId="12789"/>
          <ac:spMkLst>
            <pc:docMk/>
            <pc:sldMk cId="609905300" sldId="6671"/>
            <ac:spMk id="2" creationId="{3134A734-63FF-4203-9266-D148EEA80446}"/>
          </ac:spMkLst>
        </pc:spChg>
        <pc:spChg chg="del mod">
          <ac:chgData name="Jim McGowan" userId="e2c7446dd3aca506" providerId="LiveId" clId="{38F753BC-876A-4A80-B0E1-C3B30BCD70B2}" dt="2020-12-13T16:48:43.307" v="77" actId="478"/>
          <ac:spMkLst>
            <pc:docMk/>
            <pc:sldMk cId="609905300" sldId="6671"/>
            <ac:spMk id="3" creationId="{6D18907B-1985-433F-9535-6ED573663707}"/>
          </ac:spMkLst>
        </pc:spChg>
      </pc:sldChg>
    </pc:docChg>
  </pc:docChgLst>
  <pc:docChgLst>
    <pc:chgData name="Jim McGowan" userId="e2c7446dd3aca506" providerId="LiveId" clId="{67302BDE-086E-4FDC-8C35-627DB9A14C7E}"/>
    <pc:docChg chg="custSel addSld modSld">
      <pc:chgData name="Jim McGowan" userId="e2c7446dd3aca506" providerId="LiveId" clId="{67302BDE-086E-4FDC-8C35-627DB9A14C7E}" dt="2020-12-06T16:44:40.892" v="65" actId="12788"/>
      <pc:docMkLst>
        <pc:docMk/>
      </pc:docMkLst>
      <pc:sldChg chg="modSp mod">
        <pc:chgData name="Jim McGowan" userId="e2c7446dd3aca506" providerId="LiveId" clId="{67302BDE-086E-4FDC-8C35-627DB9A14C7E}" dt="2020-12-06T15:51:36.127" v="11" actId="20577"/>
        <pc:sldMkLst>
          <pc:docMk/>
          <pc:sldMk cId="0" sldId="270"/>
        </pc:sldMkLst>
        <pc:spChg chg="mod">
          <ac:chgData name="Jim McGowan" userId="e2c7446dd3aca506" providerId="LiveId" clId="{67302BDE-086E-4FDC-8C35-627DB9A14C7E}" dt="2020-12-06T15:51:36.127" v="11" actId="20577"/>
          <ac:spMkLst>
            <pc:docMk/>
            <pc:sldMk cId="0" sldId="270"/>
            <ac:spMk id="17411" creationId="{570982F0-77C8-4C7A-B2D1-FA4F9BFE60A4}"/>
          </ac:spMkLst>
        </pc:spChg>
      </pc:sldChg>
      <pc:sldChg chg="modSp mod">
        <pc:chgData name="Jim McGowan" userId="e2c7446dd3aca506" providerId="LiveId" clId="{67302BDE-086E-4FDC-8C35-627DB9A14C7E}" dt="2020-12-06T16:18:01.311" v="12" actId="1076"/>
        <pc:sldMkLst>
          <pc:docMk/>
          <pc:sldMk cId="1798212724" sldId="5550"/>
        </pc:sldMkLst>
        <pc:picChg chg="mod">
          <ac:chgData name="Jim McGowan" userId="e2c7446dd3aca506" providerId="LiveId" clId="{67302BDE-086E-4FDC-8C35-627DB9A14C7E}" dt="2020-12-06T16:18:01.311" v="12" actId="1076"/>
          <ac:picMkLst>
            <pc:docMk/>
            <pc:sldMk cId="1798212724" sldId="5550"/>
            <ac:picMk id="4" creationId="{90E939E8-1798-4680-8EE7-92E539F46F1E}"/>
          </ac:picMkLst>
        </pc:picChg>
      </pc:sldChg>
      <pc:sldChg chg="modSp mod">
        <pc:chgData name="Jim McGowan" userId="e2c7446dd3aca506" providerId="LiveId" clId="{67302BDE-086E-4FDC-8C35-627DB9A14C7E}" dt="2020-12-06T16:28:25.010" v="36" actId="113"/>
        <pc:sldMkLst>
          <pc:docMk/>
          <pc:sldMk cId="2805462527" sldId="6402"/>
        </pc:sldMkLst>
        <pc:spChg chg="mod">
          <ac:chgData name="Jim McGowan" userId="e2c7446dd3aca506" providerId="LiveId" clId="{67302BDE-086E-4FDC-8C35-627DB9A14C7E}" dt="2020-12-06T16:28:25.010" v="36" actId="113"/>
          <ac:spMkLst>
            <pc:docMk/>
            <pc:sldMk cId="2805462527" sldId="6402"/>
            <ac:spMk id="134147" creationId="{00000000-0000-0000-0000-000000000000}"/>
          </ac:spMkLst>
        </pc:spChg>
      </pc:sldChg>
      <pc:sldChg chg="modSp mod">
        <pc:chgData name="Jim McGowan" userId="e2c7446dd3aca506" providerId="LiveId" clId="{67302BDE-086E-4FDC-8C35-627DB9A14C7E}" dt="2020-12-06T16:23:40.655" v="22" actId="14100"/>
        <pc:sldMkLst>
          <pc:docMk/>
          <pc:sldMk cId="3648848339" sldId="6610"/>
        </pc:sldMkLst>
        <pc:spChg chg="mod">
          <ac:chgData name="Jim McGowan" userId="e2c7446dd3aca506" providerId="LiveId" clId="{67302BDE-086E-4FDC-8C35-627DB9A14C7E}" dt="2020-12-06T16:23:40.655" v="22" actId="14100"/>
          <ac:spMkLst>
            <pc:docMk/>
            <pc:sldMk cId="3648848339" sldId="6610"/>
            <ac:spMk id="12291" creationId="{00000000-0000-0000-0000-000000000000}"/>
          </ac:spMkLst>
        </pc:spChg>
      </pc:sldChg>
      <pc:sldChg chg="modSp mod">
        <pc:chgData name="Jim McGowan" userId="e2c7446dd3aca506" providerId="LiveId" clId="{67302BDE-086E-4FDC-8C35-627DB9A14C7E}" dt="2020-12-06T16:37:06.263" v="39" actId="255"/>
        <pc:sldMkLst>
          <pc:docMk/>
          <pc:sldMk cId="3307030890" sldId="6611"/>
        </pc:sldMkLst>
        <pc:spChg chg="mod">
          <ac:chgData name="Jim McGowan" userId="e2c7446dd3aca506" providerId="LiveId" clId="{67302BDE-086E-4FDC-8C35-627DB9A14C7E}" dt="2020-12-06T16:37:06.263" v="39" actId="255"/>
          <ac:spMkLst>
            <pc:docMk/>
            <pc:sldMk cId="3307030890" sldId="6611"/>
            <ac:spMk id="134147" creationId="{00000000-0000-0000-0000-000000000000}"/>
          </ac:spMkLst>
        </pc:spChg>
      </pc:sldChg>
      <pc:sldChg chg="modSp mod">
        <pc:chgData name="Jim McGowan" userId="e2c7446dd3aca506" providerId="LiveId" clId="{67302BDE-086E-4FDC-8C35-627DB9A14C7E}" dt="2020-12-06T16:24:05.997" v="24" actId="14100"/>
        <pc:sldMkLst>
          <pc:docMk/>
          <pc:sldMk cId="2177817173" sldId="6625"/>
        </pc:sldMkLst>
        <pc:spChg chg="mod">
          <ac:chgData name="Jim McGowan" userId="e2c7446dd3aca506" providerId="LiveId" clId="{67302BDE-086E-4FDC-8C35-627DB9A14C7E}" dt="2020-12-06T16:24:05.997" v="24" actId="14100"/>
          <ac:spMkLst>
            <pc:docMk/>
            <pc:sldMk cId="2177817173" sldId="6625"/>
            <ac:spMk id="12291" creationId="{00000000-0000-0000-0000-000000000000}"/>
          </ac:spMkLst>
        </pc:spChg>
      </pc:sldChg>
      <pc:sldChg chg="modSp mod">
        <pc:chgData name="Jim McGowan" userId="e2c7446dd3aca506" providerId="LiveId" clId="{67302BDE-086E-4FDC-8C35-627DB9A14C7E}" dt="2020-12-06T16:24:29.271" v="27" actId="108"/>
        <pc:sldMkLst>
          <pc:docMk/>
          <pc:sldMk cId="3003094461" sldId="6626"/>
        </pc:sldMkLst>
        <pc:spChg chg="mod">
          <ac:chgData name="Jim McGowan" userId="e2c7446dd3aca506" providerId="LiveId" clId="{67302BDE-086E-4FDC-8C35-627DB9A14C7E}" dt="2020-12-06T16:24:29.271" v="27" actId="108"/>
          <ac:spMkLst>
            <pc:docMk/>
            <pc:sldMk cId="3003094461" sldId="6626"/>
            <ac:spMk id="12291" creationId="{00000000-0000-0000-0000-000000000000}"/>
          </ac:spMkLst>
        </pc:spChg>
      </pc:sldChg>
      <pc:sldChg chg="modSp mod">
        <pc:chgData name="Jim McGowan" userId="e2c7446dd3aca506" providerId="LiveId" clId="{67302BDE-086E-4FDC-8C35-627DB9A14C7E}" dt="2020-12-06T16:24:47.367" v="29" actId="14100"/>
        <pc:sldMkLst>
          <pc:docMk/>
          <pc:sldMk cId="2072104296" sldId="6657"/>
        </pc:sldMkLst>
        <pc:spChg chg="mod">
          <ac:chgData name="Jim McGowan" userId="e2c7446dd3aca506" providerId="LiveId" clId="{67302BDE-086E-4FDC-8C35-627DB9A14C7E}" dt="2020-12-06T16:24:47.367" v="29" actId="14100"/>
          <ac:spMkLst>
            <pc:docMk/>
            <pc:sldMk cId="2072104296" sldId="6657"/>
            <ac:spMk id="12291" creationId="{00000000-0000-0000-0000-000000000000}"/>
          </ac:spMkLst>
        </pc:spChg>
      </pc:sldChg>
      <pc:sldChg chg="modSp mod">
        <pc:chgData name="Jim McGowan" userId="e2c7446dd3aca506" providerId="LiveId" clId="{67302BDE-086E-4FDC-8C35-627DB9A14C7E}" dt="2020-12-06T16:24:57.964" v="31" actId="14100"/>
        <pc:sldMkLst>
          <pc:docMk/>
          <pc:sldMk cId="1977317555" sldId="6658"/>
        </pc:sldMkLst>
        <pc:spChg chg="mod">
          <ac:chgData name="Jim McGowan" userId="e2c7446dd3aca506" providerId="LiveId" clId="{67302BDE-086E-4FDC-8C35-627DB9A14C7E}" dt="2020-12-06T16:24:57.964" v="31" actId="14100"/>
          <ac:spMkLst>
            <pc:docMk/>
            <pc:sldMk cId="1977317555" sldId="6658"/>
            <ac:spMk id="12291" creationId="{00000000-0000-0000-0000-000000000000}"/>
          </ac:spMkLst>
        </pc:spChg>
      </pc:sldChg>
      <pc:sldChg chg="modSp mod">
        <pc:chgData name="Jim McGowan" userId="e2c7446dd3aca506" providerId="LiveId" clId="{67302BDE-086E-4FDC-8C35-627DB9A14C7E}" dt="2020-12-06T16:25:11.926" v="33" actId="14100"/>
        <pc:sldMkLst>
          <pc:docMk/>
          <pc:sldMk cId="1613507901" sldId="6659"/>
        </pc:sldMkLst>
        <pc:spChg chg="mod">
          <ac:chgData name="Jim McGowan" userId="e2c7446dd3aca506" providerId="LiveId" clId="{67302BDE-086E-4FDC-8C35-627DB9A14C7E}" dt="2020-12-06T16:25:11.926" v="33" actId="14100"/>
          <ac:spMkLst>
            <pc:docMk/>
            <pc:sldMk cId="1613507901" sldId="6659"/>
            <ac:spMk id="12291" creationId="{00000000-0000-0000-0000-000000000000}"/>
          </ac:spMkLst>
        </pc:spChg>
      </pc:sldChg>
      <pc:sldChg chg="modSp mod">
        <pc:chgData name="Jim McGowan" userId="e2c7446dd3aca506" providerId="LiveId" clId="{67302BDE-086E-4FDC-8C35-627DB9A14C7E}" dt="2020-12-06T16:31:56.067" v="38" actId="114"/>
        <pc:sldMkLst>
          <pc:docMk/>
          <pc:sldMk cId="553178842" sldId="6670"/>
        </pc:sldMkLst>
        <pc:spChg chg="mod">
          <ac:chgData name="Jim McGowan" userId="e2c7446dd3aca506" providerId="LiveId" clId="{67302BDE-086E-4FDC-8C35-627DB9A14C7E}" dt="2020-12-06T16:31:56.067" v="38" actId="114"/>
          <ac:spMkLst>
            <pc:docMk/>
            <pc:sldMk cId="553178842" sldId="6670"/>
            <ac:spMk id="39939" creationId="{00000000-0000-0000-0000-000000000000}"/>
          </ac:spMkLst>
        </pc:spChg>
      </pc:sldChg>
      <pc:sldChg chg="modSp mod">
        <pc:chgData name="Jim McGowan" userId="e2c7446dd3aca506" providerId="LiveId" clId="{67302BDE-086E-4FDC-8C35-627DB9A14C7E}" dt="2020-12-06T16:43:24.593" v="47" actId="115"/>
        <pc:sldMkLst>
          <pc:docMk/>
          <pc:sldMk cId="793417732" sldId="6672"/>
        </pc:sldMkLst>
        <pc:spChg chg="mod">
          <ac:chgData name="Jim McGowan" userId="e2c7446dd3aca506" providerId="LiveId" clId="{67302BDE-086E-4FDC-8C35-627DB9A14C7E}" dt="2020-12-06T16:43:24.593" v="47" actId="115"/>
          <ac:spMkLst>
            <pc:docMk/>
            <pc:sldMk cId="793417732" sldId="6672"/>
            <ac:spMk id="134147" creationId="{00000000-0000-0000-0000-000000000000}"/>
          </ac:spMkLst>
        </pc:spChg>
      </pc:sldChg>
      <pc:sldChg chg="delSp modSp new mod">
        <pc:chgData name="Jim McGowan" userId="e2c7446dd3aca506" providerId="LiveId" clId="{67302BDE-086E-4FDC-8C35-627DB9A14C7E}" dt="2020-12-06T16:44:40.892" v="65" actId="12788"/>
        <pc:sldMkLst>
          <pc:docMk/>
          <pc:sldMk cId="1951287418" sldId="6673"/>
        </pc:sldMkLst>
        <pc:spChg chg="mod">
          <ac:chgData name="Jim McGowan" userId="e2c7446dd3aca506" providerId="LiveId" clId="{67302BDE-086E-4FDC-8C35-627DB9A14C7E}" dt="2020-12-06T16:44:40.892" v="65" actId="12788"/>
          <ac:spMkLst>
            <pc:docMk/>
            <pc:sldMk cId="1951287418" sldId="6673"/>
            <ac:spMk id="2" creationId="{4D4D5A91-E8D5-4D34-B790-2873451CF79F}"/>
          </ac:spMkLst>
        </pc:spChg>
        <pc:spChg chg="del mod">
          <ac:chgData name="Jim McGowan" userId="e2c7446dd3aca506" providerId="LiveId" clId="{67302BDE-086E-4FDC-8C35-627DB9A14C7E}" dt="2020-12-06T16:44:13.694" v="50" actId="478"/>
          <ac:spMkLst>
            <pc:docMk/>
            <pc:sldMk cId="1951287418" sldId="6673"/>
            <ac:spMk id="3" creationId="{9F1A0070-B49E-4F4E-B32B-795C2DDE20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032 The Rapture - Olivet Discourse </a:t>
            </a:r>
          </a:p>
          <a:p>
            <a:pPr algn="ctr">
              <a:defRPr/>
            </a:pPr>
            <a:r>
              <a:rPr lang="en-US" sz="1300" dirty="0">
                <a:latin typeface="Calibri" panose="020F0502020204030204" pitchFamily="34" charset="0"/>
                <a:cs typeface="Calibri" panose="020F0502020204030204" pitchFamily="34" charset="0"/>
              </a:rPr>
              <a:t>12-20-2020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12/19/2020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12/19/2020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12/19/2020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2" r:id="rId11"/>
    <p:sldLayoutId id="2147492665" r:id="rId12"/>
    <p:sldLayoutId id="2147492666" r:id="rId13"/>
    <p:sldLayoutId id="2147492668"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32</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01314"/>
          </a:xfrm>
          <a:prstGeom prst="rect">
            <a:avLst/>
          </a:prstGeom>
          <a:noFill/>
          <a:ln w="28575">
            <a:noFill/>
            <a:miter lim="800000"/>
            <a:headEnd/>
            <a:tailEnd/>
          </a:ln>
        </p:spPr>
        <p:txBody>
          <a:bodyPr wrap="square">
            <a:spAutoFit/>
          </a:bodyPr>
          <a:lstStyle/>
          <a:p>
            <a:pPr algn="ctr" defTabSz="51435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05678469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2837953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893647"/>
          </a:xfrm>
          <a:prstGeom prst="rect">
            <a:avLst/>
          </a:prstGeom>
          <a:noFill/>
          <a:ln w="28575">
            <a:noFill/>
            <a:miter lim="800000"/>
            <a:headEnd/>
            <a:tailEnd/>
          </a:ln>
        </p:spPr>
        <p:txBody>
          <a:bodyPr wrap="square">
            <a:spAutoFit/>
          </a:bodyPr>
          <a:lstStyle/>
          <a:p>
            <a:pPr marL="0" marR="0"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16:1–3</a:t>
            </a:r>
          </a:p>
          <a:p>
            <a:pPr marL="0" marR="0" algn="just">
              <a:spcBef>
                <a:spcPts val="0"/>
              </a:spcBef>
              <a:spcAft>
                <a:spcPts val="0"/>
              </a:spcAft>
            </a:pPr>
            <a:r>
              <a:rPr lang="en-US" sz="3200" u="none" strike="noStrike" baseline="30000" dirty="0">
                <a:effectLst>
                  <a:outerShdw blurRad="38100" dist="38100" dir="2700000" algn="tl">
                    <a:srgbClr val="000000">
                      <a:alpha val="43137"/>
                    </a:srgbClr>
                  </a:outerShdw>
                </a:effectLst>
                <a:latin typeface="Calibri" panose="020F0502020204030204" pitchFamily="34" charset="0"/>
              </a:rPr>
              <a:t>1</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The Pharisees and Sadducees came up, and testing Jesus, they asked Him to show them a sign from heaven.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2</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But He replied to them, “When it is evening, you say, ‘</a:t>
            </a:r>
            <a:r>
              <a:rPr lang="en-US" sz="3200" i="1" dirty="0">
                <a:effectLst>
                  <a:outerShdw blurRad="38100" dist="38100" dir="2700000" algn="tl">
                    <a:srgbClr val="000000">
                      <a:alpha val="43137"/>
                    </a:srgbClr>
                  </a:outerShdw>
                </a:effectLst>
                <a:latin typeface="Calibri" panose="020F0502020204030204" pitchFamily="34" charset="0"/>
              </a:rPr>
              <a:t>It will be</a:t>
            </a:r>
            <a:r>
              <a:rPr lang="en-US" sz="3200" dirty="0">
                <a:effectLst>
                  <a:outerShdw blurRad="38100" dist="38100" dir="2700000" algn="tl">
                    <a:srgbClr val="000000">
                      <a:alpha val="43137"/>
                    </a:srgbClr>
                  </a:outerShdw>
                </a:effectLst>
                <a:latin typeface="Calibri" panose="020F0502020204030204" pitchFamily="34" charset="0"/>
              </a:rPr>
              <a:t> fair weather, for the sky is red.’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3</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in the morning, ‘</a:t>
            </a:r>
            <a:r>
              <a:rPr lang="en-US" sz="3200" i="1" dirty="0">
                <a:effectLst>
                  <a:outerShdw blurRad="38100" dist="38100" dir="2700000" algn="tl">
                    <a:srgbClr val="000000">
                      <a:alpha val="43137"/>
                    </a:srgbClr>
                  </a:outerShdw>
                </a:effectLst>
                <a:latin typeface="Calibri" panose="020F0502020204030204" pitchFamily="34" charset="0"/>
              </a:rPr>
              <a:t>There will be</a:t>
            </a:r>
            <a:r>
              <a:rPr lang="en-US" sz="3200" dirty="0">
                <a:effectLst>
                  <a:outerShdw blurRad="38100" dist="38100" dir="2700000" algn="tl">
                    <a:srgbClr val="000000">
                      <a:alpha val="43137"/>
                    </a:srgbClr>
                  </a:outerShdw>
                </a:effectLst>
                <a:latin typeface="Calibri" panose="020F0502020204030204" pitchFamily="34" charset="0"/>
              </a:rPr>
              <a:t> a storm today, for the sky is red and threatening.’ Do you know how to discern the appearance of the sky, but cannot </a:t>
            </a:r>
            <a:r>
              <a:rPr lang="en-US" sz="3200" i="1" dirty="0">
                <a:effectLst>
                  <a:outerShdw blurRad="38100" dist="38100" dir="2700000" algn="tl">
                    <a:srgbClr val="000000">
                      <a:alpha val="43137"/>
                    </a:srgbClr>
                  </a:outerShdw>
                </a:effectLst>
                <a:latin typeface="Calibri" panose="020F0502020204030204" pitchFamily="34" charset="0"/>
              </a:rPr>
              <a:t>discern</a:t>
            </a:r>
            <a:r>
              <a:rPr lang="en-US" sz="3200" dirty="0">
                <a:effectLst>
                  <a:outerShdw blurRad="38100" dist="38100" dir="2700000" algn="tl">
                    <a:srgbClr val="000000">
                      <a:alpha val="43137"/>
                    </a:srgbClr>
                  </a:outerShdw>
                </a:effectLst>
                <a:latin typeface="Calibri" panose="020F0502020204030204" pitchFamily="34" charset="0"/>
              </a:rPr>
              <a:t> the signs of the times? </a:t>
            </a:r>
          </a:p>
        </p:txBody>
      </p:sp>
    </p:spTree>
    <p:extLst>
      <p:ext uri="{BB962C8B-B14F-4D97-AF65-F5344CB8AC3E}">
        <p14:creationId xmlns:p14="http://schemas.microsoft.com/office/powerpoint/2010/main" val="292146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40120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00CC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76309" cy="5257800"/>
          </a:xfrm>
        </p:spPr>
        <p:txBody>
          <a:bodyPr/>
          <a:lstStyle/>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386090"/>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flood came and took them all away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will the coming of the Son of Man be.”</a:t>
            </a:r>
          </a:p>
        </p:txBody>
      </p:sp>
    </p:spTree>
    <p:extLst>
      <p:ext uri="{BB962C8B-B14F-4D97-AF65-F5344CB8AC3E}">
        <p14:creationId xmlns:p14="http://schemas.microsoft.com/office/powerpoint/2010/main" val="1458922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5716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06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262979"/>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 </a:t>
            </a:r>
            <a:r>
              <a:rPr lang="en-US" dirty="0">
                <a:effectLst>
                  <a:outerShdw blurRad="38100" dist="38100" dir="2700000" algn="tl">
                    <a:srgbClr val="000000">
                      <a:alpha val="43137"/>
                    </a:srgbClr>
                  </a:outerShdw>
                </a:effectLst>
              </a:rPr>
              <a:t>to</a:t>
            </a:r>
            <a:r>
              <a:rPr lang="en-US" i="1" dirty="0">
                <a:effectLst>
                  <a:outerShdw blurRad="38100" dist="38100" dir="2700000" algn="tl">
                    <a:srgbClr val="000000">
                      <a:alpha val="43137"/>
                    </a:srgbClr>
                  </a:outerShdw>
                </a:effectLst>
              </a:rPr>
              <a:t> 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66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9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0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9463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31520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[bride]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48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9241"/>
            <a:ext cx="733381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97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23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00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0131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62248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9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398C8-DAA1-4F48-A301-0601866C0A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defTabSz="514350">
              <a:spcBef>
                <a:spcPts val="0"/>
              </a:spcBef>
              <a:spcAft>
                <a:spcPts val="1200"/>
              </a:spcAft>
              <a:buNone/>
              <a:defRPr/>
            </a:pPr>
            <a:r>
              <a:rPr lang="en-US" altLang="en-US" sz="4000" kern="1200" dirty="0">
                <a:solidFill>
                  <a:srgbClr val="00FFFF"/>
                </a:solidFill>
                <a:ea typeface="+mj-ea"/>
                <a:cs typeface="Calibri" panose="020F0502020204030204" pitchFamily="34" charset="0"/>
              </a:rPr>
              <a:t>Jeremiah 30:7</a:t>
            </a:r>
            <a:endParaRPr lang="en-US" sz="4000" kern="1200" dirty="0">
              <a:solidFill>
                <a:srgbClr val="00FFFF"/>
              </a:solidFill>
              <a:ea typeface="+mj-ea"/>
              <a:cs typeface="Calibri" panose="020F050202020403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“Alas! for that day is great, There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none like it</a:t>
            </a:r>
            <a:r>
              <a:rPr lang="en-US" dirty="0">
                <a:effectLst>
                  <a:outerShdw blurRad="38100" dist="38100" dir="2700000" algn="tl">
                    <a:srgbClr val="000000">
                      <a:alpha val="43137"/>
                    </a:srgbClr>
                  </a:outerShdw>
                </a:effectLst>
                <a:cs typeface="Calibri" panose="020F0502020204030204" pitchFamily="34" charset="0"/>
              </a:rPr>
              <a:t>; And it is the time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Jacob’s distress </a:t>
            </a:r>
            <a:r>
              <a:rPr lang="en-US" dirty="0">
                <a:effectLst>
                  <a:outerShdw blurRad="38100" dist="38100" dir="2700000" algn="tl">
                    <a:srgbClr val="000000">
                      <a:alpha val="43137"/>
                    </a:srgbClr>
                  </a:outerShdw>
                </a:effectLst>
                <a:cs typeface="Calibri" panose="020F0502020204030204" pitchFamily="34" charset="0"/>
              </a:rPr>
              <a:t>(Gen. 32:8; 35:10), But he will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saved</a:t>
            </a:r>
            <a:r>
              <a:rPr lang="en-US" dirty="0">
                <a:effectLst>
                  <a:outerShdw blurRad="38100" dist="38100" dir="2700000" algn="tl">
                    <a:srgbClr val="000000">
                      <a:alpha val="43137"/>
                    </a:srgbClr>
                  </a:outerShdw>
                </a:effectLst>
                <a:cs typeface="Calibri" panose="020F0502020204030204" pitchFamily="34" charset="0"/>
              </a:rPr>
              <a:t> 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043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8C499D-0B99-4D9E-A8CB-8E7F8057E1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33 </a:t>
            </a:r>
            <a:r>
              <a:rPr lang="en-US" sz="3100" dirty="0">
                <a:effectLst>
                  <a:outerShdw blurRad="38100" dist="38100" dir="2700000" algn="tl">
                    <a:srgbClr val="000000">
                      <a:alpha val="43137"/>
                    </a:srgbClr>
                  </a:outerShdw>
                </a:effectLst>
                <a:latin typeface="Calibri" panose="020F0502020204030204" pitchFamily="34" charset="0"/>
              </a:rPr>
              <a:t>“As I live,”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“surely with a mighty hand and with an outstretched arm and with wrath poured out, I shall be king over you. </a:t>
            </a:r>
            <a:r>
              <a:rPr lang="en-US" sz="3100" baseline="30000" dirty="0">
                <a:effectLst>
                  <a:outerShdw blurRad="38100" dist="38100" dir="2700000" algn="tl">
                    <a:srgbClr val="000000">
                      <a:alpha val="43137"/>
                    </a:srgbClr>
                  </a:outerShdw>
                </a:effectLst>
                <a:latin typeface="Calibri" panose="020F0502020204030204" pitchFamily="34" charset="0"/>
              </a:rPr>
              <a:t>34 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I will bring you out from the peoples and gather you from the lands where you are scattered</a:t>
            </a:r>
            <a:r>
              <a:rPr lang="en-US" sz="3100" dirty="0">
                <a:effectLst>
                  <a:outerShdw blurRad="38100" dist="38100" dir="2700000" algn="tl">
                    <a:srgbClr val="000000">
                      <a:alpha val="43137"/>
                    </a:srgbClr>
                  </a:outerShdw>
                </a:effectLst>
                <a:latin typeface="Calibri" panose="020F0502020204030204" pitchFamily="34" charset="0"/>
              </a:rPr>
              <a:t>, with a mighty hand and with an outstretched arm and with wrath poured out; </a:t>
            </a:r>
            <a:r>
              <a:rPr lang="en-US" sz="3100" baseline="30000" dirty="0">
                <a:effectLst>
                  <a:outerShdw blurRad="38100" dist="38100" dir="2700000" algn="tl">
                    <a:srgbClr val="000000">
                      <a:alpha val="43137"/>
                    </a:srgbClr>
                  </a:outerShdw>
                </a:effectLst>
                <a:latin typeface="Calibri" panose="020F0502020204030204" pitchFamily="34" charset="0"/>
              </a:rPr>
              <a:t>35 </a:t>
            </a:r>
            <a:r>
              <a:rPr lang="en-US" sz="3100" dirty="0">
                <a:effectLst>
                  <a:outerShdw blurRad="38100" dist="38100" dir="2700000" algn="tl">
                    <a:srgbClr val="000000">
                      <a:alpha val="43137"/>
                    </a:srgbClr>
                  </a:outerShdw>
                </a:effectLst>
                <a:latin typeface="Calibri" panose="020F0502020204030204" pitchFamily="34" charset="0"/>
              </a:rPr>
              <a:t>and I will bring you into the wilderness of the peoples, and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there I will enter into judgment</a:t>
            </a:r>
            <a:r>
              <a:rPr lang="en-US" sz="31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100" dirty="0">
                <a:effectLst>
                  <a:outerShdw blurRad="38100" dist="38100" dir="2700000" algn="tl">
                    <a:srgbClr val="000000">
                      <a:alpha val="43137"/>
                    </a:srgbClr>
                  </a:outerShdw>
                </a:effectLst>
                <a:latin typeface="Calibri" panose="020F0502020204030204" pitchFamily="34" charset="0"/>
              </a:rPr>
              <a:t>. . .</a:t>
            </a:r>
          </a:p>
        </p:txBody>
      </p:sp>
    </p:spTree>
    <p:extLst>
      <p:ext uri="{BB962C8B-B14F-4D97-AF65-F5344CB8AC3E}">
        <p14:creationId xmlns:p14="http://schemas.microsoft.com/office/powerpoint/2010/main" val="2484644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C80AA-FBBD-46D9-AD08-02FBEEE0A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0"/>
              </a:spcAft>
            </a:pPr>
            <a:r>
              <a:rPr lang="en-US" sz="3100" dirty="0">
                <a:effectLst>
                  <a:outerShdw blurRad="38100" dist="38100" dir="2700000" algn="tl">
                    <a:srgbClr val="000000">
                      <a:alpha val="43137"/>
                    </a:srgbClr>
                  </a:outerShdw>
                </a:effectLst>
                <a:latin typeface="Calibri" panose="020F0502020204030204" pitchFamily="34" charset="0"/>
              </a:rPr>
              <a:t>…</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with you face to face</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36</a:t>
            </a:r>
            <a:r>
              <a:rPr lang="en-US" sz="3100" dirty="0">
                <a:effectLst>
                  <a:outerShdw blurRad="38100" dist="38100" dir="2700000" algn="tl">
                    <a:srgbClr val="000000">
                      <a:alpha val="43137"/>
                    </a:srgbClr>
                  </a:outerShdw>
                </a:effectLst>
                <a:latin typeface="Calibri" panose="020F0502020204030204" pitchFamily="34" charset="0"/>
              </a:rPr>
              <a:t> As I entered into judgment with your fathers in the wilderness of the land of Egypt, so I will enter into judgment with you,”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37 </a:t>
            </a:r>
            <a:r>
              <a:rPr lang="en-US" sz="3100" dirty="0">
                <a:effectLst>
                  <a:outerShdw blurRad="38100" dist="38100" dir="2700000" algn="tl">
                    <a:srgbClr val="000000">
                      <a:alpha val="43137"/>
                    </a:srgbClr>
                  </a:outerShdw>
                </a:effectLst>
                <a:latin typeface="Calibri" panose="020F0502020204030204" pitchFamily="34" charset="0"/>
              </a:rPr>
              <a:t>“I will make you pass under the rod, and I will bring you into the bond of the covenant; </a:t>
            </a:r>
            <a:r>
              <a:rPr lang="en-US" sz="3100" baseline="30000" dirty="0">
                <a:effectLst>
                  <a:outerShdw blurRad="38100" dist="38100" dir="2700000" algn="tl">
                    <a:srgbClr val="000000">
                      <a:alpha val="43137"/>
                    </a:srgbClr>
                  </a:outerShdw>
                </a:effectLst>
                <a:latin typeface="Calibri" panose="020F0502020204030204" pitchFamily="34" charset="0"/>
              </a:rPr>
              <a:t>38 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and I will purge from you the rebels and those who transgress against Me</a:t>
            </a:r>
            <a:r>
              <a:rPr lang="en-US" sz="3100" dirty="0">
                <a:effectLst>
                  <a:outerShdw blurRad="38100" dist="38100" dir="2700000" algn="tl">
                    <a:srgbClr val="000000">
                      <a:alpha val="43137"/>
                    </a:srgbClr>
                  </a:outerShdw>
                </a:effectLst>
                <a:latin typeface="Calibri" panose="020F0502020204030204" pitchFamily="34" charset="0"/>
              </a:rPr>
              <a:t>; I will bring them out of the land where they sojourn, but they will not enter the land of Israel. Thus you will know that I am the </a:t>
            </a:r>
            <a:r>
              <a:rPr lang="en-US" sz="3100" cap="small" dirty="0">
                <a:effectLst>
                  <a:outerShdw blurRad="38100" dist="38100" dir="2700000" algn="tl">
                    <a:srgbClr val="000000">
                      <a:alpha val="43137"/>
                    </a:srgbClr>
                  </a:outerShdw>
                </a:effectLst>
                <a:latin typeface="Calibri" panose="020F0502020204030204" pitchFamily="34" charset="0"/>
              </a:rPr>
              <a:t>Lord</a:t>
            </a:r>
            <a:r>
              <a:rPr lang="en-US" sz="31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2812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685800" indent="-685800">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life would have been saved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66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07638764-20BA-4A96-8433-723EEB6641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332338"/>
            <a:ext cx="8961120" cy="6108264"/>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0824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883A34E-A3DB-49A0-BA96-AE4682E714E4}"/>
              </a:ext>
            </a:extLst>
          </p:cNvPr>
          <p:cNvSpPr>
            <a:spLocks noGrp="1" noChangeArrowheads="1"/>
          </p:cNvSpPr>
          <p:nvPr>
            <p:ph type="title"/>
          </p:nvPr>
        </p:nvSpPr>
        <p:spPr>
          <a:xfrm>
            <a:off x="685800" y="304800"/>
            <a:ext cx="7772400" cy="609600"/>
          </a:xfrm>
        </p:spPr>
        <p:txBody>
          <a:bodyPr/>
          <a:lstStyle/>
          <a:p>
            <a:pPr algn="ctr"/>
            <a:r>
              <a:rPr lang="en-US" altLang="en-US" sz="4000" kern="1200" dirty="0">
                <a:solidFill>
                  <a:srgbClr val="00FFFF"/>
                </a:solidFill>
                <a:effectLst>
                  <a:outerShdw blurRad="38100" dist="38100" dir="2700000" algn="tl">
                    <a:srgbClr val="000000"/>
                  </a:outerShdw>
                </a:effectLst>
                <a:cs typeface="Calibri" panose="020F0502020204030204" pitchFamily="34" charset="0"/>
              </a:rPr>
              <a:t>Christ’s Five Trips to Jerusalem</a:t>
            </a:r>
          </a:p>
        </p:txBody>
      </p:sp>
      <p:graphicFrame>
        <p:nvGraphicFramePr>
          <p:cNvPr id="19482" name="Group 26">
            <a:extLst>
              <a:ext uri="{FF2B5EF4-FFF2-40B4-BE49-F238E27FC236}">
                <a16:creationId xmlns:a16="http://schemas.microsoft.com/office/drawing/2014/main" id="{1E502F05-7C64-4B3B-9198-680500016164}"/>
              </a:ext>
            </a:extLst>
          </p:cNvPr>
          <p:cNvGraphicFramePr>
            <a:graphicFrameLocks noGrp="1"/>
          </p:cNvGraphicFramePr>
          <p:nvPr>
            <p:ph type="tbl" idx="1"/>
            <p:extLst>
              <p:ext uri="{D42A27DB-BD31-4B8C-83A1-F6EECF244321}">
                <p14:modId xmlns:p14="http://schemas.microsoft.com/office/powerpoint/2010/main" val="2837890209"/>
              </p:ext>
            </p:extLst>
          </p:nvPr>
        </p:nvGraphicFramePr>
        <p:xfrm>
          <a:off x="228600" y="1524000"/>
          <a:ext cx="5448300" cy="4572000"/>
        </p:xfrm>
        <a:graphic>
          <a:graphicData uri="http://schemas.openxmlformats.org/drawingml/2006/table">
            <a:tbl>
              <a:tblPr>
                <a:tableStyleId>{AF606853-7671-496A-8E4F-DF71F8EC918B}</a:tableStyleId>
              </a:tblPr>
              <a:tblGrid>
                <a:gridCol w="2724150">
                  <a:extLst>
                    <a:ext uri="{9D8B030D-6E8A-4147-A177-3AD203B41FA5}">
                      <a16:colId xmlns:a16="http://schemas.microsoft.com/office/drawing/2014/main" val="20000"/>
                    </a:ext>
                  </a:extLst>
                </a:gridCol>
                <a:gridCol w="2724150">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dirty="0">
                          <a:solidFill>
                            <a:schemeClr val="bg2"/>
                          </a:solidFill>
                          <a:latin typeface="Arial" pitchFamily="34" charset="0"/>
                          <a:cs typeface="Arial" pitchFamily="34" charset="0"/>
                        </a:rPr>
                        <a:t>Feast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dirty="0">
                          <a:solidFill>
                            <a:schemeClr val="bg2"/>
                          </a:solidFill>
                          <a:latin typeface="Arial" pitchFamily="34" charset="0"/>
                          <a:cs typeface="Arial" pitchFamily="34" charset="0"/>
                        </a:rPr>
                        <a:t>Verse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762000">
                <a:tc>
                  <a:txBody>
                    <a:bodyPr/>
                    <a:lstStyle/>
                    <a:p>
                      <a:pPr marL="2286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Passover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dirty="0">
                          <a:effectLst>
                            <a:outerShdw blurRad="38100" dist="38100" dir="2700000" algn="tl">
                              <a:srgbClr val="000000">
                                <a:alpha val="43137"/>
                              </a:srgbClr>
                            </a:outerShdw>
                          </a:effectLst>
                          <a:latin typeface="Arial" pitchFamily="34" charset="0"/>
                          <a:cs typeface="Arial" pitchFamily="34" charset="0"/>
                        </a:rPr>
                        <a:t>John 2:23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2000">
                <a:tc>
                  <a:txBody>
                    <a:bodyPr/>
                    <a:lstStyle/>
                    <a:p>
                      <a:pPr marL="2286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Unnamed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John 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2000">
                <a:tc>
                  <a:txBody>
                    <a:bodyPr/>
                    <a:lstStyle/>
                    <a:p>
                      <a:pPr marL="2286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Tabernacles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John 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62000">
                <a:tc>
                  <a:txBody>
                    <a:bodyPr/>
                    <a:lstStyle/>
                    <a:p>
                      <a:pPr marL="2286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Dedication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John 10:22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2000">
                <a:tc>
                  <a:txBody>
                    <a:bodyPr/>
                    <a:lstStyle/>
                    <a:p>
                      <a:pPr marL="2286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Passover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John 13:1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075" name="Picture 3">
            <a:extLst>
              <a:ext uri="{FF2B5EF4-FFF2-40B4-BE49-F238E27FC236}">
                <a16:creationId xmlns:a16="http://schemas.microsoft.com/office/drawing/2014/main" id="{B36E9834-5153-473C-BB62-2C12E8749F76}"/>
              </a:ext>
            </a:extLst>
          </p:cNvPr>
          <p:cNvPicPr>
            <a:picLocks noChangeAspect="1" noChangeArrowheads="1"/>
          </p:cNvPicPr>
          <p:nvPr/>
        </p:nvPicPr>
        <p:blipFill>
          <a:blip r:embed="rId2"/>
          <a:srcRect/>
          <a:stretch>
            <a:fillRect/>
          </a:stretch>
        </p:blipFill>
        <p:spPr bwMode="auto">
          <a:xfrm>
            <a:off x="5486400" y="2114551"/>
            <a:ext cx="3609975" cy="26288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466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863988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1853003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39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199"/>
            <a:ext cx="9144000" cy="4953001"/>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Matthew 25 is about social justice</a:t>
            </a:r>
            <a:r>
              <a:rPr lang="en-US" dirty="0">
                <a:effectLst>
                  <a:outerShdw blurRad="38100" dist="38100" dir="2700000" algn="tl">
                    <a:srgbClr val="000000">
                      <a:alpha val="43137"/>
                    </a:srgbClr>
                  </a:outerShdw>
                </a:effectLst>
              </a:rPr>
              <a:t> in the sense that it is about caring for the needy. But the needy in view are fellow Christians, especially those dependent on our hospitality and generosity for their ministry.... </a:t>
            </a:r>
            <a:r>
              <a:rPr lang="en-US" b="1" i="1" u="sng" dirty="0">
                <a:solidFill>
                  <a:srgbClr val="FFFFCC"/>
                </a:solidFill>
                <a:effectLst>
                  <a:outerShdw blurRad="38100" dist="38100" dir="2700000" algn="tl">
                    <a:srgbClr val="000000">
                      <a:alpha val="43137"/>
                    </a:srgbClr>
                  </a:outerShdw>
                </a:effectLst>
              </a:rPr>
              <a:t>Jesus says if we are too embarrassed, too lazy, or too cowardly to support our fellow Christians who depend on our assistance and are suffering for the sake of the gospel, we will go to hell</a:t>
            </a:r>
            <a:r>
              <a:rPr lang="en-US" dirty="0">
                <a:effectLst>
                  <a:outerShdw blurRad="38100" dist="38100" dir="2700000" algn="tl">
                    <a:srgbClr val="000000">
                      <a:alpha val="43137"/>
                    </a:srgbClr>
                  </a:outerShdw>
                </a:effectLst>
              </a:rPr>
              <a:t>. We should not make this passage say anything more or less than this.”</a:t>
            </a:r>
          </a:p>
        </p:txBody>
      </p:sp>
      <p:pic>
        <p:nvPicPr>
          <p:cNvPr id="1026" name="Picture 2" descr="Kevin DeYoung Defends Dissertation">
            <a:extLst>
              <a:ext uri="{FF2B5EF4-FFF2-40B4-BE49-F238E27FC236}">
                <a16:creationId xmlns:a16="http://schemas.microsoft.com/office/drawing/2014/main" id="{A28091DD-8876-4C78-AD37-1C200D3D41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1092403"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DA690E-4B77-4DBF-A5FA-CB9C7FB995CD}"/>
              </a:ext>
            </a:extLst>
          </p:cNvPr>
          <p:cNvSpPr txBox="1"/>
          <p:nvPr/>
        </p:nvSpPr>
        <p:spPr>
          <a:xfrm>
            <a:off x="1765402" y="228600"/>
            <a:ext cx="561319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Kevin DeYoung</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Passages on Social Justice (4),”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Coalition, 13 April 2010 (italics original).</a:t>
            </a:r>
          </a:p>
        </p:txBody>
      </p:sp>
    </p:spTree>
    <p:extLst>
      <p:ext uri="{BB962C8B-B14F-4D97-AF65-F5344CB8AC3E}">
        <p14:creationId xmlns:p14="http://schemas.microsoft.com/office/powerpoint/2010/main" val="3032829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4419600"/>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“Jesus expressed it even more pointedly. To those who do not feed the hungry, clothe the naked, and visit the prisoners, he will speak a terrifying word at the final judgment: “Depart from me, you cursed, into the eternal fire prepared for the devil and his angels” (Matt. 25:41). </a:t>
            </a:r>
            <a:r>
              <a:rPr lang="en-US" b="1" u="sng" dirty="0">
                <a:solidFill>
                  <a:srgbClr val="FFFFCC"/>
                </a:solidFill>
                <a:effectLst>
                  <a:outerShdw blurRad="38100" dist="38100" dir="2700000" algn="tl">
                    <a:srgbClr val="000000">
                      <a:alpha val="43137"/>
                    </a:srgbClr>
                  </a:outerShdw>
                </a:effectLst>
              </a:rPr>
              <a:t>The meaning is clear. </a:t>
            </a:r>
            <a:r>
              <a:rPr lang="en-US" dirty="0">
                <a:effectLst>
                  <a:outerShdw blurRad="38100" dist="38100" dir="2700000" algn="tl">
                    <a:srgbClr val="000000">
                      <a:alpha val="43137"/>
                    </a:srgbClr>
                  </a:outerShdw>
                </a:effectLst>
              </a:rPr>
              <a:t>Jesus intends that </a:t>
            </a:r>
            <a:r>
              <a:rPr lang="en-US" b="1" u="sng" dirty="0">
                <a:solidFill>
                  <a:srgbClr val="FFFFCC"/>
                </a:solidFill>
                <a:effectLst>
                  <a:outerShdw blurRad="38100" dist="38100" dir="2700000" algn="tl">
                    <a:srgbClr val="000000">
                      <a:alpha val="43137"/>
                    </a:srgbClr>
                  </a:outerShdw>
                </a:effectLst>
              </a:rPr>
              <a:t>his disciples</a:t>
            </a:r>
            <a:r>
              <a:rPr lang="en-US" dirty="0">
                <a:effectLst/>
              </a:rPr>
              <a:t> imitate his own concern for the poor and needy. </a:t>
            </a:r>
            <a:r>
              <a:rPr lang="en-US" b="1" u="sng" dirty="0">
                <a:solidFill>
                  <a:srgbClr val="FFFFCC"/>
                </a:solidFill>
                <a:effectLst>
                  <a:outerShdw blurRad="38100" dist="38100" dir="2700000" algn="tl">
                    <a:srgbClr val="000000">
                      <a:alpha val="43137"/>
                    </a:srgbClr>
                  </a:outerShdw>
                </a:effectLst>
              </a:rPr>
              <a:t>Those who disobey will experience eternal damnation</a:t>
            </a:r>
            <a:r>
              <a:rPr lang="en-US" dirty="0">
                <a:effectLst>
                  <a:outerShdw blurRad="38100" dist="38100" dir="2700000" algn="tl">
                    <a:srgbClr val="000000">
                      <a:alpha val="43137"/>
                    </a:srgbClr>
                  </a:outerShdw>
                </a:effectLst>
              </a:rPr>
              <a:t>.”</a:t>
            </a:r>
          </a:p>
        </p:txBody>
      </p:sp>
      <p:pic>
        <p:nvPicPr>
          <p:cNvPr id="2050" name="Picture 2" descr="Sight Magazine - The Interview: Ron Sider, theologian, activist and editor  of the new book, 'The Spiritual Danger of Donald Trump'">
            <a:extLst>
              <a:ext uri="{FF2B5EF4-FFF2-40B4-BE49-F238E27FC236}">
                <a16:creationId xmlns:a16="http://schemas.microsoft.com/office/drawing/2014/main" id="{932D83DE-3682-4ED0-9769-29C4C6326A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85886"/>
            <a:ext cx="1364743"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4C1DBF-61B1-433D-A06D-AAE4AA68FF18}"/>
              </a:ext>
            </a:extLst>
          </p:cNvPr>
          <p:cNvSpPr txBox="1"/>
          <p:nvPr/>
        </p:nvSpPr>
        <p:spPr>
          <a:xfrm>
            <a:off x="1765402" y="228600"/>
            <a:ext cx="561319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Ronald J. Sider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“Rich Christians in an Age of Hunger,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Sixth Edition (Nashville: Thomas Nelson, 2015), 64.</a:t>
            </a:r>
          </a:p>
        </p:txBody>
      </p:sp>
    </p:spTree>
    <p:extLst>
      <p:ext uri="{BB962C8B-B14F-4D97-AF65-F5344CB8AC3E}">
        <p14:creationId xmlns:p14="http://schemas.microsoft.com/office/powerpoint/2010/main" val="2640299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5334000"/>
          </a:xfrm>
        </p:spPr>
        <p:txBody>
          <a:bodyPr/>
          <a:lstStyle/>
          <a:p>
            <a:pPr marL="0" indent="0" algn="just">
              <a:spcBef>
                <a:spcPts val="0"/>
              </a:spcBef>
              <a:buFontTx/>
              <a:buNone/>
              <a:defRPr/>
            </a:pPr>
            <a:r>
              <a:rPr lang="en-US" sz="2800" dirty="0">
                <a:effectLst>
                  <a:outerShdw blurRad="38100" dist="38100" dir="2700000" algn="tl">
                    <a:srgbClr val="000000">
                      <a:alpha val="43137"/>
                    </a:srgbClr>
                  </a:outerShdw>
                </a:effectLst>
              </a:rPr>
              <a:t>“[In Matthew 25] Jesus actually is asked by [His] disciples who is going to be able to sit on your right hand and who is going to be cast away. And Jesus goes through the list and He talks about anyone that does this for the least among us is doing it to Me. They will be with the sheep. Those who don’t will be tossed out—will be with the goats.... </a:t>
            </a:r>
            <a:r>
              <a:rPr lang="en-US" sz="2800" b="1" u="sng" dirty="0">
                <a:solidFill>
                  <a:srgbClr val="FFFFCC"/>
                </a:solidFill>
                <a:effectLst/>
              </a:rPr>
              <a:t>It is one of the few times...Jesus says, “This is what you have to do to get to heaven; and if you don’t do it, you will not get to heaven</a:t>
            </a:r>
            <a:r>
              <a:rPr lang="en-US" sz="2800" dirty="0">
                <a:effectLst>
                  <a:outerShdw blurRad="38100" dist="38100" dir="2700000" algn="tl">
                    <a:srgbClr val="000000">
                      <a:alpha val="43137"/>
                    </a:srgbClr>
                  </a:outerShdw>
                </a:effectLst>
              </a:rPr>
              <a:t>”—one of the times He says, “This is it: giving a cup of water in the Master’s name, feeding the hungry, clothing the naked, visiting those in prison, and, again, helping the least among us.”</a:t>
            </a:r>
          </a:p>
        </p:txBody>
      </p:sp>
      <p:pic>
        <p:nvPicPr>
          <p:cNvPr id="3074" name="Picture 2" descr="Joe Scarborough, Mika Brzezinski on Trump's insulting tweets, new health  care bill Video - ABC News">
            <a:extLst>
              <a:ext uri="{FF2B5EF4-FFF2-40B4-BE49-F238E27FC236}">
                <a16:creationId xmlns:a16="http://schemas.microsoft.com/office/drawing/2014/main" id="{696E03D1-C7BB-4770-981D-8A6C34200A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00" y="76200"/>
            <a:ext cx="139700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oe Scarborough">
            <a:extLst>
              <a:ext uri="{FF2B5EF4-FFF2-40B4-BE49-F238E27FC236}">
                <a16:creationId xmlns:a16="http://schemas.microsoft.com/office/drawing/2014/main" id="{72B650B6-8BA9-43F4-A53C-ABB24AB1BB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346573" y="76200"/>
            <a:ext cx="721227" cy="10828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99975F-5E5E-450E-AD80-AF74097992D7}"/>
              </a:ext>
            </a:extLst>
          </p:cNvPr>
          <p:cNvSpPr txBox="1"/>
          <p:nvPr/>
        </p:nvSpPr>
        <p:spPr>
          <a:xfrm>
            <a:off x="1765402" y="228600"/>
            <a:ext cx="5613196" cy="1000274"/>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Joe Scarborough</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“Morning Joe,”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MSNBC, 26 June 2018.</a:t>
            </a:r>
          </a:p>
        </p:txBody>
      </p:sp>
    </p:spTree>
    <p:extLst>
      <p:ext uri="{BB962C8B-B14F-4D97-AF65-F5344CB8AC3E}">
        <p14:creationId xmlns:p14="http://schemas.microsoft.com/office/powerpoint/2010/main" val="418676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831271"/>
            <a:ext cx="9144000" cy="4419600"/>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“For two generations, perhaps, we have failed to study prophecy with anything like the rigor that it deserves. We have been so afraid of being viewed as one of those Zionist, right-wing, antichrist-sniffing, culture-denying, alarmist left-overs from the Scofield prophecy conference era that we give hardly any energy to putting the prophetic pieces together - at least not in public.”</a:t>
            </a:r>
          </a:p>
        </p:txBody>
      </p:sp>
      <p:sp>
        <p:nvSpPr>
          <p:cNvPr id="5" name="TextBox 4">
            <a:extLst>
              <a:ext uri="{FF2B5EF4-FFF2-40B4-BE49-F238E27FC236}">
                <a16:creationId xmlns:a16="http://schemas.microsoft.com/office/drawing/2014/main" id="{224C1DBF-61B1-433D-A06D-AAE4AA68FF18}"/>
              </a:ext>
            </a:extLst>
          </p:cNvPr>
          <p:cNvSpPr txBox="1"/>
          <p:nvPr/>
        </p:nvSpPr>
        <p:spPr>
          <a:xfrm>
            <a:off x="1603401" y="214461"/>
            <a:ext cx="5937199" cy="1461939"/>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a:p>
            <a:pPr algn="ctr"/>
            <a:r>
              <a:rPr lang="en-US" sz="1600" dirty="0">
                <a:latin typeface="Calibri" panose="020F0502020204030204" pitchFamily="34" charset="0"/>
                <a:ea typeface="Times New Roman" panose="02020603050405020304" pitchFamily="18" charset="0"/>
                <a:cs typeface="Calibri" panose="020F0502020204030204" pitchFamily="34" charset="0"/>
              </a:rPr>
              <a:t>M</a:t>
            </a:r>
            <a:r>
              <a:rPr lang="en-US" sz="1600" dirty="0">
                <a:effectLst/>
                <a:latin typeface="Calibri" panose="020F0502020204030204" pitchFamily="34" charset="0"/>
                <a:ea typeface="Times New Roman" panose="02020603050405020304" pitchFamily="18" charset="0"/>
                <a:cs typeface="Calibri" panose="020F0502020204030204" pitchFamily="34" charset="0"/>
              </a:rPr>
              <a:t>essage preached at the 2015 Gospel Coalition National Conference. Cited in Paul R. Wilkinson, </a:t>
            </a:r>
            <a:r>
              <a:rPr lang="en-US" sz="1600" i="1" dirty="0">
                <a:effectLst/>
                <a:latin typeface="Calibri" panose="020F0502020204030204" pitchFamily="34" charset="0"/>
                <a:ea typeface="Times New Roman" panose="02020603050405020304" pitchFamily="18" charset="0"/>
                <a:cs typeface="Calibri" panose="020F0502020204030204" pitchFamily="34" charset="0"/>
              </a:rPr>
              <a:t>Israel Betrayed: Volume 2: The Rise of Christian Palestinianism</a:t>
            </a:r>
            <a:r>
              <a:rPr lang="en-US" sz="1600" dirty="0">
                <a:effectLst/>
                <a:latin typeface="Calibri" panose="020F0502020204030204" pitchFamily="34" charset="0"/>
                <a:ea typeface="Times New Roman" panose="02020603050405020304" pitchFamily="18" charset="0"/>
                <a:cs typeface="Calibri" panose="020F0502020204030204" pitchFamily="34" charset="0"/>
              </a:rPr>
              <a:t> (San Antonio, TX: Ariel, 2018), 331.</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John Piper's Response to MacArthur's Comments at the Strange Fire Conference">
            <a:extLst>
              <a:ext uri="{FF2B5EF4-FFF2-40B4-BE49-F238E27FC236}">
                <a16:creationId xmlns:a16="http://schemas.microsoft.com/office/drawing/2014/main" id="{2E98F028-5EAA-4FDE-A55C-42D375EB12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9457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44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473250"/>
            <a:ext cx="9144000" cy="4419600"/>
          </a:xfrm>
        </p:spPr>
        <p:txBody>
          <a:bodyPr/>
          <a:lstStyle/>
          <a:p>
            <a:pPr marL="0" indent="0" algn="just">
              <a:spcBef>
                <a:spcPts val="0"/>
              </a:spcBef>
              <a:buFontTx/>
              <a:buNone/>
              <a:defRPr/>
            </a:pPr>
            <a:r>
              <a:rPr lang="en-US" sz="2800" dirty="0">
                <a:effectLst>
                  <a:outerShdw blurRad="38100" dist="38100" dir="2700000" algn="tl">
                    <a:srgbClr val="000000">
                      <a:alpha val="43137"/>
                    </a:srgbClr>
                  </a:outerShdw>
                </a:effectLst>
              </a:rPr>
              <a:t>“It’s all too easy to make fun of the extreme examples of prophecy belief that we encounter on bumper stickers and best-seller lists. When people talk breathlessly of the dangers of Universal Product Codes and automated teller machines as signs of the impending Tribulation, giggles and head-shaking are hard to repress… when we ridicule apocalyptic interpretations of bar codes and the European Common Market, we are… properly rejecting an interpretive method that (suggests a) correspondence between biblical events and symbols, and our own lives. Ought Revelation to be included within the family of Christian texts, or should it be thrown on the fire of apocalyptic excesses?”</a:t>
            </a:r>
          </a:p>
        </p:txBody>
      </p:sp>
      <p:sp>
        <p:nvSpPr>
          <p:cNvPr id="5" name="TextBox 4">
            <a:extLst>
              <a:ext uri="{FF2B5EF4-FFF2-40B4-BE49-F238E27FC236}">
                <a16:creationId xmlns:a16="http://schemas.microsoft.com/office/drawing/2014/main" id="{224C1DBF-61B1-433D-A06D-AAE4AA68FF18}"/>
              </a:ext>
            </a:extLst>
          </p:cNvPr>
          <p:cNvSpPr txBox="1"/>
          <p:nvPr/>
        </p:nvSpPr>
        <p:spPr>
          <a:xfrm>
            <a:off x="1546251" y="232083"/>
            <a:ext cx="6051499" cy="1215717"/>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Jim Wallis</a:t>
            </a:r>
          </a:p>
          <a:p>
            <a:pPr algn="ctr"/>
            <a:r>
              <a:rPr lang="en-US" sz="1600" dirty="0">
                <a:latin typeface="Calibri" panose="020F0502020204030204" pitchFamily="34" charset="0"/>
                <a:ea typeface="Times New Roman" panose="02020603050405020304" pitchFamily="18" charset="0"/>
                <a:cs typeface="Calibri" panose="020F0502020204030204" pitchFamily="34" charset="0"/>
              </a:rPr>
              <a:t>C</a:t>
            </a:r>
            <a:r>
              <a:rPr lang="en-US" sz="1600" dirty="0">
                <a:effectLst/>
                <a:latin typeface="Calibri" panose="020F0502020204030204" pitchFamily="34" charset="0"/>
                <a:ea typeface="Times New Roman" panose="02020603050405020304" pitchFamily="18" charset="0"/>
                <a:cs typeface="Calibri" panose="020F0502020204030204" pitchFamily="34" charset="0"/>
              </a:rPr>
              <a:t>ited in Mary Danielsen, </a:t>
            </a:r>
            <a:r>
              <a:rPr lang="en-US" sz="1600" i="1" dirty="0">
                <a:effectLst/>
                <a:latin typeface="Calibri" panose="020F0502020204030204" pitchFamily="34" charset="0"/>
                <a:ea typeface="Times New Roman" panose="02020603050405020304" pitchFamily="18" charset="0"/>
                <a:cs typeface="Calibri" panose="020F0502020204030204" pitchFamily="34" charset="0"/>
              </a:rPr>
              <a:t>What You Need to Know About Jim Wallis and the Social-Justice "Gospel"</a:t>
            </a:r>
            <a:r>
              <a:rPr lang="en-US" sz="1600" dirty="0">
                <a:effectLst/>
                <a:latin typeface="Calibri" panose="020F0502020204030204" pitchFamily="34" charset="0"/>
                <a:ea typeface="Times New Roman" panose="02020603050405020304" pitchFamily="18" charset="0"/>
                <a:cs typeface="Calibri" panose="020F0502020204030204" pitchFamily="34" charset="0"/>
              </a:rPr>
              <a:t> (Eureka, MT: Lighthouse Trails, 2014), 9.</a:t>
            </a:r>
          </a:p>
        </p:txBody>
      </p:sp>
      <p:pic>
        <p:nvPicPr>
          <p:cNvPr id="2052" name="Picture 4" descr="Further Implications of Calvary Chapel North Coast Event - Lynne Hybels  Presence Shows Serious Move Toward Apostasy - Lighthouse Trails Publishing  Inc">
            <a:extLst>
              <a:ext uri="{FF2B5EF4-FFF2-40B4-BE49-F238E27FC236}">
                <a16:creationId xmlns:a16="http://schemas.microsoft.com/office/drawing/2014/main" id="{A67E9747-BC7C-4C79-95F9-FD9C33C844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54" y="76200"/>
            <a:ext cx="1414932"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8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9144000" cy="914400"/>
          </a:xfrm>
        </p:spPr>
        <p:txBody>
          <a:bodyPr/>
          <a:lstStyle/>
          <a:p>
            <a:pPr algn="ctr" eaLnBrk="1" hangingPunct="1"/>
            <a:r>
              <a:rPr lang="en-US" sz="4000" dirty="0">
                <a:effectLst>
                  <a:outerShdw blurRad="38100" dist="38100" dir="2700000" algn="tl">
                    <a:srgbClr val="000000">
                      <a:alpha val="43137"/>
                    </a:srgbClr>
                  </a:outerShdw>
                </a:effectLst>
                <a:cs typeface="Calibri" panose="020F0502020204030204" pitchFamily="34" charset="0"/>
              </a:rPr>
              <a:t>Biblical Prophecy: Importance</a:t>
            </a:r>
          </a:p>
        </p:txBody>
      </p:sp>
      <p:sp>
        <p:nvSpPr>
          <p:cNvPr id="50179" name="Rectangle 3"/>
          <p:cNvSpPr>
            <a:spLocks noGrp="1" noChangeArrowheads="1"/>
          </p:cNvSpPr>
          <p:nvPr>
            <p:ph type="body" idx="1"/>
          </p:nvPr>
        </p:nvSpPr>
        <p:spPr>
          <a:xfrm>
            <a:off x="266700" y="1143001"/>
            <a:ext cx="8610600" cy="2514601"/>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27% of Scripture was prophetic at the time it was written</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 Pet 1:19</a:t>
            </a:r>
          </a:p>
        </p:txBody>
      </p:sp>
      <p:pic>
        <p:nvPicPr>
          <p:cNvPr id="2" name="Picture 1">
            <a:extLst>
              <a:ext uri="{FF2B5EF4-FFF2-40B4-BE49-F238E27FC236}">
                <a16:creationId xmlns:a16="http://schemas.microsoft.com/office/drawing/2014/main" id="{2E576EF5-0A02-4B04-B8FB-2D1A32C4B3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9163" y="3276600"/>
            <a:ext cx="4465674" cy="32004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0" y="228600"/>
            <a:ext cx="9144000" cy="1143000"/>
          </a:xfrm>
        </p:spPr>
        <p:txBody>
          <a:bodyPr/>
          <a:lstStyle/>
          <a:p>
            <a:pPr algn="ctr"/>
            <a:r>
              <a:rPr lang="en-US" sz="3600" dirty="0">
                <a:effectLst>
                  <a:outerShdw blurRad="38100" dist="38100" dir="2700000" algn="tl">
                    <a:srgbClr val="000000">
                      <a:alpha val="43137"/>
                    </a:srgbClr>
                  </a:outerShdw>
                </a:effectLst>
              </a:rPr>
              <a:t>AUTHORITY OF SCRIPTURE</a:t>
            </a:r>
            <a:br>
              <a:rPr lang="en-US"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2 Peter 1:19</a:t>
            </a:r>
            <a:endParaRPr lang="en-US" b="1" dirty="0">
              <a:solidFill>
                <a:schemeClr val="tx1"/>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B9190FDF-0901-4DCF-A111-2AA36BF3B1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41" y="1892478"/>
            <a:ext cx="8925318" cy="382252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3:3-4</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Know this first of all, that in the last days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mockers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come with their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mocking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following after their own lusts,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saying, “Where is the promise of His coming? For ever since the fathers fell asleep, all continues just as it was from the beginning of creation.”</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3368040"/>
            <a:ext cx="2865120" cy="143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13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93B848-5347-4114-915C-FD01682146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4682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And in you all the families of the earth will be blessed.” </a:t>
            </a:r>
          </a:p>
        </p:txBody>
      </p:sp>
      <p:pic>
        <p:nvPicPr>
          <p:cNvPr id="3" name="Picture 2">
            <a:extLst>
              <a:ext uri="{FF2B5EF4-FFF2-40B4-BE49-F238E27FC236}">
                <a16:creationId xmlns:a16="http://schemas.microsoft.com/office/drawing/2014/main" id="{7C905BF5-37C6-4B7C-B68A-CA3BF57D96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4964" y="2971800"/>
            <a:ext cx="2634073" cy="1828800"/>
          </a:xfrm>
          <a:prstGeom prst="rect">
            <a:avLst/>
          </a:prstGeom>
        </p:spPr>
      </p:pic>
    </p:spTree>
    <p:extLst>
      <p:ext uri="{BB962C8B-B14F-4D97-AF65-F5344CB8AC3E}">
        <p14:creationId xmlns:p14="http://schemas.microsoft.com/office/powerpoint/2010/main" val="475816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6861144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2736632"/>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203960">
                  <a:extLst>
                    <a:ext uri="{9D8B030D-6E8A-4147-A177-3AD203B41FA5}">
                      <a16:colId xmlns:a16="http://schemas.microsoft.com/office/drawing/2014/main" val="20000"/>
                    </a:ext>
                  </a:extLst>
                </a:gridCol>
                <a:gridCol w="1939290">
                  <a:extLst>
                    <a:ext uri="{9D8B030D-6E8A-4147-A177-3AD203B41FA5}">
                      <a16:colId xmlns:a16="http://schemas.microsoft.com/office/drawing/2014/main" val="20001"/>
                    </a:ext>
                  </a:extLst>
                </a:gridCol>
                <a:gridCol w="1939290">
                  <a:extLst>
                    <a:ext uri="{9D8B030D-6E8A-4147-A177-3AD203B41FA5}">
                      <a16:colId xmlns:a16="http://schemas.microsoft.com/office/drawing/2014/main" val="20002"/>
                    </a:ext>
                  </a:extLst>
                </a:gridCol>
                <a:gridCol w="1939290">
                  <a:extLst>
                    <a:ext uri="{9D8B030D-6E8A-4147-A177-3AD203B41FA5}">
                      <a16:colId xmlns:a16="http://schemas.microsoft.com/office/drawing/2014/main" val="20003"/>
                    </a:ext>
                  </a:extLst>
                </a:gridCol>
                <a:gridCol w="193929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pPr algn="ctr"/>
                      <a:r>
                        <a:rPr lang="en-US" sz="1800" b="1" dirty="0">
                          <a:latin typeface="Calibri" panose="020F0502020204030204" pitchFamily="34" charset="0"/>
                        </a:rPr>
                        <a:t>Judgment of </a:t>
                      </a:r>
                    </a:p>
                    <a:p>
                      <a:pPr algn="ctr"/>
                      <a:r>
                        <a:rPr lang="en-US" sz="1800" b="1" dirty="0">
                          <a:latin typeface="Calibri" panose="020F0502020204030204" pitchFamily="34" charset="0"/>
                        </a:rPr>
                        <a:t>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pPr algn="ctr"/>
                      <a:r>
                        <a:rPr lang="en-US" sz="1800" b="1" dirty="0">
                          <a:latin typeface="Calibri" panose="020F0502020204030204" pitchFamily="34" charset="0"/>
                        </a:rPr>
                        <a:t>Ezek 20:33-44</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pPr algn="ctr"/>
                      <a:r>
                        <a:rPr lang="en-US" sz="1800" b="1" dirty="0">
                          <a:latin typeface="Calibri" panose="020F0502020204030204" pitchFamily="34" charset="0"/>
                        </a:rPr>
                        <a:t>Earth, wilderness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pPr algn="ctr"/>
                      <a:r>
                        <a:rPr lang="en-US" sz="1800" b="1" dirty="0">
                          <a:latin typeface="Calibri" panose="020F0502020204030204" pitchFamily="34" charset="0"/>
                        </a:rPr>
                        <a:t>Jewish Tribulation survivors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pPr algn="ctr"/>
                      <a:r>
                        <a:rPr lang="en-US" sz="1800" b="1" dirty="0">
                          <a:latin typeface="Calibri" panose="020F0502020204030204" pitchFamily="34" charset="0"/>
                        </a:rPr>
                        <a:t>After Tribulation</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pPr algn="ctr"/>
                      <a:r>
                        <a:rPr lang="en-US" sz="1800" b="1" dirty="0">
                          <a:latin typeface="Calibri" panose="020F0502020204030204" pitchFamily="34" charset="0"/>
                        </a:rPr>
                        <a:t>Saved Jews enter kingdom</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pPr algn="ctr"/>
                      <a:r>
                        <a:rPr lang="en-US" sz="1800" b="1" dirty="0">
                          <a:latin typeface="Calibri" panose="020F0502020204030204" pitchFamily="34" charset="0"/>
                        </a:rPr>
                        <a:t>Passing under shepherd’s rod</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301722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extLst>
              <p:ext uri="{D42A27DB-BD31-4B8C-83A1-F6EECF244321}">
                <p14:modId xmlns:p14="http://schemas.microsoft.com/office/powerpoint/2010/main" val="1855150473"/>
              </p:ext>
            </p:extLst>
          </p:nvPr>
        </p:nvGraphicFramePr>
        <p:xfrm>
          <a:off x="76200" y="228600"/>
          <a:ext cx="8991600" cy="6370326"/>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8795">
                <a:tc gridSpan="2">
                  <a:txBody>
                    <a:bodyPr/>
                    <a:lstStyle/>
                    <a:p>
                      <a:pPr algn="ctr"/>
                      <a:r>
                        <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SHEEP &amp; GOAT VS GREAT WHITE THRONE</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51277">
                <a:tc>
                  <a:txBody>
                    <a:bodyPr/>
                    <a:lstStyle/>
                    <a:p>
                      <a:pPr algn="ctr"/>
                      <a:r>
                        <a:rPr lang="en-US" sz="2800" b="1" dirty="0">
                          <a:solidFill>
                            <a:srgbClr val="C00000"/>
                          </a:solidFill>
                          <a:latin typeface="Calibri" panose="020F0502020204030204" pitchFamily="34" charset="0"/>
                          <a:cs typeface="Calibri" panose="020F0502020204030204" pitchFamily="34" charset="0"/>
                        </a:rPr>
                        <a:t>MATT.</a:t>
                      </a:r>
                      <a:r>
                        <a:rPr lang="en-US" sz="2800" b="1" baseline="0" dirty="0">
                          <a:solidFill>
                            <a:srgbClr val="C00000"/>
                          </a:solidFill>
                          <a:latin typeface="Calibri" panose="020F0502020204030204" pitchFamily="34" charset="0"/>
                          <a:cs typeface="Calibri" panose="020F0502020204030204" pitchFamily="34" charset="0"/>
                        </a:rPr>
                        <a:t> 25:31-46</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20:11-15</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Post Second Advent</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Post Millennium</a:t>
                      </a:r>
                    </a:p>
                  </a:txBody>
                  <a:tcPr marT="45727" marB="45727" anchor="ctr"/>
                </a:tc>
                <a:extLst>
                  <a:ext uri="{0D108BD9-81ED-4DB2-BD59-A6C34878D82A}">
                    <a16:rowId xmlns:a16="http://schemas.microsoft.com/office/drawing/2014/main" val="10001"/>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Living Nations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Dead</a:t>
                      </a:r>
                    </a:p>
                  </a:txBody>
                  <a:tcPr marT="45727" marB="45727" anchor="ctr"/>
                </a:tc>
                <a:extLst>
                  <a:ext uri="{0D108BD9-81ED-4DB2-BD59-A6C34878D82A}">
                    <a16:rowId xmlns:a16="http://schemas.microsoft.com/office/drawing/2014/main" val="314161101"/>
                  </a:ext>
                </a:extLst>
              </a:tr>
              <a:tr h="735036">
                <a:tc>
                  <a:txBody>
                    <a:bodyPr/>
                    <a:lstStyle/>
                    <a:p>
                      <a:r>
                        <a:rPr lang="en-US" sz="2400" b="1" dirty="0">
                          <a:solidFill>
                            <a:srgbClr val="C00000"/>
                          </a:solidFill>
                          <a:latin typeface="Calibri" panose="020F0502020204030204" pitchFamily="34" charset="0"/>
                          <a:cs typeface="Calibri" panose="020F0502020204030204" pitchFamily="34" charset="0"/>
                        </a:rPr>
                        <a:t>Believers &amp; Unbelievers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Unbelievers Only</a:t>
                      </a:r>
                    </a:p>
                  </a:txBody>
                  <a:tcPr marT="45727" marB="45727" anchor="ctr"/>
                </a:tc>
                <a:extLst>
                  <a:ext uri="{0D108BD9-81ED-4DB2-BD59-A6C34878D82A}">
                    <a16:rowId xmlns:a16="http://schemas.microsoft.com/office/drawing/2014/main" val="10002"/>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Angels, Sheep, Goats, Brethren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Unbelievers Only</a:t>
                      </a:r>
                    </a:p>
                  </a:txBody>
                  <a:tcPr marT="45727" marB="45727" anchor="ctr"/>
                </a:tc>
                <a:extLst>
                  <a:ext uri="{0D108BD9-81ED-4DB2-BD59-A6C34878D82A}">
                    <a16:rowId xmlns:a16="http://schemas.microsoft.com/office/drawing/2014/main" val="10003"/>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David’s Throne</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Great White Throne</a:t>
                      </a:r>
                    </a:p>
                  </a:txBody>
                  <a:tcPr marT="45727" marB="45727" anchor="ctr"/>
                </a:tc>
                <a:extLst>
                  <a:ext uri="{0D108BD9-81ED-4DB2-BD59-A6C34878D82A}">
                    <a16:rowId xmlns:a16="http://schemas.microsoft.com/office/drawing/2014/main" val="10004"/>
                  </a:ext>
                </a:extLst>
              </a:tr>
              <a:tr h="735036">
                <a:tc>
                  <a:txBody>
                    <a:bodyPr/>
                    <a:lstStyle/>
                    <a:p>
                      <a:r>
                        <a:rPr lang="en-US" sz="2400" b="1" dirty="0">
                          <a:solidFill>
                            <a:srgbClr val="C00000"/>
                          </a:solidFill>
                          <a:latin typeface="Calibri" panose="020F0502020204030204" pitchFamily="34" charset="0"/>
                          <a:cs typeface="Calibri" panose="020F0502020204030204" pitchFamily="34" charset="0"/>
                        </a:rPr>
                        <a:t>Earthly</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Non-earthly</a:t>
                      </a:r>
                    </a:p>
                  </a:txBody>
                  <a:tcPr marT="45727" marB="45727" anchor="ctr"/>
                </a:tc>
                <a:extLst>
                  <a:ext uri="{0D108BD9-81ED-4DB2-BD59-A6C34878D82A}">
                    <a16:rowId xmlns:a16="http://schemas.microsoft.com/office/drawing/2014/main" val="10005"/>
                  </a:ext>
                </a:extLst>
              </a:tr>
              <a:tr h="490038">
                <a:tc gridSpan="2">
                  <a:txBody>
                    <a:bodyPr/>
                    <a:lstStyle/>
                    <a:p>
                      <a:pPr algn="ctr"/>
                      <a:r>
                        <a:rPr lang="en-US" sz="1800" dirty="0">
                          <a:solidFill>
                            <a:schemeClr val="bg2"/>
                          </a:solidFill>
                          <a:latin typeface="Calibri" panose="020F0502020204030204" pitchFamily="34" charset="0"/>
                          <a:cs typeface="Calibri" panose="020F0502020204030204" pitchFamily="34" charset="0"/>
                        </a:rPr>
                        <a:t>Pentecost, </a:t>
                      </a:r>
                      <a:r>
                        <a:rPr lang="en-US" sz="1800" i="1" kern="1200" dirty="0">
                          <a:solidFill>
                            <a:schemeClr val="bg2"/>
                          </a:solidFill>
                          <a:latin typeface="Calibri" panose="020F0502020204030204" pitchFamily="34" charset="0"/>
                          <a:ea typeface="+mn-ea"/>
                          <a:cs typeface="Calibri" panose="020F0502020204030204" pitchFamily="34" charset="0"/>
                        </a:rPr>
                        <a:t>Things To Come</a:t>
                      </a:r>
                      <a:r>
                        <a:rPr lang="en-US" sz="1800" dirty="0">
                          <a:solidFill>
                            <a:schemeClr val="bg2"/>
                          </a:solidFill>
                          <a:latin typeface="Calibri" panose="020F0502020204030204" pitchFamily="34" charset="0"/>
                          <a:cs typeface="Calibri" panose="020F0502020204030204" pitchFamily="34" charset="0"/>
                        </a:rPr>
                        <a:t>, 425-26</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251994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315745"/>
          </a:xfrm>
          <a:prstGeom prst="rect">
            <a:avLst/>
          </a:prstGeom>
        </p:spPr>
        <p:txBody>
          <a:bodyPr wrap="square">
            <a:spAutoFit/>
          </a:bodyPr>
          <a:lstStyle/>
          <a:p>
            <a:pPr algn="ctr">
              <a:spcAft>
                <a:spcPts val="9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35745" cy="109728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extLst>
              <p:ext uri="{D42A27DB-BD31-4B8C-83A1-F6EECF244321}">
                <p14:modId xmlns:p14="http://schemas.microsoft.com/office/powerpoint/2010/main" val="3090985877"/>
              </p:ext>
            </p:extLst>
          </p:nvPr>
        </p:nvGraphicFramePr>
        <p:xfrm>
          <a:off x="76200" y="228600"/>
          <a:ext cx="8991600" cy="6418006"/>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2231">
                <a:tc gridSpan="2">
                  <a:txBody>
                    <a:bodyPr/>
                    <a:lstStyle/>
                    <a:p>
                      <a:pPr algn="ctr"/>
                      <a:r>
                        <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SHEEP &amp; GOAT VS GREAT WHITE THRONE</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47339">
                <a:tc>
                  <a:txBody>
                    <a:bodyPr/>
                    <a:lstStyle/>
                    <a:p>
                      <a:pPr algn="ctr"/>
                      <a:r>
                        <a:rPr lang="en-US" sz="2800" b="1" dirty="0">
                          <a:solidFill>
                            <a:srgbClr val="C00000"/>
                          </a:solidFill>
                          <a:latin typeface="Calibri" panose="020F0502020204030204" pitchFamily="34" charset="0"/>
                          <a:cs typeface="Calibri" panose="020F0502020204030204" pitchFamily="34" charset="0"/>
                        </a:rPr>
                        <a:t>MATT.</a:t>
                      </a:r>
                      <a:r>
                        <a:rPr lang="en-US" sz="2800" b="1" baseline="0" dirty="0">
                          <a:solidFill>
                            <a:srgbClr val="C00000"/>
                          </a:solidFill>
                          <a:latin typeface="Calibri" panose="020F0502020204030204" pitchFamily="34" charset="0"/>
                          <a:cs typeface="Calibri" panose="020F0502020204030204" pitchFamily="34" charset="0"/>
                        </a:rPr>
                        <a:t> 25:31-46</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20:11-15</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821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After Poverty, Imprisonment, Sickness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After Utopia</a:t>
                      </a:r>
                    </a:p>
                  </a:txBody>
                  <a:tcPr marT="45727" marB="45727" anchor="ctr"/>
                </a:tc>
                <a:extLst>
                  <a:ext uri="{0D108BD9-81ED-4DB2-BD59-A6C34878D82A}">
                    <a16:rowId xmlns:a16="http://schemas.microsoft.com/office/drawing/2014/main" val="10001"/>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Entrance into Kingdom &amp; Hades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Entrance into Lake of Fire Only</a:t>
                      </a:r>
                    </a:p>
                  </a:txBody>
                  <a:tcPr marT="45727" marB="45727" anchor="ctr"/>
                </a:tc>
                <a:extLst>
                  <a:ext uri="{0D108BD9-81ED-4DB2-BD59-A6C34878D82A}">
                    <a16:rowId xmlns:a16="http://schemas.microsoft.com/office/drawing/2014/main" val="314161101"/>
                  </a:ext>
                </a:extLst>
              </a:tr>
              <a:tr h="729785">
                <a:tc>
                  <a:txBody>
                    <a:bodyPr/>
                    <a:lstStyle/>
                    <a:p>
                      <a:r>
                        <a:rPr lang="en-US" sz="2400" b="1" dirty="0">
                          <a:solidFill>
                            <a:srgbClr val="C00000"/>
                          </a:solidFill>
                          <a:latin typeface="Calibri" panose="020F0502020204030204" pitchFamily="34" charset="0"/>
                          <a:cs typeface="Calibri" panose="020F0502020204030204" pitchFamily="34" charset="0"/>
                        </a:rPr>
                        <a:t>Basis: Treatment of Brethren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Basis: Book of Life and Books</a:t>
                      </a:r>
                    </a:p>
                  </a:txBody>
                  <a:tcPr marT="45727" marB="45727" anchor="ctr"/>
                </a:tc>
                <a:extLst>
                  <a:ext uri="{0D108BD9-81ED-4DB2-BD59-A6C34878D82A}">
                    <a16:rowId xmlns:a16="http://schemas.microsoft.com/office/drawing/2014/main" val="10002"/>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Not After Resurrection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After Resurrection</a:t>
                      </a:r>
                    </a:p>
                  </a:txBody>
                  <a:tcPr marT="45727" marB="45727" anchor="ctr"/>
                </a:tc>
                <a:extLst>
                  <a:ext uri="{0D108BD9-81ED-4DB2-BD59-A6C34878D82A}">
                    <a16:rowId xmlns:a16="http://schemas.microsoft.com/office/drawing/2014/main" val="10003"/>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Subjects: Tribulation Survivors</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Subjects: Unbelievers of All Ages</a:t>
                      </a:r>
                    </a:p>
                  </a:txBody>
                  <a:tcPr marT="45727" marB="45727" anchor="ctr"/>
                </a:tc>
                <a:extLst>
                  <a:ext uri="{0D108BD9-81ED-4DB2-BD59-A6C34878D82A}">
                    <a16:rowId xmlns:a16="http://schemas.microsoft.com/office/drawing/2014/main" val="10004"/>
                  </a:ext>
                </a:extLst>
              </a:tr>
              <a:tr h="729785">
                <a:tc>
                  <a:txBody>
                    <a:bodyPr/>
                    <a:lstStyle/>
                    <a:p>
                      <a:r>
                        <a:rPr lang="en-US" sz="2400" b="1" dirty="0">
                          <a:solidFill>
                            <a:srgbClr val="C00000"/>
                          </a:solidFill>
                          <a:latin typeface="Calibri" panose="020F0502020204030204" pitchFamily="34" charset="0"/>
                          <a:cs typeface="Calibri" panose="020F0502020204030204" pitchFamily="34" charset="0"/>
                        </a:rPr>
                        <a:t>After Regathering of the Elect</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After the Second Resurrection</a:t>
                      </a:r>
                    </a:p>
                  </a:txBody>
                  <a:tcPr marT="45727" marB="45727" anchor="ctr"/>
                </a:tc>
                <a:extLst>
                  <a:ext uri="{0D108BD9-81ED-4DB2-BD59-A6C34878D82A}">
                    <a16:rowId xmlns:a16="http://schemas.microsoft.com/office/drawing/2014/main" val="10005"/>
                  </a:ext>
                </a:extLst>
              </a:tr>
              <a:tr h="486537">
                <a:tc gridSpan="2">
                  <a:txBody>
                    <a:bodyPr/>
                    <a:lstStyle/>
                    <a:p>
                      <a:pPr algn="ctr"/>
                      <a:r>
                        <a:rPr lang="en-US" sz="1800" dirty="0">
                          <a:solidFill>
                            <a:schemeClr val="bg2"/>
                          </a:solidFill>
                          <a:latin typeface="Calibri" panose="020F0502020204030204" pitchFamily="34" charset="0"/>
                          <a:cs typeface="Calibri" panose="020F0502020204030204" pitchFamily="34" charset="0"/>
                        </a:rPr>
                        <a:t>Pentecost, </a:t>
                      </a:r>
                      <a:r>
                        <a:rPr lang="en-US" sz="1800" i="1" kern="1200" dirty="0">
                          <a:solidFill>
                            <a:schemeClr val="bg2"/>
                          </a:solidFill>
                          <a:latin typeface="Calibri" panose="020F0502020204030204" pitchFamily="34" charset="0"/>
                          <a:ea typeface="+mn-ea"/>
                          <a:cs typeface="Calibri" panose="020F0502020204030204" pitchFamily="34" charset="0"/>
                        </a:rPr>
                        <a:t>Things To Come</a:t>
                      </a:r>
                      <a:r>
                        <a:rPr lang="en-US" sz="1800" dirty="0">
                          <a:solidFill>
                            <a:schemeClr val="bg2"/>
                          </a:solidFill>
                          <a:latin typeface="Calibri" panose="020F0502020204030204" pitchFamily="34" charset="0"/>
                          <a:cs typeface="Calibri" panose="020F0502020204030204" pitchFamily="34" charset="0"/>
                        </a:rPr>
                        <a:t>, 425-26</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4664442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098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315200" cy="5486400"/>
          </a:xfrm>
        </p:spPr>
        <p:txBody>
          <a:bodyPr/>
          <a:lstStyle/>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00109" cy="5257800"/>
          </a:xfrm>
        </p:spPr>
        <p:txBody>
          <a:bodyPr/>
          <a:lstStyle/>
          <a:p>
            <a:pPr marL="685800" indent="-685800">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685800" indent="-685800">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685800" indent="-685800">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indeed the long-awaited </a:t>
            </a:r>
            <a:r>
              <a:rPr lang="en-US" b="1" u="sng" dirty="0">
                <a:solidFill>
                  <a:srgbClr val="FFFFCC"/>
                </a:solidFill>
              </a:rPr>
              <a:t>Jewish Messiah</a:t>
            </a:r>
          </a:p>
          <a:p>
            <a:pPr marL="457200" indent="-457200" algn="just" eaLnBrk="1" hangingPunct="1">
              <a:spcBef>
                <a:spcPts val="0"/>
              </a:spcBef>
              <a:spcAft>
                <a:spcPts val="2400"/>
              </a:spcAft>
              <a:defRPr/>
            </a:pPr>
            <a:r>
              <a:rPr lang="en-US" dirty="0"/>
              <a:t>To explain why the kingdom had been </a:t>
            </a:r>
            <a:r>
              <a:rPr lang="en-US" b="1" u="sng" dirty="0">
                <a:solidFill>
                  <a:srgbClr val="FFFFCC"/>
                </a:solidFill>
              </a:rPr>
              <a:t>postponed</a:t>
            </a:r>
            <a:r>
              <a:rPr lang="en-US" dirty="0"/>
              <a:t> despite the fact that the king had arrived</a:t>
            </a:r>
          </a:p>
          <a:p>
            <a:pPr marL="457200" indent="-457200" algn="just" eaLnBrk="1" hangingPunct="1">
              <a:spcBef>
                <a:spcPts val="0"/>
              </a:spcBef>
              <a:spcAft>
                <a:spcPts val="2400"/>
              </a:spcAft>
              <a:defRPr/>
            </a:pPr>
            <a:r>
              <a:rPr lang="en-US" dirty="0"/>
              <a:t>To explain the </a:t>
            </a:r>
            <a:r>
              <a:rPr lang="en-US" b="1" u="sng" dirty="0">
                <a:solidFill>
                  <a:srgbClr val="FFFFCC"/>
                </a:solidFill>
              </a:rPr>
              <a:t>interim program</a:t>
            </a:r>
            <a:r>
              <a:rPr lang="en-US" dirty="0"/>
              <a:t> of God during the kingdom’s absence</a:t>
            </a:r>
          </a:p>
        </p:txBody>
      </p:sp>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18404</TotalTime>
  <Words>4079</Words>
  <Application>Microsoft Office PowerPoint</Application>
  <PresentationFormat>On-screen Show (4:3)</PresentationFormat>
  <Paragraphs>425</Paragraphs>
  <Slides>73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Comic Sans MS</vt:lpstr>
      <vt:lpstr>Times New Roman</vt:lpstr>
      <vt:lpstr>Wingdings</vt:lpstr>
      <vt:lpstr>Azure</vt:lpstr>
      <vt:lpstr>PowerPoint Presentation</vt:lpstr>
      <vt:lpstr>What is the Rapture?</vt:lpstr>
      <vt:lpstr>PowerPoint Presentation</vt:lpstr>
      <vt:lpstr>Strengthening the Pre-Tribulation Case</vt:lpstr>
      <vt:lpstr>Preview of Matthew 24–25</vt:lpstr>
      <vt:lpstr>PowerPoint Presentation</vt:lpstr>
      <vt:lpstr>PowerPoint Presentation</vt:lpstr>
      <vt:lpstr>Preview of Matthew 24–25</vt:lpstr>
      <vt:lpstr>Matthew’s Purposes</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Preview of Matthew 24–25</vt:lpstr>
      <vt:lpstr>VIII. Eight Parabolic Exhortations  (Matthew 24:32–25:46)</vt:lpstr>
      <vt:lpstr>VIII. Eight Parabolic Exhortations  (Matthew 24:32–25:46)</vt:lpstr>
      <vt:lpstr>CONNECTING  REV 12 &amp; ANTI-SEMITISM</vt:lpstr>
      <vt:lpstr>VIII. Eight Parabolic Exhortations  (Matthew 24:32–25:46)</vt:lpstr>
      <vt:lpstr>PowerPoint Presentation</vt:lpstr>
      <vt:lpstr>VIII. Eight Parabolic Exhortations  (Matthew 24:32–25:46)</vt:lpstr>
      <vt:lpstr>PowerPoint Presentation</vt:lpstr>
      <vt:lpstr>C. The Comparison of Two Men and Women Matthew 24:40-41</vt:lpstr>
      <vt:lpstr>C. The Comparison of Two Men and Women Matthew 24:40-41</vt:lpstr>
      <vt:lpstr>VIII. Eight Parabolic Exhortations  (Matthew 24:32–25:46)</vt:lpstr>
      <vt:lpstr>VIII. Eight Parabolic Exhortations  (Matthew 24:32–25:46)</vt:lpstr>
      <vt:lpstr>VIII. Eight Parabolic Exhortations  (Matthew 24:32–25:46)</vt:lpstr>
      <vt:lpstr>PowerPoint Presentation</vt:lpstr>
      <vt:lpstr>F. Partial Rapture of the Church?  (Matthew 25:1-13)</vt:lpstr>
      <vt:lpstr>F. Partial Rapture of the Church?  (Matthew 25:1-13)</vt:lpstr>
      <vt:lpstr>VIII. Eight Parabolic Exhortations  (Matthew 24:32–25:46)</vt:lpstr>
      <vt:lpstr>VIII. Eight Parabolic Exhortations  (Matthew 24:32–25:46)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Christ’s Five Trips to Jerusalem</vt:lpstr>
      <vt:lpstr>PowerPoint Presentation</vt:lpstr>
      <vt:lpstr>PowerPoint Presentation</vt:lpstr>
      <vt:lpstr>CONNECTING  REV 12 &amp; ANTI-SEMITISM</vt:lpstr>
      <vt:lpstr>PowerPoint Presentation</vt:lpstr>
      <vt:lpstr>PowerPoint Presentation</vt:lpstr>
      <vt:lpstr>PowerPoint Presentation</vt:lpstr>
      <vt:lpstr>PowerPoint Presentation</vt:lpstr>
      <vt:lpstr>PowerPoint Presentation</vt:lpstr>
      <vt:lpstr>PowerPoint Presentation</vt:lpstr>
      <vt:lpstr>Biblical Prophecy: Importance</vt:lpstr>
      <vt:lpstr>AUTHORITY OF SCRIPTURE 2 Peter 1:19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VIII. Eight Parabolic Exhortations  (Matthew 24:32–25:46)</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032 - Matt 24-25 - Part-12</dc:title>
  <dc:subject>Rapture - Olivet Discourse</dc:subject>
  <dc:creator>A. Woods</dc:creator>
  <dc:description>Modified by Jim McGowan</dc:description>
  <cp:lastModifiedBy>Jim McGowan</cp:lastModifiedBy>
  <cp:revision>2018</cp:revision>
  <cp:lastPrinted>2020-12-19T22:39:25Z</cp:lastPrinted>
  <dcterms:created xsi:type="dcterms:W3CDTF">2009-03-17T12:21:13Z</dcterms:created>
  <dcterms:modified xsi:type="dcterms:W3CDTF">2020-12-19T22:40:51Z</dcterms:modified>
</cp:coreProperties>
</file>