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6" r:id="rId2"/>
    <p:sldMasterId id="2147483780" r:id="rId3"/>
  </p:sldMasterIdLst>
  <p:notesMasterIdLst>
    <p:notesMasterId r:id="rId79"/>
  </p:notesMasterIdLst>
  <p:handoutMasterIdLst>
    <p:handoutMasterId r:id="rId80"/>
  </p:handoutMasterIdLst>
  <p:sldIdLst>
    <p:sldId id="492" r:id="rId4"/>
    <p:sldId id="4870" r:id="rId5"/>
    <p:sldId id="506" r:id="rId6"/>
    <p:sldId id="500" r:id="rId7"/>
    <p:sldId id="501" r:id="rId8"/>
    <p:sldId id="502" r:id="rId9"/>
    <p:sldId id="503" r:id="rId10"/>
    <p:sldId id="504" r:id="rId11"/>
    <p:sldId id="505" r:id="rId12"/>
    <p:sldId id="507" r:id="rId13"/>
    <p:sldId id="508" r:id="rId14"/>
    <p:sldId id="4788" r:id="rId15"/>
    <p:sldId id="4864" r:id="rId16"/>
    <p:sldId id="270" r:id="rId17"/>
    <p:sldId id="4790" r:id="rId18"/>
    <p:sldId id="4789" r:id="rId19"/>
    <p:sldId id="269" r:id="rId20"/>
    <p:sldId id="272" r:id="rId21"/>
    <p:sldId id="4884" r:id="rId22"/>
    <p:sldId id="4886" r:id="rId23"/>
    <p:sldId id="4865" r:id="rId24"/>
    <p:sldId id="4791" r:id="rId25"/>
    <p:sldId id="4866" r:id="rId26"/>
    <p:sldId id="4850" r:id="rId27"/>
    <p:sldId id="4867" r:id="rId28"/>
    <p:sldId id="259" r:id="rId29"/>
    <p:sldId id="4868" r:id="rId30"/>
    <p:sldId id="3459" r:id="rId31"/>
    <p:sldId id="265" r:id="rId32"/>
    <p:sldId id="4848" r:id="rId33"/>
    <p:sldId id="4869" r:id="rId34"/>
    <p:sldId id="257" r:id="rId35"/>
    <p:sldId id="4877" r:id="rId36"/>
    <p:sldId id="353" r:id="rId37"/>
    <p:sldId id="266" r:id="rId38"/>
    <p:sldId id="4878" r:id="rId39"/>
    <p:sldId id="494" r:id="rId40"/>
    <p:sldId id="4851" r:id="rId41"/>
    <p:sldId id="4879" r:id="rId42"/>
    <p:sldId id="365" r:id="rId43"/>
    <p:sldId id="4880" r:id="rId44"/>
    <p:sldId id="352" r:id="rId45"/>
    <p:sldId id="354" r:id="rId46"/>
    <p:sldId id="355" r:id="rId47"/>
    <p:sldId id="4881" r:id="rId48"/>
    <p:sldId id="433" r:id="rId49"/>
    <p:sldId id="454" r:id="rId50"/>
    <p:sldId id="434" r:id="rId51"/>
    <p:sldId id="455" r:id="rId52"/>
    <p:sldId id="435" r:id="rId53"/>
    <p:sldId id="436" r:id="rId54"/>
    <p:sldId id="4882" r:id="rId55"/>
    <p:sldId id="478" r:id="rId56"/>
    <p:sldId id="4861" r:id="rId57"/>
    <p:sldId id="475" r:id="rId58"/>
    <p:sldId id="474" r:id="rId59"/>
    <p:sldId id="479" r:id="rId60"/>
    <p:sldId id="476" r:id="rId61"/>
    <p:sldId id="477" r:id="rId62"/>
    <p:sldId id="481" r:id="rId63"/>
    <p:sldId id="480" r:id="rId64"/>
    <p:sldId id="359" r:id="rId65"/>
    <p:sldId id="466" r:id="rId66"/>
    <p:sldId id="468" r:id="rId67"/>
    <p:sldId id="473" r:id="rId68"/>
    <p:sldId id="483" r:id="rId69"/>
    <p:sldId id="360" r:id="rId70"/>
    <p:sldId id="484" r:id="rId71"/>
    <p:sldId id="485" r:id="rId72"/>
    <p:sldId id="377" r:id="rId73"/>
    <p:sldId id="4863" r:id="rId74"/>
    <p:sldId id="4883" r:id="rId75"/>
    <p:sldId id="4887" r:id="rId76"/>
    <p:sldId id="4888" r:id="rId77"/>
    <p:sldId id="28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008000"/>
    <a:srgbClr val="0000CC"/>
    <a:srgbClr val="FFFFCC"/>
    <a:srgbClr val="6600CC"/>
    <a:srgbClr val="9966FF"/>
    <a:srgbClr val="00CC00"/>
    <a:srgbClr val="00FFFF"/>
    <a:srgbClr val="92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58BAE6-EC73-45EE-8D53-94C2D819DF07}" v="1" dt="2020-12-03T13:42:51.166"/>
    <p1510:client id="{BF46E23B-A98E-416A-852C-0A2331D20C75}" v="3" dt="2020-12-03T01:21:36.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90855" autoAdjust="0"/>
  </p:normalViewPr>
  <p:slideViewPr>
    <p:cSldViewPr snapToGrid="0">
      <p:cViewPr varScale="1">
        <p:scale>
          <a:sx n="99" d="100"/>
          <a:sy n="99" d="100"/>
        </p:scale>
        <p:origin x="1158" y="72"/>
      </p:cViewPr>
      <p:guideLst/>
    </p:cSldViewPr>
  </p:slideViewPr>
  <p:notesTextViewPr>
    <p:cViewPr>
      <p:scale>
        <a:sx n="1" d="1"/>
        <a:sy n="1" d="1"/>
      </p:scale>
      <p:origin x="0" y="0"/>
    </p:cViewPr>
  </p:notesTextViewPr>
  <p:notesViewPr>
    <p:cSldViewPr snapToGrid="0">
      <p:cViewPr varScale="1">
        <p:scale>
          <a:sx n="83" d="100"/>
          <a:sy n="83" d="100"/>
        </p:scale>
        <p:origin x="334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handoutMaster" Target="handoutMasters/handoutMaster1.xml"/><Relationship Id="rId85"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5E58BAE6-EC73-45EE-8D53-94C2D819DF07}"/>
    <pc:docChg chg="addSld modSld">
      <pc:chgData name="Jim McGowan" userId="e2c7446dd3aca506" providerId="LiveId" clId="{5E58BAE6-EC73-45EE-8D53-94C2D819DF07}" dt="2020-12-03T13:42:51.151" v="0"/>
      <pc:docMkLst>
        <pc:docMk/>
      </pc:docMkLst>
      <pc:sldChg chg="add">
        <pc:chgData name="Jim McGowan" userId="e2c7446dd3aca506" providerId="LiveId" clId="{5E58BAE6-EC73-45EE-8D53-94C2D819DF07}" dt="2020-12-03T13:42:51.151" v="0"/>
        <pc:sldMkLst>
          <pc:docMk/>
          <pc:sldMk cId="2601221664" sldId="4886"/>
        </pc:sldMkLst>
      </pc:sldChg>
    </pc:docChg>
  </pc:docChgLst>
  <pc:docChgLst>
    <pc:chgData name="Jim McGowan" userId="e2c7446dd3aca506" providerId="LiveId" clId="{BF46E23B-A98E-416A-852C-0A2331D20C75}"/>
    <pc:docChg chg="custSel addSld modSld">
      <pc:chgData name="Jim McGowan" userId="e2c7446dd3aca506" providerId="LiveId" clId="{BF46E23B-A98E-416A-852C-0A2331D20C75}" dt="2020-12-03T01:22:34.096" v="12" actId="108"/>
      <pc:docMkLst>
        <pc:docMk/>
      </pc:docMkLst>
      <pc:sldChg chg="delSp modSp add mod">
        <pc:chgData name="Jim McGowan" userId="e2c7446dd3aca506" providerId="LiveId" clId="{BF46E23B-A98E-416A-852C-0A2331D20C75}" dt="2020-12-03T01:21:03.416" v="2" actId="478"/>
        <pc:sldMkLst>
          <pc:docMk/>
          <pc:sldMk cId="1225876313" sldId="2346"/>
        </pc:sldMkLst>
        <pc:spChg chg="mod">
          <ac:chgData name="Jim McGowan" userId="e2c7446dd3aca506" providerId="LiveId" clId="{BF46E23B-A98E-416A-852C-0A2331D20C75}" dt="2020-12-03T01:19:36.818" v="1" actId="113"/>
          <ac:spMkLst>
            <pc:docMk/>
            <pc:sldMk cId="1225876313" sldId="2346"/>
            <ac:spMk id="64514" creationId="{00000000-0000-0000-0000-000000000000}"/>
          </ac:spMkLst>
        </pc:spChg>
        <pc:picChg chg="del">
          <ac:chgData name="Jim McGowan" userId="e2c7446dd3aca506" providerId="LiveId" clId="{BF46E23B-A98E-416A-852C-0A2331D20C75}" dt="2020-12-03T01:21:03.416" v="2" actId="478"/>
          <ac:picMkLst>
            <pc:docMk/>
            <pc:sldMk cId="1225876313" sldId="2346"/>
            <ac:picMk id="2" creationId="{2EF99437-980C-49F2-BCD6-0A9E0EC2295C}"/>
          </ac:picMkLst>
        </pc:picChg>
      </pc:sldChg>
      <pc:sldChg chg="addSp delSp modSp add mod">
        <pc:chgData name="Jim McGowan" userId="e2c7446dd3aca506" providerId="LiveId" clId="{BF46E23B-A98E-416A-852C-0A2331D20C75}" dt="2020-12-03T01:22:34.096" v="12" actId="108"/>
        <pc:sldMkLst>
          <pc:docMk/>
          <pc:sldMk cId="3829631077" sldId="4884"/>
        </pc:sldMkLst>
        <pc:spChg chg="mod">
          <ac:chgData name="Jim McGowan" userId="e2c7446dd3aca506" providerId="LiveId" clId="{BF46E23B-A98E-416A-852C-0A2331D20C75}" dt="2020-12-03T01:22:34.096" v="12" actId="108"/>
          <ac:spMkLst>
            <pc:docMk/>
            <pc:sldMk cId="3829631077" sldId="4884"/>
            <ac:spMk id="64514" creationId="{00000000-0000-0000-0000-000000000000}"/>
          </ac:spMkLst>
        </pc:spChg>
        <pc:picChg chg="del">
          <ac:chgData name="Jim McGowan" userId="e2c7446dd3aca506" providerId="LiveId" clId="{BF46E23B-A98E-416A-852C-0A2331D20C75}" dt="2020-12-03T01:21:30.103" v="4" actId="478"/>
          <ac:picMkLst>
            <pc:docMk/>
            <pc:sldMk cId="3829631077" sldId="4884"/>
            <ac:picMk id="2" creationId="{2EF99437-980C-49F2-BCD6-0A9E0EC2295C}"/>
          </ac:picMkLst>
        </pc:picChg>
        <pc:picChg chg="add mod ord">
          <ac:chgData name="Jim McGowan" userId="e2c7446dd3aca506" providerId="LiveId" clId="{BF46E23B-A98E-416A-852C-0A2331D20C75}" dt="2020-12-03T01:21:40.170" v="6" actId="167"/>
          <ac:picMkLst>
            <pc:docMk/>
            <pc:sldMk cId="3829631077" sldId="4884"/>
            <ac:picMk id="4" creationId="{DBE14D0C-1900-474E-80E1-FC4C42AB549F}"/>
          </ac:picMkLst>
        </pc:picChg>
      </pc:sldChg>
    </pc:docChg>
  </pc:docChgLst>
  <pc:docChgLst>
    <pc:chgData name="Jim McGowan" userId="e2c7446dd3aca506" providerId="LiveId" clId="{37C81C4A-53BE-4EEC-B8AA-EDA05F98D83B}"/>
    <pc:docChg chg="undo custSel addSld delSld modSld sldOrd">
      <pc:chgData name="Jim McGowan" userId="e2c7446dd3aca506" providerId="LiveId" clId="{37C81C4A-53BE-4EEC-B8AA-EDA05F98D83B}" dt="2020-10-08T15:58:53.243" v="446" actId="20577"/>
      <pc:docMkLst>
        <pc:docMk/>
      </pc:docMkLst>
      <pc:sldChg chg="modSp mod">
        <pc:chgData name="Jim McGowan" userId="e2c7446dd3aca506" providerId="LiveId" clId="{37C81C4A-53BE-4EEC-B8AA-EDA05F98D83B}" dt="2020-10-08T14:18:03.420" v="1" actId="6549"/>
        <pc:sldMkLst>
          <pc:docMk/>
          <pc:sldMk cId="561225022" sldId="257"/>
        </pc:sldMkLst>
        <pc:spChg chg="mod">
          <ac:chgData name="Jim McGowan" userId="e2c7446dd3aca506" providerId="LiveId" clId="{37C81C4A-53BE-4EEC-B8AA-EDA05F98D83B}" dt="2020-10-08T14:18:03.420" v="1" actId="6549"/>
          <ac:spMkLst>
            <pc:docMk/>
            <pc:sldMk cId="561225022" sldId="257"/>
            <ac:spMk id="3" creationId="{00000000-0000-0000-0000-000000000000}"/>
          </ac:spMkLst>
        </pc:spChg>
      </pc:sldChg>
      <pc:sldChg chg="ord">
        <pc:chgData name="Jim McGowan" userId="e2c7446dd3aca506" providerId="LiveId" clId="{37C81C4A-53BE-4EEC-B8AA-EDA05F98D83B}" dt="2020-10-08T14:51:30.106" v="16"/>
        <pc:sldMkLst>
          <pc:docMk/>
          <pc:sldMk cId="600460120" sldId="266"/>
        </pc:sldMkLst>
      </pc:sldChg>
      <pc:sldChg chg="addSp delSp modSp mod">
        <pc:chgData name="Jim McGowan" userId="e2c7446dd3aca506" providerId="LiveId" clId="{37C81C4A-53BE-4EEC-B8AA-EDA05F98D83B}" dt="2020-10-08T15:36:34.799" v="240" actId="20577"/>
        <pc:sldMkLst>
          <pc:docMk/>
          <pc:sldMk cId="2839026480" sldId="271"/>
        </pc:sldMkLst>
        <pc:spChg chg="mod">
          <ac:chgData name="Jim McGowan" userId="e2c7446dd3aca506" providerId="LiveId" clId="{37C81C4A-53BE-4EEC-B8AA-EDA05F98D83B}" dt="2020-10-08T14:18:20.243" v="3" actId="6549"/>
          <ac:spMkLst>
            <pc:docMk/>
            <pc:sldMk cId="2839026480" sldId="271"/>
            <ac:spMk id="2" creationId="{00000000-0000-0000-0000-000000000000}"/>
          </ac:spMkLst>
        </pc:spChg>
        <pc:spChg chg="mod">
          <ac:chgData name="Jim McGowan" userId="e2c7446dd3aca506" providerId="LiveId" clId="{37C81C4A-53BE-4EEC-B8AA-EDA05F98D83B}" dt="2020-10-08T15:36:34.799" v="240" actId="20577"/>
          <ac:spMkLst>
            <pc:docMk/>
            <pc:sldMk cId="2839026480" sldId="271"/>
            <ac:spMk id="3" creationId="{00000000-0000-0000-0000-000000000000}"/>
          </ac:spMkLst>
        </pc:spChg>
        <pc:picChg chg="add del mod">
          <ac:chgData name="Jim McGowan" userId="e2c7446dd3aca506" providerId="LiveId" clId="{37C81C4A-53BE-4EEC-B8AA-EDA05F98D83B}" dt="2020-10-08T14:59:50.520" v="97" actId="478"/>
          <ac:picMkLst>
            <pc:docMk/>
            <pc:sldMk cId="2839026480" sldId="271"/>
            <ac:picMk id="5" creationId="{87E26B51-0DEA-4BCE-B4CD-EA0B072865EC}"/>
          </ac:picMkLst>
        </pc:picChg>
      </pc:sldChg>
      <pc:sldChg chg="addSp modSp del mod ord">
        <pc:chgData name="Jim McGowan" userId="e2c7446dd3aca506" providerId="LiveId" clId="{37C81C4A-53BE-4EEC-B8AA-EDA05F98D83B}" dt="2020-10-08T15:00:59.065" v="106" actId="47"/>
        <pc:sldMkLst>
          <pc:docMk/>
          <pc:sldMk cId="2645049291" sldId="273"/>
        </pc:sldMkLst>
        <pc:spChg chg="mod">
          <ac:chgData name="Jim McGowan" userId="e2c7446dd3aca506" providerId="LiveId" clId="{37C81C4A-53BE-4EEC-B8AA-EDA05F98D83B}" dt="2020-10-08T14:18:25.987" v="5" actId="6549"/>
          <ac:spMkLst>
            <pc:docMk/>
            <pc:sldMk cId="2645049291" sldId="273"/>
            <ac:spMk id="2" creationId="{00000000-0000-0000-0000-000000000000}"/>
          </ac:spMkLst>
        </pc:spChg>
        <pc:picChg chg="add">
          <ac:chgData name="Jim McGowan" userId="e2c7446dd3aca506" providerId="LiveId" clId="{37C81C4A-53BE-4EEC-B8AA-EDA05F98D83B}" dt="2020-10-08T14:18:41.644" v="7" actId="22"/>
          <ac:picMkLst>
            <pc:docMk/>
            <pc:sldMk cId="2645049291" sldId="273"/>
            <ac:picMk id="5" creationId="{5D14AE88-5538-46D6-A65F-8693D5C0E493}"/>
          </ac:picMkLst>
        </pc:picChg>
      </pc:sldChg>
      <pc:sldChg chg="addSp modSp del mod">
        <pc:chgData name="Jim McGowan" userId="e2c7446dd3aca506" providerId="LiveId" clId="{37C81C4A-53BE-4EEC-B8AA-EDA05F98D83B}" dt="2020-10-08T15:14:14.002" v="224" actId="47"/>
        <pc:sldMkLst>
          <pc:docMk/>
          <pc:sldMk cId="3908926741" sldId="274"/>
        </pc:sldMkLst>
        <pc:spChg chg="mod">
          <ac:chgData name="Jim McGowan" userId="e2c7446dd3aca506" providerId="LiveId" clId="{37C81C4A-53BE-4EEC-B8AA-EDA05F98D83B}" dt="2020-10-08T14:19:59.804" v="13" actId="6549"/>
          <ac:spMkLst>
            <pc:docMk/>
            <pc:sldMk cId="3908926741" sldId="274"/>
            <ac:spMk id="2" creationId="{00000000-0000-0000-0000-000000000000}"/>
          </ac:spMkLst>
        </pc:spChg>
        <pc:picChg chg="add">
          <ac:chgData name="Jim McGowan" userId="e2c7446dd3aca506" providerId="LiveId" clId="{37C81C4A-53BE-4EEC-B8AA-EDA05F98D83B}" dt="2020-10-08T14:19:03.831" v="8" actId="22"/>
          <ac:picMkLst>
            <pc:docMk/>
            <pc:sldMk cId="3908926741" sldId="274"/>
            <ac:picMk id="5" creationId="{75C050A7-DEFD-486B-88FA-1672CEC83C4C}"/>
          </ac:picMkLst>
        </pc:picChg>
      </pc:sldChg>
      <pc:sldChg chg="ord">
        <pc:chgData name="Jim McGowan" userId="e2c7446dd3aca506" providerId="LiveId" clId="{37C81C4A-53BE-4EEC-B8AA-EDA05F98D83B}" dt="2020-10-08T14:51:57.023" v="22"/>
        <pc:sldMkLst>
          <pc:docMk/>
          <pc:sldMk cId="3349752921" sldId="353"/>
        </pc:sldMkLst>
      </pc:sldChg>
      <pc:sldChg chg="modSp mod">
        <pc:chgData name="Jim McGowan" userId="e2c7446dd3aca506" providerId="LiveId" clId="{37C81C4A-53BE-4EEC-B8AA-EDA05F98D83B}" dt="2020-10-08T15:05:53.523" v="136" actId="14100"/>
        <pc:sldMkLst>
          <pc:docMk/>
          <pc:sldMk cId="2550344627" sldId="365"/>
        </pc:sldMkLst>
        <pc:spChg chg="mod">
          <ac:chgData name="Jim McGowan" userId="e2c7446dd3aca506" providerId="LiveId" clId="{37C81C4A-53BE-4EEC-B8AA-EDA05F98D83B}" dt="2020-10-08T15:05:53.523" v="136" actId="14100"/>
          <ac:spMkLst>
            <pc:docMk/>
            <pc:sldMk cId="2550344627" sldId="365"/>
            <ac:spMk id="2" creationId="{00000000-0000-0000-0000-000000000000}"/>
          </ac:spMkLst>
        </pc:spChg>
      </pc:sldChg>
      <pc:sldChg chg="addSp modSp mod">
        <pc:chgData name="Jim McGowan" userId="e2c7446dd3aca506" providerId="LiveId" clId="{37C81C4A-53BE-4EEC-B8AA-EDA05F98D83B}" dt="2020-10-08T15:11:55.549" v="192" actId="1035"/>
        <pc:sldMkLst>
          <pc:docMk/>
          <pc:sldMk cId="2112114955" sldId="433"/>
        </pc:sldMkLst>
        <pc:spChg chg="mod">
          <ac:chgData name="Jim McGowan" userId="e2c7446dd3aca506" providerId="LiveId" clId="{37C81C4A-53BE-4EEC-B8AA-EDA05F98D83B}" dt="2020-10-08T15:09:09.441" v="168" actId="12788"/>
          <ac:spMkLst>
            <pc:docMk/>
            <pc:sldMk cId="2112114955" sldId="433"/>
            <ac:spMk id="2" creationId="{00000000-0000-0000-0000-000000000000}"/>
          </ac:spMkLst>
        </pc:spChg>
        <pc:spChg chg="add mod">
          <ac:chgData name="Jim McGowan" userId="e2c7446dd3aca506" providerId="LiveId" clId="{37C81C4A-53BE-4EEC-B8AA-EDA05F98D83B}" dt="2020-10-08T15:11:55.549" v="192" actId="1035"/>
          <ac:spMkLst>
            <pc:docMk/>
            <pc:sldMk cId="2112114955" sldId="433"/>
            <ac:spMk id="5" creationId="{F9A80A7C-C4C7-489E-97E2-746DEF9BE39B}"/>
          </ac:spMkLst>
        </pc:spChg>
      </pc:sldChg>
      <pc:sldChg chg="addSp delSp modSp mod">
        <pc:chgData name="Jim McGowan" userId="e2c7446dd3aca506" providerId="LiveId" clId="{37C81C4A-53BE-4EEC-B8AA-EDA05F98D83B}" dt="2020-10-08T15:12:13.672" v="196" actId="22"/>
        <pc:sldMkLst>
          <pc:docMk/>
          <pc:sldMk cId="2996475126" sldId="434"/>
        </pc:sldMkLst>
        <pc:spChg chg="add">
          <ac:chgData name="Jim McGowan" userId="e2c7446dd3aca506" providerId="LiveId" clId="{37C81C4A-53BE-4EEC-B8AA-EDA05F98D83B}" dt="2020-10-08T15:12:13.672" v="196" actId="22"/>
          <ac:spMkLst>
            <pc:docMk/>
            <pc:sldMk cId="2996475126" sldId="434"/>
            <ac:spMk id="2" creationId="{BC352242-9399-4F0D-9FC5-E78DEF242D03}"/>
          </ac:spMkLst>
        </pc:spChg>
        <pc:spChg chg="add mod">
          <ac:chgData name="Jim McGowan" userId="e2c7446dd3aca506" providerId="LiveId" clId="{37C81C4A-53BE-4EEC-B8AA-EDA05F98D83B}" dt="2020-10-08T15:10:45.237" v="178"/>
          <ac:spMkLst>
            <pc:docMk/>
            <pc:sldMk cId="2996475126" sldId="434"/>
            <ac:spMk id="4" creationId="{2130A241-8461-45B3-8190-F7413F656660}"/>
          </ac:spMkLst>
        </pc:spChg>
        <pc:spChg chg="add del mod">
          <ac:chgData name="Jim McGowan" userId="e2c7446dd3aca506" providerId="LiveId" clId="{37C81C4A-53BE-4EEC-B8AA-EDA05F98D83B}" dt="2020-10-08T15:12:12.100" v="195" actId="478"/>
          <ac:spMkLst>
            <pc:docMk/>
            <pc:sldMk cId="2996475126" sldId="434"/>
            <ac:spMk id="5" creationId="{9141AB60-B286-4069-B817-6FEB8E6DBD47}"/>
          </ac:spMkLst>
        </pc:spChg>
        <pc:spChg chg="del">
          <ac:chgData name="Jim McGowan" userId="e2c7446dd3aca506" providerId="LiveId" clId="{37C81C4A-53BE-4EEC-B8AA-EDA05F98D83B}" dt="2020-10-08T15:10:42.822" v="177" actId="478"/>
          <ac:spMkLst>
            <pc:docMk/>
            <pc:sldMk cId="2996475126" sldId="434"/>
            <ac:spMk id="6" creationId="{898E2E55-17D0-4EEB-AD3B-45A6CE92B6F9}"/>
          </ac:spMkLst>
        </pc:spChg>
      </pc:sldChg>
      <pc:sldChg chg="addSp delSp modSp mod">
        <pc:chgData name="Jim McGowan" userId="e2c7446dd3aca506" providerId="LiveId" clId="{37C81C4A-53BE-4EEC-B8AA-EDA05F98D83B}" dt="2020-10-08T15:12:29.568" v="216" actId="1035"/>
        <pc:sldMkLst>
          <pc:docMk/>
          <pc:sldMk cId="3256917823" sldId="435"/>
        </pc:sldMkLst>
        <pc:spChg chg="add">
          <ac:chgData name="Jim McGowan" userId="e2c7446dd3aca506" providerId="LiveId" clId="{37C81C4A-53BE-4EEC-B8AA-EDA05F98D83B}" dt="2020-10-08T15:12:23.331" v="200" actId="22"/>
          <ac:spMkLst>
            <pc:docMk/>
            <pc:sldMk cId="3256917823" sldId="435"/>
            <ac:spMk id="2" creationId="{499FB7DA-0ECE-4A0B-8A13-98B146A84B3C}"/>
          </ac:spMkLst>
        </pc:spChg>
        <pc:spChg chg="add mod">
          <ac:chgData name="Jim McGowan" userId="e2c7446dd3aca506" providerId="LiveId" clId="{37C81C4A-53BE-4EEC-B8AA-EDA05F98D83B}" dt="2020-10-08T15:11:19.334" v="182"/>
          <ac:spMkLst>
            <pc:docMk/>
            <pc:sldMk cId="3256917823" sldId="435"/>
            <ac:spMk id="5" creationId="{D0759D7E-B328-4F7D-B83B-45DB631ECA4D}"/>
          </ac:spMkLst>
        </pc:spChg>
        <pc:spChg chg="del">
          <ac:chgData name="Jim McGowan" userId="e2c7446dd3aca506" providerId="LiveId" clId="{37C81C4A-53BE-4EEC-B8AA-EDA05F98D83B}" dt="2020-10-08T15:11:14.056" v="181" actId="478"/>
          <ac:spMkLst>
            <pc:docMk/>
            <pc:sldMk cId="3256917823" sldId="435"/>
            <ac:spMk id="6" creationId="{6D1CE529-3F69-4A2B-BE5F-5C6887C9799F}"/>
          </ac:spMkLst>
        </pc:spChg>
        <pc:spChg chg="add del mod">
          <ac:chgData name="Jim McGowan" userId="e2c7446dd3aca506" providerId="LiveId" clId="{37C81C4A-53BE-4EEC-B8AA-EDA05F98D83B}" dt="2020-10-08T15:12:21.431" v="199" actId="478"/>
          <ac:spMkLst>
            <pc:docMk/>
            <pc:sldMk cId="3256917823" sldId="435"/>
            <ac:spMk id="7" creationId="{6B3A8312-CEEF-42C4-A05B-107D23808993}"/>
          </ac:spMkLst>
        </pc:spChg>
        <pc:picChg chg="mod">
          <ac:chgData name="Jim McGowan" userId="e2c7446dd3aca506" providerId="LiveId" clId="{37C81C4A-53BE-4EEC-B8AA-EDA05F98D83B}" dt="2020-10-08T15:12:29.568" v="216" actId="1035"/>
          <ac:picMkLst>
            <pc:docMk/>
            <pc:sldMk cId="3256917823" sldId="435"/>
            <ac:picMk id="3" creationId="{8A21FE86-C832-48BF-B553-55ECD1F9C827}"/>
          </ac:picMkLst>
        </pc:picChg>
      </pc:sldChg>
      <pc:sldChg chg="addSp delSp modSp mod">
        <pc:chgData name="Jim McGowan" userId="e2c7446dd3aca506" providerId="LiveId" clId="{37C81C4A-53BE-4EEC-B8AA-EDA05F98D83B}" dt="2020-10-08T15:12:51.952" v="219"/>
        <pc:sldMkLst>
          <pc:docMk/>
          <pc:sldMk cId="64299038" sldId="436"/>
        </pc:sldMkLst>
        <pc:spChg chg="add">
          <ac:chgData name="Jim McGowan" userId="e2c7446dd3aca506" providerId="LiveId" clId="{37C81C4A-53BE-4EEC-B8AA-EDA05F98D83B}" dt="2020-10-08T15:12:38.762" v="217" actId="22"/>
          <ac:spMkLst>
            <pc:docMk/>
            <pc:sldMk cId="64299038" sldId="436"/>
            <ac:spMk id="2" creationId="{384A6D15-FB98-40F9-8361-018A3F677757}"/>
          </ac:spMkLst>
        </pc:spChg>
        <pc:spChg chg="del">
          <ac:chgData name="Jim McGowan" userId="e2c7446dd3aca506" providerId="LiveId" clId="{37C81C4A-53BE-4EEC-B8AA-EDA05F98D83B}" dt="2020-10-08T15:12:50.004" v="218" actId="478"/>
          <ac:spMkLst>
            <pc:docMk/>
            <pc:sldMk cId="64299038" sldId="436"/>
            <ac:spMk id="6" creationId="{6D1CE529-3F69-4A2B-BE5F-5C6887C9799F}"/>
          </ac:spMkLst>
        </pc:spChg>
        <pc:spChg chg="add mod">
          <ac:chgData name="Jim McGowan" userId="e2c7446dd3aca506" providerId="LiveId" clId="{37C81C4A-53BE-4EEC-B8AA-EDA05F98D83B}" dt="2020-10-08T15:12:51.952" v="219"/>
          <ac:spMkLst>
            <pc:docMk/>
            <pc:sldMk cId="64299038" sldId="436"/>
            <ac:spMk id="7" creationId="{9A5F4847-FC56-4119-B7E1-16BC4B1ACBED}"/>
          </ac:spMkLst>
        </pc:spChg>
      </pc:sldChg>
      <pc:sldChg chg="addSp delSp modSp mod">
        <pc:chgData name="Jim McGowan" userId="e2c7446dd3aca506" providerId="LiveId" clId="{37C81C4A-53BE-4EEC-B8AA-EDA05F98D83B}" dt="2020-10-08T15:12:08.949" v="194" actId="22"/>
        <pc:sldMkLst>
          <pc:docMk/>
          <pc:sldMk cId="493936549" sldId="454"/>
        </pc:sldMkLst>
        <pc:spChg chg="del">
          <ac:chgData name="Jim McGowan" userId="e2c7446dd3aca506" providerId="LiveId" clId="{37C81C4A-53BE-4EEC-B8AA-EDA05F98D83B}" dt="2020-10-08T15:09:52.733" v="169" actId="478"/>
          <ac:spMkLst>
            <pc:docMk/>
            <pc:sldMk cId="493936549" sldId="454"/>
            <ac:spMk id="2" creationId="{00000000-0000-0000-0000-000000000000}"/>
          </ac:spMkLst>
        </pc:spChg>
        <pc:spChg chg="add del mod">
          <ac:chgData name="Jim McGowan" userId="e2c7446dd3aca506" providerId="LiveId" clId="{37C81C4A-53BE-4EEC-B8AA-EDA05F98D83B}" dt="2020-10-08T15:09:56.710" v="170" actId="478"/>
          <ac:spMkLst>
            <pc:docMk/>
            <pc:sldMk cId="493936549" sldId="454"/>
            <ac:spMk id="4" creationId="{706EFCC2-893D-4704-9C26-27C18AA4ADE8}"/>
          </ac:spMkLst>
        </pc:spChg>
        <pc:spChg chg="add del">
          <ac:chgData name="Jim McGowan" userId="e2c7446dd3aca506" providerId="LiveId" clId="{37C81C4A-53BE-4EEC-B8AA-EDA05F98D83B}" dt="2020-10-08T15:10:01.744" v="172" actId="22"/>
          <ac:spMkLst>
            <pc:docMk/>
            <pc:sldMk cId="493936549" sldId="454"/>
            <ac:spMk id="7" creationId="{AC07306A-59CD-4709-8AB8-40FE4BA7B892}"/>
          </ac:spMkLst>
        </pc:spChg>
        <pc:spChg chg="add del mod">
          <ac:chgData name="Jim McGowan" userId="e2c7446dd3aca506" providerId="LiveId" clId="{37C81C4A-53BE-4EEC-B8AA-EDA05F98D83B}" dt="2020-10-08T15:10:20.391" v="175" actId="478"/>
          <ac:spMkLst>
            <pc:docMk/>
            <pc:sldMk cId="493936549" sldId="454"/>
            <ac:spMk id="9" creationId="{27C7B033-C2D7-4473-B26D-26AF30E28667}"/>
          </ac:spMkLst>
        </pc:spChg>
        <pc:spChg chg="add mod">
          <ac:chgData name="Jim McGowan" userId="e2c7446dd3aca506" providerId="LiveId" clId="{37C81C4A-53BE-4EEC-B8AA-EDA05F98D83B}" dt="2020-10-08T15:10:37.624" v="176"/>
          <ac:spMkLst>
            <pc:docMk/>
            <pc:sldMk cId="493936549" sldId="454"/>
            <ac:spMk id="10" creationId="{623A6638-2B9A-405F-B67A-F851F8CB08F9}"/>
          </ac:spMkLst>
        </pc:spChg>
        <pc:spChg chg="add del mod">
          <ac:chgData name="Jim McGowan" userId="e2c7446dd3aca506" providerId="LiveId" clId="{37C81C4A-53BE-4EEC-B8AA-EDA05F98D83B}" dt="2020-10-08T15:12:06.928" v="193" actId="478"/>
          <ac:spMkLst>
            <pc:docMk/>
            <pc:sldMk cId="493936549" sldId="454"/>
            <ac:spMk id="11" creationId="{7E30CEA2-95D2-425A-B15C-7E1A7E0852FE}"/>
          </ac:spMkLst>
        </pc:spChg>
        <pc:spChg chg="add">
          <ac:chgData name="Jim McGowan" userId="e2c7446dd3aca506" providerId="LiveId" clId="{37C81C4A-53BE-4EEC-B8AA-EDA05F98D83B}" dt="2020-10-08T15:12:08.949" v="194" actId="22"/>
          <ac:spMkLst>
            <pc:docMk/>
            <pc:sldMk cId="493936549" sldId="454"/>
            <ac:spMk id="13" creationId="{33AF69A5-4F2B-4261-8FF9-AF3CFFC60617}"/>
          </ac:spMkLst>
        </pc:spChg>
      </pc:sldChg>
      <pc:sldChg chg="addSp delSp modSp mod">
        <pc:chgData name="Jim McGowan" userId="e2c7446dd3aca506" providerId="LiveId" clId="{37C81C4A-53BE-4EEC-B8AA-EDA05F98D83B}" dt="2020-10-08T15:12:18.256" v="198" actId="22"/>
        <pc:sldMkLst>
          <pc:docMk/>
          <pc:sldMk cId="2761521887" sldId="455"/>
        </pc:sldMkLst>
        <pc:spChg chg="add">
          <ac:chgData name="Jim McGowan" userId="e2c7446dd3aca506" providerId="LiveId" clId="{37C81C4A-53BE-4EEC-B8AA-EDA05F98D83B}" dt="2020-10-08T15:12:18.256" v="198" actId="22"/>
          <ac:spMkLst>
            <pc:docMk/>
            <pc:sldMk cId="2761521887" sldId="455"/>
            <ac:spMk id="2" creationId="{856A04C3-2C23-4208-AE49-BE47992EE961}"/>
          </ac:spMkLst>
        </pc:spChg>
        <pc:spChg chg="add mod">
          <ac:chgData name="Jim McGowan" userId="e2c7446dd3aca506" providerId="LiveId" clId="{37C81C4A-53BE-4EEC-B8AA-EDA05F98D83B}" dt="2020-10-08T15:11:09.800" v="180"/>
          <ac:spMkLst>
            <pc:docMk/>
            <pc:sldMk cId="2761521887" sldId="455"/>
            <ac:spMk id="4" creationId="{333C3A9C-C716-422B-B256-B7F7625B732E}"/>
          </ac:spMkLst>
        </pc:spChg>
        <pc:spChg chg="add del mod">
          <ac:chgData name="Jim McGowan" userId="e2c7446dd3aca506" providerId="LiveId" clId="{37C81C4A-53BE-4EEC-B8AA-EDA05F98D83B}" dt="2020-10-08T15:12:16.767" v="197" actId="478"/>
          <ac:spMkLst>
            <pc:docMk/>
            <pc:sldMk cId="2761521887" sldId="455"/>
            <ac:spMk id="5" creationId="{587FB841-3849-4C12-AF62-D467EC3E759F}"/>
          </ac:spMkLst>
        </pc:spChg>
        <pc:spChg chg="del">
          <ac:chgData name="Jim McGowan" userId="e2c7446dd3aca506" providerId="LiveId" clId="{37C81C4A-53BE-4EEC-B8AA-EDA05F98D83B}" dt="2020-10-08T15:11:07.870" v="179" actId="478"/>
          <ac:spMkLst>
            <pc:docMk/>
            <pc:sldMk cId="2761521887" sldId="455"/>
            <ac:spMk id="6" creationId="{898E2E55-17D0-4EEB-AD3B-45A6CE92B6F9}"/>
          </ac:spMkLst>
        </pc:spChg>
      </pc:sldChg>
      <pc:sldChg chg="modSp mod">
        <pc:chgData name="Jim McGowan" userId="e2c7446dd3aca506" providerId="LiveId" clId="{37C81C4A-53BE-4EEC-B8AA-EDA05F98D83B}" dt="2020-10-08T15:32:15.729" v="226" actId="114"/>
        <pc:sldMkLst>
          <pc:docMk/>
          <pc:sldMk cId="378367760" sldId="468"/>
        </pc:sldMkLst>
        <pc:graphicFrameChg chg="mod modGraphic">
          <ac:chgData name="Jim McGowan" userId="e2c7446dd3aca506" providerId="LiveId" clId="{37C81C4A-53BE-4EEC-B8AA-EDA05F98D83B}" dt="2020-10-08T15:32:15.729" v="226" actId="114"/>
          <ac:graphicFrameMkLst>
            <pc:docMk/>
            <pc:sldMk cId="378367760" sldId="468"/>
            <ac:graphicFrameMk id="4" creationId="{5720D71D-9062-4818-AF05-5074F89A5557}"/>
          </ac:graphicFrameMkLst>
        </pc:graphicFrameChg>
      </pc:sldChg>
      <pc:sldChg chg="addSp delSp modSp mod">
        <pc:chgData name="Jim McGowan" userId="e2c7446dd3aca506" providerId="LiveId" clId="{37C81C4A-53BE-4EEC-B8AA-EDA05F98D83B}" dt="2020-10-08T15:53:36.059" v="425"/>
        <pc:sldMkLst>
          <pc:docMk/>
          <pc:sldMk cId="551702812" sldId="474"/>
        </pc:sldMkLst>
        <pc:spChg chg="del">
          <ac:chgData name="Jim McGowan" userId="e2c7446dd3aca506" providerId="LiveId" clId="{37C81C4A-53BE-4EEC-B8AA-EDA05F98D83B}" dt="2020-10-08T15:37:51.201" v="257" actId="478"/>
          <ac:spMkLst>
            <pc:docMk/>
            <pc:sldMk cId="551702812" sldId="474"/>
            <ac:spMk id="2" creationId="{DEE2C450-C17C-4785-9C5F-615CD0378BD7}"/>
          </ac:spMkLst>
        </pc:spChg>
        <pc:spChg chg="del">
          <ac:chgData name="Jim McGowan" userId="e2c7446dd3aca506" providerId="LiveId" clId="{37C81C4A-53BE-4EEC-B8AA-EDA05F98D83B}" dt="2020-10-08T15:37:58.241" v="259" actId="478"/>
          <ac:spMkLst>
            <pc:docMk/>
            <pc:sldMk cId="551702812" sldId="474"/>
            <ac:spMk id="3" creationId="{C9DA9DA9-7FB6-4CF2-9D09-B7D5BB999213}"/>
          </ac:spMkLst>
        </pc:spChg>
        <pc:spChg chg="del">
          <ac:chgData name="Jim McGowan" userId="e2c7446dd3aca506" providerId="LiveId" clId="{37C81C4A-53BE-4EEC-B8AA-EDA05F98D83B}" dt="2020-10-08T15:37:54.086" v="258" actId="478"/>
          <ac:spMkLst>
            <pc:docMk/>
            <pc:sldMk cId="551702812" sldId="474"/>
            <ac:spMk id="6" creationId="{AA093355-93B7-4F10-B3A4-E34B4813944C}"/>
          </ac:spMkLst>
        </pc:spChg>
        <pc:graphicFrameChg chg="add mod modGraphic">
          <ac:chgData name="Jim McGowan" userId="e2c7446dd3aca506" providerId="LiveId" clId="{37C81C4A-53BE-4EEC-B8AA-EDA05F98D83B}" dt="2020-10-08T15:53:36.059" v="425"/>
          <ac:graphicFrameMkLst>
            <pc:docMk/>
            <pc:sldMk cId="551702812" sldId="474"/>
            <ac:graphicFrameMk id="4" creationId="{75D284D4-FE11-4986-B26E-FE48C12EA9CB}"/>
          </ac:graphicFrameMkLst>
        </pc:graphicFrameChg>
      </pc:sldChg>
      <pc:sldChg chg="modSp mod">
        <pc:chgData name="Jim McGowan" userId="e2c7446dd3aca506" providerId="LiveId" clId="{37C81C4A-53BE-4EEC-B8AA-EDA05F98D83B}" dt="2020-10-08T15:54:11.628" v="428" actId="115"/>
        <pc:sldMkLst>
          <pc:docMk/>
          <pc:sldMk cId="1123070550" sldId="475"/>
        </pc:sldMkLst>
        <pc:spChg chg="mod">
          <ac:chgData name="Jim McGowan" userId="e2c7446dd3aca506" providerId="LiveId" clId="{37C81C4A-53BE-4EEC-B8AA-EDA05F98D83B}" dt="2020-10-08T15:54:11.628" v="428" actId="115"/>
          <ac:spMkLst>
            <pc:docMk/>
            <pc:sldMk cId="1123070550" sldId="475"/>
            <ac:spMk id="7" creationId="{48254FD3-FFB1-46EC-8D98-47E8AB845F5E}"/>
          </ac:spMkLst>
        </pc:spChg>
      </pc:sldChg>
      <pc:sldChg chg="modSp mod">
        <pc:chgData name="Jim McGowan" userId="e2c7446dd3aca506" providerId="LiveId" clId="{37C81C4A-53BE-4EEC-B8AA-EDA05F98D83B}" dt="2020-10-08T15:55:05.734" v="435" actId="6549"/>
        <pc:sldMkLst>
          <pc:docMk/>
          <pc:sldMk cId="2879033437" sldId="476"/>
        </pc:sldMkLst>
        <pc:spChg chg="mod">
          <ac:chgData name="Jim McGowan" userId="e2c7446dd3aca506" providerId="LiveId" clId="{37C81C4A-53BE-4EEC-B8AA-EDA05F98D83B}" dt="2020-10-08T15:55:05.734" v="435" actId="6549"/>
          <ac:spMkLst>
            <pc:docMk/>
            <pc:sldMk cId="2879033437" sldId="476"/>
            <ac:spMk id="2" creationId="{DEE2C450-C17C-4785-9C5F-615CD0378BD7}"/>
          </ac:spMkLst>
        </pc:spChg>
        <pc:spChg chg="mod">
          <ac:chgData name="Jim McGowan" userId="e2c7446dd3aca506" providerId="LiveId" clId="{37C81C4A-53BE-4EEC-B8AA-EDA05F98D83B}" dt="2020-10-08T15:54:25.745" v="429" actId="115"/>
          <ac:spMkLst>
            <pc:docMk/>
            <pc:sldMk cId="2879033437" sldId="476"/>
            <ac:spMk id="7" creationId="{48254FD3-FFB1-46EC-8D98-47E8AB845F5E}"/>
          </ac:spMkLst>
        </pc:spChg>
      </pc:sldChg>
      <pc:sldChg chg="modSp mod">
        <pc:chgData name="Jim McGowan" userId="e2c7446dd3aca506" providerId="LiveId" clId="{37C81C4A-53BE-4EEC-B8AA-EDA05F98D83B}" dt="2020-10-08T15:55:20.275" v="439" actId="179"/>
        <pc:sldMkLst>
          <pc:docMk/>
          <pc:sldMk cId="2954232413" sldId="477"/>
        </pc:sldMkLst>
        <pc:spChg chg="mod">
          <ac:chgData name="Jim McGowan" userId="e2c7446dd3aca506" providerId="LiveId" clId="{37C81C4A-53BE-4EEC-B8AA-EDA05F98D83B}" dt="2020-10-08T15:55:20.275" v="439" actId="179"/>
          <ac:spMkLst>
            <pc:docMk/>
            <pc:sldMk cId="2954232413" sldId="477"/>
            <ac:spMk id="2" creationId="{DEE2C450-C17C-4785-9C5F-615CD0378BD7}"/>
          </ac:spMkLst>
        </pc:spChg>
        <pc:spChg chg="mod">
          <ac:chgData name="Jim McGowan" userId="e2c7446dd3aca506" providerId="LiveId" clId="{37C81C4A-53BE-4EEC-B8AA-EDA05F98D83B}" dt="2020-10-08T15:54:29.481" v="430" actId="115"/>
          <ac:spMkLst>
            <pc:docMk/>
            <pc:sldMk cId="2954232413" sldId="477"/>
            <ac:spMk id="9" creationId="{591C3489-9473-40B7-97E9-31EE8E7A6334}"/>
          </ac:spMkLst>
        </pc:spChg>
      </pc:sldChg>
      <pc:sldChg chg="modSp mod">
        <pc:chgData name="Jim McGowan" userId="e2c7446dd3aca506" providerId="LiveId" clId="{37C81C4A-53BE-4EEC-B8AA-EDA05F98D83B}" dt="2020-10-08T15:56:50.138" v="443" actId="108"/>
        <pc:sldMkLst>
          <pc:docMk/>
          <pc:sldMk cId="2619663786" sldId="478"/>
        </pc:sldMkLst>
        <pc:spChg chg="mod">
          <ac:chgData name="Jim McGowan" userId="e2c7446dd3aca506" providerId="LiveId" clId="{37C81C4A-53BE-4EEC-B8AA-EDA05F98D83B}" dt="2020-10-08T15:56:50.138" v="443" actId="108"/>
          <ac:spMkLst>
            <pc:docMk/>
            <pc:sldMk cId="2619663786" sldId="478"/>
            <ac:spMk id="2" creationId="{DEE2C450-C17C-4785-9C5F-615CD0378BD7}"/>
          </ac:spMkLst>
        </pc:spChg>
      </pc:sldChg>
      <pc:sldChg chg="modSp mod">
        <pc:chgData name="Jim McGowan" userId="e2c7446dd3aca506" providerId="LiveId" clId="{37C81C4A-53BE-4EEC-B8AA-EDA05F98D83B}" dt="2020-10-08T15:54:03.550" v="427" actId="115"/>
        <pc:sldMkLst>
          <pc:docMk/>
          <pc:sldMk cId="1698521978" sldId="479"/>
        </pc:sldMkLst>
        <pc:spChg chg="mod">
          <ac:chgData name="Jim McGowan" userId="e2c7446dd3aca506" providerId="LiveId" clId="{37C81C4A-53BE-4EEC-B8AA-EDA05F98D83B}" dt="2020-10-08T15:54:03.550" v="427" actId="115"/>
          <ac:spMkLst>
            <pc:docMk/>
            <pc:sldMk cId="1698521978" sldId="479"/>
            <ac:spMk id="8" creationId="{3566F95D-6A56-4BEA-89BE-E54678B82014}"/>
          </ac:spMkLst>
        </pc:spChg>
      </pc:sldChg>
      <pc:sldChg chg="addSp modSp del mod">
        <pc:chgData name="Jim McGowan" userId="e2c7446dd3aca506" providerId="LiveId" clId="{37C81C4A-53BE-4EEC-B8AA-EDA05F98D83B}" dt="2020-10-08T15:35:49.361" v="238" actId="47"/>
        <pc:sldMkLst>
          <pc:docMk/>
          <pc:sldMk cId="3307637782" sldId="493"/>
        </pc:sldMkLst>
        <pc:spChg chg="mod">
          <ac:chgData name="Jim McGowan" userId="e2c7446dd3aca506" providerId="LiveId" clId="{37C81C4A-53BE-4EEC-B8AA-EDA05F98D83B}" dt="2020-10-08T14:19:43.645" v="11" actId="6549"/>
          <ac:spMkLst>
            <pc:docMk/>
            <pc:sldMk cId="3307637782" sldId="493"/>
            <ac:spMk id="2" creationId="{00000000-0000-0000-0000-000000000000}"/>
          </ac:spMkLst>
        </pc:spChg>
        <pc:picChg chg="add">
          <ac:chgData name="Jim McGowan" userId="e2c7446dd3aca506" providerId="LiveId" clId="{37C81C4A-53BE-4EEC-B8AA-EDA05F98D83B}" dt="2020-10-08T14:19:39.426" v="9" actId="22"/>
          <ac:picMkLst>
            <pc:docMk/>
            <pc:sldMk cId="3307637782" sldId="493"/>
            <ac:picMk id="5" creationId="{122D4DAB-1290-448B-9C01-BBEA2C5229C4}"/>
          </ac:picMkLst>
        </pc:picChg>
      </pc:sldChg>
      <pc:sldChg chg="modSp add mod">
        <pc:chgData name="Jim McGowan" userId="e2c7446dd3aca506" providerId="LiveId" clId="{37C81C4A-53BE-4EEC-B8AA-EDA05F98D83B}" dt="2020-10-08T15:04:18.762" v="128" actId="207"/>
        <pc:sldMkLst>
          <pc:docMk/>
          <pc:sldMk cId="906848709" sldId="494"/>
        </pc:sldMkLst>
        <pc:spChg chg="mod">
          <ac:chgData name="Jim McGowan" userId="e2c7446dd3aca506" providerId="LiveId" clId="{37C81C4A-53BE-4EEC-B8AA-EDA05F98D83B}" dt="2020-10-08T15:04:18.762" v="128" actId="207"/>
          <ac:spMkLst>
            <pc:docMk/>
            <pc:sldMk cId="906848709" sldId="494"/>
            <ac:spMk id="2" creationId="{00000000-0000-0000-0000-000000000000}"/>
          </ac:spMkLst>
        </pc:spChg>
      </pc:sldChg>
      <pc:sldChg chg="add">
        <pc:chgData name="Jim McGowan" userId="e2c7446dd3aca506" providerId="LiveId" clId="{37C81C4A-53BE-4EEC-B8AA-EDA05F98D83B}" dt="2020-10-08T14:51:09.289" v="14"/>
        <pc:sldMkLst>
          <pc:docMk/>
          <pc:sldMk cId="563198415" sldId="4781"/>
        </pc:sldMkLst>
      </pc:sldChg>
      <pc:sldChg chg="modSp add mod">
        <pc:chgData name="Jim McGowan" userId="e2c7446dd3aca506" providerId="LiveId" clId="{37C81C4A-53BE-4EEC-B8AA-EDA05F98D83B}" dt="2020-10-08T15:36:52.444" v="246" actId="20577"/>
        <pc:sldMkLst>
          <pc:docMk/>
          <pc:sldMk cId="893105858" sldId="4782"/>
        </pc:sldMkLst>
        <pc:spChg chg="mod">
          <ac:chgData name="Jim McGowan" userId="e2c7446dd3aca506" providerId="LiveId" clId="{37C81C4A-53BE-4EEC-B8AA-EDA05F98D83B}" dt="2020-10-08T15:36:52.444" v="246" actId="20577"/>
          <ac:spMkLst>
            <pc:docMk/>
            <pc:sldMk cId="893105858" sldId="4782"/>
            <ac:spMk id="3" creationId="{00000000-0000-0000-0000-000000000000}"/>
          </ac:spMkLst>
        </pc:spChg>
      </pc:sldChg>
      <pc:sldChg chg="modSp add mod ord">
        <pc:chgData name="Jim McGowan" userId="e2c7446dd3aca506" providerId="LiveId" clId="{37C81C4A-53BE-4EEC-B8AA-EDA05F98D83B}" dt="2020-10-08T15:36:57.726" v="248" actId="20577"/>
        <pc:sldMkLst>
          <pc:docMk/>
          <pc:sldMk cId="1367094526" sldId="4783"/>
        </pc:sldMkLst>
        <pc:spChg chg="mod">
          <ac:chgData name="Jim McGowan" userId="e2c7446dd3aca506" providerId="LiveId" clId="{37C81C4A-53BE-4EEC-B8AA-EDA05F98D83B}" dt="2020-10-08T15:36:57.726" v="248" actId="20577"/>
          <ac:spMkLst>
            <pc:docMk/>
            <pc:sldMk cId="1367094526" sldId="4783"/>
            <ac:spMk id="3" creationId="{00000000-0000-0000-0000-000000000000}"/>
          </ac:spMkLst>
        </pc:spChg>
      </pc:sldChg>
      <pc:sldChg chg="modSp add mod ord">
        <pc:chgData name="Jim McGowan" userId="e2c7446dd3aca506" providerId="LiveId" clId="{37C81C4A-53BE-4EEC-B8AA-EDA05F98D83B}" dt="2020-10-08T15:37:05.927" v="250" actId="20577"/>
        <pc:sldMkLst>
          <pc:docMk/>
          <pc:sldMk cId="2260650576" sldId="4784"/>
        </pc:sldMkLst>
        <pc:spChg chg="mod">
          <ac:chgData name="Jim McGowan" userId="e2c7446dd3aca506" providerId="LiveId" clId="{37C81C4A-53BE-4EEC-B8AA-EDA05F98D83B}" dt="2020-10-08T15:37:05.927" v="250" actId="20577"/>
          <ac:spMkLst>
            <pc:docMk/>
            <pc:sldMk cId="2260650576" sldId="4784"/>
            <ac:spMk id="3" creationId="{00000000-0000-0000-0000-000000000000}"/>
          </ac:spMkLst>
        </pc:spChg>
      </pc:sldChg>
      <pc:sldChg chg="modSp add mod">
        <pc:chgData name="Jim McGowan" userId="e2c7446dd3aca506" providerId="LiveId" clId="{37C81C4A-53BE-4EEC-B8AA-EDA05F98D83B}" dt="2020-10-08T15:37:13.004" v="252" actId="20577"/>
        <pc:sldMkLst>
          <pc:docMk/>
          <pc:sldMk cId="1106979539" sldId="4785"/>
        </pc:sldMkLst>
        <pc:spChg chg="mod">
          <ac:chgData name="Jim McGowan" userId="e2c7446dd3aca506" providerId="LiveId" clId="{37C81C4A-53BE-4EEC-B8AA-EDA05F98D83B}" dt="2020-10-08T15:37:13.004" v="252" actId="20577"/>
          <ac:spMkLst>
            <pc:docMk/>
            <pc:sldMk cId="1106979539" sldId="4785"/>
            <ac:spMk id="3" creationId="{00000000-0000-0000-0000-000000000000}"/>
          </ac:spMkLst>
        </pc:spChg>
      </pc:sldChg>
      <pc:sldChg chg="modSp add mod">
        <pc:chgData name="Jim McGowan" userId="e2c7446dd3aca506" providerId="LiveId" clId="{37C81C4A-53BE-4EEC-B8AA-EDA05F98D83B}" dt="2020-10-08T15:37:24.054" v="255" actId="108"/>
        <pc:sldMkLst>
          <pc:docMk/>
          <pc:sldMk cId="3234304326" sldId="4786"/>
        </pc:sldMkLst>
        <pc:spChg chg="mod">
          <ac:chgData name="Jim McGowan" userId="e2c7446dd3aca506" providerId="LiveId" clId="{37C81C4A-53BE-4EEC-B8AA-EDA05F98D83B}" dt="2020-10-08T15:37:24.054" v="255" actId="108"/>
          <ac:spMkLst>
            <pc:docMk/>
            <pc:sldMk cId="3234304326" sldId="4786"/>
            <ac:spMk id="3" creationId="{00000000-0000-0000-0000-000000000000}"/>
          </ac:spMkLst>
        </pc:spChg>
      </pc:sldChg>
      <pc:sldChg chg="modSp add mod">
        <pc:chgData name="Jim McGowan" userId="e2c7446dd3aca506" providerId="LiveId" clId="{37C81C4A-53BE-4EEC-B8AA-EDA05F98D83B}" dt="2020-10-08T15:58:53.243" v="446" actId="20577"/>
        <pc:sldMkLst>
          <pc:docMk/>
          <pc:sldMk cId="319855560" sldId="4787"/>
        </pc:sldMkLst>
        <pc:spChg chg="mod">
          <ac:chgData name="Jim McGowan" userId="e2c7446dd3aca506" providerId="LiveId" clId="{37C81C4A-53BE-4EEC-B8AA-EDA05F98D83B}" dt="2020-10-08T15:58:53.243" v="446" actId="20577"/>
          <ac:spMkLst>
            <pc:docMk/>
            <pc:sldMk cId="319855560" sldId="4787"/>
            <ac:spMk id="3" creationId="{00000000-0000-0000-0000-000000000000}"/>
          </ac:spMkLst>
        </pc:spChg>
      </pc:sldChg>
      <pc:sldChg chg="add del">
        <pc:chgData name="Jim McGowan" userId="e2c7446dd3aca506" providerId="LiveId" clId="{37C81C4A-53BE-4EEC-B8AA-EDA05F98D83B}" dt="2020-10-08T15:36:47.209" v="244"/>
        <pc:sldMkLst>
          <pc:docMk/>
          <pc:sldMk cId="750806468" sldId="4788"/>
        </pc:sldMkLst>
      </pc:sldChg>
      <pc:sldChg chg="add del">
        <pc:chgData name="Jim McGowan" userId="e2c7446dd3aca506" providerId="LiveId" clId="{37C81C4A-53BE-4EEC-B8AA-EDA05F98D83B}" dt="2020-10-08T15:53:50.920" v="426" actId="47"/>
        <pc:sldMkLst>
          <pc:docMk/>
          <pc:sldMk cId="3727499213" sldId="4788"/>
        </pc:sldMkLst>
      </pc:sldChg>
    </pc:docChg>
  </pc:docChgLst>
  <pc:docChgLst>
    <pc:chgData name="Jim McGowan" userId="e2c7446dd3aca506" providerId="LiveId" clId="{7BD4B5FA-858D-4104-ABC0-5BAAA66CE891}"/>
    <pc:docChg chg="addSld modSld">
      <pc:chgData name="Jim McGowan" userId="e2c7446dd3aca506" providerId="LiveId" clId="{7BD4B5FA-858D-4104-ABC0-5BAAA66CE891}" dt="2019-02-18T16:22:05.486" v="32"/>
      <pc:docMkLst>
        <pc:docMk/>
      </pc:docMkLst>
      <pc:sldChg chg="modSp">
        <pc:chgData name="Jim McGowan" userId="e2c7446dd3aca506" providerId="LiveId" clId="{7BD4B5FA-858D-4104-ABC0-5BAAA66CE891}" dt="2019-02-18T16:20:24.355" v="4" actId="6549"/>
        <pc:sldMkLst>
          <pc:docMk/>
          <pc:sldMk cId="561225022" sldId="257"/>
        </pc:sldMkLst>
        <pc:spChg chg="mod">
          <ac:chgData name="Jim McGowan" userId="e2c7446dd3aca506" providerId="LiveId" clId="{7BD4B5FA-858D-4104-ABC0-5BAAA66CE891}" dt="2019-02-18T16:20:24.355" v="4" actId="6549"/>
          <ac:spMkLst>
            <pc:docMk/>
            <pc:sldMk cId="561225022" sldId="257"/>
            <ac:spMk id="3" creationId="{00000000-0000-0000-0000-000000000000}"/>
          </ac:spMkLst>
        </pc:spChg>
      </pc:sldChg>
      <pc:sldChg chg="modSp">
        <pc:chgData name="Jim McGowan" userId="e2c7446dd3aca506" providerId="LiveId" clId="{7BD4B5FA-858D-4104-ABC0-5BAAA66CE891}" dt="2019-02-18T16:20:51.649" v="13" actId="14100"/>
        <pc:sldMkLst>
          <pc:docMk/>
          <pc:sldMk cId="2839026480" sldId="271"/>
        </pc:sldMkLst>
        <pc:spChg chg="mod">
          <ac:chgData name="Jim McGowan" userId="e2c7446dd3aca506" providerId="LiveId" clId="{7BD4B5FA-858D-4104-ABC0-5BAAA66CE891}" dt="2019-02-18T16:20:38.107" v="9" actId="6549"/>
          <ac:spMkLst>
            <pc:docMk/>
            <pc:sldMk cId="2839026480" sldId="271"/>
            <ac:spMk id="2" creationId="{00000000-0000-0000-0000-000000000000}"/>
          </ac:spMkLst>
        </pc:spChg>
        <pc:spChg chg="mod">
          <ac:chgData name="Jim McGowan" userId="e2c7446dd3aca506" providerId="LiveId" clId="{7BD4B5FA-858D-4104-ABC0-5BAAA66CE891}" dt="2019-02-18T16:20:51.649" v="13" actId="14100"/>
          <ac:spMkLst>
            <pc:docMk/>
            <pc:sldMk cId="2839026480" sldId="271"/>
            <ac:spMk id="3" creationId="{00000000-0000-0000-0000-000000000000}"/>
          </ac:spMkLst>
        </pc:spChg>
      </pc:sldChg>
      <pc:sldChg chg="modSp">
        <pc:chgData name="Jim McGowan" userId="e2c7446dd3aca506" providerId="LiveId" clId="{7BD4B5FA-858D-4104-ABC0-5BAAA66CE891}" dt="2019-02-18T16:21:10.524" v="22" actId="6549"/>
        <pc:sldMkLst>
          <pc:docMk/>
          <pc:sldMk cId="2645049291" sldId="273"/>
        </pc:sldMkLst>
        <pc:spChg chg="mod">
          <ac:chgData name="Jim McGowan" userId="e2c7446dd3aca506" providerId="LiveId" clId="{7BD4B5FA-858D-4104-ABC0-5BAAA66CE891}" dt="2019-02-18T16:21:10.524" v="22" actId="6549"/>
          <ac:spMkLst>
            <pc:docMk/>
            <pc:sldMk cId="2645049291" sldId="273"/>
            <ac:spMk id="2" creationId="{00000000-0000-0000-0000-000000000000}"/>
          </ac:spMkLst>
        </pc:spChg>
        <pc:spChg chg="mod">
          <ac:chgData name="Jim McGowan" userId="e2c7446dd3aca506" providerId="LiveId" clId="{7BD4B5FA-858D-4104-ABC0-5BAAA66CE891}" dt="2019-02-18T16:21:03.245" v="17" actId="14100"/>
          <ac:spMkLst>
            <pc:docMk/>
            <pc:sldMk cId="2645049291" sldId="273"/>
            <ac:spMk id="3" creationId="{00000000-0000-0000-0000-000000000000}"/>
          </ac:spMkLst>
        </pc:spChg>
      </pc:sldChg>
      <pc:sldChg chg="modSp">
        <pc:chgData name="Jim McGowan" userId="e2c7446dd3aca506" providerId="LiveId" clId="{7BD4B5FA-858D-4104-ABC0-5BAAA66CE891}" dt="2019-02-18T16:21:34.382" v="31" actId="14100"/>
        <pc:sldMkLst>
          <pc:docMk/>
          <pc:sldMk cId="3908926741" sldId="274"/>
        </pc:sldMkLst>
        <pc:spChg chg="mod">
          <ac:chgData name="Jim McGowan" userId="e2c7446dd3aca506" providerId="LiveId" clId="{7BD4B5FA-858D-4104-ABC0-5BAAA66CE891}" dt="2019-02-18T16:21:25.238" v="27" actId="6549"/>
          <ac:spMkLst>
            <pc:docMk/>
            <pc:sldMk cId="3908926741" sldId="274"/>
            <ac:spMk id="2" creationId="{00000000-0000-0000-0000-000000000000}"/>
          </ac:spMkLst>
        </pc:spChg>
        <pc:spChg chg="mod">
          <ac:chgData name="Jim McGowan" userId="e2c7446dd3aca506" providerId="LiveId" clId="{7BD4B5FA-858D-4104-ABC0-5BAAA66CE891}" dt="2019-02-18T16:21:34.382" v="31" actId="14100"/>
          <ac:spMkLst>
            <pc:docMk/>
            <pc:sldMk cId="3908926741" sldId="274"/>
            <ac:spMk id="3" creationId="{00000000-0000-0000-0000-000000000000}"/>
          </ac:spMkLst>
        </pc:spChg>
      </pc:sldChg>
      <pc:sldChg chg="add">
        <pc:chgData name="Jim McGowan" userId="e2c7446dd3aca506" providerId="LiveId" clId="{7BD4B5FA-858D-4104-ABC0-5BAAA66CE891}" dt="2019-02-18T16:22:05.486" v="32"/>
        <pc:sldMkLst>
          <pc:docMk/>
          <pc:sldMk cId="3307637782" sldId="4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8B1F671C-AD9C-49E0-A8E5-D7AD71321479}">
      <dgm:prSet phldrT="[Text]" custT="1"/>
      <dgm:spPr/>
      <dgm:t>
        <a:bodyPr/>
        <a:lstStyle/>
        <a:p>
          <a:r>
            <a:rPr lang="en-US" sz="2400" dirty="0"/>
            <a:t>Conditional Covenant</a:t>
          </a:r>
        </a:p>
      </dgm:t>
    </dgm:pt>
    <dgm:pt modelId="{DF57733B-4D40-4E4B-8782-F9024CCE6474}" type="parTrans" cxnId="{1FA73E33-0501-4560-B6B7-14C7D6A0B321}">
      <dgm:prSet/>
      <dgm:spPr/>
      <dgm:t>
        <a:bodyPr/>
        <a:lstStyle/>
        <a:p>
          <a:endParaRPr lang="en-US" sz="2400"/>
        </a:p>
      </dgm:t>
    </dgm:pt>
    <dgm:pt modelId="{EB99FDC6-D899-4A23-924A-734646D4CACF}" type="sibTrans" cxnId="{1FA73E33-0501-4560-B6B7-14C7D6A0B321}">
      <dgm:prSet/>
      <dgm:spPr/>
      <dgm:t>
        <a:bodyPr/>
        <a:lstStyle/>
        <a:p>
          <a:endParaRPr lang="en-US" sz="2400"/>
        </a:p>
      </dgm:t>
    </dgm:pt>
    <dgm:pt modelId="{26D22D2D-3370-4E61-A8E4-1389FFCB3BE9}">
      <dgm:prSet phldrT="[Text]" custT="1"/>
      <dgm:spPr/>
      <dgm:t>
        <a:bodyPr/>
        <a:lstStyle/>
        <a:p>
          <a:r>
            <a:rPr lang="en-US" sz="2400" dirty="0"/>
            <a:t>God and Adam</a:t>
          </a:r>
        </a:p>
      </dgm:t>
    </dgm:pt>
    <dgm:pt modelId="{F3E2C93B-6F64-44BB-8CC5-97A1D7669C88}" type="parTrans" cxnId="{8C5E7045-76E4-4621-9496-C5208A963303}">
      <dgm:prSet/>
      <dgm:spPr/>
      <dgm:t>
        <a:bodyPr/>
        <a:lstStyle/>
        <a:p>
          <a:endParaRPr lang="en-US" sz="2400"/>
        </a:p>
      </dgm:t>
    </dgm:pt>
    <dgm:pt modelId="{7948F59D-9331-4193-883A-AB183A10C2E8}" type="sibTrans" cxnId="{8C5E7045-76E4-4621-9496-C5208A963303}">
      <dgm:prSet/>
      <dgm:spPr/>
      <dgm:t>
        <a:bodyPr/>
        <a:lstStyle/>
        <a:p>
          <a:endParaRPr lang="en-US" sz="2400"/>
        </a:p>
      </dgm:t>
    </dgm:pt>
    <dgm:pt modelId="{11056074-EB0F-4ED8-86AB-BA21B2FF0E18}">
      <dgm:prSet phldrT="[Text]" custT="1"/>
      <dgm:spPr/>
      <dgm:t>
        <a:bodyPr/>
        <a:lstStyle/>
        <a:p>
          <a:r>
            <a:rPr lang="en-US" sz="2400"/>
            <a:t>Tree of Life</a:t>
          </a:r>
          <a:endParaRPr lang="en-US" sz="2400" dirty="0"/>
        </a:p>
      </dgm:t>
    </dgm:pt>
    <dgm:pt modelId="{6822A12D-ED01-403C-B368-7519B45D96A5}" type="parTrans" cxnId="{B70C2350-7485-4191-AB43-B0F93AACD2D1}">
      <dgm:prSet/>
      <dgm:spPr/>
      <dgm:t>
        <a:bodyPr/>
        <a:lstStyle/>
        <a:p>
          <a:endParaRPr lang="en-US" sz="2400"/>
        </a:p>
      </dgm:t>
    </dgm:pt>
    <dgm:pt modelId="{C2A1F133-3836-4134-AB0F-97A0CB59F2FA}" type="sibTrans" cxnId="{B70C2350-7485-4191-AB43-B0F93AACD2D1}">
      <dgm:prSet/>
      <dgm:spPr/>
      <dgm:t>
        <a:bodyPr/>
        <a:lstStyle/>
        <a:p>
          <a:endParaRPr lang="en-US" sz="2400"/>
        </a:p>
      </dgm:t>
    </dgm:pt>
    <dgm:pt modelId="{76FA4F6C-D034-423E-BB46-555C446AD965}">
      <dgm:prSet phldrT="[Text]" custT="1"/>
      <dgm:spPr/>
      <dgm:t>
        <a:bodyPr/>
        <a:lstStyle/>
        <a:p>
          <a:r>
            <a:rPr lang="en-US" sz="2400" dirty="0"/>
            <a:t>Be fruitful, multiply, fill the earth</a:t>
          </a:r>
        </a:p>
      </dgm:t>
    </dgm:pt>
    <dgm:pt modelId="{593204E1-98BD-429E-BC40-5B065F66EABF}" type="parTrans" cxnId="{13377F76-58BB-48AB-BE6E-3497647C2A7A}">
      <dgm:prSet/>
      <dgm:spPr/>
      <dgm:t>
        <a:bodyPr/>
        <a:lstStyle/>
        <a:p>
          <a:endParaRPr lang="en-US" sz="2400"/>
        </a:p>
      </dgm:t>
    </dgm:pt>
    <dgm:pt modelId="{0A8FAB55-9F89-47B3-97ED-B15B8D127751}" type="sibTrans" cxnId="{13377F76-58BB-48AB-BE6E-3497647C2A7A}">
      <dgm:prSet/>
      <dgm:spPr/>
      <dgm:t>
        <a:bodyPr/>
        <a:lstStyle/>
        <a:p>
          <a:endParaRPr lang="en-US" sz="2400"/>
        </a:p>
      </dgm:t>
    </dgm:pt>
    <dgm:pt modelId="{687C782B-6A1A-4314-98AF-4495B132BDF3}">
      <dgm:prSet custT="1"/>
      <dgm:spPr/>
      <dgm:t>
        <a:bodyPr/>
        <a:lstStyle/>
        <a:p>
          <a:r>
            <a:rPr lang="en-US" sz="2400"/>
            <a:t>Rule over the animal kingdom</a:t>
          </a:r>
          <a:endParaRPr lang="en-US" sz="2400" dirty="0"/>
        </a:p>
      </dgm:t>
    </dgm:pt>
    <dgm:pt modelId="{8DB2C86B-C82D-452B-8C2F-E27E9562E36E}" type="parTrans" cxnId="{A86DACA7-BAB2-42C4-9215-7561352118B7}">
      <dgm:prSet/>
      <dgm:spPr/>
      <dgm:t>
        <a:bodyPr/>
        <a:lstStyle/>
        <a:p>
          <a:endParaRPr lang="en-US" sz="2400"/>
        </a:p>
      </dgm:t>
    </dgm:pt>
    <dgm:pt modelId="{73F692E1-CB3D-4B47-A1BF-5376768008FE}" type="sibTrans" cxnId="{A86DACA7-BAB2-42C4-9215-7561352118B7}">
      <dgm:prSet/>
      <dgm:spPr/>
      <dgm:t>
        <a:bodyPr/>
        <a:lstStyle/>
        <a:p>
          <a:endParaRPr lang="en-US" sz="2400"/>
        </a:p>
      </dgm:t>
    </dgm:pt>
    <dgm:pt modelId="{45BA559B-9BDE-449F-9DDA-0A04D889E864}">
      <dgm:prSet custT="1"/>
      <dgm:spPr/>
      <dgm:t>
        <a:bodyPr/>
        <a:lstStyle/>
        <a:p>
          <a:r>
            <a:rPr lang="en-US" sz="2400" dirty="0"/>
            <a:t>Plants are for food (vegetarian)</a:t>
          </a:r>
        </a:p>
      </dgm:t>
    </dgm:pt>
    <dgm:pt modelId="{0DA08E7A-5666-428A-B84E-40D5E0134B8A}" type="parTrans" cxnId="{7B5B14CD-3D55-463C-93A9-352DC1D412B3}">
      <dgm:prSet/>
      <dgm:spPr/>
      <dgm:t>
        <a:bodyPr/>
        <a:lstStyle/>
        <a:p>
          <a:endParaRPr lang="en-US" sz="2400"/>
        </a:p>
      </dgm:t>
    </dgm:pt>
    <dgm:pt modelId="{E415C5F9-4642-43CC-A037-A465DA439EB3}" type="sibTrans" cxnId="{7B5B14CD-3D55-463C-93A9-352DC1D412B3}">
      <dgm:prSet/>
      <dgm:spPr/>
      <dgm:t>
        <a:bodyPr/>
        <a:lstStyle/>
        <a:p>
          <a:endParaRPr lang="en-US" sz="2400"/>
        </a:p>
      </dgm:t>
    </dgm:pt>
    <dgm:pt modelId="{D99A3FBA-75E6-4DF5-964D-5F34E8E7CD2A}">
      <dgm:prSet custT="1"/>
      <dgm:spPr/>
      <dgm:t>
        <a:bodyPr/>
        <a:lstStyle/>
        <a:p>
          <a:r>
            <a:rPr lang="en-US" sz="2400"/>
            <a:t>Defined roles</a:t>
          </a:r>
          <a:endParaRPr lang="en-US" sz="2400" dirty="0"/>
        </a:p>
      </dgm:t>
    </dgm:pt>
    <dgm:pt modelId="{174CC3B7-881A-4490-B0E1-4A08E1915B75}" type="parTrans" cxnId="{BE0BB905-699A-4E9D-A209-D554C2728748}">
      <dgm:prSet/>
      <dgm:spPr/>
      <dgm:t>
        <a:bodyPr/>
        <a:lstStyle/>
        <a:p>
          <a:endParaRPr lang="en-US" sz="2400"/>
        </a:p>
      </dgm:t>
    </dgm:pt>
    <dgm:pt modelId="{90C75954-FC07-468E-B5A4-CCD06CB1E24F}" type="sibTrans" cxnId="{BE0BB905-699A-4E9D-A209-D554C2728748}">
      <dgm:prSet/>
      <dgm:spPr/>
      <dgm:t>
        <a:bodyPr/>
        <a:lstStyle/>
        <a:p>
          <a:endParaRPr lang="en-US" sz="2400"/>
        </a:p>
      </dgm:t>
    </dgm:pt>
    <dgm:pt modelId="{FA03DDD4-390A-4D67-91BB-61B5EC5A3317}">
      <dgm:prSet custT="1"/>
      <dgm:spPr/>
      <dgm:t>
        <a:bodyPr/>
        <a:lstStyle/>
        <a:p>
          <a:r>
            <a:rPr lang="en-US" sz="2400"/>
            <a:t>Guard the garden</a:t>
          </a:r>
          <a:endParaRPr lang="en-US" sz="2400" dirty="0"/>
        </a:p>
      </dgm:t>
    </dgm:pt>
    <dgm:pt modelId="{56794765-BB7D-4196-9E83-A7053F16FEBA}" type="parTrans" cxnId="{993C27F2-CBBA-4D01-995B-A352206D05F6}">
      <dgm:prSet/>
      <dgm:spPr/>
      <dgm:t>
        <a:bodyPr/>
        <a:lstStyle/>
        <a:p>
          <a:endParaRPr lang="en-US" sz="2400"/>
        </a:p>
      </dgm:t>
    </dgm:pt>
    <dgm:pt modelId="{B972D07B-75DB-45C6-956E-AD935EA849C5}" type="sibTrans" cxnId="{993C27F2-CBBA-4D01-995B-A352206D05F6}">
      <dgm:prSet/>
      <dgm:spPr/>
      <dgm:t>
        <a:bodyPr/>
        <a:lstStyle/>
        <a:p>
          <a:endParaRPr lang="en-US" sz="2400"/>
        </a:p>
      </dgm:t>
    </dgm:pt>
    <dgm:pt modelId="{8A6DC2BE-60A4-47F7-A615-D170DE7B1CF2}">
      <dgm:prSet custT="1"/>
      <dgm:spPr/>
      <dgm:t>
        <a:bodyPr/>
        <a:lstStyle/>
        <a:p>
          <a:r>
            <a:rPr lang="en-US" sz="2400"/>
            <a:t>Not eat from one tree</a:t>
          </a:r>
          <a:endParaRPr lang="en-US" sz="2400" dirty="0"/>
        </a:p>
      </dgm:t>
    </dgm:pt>
    <dgm:pt modelId="{1C98A120-C0D4-493F-AF6F-870E2A98AD16}" type="parTrans" cxnId="{D2469AAE-78D4-465F-B775-1898D0BA89B6}">
      <dgm:prSet/>
      <dgm:spPr/>
      <dgm:t>
        <a:bodyPr/>
        <a:lstStyle/>
        <a:p>
          <a:endParaRPr lang="en-US" sz="2400"/>
        </a:p>
      </dgm:t>
    </dgm:pt>
    <dgm:pt modelId="{9FFFFA8B-511D-45D9-84AE-A2BA96E8740A}" type="sibTrans" cxnId="{D2469AAE-78D4-465F-B775-1898D0BA89B6}">
      <dgm:prSet/>
      <dgm:spPr/>
      <dgm:t>
        <a:bodyPr/>
        <a:lstStyle/>
        <a:p>
          <a:endParaRPr lang="en-US" sz="2400"/>
        </a:p>
      </dgm:t>
    </dgm:pt>
    <dgm:pt modelId="{CB76D0B2-4D9F-4150-B8E7-A97E17C4873C}">
      <dgm:prSet custT="1"/>
      <dgm:spPr/>
      <dgm:t>
        <a:bodyPr/>
        <a:lstStyle/>
        <a:p>
          <a:r>
            <a:rPr lang="en-US" sz="2400" dirty="0"/>
            <a:t>Penalty for violating the commands is death</a:t>
          </a:r>
        </a:p>
      </dgm:t>
    </dgm:pt>
    <dgm:pt modelId="{37CE253B-78AF-4CF9-A085-A5594E666E8D}" type="parTrans" cxnId="{F1F9D466-A220-43B1-A48B-F1CD39074B55}">
      <dgm:prSet/>
      <dgm:spPr/>
      <dgm:t>
        <a:bodyPr/>
        <a:lstStyle/>
        <a:p>
          <a:endParaRPr lang="en-US" sz="2400"/>
        </a:p>
      </dgm:t>
    </dgm:pt>
    <dgm:pt modelId="{BBFC9068-09A7-4706-AF4D-F0FC4FD36C83}" type="sibTrans" cxnId="{F1F9D466-A220-43B1-A48B-F1CD39074B55}">
      <dgm:prSet/>
      <dgm:spPr/>
      <dgm:t>
        <a:bodyPr/>
        <a:lstStyle/>
        <a:p>
          <a:endParaRPr lang="en-US" sz="2400"/>
        </a:p>
      </dgm:t>
    </dgm:pt>
    <dgm:pt modelId="{FAB3E847-C459-4872-B2D5-1F78A461A6A5}">
      <dgm:prSet custT="1"/>
      <dgm:spPr/>
      <dgm:t>
        <a:bodyPr/>
        <a:lstStyle/>
        <a:p>
          <a:r>
            <a:rPr lang="en-US" sz="2400"/>
            <a:t>Subdue the Earth</a:t>
          </a:r>
          <a:endParaRPr lang="en-US" sz="2400" dirty="0"/>
        </a:p>
      </dgm:t>
    </dgm:pt>
    <dgm:pt modelId="{1D36C0D9-4E74-4F31-A3A7-12A3337E501F}" type="sibTrans" cxnId="{83F277B7-6F92-4CCA-B392-D4F9121D80BD}">
      <dgm:prSet/>
      <dgm:spPr/>
      <dgm:t>
        <a:bodyPr/>
        <a:lstStyle/>
        <a:p>
          <a:endParaRPr lang="en-US" sz="2400"/>
        </a:p>
      </dgm:t>
    </dgm:pt>
    <dgm:pt modelId="{4FA4D92F-6C22-4C26-AA29-D934CA2AEA8F}" type="parTrans" cxnId="{83F277B7-6F92-4CCA-B392-D4F9121D80BD}">
      <dgm:prSet/>
      <dgm:spPr/>
      <dgm:t>
        <a:bodyPr/>
        <a:lstStyle/>
        <a:p>
          <a:endParaRPr lang="en-US" sz="2400"/>
        </a:p>
      </dgm:t>
    </dgm:pt>
    <dgm:pt modelId="{BECBC51B-8D7E-4362-8A40-DAA8D19E64FC}">
      <dgm:prSet phldrT="[Text]" custT="1"/>
      <dgm:spPr/>
      <dgm:t>
        <a:bodyPr/>
        <a:lstStyle/>
        <a:p>
          <a:r>
            <a:rPr lang="en-US" sz="2400" dirty="0"/>
            <a:t>Token of the Covenant</a:t>
          </a:r>
        </a:p>
      </dgm:t>
    </dgm:pt>
    <dgm:pt modelId="{A6112B5D-48C1-449B-ABD5-2BF37B8AC7BE}" type="sibTrans" cxnId="{3E05FF73-D22A-4C13-9BC7-887BFBA4BEC4}">
      <dgm:prSet/>
      <dgm:spPr/>
      <dgm:t>
        <a:bodyPr/>
        <a:lstStyle/>
        <a:p>
          <a:endParaRPr lang="en-US" sz="2400"/>
        </a:p>
      </dgm:t>
    </dgm:pt>
    <dgm:pt modelId="{2B398300-CFCE-4F75-852B-B1ED1AFF7BA7}" type="parTrans" cxnId="{3E05FF73-D22A-4C13-9BC7-887BFBA4BEC4}">
      <dgm:prSet/>
      <dgm:spPr/>
      <dgm:t>
        <a:bodyPr/>
        <a:lstStyle/>
        <a:p>
          <a:endParaRPr lang="en-US" sz="2400"/>
        </a:p>
      </dgm:t>
    </dgm:pt>
    <dgm:pt modelId="{C452C523-A781-4073-82F6-4AA7487EFA45}" type="pres">
      <dgm:prSet presAssocID="{713F57C8-72BC-4B58-B779-7E667390F35F}" presName="linear" presStyleCnt="0">
        <dgm:presLayoutVars>
          <dgm:dir/>
          <dgm:animLvl val="lvl"/>
          <dgm:resizeHandles val="exact"/>
        </dgm:presLayoutVars>
      </dgm:prSet>
      <dgm:spPr/>
    </dgm:pt>
    <dgm:pt modelId="{7BC5E090-99DB-472D-8306-C2F795B5A161}" type="pres">
      <dgm:prSet presAssocID="{4161DF53-A287-4C5D-A72D-C62691D2152B}" presName="parentLin" presStyleCnt="0"/>
      <dgm:spPr/>
    </dgm:pt>
    <dgm:pt modelId="{ECCDCED3-3A37-46BA-B7B2-C7CC1ECEF559}" type="pres">
      <dgm:prSet presAssocID="{4161DF53-A287-4C5D-A72D-C62691D2152B}" presName="parentLeftMargin" presStyleLbl="node1" presStyleIdx="0" presStyleCnt="3"/>
      <dgm:spPr/>
    </dgm:pt>
    <dgm:pt modelId="{C7737CFE-9990-497B-87A3-4FC85CE87FFD}" type="pres">
      <dgm:prSet presAssocID="{4161DF53-A287-4C5D-A72D-C62691D2152B}" presName="parentText" presStyleLbl="node1" presStyleIdx="0" presStyleCnt="3" custScaleY="209933">
        <dgm:presLayoutVars>
          <dgm:chMax val="0"/>
          <dgm:bulletEnabled val="1"/>
        </dgm:presLayoutVars>
      </dgm:prSet>
      <dgm:spPr/>
    </dgm:pt>
    <dgm:pt modelId="{0FC3364D-8C61-40B2-A297-906BC41105E5}" type="pres">
      <dgm:prSet presAssocID="{4161DF53-A287-4C5D-A72D-C62691D2152B}" presName="negativeSpace" presStyleCnt="0"/>
      <dgm:spPr/>
    </dgm:pt>
    <dgm:pt modelId="{9DED2BD7-F008-439D-A26C-9B97454FD679}" type="pres">
      <dgm:prSet presAssocID="{4161DF53-A287-4C5D-A72D-C62691D2152B}" presName="childText" presStyleLbl="conFgAcc1" presStyleIdx="0" presStyleCnt="3">
        <dgm:presLayoutVars>
          <dgm:bulletEnabled val="1"/>
        </dgm:presLayoutVars>
      </dgm:prSet>
      <dgm:spPr/>
    </dgm:pt>
    <dgm:pt modelId="{39024FF3-27D1-4D4D-85AA-06484A150983}" type="pres">
      <dgm:prSet presAssocID="{4AD387AF-09B6-4B26-A14D-5790CD73BD3F}" presName="spaceBetweenRectangles" presStyleCnt="0"/>
      <dgm:spPr/>
    </dgm:pt>
    <dgm:pt modelId="{FE0986B9-2AC6-4052-ACD0-4E678497D945}" type="pres">
      <dgm:prSet presAssocID="{8B1F671C-AD9C-49E0-A8E5-D7AD71321479}" presName="parentLin" presStyleCnt="0"/>
      <dgm:spPr/>
    </dgm:pt>
    <dgm:pt modelId="{6BC1F0BD-9174-46B9-933A-64B6989547AA}" type="pres">
      <dgm:prSet presAssocID="{8B1F671C-AD9C-49E0-A8E5-D7AD71321479}" presName="parentLeftMargin" presStyleLbl="node1" presStyleIdx="0" presStyleCnt="3"/>
      <dgm:spPr/>
    </dgm:pt>
    <dgm:pt modelId="{4F7BF6E4-65EC-4E68-A7BB-E9718CC58E07}" type="pres">
      <dgm:prSet presAssocID="{8B1F671C-AD9C-49E0-A8E5-D7AD71321479}" presName="parentText" presStyleLbl="node1" presStyleIdx="1" presStyleCnt="3" custScaleY="228102">
        <dgm:presLayoutVars>
          <dgm:chMax val="0"/>
          <dgm:bulletEnabled val="1"/>
        </dgm:presLayoutVars>
      </dgm:prSet>
      <dgm:spPr/>
    </dgm:pt>
    <dgm:pt modelId="{298B35A3-B516-4F4B-B299-24B1F290E4B1}" type="pres">
      <dgm:prSet presAssocID="{8B1F671C-AD9C-49E0-A8E5-D7AD71321479}" presName="negativeSpace" presStyleCnt="0"/>
      <dgm:spPr/>
    </dgm:pt>
    <dgm:pt modelId="{A5EA3792-83DC-4B15-9444-6F1BD60E05AA}" type="pres">
      <dgm:prSet presAssocID="{8B1F671C-AD9C-49E0-A8E5-D7AD71321479}" presName="childText" presStyleLbl="conFgAcc1" presStyleIdx="1" presStyleCnt="3">
        <dgm:presLayoutVars>
          <dgm:bulletEnabled val="1"/>
        </dgm:presLayoutVars>
      </dgm:prSet>
      <dgm:spPr/>
    </dgm:pt>
    <dgm:pt modelId="{D6224E3F-DA0B-485E-A197-59FF688F31F7}" type="pres">
      <dgm:prSet presAssocID="{EB99FDC6-D899-4A23-924A-734646D4CACF}" presName="spaceBetweenRectangles" presStyleCnt="0"/>
      <dgm:spPr/>
    </dgm:pt>
    <dgm:pt modelId="{37929F8E-2B62-4DA0-9E65-EBA77678F3B8}" type="pres">
      <dgm:prSet presAssocID="{BECBC51B-8D7E-4362-8A40-DAA8D19E64FC}" presName="parentLin" presStyleCnt="0"/>
      <dgm:spPr/>
    </dgm:pt>
    <dgm:pt modelId="{10DFBCB4-01CD-4F18-9ED2-A792CB895597}" type="pres">
      <dgm:prSet presAssocID="{BECBC51B-8D7E-4362-8A40-DAA8D19E64FC}" presName="parentLeftMargin" presStyleLbl="node1" presStyleIdx="1" presStyleCnt="3"/>
      <dgm:spPr/>
    </dgm:pt>
    <dgm:pt modelId="{C71D8CB0-78A7-4A1A-B848-320C41CDCDCC}" type="pres">
      <dgm:prSet presAssocID="{BECBC51B-8D7E-4362-8A40-DAA8D19E64FC}" presName="parentText" presStyleLbl="node1" presStyleIdx="2" presStyleCnt="3" custScaleY="154733">
        <dgm:presLayoutVars>
          <dgm:chMax val="0"/>
          <dgm:bulletEnabled val="1"/>
        </dgm:presLayoutVars>
      </dgm:prSet>
      <dgm:spPr/>
    </dgm:pt>
    <dgm:pt modelId="{6A51D159-0B2D-45CB-91CB-5E173BD8F80F}" type="pres">
      <dgm:prSet presAssocID="{BECBC51B-8D7E-4362-8A40-DAA8D19E64FC}" presName="negativeSpace" presStyleCnt="0"/>
      <dgm:spPr/>
    </dgm:pt>
    <dgm:pt modelId="{F791723E-F2B4-401A-9523-0CFF7325C71F}" type="pres">
      <dgm:prSet presAssocID="{BECBC51B-8D7E-4362-8A40-DAA8D19E64FC}" presName="childText" presStyleLbl="conFgAcc1" presStyleIdx="2" presStyleCnt="3">
        <dgm:presLayoutVars>
          <dgm:bulletEnabled val="1"/>
        </dgm:presLayoutVars>
      </dgm:prSet>
      <dgm:spPr/>
    </dgm:pt>
  </dgm:ptLst>
  <dgm:cxnLst>
    <dgm:cxn modelId="{BE0BB905-699A-4E9D-A209-D554C2728748}" srcId="{8B1F671C-AD9C-49E0-A8E5-D7AD71321479}" destId="{D99A3FBA-75E6-4DF5-964D-5F34E8E7CD2A}" srcOrd="4" destOrd="0" parTransId="{174CC3B7-881A-4490-B0E1-4A08E1915B75}" sibTransId="{90C75954-FC07-468E-B5A4-CCD06CB1E24F}"/>
    <dgm:cxn modelId="{427B9111-1812-4907-999C-3E856F6729C9}" type="presOf" srcId="{FAB3E847-C459-4872-B2D5-1F78A461A6A5}" destId="{A5EA3792-83DC-4B15-9444-6F1BD60E05AA}" srcOrd="0" destOrd="1" presId="urn:microsoft.com/office/officeart/2005/8/layout/list1"/>
    <dgm:cxn modelId="{D995D120-3089-4FF3-9190-0B81797B65FD}" type="presOf" srcId="{BECBC51B-8D7E-4362-8A40-DAA8D19E64FC}" destId="{10DFBCB4-01CD-4F18-9ED2-A792CB895597}" srcOrd="0" destOrd="0" presId="urn:microsoft.com/office/officeart/2005/8/layout/list1"/>
    <dgm:cxn modelId="{58C20524-9A67-4D90-BF84-AA19003B8FD5}" type="presOf" srcId="{687C782B-6A1A-4314-98AF-4495B132BDF3}" destId="{A5EA3792-83DC-4B15-9444-6F1BD60E05AA}" srcOrd="0" destOrd="2" presId="urn:microsoft.com/office/officeart/2005/8/layout/list1"/>
    <dgm:cxn modelId="{FDBDAF28-5DCA-44AE-A4A0-2359A6042CB2}" type="presOf" srcId="{713F57C8-72BC-4B58-B779-7E667390F35F}" destId="{C452C523-A781-4073-82F6-4AA7487EFA45}" srcOrd="0" destOrd="0" presId="urn:microsoft.com/office/officeart/2005/8/layout/list1"/>
    <dgm:cxn modelId="{1FA73E33-0501-4560-B6B7-14C7D6A0B321}" srcId="{713F57C8-72BC-4B58-B779-7E667390F35F}" destId="{8B1F671C-AD9C-49E0-A8E5-D7AD71321479}" srcOrd="1" destOrd="0" parTransId="{DF57733B-4D40-4E4B-8782-F9024CCE6474}" sibTransId="{EB99FDC6-D899-4A23-924A-734646D4CACF}"/>
    <dgm:cxn modelId="{1E8C4B36-D80B-4003-8338-9775759B1A58}" type="presOf" srcId="{11056074-EB0F-4ED8-86AB-BA21B2FF0E18}" destId="{F791723E-F2B4-401A-9523-0CFF7325C71F}" srcOrd="0" destOrd="0" presId="urn:microsoft.com/office/officeart/2005/8/layout/list1"/>
    <dgm:cxn modelId="{B232263A-06FD-4DC3-B4AD-074EBCCE1522}" type="presOf" srcId="{BECBC51B-8D7E-4362-8A40-DAA8D19E64FC}" destId="{C71D8CB0-78A7-4A1A-B848-320C41CDCDCC}"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76AB2645-B28D-4C60-8A59-3FE1E99B4207}" type="presOf" srcId="{8A6DC2BE-60A4-47F7-A615-D170DE7B1CF2}" destId="{A5EA3792-83DC-4B15-9444-6F1BD60E05AA}" srcOrd="0" destOrd="6" presId="urn:microsoft.com/office/officeart/2005/8/layout/list1"/>
    <dgm:cxn modelId="{8C5E7045-76E4-4621-9496-C5208A963303}" srcId="{4161DF53-A287-4C5D-A72D-C62691D2152B}" destId="{26D22D2D-3370-4E61-A8E4-1389FFCB3BE9}" srcOrd="0" destOrd="0" parTransId="{F3E2C93B-6F64-44BB-8CC5-97A1D7669C88}" sibTransId="{7948F59D-9331-4193-883A-AB183A10C2E8}"/>
    <dgm:cxn modelId="{F1F9D466-A220-43B1-A48B-F1CD39074B55}" srcId="{8B1F671C-AD9C-49E0-A8E5-D7AD71321479}" destId="{CB76D0B2-4D9F-4150-B8E7-A97E17C4873C}" srcOrd="7" destOrd="0" parTransId="{37CE253B-78AF-4CF9-A085-A5594E666E8D}" sibTransId="{BBFC9068-09A7-4706-AF4D-F0FC4FD36C83}"/>
    <dgm:cxn modelId="{2493B46C-6CB7-433E-97F1-A0030C87B579}" type="presOf" srcId="{D99A3FBA-75E6-4DF5-964D-5F34E8E7CD2A}" destId="{A5EA3792-83DC-4B15-9444-6F1BD60E05AA}" srcOrd="0" destOrd="4" presId="urn:microsoft.com/office/officeart/2005/8/layout/list1"/>
    <dgm:cxn modelId="{B70C2350-7485-4191-AB43-B0F93AACD2D1}" srcId="{BECBC51B-8D7E-4362-8A40-DAA8D19E64FC}" destId="{11056074-EB0F-4ED8-86AB-BA21B2FF0E18}" srcOrd="0" destOrd="0" parTransId="{6822A12D-ED01-403C-B368-7519B45D96A5}" sibTransId="{C2A1F133-3836-4134-AB0F-97A0CB59F2FA}"/>
    <dgm:cxn modelId="{3E05FF73-D22A-4C13-9BC7-887BFBA4BEC4}" srcId="{713F57C8-72BC-4B58-B779-7E667390F35F}" destId="{BECBC51B-8D7E-4362-8A40-DAA8D19E64FC}" srcOrd="2" destOrd="0" parTransId="{2B398300-CFCE-4F75-852B-B1ED1AFF7BA7}" sibTransId="{A6112B5D-48C1-449B-ABD5-2BF37B8AC7BE}"/>
    <dgm:cxn modelId="{13377F76-58BB-48AB-BE6E-3497647C2A7A}" srcId="{8B1F671C-AD9C-49E0-A8E5-D7AD71321479}" destId="{76FA4F6C-D034-423E-BB46-555C446AD965}" srcOrd="0" destOrd="0" parTransId="{593204E1-98BD-429E-BC40-5B065F66EABF}" sibTransId="{0A8FAB55-9F89-47B3-97ED-B15B8D127751}"/>
    <dgm:cxn modelId="{2C72F959-7D7A-44CB-8FA7-3D13048AA885}" type="presOf" srcId="{8B1F671C-AD9C-49E0-A8E5-D7AD71321479}" destId="{6BC1F0BD-9174-46B9-933A-64B6989547AA}" srcOrd="0" destOrd="0" presId="urn:microsoft.com/office/officeart/2005/8/layout/list1"/>
    <dgm:cxn modelId="{A285147E-2F95-4127-B19C-5B86DC05E085}" type="presOf" srcId="{4161DF53-A287-4C5D-A72D-C62691D2152B}" destId="{ECCDCED3-3A37-46BA-B7B2-C7CC1ECEF559}" srcOrd="0" destOrd="0" presId="urn:microsoft.com/office/officeart/2005/8/layout/list1"/>
    <dgm:cxn modelId="{0896E280-8276-43E4-8F95-99C58BBA140A}" type="presOf" srcId="{8B1F671C-AD9C-49E0-A8E5-D7AD71321479}" destId="{4F7BF6E4-65EC-4E68-A7BB-E9718CC58E07}" srcOrd="1" destOrd="0" presId="urn:microsoft.com/office/officeart/2005/8/layout/list1"/>
    <dgm:cxn modelId="{A86DACA7-BAB2-42C4-9215-7561352118B7}" srcId="{8B1F671C-AD9C-49E0-A8E5-D7AD71321479}" destId="{687C782B-6A1A-4314-98AF-4495B132BDF3}" srcOrd="2" destOrd="0" parTransId="{8DB2C86B-C82D-452B-8C2F-E27E9562E36E}" sibTransId="{73F692E1-CB3D-4B47-A1BF-5376768008FE}"/>
    <dgm:cxn modelId="{D2469AAE-78D4-465F-B775-1898D0BA89B6}" srcId="{8B1F671C-AD9C-49E0-A8E5-D7AD71321479}" destId="{8A6DC2BE-60A4-47F7-A615-D170DE7B1CF2}" srcOrd="6" destOrd="0" parTransId="{1C98A120-C0D4-493F-AF6F-870E2A98AD16}" sibTransId="{9FFFFA8B-511D-45D9-84AE-A2BA96E8740A}"/>
    <dgm:cxn modelId="{ABDB52B4-E7B1-46FE-A7A0-961E8199ADDE}" type="presOf" srcId="{45BA559B-9BDE-449F-9DDA-0A04D889E864}" destId="{A5EA3792-83DC-4B15-9444-6F1BD60E05AA}" srcOrd="0" destOrd="3" presId="urn:microsoft.com/office/officeart/2005/8/layout/list1"/>
    <dgm:cxn modelId="{28F0CEB4-C83E-44A4-B272-BF5164C809C6}" type="presOf" srcId="{CB76D0B2-4D9F-4150-B8E7-A97E17C4873C}" destId="{A5EA3792-83DC-4B15-9444-6F1BD60E05AA}" srcOrd="0" destOrd="7" presId="urn:microsoft.com/office/officeart/2005/8/layout/list1"/>
    <dgm:cxn modelId="{83F277B7-6F92-4CCA-B392-D4F9121D80BD}" srcId="{8B1F671C-AD9C-49E0-A8E5-D7AD71321479}" destId="{FAB3E847-C459-4872-B2D5-1F78A461A6A5}" srcOrd="1" destOrd="0" parTransId="{4FA4D92F-6C22-4C26-AA29-D934CA2AEA8F}" sibTransId="{1D36C0D9-4E74-4F31-A3A7-12A3337E501F}"/>
    <dgm:cxn modelId="{E47F8EC0-A675-427C-99CE-D9ABC49374A4}" type="presOf" srcId="{FA03DDD4-390A-4D67-91BB-61B5EC5A3317}" destId="{A5EA3792-83DC-4B15-9444-6F1BD60E05AA}" srcOrd="0" destOrd="5" presId="urn:microsoft.com/office/officeart/2005/8/layout/list1"/>
    <dgm:cxn modelId="{15F3E8C9-739A-48AD-979C-8BD567A76FD1}" type="presOf" srcId="{76FA4F6C-D034-423E-BB46-555C446AD965}" destId="{A5EA3792-83DC-4B15-9444-6F1BD60E05AA}" srcOrd="0" destOrd="0" presId="urn:microsoft.com/office/officeart/2005/8/layout/list1"/>
    <dgm:cxn modelId="{7B5B14CD-3D55-463C-93A9-352DC1D412B3}" srcId="{8B1F671C-AD9C-49E0-A8E5-D7AD71321479}" destId="{45BA559B-9BDE-449F-9DDA-0A04D889E864}" srcOrd="3" destOrd="0" parTransId="{0DA08E7A-5666-428A-B84E-40D5E0134B8A}" sibTransId="{E415C5F9-4642-43CC-A037-A465DA439EB3}"/>
    <dgm:cxn modelId="{52C3F3D1-0F03-4D9C-885A-1E7048000CB2}" type="presOf" srcId="{4161DF53-A287-4C5D-A72D-C62691D2152B}" destId="{C7737CFE-9990-497B-87A3-4FC85CE87FFD}" srcOrd="1" destOrd="0" presId="urn:microsoft.com/office/officeart/2005/8/layout/list1"/>
    <dgm:cxn modelId="{8CF1DEDD-32E5-47A6-B656-0222078EB895}" type="presOf" srcId="{26D22D2D-3370-4E61-A8E4-1389FFCB3BE9}" destId="{9DED2BD7-F008-439D-A26C-9B97454FD679}" srcOrd="0" destOrd="0" presId="urn:microsoft.com/office/officeart/2005/8/layout/list1"/>
    <dgm:cxn modelId="{993C27F2-CBBA-4D01-995B-A352206D05F6}" srcId="{8B1F671C-AD9C-49E0-A8E5-D7AD71321479}" destId="{FA03DDD4-390A-4D67-91BB-61B5EC5A3317}" srcOrd="5" destOrd="0" parTransId="{56794765-BB7D-4196-9E83-A7053F16FEBA}" sibTransId="{B972D07B-75DB-45C6-956E-AD935EA849C5}"/>
    <dgm:cxn modelId="{7694F7DE-C7D0-407A-B925-C9688C655A46}" type="presParOf" srcId="{C452C523-A781-4073-82F6-4AA7487EFA45}" destId="{7BC5E090-99DB-472D-8306-C2F795B5A161}" srcOrd="0" destOrd="0" presId="urn:microsoft.com/office/officeart/2005/8/layout/list1"/>
    <dgm:cxn modelId="{A078512B-7113-4C7C-A30F-7290E8AAF2E1}" type="presParOf" srcId="{7BC5E090-99DB-472D-8306-C2F795B5A161}" destId="{ECCDCED3-3A37-46BA-B7B2-C7CC1ECEF559}" srcOrd="0" destOrd="0" presId="urn:microsoft.com/office/officeart/2005/8/layout/list1"/>
    <dgm:cxn modelId="{79742963-A063-4781-86E2-C560FF974396}" type="presParOf" srcId="{7BC5E090-99DB-472D-8306-C2F795B5A161}" destId="{C7737CFE-9990-497B-87A3-4FC85CE87FFD}" srcOrd="1" destOrd="0" presId="urn:microsoft.com/office/officeart/2005/8/layout/list1"/>
    <dgm:cxn modelId="{1406E40F-342A-4742-B62F-D15364003E2E}" type="presParOf" srcId="{C452C523-A781-4073-82F6-4AA7487EFA45}" destId="{0FC3364D-8C61-40B2-A297-906BC41105E5}" srcOrd="1" destOrd="0" presId="urn:microsoft.com/office/officeart/2005/8/layout/list1"/>
    <dgm:cxn modelId="{DECB7553-3A8C-4B65-B6EF-39E50B6EFEAC}" type="presParOf" srcId="{C452C523-A781-4073-82F6-4AA7487EFA45}" destId="{9DED2BD7-F008-439D-A26C-9B97454FD679}" srcOrd="2" destOrd="0" presId="urn:microsoft.com/office/officeart/2005/8/layout/list1"/>
    <dgm:cxn modelId="{5598572A-81E3-4396-BD52-D8ADA6F6CD14}" type="presParOf" srcId="{C452C523-A781-4073-82F6-4AA7487EFA45}" destId="{39024FF3-27D1-4D4D-85AA-06484A150983}" srcOrd="3" destOrd="0" presId="urn:microsoft.com/office/officeart/2005/8/layout/list1"/>
    <dgm:cxn modelId="{20F765DD-5157-4268-BC94-A8B90CA61F92}" type="presParOf" srcId="{C452C523-A781-4073-82F6-4AA7487EFA45}" destId="{FE0986B9-2AC6-4052-ACD0-4E678497D945}" srcOrd="4" destOrd="0" presId="urn:microsoft.com/office/officeart/2005/8/layout/list1"/>
    <dgm:cxn modelId="{614D7497-7A26-4898-96F8-7235219FF88A}" type="presParOf" srcId="{FE0986B9-2AC6-4052-ACD0-4E678497D945}" destId="{6BC1F0BD-9174-46B9-933A-64B6989547AA}" srcOrd="0" destOrd="0" presId="urn:microsoft.com/office/officeart/2005/8/layout/list1"/>
    <dgm:cxn modelId="{E9AAAF76-4523-4A9D-8799-EB3B8EBCA34C}" type="presParOf" srcId="{FE0986B9-2AC6-4052-ACD0-4E678497D945}" destId="{4F7BF6E4-65EC-4E68-A7BB-E9718CC58E07}" srcOrd="1" destOrd="0" presId="urn:microsoft.com/office/officeart/2005/8/layout/list1"/>
    <dgm:cxn modelId="{19B1BD78-C560-407D-9B56-EF9EFC2E5032}" type="presParOf" srcId="{C452C523-A781-4073-82F6-4AA7487EFA45}" destId="{298B35A3-B516-4F4B-B299-24B1F290E4B1}" srcOrd="5" destOrd="0" presId="urn:microsoft.com/office/officeart/2005/8/layout/list1"/>
    <dgm:cxn modelId="{3E1EA4AD-2930-404A-A70B-D99E9F9C1ECA}" type="presParOf" srcId="{C452C523-A781-4073-82F6-4AA7487EFA45}" destId="{A5EA3792-83DC-4B15-9444-6F1BD60E05AA}" srcOrd="6" destOrd="0" presId="urn:microsoft.com/office/officeart/2005/8/layout/list1"/>
    <dgm:cxn modelId="{A169F85A-4DBA-4015-96CF-BFF49BD981F4}" type="presParOf" srcId="{C452C523-A781-4073-82F6-4AA7487EFA45}" destId="{D6224E3F-DA0B-485E-A197-59FF688F31F7}" srcOrd="7" destOrd="0" presId="urn:microsoft.com/office/officeart/2005/8/layout/list1"/>
    <dgm:cxn modelId="{3C6A853F-EEF2-47C8-91E3-549E053BD676}" type="presParOf" srcId="{C452C523-A781-4073-82F6-4AA7487EFA45}" destId="{37929F8E-2B62-4DA0-9E65-EBA77678F3B8}" srcOrd="8" destOrd="0" presId="urn:microsoft.com/office/officeart/2005/8/layout/list1"/>
    <dgm:cxn modelId="{B4866C70-BCFA-4356-BFA7-25D348832B1C}" type="presParOf" srcId="{37929F8E-2B62-4DA0-9E65-EBA77678F3B8}" destId="{10DFBCB4-01CD-4F18-9ED2-A792CB895597}" srcOrd="0" destOrd="0" presId="urn:microsoft.com/office/officeart/2005/8/layout/list1"/>
    <dgm:cxn modelId="{287BCC37-B47A-44EA-9E76-6A8D6FE3EDD1}" type="presParOf" srcId="{37929F8E-2B62-4DA0-9E65-EBA77678F3B8}" destId="{C71D8CB0-78A7-4A1A-B848-320C41CDCDCC}" srcOrd="1" destOrd="0" presId="urn:microsoft.com/office/officeart/2005/8/layout/list1"/>
    <dgm:cxn modelId="{17171839-CB6E-45E6-BF09-7AF2BFE879EA}" type="presParOf" srcId="{C452C523-A781-4073-82F6-4AA7487EFA45}" destId="{6A51D159-0B2D-45CB-91CB-5E173BD8F80F}" srcOrd="9" destOrd="0" presId="urn:microsoft.com/office/officeart/2005/8/layout/list1"/>
    <dgm:cxn modelId="{EF01DBB9-7B17-4C12-BD69-1289BF255266}" type="presParOf" srcId="{C452C523-A781-4073-82F6-4AA7487EFA45}" destId="{F791723E-F2B4-401A-9523-0CFF7325C71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F3443FC2-7D26-4F42-989D-C63AA4075061}">
      <dgm:prSet custT="1"/>
      <dgm:spPr/>
      <dgm:t>
        <a:bodyPr/>
        <a:lstStyle/>
        <a:p>
          <a:r>
            <a:rPr lang="en-US" sz="2400" kern="1200" dirty="0">
              <a:latin typeface="Calibri" panose="020F0502020204030204"/>
              <a:ea typeface="+mn-ea"/>
              <a:cs typeface="+mn-cs"/>
            </a:rPr>
            <a:t>God and Adam </a:t>
          </a:r>
          <a:r>
            <a:rPr lang="en-US" sz="2400" kern="1200" dirty="0"/>
            <a:t>(as federal head of all mankind)</a:t>
          </a:r>
          <a:endParaRPr lang="en-US" sz="2400" kern="1200" dirty="0">
            <a:latin typeface="Calibri" panose="020F0502020204030204"/>
            <a:ea typeface="+mn-ea"/>
            <a:cs typeface="+mn-cs"/>
          </a:endParaRPr>
        </a:p>
      </dgm:t>
    </dgm:pt>
    <dgm:pt modelId="{5538EE45-BCD1-4359-A515-937844A8BECF}" type="parTrans" cxnId="{773342A8-719E-4285-8883-6CC4CDEA988B}">
      <dgm:prSet/>
      <dgm:spPr/>
      <dgm:t>
        <a:bodyPr/>
        <a:lstStyle/>
        <a:p>
          <a:endParaRPr lang="en-US" sz="2400"/>
        </a:p>
      </dgm:t>
    </dgm:pt>
    <dgm:pt modelId="{3A437E83-3AA1-4B9F-8248-0B27947A6A54}" type="sibTrans" cxnId="{773342A8-719E-4285-8883-6CC4CDEA988B}">
      <dgm:prSet/>
      <dgm:spPr/>
      <dgm:t>
        <a:bodyPr/>
        <a:lstStyle/>
        <a:p>
          <a:endParaRPr lang="en-US" sz="2400"/>
        </a:p>
      </dgm:t>
    </dgm:pt>
    <dgm:pt modelId="{8619A6CA-B4D5-4C94-A5AC-887E5FEC8D96}">
      <dgm:prSet custT="1"/>
      <dgm:spPr/>
      <dgm:t>
        <a:bodyPr/>
        <a:lstStyle/>
        <a:p>
          <a:pPr algn="l">
            <a:lnSpc>
              <a:spcPct val="100000"/>
            </a:lnSpc>
            <a:spcAft>
              <a:spcPts val="0"/>
            </a:spcAft>
          </a:pPr>
          <a:r>
            <a:rPr lang="en-US" sz="2400" kern="1200" dirty="0">
              <a:solidFill>
                <a:prstClr val="white"/>
              </a:solidFill>
              <a:latin typeface="Calibri" panose="020F0502020204030204"/>
              <a:ea typeface="+mn-ea"/>
              <a:cs typeface="+mn-cs"/>
            </a:rPr>
            <a:t>Unconditional Covenant</a:t>
          </a:r>
        </a:p>
      </dgm:t>
    </dgm:pt>
    <dgm:pt modelId="{C4C7B0E2-77E3-443E-97E1-C5891BB84475}" type="parTrans" cxnId="{E33BCB62-7B84-467B-AF07-7526D75010D8}">
      <dgm:prSet/>
      <dgm:spPr/>
      <dgm:t>
        <a:bodyPr/>
        <a:lstStyle/>
        <a:p>
          <a:endParaRPr lang="en-US" sz="2400"/>
        </a:p>
      </dgm:t>
    </dgm:pt>
    <dgm:pt modelId="{8F3F51D7-DBF9-4873-B974-F9F41F852614}" type="sibTrans" cxnId="{E33BCB62-7B84-467B-AF07-7526D75010D8}">
      <dgm:prSet/>
      <dgm:spPr/>
      <dgm:t>
        <a:bodyPr/>
        <a:lstStyle/>
        <a:p>
          <a:endParaRPr lang="en-US" sz="2400"/>
        </a:p>
      </dgm:t>
    </dgm:pt>
    <dgm:pt modelId="{C2907FB3-CCB9-42DF-9420-35924C833E05}">
      <dgm:prSet custT="1"/>
      <dgm:spPr/>
      <dgm:t>
        <a:bodyPr/>
        <a:lstStyle/>
        <a:p>
          <a:r>
            <a:rPr lang="en-US" sz="2400" dirty="0"/>
            <a:t>Transformation of the animal kingdom</a:t>
          </a:r>
        </a:p>
      </dgm:t>
    </dgm:pt>
    <dgm:pt modelId="{7799CE55-C572-4655-97E0-41829B88194E}" type="parTrans" cxnId="{B6541CF4-30E4-42BD-A050-7523464E5E2E}">
      <dgm:prSet/>
      <dgm:spPr/>
      <dgm:t>
        <a:bodyPr/>
        <a:lstStyle/>
        <a:p>
          <a:endParaRPr lang="en-US" sz="2400"/>
        </a:p>
      </dgm:t>
    </dgm:pt>
    <dgm:pt modelId="{F19E3AD5-CB8C-4588-A58A-516EBEA3D4C0}" type="sibTrans" cxnId="{B6541CF4-30E4-42BD-A050-7523464E5E2E}">
      <dgm:prSet/>
      <dgm:spPr/>
      <dgm:t>
        <a:bodyPr/>
        <a:lstStyle/>
        <a:p>
          <a:endParaRPr lang="en-US" sz="2400"/>
        </a:p>
      </dgm:t>
    </dgm:pt>
    <dgm:pt modelId="{6A2271B3-60AD-4532-8E49-D0E542BF3876}">
      <dgm:prSet custT="1"/>
      <dgm:spPr/>
      <dgm:t>
        <a:bodyPr/>
        <a:lstStyle/>
        <a:p>
          <a:r>
            <a:rPr lang="en-US" sz="2400" dirty="0" err="1"/>
            <a:t>Protoevangelium</a:t>
          </a:r>
          <a:r>
            <a:rPr lang="en-US" sz="2400" dirty="0"/>
            <a:t> (1</a:t>
          </a:r>
          <a:r>
            <a:rPr lang="en-US" sz="2400" baseline="30000" dirty="0"/>
            <a:t>st</a:t>
          </a:r>
          <a:r>
            <a:rPr lang="en-US" sz="2400" dirty="0"/>
            <a:t> gospel) and promise of Satan’s defeat</a:t>
          </a:r>
        </a:p>
      </dgm:t>
    </dgm:pt>
    <dgm:pt modelId="{091F0DF0-600F-4766-AC32-880930529A82}" type="parTrans" cxnId="{857C1A8E-9DFF-4053-8441-FF1F4C52B5A8}">
      <dgm:prSet/>
      <dgm:spPr/>
      <dgm:t>
        <a:bodyPr/>
        <a:lstStyle/>
        <a:p>
          <a:endParaRPr lang="en-US" sz="2400"/>
        </a:p>
      </dgm:t>
    </dgm:pt>
    <dgm:pt modelId="{BBEE5AC9-EBF7-46AB-AA4F-5CE2A6B95B94}" type="sibTrans" cxnId="{857C1A8E-9DFF-4053-8441-FF1F4C52B5A8}">
      <dgm:prSet/>
      <dgm:spPr/>
      <dgm:t>
        <a:bodyPr/>
        <a:lstStyle/>
        <a:p>
          <a:endParaRPr lang="en-US" sz="2400"/>
        </a:p>
      </dgm:t>
    </dgm:pt>
    <dgm:pt modelId="{5FF9B92F-C15D-492B-82E8-EF81CD22FB8F}">
      <dgm:prSet custT="1"/>
      <dgm:spPr/>
      <dgm:t>
        <a:bodyPr/>
        <a:lstStyle/>
        <a:p>
          <a:r>
            <a:rPr lang="en-US" sz="2400"/>
            <a:t>Woman cursed in area of assigned duties</a:t>
          </a:r>
          <a:endParaRPr lang="en-US" sz="2400" dirty="0"/>
        </a:p>
      </dgm:t>
    </dgm:pt>
    <dgm:pt modelId="{F0A771D0-31AD-40D8-87EB-C6160A173369}" type="parTrans" cxnId="{B5B888B8-023D-4189-B10B-E00C0499A4F6}">
      <dgm:prSet/>
      <dgm:spPr/>
      <dgm:t>
        <a:bodyPr/>
        <a:lstStyle/>
        <a:p>
          <a:endParaRPr lang="en-US" sz="2400"/>
        </a:p>
      </dgm:t>
    </dgm:pt>
    <dgm:pt modelId="{F4D386A5-8DAA-46A2-9FAE-E69C2B910559}" type="sibTrans" cxnId="{B5B888B8-023D-4189-B10B-E00C0499A4F6}">
      <dgm:prSet/>
      <dgm:spPr/>
      <dgm:t>
        <a:bodyPr/>
        <a:lstStyle/>
        <a:p>
          <a:endParaRPr lang="en-US" sz="2400"/>
        </a:p>
      </dgm:t>
    </dgm:pt>
    <dgm:pt modelId="{E6E6BB2D-F663-4451-8DCA-64E5E3BF6833}">
      <dgm:prSet custT="1"/>
      <dgm:spPr/>
      <dgm:t>
        <a:bodyPr/>
        <a:lstStyle/>
        <a:p>
          <a:r>
            <a:rPr lang="en-US" sz="2400"/>
            <a:t>Man cursed in area of assigned duties</a:t>
          </a:r>
          <a:endParaRPr lang="en-US" sz="2400" dirty="0"/>
        </a:p>
      </dgm:t>
    </dgm:pt>
    <dgm:pt modelId="{8BDC745B-38F9-405E-9D1A-D316399C7D38}" type="parTrans" cxnId="{DD6AB32A-0C61-4BCD-9EFE-6B3C09D71493}">
      <dgm:prSet/>
      <dgm:spPr/>
      <dgm:t>
        <a:bodyPr/>
        <a:lstStyle/>
        <a:p>
          <a:endParaRPr lang="en-US" sz="2400"/>
        </a:p>
      </dgm:t>
    </dgm:pt>
    <dgm:pt modelId="{C5253ED3-D3B6-411E-92F2-E5849EB5A800}" type="sibTrans" cxnId="{DD6AB32A-0C61-4BCD-9EFE-6B3C09D71493}">
      <dgm:prSet/>
      <dgm:spPr/>
      <dgm:t>
        <a:bodyPr/>
        <a:lstStyle/>
        <a:p>
          <a:endParaRPr lang="en-US" sz="2400"/>
        </a:p>
      </dgm:t>
    </dgm:pt>
    <dgm:pt modelId="{9EEA23A3-7DE1-4399-AD6A-77BA8ACB9DFD}">
      <dgm:prSet custT="1"/>
      <dgm:spPr/>
      <dgm:t>
        <a:bodyPr/>
        <a:lstStyle/>
        <a:p>
          <a:r>
            <a:rPr lang="en-US" sz="2400"/>
            <a:t>Physical death (return to ground)</a:t>
          </a:r>
          <a:endParaRPr lang="en-US" sz="2400" dirty="0"/>
        </a:p>
      </dgm:t>
    </dgm:pt>
    <dgm:pt modelId="{75DBBFD0-240D-4F57-86A0-F5696650A3EA}" type="parTrans" cxnId="{BE1880F7-A460-45A4-968E-4BABEEDE5868}">
      <dgm:prSet/>
      <dgm:spPr/>
      <dgm:t>
        <a:bodyPr/>
        <a:lstStyle/>
        <a:p>
          <a:endParaRPr lang="en-US" sz="2400"/>
        </a:p>
      </dgm:t>
    </dgm:pt>
    <dgm:pt modelId="{7ED36993-7F25-4DF2-9123-24DAD92B92A7}" type="sibTrans" cxnId="{BE1880F7-A460-45A4-968E-4BABEEDE5868}">
      <dgm:prSet/>
      <dgm:spPr/>
      <dgm:t>
        <a:bodyPr/>
        <a:lstStyle/>
        <a:p>
          <a:endParaRPr lang="en-US" sz="2400"/>
        </a:p>
      </dgm:t>
    </dgm:pt>
    <dgm:pt modelId="{3DDDF5DF-7C8C-459B-9D2B-056FD2027B1F}">
      <dgm:prSet custT="1"/>
      <dgm:spPr/>
      <dgm:t>
        <a:bodyPr/>
        <a:lstStyle/>
        <a:p>
          <a:r>
            <a:rPr lang="en-US" sz="2400"/>
            <a:t>Man remains a vegetarian</a:t>
          </a:r>
          <a:endParaRPr lang="en-US" sz="2400" dirty="0"/>
        </a:p>
      </dgm:t>
    </dgm:pt>
    <dgm:pt modelId="{1292A1FB-7825-4179-AB0C-3C45E260866D}" type="parTrans" cxnId="{ACF7AA3E-261B-4BCE-8408-377DD1B60FF1}">
      <dgm:prSet/>
      <dgm:spPr/>
      <dgm:t>
        <a:bodyPr/>
        <a:lstStyle/>
        <a:p>
          <a:endParaRPr lang="en-US" sz="2400"/>
        </a:p>
      </dgm:t>
    </dgm:pt>
    <dgm:pt modelId="{896BAC97-C637-41EF-8137-ADD96ECDD467}" type="sibTrans" cxnId="{ACF7AA3E-261B-4BCE-8408-377DD1B60FF1}">
      <dgm:prSet/>
      <dgm:spPr/>
      <dgm:t>
        <a:bodyPr/>
        <a:lstStyle/>
        <a:p>
          <a:endParaRPr lang="en-US" sz="2400"/>
        </a:p>
      </dgm:t>
    </dgm:pt>
    <dgm:pt modelId="{D6E1EDA4-8902-4FB8-8C04-233D03C0E380}">
      <dgm:prSet custT="1"/>
      <dgm:spPr/>
      <dgm:t>
        <a:bodyPr/>
        <a:lstStyle/>
        <a:p>
          <a:r>
            <a:rPr lang="en-US" sz="2400"/>
            <a:t>Token of the Covenant</a:t>
          </a:r>
          <a:endParaRPr lang="en-US" sz="2400" dirty="0"/>
        </a:p>
      </dgm:t>
    </dgm:pt>
    <dgm:pt modelId="{1FB1CA49-C510-40D1-8C50-8CE175E75408}" type="parTrans" cxnId="{7B607504-F01F-47D0-8FCC-E4E5BD4DF631}">
      <dgm:prSet/>
      <dgm:spPr/>
      <dgm:t>
        <a:bodyPr/>
        <a:lstStyle/>
        <a:p>
          <a:endParaRPr lang="en-US" sz="2400"/>
        </a:p>
      </dgm:t>
    </dgm:pt>
    <dgm:pt modelId="{B1FC7AAA-BA99-4D2E-BBA2-143C5FE3E27E}" type="sibTrans" cxnId="{7B607504-F01F-47D0-8FCC-E4E5BD4DF631}">
      <dgm:prSet/>
      <dgm:spPr/>
      <dgm:t>
        <a:bodyPr/>
        <a:lstStyle/>
        <a:p>
          <a:endParaRPr lang="en-US" sz="2400"/>
        </a:p>
      </dgm:t>
    </dgm:pt>
    <dgm:pt modelId="{04A24EC9-E7B7-47E5-8281-D3DBFF452403}">
      <dgm:prSet custT="1"/>
      <dgm:spPr/>
      <dgm:t>
        <a:bodyPr/>
        <a:lstStyle/>
        <a:p>
          <a:r>
            <a:rPr lang="en-US" sz="2400" dirty="0"/>
            <a:t>Spiritual death </a:t>
          </a:r>
        </a:p>
      </dgm:t>
    </dgm:pt>
    <dgm:pt modelId="{DF910837-BE85-4623-BF2A-7EF92B0A3C49}" type="parTrans" cxnId="{ACBBC522-C117-4C30-A1DF-34DC66DAC428}">
      <dgm:prSet/>
      <dgm:spPr/>
      <dgm:t>
        <a:bodyPr/>
        <a:lstStyle/>
        <a:p>
          <a:endParaRPr lang="en-US" sz="2400"/>
        </a:p>
      </dgm:t>
    </dgm:pt>
    <dgm:pt modelId="{AE8DDDE8-9374-42AA-A028-4BC984ECF33B}" type="sibTrans" cxnId="{ACBBC522-C117-4C30-A1DF-34DC66DAC428}">
      <dgm:prSet/>
      <dgm:spPr/>
      <dgm:t>
        <a:bodyPr/>
        <a:lstStyle/>
        <a:p>
          <a:endParaRPr lang="en-US" sz="2400"/>
        </a:p>
      </dgm:t>
    </dgm:pt>
    <dgm:pt modelId="{51CDB61F-2F19-485B-9493-1F3AB33A4E14}" type="pres">
      <dgm:prSet presAssocID="{713F57C8-72BC-4B58-B779-7E667390F35F}" presName="linear" presStyleCnt="0">
        <dgm:presLayoutVars>
          <dgm:dir/>
          <dgm:animLvl val="lvl"/>
          <dgm:resizeHandles val="exact"/>
        </dgm:presLayoutVars>
      </dgm:prSet>
      <dgm:spPr/>
    </dgm:pt>
    <dgm:pt modelId="{3F40C53C-AD15-4262-86B5-D28578324D6A}" type="pres">
      <dgm:prSet presAssocID="{4161DF53-A287-4C5D-A72D-C62691D2152B}" presName="parentLin" presStyleCnt="0"/>
      <dgm:spPr/>
    </dgm:pt>
    <dgm:pt modelId="{2E3B5210-B72A-4883-AEE5-0B8D0375D903}" type="pres">
      <dgm:prSet presAssocID="{4161DF53-A287-4C5D-A72D-C62691D2152B}" presName="parentLeftMargin" presStyleLbl="node1" presStyleIdx="0" presStyleCnt="3"/>
      <dgm:spPr/>
    </dgm:pt>
    <dgm:pt modelId="{3F2CCEC6-4A85-42F8-9646-C0EF824C4076}" type="pres">
      <dgm:prSet presAssocID="{4161DF53-A287-4C5D-A72D-C62691D2152B}" presName="parentText" presStyleLbl="node1" presStyleIdx="0" presStyleCnt="3">
        <dgm:presLayoutVars>
          <dgm:chMax val="0"/>
          <dgm:bulletEnabled val="1"/>
        </dgm:presLayoutVars>
      </dgm:prSet>
      <dgm:spPr/>
    </dgm:pt>
    <dgm:pt modelId="{392F77AC-7533-4660-9143-837FBC0F1616}" type="pres">
      <dgm:prSet presAssocID="{4161DF53-A287-4C5D-A72D-C62691D2152B}" presName="negativeSpace" presStyleCnt="0"/>
      <dgm:spPr/>
    </dgm:pt>
    <dgm:pt modelId="{7E03171B-1EEB-4EA4-AF12-B13D0CBFF64C}" type="pres">
      <dgm:prSet presAssocID="{4161DF53-A287-4C5D-A72D-C62691D2152B}" presName="childText" presStyleLbl="conFgAcc1" presStyleIdx="0" presStyleCnt="3">
        <dgm:presLayoutVars>
          <dgm:bulletEnabled val="1"/>
        </dgm:presLayoutVars>
      </dgm:prSet>
      <dgm:spPr/>
    </dgm:pt>
    <dgm:pt modelId="{347EBF07-E41C-4615-A1F0-500127B770A1}" type="pres">
      <dgm:prSet presAssocID="{4AD387AF-09B6-4B26-A14D-5790CD73BD3F}" presName="spaceBetweenRectangles" presStyleCnt="0"/>
      <dgm:spPr/>
    </dgm:pt>
    <dgm:pt modelId="{A9B76E83-30BF-4C09-9BAA-059C4A62E5F9}" type="pres">
      <dgm:prSet presAssocID="{8619A6CA-B4D5-4C94-A5AC-887E5FEC8D96}" presName="parentLin" presStyleCnt="0"/>
      <dgm:spPr/>
    </dgm:pt>
    <dgm:pt modelId="{156D7D19-F60A-4540-B5D1-65535DDEA399}" type="pres">
      <dgm:prSet presAssocID="{8619A6CA-B4D5-4C94-A5AC-887E5FEC8D96}" presName="parentLeftMargin" presStyleLbl="node1" presStyleIdx="0" presStyleCnt="3"/>
      <dgm:spPr/>
    </dgm:pt>
    <dgm:pt modelId="{94381345-AB3C-4138-8B96-4C207B5B777E}" type="pres">
      <dgm:prSet presAssocID="{8619A6CA-B4D5-4C94-A5AC-887E5FEC8D96}" presName="parentText" presStyleLbl="node1" presStyleIdx="1" presStyleCnt="3">
        <dgm:presLayoutVars>
          <dgm:chMax val="0"/>
          <dgm:bulletEnabled val="1"/>
        </dgm:presLayoutVars>
      </dgm:prSet>
      <dgm:spPr/>
    </dgm:pt>
    <dgm:pt modelId="{9015BB4F-FAFF-428C-9D98-A6F1DD479038}" type="pres">
      <dgm:prSet presAssocID="{8619A6CA-B4D5-4C94-A5AC-887E5FEC8D96}" presName="negativeSpace" presStyleCnt="0"/>
      <dgm:spPr/>
    </dgm:pt>
    <dgm:pt modelId="{6B51D23F-E8C5-4BC3-ABE5-9FE3345E2146}" type="pres">
      <dgm:prSet presAssocID="{8619A6CA-B4D5-4C94-A5AC-887E5FEC8D96}" presName="childText" presStyleLbl="conFgAcc1" presStyleIdx="1" presStyleCnt="3">
        <dgm:presLayoutVars>
          <dgm:bulletEnabled val="1"/>
        </dgm:presLayoutVars>
      </dgm:prSet>
      <dgm:spPr/>
    </dgm:pt>
    <dgm:pt modelId="{2B51879D-5D4F-497F-B3A3-600CE2EDC4F6}" type="pres">
      <dgm:prSet presAssocID="{8F3F51D7-DBF9-4873-B974-F9F41F852614}" presName="spaceBetweenRectangles" presStyleCnt="0"/>
      <dgm:spPr/>
    </dgm:pt>
    <dgm:pt modelId="{F33C2EE5-9761-4040-B1BD-A11AE814F36E}" type="pres">
      <dgm:prSet presAssocID="{D6E1EDA4-8902-4FB8-8C04-233D03C0E380}" presName="parentLin" presStyleCnt="0"/>
      <dgm:spPr/>
    </dgm:pt>
    <dgm:pt modelId="{26220FC1-3CDA-439F-AAB9-5899771C96AF}" type="pres">
      <dgm:prSet presAssocID="{D6E1EDA4-8902-4FB8-8C04-233D03C0E380}" presName="parentLeftMargin" presStyleLbl="node1" presStyleIdx="1" presStyleCnt="3"/>
      <dgm:spPr/>
    </dgm:pt>
    <dgm:pt modelId="{F9FE7264-C88B-4D2B-9192-C405730A0601}" type="pres">
      <dgm:prSet presAssocID="{D6E1EDA4-8902-4FB8-8C04-233D03C0E380}" presName="parentText" presStyleLbl="node1" presStyleIdx="2" presStyleCnt="3">
        <dgm:presLayoutVars>
          <dgm:chMax val="0"/>
          <dgm:bulletEnabled val="1"/>
        </dgm:presLayoutVars>
      </dgm:prSet>
      <dgm:spPr/>
    </dgm:pt>
    <dgm:pt modelId="{C4AC0041-4331-4F95-ABC7-F4356A9F88CD}" type="pres">
      <dgm:prSet presAssocID="{D6E1EDA4-8902-4FB8-8C04-233D03C0E380}" presName="negativeSpace" presStyleCnt="0"/>
      <dgm:spPr/>
    </dgm:pt>
    <dgm:pt modelId="{85985B3D-30B8-45CC-86CE-E2A84E5B953D}" type="pres">
      <dgm:prSet presAssocID="{D6E1EDA4-8902-4FB8-8C04-233D03C0E380}" presName="childText" presStyleLbl="conFgAcc1" presStyleIdx="2" presStyleCnt="3">
        <dgm:presLayoutVars>
          <dgm:bulletEnabled val="1"/>
        </dgm:presLayoutVars>
      </dgm:prSet>
      <dgm:spPr/>
    </dgm:pt>
  </dgm:ptLst>
  <dgm:cxnLst>
    <dgm:cxn modelId="{7B607504-F01F-47D0-8FCC-E4E5BD4DF631}" srcId="{713F57C8-72BC-4B58-B779-7E667390F35F}" destId="{D6E1EDA4-8902-4FB8-8C04-233D03C0E380}" srcOrd="2" destOrd="0" parTransId="{1FB1CA49-C510-40D1-8C50-8CE175E75408}" sibTransId="{B1FC7AAA-BA99-4D2E-BBA2-143C5FE3E27E}"/>
    <dgm:cxn modelId="{ACBBC522-C117-4C30-A1DF-34DC66DAC428}" srcId="{D6E1EDA4-8902-4FB8-8C04-233D03C0E380}" destId="{04A24EC9-E7B7-47E5-8281-D3DBFF452403}" srcOrd="0" destOrd="0" parTransId="{DF910837-BE85-4623-BF2A-7EF92B0A3C49}" sibTransId="{AE8DDDE8-9374-42AA-A028-4BC984ECF33B}"/>
    <dgm:cxn modelId="{3AB86226-ABA6-4412-B802-ADFA93C6FFD0}" type="presOf" srcId="{C2907FB3-CCB9-42DF-9420-35924C833E05}" destId="{6B51D23F-E8C5-4BC3-ABE5-9FE3345E2146}" srcOrd="0" destOrd="0" presId="urn:microsoft.com/office/officeart/2005/8/layout/list1"/>
    <dgm:cxn modelId="{1BB39329-D5D4-492F-BE63-AFA19E866471}" type="presOf" srcId="{04A24EC9-E7B7-47E5-8281-D3DBFF452403}" destId="{85985B3D-30B8-45CC-86CE-E2A84E5B953D}" srcOrd="0" destOrd="0" presId="urn:microsoft.com/office/officeart/2005/8/layout/list1"/>
    <dgm:cxn modelId="{DD6AB32A-0C61-4BCD-9EFE-6B3C09D71493}" srcId="{8619A6CA-B4D5-4C94-A5AC-887E5FEC8D96}" destId="{E6E6BB2D-F663-4451-8DCA-64E5E3BF6833}" srcOrd="3" destOrd="0" parTransId="{8BDC745B-38F9-405E-9D1A-D316399C7D38}" sibTransId="{C5253ED3-D3B6-411E-92F2-E5849EB5A800}"/>
    <dgm:cxn modelId="{61BC7038-8991-40E6-8C5D-FBE594F28803}" type="presOf" srcId="{F3443FC2-7D26-4F42-989D-C63AA4075061}" destId="{7E03171B-1EEB-4EA4-AF12-B13D0CBFF64C}" srcOrd="0" destOrd="0" presId="urn:microsoft.com/office/officeart/2005/8/layout/list1"/>
    <dgm:cxn modelId="{ACF7AA3E-261B-4BCE-8408-377DD1B60FF1}" srcId="{8619A6CA-B4D5-4C94-A5AC-887E5FEC8D96}" destId="{3DDDF5DF-7C8C-459B-9D2B-056FD2027B1F}" srcOrd="5" destOrd="0" parTransId="{1292A1FB-7825-4179-AB0C-3C45E260866D}" sibTransId="{896BAC97-C637-41EF-8137-ADD96ECDD467}"/>
    <dgm:cxn modelId="{8F8CEB5E-6273-4E07-B1C1-290383184C60}" srcId="{713F57C8-72BC-4B58-B779-7E667390F35F}" destId="{4161DF53-A287-4C5D-A72D-C62691D2152B}" srcOrd="0" destOrd="0" parTransId="{8082FED0-2443-4A18-A34F-8BBFFDF7CBAE}" sibTransId="{4AD387AF-09B6-4B26-A14D-5790CD73BD3F}"/>
    <dgm:cxn modelId="{3EB32041-CCC6-4B30-B4C2-652D56A5429D}" type="presOf" srcId="{3DDDF5DF-7C8C-459B-9D2B-056FD2027B1F}" destId="{6B51D23F-E8C5-4BC3-ABE5-9FE3345E2146}" srcOrd="0" destOrd="5" presId="urn:microsoft.com/office/officeart/2005/8/layout/list1"/>
    <dgm:cxn modelId="{E33BCB62-7B84-467B-AF07-7526D75010D8}" srcId="{713F57C8-72BC-4B58-B779-7E667390F35F}" destId="{8619A6CA-B4D5-4C94-A5AC-887E5FEC8D96}" srcOrd="1" destOrd="0" parTransId="{C4C7B0E2-77E3-443E-97E1-C5891BB84475}" sibTransId="{8F3F51D7-DBF9-4873-B974-F9F41F852614}"/>
    <dgm:cxn modelId="{4881E262-73B3-4607-9E7F-CE9664F89CDA}" type="presOf" srcId="{8619A6CA-B4D5-4C94-A5AC-887E5FEC8D96}" destId="{94381345-AB3C-4138-8B96-4C207B5B777E}" srcOrd="1" destOrd="0" presId="urn:microsoft.com/office/officeart/2005/8/layout/list1"/>
    <dgm:cxn modelId="{5717ED64-09D0-49FA-A989-7A45B6AE9B7A}" type="presOf" srcId="{4161DF53-A287-4C5D-A72D-C62691D2152B}" destId="{2E3B5210-B72A-4883-AEE5-0B8D0375D903}" srcOrd="0" destOrd="0" presId="urn:microsoft.com/office/officeart/2005/8/layout/list1"/>
    <dgm:cxn modelId="{82FF064D-0D63-4403-B823-69B2FFECBB4E}" type="presOf" srcId="{8619A6CA-B4D5-4C94-A5AC-887E5FEC8D96}" destId="{156D7D19-F60A-4540-B5D1-65535DDEA399}" srcOrd="0" destOrd="0" presId="urn:microsoft.com/office/officeart/2005/8/layout/list1"/>
    <dgm:cxn modelId="{1DC22670-E6A8-43C1-A221-6A5E92F26719}" type="presOf" srcId="{713F57C8-72BC-4B58-B779-7E667390F35F}" destId="{51CDB61F-2F19-485B-9493-1F3AB33A4E14}" srcOrd="0" destOrd="0" presId="urn:microsoft.com/office/officeart/2005/8/layout/list1"/>
    <dgm:cxn modelId="{AD7C1E54-863A-4293-82A8-E62E668AF0D5}" type="presOf" srcId="{6A2271B3-60AD-4532-8E49-D0E542BF3876}" destId="{6B51D23F-E8C5-4BC3-ABE5-9FE3345E2146}" srcOrd="0" destOrd="1" presId="urn:microsoft.com/office/officeart/2005/8/layout/list1"/>
    <dgm:cxn modelId="{88253057-52C1-4773-920B-EE7508B47FA8}" type="presOf" srcId="{9EEA23A3-7DE1-4399-AD6A-77BA8ACB9DFD}" destId="{6B51D23F-E8C5-4BC3-ABE5-9FE3345E2146}" srcOrd="0" destOrd="4" presId="urn:microsoft.com/office/officeart/2005/8/layout/list1"/>
    <dgm:cxn modelId="{857C1A8E-9DFF-4053-8441-FF1F4C52B5A8}" srcId="{8619A6CA-B4D5-4C94-A5AC-887E5FEC8D96}" destId="{6A2271B3-60AD-4532-8E49-D0E542BF3876}" srcOrd="1" destOrd="0" parTransId="{091F0DF0-600F-4766-AC32-880930529A82}" sibTransId="{BBEE5AC9-EBF7-46AB-AA4F-5CE2A6B95B94}"/>
    <dgm:cxn modelId="{2E3F3697-697A-4ECA-9DE7-E6DF1AE466AB}" type="presOf" srcId="{E6E6BB2D-F663-4451-8DCA-64E5E3BF6833}" destId="{6B51D23F-E8C5-4BC3-ABE5-9FE3345E2146}" srcOrd="0" destOrd="3" presId="urn:microsoft.com/office/officeart/2005/8/layout/list1"/>
    <dgm:cxn modelId="{773342A8-719E-4285-8883-6CC4CDEA988B}" srcId="{4161DF53-A287-4C5D-A72D-C62691D2152B}" destId="{F3443FC2-7D26-4F42-989D-C63AA4075061}" srcOrd="0" destOrd="0" parTransId="{5538EE45-BCD1-4359-A515-937844A8BECF}" sibTransId="{3A437E83-3AA1-4B9F-8248-0B27947A6A54}"/>
    <dgm:cxn modelId="{B5B888B8-023D-4189-B10B-E00C0499A4F6}" srcId="{8619A6CA-B4D5-4C94-A5AC-887E5FEC8D96}" destId="{5FF9B92F-C15D-492B-82E8-EF81CD22FB8F}" srcOrd="2" destOrd="0" parTransId="{F0A771D0-31AD-40D8-87EB-C6160A173369}" sibTransId="{F4D386A5-8DAA-46A2-9FAE-E69C2B910559}"/>
    <dgm:cxn modelId="{2A13F5C2-5CAC-42B9-91E0-36E81914C8C0}" type="presOf" srcId="{4161DF53-A287-4C5D-A72D-C62691D2152B}" destId="{3F2CCEC6-4A85-42F8-9646-C0EF824C4076}" srcOrd="1" destOrd="0" presId="urn:microsoft.com/office/officeart/2005/8/layout/list1"/>
    <dgm:cxn modelId="{7189C9D1-353B-4477-8BAE-123A0207FF1A}" type="presOf" srcId="{5FF9B92F-C15D-492B-82E8-EF81CD22FB8F}" destId="{6B51D23F-E8C5-4BC3-ABE5-9FE3345E2146}" srcOrd="0" destOrd="2" presId="urn:microsoft.com/office/officeart/2005/8/layout/list1"/>
    <dgm:cxn modelId="{1D47D3DC-6262-419E-93AD-975E539F365E}" type="presOf" srcId="{D6E1EDA4-8902-4FB8-8C04-233D03C0E380}" destId="{26220FC1-3CDA-439F-AAB9-5899771C96AF}" srcOrd="0" destOrd="0" presId="urn:microsoft.com/office/officeart/2005/8/layout/list1"/>
    <dgm:cxn modelId="{03C4FAED-3B67-4F9B-8C2E-938446BC5F57}" type="presOf" srcId="{D6E1EDA4-8902-4FB8-8C04-233D03C0E380}" destId="{F9FE7264-C88B-4D2B-9192-C405730A0601}" srcOrd="1" destOrd="0" presId="urn:microsoft.com/office/officeart/2005/8/layout/list1"/>
    <dgm:cxn modelId="{B6541CF4-30E4-42BD-A050-7523464E5E2E}" srcId="{8619A6CA-B4D5-4C94-A5AC-887E5FEC8D96}" destId="{C2907FB3-CCB9-42DF-9420-35924C833E05}" srcOrd="0" destOrd="0" parTransId="{7799CE55-C572-4655-97E0-41829B88194E}" sibTransId="{F19E3AD5-CB8C-4588-A58A-516EBEA3D4C0}"/>
    <dgm:cxn modelId="{BE1880F7-A460-45A4-968E-4BABEEDE5868}" srcId="{8619A6CA-B4D5-4C94-A5AC-887E5FEC8D96}" destId="{9EEA23A3-7DE1-4399-AD6A-77BA8ACB9DFD}" srcOrd="4" destOrd="0" parTransId="{75DBBFD0-240D-4F57-86A0-F5696650A3EA}" sibTransId="{7ED36993-7F25-4DF2-9123-24DAD92B92A7}"/>
    <dgm:cxn modelId="{9EA03AEB-24C3-4FE4-88D0-6EE83DD3AEEA}" type="presParOf" srcId="{51CDB61F-2F19-485B-9493-1F3AB33A4E14}" destId="{3F40C53C-AD15-4262-86B5-D28578324D6A}" srcOrd="0" destOrd="0" presId="urn:microsoft.com/office/officeart/2005/8/layout/list1"/>
    <dgm:cxn modelId="{D3FA9264-CD5E-4BCE-8EE6-2F2EE0FA154B}" type="presParOf" srcId="{3F40C53C-AD15-4262-86B5-D28578324D6A}" destId="{2E3B5210-B72A-4883-AEE5-0B8D0375D903}" srcOrd="0" destOrd="0" presId="urn:microsoft.com/office/officeart/2005/8/layout/list1"/>
    <dgm:cxn modelId="{BBAFD2D1-A588-420C-88AD-DA56FC5D0D81}" type="presParOf" srcId="{3F40C53C-AD15-4262-86B5-D28578324D6A}" destId="{3F2CCEC6-4A85-42F8-9646-C0EF824C4076}" srcOrd="1" destOrd="0" presId="urn:microsoft.com/office/officeart/2005/8/layout/list1"/>
    <dgm:cxn modelId="{A40E2119-52A1-4301-9503-A3C65B02BFBF}" type="presParOf" srcId="{51CDB61F-2F19-485B-9493-1F3AB33A4E14}" destId="{392F77AC-7533-4660-9143-837FBC0F1616}" srcOrd="1" destOrd="0" presId="urn:microsoft.com/office/officeart/2005/8/layout/list1"/>
    <dgm:cxn modelId="{D5C0BA51-634E-40F5-9023-F8E0B96845B6}" type="presParOf" srcId="{51CDB61F-2F19-485B-9493-1F3AB33A4E14}" destId="{7E03171B-1EEB-4EA4-AF12-B13D0CBFF64C}" srcOrd="2" destOrd="0" presId="urn:microsoft.com/office/officeart/2005/8/layout/list1"/>
    <dgm:cxn modelId="{46A37429-040A-4684-9BEB-F5DD21B8F4AA}" type="presParOf" srcId="{51CDB61F-2F19-485B-9493-1F3AB33A4E14}" destId="{347EBF07-E41C-4615-A1F0-500127B770A1}" srcOrd="3" destOrd="0" presId="urn:microsoft.com/office/officeart/2005/8/layout/list1"/>
    <dgm:cxn modelId="{818E9DC0-FB8E-46AC-940A-9E4697242FC5}" type="presParOf" srcId="{51CDB61F-2F19-485B-9493-1F3AB33A4E14}" destId="{A9B76E83-30BF-4C09-9BAA-059C4A62E5F9}" srcOrd="4" destOrd="0" presId="urn:microsoft.com/office/officeart/2005/8/layout/list1"/>
    <dgm:cxn modelId="{CEA34B58-1592-47FE-A24B-C591B5733E2E}" type="presParOf" srcId="{A9B76E83-30BF-4C09-9BAA-059C4A62E5F9}" destId="{156D7D19-F60A-4540-B5D1-65535DDEA399}" srcOrd="0" destOrd="0" presId="urn:microsoft.com/office/officeart/2005/8/layout/list1"/>
    <dgm:cxn modelId="{7D8F597A-9E69-4B38-9353-1305000C2665}" type="presParOf" srcId="{A9B76E83-30BF-4C09-9BAA-059C4A62E5F9}" destId="{94381345-AB3C-4138-8B96-4C207B5B777E}" srcOrd="1" destOrd="0" presId="urn:microsoft.com/office/officeart/2005/8/layout/list1"/>
    <dgm:cxn modelId="{A51B5920-C333-40D9-A3DB-D95D86B6DBCA}" type="presParOf" srcId="{51CDB61F-2F19-485B-9493-1F3AB33A4E14}" destId="{9015BB4F-FAFF-428C-9D98-A6F1DD479038}" srcOrd="5" destOrd="0" presId="urn:microsoft.com/office/officeart/2005/8/layout/list1"/>
    <dgm:cxn modelId="{CD4F0BB3-967F-47B1-BC4B-A3B3CD31DA6C}" type="presParOf" srcId="{51CDB61F-2F19-485B-9493-1F3AB33A4E14}" destId="{6B51D23F-E8C5-4BC3-ABE5-9FE3345E2146}" srcOrd="6" destOrd="0" presId="urn:microsoft.com/office/officeart/2005/8/layout/list1"/>
    <dgm:cxn modelId="{A0607BFB-527E-434B-895C-48DC800CB314}" type="presParOf" srcId="{51CDB61F-2F19-485B-9493-1F3AB33A4E14}" destId="{2B51879D-5D4F-497F-B3A3-600CE2EDC4F6}" srcOrd="7" destOrd="0" presId="urn:microsoft.com/office/officeart/2005/8/layout/list1"/>
    <dgm:cxn modelId="{02226B4C-C203-453E-B089-7139058E5FA4}" type="presParOf" srcId="{51CDB61F-2F19-485B-9493-1F3AB33A4E14}" destId="{F33C2EE5-9761-4040-B1BD-A11AE814F36E}" srcOrd="8" destOrd="0" presId="urn:microsoft.com/office/officeart/2005/8/layout/list1"/>
    <dgm:cxn modelId="{1094E43A-9F6A-46C0-9417-DC6751ED280E}" type="presParOf" srcId="{F33C2EE5-9761-4040-B1BD-A11AE814F36E}" destId="{26220FC1-3CDA-439F-AAB9-5899771C96AF}" srcOrd="0" destOrd="0" presId="urn:microsoft.com/office/officeart/2005/8/layout/list1"/>
    <dgm:cxn modelId="{FA58F545-4175-4A7A-98B6-D935A7ED0AC5}" type="presParOf" srcId="{F33C2EE5-9761-4040-B1BD-A11AE814F36E}" destId="{F9FE7264-C88B-4D2B-9192-C405730A0601}" srcOrd="1" destOrd="0" presId="urn:microsoft.com/office/officeart/2005/8/layout/list1"/>
    <dgm:cxn modelId="{04DFE05F-7361-4772-BD0E-ED5D16906B96}" type="presParOf" srcId="{51CDB61F-2F19-485B-9493-1F3AB33A4E14}" destId="{C4AC0041-4331-4F95-ABC7-F4356A9F88CD}" srcOrd="9" destOrd="0" presId="urn:microsoft.com/office/officeart/2005/8/layout/list1"/>
    <dgm:cxn modelId="{D8576952-C554-4A57-931C-014BBA48D209}" type="presParOf" srcId="{51CDB61F-2F19-485B-9493-1F3AB33A4E14}" destId="{85985B3D-30B8-45CC-86CE-E2A84E5B953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F8A36EEF-457A-4BB5-AFF9-046C4547DA6D}">
      <dgm:prSet custT="1"/>
      <dgm:spPr/>
      <dgm:t>
        <a:bodyPr/>
        <a:lstStyle/>
        <a:p>
          <a:r>
            <a:rPr lang="en-US" sz="2400" dirty="0"/>
            <a:t>God and Noah (as the representative for mankind)</a:t>
          </a:r>
        </a:p>
      </dgm:t>
    </dgm:pt>
    <dgm:pt modelId="{F835C292-0D31-4C82-899B-31D0F1415F08}" type="parTrans" cxnId="{EF6B8A4F-167A-4840-ACCB-A11536EA8CB7}">
      <dgm:prSet/>
      <dgm:spPr/>
      <dgm:t>
        <a:bodyPr/>
        <a:lstStyle/>
        <a:p>
          <a:endParaRPr lang="en-US" sz="2400"/>
        </a:p>
      </dgm:t>
    </dgm:pt>
    <dgm:pt modelId="{A46CE1F7-435A-4118-BB0F-1FBD43852F81}" type="sibTrans" cxnId="{EF6B8A4F-167A-4840-ACCB-A11536EA8CB7}">
      <dgm:prSet/>
      <dgm:spPr/>
      <dgm:t>
        <a:bodyPr/>
        <a:lstStyle/>
        <a:p>
          <a:endParaRPr lang="en-US" sz="2400"/>
        </a:p>
      </dgm:t>
    </dgm:pt>
    <dgm:pt modelId="{ECF66A0A-D5B7-4C3B-85A2-18E519274D12}">
      <dgm:prSet custT="1"/>
      <dgm:spPr/>
      <dgm:t>
        <a:bodyPr/>
        <a:lstStyle/>
        <a:p>
          <a:pPr algn="l"/>
          <a:r>
            <a:rPr lang="en-US" sz="2400" kern="1200" dirty="0">
              <a:solidFill>
                <a:prstClr val="white"/>
              </a:solidFill>
              <a:latin typeface="Calibri" panose="020F0502020204030204"/>
              <a:ea typeface="+mn-ea"/>
              <a:cs typeface="+mn-cs"/>
            </a:rPr>
            <a:t>Unconditional Covenant</a:t>
          </a:r>
        </a:p>
      </dgm:t>
    </dgm:pt>
    <dgm:pt modelId="{9307C7FA-B2B5-46A9-A978-1817FF454829}" type="parTrans" cxnId="{1D9FA47C-4231-47D0-A3E1-B001D7240121}">
      <dgm:prSet/>
      <dgm:spPr/>
      <dgm:t>
        <a:bodyPr/>
        <a:lstStyle/>
        <a:p>
          <a:endParaRPr lang="en-US" sz="2400"/>
        </a:p>
      </dgm:t>
    </dgm:pt>
    <dgm:pt modelId="{96574F5B-CDF2-40C9-A2A2-B6E733B1B9DA}" type="sibTrans" cxnId="{1D9FA47C-4231-47D0-A3E1-B001D7240121}">
      <dgm:prSet/>
      <dgm:spPr/>
      <dgm:t>
        <a:bodyPr/>
        <a:lstStyle/>
        <a:p>
          <a:endParaRPr lang="en-US" sz="2400"/>
        </a:p>
      </dgm:t>
    </dgm:pt>
    <dgm:pt modelId="{9C3ADC97-46E9-4C26-A070-4BBBCD79750A}">
      <dgm:prSet custT="1"/>
      <dgm:spPr/>
      <dgm:t>
        <a:bodyPr/>
        <a:lstStyle/>
        <a:p>
          <a:r>
            <a:rPr lang="en-US" sz="2400" dirty="0"/>
            <a:t>Be fruitful, multiply and fill the earth</a:t>
          </a:r>
        </a:p>
      </dgm:t>
    </dgm:pt>
    <dgm:pt modelId="{6C8A2104-DD7E-469B-B903-095F45779872}" type="parTrans" cxnId="{BDB60087-B158-4C57-BB8B-952327564229}">
      <dgm:prSet/>
      <dgm:spPr/>
      <dgm:t>
        <a:bodyPr/>
        <a:lstStyle/>
        <a:p>
          <a:endParaRPr lang="en-US" sz="2400"/>
        </a:p>
      </dgm:t>
    </dgm:pt>
    <dgm:pt modelId="{07D8EF6E-08EB-4DDE-846F-29D55AEC11A7}" type="sibTrans" cxnId="{BDB60087-B158-4C57-BB8B-952327564229}">
      <dgm:prSet/>
      <dgm:spPr/>
      <dgm:t>
        <a:bodyPr/>
        <a:lstStyle/>
        <a:p>
          <a:endParaRPr lang="en-US" sz="2400"/>
        </a:p>
      </dgm:t>
    </dgm:pt>
    <dgm:pt modelId="{A20F5FB1-D88B-47FF-BC24-11593B4E3F13}">
      <dgm:prSet custT="1"/>
      <dgm:spPr/>
      <dgm:t>
        <a:bodyPr/>
        <a:lstStyle/>
        <a:p>
          <a:r>
            <a:rPr lang="en-US" sz="2400"/>
            <a:t>Man to be feared by animals</a:t>
          </a:r>
          <a:endParaRPr lang="en-US" sz="2400" dirty="0"/>
        </a:p>
      </dgm:t>
    </dgm:pt>
    <dgm:pt modelId="{0624E288-3589-4682-BA9E-0D3DA6796177}" type="parTrans" cxnId="{0B6A3FF1-FCCC-4EC2-82C7-89FFABB0F160}">
      <dgm:prSet/>
      <dgm:spPr/>
      <dgm:t>
        <a:bodyPr/>
        <a:lstStyle/>
        <a:p>
          <a:endParaRPr lang="en-US" sz="2400"/>
        </a:p>
      </dgm:t>
    </dgm:pt>
    <dgm:pt modelId="{FEE8D0B8-6457-4B54-ACEE-9CB0BECAC9FE}" type="sibTrans" cxnId="{0B6A3FF1-FCCC-4EC2-82C7-89FFABB0F160}">
      <dgm:prSet/>
      <dgm:spPr/>
      <dgm:t>
        <a:bodyPr/>
        <a:lstStyle/>
        <a:p>
          <a:endParaRPr lang="en-US" sz="2400"/>
        </a:p>
      </dgm:t>
    </dgm:pt>
    <dgm:pt modelId="{93D159DE-C32A-4364-9C50-32BC2632C3F7}">
      <dgm:prSet custT="1"/>
      <dgm:spPr/>
      <dgm:t>
        <a:bodyPr/>
        <a:lstStyle/>
        <a:p>
          <a:r>
            <a:rPr lang="en-US" sz="2400"/>
            <a:t>Mankind allowed to eat meat</a:t>
          </a:r>
          <a:endParaRPr lang="en-US" sz="2400" dirty="0"/>
        </a:p>
      </dgm:t>
    </dgm:pt>
    <dgm:pt modelId="{663BFFC9-5613-41CD-A013-9AFA4BCC7BB9}" type="parTrans" cxnId="{9029B5C7-5906-4FEF-9F21-3C18FD63A5F4}">
      <dgm:prSet/>
      <dgm:spPr/>
      <dgm:t>
        <a:bodyPr/>
        <a:lstStyle/>
        <a:p>
          <a:endParaRPr lang="en-US" sz="2400"/>
        </a:p>
      </dgm:t>
    </dgm:pt>
    <dgm:pt modelId="{BC584F56-5E4D-4629-9AB7-0AE94CE6C177}" type="sibTrans" cxnId="{9029B5C7-5906-4FEF-9F21-3C18FD63A5F4}">
      <dgm:prSet/>
      <dgm:spPr/>
      <dgm:t>
        <a:bodyPr/>
        <a:lstStyle/>
        <a:p>
          <a:endParaRPr lang="en-US" sz="2400"/>
        </a:p>
      </dgm:t>
    </dgm:pt>
    <dgm:pt modelId="{61C86427-A7ED-454D-B6DA-C95D34CC009D}">
      <dgm:prSet custT="1"/>
      <dgm:spPr/>
      <dgm:t>
        <a:bodyPr/>
        <a:lstStyle/>
        <a:p>
          <a:r>
            <a:rPr lang="en-US" sz="2400"/>
            <a:t>Mankind not to eat or drink blood</a:t>
          </a:r>
          <a:endParaRPr lang="en-US" sz="2400" dirty="0"/>
        </a:p>
      </dgm:t>
    </dgm:pt>
    <dgm:pt modelId="{C101E6EE-A83D-41E2-BEF6-355754ABB79F}" type="parTrans" cxnId="{65751B63-2D07-43D4-A74E-9E1A010DFB18}">
      <dgm:prSet/>
      <dgm:spPr/>
      <dgm:t>
        <a:bodyPr/>
        <a:lstStyle/>
        <a:p>
          <a:endParaRPr lang="en-US" sz="2400"/>
        </a:p>
      </dgm:t>
    </dgm:pt>
    <dgm:pt modelId="{ECA6175E-8EF2-4CFE-98EB-C5A0951D706B}" type="sibTrans" cxnId="{65751B63-2D07-43D4-A74E-9E1A010DFB18}">
      <dgm:prSet/>
      <dgm:spPr/>
      <dgm:t>
        <a:bodyPr/>
        <a:lstStyle/>
        <a:p>
          <a:endParaRPr lang="en-US" sz="2400"/>
        </a:p>
      </dgm:t>
    </dgm:pt>
    <dgm:pt modelId="{7A3E8BFC-2E7B-4F90-810A-05FCBE7D36E4}">
      <dgm:prSet custT="1"/>
      <dgm:spPr/>
      <dgm:t>
        <a:bodyPr/>
        <a:lstStyle/>
        <a:p>
          <a:r>
            <a:rPr lang="en-US" sz="2400"/>
            <a:t>Institution of capital punishment</a:t>
          </a:r>
          <a:endParaRPr lang="en-US" sz="2400" dirty="0"/>
        </a:p>
      </dgm:t>
    </dgm:pt>
    <dgm:pt modelId="{288CD74C-1666-4523-90F7-673806748AB7}" type="parTrans" cxnId="{FC7813C4-9ABB-4E91-9211-B4E494E1C5ED}">
      <dgm:prSet/>
      <dgm:spPr/>
      <dgm:t>
        <a:bodyPr/>
        <a:lstStyle/>
        <a:p>
          <a:endParaRPr lang="en-US" sz="2400"/>
        </a:p>
      </dgm:t>
    </dgm:pt>
    <dgm:pt modelId="{FFFE0BDC-F6FF-4C9B-8DB7-09CC8608E3A0}" type="sibTrans" cxnId="{FC7813C4-9ABB-4E91-9211-B4E494E1C5ED}">
      <dgm:prSet/>
      <dgm:spPr/>
      <dgm:t>
        <a:bodyPr/>
        <a:lstStyle/>
        <a:p>
          <a:endParaRPr lang="en-US" sz="2400"/>
        </a:p>
      </dgm:t>
    </dgm:pt>
    <dgm:pt modelId="{17592C91-1C25-45B8-A43F-47E8B9F2648C}">
      <dgm:prSet custT="1"/>
      <dgm:spPr/>
      <dgm:t>
        <a:bodyPr/>
        <a:lstStyle/>
        <a:p>
          <a:r>
            <a:rPr lang="en-US" sz="2400"/>
            <a:t>Never again a universal flood</a:t>
          </a:r>
          <a:endParaRPr lang="en-US" sz="2400" dirty="0"/>
        </a:p>
      </dgm:t>
    </dgm:pt>
    <dgm:pt modelId="{83B7C76F-43BE-447E-AECD-4B9E152C6D5B}" type="parTrans" cxnId="{0EAD4470-4FD2-4FF9-80AF-B1ECD0BF733D}">
      <dgm:prSet/>
      <dgm:spPr/>
      <dgm:t>
        <a:bodyPr/>
        <a:lstStyle/>
        <a:p>
          <a:endParaRPr lang="en-US" sz="2400"/>
        </a:p>
      </dgm:t>
    </dgm:pt>
    <dgm:pt modelId="{734B1286-59EA-4A88-B55F-702B0BC5BFFA}" type="sibTrans" cxnId="{0EAD4470-4FD2-4FF9-80AF-B1ECD0BF733D}">
      <dgm:prSet/>
      <dgm:spPr/>
      <dgm:t>
        <a:bodyPr/>
        <a:lstStyle/>
        <a:p>
          <a:endParaRPr lang="en-US" sz="2400"/>
        </a:p>
      </dgm:t>
    </dgm:pt>
    <dgm:pt modelId="{C72AB04F-76A0-41BF-BED8-D8E35449D6BB}">
      <dgm:prSet custT="1"/>
      <dgm:spPr/>
      <dgm:t>
        <a:bodyPr/>
        <a:lstStyle/>
        <a:p>
          <a:r>
            <a:rPr lang="en-US" sz="2400"/>
            <a:t>Token of the Covenant</a:t>
          </a:r>
          <a:endParaRPr lang="en-US" sz="2400" dirty="0"/>
        </a:p>
      </dgm:t>
    </dgm:pt>
    <dgm:pt modelId="{633527C9-3567-47D9-A385-B483B5538132}" type="parTrans" cxnId="{A50FE49C-8F8F-4944-A34B-27C4D828B131}">
      <dgm:prSet/>
      <dgm:spPr/>
      <dgm:t>
        <a:bodyPr/>
        <a:lstStyle/>
        <a:p>
          <a:endParaRPr lang="en-US" sz="2400"/>
        </a:p>
      </dgm:t>
    </dgm:pt>
    <dgm:pt modelId="{7CF5D1F2-CADE-4E88-92DE-3EB1A2DCBEC1}" type="sibTrans" cxnId="{A50FE49C-8F8F-4944-A34B-27C4D828B131}">
      <dgm:prSet/>
      <dgm:spPr/>
      <dgm:t>
        <a:bodyPr/>
        <a:lstStyle/>
        <a:p>
          <a:endParaRPr lang="en-US" sz="2400"/>
        </a:p>
      </dgm:t>
    </dgm:pt>
    <dgm:pt modelId="{B95824FB-20C6-4EBF-BF09-C0609FC30A20}">
      <dgm:prSet custT="1"/>
      <dgm:spPr/>
      <dgm:t>
        <a:bodyPr/>
        <a:lstStyle/>
        <a:p>
          <a:r>
            <a:rPr lang="en-US" sz="2400"/>
            <a:t>Rainbow</a:t>
          </a:r>
          <a:endParaRPr lang="en-US" sz="2400" dirty="0"/>
        </a:p>
      </dgm:t>
    </dgm:pt>
    <dgm:pt modelId="{BA1F08E8-A9C6-4DE9-9B05-53388AE9E8F2}" type="parTrans" cxnId="{1DA87B02-FDC4-40B0-B277-C67095D813D6}">
      <dgm:prSet/>
      <dgm:spPr/>
      <dgm:t>
        <a:bodyPr/>
        <a:lstStyle/>
        <a:p>
          <a:endParaRPr lang="en-US" sz="2400"/>
        </a:p>
      </dgm:t>
    </dgm:pt>
    <dgm:pt modelId="{AA24FA99-F42C-47DF-8F13-32402771FD5C}" type="sibTrans" cxnId="{1DA87B02-FDC4-40B0-B277-C67095D813D6}">
      <dgm:prSet/>
      <dgm:spPr/>
      <dgm:t>
        <a:bodyPr/>
        <a:lstStyle/>
        <a:p>
          <a:endParaRPr lang="en-US" sz="2400"/>
        </a:p>
      </dgm:t>
    </dgm:pt>
    <dgm:pt modelId="{5734FB1A-717D-49B2-AE16-2F9D70A5FB01}" type="pres">
      <dgm:prSet presAssocID="{713F57C8-72BC-4B58-B779-7E667390F35F}" presName="linear" presStyleCnt="0">
        <dgm:presLayoutVars>
          <dgm:dir/>
          <dgm:animLvl val="lvl"/>
          <dgm:resizeHandles val="exact"/>
        </dgm:presLayoutVars>
      </dgm:prSet>
      <dgm:spPr/>
    </dgm:pt>
    <dgm:pt modelId="{E820B720-7F5F-4776-9E38-7E0763F616D5}" type="pres">
      <dgm:prSet presAssocID="{4161DF53-A287-4C5D-A72D-C62691D2152B}" presName="parentLin" presStyleCnt="0"/>
      <dgm:spPr/>
    </dgm:pt>
    <dgm:pt modelId="{7A55A6A4-4103-4674-949F-4319DC6E1DAC}" type="pres">
      <dgm:prSet presAssocID="{4161DF53-A287-4C5D-A72D-C62691D2152B}" presName="parentLeftMargin" presStyleLbl="node1" presStyleIdx="0" presStyleCnt="3"/>
      <dgm:spPr/>
    </dgm:pt>
    <dgm:pt modelId="{3B9224B2-E63F-401D-9E50-4E2EBE1A34E1}" type="pres">
      <dgm:prSet presAssocID="{4161DF53-A287-4C5D-A72D-C62691D2152B}" presName="parentText" presStyleLbl="node1" presStyleIdx="0" presStyleCnt="3">
        <dgm:presLayoutVars>
          <dgm:chMax val="0"/>
          <dgm:bulletEnabled val="1"/>
        </dgm:presLayoutVars>
      </dgm:prSet>
      <dgm:spPr/>
    </dgm:pt>
    <dgm:pt modelId="{D84B74A1-6C0D-416E-8A44-C3490473D17F}" type="pres">
      <dgm:prSet presAssocID="{4161DF53-A287-4C5D-A72D-C62691D2152B}" presName="negativeSpace" presStyleCnt="0"/>
      <dgm:spPr/>
    </dgm:pt>
    <dgm:pt modelId="{69D8B90B-DE1E-43BF-8504-F2387D32B0CE}" type="pres">
      <dgm:prSet presAssocID="{4161DF53-A287-4C5D-A72D-C62691D2152B}" presName="childText" presStyleLbl="conFgAcc1" presStyleIdx="0" presStyleCnt="3">
        <dgm:presLayoutVars>
          <dgm:bulletEnabled val="1"/>
        </dgm:presLayoutVars>
      </dgm:prSet>
      <dgm:spPr/>
    </dgm:pt>
    <dgm:pt modelId="{703706FC-74AE-42DE-9DFC-4603D4908140}" type="pres">
      <dgm:prSet presAssocID="{4AD387AF-09B6-4B26-A14D-5790CD73BD3F}" presName="spaceBetweenRectangles" presStyleCnt="0"/>
      <dgm:spPr/>
    </dgm:pt>
    <dgm:pt modelId="{CB013142-8AE2-4F2C-9A76-DB80E0203894}" type="pres">
      <dgm:prSet presAssocID="{ECF66A0A-D5B7-4C3B-85A2-18E519274D12}" presName="parentLin" presStyleCnt="0"/>
      <dgm:spPr/>
    </dgm:pt>
    <dgm:pt modelId="{141A04A4-C967-4DC2-A592-5FFA3EAD70E9}" type="pres">
      <dgm:prSet presAssocID="{ECF66A0A-D5B7-4C3B-85A2-18E519274D12}" presName="parentLeftMargin" presStyleLbl="node1" presStyleIdx="0" presStyleCnt="3"/>
      <dgm:spPr/>
    </dgm:pt>
    <dgm:pt modelId="{E65218F6-481F-4A68-AF43-3B0A202B2CD8}" type="pres">
      <dgm:prSet presAssocID="{ECF66A0A-D5B7-4C3B-85A2-18E519274D12}" presName="parentText" presStyleLbl="node1" presStyleIdx="1" presStyleCnt="3" custScaleY="101456">
        <dgm:presLayoutVars>
          <dgm:chMax val="0"/>
          <dgm:bulletEnabled val="1"/>
        </dgm:presLayoutVars>
      </dgm:prSet>
      <dgm:spPr/>
    </dgm:pt>
    <dgm:pt modelId="{F6E527A2-F69E-4BFA-8E68-56B76C9520C6}" type="pres">
      <dgm:prSet presAssocID="{ECF66A0A-D5B7-4C3B-85A2-18E519274D12}" presName="negativeSpace" presStyleCnt="0"/>
      <dgm:spPr/>
    </dgm:pt>
    <dgm:pt modelId="{762F8F2E-FEE5-4903-9FCC-EBBB5A87CFAE}" type="pres">
      <dgm:prSet presAssocID="{ECF66A0A-D5B7-4C3B-85A2-18E519274D12}" presName="childText" presStyleLbl="conFgAcc1" presStyleIdx="1" presStyleCnt="3">
        <dgm:presLayoutVars>
          <dgm:bulletEnabled val="1"/>
        </dgm:presLayoutVars>
      </dgm:prSet>
      <dgm:spPr/>
    </dgm:pt>
    <dgm:pt modelId="{E79CB82F-6D88-454C-8A47-7320D61AF690}" type="pres">
      <dgm:prSet presAssocID="{96574F5B-CDF2-40C9-A2A2-B6E733B1B9DA}" presName="spaceBetweenRectangles" presStyleCnt="0"/>
      <dgm:spPr/>
    </dgm:pt>
    <dgm:pt modelId="{7F22B04D-DBB6-44D4-AA70-008A63EFEEDC}" type="pres">
      <dgm:prSet presAssocID="{C72AB04F-76A0-41BF-BED8-D8E35449D6BB}" presName="parentLin" presStyleCnt="0"/>
      <dgm:spPr/>
    </dgm:pt>
    <dgm:pt modelId="{F0A6BA7B-6153-4B0C-89AC-8A800820200B}" type="pres">
      <dgm:prSet presAssocID="{C72AB04F-76A0-41BF-BED8-D8E35449D6BB}" presName="parentLeftMargin" presStyleLbl="node1" presStyleIdx="1" presStyleCnt="3"/>
      <dgm:spPr/>
    </dgm:pt>
    <dgm:pt modelId="{0FA2A2B5-DC77-47A1-9EFF-D90B58434738}" type="pres">
      <dgm:prSet presAssocID="{C72AB04F-76A0-41BF-BED8-D8E35449D6BB}" presName="parentText" presStyleLbl="node1" presStyleIdx="2" presStyleCnt="3">
        <dgm:presLayoutVars>
          <dgm:chMax val="0"/>
          <dgm:bulletEnabled val="1"/>
        </dgm:presLayoutVars>
      </dgm:prSet>
      <dgm:spPr/>
    </dgm:pt>
    <dgm:pt modelId="{55703A3B-43C3-40E7-A692-376717CD7C66}" type="pres">
      <dgm:prSet presAssocID="{C72AB04F-76A0-41BF-BED8-D8E35449D6BB}" presName="negativeSpace" presStyleCnt="0"/>
      <dgm:spPr/>
    </dgm:pt>
    <dgm:pt modelId="{8BFDFCC3-6090-463E-B438-B907E5365985}" type="pres">
      <dgm:prSet presAssocID="{C72AB04F-76A0-41BF-BED8-D8E35449D6BB}" presName="childText" presStyleLbl="conFgAcc1" presStyleIdx="2" presStyleCnt="3">
        <dgm:presLayoutVars>
          <dgm:bulletEnabled val="1"/>
        </dgm:presLayoutVars>
      </dgm:prSet>
      <dgm:spPr/>
    </dgm:pt>
  </dgm:ptLst>
  <dgm:cxnLst>
    <dgm:cxn modelId="{1DA87B02-FDC4-40B0-B277-C67095D813D6}" srcId="{C72AB04F-76A0-41BF-BED8-D8E35449D6BB}" destId="{B95824FB-20C6-4EBF-BF09-C0609FC30A20}" srcOrd="0" destOrd="0" parTransId="{BA1F08E8-A9C6-4DE9-9B05-53388AE9E8F2}" sibTransId="{AA24FA99-F42C-47DF-8F13-32402771FD5C}"/>
    <dgm:cxn modelId="{62D31821-7AB9-4B63-B579-3BA5E6560F56}" type="presOf" srcId="{A20F5FB1-D88B-47FF-BC24-11593B4E3F13}" destId="{762F8F2E-FEE5-4903-9FCC-EBBB5A87CFAE}" srcOrd="0" destOrd="1" presId="urn:microsoft.com/office/officeart/2005/8/layout/list1"/>
    <dgm:cxn modelId="{9056F531-E2BD-4A2C-B7F6-A57A56443E4C}" type="presOf" srcId="{B95824FB-20C6-4EBF-BF09-C0609FC30A20}" destId="{8BFDFCC3-6090-463E-B438-B907E5365985}" srcOrd="0" destOrd="0" presId="urn:microsoft.com/office/officeart/2005/8/layout/list1"/>
    <dgm:cxn modelId="{C7F89E3C-A228-46CB-9BC7-B0B5F64C26D8}" type="presOf" srcId="{C72AB04F-76A0-41BF-BED8-D8E35449D6BB}" destId="{0FA2A2B5-DC77-47A1-9EFF-D90B58434738}"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65751B63-2D07-43D4-A74E-9E1A010DFB18}" srcId="{ECF66A0A-D5B7-4C3B-85A2-18E519274D12}" destId="{61C86427-A7ED-454D-B6DA-C95D34CC009D}" srcOrd="3" destOrd="0" parTransId="{C101E6EE-A83D-41E2-BEF6-355754ABB79F}" sibTransId="{ECA6175E-8EF2-4CFE-98EB-C5A0951D706B}"/>
    <dgm:cxn modelId="{EF6B8A4F-167A-4840-ACCB-A11536EA8CB7}" srcId="{4161DF53-A287-4C5D-A72D-C62691D2152B}" destId="{F8A36EEF-457A-4BB5-AFF9-046C4547DA6D}" srcOrd="0" destOrd="0" parTransId="{F835C292-0D31-4C82-899B-31D0F1415F08}" sibTransId="{A46CE1F7-435A-4118-BB0F-1FBD43852F81}"/>
    <dgm:cxn modelId="{81B99A6F-A928-4B5B-AD43-B24F52437AF6}" type="presOf" srcId="{93D159DE-C32A-4364-9C50-32BC2632C3F7}" destId="{762F8F2E-FEE5-4903-9FCC-EBBB5A87CFAE}" srcOrd="0" destOrd="2" presId="urn:microsoft.com/office/officeart/2005/8/layout/list1"/>
    <dgm:cxn modelId="{0EAD4470-4FD2-4FF9-80AF-B1ECD0BF733D}" srcId="{ECF66A0A-D5B7-4C3B-85A2-18E519274D12}" destId="{17592C91-1C25-45B8-A43F-47E8B9F2648C}" srcOrd="5" destOrd="0" parTransId="{83B7C76F-43BE-447E-AECD-4B9E152C6D5B}" sibTransId="{734B1286-59EA-4A88-B55F-702B0BC5BFFA}"/>
    <dgm:cxn modelId="{85D52976-CA43-4506-B51C-B9DC93572FE5}" type="presOf" srcId="{ECF66A0A-D5B7-4C3B-85A2-18E519274D12}" destId="{141A04A4-C967-4DC2-A592-5FFA3EAD70E9}" srcOrd="0" destOrd="0" presId="urn:microsoft.com/office/officeart/2005/8/layout/list1"/>
    <dgm:cxn modelId="{85AA9058-A0E6-497B-99DD-FC9D33913E6F}" type="presOf" srcId="{F8A36EEF-457A-4BB5-AFF9-046C4547DA6D}" destId="{69D8B90B-DE1E-43BF-8504-F2387D32B0CE}" srcOrd="0" destOrd="0" presId="urn:microsoft.com/office/officeart/2005/8/layout/list1"/>
    <dgm:cxn modelId="{1D9FA47C-4231-47D0-A3E1-B001D7240121}" srcId="{713F57C8-72BC-4B58-B779-7E667390F35F}" destId="{ECF66A0A-D5B7-4C3B-85A2-18E519274D12}" srcOrd="1" destOrd="0" parTransId="{9307C7FA-B2B5-46A9-A978-1817FF454829}" sibTransId="{96574F5B-CDF2-40C9-A2A2-B6E733B1B9DA}"/>
    <dgm:cxn modelId="{BDB60087-B158-4C57-BB8B-952327564229}" srcId="{ECF66A0A-D5B7-4C3B-85A2-18E519274D12}" destId="{9C3ADC97-46E9-4C26-A070-4BBBCD79750A}" srcOrd="0" destOrd="0" parTransId="{6C8A2104-DD7E-469B-B903-095F45779872}" sibTransId="{07D8EF6E-08EB-4DDE-846F-29D55AEC11A7}"/>
    <dgm:cxn modelId="{A50FE49C-8F8F-4944-A34B-27C4D828B131}" srcId="{713F57C8-72BC-4B58-B779-7E667390F35F}" destId="{C72AB04F-76A0-41BF-BED8-D8E35449D6BB}" srcOrd="2" destOrd="0" parTransId="{633527C9-3567-47D9-A385-B483B5538132}" sibTransId="{7CF5D1F2-CADE-4E88-92DE-3EB1A2DCBEC1}"/>
    <dgm:cxn modelId="{C8D6A79F-3CD6-475C-9DE0-A42D0B97BEA8}" type="presOf" srcId="{4161DF53-A287-4C5D-A72D-C62691D2152B}" destId="{3B9224B2-E63F-401D-9E50-4E2EBE1A34E1}" srcOrd="1" destOrd="0" presId="urn:microsoft.com/office/officeart/2005/8/layout/list1"/>
    <dgm:cxn modelId="{745CF3A4-A5E4-4793-B040-1CF412CAD881}" type="presOf" srcId="{ECF66A0A-D5B7-4C3B-85A2-18E519274D12}" destId="{E65218F6-481F-4A68-AF43-3B0A202B2CD8}" srcOrd="1" destOrd="0" presId="urn:microsoft.com/office/officeart/2005/8/layout/list1"/>
    <dgm:cxn modelId="{7F3723B7-2AFE-4636-853E-2BF8C9251299}" type="presOf" srcId="{17592C91-1C25-45B8-A43F-47E8B9F2648C}" destId="{762F8F2E-FEE5-4903-9FCC-EBBB5A87CFAE}" srcOrd="0" destOrd="5" presId="urn:microsoft.com/office/officeart/2005/8/layout/list1"/>
    <dgm:cxn modelId="{145FCCB9-4A6F-4FAC-A56F-6DFF90333674}" type="presOf" srcId="{9C3ADC97-46E9-4C26-A070-4BBBCD79750A}" destId="{762F8F2E-FEE5-4903-9FCC-EBBB5A87CFAE}" srcOrd="0" destOrd="0" presId="urn:microsoft.com/office/officeart/2005/8/layout/list1"/>
    <dgm:cxn modelId="{AB89B8BB-B679-4FFD-AC7F-905DBB54A2E6}" type="presOf" srcId="{C72AB04F-76A0-41BF-BED8-D8E35449D6BB}" destId="{F0A6BA7B-6153-4B0C-89AC-8A800820200B}" srcOrd="0" destOrd="0" presId="urn:microsoft.com/office/officeart/2005/8/layout/list1"/>
    <dgm:cxn modelId="{FC7813C4-9ABB-4E91-9211-B4E494E1C5ED}" srcId="{ECF66A0A-D5B7-4C3B-85A2-18E519274D12}" destId="{7A3E8BFC-2E7B-4F90-810A-05FCBE7D36E4}" srcOrd="4" destOrd="0" parTransId="{288CD74C-1666-4523-90F7-673806748AB7}" sibTransId="{FFFE0BDC-F6FF-4C9B-8DB7-09CC8608E3A0}"/>
    <dgm:cxn modelId="{9029B5C7-5906-4FEF-9F21-3C18FD63A5F4}" srcId="{ECF66A0A-D5B7-4C3B-85A2-18E519274D12}" destId="{93D159DE-C32A-4364-9C50-32BC2632C3F7}" srcOrd="2" destOrd="0" parTransId="{663BFFC9-5613-41CD-A013-9AFA4BCC7BB9}" sibTransId="{BC584F56-5E4D-4629-9AB7-0AE94CE6C177}"/>
    <dgm:cxn modelId="{7C07D1CA-B790-4DB8-A950-6E5915592BFA}" type="presOf" srcId="{61C86427-A7ED-454D-B6DA-C95D34CC009D}" destId="{762F8F2E-FEE5-4903-9FCC-EBBB5A87CFAE}" srcOrd="0" destOrd="3" presId="urn:microsoft.com/office/officeart/2005/8/layout/list1"/>
    <dgm:cxn modelId="{AA6279EB-D84D-42AD-A8EA-6A7D33547ED2}" type="presOf" srcId="{4161DF53-A287-4C5D-A72D-C62691D2152B}" destId="{7A55A6A4-4103-4674-949F-4319DC6E1DAC}" srcOrd="0" destOrd="0" presId="urn:microsoft.com/office/officeart/2005/8/layout/list1"/>
    <dgm:cxn modelId="{25A880F0-FB9F-4623-8A90-C2B34F8B7754}" type="presOf" srcId="{713F57C8-72BC-4B58-B779-7E667390F35F}" destId="{5734FB1A-717D-49B2-AE16-2F9D70A5FB01}" srcOrd="0" destOrd="0" presId="urn:microsoft.com/office/officeart/2005/8/layout/list1"/>
    <dgm:cxn modelId="{0B6A3FF1-FCCC-4EC2-82C7-89FFABB0F160}" srcId="{ECF66A0A-D5B7-4C3B-85A2-18E519274D12}" destId="{A20F5FB1-D88B-47FF-BC24-11593B4E3F13}" srcOrd="1" destOrd="0" parTransId="{0624E288-3589-4682-BA9E-0D3DA6796177}" sibTransId="{FEE8D0B8-6457-4B54-ACEE-9CB0BECAC9FE}"/>
    <dgm:cxn modelId="{CC144CF7-A06B-4D89-9605-62DA02F73FA4}" type="presOf" srcId="{7A3E8BFC-2E7B-4F90-810A-05FCBE7D36E4}" destId="{762F8F2E-FEE5-4903-9FCC-EBBB5A87CFAE}" srcOrd="0" destOrd="4" presId="urn:microsoft.com/office/officeart/2005/8/layout/list1"/>
    <dgm:cxn modelId="{FF2674A1-5DC2-42B6-9716-611110DAB136}" type="presParOf" srcId="{5734FB1A-717D-49B2-AE16-2F9D70A5FB01}" destId="{E820B720-7F5F-4776-9E38-7E0763F616D5}" srcOrd="0" destOrd="0" presId="urn:microsoft.com/office/officeart/2005/8/layout/list1"/>
    <dgm:cxn modelId="{04BEB5DA-10D4-40C0-A524-EB0AA2AB679C}" type="presParOf" srcId="{E820B720-7F5F-4776-9E38-7E0763F616D5}" destId="{7A55A6A4-4103-4674-949F-4319DC6E1DAC}" srcOrd="0" destOrd="0" presId="urn:microsoft.com/office/officeart/2005/8/layout/list1"/>
    <dgm:cxn modelId="{831D08B8-4CE9-457C-8267-29194E6F1EE3}" type="presParOf" srcId="{E820B720-7F5F-4776-9E38-7E0763F616D5}" destId="{3B9224B2-E63F-401D-9E50-4E2EBE1A34E1}" srcOrd="1" destOrd="0" presId="urn:microsoft.com/office/officeart/2005/8/layout/list1"/>
    <dgm:cxn modelId="{FF27CC39-73F5-4CD4-9974-18A518770421}" type="presParOf" srcId="{5734FB1A-717D-49B2-AE16-2F9D70A5FB01}" destId="{D84B74A1-6C0D-416E-8A44-C3490473D17F}" srcOrd="1" destOrd="0" presId="urn:microsoft.com/office/officeart/2005/8/layout/list1"/>
    <dgm:cxn modelId="{F73889C6-C2AA-4303-A422-2F26C29FB735}" type="presParOf" srcId="{5734FB1A-717D-49B2-AE16-2F9D70A5FB01}" destId="{69D8B90B-DE1E-43BF-8504-F2387D32B0CE}" srcOrd="2" destOrd="0" presId="urn:microsoft.com/office/officeart/2005/8/layout/list1"/>
    <dgm:cxn modelId="{3B963611-26EF-4936-A0AA-4C6A2F6DF4BF}" type="presParOf" srcId="{5734FB1A-717D-49B2-AE16-2F9D70A5FB01}" destId="{703706FC-74AE-42DE-9DFC-4603D4908140}" srcOrd="3" destOrd="0" presId="urn:microsoft.com/office/officeart/2005/8/layout/list1"/>
    <dgm:cxn modelId="{228B5236-F8F1-47C0-A787-4D064FA3F675}" type="presParOf" srcId="{5734FB1A-717D-49B2-AE16-2F9D70A5FB01}" destId="{CB013142-8AE2-4F2C-9A76-DB80E0203894}" srcOrd="4" destOrd="0" presId="urn:microsoft.com/office/officeart/2005/8/layout/list1"/>
    <dgm:cxn modelId="{3BED7435-068A-44DC-ADEB-DF6E876C564F}" type="presParOf" srcId="{CB013142-8AE2-4F2C-9A76-DB80E0203894}" destId="{141A04A4-C967-4DC2-A592-5FFA3EAD70E9}" srcOrd="0" destOrd="0" presId="urn:microsoft.com/office/officeart/2005/8/layout/list1"/>
    <dgm:cxn modelId="{FD65F888-4ECF-4EEB-888A-AB0770685A3F}" type="presParOf" srcId="{CB013142-8AE2-4F2C-9A76-DB80E0203894}" destId="{E65218F6-481F-4A68-AF43-3B0A202B2CD8}" srcOrd="1" destOrd="0" presId="urn:microsoft.com/office/officeart/2005/8/layout/list1"/>
    <dgm:cxn modelId="{4F39F872-4ADB-4148-8D32-8732D20BA727}" type="presParOf" srcId="{5734FB1A-717D-49B2-AE16-2F9D70A5FB01}" destId="{F6E527A2-F69E-4BFA-8E68-56B76C9520C6}" srcOrd="5" destOrd="0" presId="urn:microsoft.com/office/officeart/2005/8/layout/list1"/>
    <dgm:cxn modelId="{8B94550F-053A-4DC4-8D6F-2E045C037390}" type="presParOf" srcId="{5734FB1A-717D-49B2-AE16-2F9D70A5FB01}" destId="{762F8F2E-FEE5-4903-9FCC-EBBB5A87CFAE}" srcOrd="6" destOrd="0" presId="urn:microsoft.com/office/officeart/2005/8/layout/list1"/>
    <dgm:cxn modelId="{E922F955-5CFD-4A76-9DFD-703794058C95}" type="presParOf" srcId="{5734FB1A-717D-49B2-AE16-2F9D70A5FB01}" destId="{E79CB82F-6D88-454C-8A47-7320D61AF690}" srcOrd="7" destOrd="0" presId="urn:microsoft.com/office/officeart/2005/8/layout/list1"/>
    <dgm:cxn modelId="{77D2CC1D-22D0-4A94-B3F8-A1729EA2DCBB}" type="presParOf" srcId="{5734FB1A-717D-49B2-AE16-2F9D70A5FB01}" destId="{7F22B04D-DBB6-44D4-AA70-008A63EFEEDC}" srcOrd="8" destOrd="0" presId="urn:microsoft.com/office/officeart/2005/8/layout/list1"/>
    <dgm:cxn modelId="{3ADD83C4-DC27-4FA4-BD3D-609D5D96A6B4}" type="presParOf" srcId="{7F22B04D-DBB6-44D4-AA70-008A63EFEEDC}" destId="{F0A6BA7B-6153-4B0C-89AC-8A800820200B}" srcOrd="0" destOrd="0" presId="urn:microsoft.com/office/officeart/2005/8/layout/list1"/>
    <dgm:cxn modelId="{A40D64C9-120D-400E-B68D-8F1F025AF37D}" type="presParOf" srcId="{7F22B04D-DBB6-44D4-AA70-008A63EFEEDC}" destId="{0FA2A2B5-DC77-47A1-9EFF-D90B58434738}" srcOrd="1" destOrd="0" presId="urn:microsoft.com/office/officeart/2005/8/layout/list1"/>
    <dgm:cxn modelId="{8505464A-0B5C-43A9-AD6D-9F017999BA1E}" type="presParOf" srcId="{5734FB1A-717D-49B2-AE16-2F9D70A5FB01}" destId="{55703A3B-43C3-40E7-A692-376717CD7C66}" srcOrd="9" destOrd="0" presId="urn:microsoft.com/office/officeart/2005/8/layout/list1"/>
    <dgm:cxn modelId="{9CD1C28B-6898-40E9-A5E7-37DBA32C3F29}" type="presParOf" srcId="{5734FB1A-717D-49B2-AE16-2F9D70A5FB01}" destId="{8BFDFCC3-6090-463E-B438-B907E536598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a:p>
      </dgm:t>
    </dgm:pt>
    <dgm:pt modelId="{4AD387AF-09B6-4B26-A14D-5790CD73BD3F}" type="sibTrans" cxnId="{8F8CEB5E-6273-4E07-B1C1-290383184C60}">
      <dgm:prSet/>
      <dgm:spPr/>
      <dgm:t>
        <a:bodyPr/>
        <a:lstStyle/>
        <a:p>
          <a:endParaRPr lang="en-US"/>
        </a:p>
      </dgm:t>
    </dgm:pt>
    <dgm:pt modelId="{593975E5-9F60-46A7-A1B3-1AA40064990A}">
      <dgm:prSet custT="1"/>
      <dgm:spPr/>
      <dgm:t>
        <a:bodyPr/>
        <a:lstStyle/>
        <a:p>
          <a:r>
            <a:rPr lang="en-US" sz="2400" dirty="0"/>
            <a:t>God and Abram as the father of the Jewish race</a:t>
          </a:r>
        </a:p>
      </dgm:t>
    </dgm:pt>
    <dgm:pt modelId="{A34C3233-872F-403B-8EC5-EAB7F690B5B5}" type="parTrans" cxnId="{CD74A553-D15E-4DA1-9A27-831B76E7367E}">
      <dgm:prSet/>
      <dgm:spPr/>
      <dgm:t>
        <a:bodyPr/>
        <a:lstStyle/>
        <a:p>
          <a:endParaRPr lang="en-US"/>
        </a:p>
      </dgm:t>
    </dgm:pt>
    <dgm:pt modelId="{ACA0657C-06EF-4D11-B24D-03F3F535C7FA}" type="sibTrans" cxnId="{CD74A553-D15E-4DA1-9A27-831B76E7367E}">
      <dgm:prSet/>
      <dgm:spPr/>
      <dgm:t>
        <a:bodyPr/>
        <a:lstStyle/>
        <a:p>
          <a:endParaRPr lang="en-US"/>
        </a:p>
      </dgm:t>
    </dgm:pt>
    <dgm:pt modelId="{DC80D4B4-A4A5-4044-A8ED-AABC5C42ED2A}">
      <dgm:prSet custT="1"/>
      <dgm:spPr/>
      <dgm:t>
        <a:bodyPr/>
        <a:lstStyle/>
        <a:p>
          <a:r>
            <a:rPr lang="en-US" sz="2400" dirty="0"/>
            <a:t>Unconditional Covenant</a:t>
          </a:r>
        </a:p>
      </dgm:t>
    </dgm:pt>
    <dgm:pt modelId="{21E64785-625B-43E4-A6B7-29841A75AA9F}" type="parTrans" cxnId="{1B8F2225-96D0-45C4-AACB-80B7735A19E5}">
      <dgm:prSet/>
      <dgm:spPr/>
      <dgm:t>
        <a:bodyPr/>
        <a:lstStyle/>
        <a:p>
          <a:endParaRPr lang="en-US"/>
        </a:p>
      </dgm:t>
    </dgm:pt>
    <dgm:pt modelId="{43C80B28-0865-4EAB-8B03-E30B516CD6B9}" type="sibTrans" cxnId="{1B8F2225-96D0-45C4-AACB-80B7735A19E5}">
      <dgm:prSet/>
      <dgm:spPr/>
      <dgm:t>
        <a:bodyPr/>
        <a:lstStyle/>
        <a:p>
          <a:endParaRPr lang="en-US"/>
        </a:p>
      </dgm:t>
    </dgm:pt>
    <dgm:pt modelId="{ECFE1637-7FD9-4B2A-A143-028FDFD2D617}">
      <dgm:prSet custT="1"/>
      <dgm:spPr/>
      <dgm:t>
        <a:bodyPr/>
        <a:lstStyle/>
        <a:p>
          <a:r>
            <a:rPr lang="en-US" sz="2400" dirty="0"/>
            <a:t>Token of the Covenant</a:t>
          </a:r>
        </a:p>
      </dgm:t>
    </dgm:pt>
    <dgm:pt modelId="{9827A935-4BB6-4F9C-B55E-17F4D9AB20A6}" type="parTrans" cxnId="{448B8744-3BDA-4CC6-8FA1-C68A3FF6D002}">
      <dgm:prSet/>
      <dgm:spPr/>
      <dgm:t>
        <a:bodyPr/>
        <a:lstStyle/>
        <a:p>
          <a:endParaRPr lang="en-US"/>
        </a:p>
      </dgm:t>
    </dgm:pt>
    <dgm:pt modelId="{0DE7FF12-E5B2-4DF9-A628-21C856EC9C26}" type="sibTrans" cxnId="{448B8744-3BDA-4CC6-8FA1-C68A3FF6D002}">
      <dgm:prSet/>
      <dgm:spPr/>
      <dgm:t>
        <a:bodyPr/>
        <a:lstStyle/>
        <a:p>
          <a:endParaRPr lang="en-US"/>
        </a:p>
      </dgm:t>
    </dgm:pt>
    <dgm:pt modelId="{C036D788-4C9B-45CB-B54E-0040F0AE830C}">
      <dgm:prSet custT="1"/>
      <dgm:spPr/>
      <dgm:t>
        <a:bodyPr/>
        <a:lstStyle/>
        <a:p>
          <a:r>
            <a:rPr lang="en-US" sz="2400" dirty="0"/>
            <a:t>Circumcision</a:t>
          </a:r>
        </a:p>
      </dgm:t>
    </dgm:pt>
    <dgm:pt modelId="{567254B0-40E8-4828-91D4-0B3224DB9C1F}" type="parTrans" cxnId="{64CDFF19-43D9-49CB-9BD1-2B640DD1CB6D}">
      <dgm:prSet/>
      <dgm:spPr/>
      <dgm:t>
        <a:bodyPr/>
        <a:lstStyle/>
        <a:p>
          <a:endParaRPr lang="en-US"/>
        </a:p>
      </dgm:t>
    </dgm:pt>
    <dgm:pt modelId="{C2D64383-E35C-4BCE-A5D1-4F2AD4357C7D}" type="sibTrans" cxnId="{64CDFF19-43D9-49CB-9BD1-2B640DD1CB6D}">
      <dgm:prSet/>
      <dgm:spPr/>
      <dgm:t>
        <a:bodyPr/>
        <a:lstStyle/>
        <a:p>
          <a:endParaRPr lang="en-US"/>
        </a:p>
      </dgm:t>
    </dgm:pt>
    <dgm:pt modelId="{0F3451AE-3B18-4696-BEF7-46A6091111C2}">
      <dgm:prSet custT="1"/>
      <dgm:spPr/>
      <dgm:t>
        <a:bodyPr anchor="ctr"/>
        <a:lstStyle/>
        <a:p>
          <a:r>
            <a:rPr lang="en-US" sz="2400" kern="1200" dirty="0">
              <a:solidFill>
                <a:schemeClr val="tx1"/>
              </a:solidFill>
            </a:rPr>
            <a:t>with fourteen provisions including the token of circumcision</a:t>
          </a:r>
        </a:p>
      </dgm:t>
    </dgm:pt>
    <dgm:pt modelId="{9B2112F2-5274-451C-9803-D476D94362C3}" type="parTrans" cxnId="{BE883210-ED08-49C6-AAFE-525D7FDB24B6}">
      <dgm:prSet/>
      <dgm:spPr/>
      <dgm:t>
        <a:bodyPr/>
        <a:lstStyle/>
        <a:p>
          <a:endParaRPr lang="en-US"/>
        </a:p>
      </dgm:t>
    </dgm:pt>
    <dgm:pt modelId="{0607171A-8B96-4440-A16C-830723F4CFED}" type="sibTrans" cxnId="{BE883210-ED08-49C6-AAFE-525D7FDB24B6}">
      <dgm:prSet/>
      <dgm:spPr/>
      <dgm:t>
        <a:bodyPr/>
        <a:lstStyle/>
        <a:p>
          <a:endParaRPr lang="en-US"/>
        </a:p>
      </dgm:t>
    </dgm:pt>
    <dgm:pt modelId="{CB3BEECB-E02A-41B7-9085-BA6F5D379F54}" type="pres">
      <dgm:prSet presAssocID="{713F57C8-72BC-4B58-B779-7E667390F35F}" presName="linear" presStyleCnt="0">
        <dgm:presLayoutVars>
          <dgm:dir/>
          <dgm:animLvl val="lvl"/>
          <dgm:resizeHandles val="exact"/>
        </dgm:presLayoutVars>
      </dgm:prSet>
      <dgm:spPr/>
    </dgm:pt>
    <dgm:pt modelId="{333EB9B3-5B69-4003-98A9-EA8D81C850E5}" type="pres">
      <dgm:prSet presAssocID="{4161DF53-A287-4C5D-A72D-C62691D2152B}" presName="parentLin" presStyleCnt="0"/>
      <dgm:spPr/>
    </dgm:pt>
    <dgm:pt modelId="{5D22C8F4-3068-44DB-ACC7-E445F9ACB9F2}" type="pres">
      <dgm:prSet presAssocID="{4161DF53-A287-4C5D-A72D-C62691D2152B}" presName="parentLeftMargin" presStyleLbl="node1" presStyleIdx="0" presStyleCnt="3"/>
      <dgm:spPr/>
    </dgm:pt>
    <dgm:pt modelId="{1D0DB574-C5D3-4F66-A6A4-30E623A8B2B1}" type="pres">
      <dgm:prSet presAssocID="{4161DF53-A287-4C5D-A72D-C62691D2152B}" presName="parentText" presStyleLbl="node1" presStyleIdx="0" presStyleCnt="3">
        <dgm:presLayoutVars>
          <dgm:chMax val="0"/>
          <dgm:bulletEnabled val="1"/>
        </dgm:presLayoutVars>
      </dgm:prSet>
      <dgm:spPr/>
    </dgm:pt>
    <dgm:pt modelId="{6D10DC21-569E-4184-9EB3-8979A4557C33}" type="pres">
      <dgm:prSet presAssocID="{4161DF53-A287-4C5D-A72D-C62691D2152B}" presName="negativeSpace" presStyleCnt="0"/>
      <dgm:spPr/>
    </dgm:pt>
    <dgm:pt modelId="{97F73DF7-9E6A-4EB9-98E0-125C8CB0A5D7}" type="pres">
      <dgm:prSet presAssocID="{4161DF53-A287-4C5D-A72D-C62691D2152B}" presName="childText" presStyleLbl="conFgAcc1" presStyleIdx="0" presStyleCnt="3">
        <dgm:presLayoutVars>
          <dgm:bulletEnabled val="1"/>
        </dgm:presLayoutVars>
      </dgm:prSet>
      <dgm:spPr/>
    </dgm:pt>
    <dgm:pt modelId="{2AE94DF8-BBF6-4A41-ADB9-264D58104B0A}" type="pres">
      <dgm:prSet presAssocID="{4AD387AF-09B6-4B26-A14D-5790CD73BD3F}" presName="spaceBetweenRectangles" presStyleCnt="0"/>
      <dgm:spPr/>
    </dgm:pt>
    <dgm:pt modelId="{BF6D610D-B17E-4F4E-A5CF-903BCAFC77BB}" type="pres">
      <dgm:prSet presAssocID="{DC80D4B4-A4A5-4044-A8ED-AABC5C42ED2A}" presName="parentLin" presStyleCnt="0"/>
      <dgm:spPr/>
    </dgm:pt>
    <dgm:pt modelId="{6273B98F-CD58-497D-8E7D-6C2FCB74D5F8}" type="pres">
      <dgm:prSet presAssocID="{DC80D4B4-A4A5-4044-A8ED-AABC5C42ED2A}" presName="parentLeftMargin" presStyleLbl="node1" presStyleIdx="0" presStyleCnt="3"/>
      <dgm:spPr/>
    </dgm:pt>
    <dgm:pt modelId="{58C8663E-F1EE-4D7A-8CFC-DCA5B30DB169}" type="pres">
      <dgm:prSet presAssocID="{DC80D4B4-A4A5-4044-A8ED-AABC5C42ED2A}" presName="parentText" presStyleLbl="node1" presStyleIdx="1" presStyleCnt="3">
        <dgm:presLayoutVars>
          <dgm:chMax val="0"/>
          <dgm:bulletEnabled val="1"/>
        </dgm:presLayoutVars>
      </dgm:prSet>
      <dgm:spPr/>
    </dgm:pt>
    <dgm:pt modelId="{DC724383-9197-43B9-B7BC-6FE05AC65E09}" type="pres">
      <dgm:prSet presAssocID="{DC80D4B4-A4A5-4044-A8ED-AABC5C42ED2A}" presName="negativeSpace" presStyleCnt="0"/>
      <dgm:spPr/>
    </dgm:pt>
    <dgm:pt modelId="{C9A5ACDE-F4CC-4CEE-84C1-8CE7DF515BCA}" type="pres">
      <dgm:prSet presAssocID="{DC80D4B4-A4A5-4044-A8ED-AABC5C42ED2A}" presName="childText" presStyleLbl="conFgAcc1" presStyleIdx="1" presStyleCnt="3">
        <dgm:presLayoutVars>
          <dgm:bulletEnabled val="1"/>
        </dgm:presLayoutVars>
      </dgm:prSet>
      <dgm:spPr/>
    </dgm:pt>
    <dgm:pt modelId="{E20C3359-10F9-4ACB-9FB8-E3C6410E8E45}" type="pres">
      <dgm:prSet presAssocID="{43C80B28-0865-4EAB-8B03-E30B516CD6B9}" presName="spaceBetweenRectangles" presStyleCnt="0"/>
      <dgm:spPr/>
    </dgm:pt>
    <dgm:pt modelId="{F73F9BED-C53B-4019-B826-779342A2F3BB}" type="pres">
      <dgm:prSet presAssocID="{ECFE1637-7FD9-4B2A-A143-028FDFD2D617}" presName="parentLin" presStyleCnt="0"/>
      <dgm:spPr/>
    </dgm:pt>
    <dgm:pt modelId="{0E6F47F7-08E2-43DA-9720-5CF8CF9CF172}" type="pres">
      <dgm:prSet presAssocID="{ECFE1637-7FD9-4B2A-A143-028FDFD2D617}" presName="parentLeftMargin" presStyleLbl="node1" presStyleIdx="1" presStyleCnt="3"/>
      <dgm:spPr/>
    </dgm:pt>
    <dgm:pt modelId="{8D1B93A2-7FD2-4B85-9C3E-C296D1131B18}" type="pres">
      <dgm:prSet presAssocID="{ECFE1637-7FD9-4B2A-A143-028FDFD2D617}" presName="parentText" presStyleLbl="node1" presStyleIdx="2" presStyleCnt="3">
        <dgm:presLayoutVars>
          <dgm:chMax val="0"/>
          <dgm:bulletEnabled val="1"/>
        </dgm:presLayoutVars>
      </dgm:prSet>
      <dgm:spPr/>
    </dgm:pt>
    <dgm:pt modelId="{E1563479-3836-4978-B8E9-8A4E7B639FD7}" type="pres">
      <dgm:prSet presAssocID="{ECFE1637-7FD9-4B2A-A143-028FDFD2D617}" presName="negativeSpace" presStyleCnt="0"/>
      <dgm:spPr/>
    </dgm:pt>
    <dgm:pt modelId="{AB00B5FC-99AB-4365-BA75-0E96AB4E080C}" type="pres">
      <dgm:prSet presAssocID="{ECFE1637-7FD9-4B2A-A143-028FDFD2D617}" presName="childText" presStyleLbl="conFgAcc1" presStyleIdx="2" presStyleCnt="3">
        <dgm:presLayoutVars>
          <dgm:bulletEnabled val="1"/>
        </dgm:presLayoutVars>
      </dgm:prSet>
      <dgm:spPr/>
    </dgm:pt>
  </dgm:ptLst>
  <dgm:cxnLst>
    <dgm:cxn modelId="{544D0708-75E6-413D-8AF1-BDDEAE5E5F4A}" type="presOf" srcId="{ECFE1637-7FD9-4B2A-A143-028FDFD2D617}" destId="{8D1B93A2-7FD2-4B85-9C3E-C296D1131B18}" srcOrd="1" destOrd="0" presId="urn:microsoft.com/office/officeart/2005/8/layout/list1"/>
    <dgm:cxn modelId="{BE883210-ED08-49C6-AAFE-525D7FDB24B6}" srcId="{DC80D4B4-A4A5-4044-A8ED-AABC5C42ED2A}" destId="{0F3451AE-3B18-4696-BEF7-46A6091111C2}" srcOrd="0" destOrd="0" parTransId="{9B2112F2-5274-451C-9803-D476D94362C3}" sibTransId="{0607171A-8B96-4440-A16C-830723F4CFED}"/>
    <dgm:cxn modelId="{64CDFF19-43D9-49CB-9BD1-2B640DD1CB6D}" srcId="{ECFE1637-7FD9-4B2A-A143-028FDFD2D617}" destId="{C036D788-4C9B-45CB-B54E-0040F0AE830C}" srcOrd="0" destOrd="0" parTransId="{567254B0-40E8-4828-91D4-0B3224DB9C1F}" sibTransId="{C2D64383-E35C-4BCE-A5D1-4F2AD4357C7D}"/>
    <dgm:cxn modelId="{1B8F2225-96D0-45C4-AACB-80B7735A19E5}" srcId="{713F57C8-72BC-4B58-B779-7E667390F35F}" destId="{DC80D4B4-A4A5-4044-A8ED-AABC5C42ED2A}" srcOrd="1" destOrd="0" parTransId="{21E64785-625B-43E4-A6B7-29841A75AA9F}" sibTransId="{43C80B28-0865-4EAB-8B03-E30B516CD6B9}"/>
    <dgm:cxn modelId="{11E36027-75D6-42B6-9EE7-ACB504C9EE40}" type="presOf" srcId="{DC80D4B4-A4A5-4044-A8ED-AABC5C42ED2A}" destId="{6273B98F-CD58-497D-8E7D-6C2FCB74D5F8}" srcOrd="0" destOrd="0" presId="urn:microsoft.com/office/officeart/2005/8/layout/list1"/>
    <dgm:cxn modelId="{A2F0C45B-75A0-4A66-AD5D-770A9DF60EC4}" type="presOf" srcId="{4161DF53-A287-4C5D-A72D-C62691D2152B}" destId="{1D0DB574-C5D3-4F66-A6A4-30E623A8B2B1}"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89448164-20EA-407E-B552-95B085B940BD}" type="presOf" srcId="{ECFE1637-7FD9-4B2A-A143-028FDFD2D617}" destId="{0E6F47F7-08E2-43DA-9720-5CF8CF9CF172}" srcOrd="0" destOrd="0" presId="urn:microsoft.com/office/officeart/2005/8/layout/list1"/>
    <dgm:cxn modelId="{448B8744-3BDA-4CC6-8FA1-C68A3FF6D002}" srcId="{713F57C8-72BC-4B58-B779-7E667390F35F}" destId="{ECFE1637-7FD9-4B2A-A143-028FDFD2D617}" srcOrd="2" destOrd="0" parTransId="{9827A935-4BB6-4F9C-B55E-17F4D9AB20A6}" sibTransId="{0DE7FF12-E5B2-4DF9-A628-21C856EC9C26}"/>
    <dgm:cxn modelId="{CF9D0F47-283B-433C-80F2-335B24A8DDF2}" type="presOf" srcId="{4161DF53-A287-4C5D-A72D-C62691D2152B}" destId="{5D22C8F4-3068-44DB-ACC7-E445F9ACB9F2}" srcOrd="0" destOrd="0" presId="urn:microsoft.com/office/officeart/2005/8/layout/list1"/>
    <dgm:cxn modelId="{CD74A553-D15E-4DA1-9A27-831B76E7367E}" srcId="{4161DF53-A287-4C5D-A72D-C62691D2152B}" destId="{593975E5-9F60-46A7-A1B3-1AA40064990A}" srcOrd="0" destOrd="0" parTransId="{A34C3233-872F-403B-8EC5-EAB7F690B5B5}" sibTransId="{ACA0657C-06EF-4D11-B24D-03F3F535C7FA}"/>
    <dgm:cxn modelId="{C5CAE577-D01A-4275-81FE-BDEB543F595E}" type="presOf" srcId="{C036D788-4C9B-45CB-B54E-0040F0AE830C}" destId="{AB00B5FC-99AB-4365-BA75-0E96AB4E080C}" srcOrd="0" destOrd="0" presId="urn:microsoft.com/office/officeart/2005/8/layout/list1"/>
    <dgm:cxn modelId="{881040D2-83D8-4E0F-AC15-8B2F2D78E8DB}" type="presOf" srcId="{713F57C8-72BC-4B58-B779-7E667390F35F}" destId="{CB3BEECB-E02A-41B7-9085-BA6F5D379F54}" srcOrd="0" destOrd="0" presId="urn:microsoft.com/office/officeart/2005/8/layout/list1"/>
    <dgm:cxn modelId="{6D9AEDFA-F368-4E50-91FC-E95EF9CCA8EC}" type="presOf" srcId="{593975E5-9F60-46A7-A1B3-1AA40064990A}" destId="{97F73DF7-9E6A-4EB9-98E0-125C8CB0A5D7}" srcOrd="0" destOrd="0" presId="urn:microsoft.com/office/officeart/2005/8/layout/list1"/>
    <dgm:cxn modelId="{931A76FB-66DC-47EA-B8DF-70E537EC670A}" type="presOf" srcId="{0F3451AE-3B18-4696-BEF7-46A6091111C2}" destId="{C9A5ACDE-F4CC-4CEE-84C1-8CE7DF515BCA}" srcOrd="0" destOrd="0" presId="urn:microsoft.com/office/officeart/2005/8/layout/list1"/>
    <dgm:cxn modelId="{9EC2FFFC-F7BC-4540-9A3F-0435718E216D}" type="presOf" srcId="{DC80D4B4-A4A5-4044-A8ED-AABC5C42ED2A}" destId="{58C8663E-F1EE-4D7A-8CFC-DCA5B30DB169}" srcOrd="1" destOrd="0" presId="urn:microsoft.com/office/officeart/2005/8/layout/list1"/>
    <dgm:cxn modelId="{9A201E12-4046-4510-94ED-415FB0B92ACB}" type="presParOf" srcId="{CB3BEECB-E02A-41B7-9085-BA6F5D379F54}" destId="{333EB9B3-5B69-4003-98A9-EA8D81C850E5}" srcOrd="0" destOrd="0" presId="urn:microsoft.com/office/officeart/2005/8/layout/list1"/>
    <dgm:cxn modelId="{474C1488-CC57-4F27-A49A-229692AEDC39}" type="presParOf" srcId="{333EB9B3-5B69-4003-98A9-EA8D81C850E5}" destId="{5D22C8F4-3068-44DB-ACC7-E445F9ACB9F2}" srcOrd="0" destOrd="0" presId="urn:microsoft.com/office/officeart/2005/8/layout/list1"/>
    <dgm:cxn modelId="{65DB15A7-C5AB-499E-AAFC-D892AE7098B6}" type="presParOf" srcId="{333EB9B3-5B69-4003-98A9-EA8D81C850E5}" destId="{1D0DB574-C5D3-4F66-A6A4-30E623A8B2B1}" srcOrd="1" destOrd="0" presId="urn:microsoft.com/office/officeart/2005/8/layout/list1"/>
    <dgm:cxn modelId="{84CF83B6-BCA9-4C7B-9DB4-AE156A73423C}" type="presParOf" srcId="{CB3BEECB-E02A-41B7-9085-BA6F5D379F54}" destId="{6D10DC21-569E-4184-9EB3-8979A4557C33}" srcOrd="1" destOrd="0" presId="urn:microsoft.com/office/officeart/2005/8/layout/list1"/>
    <dgm:cxn modelId="{14981B89-51FE-44B5-A446-7112F747BE6D}" type="presParOf" srcId="{CB3BEECB-E02A-41B7-9085-BA6F5D379F54}" destId="{97F73DF7-9E6A-4EB9-98E0-125C8CB0A5D7}" srcOrd="2" destOrd="0" presId="urn:microsoft.com/office/officeart/2005/8/layout/list1"/>
    <dgm:cxn modelId="{A76F0037-1E2E-4C9E-8621-4EF3C81C76ED}" type="presParOf" srcId="{CB3BEECB-E02A-41B7-9085-BA6F5D379F54}" destId="{2AE94DF8-BBF6-4A41-ADB9-264D58104B0A}" srcOrd="3" destOrd="0" presId="urn:microsoft.com/office/officeart/2005/8/layout/list1"/>
    <dgm:cxn modelId="{F2A06711-547D-4577-A523-201979F085B9}" type="presParOf" srcId="{CB3BEECB-E02A-41B7-9085-BA6F5D379F54}" destId="{BF6D610D-B17E-4F4E-A5CF-903BCAFC77BB}" srcOrd="4" destOrd="0" presId="urn:microsoft.com/office/officeart/2005/8/layout/list1"/>
    <dgm:cxn modelId="{579A85AA-E1E5-43F9-9BF1-4676CC6F9F60}" type="presParOf" srcId="{BF6D610D-B17E-4F4E-A5CF-903BCAFC77BB}" destId="{6273B98F-CD58-497D-8E7D-6C2FCB74D5F8}" srcOrd="0" destOrd="0" presId="urn:microsoft.com/office/officeart/2005/8/layout/list1"/>
    <dgm:cxn modelId="{6D2BE774-B419-4DA8-923A-99BB9FEBAA66}" type="presParOf" srcId="{BF6D610D-B17E-4F4E-A5CF-903BCAFC77BB}" destId="{58C8663E-F1EE-4D7A-8CFC-DCA5B30DB169}" srcOrd="1" destOrd="0" presId="urn:microsoft.com/office/officeart/2005/8/layout/list1"/>
    <dgm:cxn modelId="{9BB58EA3-7130-4DCE-8F11-4C8FE90D5AEE}" type="presParOf" srcId="{CB3BEECB-E02A-41B7-9085-BA6F5D379F54}" destId="{DC724383-9197-43B9-B7BC-6FE05AC65E09}" srcOrd="5" destOrd="0" presId="urn:microsoft.com/office/officeart/2005/8/layout/list1"/>
    <dgm:cxn modelId="{3A8226C6-1AE7-48B1-BEA7-935695CBF691}" type="presParOf" srcId="{CB3BEECB-E02A-41B7-9085-BA6F5D379F54}" destId="{C9A5ACDE-F4CC-4CEE-84C1-8CE7DF515BCA}" srcOrd="6" destOrd="0" presId="urn:microsoft.com/office/officeart/2005/8/layout/list1"/>
    <dgm:cxn modelId="{F553A133-0466-48F7-BAB7-5F781E61840F}" type="presParOf" srcId="{CB3BEECB-E02A-41B7-9085-BA6F5D379F54}" destId="{E20C3359-10F9-4ACB-9FB8-E3C6410E8E45}" srcOrd="7" destOrd="0" presId="urn:microsoft.com/office/officeart/2005/8/layout/list1"/>
    <dgm:cxn modelId="{DC9C64CA-BB04-4DEE-AA17-2EADEE1E2C43}" type="presParOf" srcId="{CB3BEECB-E02A-41B7-9085-BA6F5D379F54}" destId="{F73F9BED-C53B-4019-B826-779342A2F3BB}" srcOrd="8" destOrd="0" presId="urn:microsoft.com/office/officeart/2005/8/layout/list1"/>
    <dgm:cxn modelId="{5BE73201-0C92-4D0E-A8E3-E16019AEAB0D}" type="presParOf" srcId="{F73F9BED-C53B-4019-B826-779342A2F3BB}" destId="{0E6F47F7-08E2-43DA-9720-5CF8CF9CF172}" srcOrd="0" destOrd="0" presId="urn:microsoft.com/office/officeart/2005/8/layout/list1"/>
    <dgm:cxn modelId="{A0E8DAE7-0D9C-4205-A082-245403441773}" type="presParOf" srcId="{F73F9BED-C53B-4019-B826-779342A2F3BB}" destId="{8D1B93A2-7FD2-4B85-9C3E-C296D1131B18}" srcOrd="1" destOrd="0" presId="urn:microsoft.com/office/officeart/2005/8/layout/list1"/>
    <dgm:cxn modelId="{948E6AEB-8F8B-48D8-9D97-632639C218F3}" type="presParOf" srcId="{CB3BEECB-E02A-41B7-9085-BA6F5D379F54}" destId="{E1563479-3836-4978-B8E9-8A4E7B639FD7}" srcOrd="9" destOrd="0" presId="urn:microsoft.com/office/officeart/2005/8/layout/list1"/>
    <dgm:cxn modelId="{8B73250A-1AE7-4BE3-A259-93DC7E5D9E96}" type="presParOf" srcId="{CB3BEECB-E02A-41B7-9085-BA6F5D379F54}" destId="{AB00B5FC-99AB-4365-BA75-0E96AB4E08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a:p>
      </dgm:t>
    </dgm:pt>
    <dgm:pt modelId="{4AD387AF-09B6-4B26-A14D-5790CD73BD3F}" type="sibTrans" cxnId="{8F8CEB5E-6273-4E07-B1C1-290383184C60}">
      <dgm:prSet/>
      <dgm:spPr/>
      <dgm:t>
        <a:bodyPr/>
        <a:lstStyle/>
        <a:p>
          <a:endParaRPr lang="en-US"/>
        </a:p>
      </dgm:t>
    </dgm:pt>
    <dgm:pt modelId="{593975E5-9F60-46A7-A1B3-1AA40064990A}">
      <dgm:prSet custT="1"/>
      <dgm:spPr/>
      <dgm:t>
        <a:bodyPr/>
        <a:lstStyle/>
        <a:p>
          <a:r>
            <a:rPr lang="en-US" sz="2200" dirty="0"/>
            <a:t>God and Abraham’s seed (National Israel) </a:t>
          </a:r>
        </a:p>
      </dgm:t>
    </dgm:pt>
    <dgm:pt modelId="{A34C3233-872F-403B-8EC5-EAB7F690B5B5}" type="parTrans" cxnId="{CD74A553-D15E-4DA1-9A27-831B76E7367E}">
      <dgm:prSet/>
      <dgm:spPr/>
      <dgm:t>
        <a:bodyPr/>
        <a:lstStyle/>
        <a:p>
          <a:endParaRPr lang="en-US"/>
        </a:p>
      </dgm:t>
    </dgm:pt>
    <dgm:pt modelId="{ACA0657C-06EF-4D11-B24D-03F3F535C7FA}" type="sibTrans" cxnId="{CD74A553-D15E-4DA1-9A27-831B76E7367E}">
      <dgm:prSet/>
      <dgm:spPr/>
      <dgm:t>
        <a:bodyPr/>
        <a:lstStyle/>
        <a:p>
          <a:endParaRPr lang="en-US"/>
        </a:p>
      </dgm:t>
    </dgm:pt>
    <dgm:pt modelId="{DC80D4B4-A4A5-4044-A8ED-AABC5C42ED2A}">
      <dgm:prSet custT="1"/>
      <dgm:spPr/>
      <dgm:t>
        <a:bodyPr/>
        <a:lstStyle/>
        <a:p>
          <a:r>
            <a:rPr lang="en-US" sz="2400" dirty="0"/>
            <a:t>Unconditional Covenant</a:t>
          </a:r>
        </a:p>
      </dgm:t>
    </dgm:pt>
    <dgm:pt modelId="{21E64785-625B-43E4-A6B7-29841A75AA9F}" type="parTrans" cxnId="{1B8F2225-96D0-45C4-AACB-80B7735A19E5}">
      <dgm:prSet/>
      <dgm:spPr/>
      <dgm:t>
        <a:bodyPr/>
        <a:lstStyle/>
        <a:p>
          <a:endParaRPr lang="en-US"/>
        </a:p>
      </dgm:t>
    </dgm:pt>
    <dgm:pt modelId="{43C80B28-0865-4EAB-8B03-E30B516CD6B9}" type="sibTrans" cxnId="{1B8F2225-96D0-45C4-AACB-80B7735A19E5}">
      <dgm:prSet/>
      <dgm:spPr/>
      <dgm:t>
        <a:bodyPr/>
        <a:lstStyle/>
        <a:p>
          <a:endParaRPr lang="en-US"/>
        </a:p>
      </dgm:t>
    </dgm:pt>
    <dgm:pt modelId="{ECFE1637-7FD9-4B2A-A143-028FDFD2D617}">
      <dgm:prSet custT="1"/>
      <dgm:spPr/>
      <dgm:t>
        <a:bodyPr/>
        <a:lstStyle/>
        <a:p>
          <a:r>
            <a:rPr lang="en-US" sz="2400" dirty="0"/>
            <a:t>Token of the Covenant</a:t>
          </a:r>
        </a:p>
      </dgm:t>
    </dgm:pt>
    <dgm:pt modelId="{9827A935-4BB6-4F9C-B55E-17F4D9AB20A6}" type="parTrans" cxnId="{448B8744-3BDA-4CC6-8FA1-C68A3FF6D002}">
      <dgm:prSet/>
      <dgm:spPr/>
      <dgm:t>
        <a:bodyPr/>
        <a:lstStyle/>
        <a:p>
          <a:endParaRPr lang="en-US"/>
        </a:p>
      </dgm:t>
    </dgm:pt>
    <dgm:pt modelId="{0DE7FF12-E5B2-4DF9-A628-21C856EC9C26}" type="sibTrans" cxnId="{448B8744-3BDA-4CC6-8FA1-C68A3FF6D002}">
      <dgm:prSet/>
      <dgm:spPr/>
      <dgm:t>
        <a:bodyPr/>
        <a:lstStyle/>
        <a:p>
          <a:endParaRPr lang="en-US"/>
        </a:p>
      </dgm:t>
    </dgm:pt>
    <dgm:pt modelId="{C036D788-4C9B-45CB-B54E-0040F0AE830C}">
      <dgm:prSet custT="1"/>
      <dgm:spPr/>
      <dgm:t>
        <a:bodyPr/>
        <a:lstStyle/>
        <a:p>
          <a:r>
            <a:rPr lang="en-US" sz="2200" dirty="0"/>
            <a:t>Circumcision</a:t>
          </a:r>
        </a:p>
      </dgm:t>
    </dgm:pt>
    <dgm:pt modelId="{567254B0-40E8-4828-91D4-0B3224DB9C1F}" type="parTrans" cxnId="{64CDFF19-43D9-49CB-9BD1-2B640DD1CB6D}">
      <dgm:prSet/>
      <dgm:spPr/>
      <dgm:t>
        <a:bodyPr/>
        <a:lstStyle/>
        <a:p>
          <a:endParaRPr lang="en-US"/>
        </a:p>
      </dgm:t>
    </dgm:pt>
    <dgm:pt modelId="{C2D64383-E35C-4BCE-A5D1-4F2AD4357C7D}" type="sibTrans" cxnId="{64CDFF19-43D9-49CB-9BD1-2B640DD1CB6D}">
      <dgm:prSet/>
      <dgm:spPr/>
      <dgm:t>
        <a:bodyPr/>
        <a:lstStyle/>
        <a:p>
          <a:endParaRPr lang="en-US"/>
        </a:p>
      </dgm:t>
    </dgm:pt>
    <dgm:pt modelId="{0F3451AE-3B18-4696-BEF7-46A6091111C2}">
      <dgm:prSet custT="1"/>
      <dgm:spPr/>
      <dgm:t>
        <a:bodyPr anchor="ctr"/>
        <a:lstStyle/>
        <a:p>
          <a:r>
            <a:rPr lang="en-US" sz="2200" kern="1200" dirty="0">
              <a:solidFill>
                <a:schemeClr val="tx1"/>
              </a:solidFill>
            </a:rPr>
            <a:t>This is an elaboration of the land aspect of the Abrahamic Covenant which is an unconditional covenant.</a:t>
          </a:r>
        </a:p>
      </dgm:t>
    </dgm:pt>
    <dgm:pt modelId="{9B2112F2-5274-451C-9803-D476D94362C3}" type="parTrans" cxnId="{BE883210-ED08-49C6-AAFE-525D7FDB24B6}">
      <dgm:prSet/>
      <dgm:spPr/>
      <dgm:t>
        <a:bodyPr/>
        <a:lstStyle/>
        <a:p>
          <a:endParaRPr lang="en-US"/>
        </a:p>
      </dgm:t>
    </dgm:pt>
    <dgm:pt modelId="{0607171A-8B96-4440-A16C-830723F4CFED}" type="sibTrans" cxnId="{BE883210-ED08-49C6-AAFE-525D7FDB24B6}">
      <dgm:prSet/>
      <dgm:spPr/>
      <dgm:t>
        <a:bodyPr/>
        <a:lstStyle/>
        <a:p>
          <a:endParaRPr lang="en-US"/>
        </a:p>
      </dgm:t>
    </dgm:pt>
    <dgm:pt modelId="{178AB6CD-42C7-4E39-BE9E-0270C6AE7042}">
      <dgm:prSet custT="1"/>
      <dgm:spPr/>
      <dgm:t>
        <a:bodyPr anchor="ctr"/>
        <a:lstStyle/>
        <a:p>
          <a:r>
            <a:rPr lang="en-US" sz="2200" kern="1200" dirty="0">
              <a:solidFill>
                <a:schemeClr val="tx1"/>
              </a:solidFill>
            </a:rPr>
            <a:t>National repentance &amp; restoration</a:t>
          </a:r>
        </a:p>
      </dgm:t>
    </dgm:pt>
    <dgm:pt modelId="{0722BF8A-FA4C-49CF-B585-161D46B5C177}" type="parTrans" cxnId="{304F196E-A16D-4280-B6DE-AF3DD2750A0A}">
      <dgm:prSet/>
      <dgm:spPr/>
      <dgm:t>
        <a:bodyPr/>
        <a:lstStyle/>
        <a:p>
          <a:endParaRPr lang="en-US"/>
        </a:p>
      </dgm:t>
    </dgm:pt>
    <dgm:pt modelId="{80C5AF6F-DEC4-4863-AEC4-22CF14DB8675}" type="sibTrans" cxnId="{304F196E-A16D-4280-B6DE-AF3DD2750A0A}">
      <dgm:prSet/>
      <dgm:spPr/>
      <dgm:t>
        <a:bodyPr/>
        <a:lstStyle/>
        <a:p>
          <a:endParaRPr lang="en-US"/>
        </a:p>
      </dgm:t>
    </dgm:pt>
    <dgm:pt modelId="{18B4EA9F-AF8B-47B1-828C-D7627ADB6995}">
      <dgm:prSet custT="1"/>
      <dgm:spPr/>
      <dgm:t>
        <a:bodyPr anchor="ctr"/>
        <a:lstStyle/>
        <a:p>
          <a:r>
            <a:rPr lang="en-US" sz="2200" kern="1200" dirty="0">
              <a:solidFill>
                <a:schemeClr val="tx1"/>
              </a:solidFill>
            </a:rPr>
            <a:t>Final regathering &amp; restoration to the land</a:t>
          </a:r>
        </a:p>
      </dgm:t>
    </dgm:pt>
    <dgm:pt modelId="{2B004C4D-25B0-4BAF-A0B3-0BEA26C322A9}" type="parTrans" cxnId="{6C941C8E-A122-4346-89A3-4D3A01990AD9}">
      <dgm:prSet/>
      <dgm:spPr/>
      <dgm:t>
        <a:bodyPr/>
        <a:lstStyle/>
        <a:p>
          <a:endParaRPr lang="en-US"/>
        </a:p>
      </dgm:t>
    </dgm:pt>
    <dgm:pt modelId="{A3D6B5B9-14DA-458B-A666-737822031279}" type="sibTrans" cxnId="{6C941C8E-A122-4346-89A3-4D3A01990AD9}">
      <dgm:prSet/>
      <dgm:spPr/>
      <dgm:t>
        <a:bodyPr/>
        <a:lstStyle/>
        <a:p>
          <a:endParaRPr lang="en-US"/>
        </a:p>
      </dgm:t>
    </dgm:pt>
    <dgm:pt modelId="{848D6FDF-B810-48E3-8955-B9222BC85140}">
      <dgm:prSet custT="1"/>
      <dgm:spPr/>
      <dgm:t>
        <a:bodyPr anchor="ctr"/>
        <a:lstStyle/>
        <a:p>
          <a:r>
            <a:rPr lang="en-US" sz="2200" kern="1200" dirty="0">
              <a:solidFill>
                <a:schemeClr val="tx1"/>
              </a:solidFill>
            </a:rPr>
            <a:t>Divine  judgement on Israel’s  enemies</a:t>
          </a:r>
        </a:p>
      </dgm:t>
    </dgm:pt>
    <dgm:pt modelId="{AB318695-1098-4E0D-A7ED-C502BA4631EB}" type="parTrans" cxnId="{E6916E57-E585-4D95-BD87-7ACA23C5B932}">
      <dgm:prSet/>
      <dgm:spPr/>
      <dgm:t>
        <a:bodyPr/>
        <a:lstStyle/>
        <a:p>
          <a:endParaRPr lang="en-US"/>
        </a:p>
      </dgm:t>
    </dgm:pt>
    <dgm:pt modelId="{22B74C8C-5ACA-432F-A9A4-1594F8A06DD3}" type="sibTrans" cxnId="{E6916E57-E585-4D95-BD87-7ACA23C5B932}">
      <dgm:prSet/>
      <dgm:spPr/>
      <dgm:t>
        <a:bodyPr/>
        <a:lstStyle/>
        <a:p>
          <a:endParaRPr lang="en-US"/>
        </a:p>
      </dgm:t>
    </dgm:pt>
    <dgm:pt modelId="{79D7099F-6E22-4E89-AF6C-4C9530D537F4}">
      <dgm:prSet custT="1"/>
      <dgm:spPr/>
      <dgm:t>
        <a:bodyPr anchor="ctr"/>
        <a:lstStyle/>
        <a:p>
          <a:r>
            <a:rPr lang="en-US" sz="2200" kern="1200" dirty="0">
              <a:solidFill>
                <a:schemeClr val="tx1"/>
              </a:solidFill>
            </a:rPr>
            <a:t>National conversion</a:t>
          </a:r>
        </a:p>
      </dgm:t>
    </dgm:pt>
    <dgm:pt modelId="{0E7BD322-FDC2-4F14-A247-40062416CE33}" type="parTrans" cxnId="{0314DE87-9C82-4989-B69D-10F9D22CC632}">
      <dgm:prSet/>
      <dgm:spPr/>
      <dgm:t>
        <a:bodyPr/>
        <a:lstStyle/>
        <a:p>
          <a:endParaRPr lang="en-US"/>
        </a:p>
      </dgm:t>
    </dgm:pt>
    <dgm:pt modelId="{428F85E2-862D-4064-ABB2-57763C417853}" type="sibTrans" cxnId="{0314DE87-9C82-4989-B69D-10F9D22CC632}">
      <dgm:prSet/>
      <dgm:spPr/>
      <dgm:t>
        <a:bodyPr/>
        <a:lstStyle/>
        <a:p>
          <a:endParaRPr lang="en-US"/>
        </a:p>
      </dgm:t>
    </dgm:pt>
    <dgm:pt modelId="{83C85EBA-E3CF-4A4A-8A18-E6525B350AC1}">
      <dgm:prSet custT="1"/>
      <dgm:spPr/>
      <dgm:t>
        <a:bodyPr anchor="ctr"/>
        <a:lstStyle/>
        <a:p>
          <a:r>
            <a:rPr lang="en-US" sz="2200" kern="1200" dirty="0">
              <a:solidFill>
                <a:schemeClr val="tx1"/>
              </a:solidFill>
            </a:rPr>
            <a:t>National safety and prosperity </a:t>
          </a:r>
        </a:p>
      </dgm:t>
    </dgm:pt>
    <dgm:pt modelId="{4F57C6CD-CA86-482B-AFB3-E2B5F8E513FC}" type="parTrans" cxnId="{A508A5E4-CEFA-49F3-8C42-187D1EFCAB16}">
      <dgm:prSet/>
      <dgm:spPr/>
      <dgm:t>
        <a:bodyPr/>
        <a:lstStyle/>
        <a:p>
          <a:endParaRPr lang="en-US"/>
        </a:p>
      </dgm:t>
    </dgm:pt>
    <dgm:pt modelId="{4B50539E-A326-44EC-8F95-BB275604CBEF}" type="sibTrans" cxnId="{A508A5E4-CEFA-49F3-8C42-187D1EFCAB16}">
      <dgm:prSet/>
      <dgm:spPr/>
      <dgm:t>
        <a:bodyPr/>
        <a:lstStyle/>
        <a:p>
          <a:endParaRPr lang="en-US"/>
        </a:p>
      </dgm:t>
    </dgm:pt>
    <dgm:pt modelId="{D392264A-D05C-4EE9-817A-3437C314243B}">
      <dgm:prSet custT="1"/>
      <dgm:spPr/>
      <dgm:t>
        <a:bodyPr anchor="ctr"/>
        <a:lstStyle/>
        <a:p>
          <a:r>
            <a:rPr lang="en-US" sz="2200" kern="1200" dirty="0">
              <a:solidFill>
                <a:schemeClr val="tx1"/>
              </a:solidFill>
            </a:rPr>
            <a:t>Contains conditional elements for any particular generation including, dispersion for unbelief &amp; disobedience</a:t>
          </a:r>
        </a:p>
      </dgm:t>
    </dgm:pt>
    <dgm:pt modelId="{7F5497E2-BD9E-4A1C-BC08-BD2B3ACA9925}" type="parTrans" cxnId="{2D8CDE37-36BF-40F5-9EB6-652021D09FEC}">
      <dgm:prSet/>
      <dgm:spPr/>
      <dgm:t>
        <a:bodyPr/>
        <a:lstStyle/>
        <a:p>
          <a:endParaRPr lang="en-US"/>
        </a:p>
      </dgm:t>
    </dgm:pt>
    <dgm:pt modelId="{4B22355A-9DDA-4142-906F-785A3F730D0C}" type="sibTrans" cxnId="{2D8CDE37-36BF-40F5-9EB6-652021D09FEC}">
      <dgm:prSet/>
      <dgm:spPr/>
      <dgm:t>
        <a:bodyPr/>
        <a:lstStyle/>
        <a:p>
          <a:endParaRPr lang="en-US"/>
        </a:p>
      </dgm:t>
    </dgm:pt>
    <dgm:pt modelId="{CB3BEECB-E02A-41B7-9085-BA6F5D379F54}" type="pres">
      <dgm:prSet presAssocID="{713F57C8-72BC-4B58-B779-7E667390F35F}" presName="linear" presStyleCnt="0">
        <dgm:presLayoutVars>
          <dgm:dir/>
          <dgm:animLvl val="lvl"/>
          <dgm:resizeHandles val="exact"/>
        </dgm:presLayoutVars>
      </dgm:prSet>
      <dgm:spPr/>
    </dgm:pt>
    <dgm:pt modelId="{333EB9B3-5B69-4003-98A9-EA8D81C850E5}" type="pres">
      <dgm:prSet presAssocID="{4161DF53-A287-4C5D-A72D-C62691D2152B}" presName="parentLin" presStyleCnt="0"/>
      <dgm:spPr/>
    </dgm:pt>
    <dgm:pt modelId="{5D22C8F4-3068-44DB-ACC7-E445F9ACB9F2}" type="pres">
      <dgm:prSet presAssocID="{4161DF53-A287-4C5D-A72D-C62691D2152B}" presName="parentLeftMargin" presStyleLbl="node1" presStyleIdx="0" presStyleCnt="3"/>
      <dgm:spPr/>
    </dgm:pt>
    <dgm:pt modelId="{1D0DB574-C5D3-4F66-A6A4-30E623A8B2B1}" type="pres">
      <dgm:prSet presAssocID="{4161DF53-A287-4C5D-A72D-C62691D2152B}" presName="parentText" presStyleLbl="node1" presStyleIdx="0" presStyleCnt="3">
        <dgm:presLayoutVars>
          <dgm:chMax val="0"/>
          <dgm:bulletEnabled val="1"/>
        </dgm:presLayoutVars>
      </dgm:prSet>
      <dgm:spPr/>
    </dgm:pt>
    <dgm:pt modelId="{6D10DC21-569E-4184-9EB3-8979A4557C33}" type="pres">
      <dgm:prSet presAssocID="{4161DF53-A287-4C5D-A72D-C62691D2152B}" presName="negativeSpace" presStyleCnt="0"/>
      <dgm:spPr/>
    </dgm:pt>
    <dgm:pt modelId="{97F73DF7-9E6A-4EB9-98E0-125C8CB0A5D7}" type="pres">
      <dgm:prSet presAssocID="{4161DF53-A287-4C5D-A72D-C62691D2152B}" presName="childText" presStyleLbl="conFgAcc1" presStyleIdx="0" presStyleCnt="3">
        <dgm:presLayoutVars>
          <dgm:bulletEnabled val="1"/>
        </dgm:presLayoutVars>
      </dgm:prSet>
      <dgm:spPr/>
    </dgm:pt>
    <dgm:pt modelId="{2AE94DF8-BBF6-4A41-ADB9-264D58104B0A}" type="pres">
      <dgm:prSet presAssocID="{4AD387AF-09B6-4B26-A14D-5790CD73BD3F}" presName="spaceBetweenRectangles" presStyleCnt="0"/>
      <dgm:spPr/>
    </dgm:pt>
    <dgm:pt modelId="{BF6D610D-B17E-4F4E-A5CF-903BCAFC77BB}" type="pres">
      <dgm:prSet presAssocID="{DC80D4B4-A4A5-4044-A8ED-AABC5C42ED2A}" presName="parentLin" presStyleCnt="0"/>
      <dgm:spPr/>
    </dgm:pt>
    <dgm:pt modelId="{6273B98F-CD58-497D-8E7D-6C2FCB74D5F8}" type="pres">
      <dgm:prSet presAssocID="{DC80D4B4-A4A5-4044-A8ED-AABC5C42ED2A}" presName="parentLeftMargin" presStyleLbl="node1" presStyleIdx="0" presStyleCnt="3"/>
      <dgm:spPr/>
    </dgm:pt>
    <dgm:pt modelId="{58C8663E-F1EE-4D7A-8CFC-DCA5B30DB169}" type="pres">
      <dgm:prSet presAssocID="{DC80D4B4-A4A5-4044-A8ED-AABC5C42ED2A}" presName="parentText" presStyleLbl="node1" presStyleIdx="1" presStyleCnt="3">
        <dgm:presLayoutVars>
          <dgm:chMax val="0"/>
          <dgm:bulletEnabled val="1"/>
        </dgm:presLayoutVars>
      </dgm:prSet>
      <dgm:spPr/>
    </dgm:pt>
    <dgm:pt modelId="{DC724383-9197-43B9-B7BC-6FE05AC65E09}" type="pres">
      <dgm:prSet presAssocID="{DC80D4B4-A4A5-4044-A8ED-AABC5C42ED2A}" presName="negativeSpace" presStyleCnt="0"/>
      <dgm:spPr/>
    </dgm:pt>
    <dgm:pt modelId="{C9A5ACDE-F4CC-4CEE-84C1-8CE7DF515BCA}" type="pres">
      <dgm:prSet presAssocID="{DC80D4B4-A4A5-4044-A8ED-AABC5C42ED2A}" presName="childText" presStyleLbl="conFgAcc1" presStyleIdx="1" presStyleCnt="3">
        <dgm:presLayoutVars>
          <dgm:bulletEnabled val="1"/>
        </dgm:presLayoutVars>
      </dgm:prSet>
      <dgm:spPr/>
    </dgm:pt>
    <dgm:pt modelId="{E20C3359-10F9-4ACB-9FB8-E3C6410E8E45}" type="pres">
      <dgm:prSet presAssocID="{43C80B28-0865-4EAB-8B03-E30B516CD6B9}" presName="spaceBetweenRectangles" presStyleCnt="0"/>
      <dgm:spPr/>
    </dgm:pt>
    <dgm:pt modelId="{F73F9BED-C53B-4019-B826-779342A2F3BB}" type="pres">
      <dgm:prSet presAssocID="{ECFE1637-7FD9-4B2A-A143-028FDFD2D617}" presName="parentLin" presStyleCnt="0"/>
      <dgm:spPr/>
    </dgm:pt>
    <dgm:pt modelId="{0E6F47F7-08E2-43DA-9720-5CF8CF9CF172}" type="pres">
      <dgm:prSet presAssocID="{ECFE1637-7FD9-4B2A-A143-028FDFD2D617}" presName="parentLeftMargin" presStyleLbl="node1" presStyleIdx="1" presStyleCnt="3"/>
      <dgm:spPr/>
    </dgm:pt>
    <dgm:pt modelId="{8D1B93A2-7FD2-4B85-9C3E-C296D1131B18}" type="pres">
      <dgm:prSet presAssocID="{ECFE1637-7FD9-4B2A-A143-028FDFD2D617}" presName="parentText" presStyleLbl="node1" presStyleIdx="2" presStyleCnt="3">
        <dgm:presLayoutVars>
          <dgm:chMax val="0"/>
          <dgm:bulletEnabled val="1"/>
        </dgm:presLayoutVars>
      </dgm:prSet>
      <dgm:spPr/>
    </dgm:pt>
    <dgm:pt modelId="{E1563479-3836-4978-B8E9-8A4E7B639FD7}" type="pres">
      <dgm:prSet presAssocID="{ECFE1637-7FD9-4B2A-A143-028FDFD2D617}" presName="negativeSpace" presStyleCnt="0"/>
      <dgm:spPr/>
    </dgm:pt>
    <dgm:pt modelId="{AB00B5FC-99AB-4365-BA75-0E96AB4E080C}" type="pres">
      <dgm:prSet presAssocID="{ECFE1637-7FD9-4B2A-A143-028FDFD2D617}" presName="childText" presStyleLbl="conFgAcc1" presStyleIdx="2" presStyleCnt="3">
        <dgm:presLayoutVars>
          <dgm:bulletEnabled val="1"/>
        </dgm:presLayoutVars>
      </dgm:prSet>
      <dgm:spPr/>
    </dgm:pt>
  </dgm:ptLst>
  <dgm:cxnLst>
    <dgm:cxn modelId="{544D0708-75E6-413D-8AF1-BDDEAE5E5F4A}" type="presOf" srcId="{ECFE1637-7FD9-4B2A-A143-028FDFD2D617}" destId="{8D1B93A2-7FD2-4B85-9C3E-C296D1131B18}" srcOrd="1" destOrd="0" presId="urn:microsoft.com/office/officeart/2005/8/layout/list1"/>
    <dgm:cxn modelId="{BE883210-ED08-49C6-AAFE-525D7FDB24B6}" srcId="{DC80D4B4-A4A5-4044-A8ED-AABC5C42ED2A}" destId="{0F3451AE-3B18-4696-BEF7-46A6091111C2}" srcOrd="0" destOrd="0" parTransId="{9B2112F2-5274-451C-9803-D476D94362C3}" sibTransId="{0607171A-8B96-4440-A16C-830723F4CFED}"/>
    <dgm:cxn modelId="{64CDFF19-43D9-49CB-9BD1-2B640DD1CB6D}" srcId="{ECFE1637-7FD9-4B2A-A143-028FDFD2D617}" destId="{C036D788-4C9B-45CB-B54E-0040F0AE830C}" srcOrd="0" destOrd="0" parTransId="{567254B0-40E8-4828-91D4-0B3224DB9C1F}" sibTransId="{C2D64383-E35C-4BCE-A5D1-4F2AD4357C7D}"/>
    <dgm:cxn modelId="{1B8F2225-96D0-45C4-AACB-80B7735A19E5}" srcId="{713F57C8-72BC-4B58-B779-7E667390F35F}" destId="{DC80D4B4-A4A5-4044-A8ED-AABC5C42ED2A}" srcOrd="1" destOrd="0" parTransId="{21E64785-625B-43E4-A6B7-29841A75AA9F}" sibTransId="{43C80B28-0865-4EAB-8B03-E30B516CD6B9}"/>
    <dgm:cxn modelId="{11E36027-75D6-42B6-9EE7-ACB504C9EE40}" type="presOf" srcId="{DC80D4B4-A4A5-4044-A8ED-AABC5C42ED2A}" destId="{6273B98F-CD58-497D-8E7D-6C2FCB74D5F8}" srcOrd="0" destOrd="0" presId="urn:microsoft.com/office/officeart/2005/8/layout/list1"/>
    <dgm:cxn modelId="{2D8CDE37-36BF-40F5-9EB6-652021D09FEC}" srcId="{DC80D4B4-A4A5-4044-A8ED-AABC5C42ED2A}" destId="{D392264A-D05C-4EE9-817A-3437C314243B}" srcOrd="1" destOrd="0" parTransId="{7F5497E2-BD9E-4A1C-BC08-BD2B3ACA9925}" sibTransId="{4B22355A-9DDA-4142-906F-785A3F730D0C}"/>
    <dgm:cxn modelId="{A2F0C45B-75A0-4A66-AD5D-770A9DF60EC4}" type="presOf" srcId="{4161DF53-A287-4C5D-A72D-C62691D2152B}" destId="{1D0DB574-C5D3-4F66-A6A4-30E623A8B2B1}"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89448164-20EA-407E-B552-95B085B940BD}" type="presOf" srcId="{ECFE1637-7FD9-4B2A-A143-028FDFD2D617}" destId="{0E6F47F7-08E2-43DA-9720-5CF8CF9CF172}" srcOrd="0" destOrd="0" presId="urn:microsoft.com/office/officeart/2005/8/layout/list1"/>
    <dgm:cxn modelId="{448B8744-3BDA-4CC6-8FA1-C68A3FF6D002}" srcId="{713F57C8-72BC-4B58-B779-7E667390F35F}" destId="{ECFE1637-7FD9-4B2A-A143-028FDFD2D617}" srcOrd="2" destOrd="0" parTransId="{9827A935-4BB6-4F9C-B55E-17F4D9AB20A6}" sibTransId="{0DE7FF12-E5B2-4DF9-A628-21C856EC9C26}"/>
    <dgm:cxn modelId="{CF9D0F47-283B-433C-80F2-335B24A8DDF2}" type="presOf" srcId="{4161DF53-A287-4C5D-A72D-C62691D2152B}" destId="{5D22C8F4-3068-44DB-ACC7-E445F9ACB9F2}" srcOrd="0" destOrd="0" presId="urn:microsoft.com/office/officeart/2005/8/layout/list1"/>
    <dgm:cxn modelId="{304F196E-A16D-4280-B6DE-AF3DD2750A0A}" srcId="{DC80D4B4-A4A5-4044-A8ED-AABC5C42ED2A}" destId="{178AB6CD-42C7-4E39-BE9E-0270C6AE7042}" srcOrd="2" destOrd="0" parTransId="{0722BF8A-FA4C-49CF-B585-161D46B5C177}" sibTransId="{80C5AF6F-DEC4-4863-AEC4-22CF14DB8675}"/>
    <dgm:cxn modelId="{CD74A553-D15E-4DA1-9A27-831B76E7367E}" srcId="{4161DF53-A287-4C5D-A72D-C62691D2152B}" destId="{593975E5-9F60-46A7-A1B3-1AA40064990A}" srcOrd="0" destOrd="0" parTransId="{A34C3233-872F-403B-8EC5-EAB7F690B5B5}" sibTransId="{ACA0657C-06EF-4D11-B24D-03F3F535C7FA}"/>
    <dgm:cxn modelId="{E6916E57-E585-4D95-BD87-7ACA23C5B932}" srcId="{DC80D4B4-A4A5-4044-A8ED-AABC5C42ED2A}" destId="{848D6FDF-B810-48E3-8955-B9222BC85140}" srcOrd="6" destOrd="0" parTransId="{AB318695-1098-4E0D-A7ED-C502BA4631EB}" sibTransId="{22B74C8C-5ACA-432F-A9A4-1594F8A06DD3}"/>
    <dgm:cxn modelId="{C5CAE577-D01A-4275-81FE-BDEB543F595E}" type="presOf" srcId="{C036D788-4C9B-45CB-B54E-0040F0AE830C}" destId="{AB00B5FC-99AB-4365-BA75-0E96AB4E080C}" srcOrd="0" destOrd="0" presId="urn:microsoft.com/office/officeart/2005/8/layout/list1"/>
    <dgm:cxn modelId="{0314DE87-9C82-4989-B69D-10F9D22CC632}" srcId="{DC80D4B4-A4A5-4044-A8ED-AABC5C42ED2A}" destId="{79D7099F-6E22-4E89-AF6C-4C9530D537F4}" srcOrd="4" destOrd="0" parTransId="{0E7BD322-FDC2-4F14-A247-40062416CE33}" sibTransId="{428F85E2-862D-4064-ABB2-57763C417853}"/>
    <dgm:cxn modelId="{6C941C8E-A122-4346-89A3-4D3A01990AD9}" srcId="{DC80D4B4-A4A5-4044-A8ED-AABC5C42ED2A}" destId="{18B4EA9F-AF8B-47B1-828C-D7627ADB6995}" srcOrd="3" destOrd="0" parTransId="{2B004C4D-25B0-4BAF-A0B3-0BEA26C322A9}" sibTransId="{A3D6B5B9-14DA-458B-A666-737822031279}"/>
    <dgm:cxn modelId="{77D66B9A-093B-4A40-A08A-DB88D475B753}" type="presOf" srcId="{848D6FDF-B810-48E3-8955-B9222BC85140}" destId="{C9A5ACDE-F4CC-4CEE-84C1-8CE7DF515BCA}" srcOrd="0" destOrd="6" presId="urn:microsoft.com/office/officeart/2005/8/layout/list1"/>
    <dgm:cxn modelId="{EA290C9D-0B28-4AFC-91EF-4D9C4E22B906}" type="presOf" srcId="{79D7099F-6E22-4E89-AF6C-4C9530D537F4}" destId="{C9A5ACDE-F4CC-4CEE-84C1-8CE7DF515BCA}" srcOrd="0" destOrd="4" presId="urn:microsoft.com/office/officeart/2005/8/layout/list1"/>
    <dgm:cxn modelId="{9D9E5CB2-10AD-4FF5-A0B0-3C7F3C1F47BC}" type="presOf" srcId="{178AB6CD-42C7-4E39-BE9E-0270C6AE7042}" destId="{C9A5ACDE-F4CC-4CEE-84C1-8CE7DF515BCA}" srcOrd="0" destOrd="2" presId="urn:microsoft.com/office/officeart/2005/8/layout/list1"/>
    <dgm:cxn modelId="{88F44EC6-0C05-457F-9E48-6CA79B7244C2}" type="presOf" srcId="{83C85EBA-E3CF-4A4A-8A18-E6525B350AC1}" destId="{C9A5ACDE-F4CC-4CEE-84C1-8CE7DF515BCA}" srcOrd="0" destOrd="5" presId="urn:microsoft.com/office/officeart/2005/8/layout/list1"/>
    <dgm:cxn modelId="{42A324C9-4FE5-4A59-A886-260A225BDB31}" type="presOf" srcId="{D392264A-D05C-4EE9-817A-3437C314243B}" destId="{C9A5ACDE-F4CC-4CEE-84C1-8CE7DF515BCA}" srcOrd="0" destOrd="1" presId="urn:microsoft.com/office/officeart/2005/8/layout/list1"/>
    <dgm:cxn modelId="{881040D2-83D8-4E0F-AC15-8B2F2D78E8DB}" type="presOf" srcId="{713F57C8-72BC-4B58-B779-7E667390F35F}" destId="{CB3BEECB-E02A-41B7-9085-BA6F5D379F54}" srcOrd="0" destOrd="0" presId="urn:microsoft.com/office/officeart/2005/8/layout/list1"/>
    <dgm:cxn modelId="{9ACC15D9-D3D2-4F8E-A827-54F171BE4350}" type="presOf" srcId="{18B4EA9F-AF8B-47B1-828C-D7627ADB6995}" destId="{C9A5ACDE-F4CC-4CEE-84C1-8CE7DF515BCA}" srcOrd="0" destOrd="3" presId="urn:microsoft.com/office/officeart/2005/8/layout/list1"/>
    <dgm:cxn modelId="{A508A5E4-CEFA-49F3-8C42-187D1EFCAB16}" srcId="{DC80D4B4-A4A5-4044-A8ED-AABC5C42ED2A}" destId="{83C85EBA-E3CF-4A4A-8A18-E6525B350AC1}" srcOrd="5" destOrd="0" parTransId="{4F57C6CD-CA86-482B-AFB3-E2B5F8E513FC}" sibTransId="{4B50539E-A326-44EC-8F95-BB275604CBEF}"/>
    <dgm:cxn modelId="{6D9AEDFA-F368-4E50-91FC-E95EF9CCA8EC}" type="presOf" srcId="{593975E5-9F60-46A7-A1B3-1AA40064990A}" destId="{97F73DF7-9E6A-4EB9-98E0-125C8CB0A5D7}" srcOrd="0" destOrd="0" presId="urn:microsoft.com/office/officeart/2005/8/layout/list1"/>
    <dgm:cxn modelId="{931A76FB-66DC-47EA-B8DF-70E537EC670A}" type="presOf" srcId="{0F3451AE-3B18-4696-BEF7-46A6091111C2}" destId="{C9A5ACDE-F4CC-4CEE-84C1-8CE7DF515BCA}" srcOrd="0" destOrd="0" presId="urn:microsoft.com/office/officeart/2005/8/layout/list1"/>
    <dgm:cxn modelId="{9EC2FFFC-F7BC-4540-9A3F-0435718E216D}" type="presOf" srcId="{DC80D4B4-A4A5-4044-A8ED-AABC5C42ED2A}" destId="{58C8663E-F1EE-4D7A-8CFC-DCA5B30DB169}" srcOrd="1" destOrd="0" presId="urn:microsoft.com/office/officeart/2005/8/layout/list1"/>
    <dgm:cxn modelId="{9A201E12-4046-4510-94ED-415FB0B92ACB}" type="presParOf" srcId="{CB3BEECB-E02A-41B7-9085-BA6F5D379F54}" destId="{333EB9B3-5B69-4003-98A9-EA8D81C850E5}" srcOrd="0" destOrd="0" presId="urn:microsoft.com/office/officeart/2005/8/layout/list1"/>
    <dgm:cxn modelId="{474C1488-CC57-4F27-A49A-229692AEDC39}" type="presParOf" srcId="{333EB9B3-5B69-4003-98A9-EA8D81C850E5}" destId="{5D22C8F4-3068-44DB-ACC7-E445F9ACB9F2}" srcOrd="0" destOrd="0" presId="urn:microsoft.com/office/officeart/2005/8/layout/list1"/>
    <dgm:cxn modelId="{65DB15A7-C5AB-499E-AAFC-D892AE7098B6}" type="presParOf" srcId="{333EB9B3-5B69-4003-98A9-EA8D81C850E5}" destId="{1D0DB574-C5D3-4F66-A6A4-30E623A8B2B1}" srcOrd="1" destOrd="0" presId="urn:microsoft.com/office/officeart/2005/8/layout/list1"/>
    <dgm:cxn modelId="{84CF83B6-BCA9-4C7B-9DB4-AE156A73423C}" type="presParOf" srcId="{CB3BEECB-E02A-41B7-9085-BA6F5D379F54}" destId="{6D10DC21-569E-4184-9EB3-8979A4557C33}" srcOrd="1" destOrd="0" presId="urn:microsoft.com/office/officeart/2005/8/layout/list1"/>
    <dgm:cxn modelId="{14981B89-51FE-44B5-A446-7112F747BE6D}" type="presParOf" srcId="{CB3BEECB-E02A-41B7-9085-BA6F5D379F54}" destId="{97F73DF7-9E6A-4EB9-98E0-125C8CB0A5D7}" srcOrd="2" destOrd="0" presId="urn:microsoft.com/office/officeart/2005/8/layout/list1"/>
    <dgm:cxn modelId="{A76F0037-1E2E-4C9E-8621-4EF3C81C76ED}" type="presParOf" srcId="{CB3BEECB-E02A-41B7-9085-BA6F5D379F54}" destId="{2AE94DF8-BBF6-4A41-ADB9-264D58104B0A}" srcOrd="3" destOrd="0" presId="urn:microsoft.com/office/officeart/2005/8/layout/list1"/>
    <dgm:cxn modelId="{F2A06711-547D-4577-A523-201979F085B9}" type="presParOf" srcId="{CB3BEECB-E02A-41B7-9085-BA6F5D379F54}" destId="{BF6D610D-B17E-4F4E-A5CF-903BCAFC77BB}" srcOrd="4" destOrd="0" presId="urn:microsoft.com/office/officeart/2005/8/layout/list1"/>
    <dgm:cxn modelId="{579A85AA-E1E5-43F9-9BF1-4676CC6F9F60}" type="presParOf" srcId="{BF6D610D-B17E-4F4E-A5CF-903BCAFC77BB}" destId="{6273B98F-CD58-497D-8E7D-6C2FCB74D5F8}" srcOrd="0" destOrd="0" presId="urn:microsoft.com/office/officeart/2005/8/layout/list1"/>
    <dgm:cxn modelId="{6D2BE774-B419-4DA8-923A-99BB9FEBAA66}" type="presParOf" srcId="{BF6D610D-B17E-4F4E-A5CF-903BCAFC77BB}" destId="{58C8663E-F1EE-4D7A-8CFC-DCA5B30DB169}" srcOrd="1" destOrd="0" presId="urn:microsoft.com/office/officeart/2005/8/layout/list1"/>
    <dgm:cxn modelId="{9BB58EA3-7130-4DCE-8F11-4C8FE90D5AEE}" type="presParOf" srcId="{CB3BEECB-E02A-41B7-9085-BA6F5D379F54}" destId="{DC724383-9197-43B9-B7BC-6FE05AC65E09}" srcOrd="5" destOrd="0" presId="urn:microsoft.com/office/officeart/2005/8/layout/list1"/>
    <dgm:cxn modelId="{3A8226C6-1AE7-48B1-BEA7-935695CBF691}" type="presParOf" srcId="{CB3BEECB-E02A-41B7-9085-BA6F5D379F54}" destId="{C9A5ACDE-F4CC-4CEE-84C1-8CE7DF515BCA}" srcOrd="6" destOrd="0" presId="urn:microsoft.com/office/officeart/2005/8/layout/list1"/>
    <dgm:cxn modelId="{F553A133-0466-48F7-BAB7-5F781E61840F}" type="presParOf" srcId="{CB3BEECB-E02A-41B7-9085-BA6F5D379F54}" destId="{E20C3359-10F9-4ACB-9FB8-E3C6410E8E45}" srcOrd="7" destOrd="0" presId="urn:microsoft.com/office/officeart/2005/8/layout/list1"/>
    <dgm:cxn modelId="{DC9C64CA-BB04-4DEE-AA17-2EADEE1E2C43}" type="presParOf" srcId="{CB3BEECB-E02A-41B7-9085-BA6F5D379F54}" destId="{F73F9BED-C53B-4019-B826-779342A2F3BB}" srcOrd="8" destOrd="0" presId="urn:microsoft.com/office/officeart/2005/8/layout/list1"/>
    <dgm:cxn modelId="{5BE73201-0C92-4D0E-A8E3-E16019AEAB0D}" type="presParOf" srcId="{F73F9BED-C53B-4019-B826-779342A2F3BB}" destId="{0E6F47F7-08E2-43DA-9720-5CF8CF9CF172}" srcOrd="0" destOrd="0" presId="urn:microsoft.com/office/officeart/2005/8/layout/list1"/>
    <dgm:cxn modelId="{A0E8DAE7-0D9C-4205-A082-245403441773}" type="presParOf" srcId="{F73F9BED-C53B-4019-B826-779342A2F3BB}" destId="{8D1B93A2-7FD2-4B85-9C3E-C296D1131B18}" srcOrd="1" destOrd="0" presId="urn:microsoft.com/office/officeart/2005/8/layout/list1"/>
    <dgm:cxn modelId="{948E6AEB-8F8B-48D8-9D97-632639C218F3}" type="presParOf" srcId="{CB3BEECB-E02A-41B7-9085-BA6F5D379F54}" destId="{E1563479-3836-4978-B8E9-8A4E7B639FD7}" srcOrd="9" destOrd="0" presId="urn:microsoft.com/office/officeart/2005/8/layout/list1"/>
    <dgm:cxn modelId="{8B73250A-1AE7-4BE3-A259-93DC7E5D9E96}" type="presParOf" srcId="{CB3BEECB-E02A-41B7-9085-BA6F5D379F54}" destId="{AB00B5FC-99AB-4365-BA75-0E96AB4E080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ED37BD0B-ADC3-434F-A0A2-0EBA87E1F8FE}">
      <dgm:prSet custT="1"/>
      <dgm:spPr/>
      <dgm:t>
        <a:bodyPr/>
        <a:lstStyle/>
        <a:p>
          <a:r>
            <a:rPr lang="en-US" sz="2400" dirty="0"/>
            <a:t>God and Israel (Moses acting as Israel’s representative) </a:t>
          </a:r>
        </a:p>
      </dgm:t>
    </dgm:pt>
    <dgm:pt modelId="{E7A230A6-6D37-4F0C-A2DA-84716A62C76C}" type="parTrans" cxnId="{0E93B50C-7C0B-4BC2-9FD8-DC54273F29DA}">
      <dgm:prSet/>
      <dgm:spPr/>
      <dgm:t>
        <a:bodyPr/>
        <a:lstStyle/>
        <a:p>
          <a:endParaRPr lang="en-US" sz="2400"/>
        </a:p>
      </dgm:t>
    </dgm:pt>
    <dgm:pt modelId="{31CBB290-C176-4413-98C5-80204E8624F8}" type="sibTrans" cxnId="{0E93B50C-7C0B-4BC2-9FD8-DC54273F29DA}">
      <dgm:prSet/>
      <dgm:spPr/>
      <dgm:t>
        <a:bodyPr/>
        <a:lstStyle/>
        <a:p>
          <a:endParaRPr lang="en-US" sz="2400"/>
        </a:p>
      </dgm:t>
    </dgm:pt>
    <dgm:pt modelId="{419C5AB2-3213-4F82-B6E1-B95158E1B9A5}">
      <dgm:prSet custT="1"/>
      <dgm:spPr/>
      <dgm:t>
        <a:bodyPr/>
        <a:lstStyle/>
        <a:p>
          <a:r>
            <a:rPr lang="en-US" sz="2400" kern="1200" dirty="0">
              <a:solidFill>
                <a:prstClr val="white"/>
              </a:solidFill>
              <a:latin typeface="Calibri" panose="020F0502020204030204"/>
              <a:ea typeface="+mn-ea"/>
              <a:cs typeface="+mn-cs"/>
            </a:rPr>
            <a:t>Conditional</a:t>
          </a:r>
          <a:r>
            <a:rPr lang="en-US" sz="2400" kern="1200" dirty="0"/>
            <a:t> Covenant</a:t>
          </a:r>
        </a:p>
      </dgm:t>
    </dgm:pt>
    <dgm:pt modelId="{2B7A8E69-4738-497D-828E-2FA5DFAB0595}" type="parTrans" cxnId="{3CD1BF9A-7DFE-4C3D-B853-FB7458F3B490}">
      <dgm:prSet/>
      <dgm:spPr/>
      <dgm:t>
        <a:bodyPr/>
        <a:lstStyle/>
        <a:p>
          <a:endParaRPr lang="en-US" sz="2400"/>
        </a:p>
      </dgm:t>
    </dgm:pt>
    <dgm:pt modelId="{817F6936-3A48-4198-80C3-F5DE0FB72945}" type="sibTrans" cxnId="{3CD1BF9A-7DFE-4C3D-B853-FB7458F3B490}">
      <dgm:prSet/>
      <dgm:spPr/>
      <dgm:t>
        <a:bodyPr/>
        <a:lstStyle/>
        <a:p>
          <a:endParaRPr lang="en-US" sz="2400"/>
        </a:p>
      </dgm:t>
    </dgm:pt>
    <dgm:pt modelId="{16AA000E-C2CA-4B53-8B95-91F6092B447B}">
      <dgm:prSet custT="1"/>
      <dgm:spPr/>
      <dgm:t>
        <a:bodyPr/>
        <a:lstStyle/>
        <a:p>
          <a:pPr algn="just"/>
          <a:r>
            <a:rPr lang="en-US" sz="2400" dirty="0"/>
            <a:t>The Law of Moses contained a total of 613 (365 negative /248 positive) commandments and provided </a:t>
          </a:r>
          <a:r>
            <a:rPr lang="en-US" sz="2400" b="1" dirty="0"/>
            <a:t>blessings for obedience and curses for disobedience</a:t>
          </a:r>
          <a:r>
            <a:rPr lang="en-US" sz="2400" dirty="0"/>
            <a:t>. (Ex. 15:26) The key element of the entire Mosaic Law was the blood sacrifice. (Lev. 17:11)</a:t>
          </a:r>
        </a:p>
      </dgm:t>
    </dgm:pt>
    <dgm:pt modelId="{63A5FF58-B86D-4D5A-87BC-764566ECEEBB}" type="parTrans" cxnId="{2B4A61B4-C61D-4A0C-B8A9-E1BA44FB8B11}">
      <dgm:prSet/>
      <dgm:spPr/>
      <dgm:t>
        <a:bodyPr/>
        <a:lstStyle/>
        <a:p>
          <a:endParaRPr lang="en-US" sz="2400"/>
        </a:p>
      </dgm:t>
    </dgm:pt>
    <dgm:pt modelId="{AEBDD5AB-9BDC-4D5C-BDB0-4AEF0729911D}" type="sibTrans" cxnId="{2B4A61B4-C61D-4A0C-B8A9-E1BA44FB8B11}">
      <dgm:prSet/>
      <dgm:spPr/>
      <dgm:t>
        <a:bodyPr/>
        <a:lstStyle/>
        <a:p>
          <a:endParaRPr lang="en-US" sz="2400"/>
        </a:p>
      </dgm:t>
    </dgm:pt>
    <dgm:pt modelId="{AEAF1FA3-FF96-45F9-BD4F-22CABFD1C3E1}">
      <dgm:prSet custT="1"/>
      <dgm:spPr/>
      <dgm:t>
        <a:bodyPr/>
        <a:lstStyle/>
        <a:p>
          <a:r>
            <a:rPr lang="en-US" sz="2400"/>
            <a:t>Token of the Covenant</a:t>
          </a:r>
          <a:endParaRPr lang="en-US" sz="2400" dirty="0"/>
        </a:p>
      </dgm:t>
    </dgm:pt>
    <dgm:pt modelId="{9BB45A21-2868-4E79-BCBF-B6FE42CAD112}" type="parTrans" cxnId="{B54CC604-2185-4A4C-AAA8-C9C34D59A9D0}">
      <dgm:prSet/>
      <dgm:spPr/>
      <dgm:t>
        <a:bodyPr/>
        <a:lstStyle/>
        <a:p>
          <a:endParaRPr lang="en-US" sz="2400"/>
        </a:p>
      </dgm:t>
    </dgm:pt>
    <dgm:pt modelId="{90C550F2-EAD8-4B93-9AA2-9F3FE0E106D4}" type="sibTrans" cxnId="{B54CC604-2185-4A4C-AAA8-C9C34D59A9D0}">
      <dgm:prSet/>
      <dgm:spPr/>
      <dgm:t>
        <a:bodyPr/>
        <a:lstStyle/>
        <a:p>
          <a:endParaRPr lang="en-US" sz="2400"/>
        </a:p>
      </dgm:t>
    </dgm:pt>
    <dgm:pt modelId="{4190E5FB-5994-4B80-8888-0675EC61B2B5}">
      <dgm:prSet custT="1"/>
      <dgm:spPr/>
      <dgm:t>
        <a:bodyPr/>
        <a:lstStyle/>
        <a:p>
          <a:r>
            <a:rPr lang="en-US" sz="2400" dirty="0"/>
            <a:t>Sabbath (Uniquely instituted for Israel under the Law)</a:t>
          </a:r>
        </a:p>
      </dgm:t>
    </dgm:pt>
    <dgm:pt modelId="{46F45BD1-17D4-4DBA-9DFD-7A36360160A9}" type="parTrans" cxnId="{24206231-9BB8-4465-B06B-34CFBF6E1361}">
      <dgm:prSet/>
      <dgm:spPr/>
      <dgm:t>
        <a:bodyPr/>
        <a:lstStyle/>
        <a:p>
          <a:endParaRPr lang="en-US" sz="2400"/>
        </a:p>
      </dgm:t>
    </dgm:pt>
    <dgm:pt modelId="{1D1ECD10-82F8-434B-B427-107B5DBEE628}" type="sibTrans" cxnId="{24206231-9BB8-4465-B06B-34CFBF6E1361}">
      <dgm:prSet/>
      <dgm:spPr/>
      <dgm:t>
        <a:bodyPr/>
        <a:lstStyle/>
        <a:p>
          <a:endParaRPr lang="en-US" sz="2400"/>
        </a:p>
      </dgm:t>
    </dgm:pt>
    <dgm:pt modelId="{3258A682-F0B1-4339-A9D6-CF2520B8949A}" type="pres">
      <dgm:prSet presAssocID="{713F57C8-72BC-4B58-B779-7E667390F35F}" presName="linear" presStyleCnt="0">
        <dgm:presLayoutVars>
          <dgm:dir/>
          <dgm:animLvl val="lvl"/>
          <dgm:resizeHandles val="exact"/>
        </dgm:presLayoutVars>
      </dgm:prSet>
      <dgm:spPr/>
    </dgm:pt>
    <dgm:pt modelId="{EF6292AC-99C3-48A2-B622-DB9401E2BD63}" type="pres">
      <dgm:prSet presAssocID="{4161DF53-A287-4C5D-A72D-C62691D2152B}" presName="parentLin" presStyleCnt="0"/>
      <dgm:spPr/>
    </dgm:pt>
    <dgm:pt modelId="{59B3BD9E-60C8-44F5-83BD-E1FF8093E623}" type="pres">
      <dgm:prSet presAssocID="{4161DF53-A287-4C5D-A72D-C62691D2152B}" presName="parentLeftMargin" presStyleLbl="node1" presStyleIdx="0" presStyleCnt="3"/>
      <dgm:spPr/>
    </dgm:pt>
    <dgm:pt modelId="{3408090D-2FE1-400A-B539-C70CA0AF3C78}" type="pres">
      <dgm:prSet presAssocID="{4161DF53-A287-4C5D-A72D-C62691D2152B}" presName="parentText" presStyleLbl="node1" presStyleIdx="0" presStyleCnt="3">
        <dgm:presLayoutVars>
          <dgm:chMax val="0"/>
          <dgm:bulletEnabled val="1"/>
        </dgm:presLayoutVars>
      </dgm:prSet>
      <dgm:spPr/>
    </dgm:pt>
    <dgm:pt modelId="{4CF1CECA-6408-45BA-9164-7CEE286FB822}" type="pres">
      <dgm:prSet presAssocID="{4161DF53-A287-4C5D-A72D-C62691D2152B}" presName="negativeSpace" presStyleCnt="0"/>
      <dgm:spPr/>
    </dgm:pt>
    <dgm:pt modelId="{EBF5F47F-CAEC-4C02-9664-6701D3682E40}" type="pres">
      <dgm:prSet presAssocID="{4161DF53-A287-4C5D-A72D-C62691D2152B}" presName="childText" presStyleLbl="conFgAcc1" presStyleIdx="0" presStyleCnt="3">
        <dgm:presLayoutVars>
          <dgm:bulletEnabled val="1"/>
        </dgm:presLayoutVars>
      </dgm:prSet>
      <dgm:spPr/>
    </dgm:pt>
    <dgm:pt modelId="{5B9B9B70-4AD5-470B-A2BA-B06BE60BEF5D}" type="pres">
      <dgm:prSet presAssocID="{4AD387AF-09B6-4B26-A14D-5790CD73BD3F}" presName="spaceBetweenRectangles" presStyleCnt="0"/>
      <dgm:spPr/>
    </dgm:pt>
    <dgm:pt modelId="{8EC059BE-5DC6-4EF3-AC10-CB6AC2D27CDD}" type="pres">
      <dgm:prSet presAssocID="{419C5AB2-3213-4F82-B6E1-B95158E1B9A5}" presName="parentLin" presStyleCnt="0"/>
      <dgm:spPr/>
    </dgm:pt>
    <dgm:pt modelId="{8D2DDF7C-338F-4AEF-BCFC-9B72D790FF2E}" type="pres">
      <dgm:prSet presAssocID="{419C5AB2-3213-4F82-B6E1-B95158E1B9A5}" presName="parentLeftMargin" presStyleLbl="node1" presStyleIdx="0" presStyleCnt="3"/>
      <dgm:spPr/>
    </dgm:pt>
    <dgm:pt modelId="{63870CF5-F3A1-4EC7-A544-3D5FADD3EDCA}" type="pres">
      <dgm:prSet presAssocID="{419C5AB2-3213-4F82-B6E1-B95158E1B9A5}" presName="parentText" presStyleLbl="node1" presStyleIdx="1" presStyleCnt="3">
        <dgm:presLayoutVars>
          <dgm:chMax val="0"/>
          <dgm:bulletEnabled val="1"/>
        </dgm:presLayoutVars>
      </dgm:prSet>
      <dgm:spPr/>
    </dgm:pt>
    <dgm:pt modelId="{01F77B64-6346-4083-BAAC-430F07DD5699}" type="pres">
      <dgm:prSet presAssocID="{419C5AB2-3213-4F82-B6E1-B95158E1B9A5}" presName="negativeSpace" presStyleCnt="0"/>
      <dgm:spPr/>
    </dgm:pt>
    <dgm:pt modelId="{DB1026B9-241E-44A0-89A6-0256979971B6}" type="pres">
      <dgm:prSet presAssocID="{419C5AB2-3213-4F82-B6E1-B95158E1B9A5}" presName="childText" presStyleLbl="conFgAcc1" presStyleIdx="1" presStyleCnt="3">
        <dgm:presLayoutVars>
          <dgm:bulletEnabled val="1"/>
        </dgm:presLayoutVars>
      </dgm:prSet>
      <dgm:spPr/>
    </dgm:pt>
    <dgm:pt modelId="{ECF4F8AB-C3F2-4C55-9738-0E5D3C1B0580}" type="pres">
      <dgm:prSet presAssocID="{817F6936-3A48-4198-80C3-F5DE0FB72945}" presName="spaceBetweenRectangles" presStyleCnt="0"/>
      <dgm:spPr/>
    </dgm:pt>
    <dgm:pt modelId="{7A55883A-CE55-47A8-8AA4-FC123CAB32DB}" type="pres">
      <dgm:prSet presAssocID="{AEAF1FA3-FF96-45F9-BD4F-22CABFD1C3E1}" presName="parentLin" presStyleCnt="0"/>
      <dgm:spPr/>
    </dgm:pt>
    <dgm:pt modelId="{BFD02055-DDC7-45AC-80F4-CC1B30F11FE3}" type="pres">
      <dgm:prSet presAssocID="{AEAF1FA3-FF96-45F9-BD4F-22CABFD1C3E1}" presName="parentLeftMargin" presStyleLbl="node1" presStyleIdx="1" presStyleCnt="3"/>
      <dgm:spPr/>
    </dgm:pt>
    <dgm:pt modelId="{D200DE76-FBF4-461E-AE58-A0CE16E09952}" type="pres">
      <dgm:prSet presAssocID="{AEAF1FA3-FF96-45F9-BD4F-22CABFD1C3E1}" presName="parentText" presStyleLbl="node1" presStyleIdx="2" presStyleCnt="3">
        <dgm:presLayoutVars>
          <dgm:chMax val="0"/>
          <dgm:bulletEnabled val="1"/>
        </dgm:presLayoutVars>
      </dgm:prSet>
      <dgm:spPr/>
    </dgm:pt>
    <dgm:pt modelId="{E8DFA8F5-866B-4101-8B65-DE3CDB9337BE}" type="pres">
      <dgm:prSet presAssocID="{AEAF1FA3-FF96-45F9-BD4F-22CABFD1C3E1}" presName="negativeSpace" presStyleCnt="0"/>
      <dgm:spPr/>
    </dgm:pt>
    <dgm:pt modelId="{03E6F2ED-BD9E-4713-BACB-6F729A7BCF46}" type="pres">
      <dgm:prSet presAssocID="{AEAF1FA3-FF96-45F9-BD4F-22CABFD1C3E1}" presName="childText" presStyleLbl="conFgAcc1" presStyleIdx="2" presStyleCnt="3">
        <dgm:presLayoutVars>
          <dgm:bulletEnabled val="1"/>
        </dgm:presLayoutVars>
      </dgm:prSet>
      <dgm:spPr/>
    </dgm:pt>
  </dgm:ptLst>
  <dgm:cxnLst>
    <dgm:cxn modelId="{B54CC604-2185-4A4C-AAA8-C9C34D59A9D0}" srcId="{713F57C8-72BC-4B58-B779-7E667390F35F}" destId="{AEAF1FA3-FF96-45F9-BD4F-22CABFD1C3E1}" srcOrd="2" destOrd="0" parTransId="{9BB45A21-2868-4E79-BCBF-B6FE42CAD112}" sibTransId="{90C550F2-EAD8-4B93-9AA2-9F3FE0E106D4}"/>
    <dgm:cxn modelId="{0E93B50C-7C0B-4BC2-9FD8-DC54273F29DA}" srcId="{4161DF53-A287-4C5D-A72D-C62691D2152B}" destId="{ED37BD0B-ADC3-434F-A0A2-0EBA87E1F8FE}" srcOrd="0" destOrd="0" parTransId="{E7A230A6-6D37-4F0C-A2DA-84716A62C76C}" sibTransId="{31CBB290-C176-4413-98C5-80204E8624F8}"/>
    <dgm:cxn modelId="{540C9314-C956-41E6-BBF2-D3D481771339}" type="presOf" srcId="{16AA000E-C2CA-4B53-8B95-91F6092B447B}" destId="{DB1026B9-241E-44A0-89A6-0256979971B6}" srcOrd="0" destOrd="0" presId="urn:microsoft.com/office/officeart/2005/8/layout/list1"/>
    <dgm:cxn modelId="{A0E6E81C-1EB4-4B2B-970A-E44886C04441}" type="presOf" srcId="{419C5AB2-3213-4F82-B6E1-B95158E1B9A5}" destId="{8D2DDF7C-338F-4AEF-BCFC-9B72D790FF2E}" srcOrd="0" destOrd="0" presId="urn:microsoft.com/office/officeart/2005/8/layout/list1"/>
    <dgm:cxn modelId="{52B8181F-7FF5-451B-8871-940835670BF9}" type="presOf" srcId="{4161DF53-A287-4C5D-A72D-C62691D2152B}" destId="{59B3BD9E-60C8-44F5-83BD-E1FF8093E623}" srcOrd="0" destOrd="0" presId="urn:microsoft.com/office/officeart/2005/8/layout/list1"/>
    <dgm:cxn modelId="{24206231-9BB8-4465-B06B-34CFBF6E1361}" srcId="{AEAF1FA3-FF96-45F9-BD4F-22CABFD1C3E1}" destId="{4190E5FB-5994-4B80-8888-0675EC61B2B5}" srcOrd="0" destOrd="0" parTransId="{46F45BD1-17D4-4DBA-9DFD-7A36360160A9}" sibTransId="{1D1ECD10-82F8-434B-B427-107B5DBEE628}"/>
    <dgm:cxn modelId="{B673C339-8E06-4F4F-8B64-8AFE9D781A59}" type="presOf" srcId="{4190E5FB-5994-4B80-8888-0675EC61B2B5}" destId="{03E6F2ED-BD9E-4713-BACB-6F729A7BCF46}" srcOrd="0" destOrd="0" presId="urn:microsoft.com/office/officeart/2005/8/layout/list1"/>
    <dgm:cxn modelId="{F0CC093C-E0BC-45FE-A529-D04D60581F98}" type="presOf" srcId="{AEAF1FA3-FF96-45F9-BD4F-22CABFD1C3E1}" destId="{BFD02055-DDC7-45AC-80F4-CC1B30F11FE3}" srcOrd="0" destOrd="0" presId="urn:microsoft.com/office/officeart/2005/8/layout/list1"/>
    <dgm:cxn modelId="{73A43A5B-E215-42AA-AAA9-A2438217BE4F}" type="presOf" srcId="{419C5AB2-3213-4F82-B6E1-B95158E1B9A5}" destId="{63870CF5-F3A1-4EC7-A544-3D5FADD3EDCA}"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29B71894-623F-4D2B-B320-9C505E8CCFD0}" type="presOf" srcId="{ED37BD0B-ADC3-434F-A0A2-0EBA87E1F8FE}" destId="{EBF5F47F-CAEC-4C02-9664-6701D3682E40}" srcOrd="0" destOrd="0" presId="urn:microsoft.com/office/officeart/2005/8/layout/list1"/>
    <dgm:cxn modelId="{3CD1BF9A-7DFE-4C3D-B853-FB7458F3B490}" srcId="{713F57C8-72BC-4B58-B779-7E667390F35F}" destId="{419C5AB2-3213-4F82-B6E1-B95158E1B9A5}" srcOrd="1" destOrd="0" parTransId="{2B7A8E69-4738-497D-828E-2FA5DFAB0595}" sibTransId="{817F6936-3A48-4198-80C3-F5DE0FB72945}"/>
    <dgm:cxn modelId="{2B4A61B4-C61D-4A0C-B8A9-E1BA44FB8B11}" srcId="{419C5AB2-3213-4F82-B6E1-B95158E1B9A5}" destId="{16AA000E-C2CA-4B53-8B95-91F6092B447B}" srcOrd="0" destOrd="0" parTransId="{63A5FF58-B86D-4D5A-87BC-764566ECEEBB}" sibTransId="{AEBDD5AB-9BDC-4D5C-BDB0-4AEF0729911D}"/>
    <dgm:cxn modelId="{540147BB-9F14-45E0-B1A7-E2038077FE90}" type="presOf" srcId="{4161DF53-A287-4C5D-A72D-C62691D2152B}" destId="{3408090D-2FE1-400A-B539-C70CA0AF3C78}" srcOrd="1" destOrd="0" presId="urn:microsoft.com/office/officeart/2005/8/layout/list1"/>
    <dgm:cxn modelId="{ED6622BF-77D2-4872-9B44-8ECEFCDC737D}" type="presOf" srcId="{713F57C8-72BC-4B58-B779-7E667390F35F}" destId="{3258A682-F0B1-4339-A9D6-CF2520B8949A}" srcOrd="0" destOrd="0" presId="urn:microsoft.com/office/officeart/2005/8/layout/list1"/>
    <dgm:cxn modelId="{71C9C0FD-D493-4D5A-9484-41C14DE482D3}" type="presOf" srcId="{AEAF1FA3-FF96-45F9-BD4F-22CABFD1C3E1}" destId="{D200DE76-FBF4-461E-AE58-A0CE16E09952}" srcOrd="1" destOrd="0" presId="urn:microsoft.com/office/officeart/2005/8/layout/list1"/>
    <dgm:cxn modelId="{3B348567-887B-4817-93B8-2CA399C1CBCE}" type="presParOf" srcId="{3258A682-F0B1-4339-A9D6-CF2520B8949A}" destId="{EF6292AC-99C3-48A2-B622-DB9401E2BD63}" srcOrd="0" destOrd="0" presId="urn:microsoft.com/office/officeart/2005/8/layout/list1"/>
    <dgm:cxn modelId="{525266D6-4CFF-4EC3-802F-36D53956C0E0}" type="presParOf" srcId="{EF6292AC-99C3-48A2-B622-DB9401E2BD63}" destId="{59B3BD9E-60C8-44F5-83BD-E1FF8093E623}" srcOrd="0" destOrd="0" presId="urn:microsoft.com/office/officeart/2005/8/layout/list1"/>
    <dgm:cxn modelId="{77150F1B-2B73-4EED-B20A-7FB23E628DD7}" type="presParOf" srcId="{EF6292AC-99C3-48A2-B622-DB9401E2BD63}" destId="{3408090D-2FE1-400A-B539-C70CA0AF3C78}" srcOrd="1" destOrd="0" presId="urn:microsoft.com/office/officeart/2005/8/layout/list1"/>
    <dgm:cxn modelId="{5F46CCCF-44A8-4DCE-9303-23469C4389EA}" type="presParOf" srcId="{3258A682-F0B1-4339-A9D6-CF2520B8949A}" destId="{4CF1CECA-6408-45BA-9164-7CEE286FB822}" srcOrd="1" destOrd="0" presId="urn:microsoft.com/office/officeart/2005/8/layout/list1"/>
    <dgm:cxn modelId="{E0D60DCF-90A8-4593-BEE6-466A815DD99E}" type="presParOf" srcId="{3258A682-F0B1-4339-A9D6-CF2520B8949A}" destId="{EBF5F47F-CAEC-4C02-9664-6701D3682E40}" srcOrd="2" destOrd="0" presId="urn:microsoft.com/office/officeart/2005/8/layout/list1"/>
    <dgm:cxn modelId="{F15EBE4C-B719-4751-B410-ED135FBCE201}" type="presParOf" srcId="{3258A682-F0B1-4339-A9D6-CF2520B8949A}" destId="{5B9B9B70-4AD5-470B-A2BA-B06BE60BEF5D}" srcOrd="3" destOrd="0" presId="urn:microsoft.com/office/officeart/2005/8/layout/list1"/>
    <dgm:cxn modelId="{3F508737-C618-44A5-9A1A-DBE689A5BCC5}" type="presParOf" srcId="{3258A682-F0B1-4339-A9D6-CF2520B8949A}" destId="{8EC059BE-5DC6-4EF3-AC10-CB6AC2D27CDD}" srcOrd="4" destOrd="0" presId="urn:microsoft.com/office/officeart/2005/8/layout/list1"/>
    <dgm:cxn modelId="{A92C908C-9E53-402D-AD73-357DCC2DB301}" type="presParOf" srcId="{8EC059BE-5DC6-4EF3-AC10-CB6AC2D27CDD}" destId="{8D2DDF7C-338F-4AEF-BCFC-9B72D790FF2E}" srcOrd="0" destOrd="0" presId="urn:microsoft.com/office/officeart/2005/8/layout/list1"/>
    <dgm:cxn modelId="{A657B445-6837-411D-B446-74E0F91E7EB8}" type="presParOf" srcId="{8EC059BE-5DC6-4EF3-AC10-CB6AC2D27CDD}" destId="{63870CF5-F3A1-4EC7-A544-3D5FADD3EDCA}" srcOrd="1" destOrd="0" presId="urn:microsoft.com/office/officeart/2005/8/layout/list1"/>
    <dgm:cxn modelId="{BCF188E2-ED1D-40A3-8601-F5C83EF99A99}" type="presParOf" srcId="{3258A682-F0B1-4339-A9D6-CF2520B8949A}" destId="{01F77B64-6346-4083-BAAC-430F07DD5699}" srcOrd="5" destOrd="0" presId="urn:microsoft.com/office/officeart/2005/8/layout/list1"/>
    <dgm:cxn modelId="{61F0C640-A08A-44A3-9AFB-3A85957BCFD9}" type="presParOf" srcId="{3258A682-F0B1-4339-A9D6-CF2520B8949A}" destId="{DB1026B9-241E-44A0-89A6-0256979971B6}" srcOrd="6" destOrd="0" presId="urn:microsoft.com/office/officeart/2005/8/layout/list1"/>
    <dgm:cxn modelId="{D969D6BE-363C-41B3-9A83-61553061C650}" type="presParOf" srcId="{3258A682-F0B1-4339-A9D6-CF2520B8949A}" destId="{ECF4F8AB-C3F2-4C55-9738-0E5D3C1B0580}" srcOrd="7" destOrd="0" presId="urn:microsoft.com/office/officeart/2005/8/layout/list1"/>
    <dgm:cxn modelId="{6F9B2220-773F-445C-9621-4BC833D27218}" type="presParOf" srcId="{3258A682-F0B1-4339-A9D6-CF2520B8949A}" destId="{7A55883A-CE55-47A8-8AA4-FC123CAB32DB}" srcOrd="8" destOrd="0" presId="urn:microsoft.com/office/officeart/2005/8/layout/list1"/>
    <dgm:cxn modelId="{3255577E-C209-4821-A15A-D8CA9DFDAFDA}" type="presParOf" srcId="{7A55883A-CE55-47A8-8AA4-FC123CAB32DB}" destId="{BFD02055-DDC7-45AC-80F4-CC1B30F11FE3}" srcOrd="0" destOrd="0" presId="urn:microsoft.com/office/officeart/2005/8/layout/list1"/>
    <dgm:cxn modelId="{A4207989-1675-4F4B-B806-9A96FF8523E3}" type="presParOf" srcId="{7A55883A-CE55-47A8-8AA4-FC123CAB32DB}" destId="{D200DE76-FBF4-461E-AE58-A0CE16E09952}" srcOrd="1" destOrd="0" presId="urn:microsoft.com/office/officeart/2005/8/layout/list1"/>
    <dgm:cxn modelId="{68FCEEB1-7C14-41D3-B81F-7823FB9DCF20}" type="presParOf" srcId="{3258A682-F0B1-4339-A9D6-CF2520B8949A}" destId="{E8DFA8F5-866B-4101-8B65-DE3CDB9337BE}" srcOrd="9" destOrd="0" presId="urn:microsoft.com/office/officeart/2005/8/layout/list1"/>
    <dgm:cxn modelId="{60D05BB8-A450-4C73-B706-3C279ED9D50C}" type="presParOf" srcId="{3258A682-F0B1-4339-A9D6-CF2520B8949A}" destId="{03E6F2ED-BD9E-4713-BACB-6F729A7BCF4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3F57C8-72BC-4B58-B779-7E667390F35F}"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4161DF53-A287-4C5D-A72D-C62691D2152B}">
      <dgm:prSet phldrT="[Text]" custT="1"/>
      <dgm:spPr/>
      <dgm:t>
        <a:bodyPr/>
        <a:lstStyle/>
        <a:p>
          <a:r>
            <a:rPr lang="en-US" sz="2400" dirty="0"/>
            <a:t>Parties to the Covenant</a:t>
          </a:r>
        </a:p>
      </dgm:t>
    </dgm:pt>
    <dgm:pt modelId="{8082FED0-2443-4A18-A34F-8BBFFDF7CBAE}" type="parTrans" cxnId="{8F8CEB5E-6273-4E07-B1C1-290383184C60}">
      <dgm:prSet/>
      <dgm:spPr/>
      <dgm:t>
        <a:bodyPr/>
        <a:lstStyle/>
        <a:p>
          <a:endParaRPr lang="en-US" sz="2400"/>
        </a:p>
      </dgm:t>
    </dgm:pt>
    <dgm:pt modelId="{4AD387AF-09B6-4B26-A14D-5790CD73BD3F}" type="sibTrans" cxnId="{8F8CEB5E-6273-4E07-B1C1-290383184C60}">
      <dgm:prSet/>
      <dgm:spPr/>
      <dgm:t>
        <a:bodyPr/>
        <a:lstStyle/>
        <a:p>
          <a:endParaRPr lang="en-US" sz="2400"/>
        </a:p>
      </dgm:t>
    </dgm:pt>
    <dgm:pt modelId="{ED37BD0B-ADC3-434F-A0A2-0EBA87E1F8FE}">
      <dgm:prSet custT="1"/>
      <dgm:spPr/>
      <dgm:t>
        <a:bodyPr/>
        <a:lstStyle/>
        <a:p>
          <a:r>
            <a:rPr lang="en-US" sz="2000" kern="1200" dirty="0">
              <a:solidFill>
                <a:prstClr val="black">
                  <a:hueOff val="0"/>
                  <a:satOff val="0"/>
                  <a:lumOff val="0"/>
                  <a:alphaOff val="0"/>
                </a:prstClr>
              </a:solidFill>
              <a:latin typeface="Calibri" panose="020F0502020204030204"/>
              <a:ea typeface="+mn-ea"/>
              <a:cs typeface="+mn-cs"/>
            </a:rPr>
            <a:t>God and David as the </a:t>
          </a:r>
          <a:r>
            <a:rPr lang="en-US" sz="2000" b="1" u="sng" kern="1200" dirty="0">
              <a:solidFill>
                <a:prstClr val="black">
                  <a:hueOff val="0"/>
                  <a:satOff val="0"/>
                  <a:lumOff val="0"/>
                  <a:alphaOff val="0"/>
                </a:prstClr>
              </a:solidFill>
              <a:latin typeface="Calibri" panose="020F0502020204030204"/>
              <a:ea typeface="+mn-ea"/>
              <a:cs typeface="+mn-cs"/>
            </a:rPr>
            <a:t>representative</a:t>
          </a:r>
          <a:r>
            <a:rPr lang="en-US" sz="2000" kern="1200" dirty="0">
              <a:solidFill>
                <a:prstClr val="black">
                  <a:hueOff val="0"/>
                  <a:satOff val="0"/>
                  <a:lumOff val="0"/>
                  <a:alphaOff val="0"/>
                </a:prstClr>
              </a:solidFill>
              <a:latin typeface="Calibri" panose="020F0502020204030204"/>
              <a:ea typeface="+mn-ea"/>
              <a:cs typeface="+mn-cs"/>
            </a:rPr>
            <a:t> for United Israel </a:t>
          </a:r>
        </a:p>
      </dgm:t>
    </dgm:pt>
    <dgm:pt modelId="{E7A230A6-6D37-4F0C-A2DA-84716A62C76C}" type="parTrans" cxnId="{0E93B50C-7C0B-4BC2-9FD8-DC54273F29DA}">
      <dgm:prSet/>
      <dgm:spPr/>
      <dgm:t>
        <a:bodyPr/>
        <a:lstStyle/>
        <a:p>
          <a:endParaRPr lang="en-US" sz="2400"/>
        </a:p>
      </dgm:t>
    </dgm:pt>
    <dgm:pt modelId="{31CBB290-C176-4413-98C5-80204E8624F8}" type="sibTrans" cxnId="{0E93B50C-7C0B-4BC2-9FD8-DC54273F29DA}">
      <dgm:prSet/>
      <dgm:spPr/>
      <dgm:t>
        <a:bodyPr/>
        <a:lstStyle/>
        <a:p>
          <a:endParaRPr lang="en-US" sz="2400"/>
        </a:p>
      </dgm:t>
    </dgm:pt>
    <dgm:pt modelId="{419C5AB2-3213-4F82-B6E1-B95158E1B9A5}">
      <dgm:prSet custT="1"/>
      <dgm:spPr/>
      <dgm:t>
        <a:bodyPr/>
        <a:lstStyle/>
        <a:p>
          <a:r>
            <a:rPr lang="en-US" sz="2400" kern="1200" dirty="0">
              <a:solidFill>
                <a:prstClr val="white"/>
              </a:solidFill>
              <a:latin typeface="Calibri" panose="020F0502020204030204"/>
              <a:ea typeface="+mn-ea"/>
              <a:cs typeface="+mn-cs"/>
            </a:rPr>
            <a:t>Unconditional</a:t>
          </a:r>
          <a:r>
            <a:rPr lang="en-US" sz="2400" kern="1200" dirty="0"/>
            <a:t> Covenant</a:t>
          </a:r>
        </a:p>
      </dgm:t>
    </dgm:pt>
    <dgm:pt modelId="{2B7A8E69-4738-497D-828E-2FA5DFAB0595}" type="parTrans" cxnId="{3CD1BF9A-7DFE-4C3D-B853-FB7458F3B490}">
      <dgm:prSet/>
      <dgm:spPr/>
      <dgm:t>
        <a:bodyPr/>
        <a:lstStyle/>
        <a:p>
          <a:endParaRPr lang="en-US" sz="2400"/>
        </a:p>
      </dgm:t>
    </dgm:pt>
    <dgm:pt modelId="{817F6936-3A48-4198-80C3-F5DE0FB72945}" type="sibTrans" cxnId="{3CD1BF9A-7DFE-4C3D-B853-FB7458F3B490}">
      <dgm:prSet/>
      <dgm:spPr/>
      <dgm:t>
        <a:bodyPr/>
        <a:lstStyle/>
        <a:p>
          <a:endParaRPr lang="en-US" sz="2400"/>
        </a:p>
      </dgm:t>
    </dgm:pt>
    <dgm:pt modelId="{16AA000E-C2CA-4B53-8B95-91F6092B447B}">
      <dgm:prSet custT="1"/>
      <dgm:spPr/>
      <dgm:t>
        <a:bodyPr/>
        <a:lstStyle/>
        <a:p>
          <a:pPr algn="just"/>
          <a:r>
            <a:rPr lang="en-US" sz="2000" dirty="0"/>
            <a:t>Provisions include: 1) </a:t>
          </a:r>
          <a:r>
            <a:rPr lang="en-US" sz="2000" b="1" dirty="0"/>
            <a:t>“Promises Related to David,” </a:t>
          </a:r>
          <a:r>
            <a:rPr lang="en-US" sz="2000" dirty="0"/>
            <a:t>which included “Descendants” and “Kingdom” and 2) </a:t>
          </a:r>
          <a:r>
            <a:rPr lang="en-US" sz="2000" b="1" dirty="0"/>
            <a:t>“Promises Related to Solomon”</a:t>
          </a:r>
          <a:r>
            <a:rPr lang="en-US" sz="2000" dirty="0"/>
            <a:t> which included: building the “Temple,” a “throne,” that would be established forever, and “punishment,” in that God “reserved the right to chasten Solomon for his sins.”</a:t>
          </a:r>
        </a:p>
      </dgm:t>
    </dgm:pt>
    <dgm:pt modelId="{63A5FF58-B86D-4D5A-87BC-764566ECEEBB}" type="parTrans" cxnId="{2B4A61B4-C61D-4A0C-B8A9-E1BA44FB8B11}">
      <dgm:prSet/>
      <dgm:spPr/>
      <dgm:t>
        <a:bodyPr/>
        <a:lstStyle/>
        <a:p>
          <a:endParaRPr lang="en-US" sz="2400"/>
        </a:p>
      </dgm:t>
    </dgm:pt>
    <dgm:pt modelId="{AEBDD5AB-9BDC-4D5C-BDB0-4AEF0729911D}" type="sibTrans" cxnId="{2B4A61B4-C61D-4A0C-B8A9-E1BA44FB8B11}">
      <dgm:prSet/>
      <dgm:spPr/>
      <dgm:t>
        <a:bodyPr/>
        <a:lstStyle/>
        <a:p>
          <a:endParaRPr lang="en-US" sz="2400"/>
        </a:p>
      </dgm:t>
    </dgm:pt>
    <dgm:pt modelId="{AEAF1FA3-FF96-45F9-BD4F-22CABFD1C3E1}">
      <dgm:prSet custT="1"/>
      <dgm:spPr/>
      <dgm:t>
        <a:bodyPr/>
        <a:lstStyle/>
        <a:p>
          <a:r>
            <a:rPr lang="en-US" sz="2400" dirty="0"/>
            <a:t>Token of the Covenant</a:t>
          </a:r>
        </a:p>
      </dgm:t>
    </dgm:pt>
    <dgm:pt modelId="{9BB45A21-2868-4E79-BCBF-B6FE42CAD112}" type="parTrans" cxnId="{B54CC604-2185-4A4C-AAA8-C9C34D59A9D0}">
      <dgm:prSet/>
      <dgm:spPr/>
      <dgm:t>
        <a:bodyPr/>
        <a:lstStyle/>
        <a:p>
          <a:endParaRPr lang="en-US" sz="2400"/>
        </a:p>
      </dgm:t>
    </dgm:pt>
    <dgm:pt modelId="{90C550F2-EAD8-4B93-9AA2-9F3FE0E106D4}" type="sibTrans" cxnId="{B54CC604-2185-4A4C-AAA8-C9C34D59A9D0}">
      <dgm:prSet/>
      <dgm:spPr/>
      <dgm:t>
        <a:bodyPr/>
        <a:lstStyle/>
        <a:p>
          <a:endParaRPr lang="en-US" sz="2400"/>
        </a:p>
      </dgm:t>
    </dgm:pt>
    <dgm:pt modelId="{4190E5FB-5994-4B80-8888-0675EC61B2B5}">
      <dgm:prSet custT="1"/>
      <dgm:spPr/>
      <dgm:t>
        <a:bodyPr/>
        <a:lstStyle/>
        <a:p>
          <a:r>
            <a:rPr lang="en-US" sz="2000" kern="1200" dirty="0">
              <a:solidFill>
                <a:prstClr val="black">
                  <a:hueOff val="0"/>
                  <a:satOff val="0"/>
                  <a:lumOff val="0"/>
                  <a:alphaOff val="0"/>
                </a:prstClr>
              </a:solidFill>
              <a:latin typeface="Calibri" panose="020F0502020204030204"/>
              <a:ea typeface="+mn-ea"/>
              <a:cs typeface="+mn-cs"/>
            </a:rPr>
            <a:t>Circumcision</a:t>
          </a:r>
          <a:endParaRPr lang="en-US" sz="1800" kern="1200" dirty="0">
            <a:solidFill>
              <a:prstClr val="black">
                <a:hueOff val="0"/>
                <a:satOff val="0"/>
                <a:lumOff val="0"/>
                <a:alphaOff val="0"/>
              </a:prstClr>
            </a:solidFill>
            <a:latin typeface="Calibri" panose="020F0502020204030204"/>
            <a:ea typeface="+mn-ea"/>
            <a:cs typeface="+mn-cs"/>
          </a:endParaRPr>
        </a:p>
      </dgm:t>
    </dgm:pt>
    <dgm:pt modelId="{46F45BD1-17D4-4DBA-9DFD-7A36360160A9}" type="parTrans" cxnId="{24206231-9BB8-4465-B06B-34CFBF6E1361}">
      <dgm:prSet/>
      <dgm:spPr/>
      <dgm:t>
        <a:bodyPr/>
        <a:lstStyle/>
        <a:p>
          <a:endParaRPr lang="en-US" sz="2400"/>
        </a:p>
      </dgm:t>
    </dgm:pt>
    <dgm:pt modelId="{1D1ECD10-82F8-434B-B427-107B5DBEE628}" type="sibTrans" cxnId="{24206231-9BB8-4465-B06B-34CFBF6E1361}">
      <dgm:prSet/>
      <dgm:spPr/>
      <dgm:t>
        <a:bodyPr/>
        <a:lstStyle/>
        <a:p>
          <a:endParaRPr lang="en-US" sz="2400"/>
        </a:p>
      </dgm:t>
    </dgm:pt>
    <dgm:pt modelId="{A0E9EF20-F3C9-48A9-82ED-8B05651520D8}">
      <dgm:prSet custT="1"/>
      <dgm:spPr/>
      <dgm:t>
        <a:bodyPr/>
        <a:lstStyle/>
        <a:p>
          <a:pPr algn="just"/>
          <a:r>
            <a:rPr lang="en-US" sz="2000" dirty="0"/>
            <a:t>Note: It is not Solomon nor Solomon’s seed, </a:t>
          </a:r>
          <a:r>
            <a:rPr lang="en-US" sz="2000" b="1" dirty="0"/>
            <a:t>but “the throne of his (Solomon’s) kingdom” (perpetually David’s)</a:t>
          </a:r>
          <a:r>
            <a:rPr lang="en-US" sz="2000" dirty="0"/>
            <a:t> that shall be established forever. This is significant because Christ came from David through Nathan rather than Solomon.</a:t>
          </a:r>
        </a:p>
      </dgm:t>
    </dgm:pt>
    <dgm:pt modelId="{556D00D9-F803-42F2-8F99-480E59285A3F}" type="parTrans" cxnId="{8EC62B62-5184-41E6-BCB3-476F70BF5607}">
      <dgm:prSet/>
      <dgm:spPr/>
      <dgm:t>
        <a:bodyPr/>
        <a:lstStyle/>
        <a:p>
          <a:endParaRPr lang="en-US"/>
        </a:p>
      </dgm:t>
    </dgm:pt>
    <dgm:pt modelId="{D6744F46-7D49-416F-BA1D-CAF96578B08E}" type="sibTrans" cxnId="{8EC62B62-5184-41E6-BCB3-476F70BF5607}">
      <dgm:prSet/>
      <dgm:spPr/>
      <dgm:t>
        <a:bodyPr/>
        <a:lstStyle/>
        <a:p>
          <a:endParaRPr lang="en-US"/>
        </a:p>
      </dgm:t>
    </dgm:pt>
    <dgm:pt modelId="{3258A682-F0B1-4339-A9D6-CF2520B8949A}" type="pres">
      <dgm:prSet presAssocID="{713F57C8-72BC-4B58-B779-7E667390F35F}" presName="linear" presStyleCnt="0">
        <dgm:presLayoutVars>
          <dgm:dir/>
          <dgm:animLvl val="lvl"/>
          <dgm:resizeHandles val="exact"/>
        </dgm:presLayoutVars>
      </dgm:prSet>
      <dgm:spPr/>
    </dgm:pt>
    <dgm:pt modelId="{EF6292AC-99C3-48A2-B622-DB9401E2BD63}" type="pres">
      <dgm:prSet presAssocID="{4161DF53-A287-4C5D-A72D-C62691D2152B}" presName="parentLin" presStyleCnt="0"/>
      <dgm:spPr/>
    </dgm:pt>
    <dgm:pt modelId="{59B3BD9E-60C8-44F5-83BD-E1FF8093E623}" type="pres">
      <dgm:prSet presAssocID="{4161DF53-A287-4C5D-A72D-C62691D2152B}" presName="parentLeftMargin" presStyleLbl="node1" presStyleIdx="0" presStyleCnt="3"/>
      <dgm:spPr/>
    </dgm:pt>
    <dgm:pt modelId="{3408090D-2FE1-400A-B539-C70CA0AF3C78}" type="pres">
      <dgm:prSet presAssocID="{4161DF53-A287-4C5D-A72D-C62691D2152B}" presName="parentText" presStyleLbl="node1" presStyleIdx="0" presStyleCnt="3">
        <dgm:presLayoutVars>
          <dgm:chMax val="0"/>
          <dgm:bulletEnabled val="1"/>
        </dgm:presLayoutVars>
      </dgm:prSet>
      <dgm:spPr/>
    </dgm:pt>
    <dgm:pt modelId="{4CF1CECA-6408-45BA-9164-7CEE286FB822}" type="pres">
      <dgm:prSet presAssocID="{4161DF53-A287-4C5D-A72D-C62691D2152B}" presName="negativeSpace" presStyleCnt="0"/>
      <dgm:spPr/>
    </dgm:pt>
    <dgm:pt modelId="{EBF5F47F-CAEC-4C02-9664-6701D3682E40}" type="pres">
      <dgm:prSet presAssocID="{4161DF53-A287-4C5D-A72D-C62691D2152B}" presName="childText" presStyleLbl="conFgAcc1" presStyleIdx="0" presStyleCnt="3">
        <dgm:presLayoutVars>
          <dgm:bulletEnabled val="1"/>
        </dgm:presLayoutVars>
      </dgm:prSet>
      <dgm:spPr/>
    </dgm:pt>
    <dgm:pt modelId="{5B9B9B70-4AD5-470B-A2BA-B06BE60BEF5D}" type="pres">
      <dgm:prSet presAssocID="{4AD387AF-09B6-4B26-A14D-5790CD73BD3F}" presName="spaceBetweenRectangles" presStyleCnt="0"/>
      <dgm:spPr/>
    </dgm:pt>
    <dgm:pt modelId="{8EC059BE-5DC6-4EF3-AC10-CB6AC2D27CDD}" type="pres">
      <dgm:prSet presAssocID="{419C5AB2-3213-4F82-B6E1-B95158E1B9A5}" presName="parentLin" presStyleCnt="0"/>
      <dgm:spPr/>
    </dgm:pt>
    <dgm:pt modelId="{8D2DDF7C-338F-4AEF-BCFC-9B72D790FF2E}" type="pres">
      <dgm:prSet presAssocID="{419C5AB2-3213-4F82-B6E1-B95158E1B9A5}" presName="parentLeftMargin" presStyleLbl="node1" presStyleIdx="0" presStyleCnt="3"/>
      <dgm:spPr/>
    </dgm:pt>
    <dgm:pt modelId="{63870CF5-F3A1-4EC7-A544-3D5FADD3EDCA}" type="pres">
      <dgm:prSet presAssocID="{419C5AB2-3213-4F82-B6E1-B95158E1B9A5}" presName="parentText" presStyleLbl="node1" presStyleIdx="1" presStyleCnt="3">
        <dgm:presLayoutVars>
          <dgm:chMax val="0"/>
          <dgm:bulletEnabled val="1"/>
        </dgm:presLayoutVars>
      </dgm:prSet>
      <dgm:spPr/>
    </dgm:pt>
    <dgm:pt modelId="{01F77B64-6346-4083-BAAC-430F07DD5699}" type="pres">
      <dgm:prSet presAssocID="{419C5AB2-3213-4F82-B6E1-B95158E1B9A5}" presName="negativeSpace" presStyleCnt="0"/>
      <dgm:spPr/>
    </dgm:pt>
    <dgm:pt modelId="{DB1026B9-241E-44A0-89A6-0256979971B6}" type="pres">
      <dgm:prSet presAssocID="{419C5AB2-3213-4F82-B6E1-B95158E1B9A5}" presName="childText" presStyleLbl="conFgAcc1" presStyleIdx="1" presStyleCnt="3">
        <dgm:presLayoutVars>
          <dgm:bulletEnabled val="1"/>
        </dgm:presLayoutVars>
      </dgm:prSet>
      <dgm:spPr/>
    </dgm:pt>
    <dgm:pt modelId="{ECF4F8AB-C3F2-4C55-9738-0E5D3C1B0580}" type="pres">
      <dgm:prSet presAssocID="{817F6936-3A48-4198-80C3-F5DE0FB72945}" presName="spaceBetweenRectangles" presStyleCnt="0"/>
      <dgm:spPr/>
    </dgm:pt>
    <dgm:pt modelId="{7A55883A-CE55-47A8-8AA4-FC123CAB32DB}" type="pres">
      <dgm:prSet presAssocID="{AEAF1FA3-FF96-45F9-BD4F-22CABFD1C3E1}" presName="parentLin" presStyleCnt="0"/>
      <dgm:spPr/>
    </dgm:pt>
    <dgm:pt modelId="{BFD02055-DDC7-45AC-80F4-CC1B30F11FE3}" type="pres">
      <dgm:prSet presAssocID="{AEAF1FA3-FF96-45F9-BD4F-22CABFD1C3E1}" presName="parentLeftMargin" presStyleLbl="node1" presStyleIdx="1" presStyleCnt="3"/>
      <dgm:spPr/>
    </dgm:pt>
    <dgm:pt modelId="{D200DE76-FBF4-461E-AE58-A0CE16E09952}" type="pres">
      <dgm:prSet presAssocID="{AEAF1FA3-FF96-45F9-BD4F-22CABFD1C3E1}" presName="parentText" presStyleLbl="node1" presStyleIdx="2" presStyleCnt="3">
        <dgm:presLayoutVars>
          <dgm:chMax val="0"/>
          <dgm:bulletEnabled val="1"/>
        </dgm:presLayoutVars>
      </dgm:prSet>
      <dgm:spPr/>
    </dgm:pt>
    <dgm:pt modelId="{E8DFA8F5-866B-4101-8B65-DE3CDB9337BE}" type="pres">
      <dgm:prSet presAssocID="{AEAF1FA3-FF96-45F9-BD4F-22CABFD1C3E1}" presName="negativeSpace" presStyleCnt="0"/>
      <dgm:spPr/>
    </dgm:pt>
    <dgm:pt modelId="{03E6F2ED-BD9E-4713-BACB-6F729A7BCF46}" type="pres">
      <dgm:prSet presAssocID="{AEAF1FA3-FF96-45F9-BD4F-22CABFD1C3E1}" presName="childText" presStyleLbl="conFgAcc1" presStyleIdx="2" presStyleCnt="3">
        <dgm:presLayoutVars>
          <dgm:bulletEnabled val="1"/>
        </dgm:presLayoutVars>
      </dgm:prSet>
      <dgm:spPr/>
    </dgm:pt>
  </dgm:ptLst>
  <dgm:cxnLst>
    <dgm:cxn modelId="{B54CC604-2185-4A4C-AAA8-C9C34D59A9D0}" srcId="{713F57C8-72BC-4B58-B779-7E667390F35F}" destId="{AEAF1FA3-FF96-45F9-BD4F-22CABFD1C3E1}" srcOrd="2" destOrd="0" parTransId="{9BB45A21-2868-4E79-BCBF-B6FE42CAD112}" sibTransId="{90C550F2-EAD8-4B93-9AA2-9F3FE0E106D4}"/>
    <dgm:cxn modelId="{0E93B50C-7C0B-4BC2-9FD8-DC54273F29DA}" srcId="{4161DF53-A287-4C5D-A72D-C62691D2152B}" destId="{ED37BD0B-ADC3-434F-A0A2-0EBA87E1F8FE}" srcOrd="0" destOrd="0" parTransId="{E7A230A6-6D37-4F0C-A2DA-84716A62C76C}" sibTransId="{31CBB290-C176-4413-98C5-80204E8624F8}"/>
    <dgm:cxn modelId="{540C9314-C956-41E6-BBF2-D3D481771339}" type="presOf" srcId="{16AA000E-C2CA-4B53-8B95-91F6092B447B}" destId="{DB1026B9-241E-44A0-89A6-0256979971B6}" srcOrd="0" destOrd="0" presId="urn:microsoft.com/office/officeart/2005/8/layout/list1"/>
    <dgm:cxn modelId="{A0E6E81C-1EB4-4B2B-970A-E44886C04441}" type="presOf" srcId="{419C5AB2-3213-4F82-B6E1-B95158E1B9A5}" destId="{8D2DDF7C-338F-4AEF-BCFC-9B72D790FF2E}" srcOrd="0" destOrd="0" presId="urn:microsoft.com/office/officeart/2005/8/layout/list1"/>
    <dgm:cxn modelId="{52B8181F-7FF5-451B-8871-940835670BF9}" type="presOf" srcId="{4161DF53-A287-4C5D-A72D-C62691D2152B}" destId="{59B3BD9E-60C8-44F5-83BD-E1FF8093E623}" srcOrd="0" destOrd="0" presId="urn:microsoft.com/office/officeart/2005/8/layout/list1"/>
    <dgm:cxn modelId="{24206231-9BB8-4465-B06B-34CFBF6E1361}" srcId="{AEAF1FA3-FF96-45F9-BD4F-22CABFD1C3E1}" destId="{4190E5FB-5994-4B80-8888-0675EC61B2B5}" srcOrd="0" destOrd="0" parTransId="{46F45BD1-17D4-4DBA-9DFD-7A36360160A9}" sibTransId="{1D1ECD10-82F8-434B-B427-107B5DBEE628}"/>
    <dgm:cxn modelId="{B673C339-8E06-4F4F-8B64-8AFE9D781A59}" type="presOf" srcId="{4190E5FB-5994-4B80-8888-0675EC61B2B5}" destId="{03E6F2ED-BD9E-4713-BACB-6F729A7BCF46}" srcOrd="0" destOrd="0" presId="urn:microsoft.com/office/officeart/2005/8/layout/list1"/>
    <dgm:cxn modelId="{F0CC093C-E0BC-45FE-A529-D04D60581F98}" type="presOf" srcId="{AEAF1FA3-FF96-45F9-BD4F-22CABFD1C3E1}" destId="{BFD02055-DDC7-45AC-80F4-CC1B30F11FE3}" srcOrd="0" destOrd="0" presId="urn:microsoft.com/office/officeart/2005/8/layout/list1"/>
    <dgm:cxn modelId="{73A43A5B-E215-42AA-AAA9-A2438217BE4F}" type="presOf" srcId="{419C5AB2-3213-4F82-B6E1-B95158E1B9A5}" destId="{63870CF5-F3A1-4EC7-A544-3D5FADD3EDCA}" srcOrd="1" destOrd="0" presId="urn:microsoft.com/office/officeart/2005/8/layout/list1"/>
    <dgm:cxn modelId="{8F8CEB5E-6273-4E07-B1C1-290383184C60}" srcId="{713F57C8-72BC-4B58-B779-7E667390F35F}" destId="{4161DF53-A287-4C5D-A72D-C62691D2152B}" srcOrd="0" destOrd="0" parTransId="{8082FED0-2443-4A18-A34F-8BBFFDF7CBAE}" sibTransId="{4AD387AF-09B6-4B26-A14D-5790CD73BD3F}"/>
    <dgm:cxn modelId="{8EC62B62-5184-41E6-BCB3-476F70BF5607}" srcId="{419C5AB2-3213-4F82-B6E1-B95158E1B9A5}" destId="{A0E9EF20-F3C9-48A9-82ED-8B05651520D8}" srcOrd="1" destOrd="0" parTransId="{556D00D9-F803-42F2-8F99-480E59285A3F}" sibTransId="{D6744F46-7D49-416F-BA1D-CAF96578B08E}"/>
    <dgm:cxn modelId="{29B71894-623F-4D2B-B320-9C505E8CCFD0}" type="presOf" srcId="{ED37BD0B-ADC3-434F-A0A2-0EBA87E1F8FE}" destId="{EBF5F47F-CAEC-4C02-9664-6701D3682E40}" srcOrd="0" destOrd="0" presId="urn:microsoft.com/office/officeart/2005/8/layout/list1"/>
    <dgm:cxn modelId="{3CD1BF9A-7DFE-4C3D-B853-FB7458F3B490}" srcId="{713F57C8-72BC-4B58-B779-7E667390F35F}" destId="{419C5AB2-3213-4F82-B6E1-B95158E1B9A5}" srcOrd="1" destOrd="0" parTransId="{2B7A8E69-4738-497D-828E-2FA5DFAB0595}" sibTransId="{817F6936-3A48-4198-80C3-F5DE0FB72945}"/>
    <dgm:cxn modelId="{F200349E-EAFC-4547-BB37-3B7D55C7500B}" type="presOf" srcId="{A0E9EF20-F3C9-48A9-82ED-8B05651520D8}" destId="{DB1026B9-241E-44A0-89A6-0256979971B6}" srcOrd="0" destOrd="1" presId="urn:microsoft.com/office/officeart/2005/8/layout/list1"/>
    <dgm:cxn modelId="{2B4A61B4-C61D-4A0C-B8A9-E1BA44FB8B11}" srcId="{419C5AB2-3213-4F82-B6E1-B95158E1B9A5}" destId="{16AA000E-C2CA-4B53-8B95-91F6092B447B}" srcOrd="0" destOrd="0" parTransId="{63A5FF58-B86D-4D5A-87BC-764566ECEEBB}" sibTransId="{AEBDD5AB-9BDC-4D5C-BDB0-4AEF0729911D}"/>
    <dgm:cxn modelId="{540147BB-9F14-45E0-B1A7-E2038077FE90}" type="presOf" srcId="{4161DF53-A287-4C5D-A72D-C62691D2152B}" destId="{3408090D-2FE1-400A-B539-C70CA0AF3C78}" srcOrd="1" destOrd="0" presId="urn:microsoft.com/office/officeart/2005/8/layout/list1"/>
    <dgm:cxn modelId="{ED6622BF-77D2-4872-9B44-8ECEFCDC737D}" type="presOf" srcId="{713F57C8-72BC-4B58-B779-7E667390F35F}" destId="{3258A682-F0B1-4339-A9D6-CF2520B8949A}" srcOrd="0" destOrd="0" presId="urn:microsoft.com/office/officeart/2005/8/layout/list1"/>
    <dgm:cxn modelId="{71C9C0FD-D493-4D5A-9484-41C14DE482D3}" type="presOf" srcId="{AEAF1FA3-FF96-45F9-BD4F-22CABFD1C3E1}" destId="{D200DE76-FBF4-461E-AE58-A0CE16E09952}" srcOrd="1" destOrd="0" presId="urn:microsoft.com/office/officeart/2005/8/layout/list1"/>
    <dgm:cxn modelId="{3B348567-887B-4817-93B8-2CA399C1CBCE}" type="presParOf" srcId="{3258A682-F0B1-4339-A9D6-CF2520B8949A}" destId="{EF6292AC-99C3-48A2-B622-DB9401E2BD63}" srcOrd="0" destOrd="0" presId="urn:microsoft.com/office/officeart/2005/8/layout/list1"/>
    <dgm:cxn modelId="{525266D6-4CFF-4EC3-802F-36D53956C0E0}" type="presParOf" srcId="{EF6292AC-99C3-48A2-B622-DB9401E2BD63}" destId="{59B3BD9E-60C8-44F5-83BD-E1FF8093E623}" srcOrd="0" destOrd="0" presId="urn:microsoft.com/office/officeart/2005/8/layout/list1"/>
    <dgm:cxn modelId="{77150F1B-2B73-4EED-B20A-7FB23E628DD7}" type="presParOf" srcId="{EF6292AC-99C3-48A2-B622-DB9401E2BD63}" destId="{3408090D-2FE1-400A-B539-C70CA0AF3C78}" srcOrd="1" destOrd="0" presId="urn:microsoft.com/office/officeart/2005/8/layout/list1"/>
    <dgm:cxn modelId="{5F46CCCF-44A8-4DCE-9303-23469C4389EA}" type="presParOf" srcId="{3258A682-F0B1-4339-A9D6-CF2520B8949A}" destId="{4CF1CECA-6408-45BA-9164-7CEE286FB822}" srcOrd="1" destOrd="0" presId="urn:microsoft.com/office/officeart/2005/8/layout/list1"/>
    <dgm:cxn modelId="{E0D60DCF-90A8-4593-BEE6-466A815DD99E}" type="presParOf" srcId="{3258A682-F0B1-4339-A9D6-CF2520B8949A}" destId="{EBF5F47F-CAEC-4C02-9664-6701D3682E40}" srcOrd="2" destOrd="0" presId="urn:microsoft.com/office/officeart/2005/8/layout/list1"/>
    <dgm:cxn modelId="{F15EBE4C-B719-4751-B410-ED135FBCE201}" type="presParOf" srcId="{3258A682-F0B1-4339-A9D6-CF2520B8949A}" destId="{5B9B9B70-4AD5-470B-A2BA-B06BE60BEF5D}" srcOrd="3" destOrd="0" presId="urn:microsoft.com/office/officeart/2005/8/layout/list1"/>
    <dgm:cxn modelId="{3F508737-C618-44A5-9A1A-DBE689A5BCC5}" type="presParOf" srcId="{3258A682-F0B1-4339-A9D6-CF2520B8949A}" destId="{8EC059BE-5DC6-4EF3-AC10-CB6AC2D27CDD}" srcOrd="4" destOrd="0" presId="urn:microsoft.com/office/officeart/2005/8/layout/list1"/>
    <dgm:cxn modelId="{A92C908C-9E53-402D-AD73-357DCC2DB301}" type="presParOf" srcId="{8EC059BE-5DC6-4EF3-AC10-CB6AC2D27CDD}" destId="{8D2DDF7C-338F-4AEF-BCFC-9B72D790FF2E}" srcOrd="0" destOrd="0" presId="urn:microsoft.com/office/officeart/2005/8/layout/list1"/>
    <dgm:cxn modelId="{A657B445-6837-411D-B446-74E0F91E7EB8}" type="presParOf" srcId="{8EC059BE-5DC6-4EF3-AC10-CB6AC2D27CDD}" destId="{63870CF5-F3A1-4EC7-A544-3D5FADD3EDCA}" srcOrd="1" destOrd="0" presId="urn:microsoft.com/office/officeart/2005/8/layout/list1"/>
    <dgm:cxn modelId="{BCF188E2-ED1D-40A3-8601-F5C83EF99A99}" type="presParOf" srcId="{3258A682-F0B1-4339-A9D6-CF2520B8949A}" destId="{01F77B64-6346-4083-BAAC-430F07DD5699}" srcOrd="5" destOrd="0" presId="urn:microsoft.com/office/officeart/2005/8/layout/list1"/>
    <dgm:cxn modelId="{61F0C640-A08A-44A3-9AFB-3A85957BCFD9}" type="presParOf" srcId="{3258A682-F0B1-4339-A9D6-CF2520B8949A}" destId="{DB1026B9-241E-44A0-89A6-0256979971B6}" srcOrd="6" destOrd="0" presId="urn:microsoft.com/office/officeart/2005/8/layout/list1"/>
    <dgm:cxn modelId="{D969D6BE-363C-41B3-9A83-61553061C650}" type="presParOf" srcId="{3258A682-F0B1-4339-A9D6-CF2520B8949A}" destId="{ECF4F8AB-C3F2-4C55-9738-0E5D3C1B0580}" srcOrd="7" destOrd="0" presId="urn:microsoft.com/office/officeart/2005/8/layout/list1"/>
    <dgm:cxn modelId="{6F9B2220-773F-445C-9621-4BC833D27218}" type="presParOf" srcId="{3258A682-F0B1-4339-A9D6-CF2520B8949A}" destId="{7A55883A-CE55-47A8-8AA4-FC123CAB32DB}" srcOrd="8" destOrd="0" presId="urn:microsoft.com/office/officeart/2005/8/layout/list1"/>
    <dgm:cxn modelId="{3255577E-C209-4821-A15A-D8CA9DFDAFDA}" type="presParOf" srcId="{7A55883A-CE55-47A8-8AA4-FC123CAB32DB}" destId="{BFD02055-DDC7-45AC-80F4-CC1B30F11FE3}" srcOrd="0" destOrd="0" presId="urn:microsoft.com/office/officeart/2005/8/layout/list1"/>
    <dgm:cxn modelId="{A4207989-1675-4F4B-B806-9A96FF8523E3}" type="presParOf" srcId="{7A55883A-CE55-47A8-8AA4-FC123CAB32DB}" destId="{D200DE76-FBF4-461E-AE58-A0CE16E09952}" srcOrd="1" destOrd="0" presId="urn:microsoft.com/office/officeart/2005/8/layout/list1"/>
    <dgm:cxn modelId="{68FCEEB1-7C14-41D3-B81F-7823FB9DCF20}" type="presParOf" srcId="{3258A682-F0B1-4339-A9D6-CF2520B8949A}" destId="{E8DFA8F5-866B-4101-8B65-DE3CDB9337BE}" srcOrd="9" destOrd="0" presId="urn:microsoft.com/office/officeart/2005/8/layout/list1"/>
    <dgm:cxn modelId="{60D05BB8-A450-4C73-B706-3C279ED9D50C}" type="presParOf" srcId="{3258A682-F0B1-4339-A9D6-CF2520B8949A}" destId="{03E6F2ED-BD9E-4713-BACB-6F729A7BCF4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E6753D4-B42D-43DB-99B0-76913C5A60AE}"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F16B5286-D9F8-44C1-8983-A5EB3436A09A}">
      <dgm:prSet phldrT="[Text]" custT="1"/>
      <dgm:spPr/>
      <dgm:t>
        <a:bodyPr/>
        <a:lstStyle/>
        <a:p>
          <a:r>
            <a:rPr lang="en-US" sz="2400" dirty="0"/>
            <a:t>Parties to the Covenant</a:t>
          </a:r>
        </a:p>
      </dgm:t>
    </dgm:pt>
    <dgm:pt modelId="{C2BF137A-E3CF-4511-9383-B4FF31ECB0E8}" type="parTrans" cxnId="{FD65564E-8298-469B-9DE1-16A0071079B1}">
      <dgm:prSet/>
      <dgm:spPr/>
      <dgm:t>
        <a:bodyPr/>
        <a:lstStyle/>
        <a:p>
          <a:endParaRPr lang="en-US" sz="2400"/>
        </a:p>
      </dgm:t>
    </dgm:pt>
    <dgm:pt modelId="{2A2A81C2-F6B5-4B09-9965-823FC064B0E9}" type="sibTrans" cxnId="{FD65564E-8298-469B-9DE1-16A0071079B1}">
      <dgm:prSet/>
      <dgm:spPr/>
      <dgm:t>
        <a:bodyPr/>
        <a:lstStyle/>
        <a:p>
          <a:endParaRPr lang="en-US" sz="2400"/>
        </a:p>
      </dgm:t>
    </dgm:pt>
    <dgm:pt modelId="{C85A20A4-5075-452D-929C-99E8B7FD03C3}">
      <dgm:prSet custT="1"/>
      <dgm:spPr/>
      <dgm:t>
        <a:bodyPr/>
        <a:lstStyle/>
        <a:p>
          <a:r>
            <a:rPr lang="en-US" sz="2400" dirty="0"/>
            <a:t>Unconditional Covenant</a:t>
          </a:r>
        </a:p>
      </dgm:t>
    </dgm:pt>
    <dgm:pt modelId="{5F709827-0460-49A5-8C37-7962963456A2}" type="parTrans" cxnId="{876AB28F-55DA-4E68-933F-8B3B6CB6937F}">
      <dgm:prSet/>
      <dgm:spPr/>
      <dgm:t>
        <a:bodyPr/>
        <a:lstStyle/>
        <a:p>
          <a:endParaRPr lang="en-US" sz="2400"/>
        </a:p>
      </dgm:t>
    </dgm:pt>
    <dgm:pt modelId="{A1612468-A625-45F9-B00A-AD7526E0A6EE}" type="sibTrans" cxnId="{876AB28F-55DA-4E68-933F-8B3B6CB6937F}">
      <dgm:prSet/>
      <dgm:spPr/>
      <dgm:t>
        <a:bodyPr/>
        <a:lstStyle/>
        <a:p>
          <a:endParaRPr lang="en-US" sz="2400"/>
        </a:p>
      </dgm:t>
    </dgm:pt>
    <dgm:pt modelId="{61CBA6FC-D7AA-4FEF-B5E3-A1445D334847}">
      <dgm:prSet phldrT="[Text]" custT="1"/>
      <dgm:spPr/>
      <dgm:t>
        <a:bodyPr/>
        <a:lstStyle/>
        <a:p>
          <a:r>
            <a:rPr lang="en-US" sz="2400" dirty="0"/>
            <a:t>Token of the Covenant</a:t>
          </a:r>
        </a:p>
      </dgm:t>
    </dgm:pt>
    <dgm:pt modelId="{3F8ED81A-6D58-41B7-81BE-85CC338C6243}" type="parTrans" cxnId="{946D0DA1-8277-4FCF-8AE7-1BEEBEE8D1B0}">
      <dgm:prSet/>
      <dgm:spPr/>
      <dgm:t>
        <a:bodyPr/>
        <a:lstStyle/>
        <a:p>
          <a:endParaRPr lang="en-US" sz="2400"/>
        </a:p>
      </dgm:t>
    </dgm:pt>
    <dgm:pt modelId="{2D97C32F-BB58-48FD-9DA5-67F5EC92F83C}" type="sibTrans" cxnId="{946D0DA1-8277-4FCF-8AE7-1BEEBEE8D1B0}">
      <dgm:prSet/>
      <dgm:spPr/>
      <dgm:t>
        <a:bodyPr/>
        <a:lstStyle/>
        <a:p>
          <a:endParaRPr lang="en-US" sz="2400"/>
        </a:p>
      </dgm:t>
    </dgm:pt>
    <dgm:pt modelId="{BA83E8E5-5E08-475A-B30B-07898F530B8C}">
      <dgm:prSet custT="1"/>
      <dgm:spPr/>
      <dgm:t>
        <a:bodyPr/>
        <a:lstStyle/>
        <a:p>
          <a:r>
            <a:rPr lang="en-US" sz="2400" dirty="0"/>
            <a:t>God, the House of Israel and the House of Judah (David as the </a:t>
          </a:r>
          <a:r>
            <a:rPr lang="en-US" sz="2400" b="1" dirty="0"/>
            <a:t>representative</a:t>
          </a:r>
          <a:r>
            <a:rPr lang="en-US" sz="2400" dirty="0"/>
            <a:t> for Messiah’s line)</a:t>
          </a:r>
        </a:p>
      </dgm:t>
    </dgm:pt>
    <dgm:pt modelId="{36B40087-5E82-4607-AF17-0837BF48A1E1}" type="parTrans" cxnId="{A422F2DC-052E-49B0-95A4-9F64B07DC7B6}">
      <dgm:prSet/>
      <dgm:spPr/>
      <dgm:t>
        <a:bodyPr/>
        <a:lstStyle/>
        <a:p>
          <a:endParaRPr lang="en-US" sz="2400"/>
        </a:p>
      </dgm:t>
    </dgm:pt>
    <dgm:pt modelId="{87025321-2AB5-46F6-B103-791E5C2C543B}" type="sibTrans" cxnId="{A422F2DC-052E-49B0-95A4-9F64B07DC7B6}">
      <dgm:prSet/>
      <dgm:spPr/>
      <dgm:t>
        <a:bodyPr/>
        <a:lstStyle/>
        <a:p>
          <a:endParaRPr lang="en-US" sz="2400"/>
        </a:p>
      </dgm:t>
    </dgm:pt>
    <dgm:pt modelId="{D62341B9-3F60-43F0-9446-7959B5903949}">
      <dgm:prSet custT="1"/>
      <dgm:spPr/>
      <dgm:t>
        <a:bodyPr/>
        <a:lstStyle/>
        <a:p>
          <a:r>
            <a:rPr lang="en-US" sz="2400" dirty="0"/>
            <a:t>Distinct from the Mosaic Covenant </a:t>
          </a:r>
        </a:p>
      </dgm:t>
    </dgm:pt>
    <dgm:pt modelId="{FDB03B8B-9FA7-4AD4-8FC0-A2F7AF45E6B9}" type="parTrans" cxnId="{5176F43E-A0A7-4A2A-95C8-F2F4F79E0FF4}">
      <dgm:prSet/>
      <dgm:spPr/>
      <dgm:t>
        <a:bodyPr/>
        <a:lstStyle/>
        <a:p>
          <a:endParaRPr lang="en-US" sz="2400"/>
        </a:p>
      </dgm:t>
    </dgm:pt>
    <dgm:pt modelId="{209D1EBD-4EC4-45B6-A02C-5766F6E9ED13}" type="sibTrans" cxnId="{5176F43E-A0A7-4A2A-95C8-F2F4F79E0FF4}">
      <dgm:prSet/>
      <dgm:spPr/>
      <dgm:t>
        <a:bodyPr/>
        <a:lstStyle/>
        <a:p>
          <a:endParaRPr lang="en-US" sz="2400"/>
        </a:p>
      </dgm:t>
    </dgm:pt>
    <dgm:pt modelId="{ED5D96CF-BFEB-4DA0-80E7-A87FAFF21C04}">
      <dgm:prSet custT="1"/>
      <dgm:spPr/>
      <dgm:t>
        <a:bodyPr/>
        <a:lstStyle/>
        <a:p>
          <a:r>
            <a:rPr lang="en-US" sz="2400"/>
            <a:t>The universal regeneration of Israel </a:t>
          </a:r>
          <a:endParaRPr lang="en-US" sz="2400" dirty="0"/>
        </a:p>
      </dgm:t>
    </dgm:pt>
    <dgm:pt modelId="{114F4B69-406C-43C7-8CC5-BEF700972B25}" type="parTrans" cxnId="{1A1013B8-DE0D-4ED1-8D14-4955C0F5961F}">
      <dgm:prSet/>
      <dgm:spPr/>
      <dgm:t>
        <a:bodyPr/>
        <a:lstStyle/>
        <a:p>
          <a:endParaRPr lang="en-US" sz="2400"/>
        </a:p>
      </dgm:t>
    </dgm:pt>
    <dgm:pt modelId="{1A2E1112-0967-49C3-BE9B-B0F32602B46E}" type="sibTrans" cxnId="{1A1013B8-DE0D-4ED1-8D14-4955C0F5961F}">
      <dgm:prSet/>
      <dgm:spPr/>
      <dgm:t>
        <a:bodyPr/>
        <a:lstStyle/>
        <a:p>
          <a:endParaRPr lang="en-US" sz="2400"/>
        </a:p>
      </dgm:t>
    </dgm:pt>
    <dgm:pt modelId="{F696FFB9-C88E-4676-ACEE-CD347DAC4515}">
      <dgm:prSet custT="1"/>
      <dgm:spPr/>
      <dgm:t>
        <a:bodyPr/>
        <a:lstStyle/>
        <a:p>
          <a:r>
            <a:rPr lang="en-US" sz="2400"/>
            <a:t>The forgiveness of sin </a:t>
          </a:r>
          <a:endParaRPr lang="en-US" sz="2400" dirty="0"/>
        </a:p>
      </dgm:t>
    </dgm:pt>
    <dgm:pt modelId="{43E89892-DCC0-485A-BE5F-B51A42741252}" type="parTrans" cxnId="{56311657-657F-41AE-8D10-3EC12B7D83D8}">
      <dgm:prSet/>
      <dgm:spPr/>
      <dgm:t>
        <a:bodyPr/>
        <a:lstStyle/>
        <a:p>
          <a:endParaRPr lang="en-US" sz="2400"/>
        </a:p>
      </dgm:t>
    </dgm:pt>
    <dgm:pt modelId="{913D4D12-8A96-486C-9656-D1BACADD5830}" type="sibTrans" cxnId="{56311657-657F-41AE-8D10-3EC12B7D83D8}">
      <dgm:prSet/>
      <dgm:spPr/>
      <dgm:t>
        <a:bodyPr/>
        <a:lstStyle/>
        <a:p>
          <a:endParaRPr lang="en-US" sz="2400"/>
        </a:p>
      </dgm:t>
    </dgm:pt>
    <dgm:pt modelId="{E9E5B005-EA1C-4475-B088-5E2DEEE435CE}">
      <dgm:prSet custT="1"/>
      <dgm:spPr/>
      <dgm:t>
        <a:bodyPr/>
        <a:lstStyle/>
        <a:p>
          <a:r>
            <a:rPr lang="en-US" sz="2400"/>
            <a:t>The indwelling of the Holy Spirit </a:t>
          </a:r>
          <a:endParaRPr lang="en-US" sz="2400" dirty="0"/>
        </a:p>
      </dgm:t>
    </dgm:pt>
    <dgm:pt modelId="{7AD67D16-BD17-429B-B0DA-DB0FD3CF70B8}" type="parTrans" cxnId="{4A333075-FCEB-4C1D-8CC0-5F4C26BD9F32}">
      <dgm:prSet/>
      <dgm:spPr/>
      <dgm:t>
        <a:bodyPr/>
        <a:lstStyle/>
        <a:p>
          <a:endParaRPr lang="en-US" sz="2400"/>
        </a:p>
      </dgm:t>
    </dgm:pt>
    <dgm:pt modelId="{E195B9E0-0FCC-4538-AEC3-A17E0AC3504E}" type="sibTrans" cxnId="{4A333075-FCEB-4C1D-8CC0-5F4C26BD9F32}">
      <dgm:prSet/>
      <dgm:spPr/>
      <dgm:t>
        <a:bodyPr/>
        <a:lstStyle/>
        <a:p>
          <a:endParaRPr lang="en-US" sz="2400"/>
        </a:p>
      </dgm:t>
    </dgm:pt>
    <dgm:pt modelId="{7374C004-BAAC-448F-8217-859C4EDC8FD6}">
      <dgm:prSet custT="1"/>
      <dgm:spPr/>
      <dgm:t>
        <a:bodyPr/>
        <a:lstStyle/>
        <a:p>
          <a:r>
            <a:rPr lang="en-US" sz="2400"/>
            <a:t>Israel showered with material blessings </a:t>
          </a:r>
          <a:endParaRPr lang="en-US" sz="2400" dirty="0"/>
        </a:p>
      </dgm:t>
    </dgm:pt>
    <dgm:pt modelId="{B2D06C0F-ADC8-4325-A445-AB60DC0383CF}" type="parTrans" cxnId="{3328F383-20E7-4919-8D3D-77A82F5F7C9E}">
      <dgm:prSet/>
      <dgm:spPr/>
      <dgm:t>
        <a:bodyPr/>
        <a:lstStyle/>
        <a:p>
          <a:endParaRPr lang="en-US" sz="2400"/>
        </a:p>
      </dgm:t>
    </dgm:pt>
    <dgm:pt modelId="{623D297E-2003-4589-8F71-0D1537A47893}" type="sibTrans" cxnId="{3328F383-20E7-4919-8D3D-77A82F5F7C9E}">
      <dgm:prSet/>
      <dgm:spPr/>
      <dgm:t>
        <a:bodyPr/>
        <a:lstStyle/>
        <a:p>
          <a:endParaRPr lang="en-US" sz="2400"/>
        </a:p>
      </dgm:t>
    </dgm:pt>
    <dgm:pt modelId="{4D095A33-CA30-4445-A9BA-48E1B0B99D83}">
      <dgm:prSet custT="1"/>
      <dgm:spPr/>
      <dgm:t>
        <a:bodyPr/>
        <a:lstStyle/>
        <a:p>
          <a:r>
            <a:rPr lang="en-US" sz="2400"/>
            <a:t>The sanctuary will be rebuilt </a:t>
          </a:r>
          <a:endParaRPr lang="en-US" sz="2400" dirty="0"/>
        </a:p>
      </dgm:t>
    </dgm:pt>
    <dgm:pt modelId="{57BEA301-F67E-4C1E-92C9-B7BC42E2D07F}" type="parTrans" cxnId="{BD453BA6-2E7B-427E-9B98-FCC6FFF3BFC7}">
      <dgm:prSet/>
      <dgm:spPr/>
      <dgm:t>
        <a:bodyPr/>
        <a:lstStyle/>
        <a:p>
          <a:endParaRPr lang="en-US" sz="2400"/>
        </a:p>
      </dgm:t>
    </dgm:pt>
    <dgm:pt modelId="{1018508E-9381-4BF3-AC07-B11F019E878E}" type="sibTrans" cxnId="{BD453BA6-2E7B-427E-9B98-FCC6FFF3BFC7}">
      <dgm:prSet/>
      <dgm:spPr/>
      <dgm:t>
        <a:bodyPr/>
        <a:lstStyle/>
        <a:p>
          <a:endParaRPr lang="en-US" sz="2400"/>
        </a:p>
      </dgm:t>
    </dgm:pt>
    <dgm:pt modelId="{E64A1EDD-F75B-4A98-8E54-9C822000DAFD}">
      <dgm:prSet custT="1"/>
      <dgm:spPr/>
      <dgm:t>
        <a:bodyPr/>
        <a:lstStyle/>
        <a:p>
          <a:r>
            <a:rPr lang="en-US" sz="2400" dirty="0"/>
            <a:t>The Law of Christ written on the heart</a:t>
          </a:r>
        </a:p>
      </dgm:t>
    </dgm:pt>
    <dgm:pt modelId="{ED794D01-1099-4EBD-B9D7-A4F5857A1003}" type="parTrans" cxnId="{629167AF-EA19-45BD-B960-91729D195F87}">
      <dgm:prSet/>
      <dgm:spPr/>
      <dgm:t>
        <a:bodyPr/>
        <a:lstStyle/>
        <a:p>
          <a:endParaRPr lang="en-US" sz="2400"/>
        </a:p>
      </dgm:t>
    </dgm:pt>
    <dgm:pt modelId="{508C1C5B-1DF4-4CE2-9921-6B2549E902AB}" type="sibTrans" cxnId="{629167AF-EA19-45BD-B960-91729D195F87}">
      <dgm:prSet/>
      <dgm:spPr/>
      <dgm:t>
        <a:bodyPr/>
        <a:lstStyle/>
        <a:p>
          <a:endParaRPr lang="en-US" sz="2400"/>
        </a:p>
      </dgm:t>
    </dgm:pt>
    <dgm:pt modelId="{A10368DE-7D4B-4141-8408-1A8859D5A4F5}">
      <dgm:prSet phldrT="[Text]" custT="1"/>
      <dgm:spPr/>
      <dgm:t>
        <a:bodyPr/>
        <a:lstStyle/>
        <a:p>
          <a:r>
            <a:rPr lang="en-US" sz="2400"/>
            <a:t>Circumcision of the Heart</a:t>
          </a:r>
        </a:p>
      </dgm:t>
    </dgm:pt>
    <dgm:pt modelId="{8BB04A37-3385-49E5-9E61-203697BAD1D2}" type="parTrans" cxnId="{36F4B724-1BBC-431D-B0F0-868AAB9F9FC3}">
      <dgm:prSet/>
      <dgm:spPr/>
      <dgm:t>
        <a:bodyPr/>
        <a:lstStyle/>
        <a:p>
          <a:endParaRPr lang="en-US" sz="2400"/>
        </a:p>
      </dgm:t>
    </dgm:pt>
    <dgm:pt modelId="{1287AC81-546E-4E73-8E59-9B43D04F0F5B}" type="sibTrans" cxnId="{36F4B724-1BBC-431D-B0F0-868AAB9F9FC3}">
      <dgm:prSet/>
      <dgm:spPr/>
      <dgm:t>
        <a:bodyPr/>
        <a:lstStyle/>
        <a:p>
          <a:endParaRPr lang="en-US" sz="2400"/>
        </a:p>
      </dgm:t>
    </dgm:pt>
    <dgm:pt modelId="{E3365732-1E0A-414F-8809-C430AD82032C}" type="pres">
      <dgm:prSet presAssocID="{1E6753D4-B42D-43DB-99B0-76913C5A60AE}" presName="linear" presStyleCnt="0">
        <dgm:presLayoutVars>
          <dgm:dir/>
          <dgm:animLvl val="lvl"/>
          <dgm:resizeHandles val="exact"/>
        </dgm:presLayoutVars>
      </dgm:prSet>
      <dgm:spPr/>
    </dgm:pt>
    <dgm:pt modelId="{D0C2CFED-1F60-461B-A397-9B4E0B4F9FBC}" type="pres">
      <dgm:prSet presAssocID="{F16B5286-D9F8-44C1-8983-A5EB3436A09A}" presName="parentLin" presStyleCnt="0"/>
      <dgm:spPr/>
    </dgm:pt>
    <dgm:pt modelId="{8B0D5A7E-4D5A-484F-8545-ED5E78148BBF}" type="pres">
      <dgm:prSet presAssocID="{F16B5286-D9F8-44C1-8983-A5EB3436A09A}" presName="parentLeftMargin" presStyleLbl="node1" presStyleIdx="0" presStyleCnt="3"/>
      <dgm:spPr/>
    </dgm:pt>
    <dgm:pt modelId="{6E914732-288A-4C5E-B294-1017CCD2436D}" type="pres">
      <dgm:prSet presAssocID="{F16B5286-D9F8-44C1-8983-A5EB3436A09A}" presName="parentText" presStyleLbl="node1" presStyleIdx="0" presStyleCnt="3">
        <dgm:presLayoutVars>
          <dgm:chMax val="0"/>
          <dgm:bulletEnabled val="1"/>
        </dgm:presLayoutVars>
      </dgm:prSet>
      <dgm:spPr/>
    </dgm:pt>
    <dgm:pt modelId="{7BB77FE6-72A3-4E85-8953-FC654F170FBA}" type="pres">
      <dgm:prSet presAssocID="{F16B5286-D9F8-44C1-8983-A5EB3436A09A}" presName="negativeSpace" presStyleCnt="0"/>
      <dgm:spPr/>
    </dgm:pt>
    <dgm:pt modelId="{34B75CC5-8485-43EA-A952-2FEC3248FF36}" type="pres">
      <dgm:prSet presAssocID="{F16B5286-D9F8-44C1-8983-A5EB3436A09A}" presName="childText" presStyleLbl="conFgAcc1" presStyleIdx="0" presStyleCnt="3">
        <dgm:presLayoutVars>
          <dgm:bulletEnabled val="1"/>
        </dgm:presLayoutVars>
      </dgm:prSet>
      <dgm:spPr/>
    </dgm:pt>
    <dgm:pt modelId="{55ECAD56-C97A-4C80-AD96-B7B5A2A984DF}" type="pres">
      <dgm:prSet presAssocID="{2A2A81C2-F6B5-4B09-9965-823FC064B0E9}" presName="spaceBetweenRectangles" presStyleCnt="0"/>
      <dgm:spPr/>
    </dgm:pt>
    <dgm:pt modelId="{2F170369-E436-4307-B91A-DBABF0BD90B8}" type="pres">
      <dgm:prSet presAssocID="{C85A20A4-5075-452D-929C-99E8B7FD03C3}" presName="parentLin" presStyleCnt="0"/>
      <dgm:spPr/>
    </dgm:pt>
    <dgm:pt modelId="{0795B283-6236-4567-B627-7665C161C31A}" type="pres">
      <dgm:prSet presAssocID="{C85A20A4-5075-452D-929C-99E8B7FD03C3}" presName="parentLeftMargin" presStyleLbl="node1" presStyleIdx="0" presStyleCnt="3"/>
      <dgm:spPr/>
    </dgm:pt>
    <dgm:pt modelId="{97830A40-BCB8-40F7-8885-AF986B9E3B45}" type="pres">
      <dgm:prSet presAssocID="{C85A20A4-5075-452D-929C-99E8B7FD03C3}" presName="parentText" presStyleLbl="node1" presStyleIdx="1" presStyleCnt="3">
        <dgm:presLayoutVars>
          <dgm:chMax val="0"/>
          <dgm:bulletEnabled val="1"/>
        </dgm:presLayoutVars>
      </dgm:prSet>
      <dgm:spPr/>
    </dgm:pt>
    <dgm:pt modelId="{7FE669B2-8BC0-4136-A960-C86708EF3098}" type="pres">
      <dgm:prSet presAssocID="{C85A20A4-5075-452D-929C-99E8B7FD03C3}" presName="negativeSpace" presStyleCnt="0"/>
      <dgm:spPr/>
    </dgm:pt>
    <dgm:pt modelId="{73D7FDCA-C6FA-4C56-9814-658BDBBCBAAD}" type="pres">
      <dgm:prSet presAssocID="{C85A20A4-5075-452D-929C-99E8B7FD03C3}" presName="childText" presStyleLbl="conFgAcc1" presStyleIdx="1" presStyleCnt="3">
        <dgm:presLayoutVars>
          <dgm:bulletEnabled val="1"/>
        </dgm:presLayoutVars>
      </dgm:prSet>
      <dgm:spPr/>
    </dgm:pt>
    <dgm:pt modelId="{2319C9DF-F41C-4FEE-AB70-DB4275558CEB}" type="pres">
      <dgm:prSet presAssocID="{A1612468-A625-45F9-B00A-AD7526E0A6EE}" presName="spaceBetweenRectangles" presStyleCnt="0"/>
      <dgm:spPr/>
    </dgm:pt>
    <dgm:pt modelId="{F257A33C-EBA3-4303-BD2B-6ED75326486D}" type="pres">
      <dgm:prSet presAssocID="{61CBA6FC-D7AA-4FEF-B5E3-A1445D334847}" presName="parentLin" presStyleCnt="0"/>
      <dgm:spPr/>
    </dgm:pt>
    <dgm:pt modelId="{B38C5D9E-64F7-455C-A52B-2111A74E2173}" type="pres">
      <dgm:prSet presAssocID="{61CBA6FC-D7AA-4FEF-B5E3-A1445D334847}" presName="parentLeftMargin" presStyleLbl="node1" presStyleIdx="1" presStyleCnt="3"/>
      <dgm:spPr/>
    </dgm:pt>
    <dgm:pt modelId="{B85A8D73-C4C5-487E-9BBF-DF37365A2824}" type="pres">
      <dgm:prSet presAssocID="{61CBA6FC-D7AA-4FEF-B5E3-A1445D334847}" presName="parentText" presStyleLbl="node1" presStyleIdx="2" presStyleCnt="3">
        <dgm:presLayoutVars>
          <dgm:chMax val="0"/>
          <dgm:bulletEnabled val="1"/>
        </dgm:presLayoutVars>
      </dgm:prSet>
      <dgm:spPr/>
    </dgm:pt>
    <dgm:pt modelId="{1E9A9932-C406-4CFB-AF55-E79FF558B05C}" type="pres">
      <dgm:prSet presAssocID="{61CBA6FC-D7AA-4FEF-B5E3-A1445D334847}" presName="negativeSpace" presStyleCnt="0"/>
      <dgm:spPr/>
    </dgm:pt>
    <dgm:pt modelId="{ECB56237-D604-4A07-B1D9-F174A07B9717}" type="pres">
      <dgm:prSet presAssocID="{61CBA6FC-D7AA-4FEF-B5E3-A1445D334847}" presName="childText" presStyleLbl="conFgAcc1" presStyleIdx="2" presStyleCnt="3">
        <dgm:presLayoutVars>
          <dgm:bulletEnabled val="1"/>
        </dgm:presLayoutVars>
      </dgm:prSet>
      <dgm:spPr/>
    </dgm:pt>
  </dgm:ptLst>
  <dgm:cxnLst>
    <dgm:cxn modelId="{5F499520-CFCC-40F3-BF6F-01F665513C99}" type="presOf" srcId="{F16B5286-D9F8-44C1-8983-A5EB3436A09A}" destId="{8B0D5A7E-4D5A-484F-8545-ED5E78148BBF}" srcOrd="0" destOrd="0" presId="urn:microsoft.com/office/officeart/2005/8/layout/list1"/>
    <dgm:cxn modelId="{36F4B724-1BBC-431D-B0F0-868AAB9F9FC3}" srcId="{61CBA6FC-D7AA-4FEF-B5E3-A1445D334847}" destId="{A10368DE-7D4B-4141-8408-1A8859D5A4F5}" srcOrd="0" destOrd="0" parTransId="{8BB04A37-3385-49E5-9E61-203697BAD1D2}" sibTransId="{1287AC81-546E-4E73-8E59-9B43D04F0F5B}"/>
    <dgm:cxn modelId="{5176F43E-A0A7-4A2A-95C8-F2F4F79E0FF4}" srcId="{C85A20A4-5075-452D-929C-99E8B7FD03C3}" destId="{D62341B9-3F60-43F0-9446-7959B5903949}" srcOrd="0" destOrd="0" parTransId="{FDB03B8B-9FA7-4AD4-8FC0-A2F7AF45E6B9}" sibTransId="{209D1EBD-4EC4-45B6-A02C-5766F6E9ED13}"/>
    <dgm:cxn modelId="{570F135B-578F-466E-8A1F-2A2A39E4D5A2}" type="presOf" srcId="{C85A20A4-5075-452D-929C-99E8B7FD03C3}" destId="{0795B283-6236-4567-B627-7665C161C31A}" srcOrd="0" destOrd="0" presId="urn:microsoft.com/office/officeart/2005/8/layout/list1"/>
    <dgm:cxn modelId="{C45A905B-F331-4214-B100-C2786F41DD75}" type="presOf" srcId="{7374C004-BAAC-448F-8217-859C4EDC8FD6}" destId="{73D7FDCA-C6FA-4C56-9814-658BDBBCBAAD}" srcOrd="0" destOrd="4" presId="urn:microsoft.com/office/officeart/2005/8/layout/list1"/>
    <dgm:cxn modelId="{BDAFDB64-A396-4F4E-A523-C5DD67FB96FB}" type="presOf" srcId="{A10368DE-7D4B-4141-8408-1A8859D5A4F5}" destId="{ECB56237-D604-4A07-B1D9-F174A07B9717}" srcOrd="0" destOrd="0" presId="urn:microsoft.com/office/officeart/2005/8/layout/list1"/>
    <dgm:cxn modelId="{9015F248-6818-4E86-9D83-D7C8E58A2D34}" type="presOf" srcId="{F696FFB9-C88E-4676-ACEE-CD347DAC4515}" destId="{73D7FDCA-C6FA-4C56-9814-658BDBBCBAAD}" srcOrd="0" destOrd="2" presId="urn:microsoft.com/office/officeart/2005/8/layout/list1"/>
    <dgm:cxn modelId="{FD65564E-8298-469B-9DE1-16A0071079B1}" srcId="{1E6753D4-B42D-43DB-99B0-76913C5A60AE}" destId="{F16B5286-D9F8-44C1-8983-A5EB3436A09A}" srcOrd="0" destOrd="0" parTransId="{C2BF137A-E3CF-4511-9383-B4FF31ECB0E8}" sibTransId="{2A2A81C2-F6B5-4B09-9965-823FC064B0E9}"/>
    <dgm:cxn modelId="{57F04C73-4446-404E-B8A0-1D6981D03D4A}" type="presOf" srcId="{4D095A33-CA30-4445-A9BA-48E1B0B99D83}" destId="{73D7FDCA-C6FA-4C56-9814-658BDBBCBAAD}" srcOrd="0" destOrd="5" presId="urn:microsoft.com/office/officeart/2005/8/layout/list1"/>
    <dgm:cxn modelId="{4A333075-FCEB-4C1D-8CC0-5F4C26BD9F32}" srcId="{C85A20A4-5075-452D-929C-99E8B7FD03C3}" destId="{E9E5B005-EA1C-4475-B088-5E2DEEE435CE}" srcOrd="3" destOrd="0" parTransId="{7AD67D16-BD17-429B-B0DA-DB0FD3CF70B8}" sibTransId="{E195B9E0-0FCC-4538-AEC3-A17E0AC3504E}"/>
    <dgm:cxn modelId="{56311657-657F-41AE-8D10-3EC12B7D83D8}" srcId="{C85A20A4-5075-452D-929C-99E8B7FD03C3}" destId="{F696FFB9-C88E-4676-ACEE-CD347DAC4515}" srcOrd="2" destOrd="0" parTransId="{43E89892-DCC0-485A-BE5F-B51A42741252}" sibTransId="{913D4D12-8A96-486C-9656-D1BACADD5830}"/>
    <dgm:cxn modelId="{3328F383-20E7-4919-8D3D-77A82F5F7C9E}" srcId="{C85A20A4-5075-452D-929C-99E8B7FD03C3}" destId="{7374C004-BAAC-448F-8217-859C4EDC8FD6}" srcOrd="4" destOrd="0" parTransId="{B2D06C0F-ADC8-4325-A445-AB60DC0383CF}" sibTransId="{623D297E-2003-4589-8F71-0D1537A47893}"/>
    <dgm:cxn modelId="{3B672988-C206-4F4D-9E8F-961727EDD0E7}" type="presOf" srcId="{E9E5B005-EA1C-4475-B088-5E2DEEE435CE}" destId="{73D7FDCA-C6FA-4C56-9814-658BDBBCBAAD}" srcOrd="0" destOrd="3" presId="urn:microsoft.com/office/officeart/2005/8/layout/list1"/>
    <dgm:cxn modelId="{D7313489-26DF-4ED1-831B-D554510445E8}" type="presOf" srcId="{1E6753D4-B42D-43DB-99B0-76913C5A60AE}" destId="{E3365732-1E0A-414F-8809-C430AD82032C}" srcOrd="0" destOrd="0" presId="urn:microsoft.com/office/officeart/2005/8/layout/list1"/>
    <dgm:cxn modelId="{876AB28F-55DA-4E68-933F-8B3B6CB6937F}" srcId="{1E6753D4-B42D-43DB-99B0-76913C5A60AE}" destId="{C85A20A4-5075-452D-929C-99E8B7FD03C3}" srcOrd="1" destOrd="0" parTransId="{5F709827-0460-49A5-8C37-7962963456A2}" sibTransId="{A1612468-A625-45F9-B00A-AD7526E0A6EE}"/>
    <dgm:cxn modelId="{B1503393-7434-46B5-8FD4-76F873AD3F0D}" type="presOf" srcId="{F16B5286-D9F8-44C1-8983-A5EB3436A09A}" destId="{6E914732-288A-4C5E-B294-1017CCD2436D}" srcOrd="1" destOrd="0" presId="urn:microsoft.com/office/officeart/2005/8/layout/list1"/>
    <dgm:cxn modelId="{946D0DA1-8277-4FCF-8AE7-1BEEBEE8D1B0}" srcId="{1E6753D4-B42D-43DB-99B0-76913C5A60AE}" destId="{61CBA6FC-D7AA-4FEF-B5E3-A1445D334847}" srcOrd="2" destOrd="0" parTransId="{3F8ED81A-6D58-41B7-81BE-85CC338C6243}" sibTransId="{2D97C32F-BB58-48FD-9DA5-67F5EC92F83C}"/>
    <dgm:cxn modelId="{AA5A77A4-7DF6-4A0B-9DC3-9DBF80738FCC}" type="presOf" srcId="{61CBA6FC-D7AA-4FEF-B5E3-A1445D334847}" destId="{B85A8D73-C4C5-487E-9BBF-DF37365A2824}" srcOrd="1" destOrd="0" presId="urn:microsoft.com/office/officeart/2005/8/layout/list1"/>
    <dgm:cxn modelId="{BD453BA6-2E7B-427E-9B98-FCC6FFF3BFC7}" srcId="{C85A20A4-5075-452D-929C-99E8B7FD03C3}" destId="{4D095A33-CA30-4445-A9BA-48E1B0B99D83}" srcOrd="5" destOrd="0" parTransId="{57BEA301-F67E-4C1E-92C9-B7BC42E2D07F}" sibTransId="{1018508E-9381-4BF3-AC07-B11F019E878E}"/>
    <dgm:cxn modelId="{629167AF-EA19-45BD-B960-91729D195F87}" srcId="{C85A20A4-5075-452D-929C-99E8B7FD03C3}" destId="{E64A1EDD-F75B-4A98-8E54-9C822000DAFD}" srcOrd="6" destOrd="0" parTransId="{ED794D01-1099-4EBD-B9D7-A4F5857A1003}" sibTransId="{508C1C5B-1DF4-4CE2-9921-6B2549E902AB}"/>
    <dgm:cxn modelId="{23BA0BB3-8C89-4AB5-9373-D7F4BAEB8959}" type="presOf" srcId="{ED5D96CF-BFEB-4DA0-80E7-A87FAFF21C04}" destId="{73D7FDCA-C6FA-4C56-9814-658BDBBCBAAD}" srcOrd="0" destOrd="1" presId="urn:microsoft.com/office/officeart/2005/8/layout/list1"/>
    <dgm:cxn modelId="{1A1013B8-DE0D-4ED1-8D14-4955C0F5961F}" srcId="{C85A20A4-5075-452D-929C-99E8B7FD03C3}" destId="{ED5D96CF-BFEB-4DA0-80E7-A87FAFF21C04}" srcOrd="1" destOrd="0" parTransId="{114F4B69-406C-43C7-8CC5-BEF700972B25}" sibTransId="{1A2E1112-0967-49C3-BE9B-B0F32602B46E}"/>
    <dgm:cxn modelId="{047427BF-1D9C-4089-80C4-9E46450FB596}" type="presOf" srcId="{C85A20A4-5075-452D-929C-99E8B7FD03C3}" destId="{97830A40-BCB8-40F7-8885-AF986B9E3B45}" srcOrd="1" destOrd="0" presId="urn:microsoft.com/office/officeart/2005/8/layout/list1"/>
    <dgm:cxn modelId="{3B76DEBF-937A-4DE4-AE3D-0019D89B3C93}" type="presOf" srcId="{D62341B9-3F60-43F0-9446-7959B5903949}" destId="{73D7FDCA-C6FA-4C56-9814-658BDBBCBAAD}" srcOrd="0" destOrd="0" presId="urn:microsoft.com/office/officeart/2005/8/layout/list1"/>
    <dgm:cxn modelId="{A422F2DC-052E-49B0-95A4-9F64B07DC7B6}" srcId="{F16B5286-D9F8-44C1-8983-A5EB3436A09A}" destId="{BA83E8E5-5E08-475A-B30B-07898F530B8C}" srcOrd="0" destOrd="0" parTransId="{36B40087-5E82-4607-AF17-0837BF48A1E1}" sibTransId="{87025321-2AB5-46F6-B103-791E5C2C543B}"/>
    <dgm:cxn modelId="{3B9EBBE1-0817-4CE7-BC41-A1A3842AA98C}" type="presOf" srcId="{61CBA6FC-D7AA-4FEF-B5E3-A1445D334847}" destId="{B38C5D9E-64F7-455C-A52B-2111A74E2173}" srcOrd="0" destOrd="0" presId="urn:microsoft.com/office/officeart/2005/8/layout/list1"/>
    <dgm:cxn modelId="{557E69FB-081D-4941-810C-CE75F00388A3}" type="presOf" srcId="{BA83E8E5-5E08-475A-B30B-07898F530B8C}" destId="{34B75CC5-8485-43EA-A952-2FEC3248FF36}" srcOrd="0" destOrd="0" presId="urn:microsoft.com/office/officeart/2005/8/layout/list1"/>
    <dgm:cxn modelId="{DD196AFF-2D11-4E99-9463-5C30015B09DE}" type="presOf" srcId="{E64A1EDD-F75B-4A98-8E54-9C822000DAFD}" destId="{73D7FDCA-C6FA-4C56-9814-658BDBBCBAAD}" srcOrd="0" destOrd="6" presId="urn:microsoft.com/office/officeart/2005/8/layout/list1"/>
    <dgm:cxn modelId="{4D3C8D6D-7F2D-49BA-AC32-1934CC6FB61F}" type="presParOf" srcId="{E3365732-1E0A-414F-8809-C430AD82032C}" destId="{D0C2CFED-1F60-461B-A397-9B4E0B4F9FBC}" srcOrd="0" destOrd="0" presId="urn:microsoft.com/office/officeart/2005/8/layout/list1"/>
    <dgm:cxn modelId="{DB73A988-0F59-4CC5-AECD-A499B97B0308}" type="presParOf" srcId="{D0C2CFED-1F60-461B-A397-9B4E0B4F9FBC}" destId="{8B0D5A7E-4D5A-484F-8545-ED5E78148BBF}" srcOrd="0" destOrd="0" presId="urn:microsoft.com/office/officeart/2005/8/layout/list1"/>
    <dgm:cxn modelId="{4F8478AF-5089-4198-A45B-5991F0C445D2}" type="presParOf" srcId="{D0C2CFED-1F60-461B-A397-9B4E0B4F9FBC}" destId="{6E914732-288A-4C5E-B294-1017CCD2436D}" srcOrd="1" destOrd="0" presId="urn:microsoft.com/office/officeart/2005/8/layout/list1"/>
    <dgm:cxn modelId="{C4C13FBF-402E-45BD-B1CD-D7103BC2CD80}" type="presParOf" srcId="{E3365732-1E0A-414F-8809-C430AD82032C}" destId="{7BB77FE6-72A3-4E85-8953-FC654F170FBA}" srcOrd="1" destOrd="0" presId="urn:microsoft.com/office/officeart/2005/8/layout/list1"/>
    <dgm:cxn modelId="{0BD26F88-A34D-4458-BAC1-E20EE2145120}" type="presParOf" srcId="{E3365732-1E0A-414F-8809-C430AD82032C}" destId="{34B75CC5-8485-43EA-A952-2FEC3248FF36}" srcOrd="2" destOrd="0" presId="urn:microsoft.com/office/officeart/2005/8/layout/list1"/>
    <dgm:cxn modelId="{1FA3BE9F-989C-4097-8EF6-DE43213C7707}" type="presParOf" srcId="{E3365732-1E0A-414F-8809-C430AD82032C}" destId="{55ECAD56-C97A-4C80-AD96-B7B5A2A984DF}" srcOrd="3" destOrd="0" presId="urn:microsoft.com/office/officeart/2005/8/layout/list1"/>
    <dgm:cxn modelId="{75FD4F87-AE0D-46C6-95C6-6C02CC7206C6}" type="presParOf" srcId="{E3365732-1E0A-414F-8809-C430AD82032C}" destId="{2F170369-E436-4307-B91A-DBABF0BD90B8}" srcOrd="4" destOrd="0" presId="urn:microsoft.com/office/officeart/2005/8/layout/list1"/>
    <dgm:cxn modelId="{B38D78B4-AAED-4CE1-B073-DBFBF97F907C}" type="presParOf" srcId="{2F170369-E436-4307-B91A-DBABF0BD90B8}" destId="{0795B283-6236-4567-B627-7665C161C31A}" srcOrd="0" destOrd="0" presId="urn:microsoft.com/office/officeart/2005/8/layout/list1"/>
    <dgm:cxn modelId="{7A58D12C-9508-487B-B3B2-B4AC6CC7E52A}" type="presParOf" srcId="{2F170369-E436-4307-B91A-DBABF0BD90B8}" destId="{97830A40-BCB8-40F7-8885-AF986B9E3B45}" srcOrd="1" destOrd="0" presId="urn:microsoft.com/office/officeart/2005/8/layout/list1"/>
    <dgm:cxn modelId="{4DA79E24-1F4C-4D7C-B0A8-CD316C918CF8}" type="presParOf" srcId="{E3365732-1E0A-414F-8809-C430AD82032C}" destId="{7FE669B2-8BC0-4136-A960-C86708EF3098}" srcOrd="5" destOrd="0" presId="urn:microsoft.com/office/officeart/2005/8/layout/list1"/>
    <dgm:cxn modelId="{FF158E78-E7DB-429E-886D-16FE2014F9D0}" type="presParOf" srcId="{E3365732-1E0A-414F-8809-C430AD82032C}" destId="{73D7FDCA-C6FA-4C56-9814-658BDBBCBAAD}" srcOrd="6" destOrd="0" presId="urn:microsoft.com/office/officeart/2005/8/layout/list1"/>
    <dgm:cxn modelId="{7E91BE0B-12DA-4E66-88D7-06A621628318}" type="presParOf" srcId="{E3365732-1E0A-414F-8809-C430AD82032C}" destId="{2319C9DF-F41C-4FEE-AB70-DB4275558CEB}" srcOrd="7" destOrd="0" presId="urn:microsoft.com/office/officeart/2005/8/layout/list1"/>
    <dgm:cxn modelId="{DA9141B6-64F8-4389-9B4B-42985CFB69BA}" type="presParOf" srcId="{E3365732-1E0A-414F-8809-C430AD82032C}" destId="{F257A33C-EBA3-4303-BD2B-6ED75326486D}" srcOrd="8" destOrd="0" presId="urn:microsoft.com/office/officeart/2005/8/layout/list1"/>
    <dgm:cxn modelId="{C12BD7BC-BF06-4ADA-981C-3D12181FFCF4}" type="presParOf" srcId="{F257A33C-EBA3-4303-BD2B-6ED75326486D}" destId="{B38C5D9E-64F7-455C-A52B-2111A74E2173}" srcOrd="0" destOrd="0" presId="urn:microsoft.com/office/officeart/2005/8/layout/list1"/>
    <dgm:cxn modelId="{C079E67E-14F7-4D76-880B-BD201CD289F6}" type="presParOf" srcId="{F257A33C-EBA3-4303-BD2B-6ED75326486D}" destId="{B85A8D73-C4C5-487E-9BBF-DF37365A2824}" srcOrd="1" destOrd="0" presId="urn:microsoft.com/office/officeart/2005/8/layout/list1"/>
    <dgm:cxn modelId="{CFC1D1F3-4401-46F0-8B14-7B0A063B4E8E}" type="presParOf" srcId="{E3365732-1E0A-414F-8809-C430AD82032C}" destId="{1E9A9932-C406-4CFB-AF55-E79FF558B05C}" srcOrd="9" destOrd="0" presId="urn:microsoft.com/office/officeart/2005/8/layout/list1"/>
    <dgm:cxn modelId="{62CA3809-1AAA-44FE-B0FF-82A0A0CA3EA9}" type="presParOf" srcId="{E3365732-1E0A-414F-8809-C430AD82032C}" destId="{ECB56237-D604-4A07-B1D9-F174A07B97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D2BD7-F008-439D-A26C-9B97454FD679}">
      <dsp:nvSpPr>
        <dsp:cNvPr id="0" name=""/>
        <dsp:cNvSpPr/>
      </dsp:nvSpPr>
      <dsp:spPr>
        <a:xfrm>
          <a:off x="0" y="237608"/>
          <a:ext cx="8491007" cy="614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Adam</a:t>
          </a:r>
        </a:p>
      </dsp:txBody>
      <dsp:txXfrm>
        <a:off x="0" y="237608"/>
        <a:ext cx="8491007" cy="614250"/>
      </dsp:txXfrm>
    </dsp:sp>
    <dsp:sp modelId="{C7737CFE-9990-497B-87A3-4FC85CE87FFD}">
      <dsp:nvSpPr>
        <dsp:cNvPr id="0" name=""/>
        <dsp:cNvSpPr/>
      </dsp:nvSpPr>
      <dsp:spPr>
        <a:xfrm>
          <a:off x="424550" y="1547"/>
          <a:ext cx="5943704" cy="30986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Parties to the Covenant</a:t>
          </a:r>
        </a:p>
      </dsp:txBody>
      <dsp:txXfrm>
        <a:off x="439676" y="16673"/>
        <a:ext cx="5913452" cy="279609"/>
      </dsp:txXfrm>
    </dsp:sp>
    <dsp:sp modelId="{A5EA3792-83DC-4B15-9444-6F1BD60E05AA}">
      <dsp:nvSpPr>
        <dsp:cNvPr id="0" name=""/>
        <dsp:cNvSpPr/>
      </dsp:nvSpPr>
      <dsp:spPr>
        <a:xfrm>
          <a:off x="0" y="1141737"/>
          <a:ext cx="8491007" cy="3402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 fruitful, multiply, fill the earth</a:t>
          </a:r>
        </a:p>
        <a:p>
          <a:pPr marL="228600" lvl="1" indent="-228600" algn="l" defTabSz="1066800">
            <a:lnSpc>
              <a:spcPct val="90000"/>
            </a:lnSpc>
            <a:spcBef>
              <a:spcPct val="0"/>
            </a:spcBef>
            <a:spcAft>
              <a:spcPct val="15000"/>
            </a:spcAft>
            <a:buChar char="•"/>
          </a:pPr>
          <a:r>
            <a:rPr lang="en-US" sz="2400" kern="1200"/>
            <a:t>Subdue the Earth</a:t>
          </a:r>
          <a:endParaRPr lang="en-US" sz="2400" kern="1200" dirty="0"/>
        </a:p>
        <a:p>
          <a:pPr marL="228600" lvl="1" indent="-228600" algn="l" defTabSz="1066800">
            <a:lnSpc>
              <a:spcPct val="90000"/>
            </a:lnSpc>
            <a:spcBef>
              <a:spcPct val="0"/>
            </a:spcBef>
            <a:spcAft>
              <a:spcPct val="15000"/>
            </a:spcAft>
            <a:buChar char="•"/>
          </a:pPr>
          <a:r>
            <a:rPr lang="en-US" sz="2400" kern="1200"/>
            <a:t>Rule over the animal kingdom</a:t>
          </a:r>
          <a:endParaRPr lang="en-US" sz="2400" kern="1200" dirty="0"/>
        </a:p>
        <a:p>
          <a:pPr marL="228600" lvl="1" indent="-228600" algn="l" defTabSz="1066800">
            <a:lnSpc>
              <a:spcPct val="90000"/>
            </a:lnSpc>
            <a:spcBef>
              <a:spcPct val="0"/>
            </a:spcBef>
            <a:spcAft>
              <a:spcPct val="15000"/>
            </a:spcAft>
            <a:buChar char="•"/>
          </a:pPr>
          <a:r>
            <a:rPr lang="en-US" sz="2400" kern="1200" dirty="0"/>
            <a:t>Plants are for food (vegetarian)</a:t>
          </a:r>
        </a:p>
        <a:p>
          <a:pPr marL="228600" lvl="1" indent="-228600" algn="l" defTabSz="1066800">
            <a:lnSpc>
              <a:spcPct val="90000"/>
            </a:lnSpc>
            <a:spcBef>
              <a:spcPct val="0"/>
            </a:spcBef>
            <a:spcAft>
              <a:spcPct val="15000"/>
            </a:spcAft>
            <a:buChar char="•"/>
          </a:pPr>
          <a:r>
            <a:rPr lang="en-US" sz="2400" kern="1200"/>
            <a:t>Defined roles</a:t>
          </a:r>
          <a:endParaRPr lang="en-US" sz="2400" kern="1200" dirty="0"/>
        </a:p>
        <a:p>
          <a:pPr marL="228600" lvl="1" indent="-228600" algn="l" defTabSz="1066800">
            <a:lnSpc>
              <a:spcPct val="90000"/>
            </a:lnSpc>
            <a:spcBef>
              <a:spcPct val="0"/>
            </a:spcBef>
            <a:spcAft>
              <a:spcPct val="15000"/>
            </a:spcAft>
            <a:buChar char="•"/>
          </a:pPr>
          <a:r>
            <a:rPr lang="en-US" sz="2400" kern="1200"/>
            <a:t>Guard the garden</a:t>
          </a:r>
          <a:endParaRPr lang="en-US" sz="2400" kern="1200" dirty="0"/>
        </a:p>
        <a:p>
          <a:pPr marL="228600" lvl="1" indent="-228600" algn="l" defTabSz="1066800">
            <a:lnSpc>
              <a:spcPct val="90000"/>
            </a:lnSpc>
            <a:spcBef>
              <a:spcPct val="0"/>
            </a:spcBef>
            <a:spcAft>
              <a:spcPct val="15000"/>
            </a:spcAft>
            <a:buChar char="•"/>
          </a:pPr>
          <a:r>
            <a:rPr lang="en-US" sz="2400" kern="1200"/>
            <a:t>Not eat from one tree</a:t>
          </a:r>
          <a:endParaRPr lang="en-US" sz="2400" kern="1200" dirty="0"/>
        </a:p>
        <a:p>
          <a:pPr marL="228600" lvl="1" indent="-228600" algn="l" defTabSz="1066800">
            <a:lnSpc>
              <a:spcPct val="90000"/>
            </a:lnSpc>
            <a:spcBef>
              <a:spcPct val="0"/>
            </a:spcBef>
            <a:spcAft>
              <a:spcPct val="15000"/>
            </a:spcAft>
            <a:buChar char="•"/>
          </a:pPr>
          <a:r>
            <a:rPr lang="en-US" sz="2400" kern="1200" dirty="0"/>
            <a:t>Penalty for violating the commands is death</a:t>
          </a:r>
        </a:p>
      </dsp:txBody>
      <dsp:txXfrm>
        <a:off x="0" y="1141737"/>
        <a:ext cx="8491007" cy="3402000"/>
      </dsp:txXfrm>
    </dsp:sp>
    <dsp:sp modelId="{4F7BF6E4-65EC-4E68-A7BB-E9718CC58E07}">
      <dsp:nvSpPr>
        <dsp:cNvPr id="0" name=""/>
        <dsp:cNvSpPr/>
      </dsp:nvSpPr>
      <dsp:spPr>
        <a:xfrm>
          <a:off x="424550" y="878858"/>
          <a:ext cx="5943704" cy="33667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Conditional Covenant</a:t>
          </a:r>
        </a:p>
      </dsp:txBody>
      <dsp:txXfrm>
        <a:off x="440985" y="895293"/>
        <a:ext cx="5910834" cy="303808"/>
      </dsp:txXfrm>
    </dsp:sp>
    <dsp:sp modelId="{F791723E-F2B4-401A-9523-0CFF7325C71F}">
      <dsp:nvSpPr>
        <dsp:cNvPr id="0" name=""/>
        <dsp:cNvSpPr/>
      </dsp:nvSpPr>
      <dsp:spPr>
        <a:xfrm>
          <a:off x="0" y="4725323"/>
          <a:ext cx="8491007" cy="614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8996" tIns="104140" rIns="6589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Tree of Life</a:t>
          </a:r>
          <a:endParaRPr lang="en-US" sz="2400" kern="1200" dirty="0"/>
        </a:p>
      </dsp:txBody>
      <dsp:txXfrm>
        <a:off x="0" y="4725323"/>
        <a:ext cx="8491007" cy="614250"/>
      </dsp:txXfrm>
    </dsp:sp>
    <dsp:sp modelId="{C71D8CB0-78A7-4A1A-B848-320C41CDCDCC}">
      <dsp:nvSpPr>
        <dsp:cNvPr id="0" name=""/>
        <dsp:cNvSpPr/>
      </dsp:nvSpPr>
      <dsp:spPr>
        <a:xfrm>
          <a:off x="424550" y="4570737"/>
          <a:ext cx="5943704" cy="22838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4658" tIns="0" rIns="224658"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35699" y="4581886"/>
        <a:ext cx="5921406" cy="206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3171B-1EEB-4EA4-AF12-B13D0CBFF64C}">
      <dsp:nvSpPr>
        <dsp:cNvPr id="0" name=""/>
        <dsp:cNvSpPr/>
      </dsp:nvSpPr>
      <dsp:spPr>
        <a:xfrm>
          <a:off x="0" y="162539"/>
          <a:ext cx="8566766" cy="724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4876" tIns="208280" rIns="66487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alibri" panose="020F0502020204030204"/>
              <a:ea typeface="+mn-ea"/>
              <a:cs typeface="+mn-cs"/>
            </a:rPr>
            <a:t>God and Adam </a:t>
          </a:r>
          <a:r>
            <a:rPr lang="en-US" sz="2400" kern="1200" dirty="0"/>
            <a:t>(as federal head of all mankind)</a:t>
          </a:r>
          <a:endParaRPr lang="en-US" sz="2400" kern="1200" dirty="0">
            <a:latin typeface="Calibri" panose="020F0502020204030204"/>
            <a:ea typeface="+mn-ea"/>
            <a:cs typeface="+mn-cs"/>
          </a:endParaRPr>
        </a:p>
      </dsp:txBody>
      <dsp:txXfrm>
        <a:off x="0" y="162539"/>
        <a:ext cx="8566766" cy="724500"/>
      </dsp:txXfrm>
    </dsp:sp>
    <dsp:sp modelId="{3F2CCEC6-4A85-42F8-9646-C0EF824C4076}">
      <dsp:nvSpPr>
        <dsp:cNvPr id="0" name=""/>
        <dsp:cNvSpPr/>
      </dsp:nvSpPr>
      <dsp:spPr>
        <a:xfrm>
          <a:off x="428338" y="14939"/>
          <a:ext cx="599673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662" tIns="0" rIns="226662"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42748" y="29349"/>
        <a:ext cx="5967916" cy="266380"/>
      </dsp:txXfrm>
    </dsp:sp>
    <dsp:sp modelId="{6B51D23F-E8C5-4BC3-ABE5-9FE3345E2146}">
      <dsp:nvSpPr>
        <dsp:cNvPr id="0" name=""/>
        <dsp:cNvSpPr/>
      </dsp:nvSpPr>
      <dsp:spPr>
        <a:xfrm>
          <a:off x="0" y="1088639"/>
          <a:ext cx="8566766" cy="302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4876" tIns="208280" rIns="66487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Transformation of the animal kingdom</a:t>
          </a:r>
        </a:p>
        <a:p>
          <a:pPr marL="228600" lvl="1" indent="-228600" algn="l" defTabSz="1066800">
            <a:lnSpc>
              <a:spcPct val="90000"/>
            </a:lnSpc>
            <a:spcBef>
              <a:spcPct val="0"/>
            </a:spcBef>
            <a:spcAft>
              <a:spcPct val="15000"/>
            </a:spcAft>
            <a:buChar char="•"/>
          </a:pPr>
          <a:r>
            <a:rPr lang="en-US" sz="2400" kern="1200" dirty="0" err="1"/>
            <a:t>Protoevangelium</a:t>
          </a:r>
          <a:r>
            <a:rPr lang="en-US" sz="2400" kern="1200" dirty="0"/>
            <a:t> (1</a:t>
          </a:r>
          <a:r>
            <a:rPr lang="en-US" sz="2400" kern="1200" baseline="30000" dirty="0"/>
            <a:t>st</a:t>
          </a:r>
          <a:r>
            <a:rPr lang="en-US" sz="2400" kern="1200" dirty="0"/>
            <a:t> gospel) and promise of Satan’s defeat</a:t>
          </a:r>
        </a:p>
        <a:p>
          <a:pPr marL="228600" lvl="1" indent="-228600" algn="l" defTabSz="1066800">
            <a:lnSpc>
              <a:spcPct val="90000"/>
            </a:lnSpc>
            <a:spcBef>
              <a:spcPct val="0"/>
            </a:spcBef>
            <a:spcAft>
              <a:spcPct val="15000"/>
            </a:spcAft>
            <a:buChar char="•"/>
          </a:pPr>
          <a:r>
            <a:rPr lang="en-US" sz="2400" kern="1200"/>
            <a:t>Woman cursed in area of assigned duties</a:t>
          </a:r>
          <a:endParaRPr lang="en-US" sz="2400" kern="1200" dirty="0"/>
        </a:p>
        <a:p>
          <a:pPr marL="228600" lvl="1" indent="-228600" algn="l" defTabSz="1066800">
            <a:lnSpc>
              <a:spcPct val="90000"/>
            </a:lnSpc>
            <a:spcBef>
              <a:spcPct val="0"/>
            </a:spcBef>
            <a:spcAft>
              <a:spcPct val="15000"/>
            </a:spcAft>
            <a:buChar char="•"/>
          </a:pPr>
          <a:r>
            <a:rPr lang="en-US" sz="2400" kern="1200"/>
            <a:t>Man cursed in area of assigned duties</a:t>
          </a:r>
          <a:endParaRPr lang="en-US" sz="2400" kern="1200" dirty="0"/>
        </a:p>
        <a:p>
          <a:pPr marL="228600" lvl="1" indent="-228600" algn="l" defTabSz="1066800">
            <a:lnSpc>
              <a:spcPct val="90000"/>
            </a:lnSpc>
            <a:spcBef>
              <a:spcPct val="0"/>
            </a:spcBef>
            <a:spcAft>
              <a:spcPct val="15000"/>
            </a:spcAft>
            <a:buChar char="•"/>
          </a:pPr>
          <a:r>
            <a:rPr lang="en-US" sz="2400" kern="1200"/>
            <a:t>Physical death (return to ground)</a:t>
          </a:r>
          <a:endParaRPr lang="en-US" sz="2400" kern="1200" dirty="0"/>
        </a:p>
        <a:p>
          <a:pPr marL="228600" lvl="1" indent="-228600" algn="l" defTabSz="1066800">
            <a:lnSpc>
              <a:spcPct val="90000"/>
            </a:lnSpc>
            <a:spcBef>
              <a:spcPct val="0"/>
            </a:spcBef>
            <a:spcAft>
              <a:spcPct val="15000"/>
            </a:spcAft>
            <a:buChar char="•"/>
          </a:pPr>
          <a:r>
            <a:rPr lang="en-US" sz="2400" kern="1200"/>
            <a:t>Man remains a vegetarian</a:t>
          </a:r>
          <a:endParaRPr lang="en-US" sz="2400" kern="1200" dirty="0"/>
        </a:p>
      </dsp:txBody>
      <dsp:txXfrm>
        <a:off x="0" y="1088639"/>
        <a:ext cx="8566766" cy="3024000"/>
      </dsp:txXfrm>
    </dsp:sp>
    <dsp:sp modelId="{94381345-AB3C-4138-8B96-4C207B5B777E}">
      <dsp:nvSpPr>
        <dsp:cNvPr id="0" name=""/>
        <dsp:cNvSpPr/>
      </dsp:nvSpPr>
      <dsp:spPr>
        <a:xfrm>
          <a:off x="428338" y="941039"/>
          <a:ext cx="599673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662" tIns="0" rIns="226662" bIns="0" numCol="1" spcCol="1270" anchor="ctr" anchorCtr="0">
          <a:noAutofit/>
        </a:bodyPr>
        <a:lstStyle/>
        <a:p>
          <a:pPr marL="0" lvl="0" indent="0" algn="l" defTabSz="1066800">
            <a:lnSpc>
              <a:spcPct val="100000"/>
            </a:lnSpc>
            <a:spcBef>
              <a:spcPct val="0"/>
            </a:spcBef>
            <a:spcAft>
              <a:spcPts val="0"/>
            </a:spcAft>
            <a:buNone/>
          </a:pPr>
          <a:r>
            <a:rPr lang="en-US" sz="2400" kern="1200" dirty="0">
              <a:solidFill>
                <a:prstClr val="white"/>
              </a:solidFill>
              <a:latin typeface="Calibri" panose="020F0502020204030204"/>
              <a:ea typeface="+mn-ea"/>
              <a:cs typeface="+mn-cs"/>
            </a:rPr>
            <a:t>Unconditional Covenant</a:t>
          </a:r>
        </a:p>
      </dsp:txBody>
      <dsp:txXfrm>
        <a:off x="442748" y="955449"/>
        <a:ext cx="5967916" cy="266380"/>
      </dsp:txXfrm>
    </dsp:sp>
    <dsp:sp modelId="{85985B3D-30B8-45CC-86CE-E2A84E5B953D}">
      <dsp:nvSpPr>
        <dsp:cNvPr id="0" name=""/>
        <dsp:cNvSpPr/>
      </dsp:nvSpPr>
      <dsp:spPr>
        <a:xfrm>
          <a:off x="0" y="4314240"/>
          <a:ext cx="8566766" cy="724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64876" tIns="208280" rIns="66487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Spiritual death </a:t>
          </a:r>
        </a:p>
      </dsp:txBody>
      <dsp:txXfrm>
        <a:off x="0" y="4314240"/>
        <a:ext cx="8566766" cy="724500"/>
      </dsp:txXfrm>
    </dsp:sp>
    <dsp:sp modelId="{F9FE7264-C88B-4D2B-9192-C405730A0601}">
      <dsp:nvSpPr>
        <dsp:cNvPr id="0" name=""/>
        <dsp:cNvSpPr/>
      </dsp:nvSpPr>
      <dsp:spPr>
        <a:xfrm>
          <a:off x="428338" y="4166640"/>
          <a:ext cx="5996736"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6662" tIns="0" rIns="226662" bIns="0" numCol="1" spcCol="1270" anchor="ctr" anchorCtr="0">
          <a:noAutofit/>
        </a:bodyPr>
        <a:lstStyle/>
        <a:p>
          <a:pPr marL="0" lvl="0" indent="0" algn="l" defTabSz="1066800">
            <a:lnSpc>
              <a:spcPct val="90000"/>
            </a:lnSpc>
            <a:spcBef>
              <a:spcPct val="0"/>
            </a:spcBef>
            <a:spcAft>
              <a:spcPct val="35000"/>
            </a:spcAft>
            <a:buNone/>
          </a:pPr>
          <a:r>
            <a:rPr lang="en-US" sz="2400" kern="1200"/>
            <a:t>Token of the Covenant</a:t>
          </a:r>
          <a:endParaRPr lang="en-US" sz="2400" kern="1200" dirty="0"/>
        </a:p>
      </dsp:txBody>
      <dsp:txXfrm>
        <a:off x="442748" y="4181050"/>
        <a:ext cx="5967916"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8B90B-DE1E-43BF-8504-F2387D32B0CE}">
      <dsp:nvSpPr>
        <dsp:cNvPr id="0" name=""/>
        <dsp:cNvSpPr/>
      </dsp:nvSpPr>
      <dsp:spPr>
        <a:xfrm>
          <a:off x="0" y="256886"/>
          <a:ext cx="8742236"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495" tIns="249936" rIns="67849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Noah (as the representative for mankind)</a:t>
          </a:r>
        </a:p>
      </dsp:txBody>
      <dsp:txXfrm>
        <a:off x="0" y="256886"/>
        <a:ext cx="8742236" cy="756000"/>
      </dsp:txXfrm>
    </dsp:sp>
    <dsp:sp modelId="{3B9224B2-E63F-401D-9E50-4E2EBE1A34E1}">
      <dsp:nvSpPr>
        <dsp:cNvPr id="0" name=""/>
        <dsp:cNvSpPr/>
      </dsp:nvSpPr>
      <dsp:spPr>
        <a:xfrm>
          <a:off x="437111" y="79766"/>
          <a:ext cx="6119565"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05" tIns="0" rIns="231305"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54404" y="97059"/>
        <a:ext cx="6084979" cy="319654"/>
      </dsp:txXfrm>
    </dsp:sp>
    <dsp:sp modelId="{762F8F2E-FEE5-4903-9FCC-EBBB5A87CFAE}">
      <dsp:nvSpPr>
        <dsp:cNvPr id="0" name=""/>
        <dsp:cNvSpPr/>
      </dsp:nvSpPr>
      <dsp:spPr>
        <a:xfrm>
          <a:off x="0" y="1259964"/>
          <a:ext cx="8742236" cy="2721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495" tIns="249936" rIns="67849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Be fruitful, multiply and fill the earth</a:t>
          </a:r>
        </a:p>
        <a:p>
          <a:pPr marL="228600" lvl="1" indent="-228600" algn="l" defTabSz="1066800">
            <a:lnSpc>
              <a:spcPct val="90000"/>
            </a:lnSpc>
            <a:spcBef>
              <a:spcPct val="0"/>
            </a:spcBef>
            <a:spcAft>
              <a:spcPct val="15000"/>
            </a:spcAft>
            <a:buChar char="•"/>
          </a:pPr>
          <a:r>
            <a:rPr lang="en-US" sz="2400" kern="1200"/>
            <a:t>Man to be feared by animals</a:t>
          </a:r>
          <a:endParaRPr lang="en-US" sz="2400" kern="1200" dirty="0"/>
        </a:p>
        <a:p>
          <a:pPr marL="228600" lvl="1" indent="-228600" algn="l" defTabSz="1066800">
            <a:lnSpc>
              <a:spcPct val="90000"/>
            </a:lnSpc>
            <a:spcBef>
              <a:spcPct val="0"/>
            </a:spcBef>
            <a:spcAft>
              <a:spcPct val="15000"/>
            </a:spcAft>
            <a:buChar char="•"/>
          </a:pPr>
          <a:r>
            <a:rPr lang="en-US" sz="2400" kern="1200"/>
            <a:t>Mankind allowed to eat meat</a:t>
          </a:r>
          <a:endParaRPr lang="en-US" sz="2400" kern="1200" dirty="0"/>
        </a:p>
        <a:p>
          <a:pPr marL="228600" lvl="1" indent="-228600" algn="l" defTabSz="1066800">
            <a:lnSpc>
              <a:spcPct val="90000"/>
            </a:lnSpc>
            <a:spcBef>
              <a:spcPct val="0"/>
            </a:spcBef>
            <a:spcAft>
              <a:spcPct val="15000"/>
            </a:spcAft>
            <a:buChar char="•"/>
          </a:pPr>
          <a:r>
            <a:rPr lang="en-US" sz="2400" kern="1200"/>
            <a:t>Mankind not to eat or drink blood</a:t>
          </a:r>
          <a:endParaRPr lang="en-US" sz="2400" kern="1200" dirty="0"/>
        </a:p>
        <a:p>
          <a:pPr marL="228600" lvl="1" indent="-228600" algn="l" defTabSz="1066800">
            <a:lnSpc>
              <a:spcPct val="90000"/>
            </a:lnSpc>
            <a:spcBef>
              <a:spcPct val="0"/>
            </a:spcBef>
            <a:spcAft>
              <a:spcPct val="15000"/>
            </a:spcAft>
            <a:buChar char="•"/>
          </a:pPr>
          <a:r>
            <a:rPr lang="en-US" sz="2400" kern="1200"/>
            <a:t>Institution of capital punishment</a:t>
          </a:r>
          <a:endParaRPr lang="en-US" sz="2400" kern="1200" dirty="0"/>
        </a:p>
        <a:p>
          <a:pPr marL="228600" lvl="1" indent="-228600" algn="l" defTabSz="1066800">
            <a:lnSpc>
              <a:spcPct val="90000"/>
            </a:lnSpc>
            <a:spcBef>
              <a:spcPct val="0"/>
            </a:spcBef>
            <a:spcAft>
              <a:spcPct val="15000"/>
            </a:spcAft>
            <a:buChar char="•"/>
          </a:pPr>
          <a:r>
            <a:rPr lang="en-US" sz="2400" kern="1200"/>
            <a:t>Never again a universal flood</a:t>
          </a:r>
          <a:endParaRPr lang="en-US" sz="2400" kern="1200" dirty="0"/>
        </a:p>
      </dsp:txBody>
      <dsp:txXfrm>
        <a:off x="0" y="1259964"/>
        <a:ext cx="8742236" cy="2721600"/>
      </dsp:txXfrm>
    </dsp:sp>
    <dsp:sp modelId="{E65218F6-481F-4A68-AF43-3B0A202B2CD8}">
      <dsp:nvSpPr>
        <dsp:cNvPr id="0" name=""/>
        <dsp:cNvSpPr/>
      </dsp:nvSpPr>
      <dsp:spPr>
        <a:xfrm>
          <a:off x="437111" y="1077686"/>
          <a:ext cx="6119565" cy="359397"/>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05" tIns="0" rIns="23130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Unconditional Covenant</a:t>
          </a:r>
        </a:p>
      </dsp:txBody>
      <dsp:txXfrm>
        <a:off x="454655" y="1095230"/>
        <a:ext cx="6084477" cy="324309"/>
      </dsp:txXfrm>
    </dsp:sp>
    <dsp:sp modelId="{8BFDFCC3-6090-463E-B438-B907E5365985}">
      <dsp:nvSpPr>
        <dsp:cNvPr id="0" name=""/>
        <dsp:cNvSpPr/>
      </dsp:nvSpPr>
      <dsp:spPr>
        <a:xfrm>
          <a:off x="0" y="4223484"/>
          <a:ext cx="8742236" cy="75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78495" tIns="249936" rIns="678495"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Rainbow</a:t>
          </a:r>
          <a:endParaRPr lang="en-US" sz="2400" kern="1200" dirty="0"/>
        </a:p>
      </dsp:txBody>
      <dsp:txXfrm>
        <a:off x="0" y="4223484"/>
        <a:ext cx="8742236" cy="756000"/>
      </dsp:txXfrm>
    </dsp:sp>
    <dsp:sp modelId="{0FA2A2B5-DC77-47A1-9EFF-D90B58434738}">
      <dsp:nvSpPr>
        <dsp:cNvPr id="0" name=""/>
        <dsp:cNvSpPr/>
      </dsp:nvSpPr>
      <dsp:spPr>
        <a:xfrm>
          <a:off x="437111" y="4046364"/>
          <a:ext cx="6119565" cy="3542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1305" tIns="0" rIns="231305" bIns="0" numCol="1" spcCol="1270" anchor="ctr" anchorCtr="0">
          <a:noAutofit/>
        </a:bodyPr>
        <a:lstStyle/>
        <a:p>
          <a:pPr marL="0" lvl="0" indent="0" algn="l" defTabSz="1066800">
            <a:lnSpc>
              <a:spcPct val="90000"/>
            </a:lnSpc>
            <a:spcBef>
              <a:spcPct val="0"/>
            </a:spcBef>
            <a:spcAft>
              <a:spcPct val="35000"/>
            </a:spcAft>
            <a:buNone/>
          </a:pPr>
          <a:r>
            <a:rPr lang="en-US" sz="2400" kern="1200"/>
            <a:t>Token of the Covenant</a:t>
          </a:r>
          <a:endParaRPr lang="en-US" sz="2400" kern="1200" dirty="0"/>
        </a:p>
      </dsp:txBody>
      <dsp:txXfrm>
        <a:off x="454404" y="4063657"/>
        <a:ext cx="6084979"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3DF7-9E6A-4EB9-98E0-125C8CB0A5D7}">
      <dsp:nvSpPr>
        <dsp:cNvPr id="0" name=""/>
        <dsp:cNvSpPr/>
      </dsp:nvSpPr>
      <dsp:spPr>
        <a:xfrm>
          <a:off x="0" y="238308"/>
          <a:ext cx="8865325"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333248" rIns="68804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Abram as the father of the Jewish race</a:t>
          </a:r>
        </a:p>
      </dsp:txBody>
      <dsp:txXfrm>
        <a:off x="0" y="238308"/>
        <a:ext cx="8865325" cy="856800"/>
      </dsp:txXfrm>
    </dsp:sp>
    <dsp:sp modelId="{1D0DB574-C5D3-4F66-A6A4-30E623A8B2B1}">
      <dsp:nvSpPr>
        <dsp:cNvPr id="0" name=""/>
        <dsp:cNvSpPr/>
      </dsp:nvSpPr>
      <dsp:spPr>
        <a:xfrm>
          <a:off x="443266" y="2148"/>
          <a:ext cx="6205727"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66323" y="25205"/>
        <a:ext cx="6159613" cy="426206"/>
      </dsp:txXfrm>
    </dsp:sp>
    <dsp:sp modelId="{C9A5ACDE-F4CC-4CEE-84C1-8CE7DF515BCA}">
      <dsp:nvSpPr>
        <dsp:cNvPr id="0" name=""/>
        <dsp:cNvSpPr/>
      </dsp:nvSpPr>
      <dsp:spPr>
        <a:xfrm>
          <a:off x="0" y="1417668"/>
          <a:ext cx="8865325" cy="118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333248" rIns="688048" bIns="170688"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solidFill>
                <a:schemeClr val="tx1"/>
              </a:solidFill>
            </a:rPr>
            <a:t>with fourteen provisions including the token of circumcision</a:t>
          </a:r>
        </a:p>
      </dsp:txBody>
      <dsp:txXfrm>
        <a:off x="0" y="1417668"/>
        <a:ext cx="8865325" cy="1184400"/>
      </dsp:txXfrm>
    </dsp:sp>
    <dsp:sp modelId="{58C8663E-F1EE-4D7A-8CFC-DCA5B30DB169}">
      <dsp:nvSpPr>
        <dsp:cNvPr id="0" name=""/>
        <dsp:cNvSpPr/>
      </dsp:nvSpPr>
      <dsp:spPr>
        <a:xfrm>
          <a:off x="443266" y="1181508"/>
          <a:ext cx="6205727"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Unconditional Covenant</a:t>
          </a:r>
        </a:p>
      </dsp:txBody>
      <dsp:txXfrm>
        <a:off x="466323" y="1204565"/>
        <a:ext cx="6159613" cy="426206"/>
      </dsp:txXfrm>
    </dsp:sp>
    <dsp:sp modelId="{AB00B5FC-99AB-4365-BA75-0E96AB4E080C}">
      <dsp:nvSpPr>
        <dsp:cNvPr id="0" name=""/>
        <dsp:cNvSpPr/>
      </dsp:nvSpPr>
      <dsp:spPr>
        <a:xfrm>
          <a:off x="0" y="2924628"/>
          <a:ext cx="8865325" cy="856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333248" rIns="68804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Circumcision</a:t>
          </a:r>
        </a:p>
      </dsp:txBody>
      <dsp:txXfrm>
        <a:off x="0" y="2924628"/>
        <a:ext cx="8865325" cy="856800"/>
      </dsp:txXfrm>
    </dsp:sp>
    <dsp:sp modelId="{8D1B93A2-7FD2-4B85-9C3E-C296D1131B18}">
      <dsp:nvSpPr>
        <dsp:cNvPr id="0" name=""/>
        <dsp:cNvSpPr/>
      </dsp:nvSpPr>
      <dsp:spPr>
        <a:xfrm>
          <a:off x="443266" y="2688468"/>
          <a:ext cx="6205727" cy="4723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66323" y="2711525"/>
        <a:ext cx="6159613"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3DF7-9E6A-4EB9-98E0-125C8CB0A5D7}">
      <dsp:nvSpPr>
        <dsp:cNvPr id="0" name=""/>
        <dsp:cNvSpPr/>
      </dsp:nvSpPr>
      <dsp:spPr>
        <a:xfrm>
          <a:off x="0" y="180039"/>
          <a:ext cx="8865325" cy="677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208280" rIns="68804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God and Abraham’s seed (National Israel) </a:t>
          </a:r>
        </a:p>
      </dsp:txBody>
      <dsp:txXfrm>
        <a:off x="0" y="180039"/>
        <a:ext cx="8865325" cy="677250"/>
      </dsp:txXfrm>
    </dsp:sp>
    <dsp:sp modelId="{1D0DB574-C5D3-4F66-A6A4-30E623A8B2B1}">
      <dsp:nvSpPr>
        <dsp:cNvPr id="0" name=""/>
        <dsp:cNvSpPr/>
      </dsp:nvSpPr>
      <dsp:spPr>
        <a:xfrm>
          <a:off x="443266" y="32439"/>
          <a:ext cx="620572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57676" y="46849"/>
        <a:ext cx="6176907" cy="266380"/>
      </dsp:txXfrm>
    </dsp:sp>
    <dsp:sp modelId="{C9A5ACDE-F4CC-4CEE-84C1-8CE7DF515BCA}">
      <dsp:nvSpPr>
        <dsp:cNvPr id="0" name=""/>
        <dsp:cNvSpPr/>
      </dsp:nvSpPr>
      <dsp:spPr>
        <a:xfrm>
          <a:off x="0" y="1058890"/>
          <a:ext cx="8865325" cy="3465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208280" rIns="688048" bIns="156464"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solidFill>
                <a:schemeClr val="tx1"/>
              </a:solidFill>
            </a:rPr>
            <a:t>This is an elaboration of the land aspect of the Abrahamic Covenant which is an unconditional covenant.</a:t>
          </a:r>
        </a:p>
        <a:p>
          <a:pPr marL="228600" lvl="1" indent="-228600" algn="l" defTabSz="977900">
            <a:lnSpc>
              <a:spcPct val="90000"/>
            </a:lnSpc>
            <a:spcBef>
              <a:spcPct val="0"/>
            </a:spcBef>
            <a:spcAft>
              <a:spcPct val="15000"/>
            </a:spcAft>
            <a:buChar char="•"/>
          </a:pPr>
          <a:r>
            <a:rPr lang="en-US" sz="2200" kern="1200" dirty="0">
              <a:solidFill>
                <a:schemeClr val="tx1"/>
              </a:solidFill>
            </a:rPr>
            <a:t>Contains conditional elements for any particular generation including, dispersion for unbelief &amp; disobedience</a:t>
          </a:r>
        </a:p>
        <a:p>
          <a:pPr marL="228600" lvl="1" indent="-228600" algn="l" defTabSz="977900">
            <a:lnSpc>
              <a:spcPct val="90000"/>
            </a:lnSpc>
            <a:spcBef>
              <a:spcPct val="0"/>
            </a:spcBef>
            <a:spcAft>
              <a:spcPct val="15000"/>
            </a:spcAft>
            <a:buChar char="•"/>
          </a:pPr>
          <a:r>
            <a:rPr lang="en-US" sz="2200" kern="1200" dirty="0">
              <a:solidFill>
                <a:schemeClr val="tx1"/>
              </a:solidFill>
            </a:rPr>
            <a:t>National repentance &amp; restoration</a:t>
          </a:r>
        </a:p>
        <a:p>
          <a:pPr marL="228600" lvl="1" indent="-228600" algn="l" defTabSz="977900">
            <a:lnSpc>
              <a:spcPct val="90000"/>
            </a:lnSpc>
            <a:spcBef>
              <a:spcPct val="0"/>
            </a:spcBef>
            <a:spcAft>
              <a:spcPct val="15000"/>
            </a:spcAft>
            <a:buChar char="•"/>
          </a:pPr>
          <a:r>
            <a:rPr lang="en-US" sz="2200" kern="1200" dirty="0">
              <a:solidFill>
                <a:schemeClr val="tx1"/>
              </a:solidFill>
            </a:rPr>
            <a:t>Final regathering &amp; restoration to the land</a:t>
          </a:r>
        </a:p>
        <a:p>
          <a:pPr marL="228600" lvl="1" indent="-228600" algn="l" defTabSz="977900">
            <a:lnSpc>
              <a:spcPct val="90000"/>
            </a:lnSpc>
            <a:spcBef>
              <a:spcPct val="0"/>
            </a:spcBef>
            <a:spcAft>
              <a:spcPct val="15000"/>
            </a:spcAft>
            <a:buChar char="•"/>
          </a:pPr>
          <a:r>
            <a:rPr lang="en-US" sz="2200" kern="1200" dirty="0">
              <a:solidFill>
                <a:schemeClr val="tx1"/>
              </a:solidFill>
            </a:rPr>
            <a:t>National conversion</a:t>
          </a:r>
        </a:p>
        <a:p>
          <a:pPr marL="228600" lvl="1" indent="-228600" algn="l" defTabSz="977900">
            <a:lnSpc>
              <a:spcPct val="90000"/>
            </a:lnSpc>
            <a:spcBef>
              <a:spcPct val="0"/>
            </a:spcBef>
            <a:spcAft>
              <a:spcPct val="15000"/>
            </a:spcAft>
            <a:buChar char="•"/>
          </a:pPr>
          <a:r>
            <a:rPr lang="en-US" sz="2200" kern="1200" dirty="0">
              <a:solidFill>
                <a:schemeClr val="tx1"/>
              </a:solidFill>
            </a:rPr>
            <a:t>National safety and prosperity </a:t>
          </a:r>
        </a:p>
        <a:p>
          <a:pPr marL="228600" lvl="1" indent="-228600" algn="l" defTabSz="977900">
            <a:lnSpc>
              <a:spcPct val="90000"/>
            </a:lnSpc>
            <a:spcBef>
              <a:spcPct val="0"/>
            </a:spcBef>
            <a:spcAft>
              <a:spcPct val="15000"/>
            </a:spcAft>
            <a:buChar char="•"/>
          </a:pPr>
          <a:r>
            <a:rPr lang="en-US" sz="2200" kern="1200" dirty="0">
              <a:solidFill>
                <a:schemeClr val="tx1"/>
              </a:solidFill>
            </a:rPr>
            <a:t>Divine  judgement on Israel’s  enemies</a:t>
          </a:r>
        </a:p>
      </dsp:txBody>
      <dsp:txXfrm>
        <a:off x="0" y="1058890"/>
        <a:ext cx="8865325" cy="3465000"/>
      </dsp:txXfrm>
    </dsp:sp>
    <dsp:sp modelId="{58C8663E-F1EE-4D7A-8CFC-DCA5B30DB169}">
      <dsp:nvSpPr>
        <dsp:cNvPr id="0" name=""/>
        <dsp:cNvSpPr/>
      </dsp:nvSpPr>
      <dsp:spPr>
        <a:xfrm>
          <a:off x="443266" y="911290"/>
          <a:ext cx="620572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Unconditional Covenant</a:t>
          </a:r>
        </a:p>
      </dsp:txBody>
      <dsp:txXfrm>
        <a:off x="457676" y="925700"/>
        <a:ext cx="6176907" cy="266380"/>
      </dsp:txXfrm>
    </dsp:sp>
    <dsp:sp modelId="{AB00B5FC-99AB-4365-BA75-0E96AB4E080C}">
      <dsp:nvSpPr>
        <dsp:cNvPr id="0" name=""/>
        <dsp:cNvSpPr/>
      </dsp:nvSpPr>
      <dsp:spPr>
        <a:xfrm>
          <a:off x="0" y="4725490"/>
          <a:ext cx="8865325" cy="677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8048" tIns="208280" rIns="68804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Circumcision</a:t>
          </a:r>
        </a:p>
      </dsp:txBody>
      <dsp:txXfrm>
        <a:off x="0" y="4725490"/>
        <a:ext cx="8865325" cy="677250"/>
      </dsp:txXfrm>
    </dsp:sp>
    <dsp:sp modelId="{8D1B93A2-7FD2-4B85-9C3E-C296D1131B18}">
      <dsp:nvSpPr>
        <dsp:cNvPr id="0" name=""/>
        <dsp:cNvSpPr/>
      </dsp:nvSpPr>
      <dsp:spPr>
        <a:xfrm>
          <a:off x="443266" y="4577890"/>
          <a:ext cx="6205727"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4562" tIns="0" rIns="234562"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57676" y="4592300"/>
        <a:ext cx="6176907" cy="266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5F47F-CAEC-4C02-9664-6701D3682E40}">
      <dsp:nvSpPr>
        <dsp:cNvPr id="0" name=""/>
        <dsp:cNvSpPr/>
      </dsp:nvSpPr>
      <dsp:spPr>
        <a:xfrm>
          <a:off x="0" y="267787"/>
          <a:ext cx="8343898"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74904" rIns="64757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and Israel (Moses acting as Israel’s representative) </a:t>
          </a:r>
        </a:p>
      </dsp:txBody>
      <dsp:txXfrm>
        <a:off x="0" y="267787"/>
        <a:ext cx="8343898" cy="893025"/>
      </dsp:txXfrm>
    </dsp:sp>
    <dsp:sp modelId="{3408090D-2FE1-400A-B539-C70CA0AF3C78}">
      <dsp:nvSpPr>
        <dsp:cNvPr id="0" name=""/>
        <dsp:cNvSpPr/>
      </dsp:nvSpPr>
      <dsp:spPr>
        <a:xfrm>
          <a:off x="417194" y="2107"/>
          <a:ext cx="5840728"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43133" y="28046"/>
        <a:ext cx="5788850" cy="479482"/>
      </dsp:txXfrm>
    </dsp:sp>
    <dsp:sp modelId="{DB1026B9-241E-44A0-89A6-0256979971B6}">
      <dsp:nvSpPr>
        <dsp:cNvPr id="0" name=""/>
        <dsp:cNvSpPr/>
      </dsp:nvSpPr>
      <dsp:spPr>
        <a:xfrm>
          <a:off x="0" y="1523692"/>
          <a:ext cx="8343898" cy="2268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74904" rIns="647579"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t>The Law of Moses contained a total of 613 (365 negative /248 positive) commandments and provided </a:t>
          </a:r>
          <a:r>
            <a:rPr lang="en-US" sz="2400" b="1" kern="1200" dirty="0"/>
            <a:t>blessings for obedience and curses for disobedience</a:t>
          </a:r>
          <a:r>
            <a:rPr lang="en-US" sz="2400" kern="1200" dirty="0"/>
            <a:t>. (Ex. 15:26) The key element of the entire Mosaic Law was the blood sacrifice. (Lev. 17:11)</a:t>
          </a:r>
        </a:p>
      </dsp:txBody>
      <dsp:txXfrm>
        <a:off x="0" y="1523692"/>
        <a:ext cx="8343898" cy="2268000"/>
      </dsp:txXfrm>
    </dsp:sp>
    <dsp:sp modelId="{63870CF5-F3A1-4EC7-A544-3D5FADD3EDCA}">
      <dsp:nvSpPr>
        <dsp:cNvPr id="0" name=""/>
        <dsp:cNvSpPr/>
      </dsp:nvSpPr>
      <dsp:spPr>
        <a:xfrm>
          <a:off x="417194" y="1258013"/>
          <a:ext cx="5840728"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Conditional</a:t>
          </a:r>
          <a:r>
            <a:rPr lang="en-US" sz="2400" kern="1200" dirty="0"/>
            <a:t> Covenant</a:t>
          </a:r>
        </a:p>
      </dsp:txBody>
      <dsp:txXfrm>
        <a:off x="443133" y="1283952"/>
        <a:ext cx="5788850" cy="479482"/>
      </dsp:txXfrm>
    </dsp:sp>
    <dsp:sp modelId="{03E6F2ED-BD9E-4713-BACB-6F729A7BCF46}">
      <dsp:nvSpPr>
        <dsp:cNvPr id="0" name=""/>
        <dsp:cNvSpPr/>
      </dsp:nvSpPr>
      <dsp:spPr>
        <a:xfrm>
          <a:off x="0" y="4154573"/>
          <a:ext cx="8343898"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74904" rIns="647579"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Sabbath (Uniquely instituted for Israel under the Law)</a:t>
          </a:r>
        </a:p>
      </dsp:txBody>
      <dsp:txXfrm>
        <a:off x="0" y="4154573"/>
        <a:ext cx="8343898" cy="893025"/>
      </dsp:txXfrm>
    </dsp:sp>
    <dsp:sp modelId="{D200DE76-FBF4-461E-AE58-A0CE16E09952}">
      <dsp:nvSpPr>
        <dsp:cNvPr id="0" name=""/>
        <dsp:cNvSpPr/>
      </dsp:nvSpPr>
      <dsp:spPr>
        <a:xfrm>
          <a:off x="417194" y="3888893"/>
          <a:ext cx="5840728"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a:t>Token of the Covenant</a:t>
          </a:r>
          <a:endParaRPr lang="en-US" sz="2400" kern="1200" dirty="0"/>
        </a:p>
      </dsp:txBody>
      <dsp:txXfrm>
        <a:off x="443133" y="3914832"/>
        <a:ext cx="5788850" cy="4794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5F47F-CAEC-4C02-9664-6701D3682E40}">
      <dsp:nvSpPr>
        <dsp:cNvPr id="0" name=""/>
        <dsp:cNvSpPr/>
      </dsp:nvSpPr>
      <dsp:spPr>
        <a:xfrm>
          <a:off x="0" y="224107"/>
          <a:ext cx="8343898" cy="74418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12420" rIns="64757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God and David as the </a:t>
          </a:r>
          <a:r>
            <a:rPr lang="en-US" sz="2000" b="1" u="sng" kern="1200" dirty="0">
              <a:solidFill>
                <a:prstClr val="black">
                  <a:hueOff val="0"/>
                  <a:satOff val="0"/>
                  <a:lumOff val="0"/>
                  <a:alphaOff val="0"/>
                </a:prstClr>
              </a:solidFill>
              <a:latin typeface="Calibri" panose="020F0502020204030204"/>
              <a:ea typeface="+mn-ea"/>
              <a:cs typeface="+mn-cs"/>
            </a:rPr>
            <a:t>representative</a:t>
          </a:r>
          <a:r>
            <a:rPr lang="en-US" sz="2000" kern="1200" dirty="0">
              <a:solidFill>
                <a:prstClr val="black">
                  <a:hueOff val="0"/>
                  <a:satOff val="0"/>
                  <a:lumOff val="0"/>
                  <a:alphaOff val="0"/>
                </a:prstClr>
              </a:solidFill>
              <a:latin typeface="Calibri" panose="020F0502020204030204"/>
              <a:ea typeface="+mn-ea"/>
              <a:cs typeface="+mn-cs"/>
            </a:rPr>
            <a:t> for United Israel </a:t>
          </a:r>
        </a:p>
      </dsp:txBody>
      <dsp:txXfrm>
        <a:off x="0" y="224107"/>
        <a:ext cx="8343898" cy="744187"/>
      </dsp:txXfrm>
    </dsp:sp>
    <dsp:sp modelId="{3408090D-2FE1-400A-B539-C70CA0AF3C78}">
      <dsp:nvSpPr>
        <dsp:cNvPr id="0" name=""/>
        <dsp:cNvSpPr/>
      </dsp:nvSpPr>
      <dsp:spPr>
        <a:xfrm>
          <a:off x="417194" y="2707"/>
          <a:ext cx="5840728"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38810" y="24323"/>
        <a:ext cx="5797496" cy="399568"/>
      </dsp:txXfrm>
    </dsp:sp>
    <dsp:sp modelId="{DB1026B9-241E-44A0-89A6-0256979971B6}">
      <dsp:nvSpPr>
        <dsp:cNvPr id="0" name=""/>
        <dsp:cNvSpPr/>
      </dsp:nvSpPr>
      <dsp:spPr>
        <a:xfrm>
          <a:off x="0" y="1270695"/>
          <a:ext cx="8343898" cy="302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12420" rIns="647579" bIns="14224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a:t>Provisions include: 1) </a:t>
          </a:r>
          <a:r>
            <a:rPr lang="en-US" sz="2000" b="1" kern="1200" dirty="0"/>
            <a:t>“Promises Related to David,” </a:t>
          </a:r>
          <a:r>
            <a:rPr lang="en-US" sz="2000" kern="1200" dirty="0"/>
            <a:t>which included “Descendants” and “Kingdom” and 2) </a:t>
          </a:r>
          <a:r>
            <a:rPr lang="en-US" sz="2000" b="1" kern="1200" dirty="0"/>
            <a:t>“Promises Related to Solomon”</a:t>
          </a:r>
          <a:r>
            <a:rPr lang="en-US" sz="2000" kern="1200" dirty="0"/>
            <a:t> which included: building the “Temple,” a “throne,” that would be established forever, and “punishment,” in that God “reserved the right to chasten Solomon for his sins.”</a:t>
          </a:r>
        </a:p>
        <a:p>
          <a:pPr marL="228600" lvl="1" indent="-228600" algn="just" defTabSz="889000">
            <a:lnSpc>
              <a:spcPct val="90000"/>
            </a:lnSpc>
            <a:spcBef>
              <a:spcPct val="0"/>
            </a:spcBef>
            <a:spcAft>
              <a:spcPct val="15000"/>
            </a:spcAft>
            <a:buChar char="•"/>
          </a:pPr>
          <a:r>
            <a:rPr lang="en-US" sz="2000" kern="1200" dirty="0"/>
            <a:t>Note: It is not Solomon nor Solomon’s seed, </a:t>
          </a:r>
          <a:r>
            <a:rPr lang="en-US" sz="2000" b="1" kern="1200" dirty="0"/>
            <a:t>but “the throne of his (Solomon’s) kingdom” (perpetually David’s)</a:t>
          </a:r>
          <a:r>
            <a:rPr lang="en-US" sz="2000" kern="1200" dirty="0"/>
            <a:t> that shall be established forever. This is significant because Christ came from David through Nathan rather than Solomon.</a:t>
          </a:r>
        </a:p>
      </dsp:txBody>
      <dsp:txXfrm>
        <a:off x="0" y="1270695"/>
        <a:ext cx="8343898" cy="3024000"/>
      </dsp:txXfrm>
    </dsp:sp>
    <dsp:sp modelId="{63870CF5-F3A1-4EC7-A544-3D5FADD3EDCA}">
      <dsp:nvSpPr>
        <dsp:cNvPr id="0" name=""/>
        <dsp:cNvSpPr/>
      </dsp:nvSpPr>
      <dsp:spPr>
        <a:xfrm>
          <a:off x="417194" y="1049295"/>
          <a:ext cx="5840728"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prstClr val="white"/>
              </a:solidFill>
              <a:latin typeface="Calibri" panose="020F0502020204030204"/>
              <a:ea typeface="+mn-ea"/>
              <a:cs typeface="+mn-cs"/>
            </a:rPr>
            <a:t>Unconditional</a:t>
          </a:r>
          <a:r>
            <a:rPr lang="en-US" sz="2400" kern="1200" dirty="0"/>
            <a:t> Covenant</a:t>
          </a:r>
        </a:p>
      </dsp:txBody>
      <dsp:txXfrm>
        <a:off x="438810" y="1070911"/>
        <a:ext cx="5797496" cy="399568"/>
      </dsp:txXfrm>
    </dsp:sp>
    <dsp:sp modelId="{03E6F2ED-BD9E-4713-BACB-6F729A7BCF46}">
      <dsp:nvSpPr>
        <dsp:cNvPr id="0" name=""/>
        <dsp:cNvSpPr/>
      </dsp:nvSpPr>
      <dsp:spPr>
        <a:xfrm>
          <a:off x="0" y="4597095"/>
          <a:ext cx="8343898" cy="74418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579" tIns="312420" rIns="64757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Circumcision</a:t>
          </a:r>
          <a:endParaRPr lang="en-US" sz="1800" kern="1200" dirty="0">
            <a:solidFill>
              <a:prstClr val="black">
                <a:hueOff val="0"/>
                <a:satOff val="0"/>
                <a:lumOff val="0"/>
                <a:alphaOff val="0"/>
              </a:prstClr>
            </a:solidFill>
            <a:latin typeface="Calibri" panose="020F0502020204030204"/>
            <a:ea typeface="+mn-ea"/>
            <a:cs typeface="+mn-cs"/>
          </a:endParaRPr>
        </a:p>
      </dsp:txBody>
      <dsp:txXfrm>
        <a:off x="0" y="4597095"/>
        <a:ext cx="8343898" cy="744187"/>
      </dsp:txXfrm>
    </dsp:sp>
    <dsp:sp modelId="{D200DE76-FBF4-461E-AE58-A0CE16E09952}">
      <dsp:nvSpPr>
        <dsp:cNvPr id="0" name=""/>
        <dsp:cNvSpPr/>
      </dsp:nvSpPr>
      <dsp:spPr>
        <a:xfrm>
          <a:off x="417194" y="4375695"/>
          <a:ext cx="5840728" cy="442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0766" tIns="0" rIns="220766"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38810" y="4397311"/>
        <a:ext cx="5797496" cy="399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75CC5-8485-43EA-A952-2FEC3248FF36}">
      <dsp:nvSpPr>
        <dsp:cNvPr id="0" name=""/>
        <dsp:cNvSpPr/>
      </dsp:nvSpPr>
      <dsp:spPr>
        <a:xfrm>
          <a:off x="0" y="194670"/>
          <a:ext cx="7886700" cy="10489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2096" tIns="18745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God, the House of Israel and the House of Judah (David as the </a:t>
          </a:r>
          <a:r>
            <a:rPr lang="en-US" sz="2400" b="1" kern="1200" dirty="0"/>
            <a:t>representative</a:t>
          </a:r>
          <a:r>
            <a:rPr lang="en-US" sz="2400" kern="1200" dirty="0"/>
            <a:t> for Messiah’s line)</a:t>
          </a:r>
        </a:p>
      </dsp:txBody>
      <dsp:txXfrm>
        <a:off x="0" y="194670"/>
        <a:ext cx="7886700" cy="1048950"/>
      </dsp:txXfrm>
    </dsp:sp>
    <dsp:sp modelId="{6E914732-288A-4C5E-B294-1017CCD2436D}">
      <dsp:nvSpPr>
        <dsp:cNvPr id="0" name=""/>
        <dsp:cNvSpPr/>
      </dsp:nvSpPr>
      <dsp:spPr>
        <a:xfrm>
          <a:off x="394335" y="61830"/>
          <a:ext cx="5520690"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Parties to the Covenant</a:t>
          </a:r>
        </a:p>
      </dsp:txBody>
      <dsp:txXfrm>
        <a:off x="407304" y="74799"/>
        <a:ext cx="5494752" cy="239742"/>
      </dsp:txXfrm>
    </dsp:sp>
    <dsp:sp modelId="{73D7FDCA-C6FA-4C56-9814-658BDBBCBAAD}">
      <dsp:nvSpPr>
        <dsp:cNvPr id="0" name=""/>
        <dsp:cNvSpPr/>
      </dsp:nvSpPr>
      <dsp:spPr>
        <a:xfrm>
          <a:off x="0" y="1425060"/>
          <a:ext cx="7886700" cy="3061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2096" tIns="18745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Distinct from the Mosaic Covenant </a:t>
          </a:r>
        </a:p>
        <a:p>
          <a:pPr marL="228600" lvl="1" indent="-228600" algn="l" defTabSz="1066800">
            <a:lnSpc>
              <a:spcPct val="90000"/>
            </a:lnSpc>
            <a:spcBef>
              <a:spcPct val="0"/>
            </a:spcBef>
            <a:spcAft>
              <a:spcPct val="15000"/>
            </a:spcAft>
            <a:buChar char="•"/>
          </a:pPr>
          <a:r>
            <a:rPr lang="en-US" sz="2400" kern="1200"/>
            <a:t>The universal regeneration of Israel </a:t>
          </a:r>
          <a:endParaRPr lang="en-US" sz="2400" kern="1200" dirty="0"/>
        </a:p>
        <a:p>
          <a:pPr marL="228600" lvl="1" indent="-228600" algn="l" defTabSz="1066800">
            <a:lnSpc>
              <a:spcPct val="90000"/>
            </a:lnSpc>
            <a:spcBef>
              <a:spcPct val="0"/>
            </a:spcBef>
            <a:spcAft>
              <a:spcPct val="15000"/>
            </a:spcAft>
            <a:buChar char="•"/>
          </a:pPr>
          <a:r>
            <a:rPr lang="en-US" sz="2400" kern="1200"/>
            <a:t>The forgiveness of sin </a:t>
          </a:r>
          <a:endParaRPr lang="en-US" sz="2400" kern="1200" dirty="0"/>
        </a:p>
        <a:p>
          <a:pPr marL="228600" lvl="1" indent="-228600" algn="l" defTabSz="1066800">
            <a:lnSpc>
              <a:spcPct val="90000"/>
            </a:lnSpc>
            <a:spcBef>
              <a:spcPct val="0"/>
            </a:spcBef>
            <a:spcAft>
              <a:spcPct val="15000"/>
            </a:spcAft>
            <a:buChar char="•"/>
          </a:pPr>
          <a:r>
            <a:rPr lang="en-US" sz="2400" kern="1200"/>
            <a:t>The indwelling of the Holy Spirit </a:t>
          </a:r>
          <a:endParaRPr lang="en-US" sz="2400" kern="1200" dirty="0"/>
        </a:p>
        <a:p>
          <a:pPr marL="228600" lvl="1" indent="-228600" algn="l" defTabSz="1066800">
            <a:lnSpc>
              <a:spcPct val="90000"/>
            </a:lnSpc>
            <a:spcBef>
              <a:spcPct val="0"/>
            </a:spcBef>
            <a:spcAft>
              <a:spcPct val="15000"/>
            </a:spcAft>
            <a:buChar char="•"/>
          </a:pPr>
          <a:r>
            <a:rPr lang="en-US" sz="2400" kern="1200"/>
            <a:t>Israel showered with material blessings </a:t>
          </a:r>
          <a:endParaRPr lang="en-US" sz="2400" kern="1200" dirty="0"/>
        </a:p>
        <a:p>
          <a:pPr marL="228600" lvl="1" indent="-228600" algn="l" defTabSz="1066800">
            <a:lnSpc>
              <a:spcPct val="90000"/>
            </a:lnSpc>
            <a:spcBef>
              <a:spcPct val="0"/>
            </a:spcBef>
            <a:spcAft>
              <a:spcPct val="15000"/>
            </a:spcAft>
            <a:buChar char="•"/>
          </a:pPr>
          <a:r>
            <a:rPr lang="en-US" sz="2400" kern="1200"/>
            <a:t>The sanctuary will be rebuilt </a:t>
          </a:r>
          <a:endParaRPr lang="en-US" sz="2400" kern="1200" dirty="0"/>
        </a:p>
        <a:p>
          <a:pPr marL="228600" lvl="1" indent="-228600" algn="l" defTabSz="1066800">
            <a:lnSpc>
              <a:spcPct val="90000"/>
            </a:lnSpc>
            <a:spcBef>
              <a:spcPct val="0"/>
            </a:spcBef>
            <a:spcAft>
              <a:spcPct val="15000"/>
            </a:spcAft>
            <a:buChar char="•"/>
          </a:pPr>
          <a:r>
            <a:rPr lang="en-US" sz="2400" kern="1200" dirty="0"/>
            <a:t>The Law of Christ written on the heart</a:t>
          </a:r>
        </a:p>
      </dsp:txBody>
      <dsp:txXfrm>
        <a:off x="0" y="1425060"/>
        <a:ext cx="7886700" cy="3061800"/>
      </dsp:txXfrm>
    </dsp:sp>
    <dsp:sp modelId="{97830A40-BCB8-40F7-8885-AF986B9E3B45}">
      <dsp:nvSpPr>
        <dsp:cNvPr id="0" name=""/>
        <dsp:cNvSpPr/>
      </dsp:nvSpPr>
      <dsp:spPr>
        <a:xfrm>
          <a:off x="394335" y="1292220"/>
          <a:ext cx="5520690"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Unconditional Covenant</a:t>
          </a:r>
        </a:p>
      </dsp:txBody>
      <dsp:txXfrm>
        <a:off x="407304" y="1305189"/>
        <a:ext cx="5494752" cy="239742"/>
      </dsp:txXfrm>
    </dsp:sp>
    <dsp:sp modelId="{ECB56237-D604-4A07-B1D9-F174A07B9717}">
      <dsp:nvSpPr>
        <dsp:cNvPr id="0" name=""/>
        <dsp:cNvSpPr/>
      </dsp:nvSpPr>
      <dsp:spPr>
        <a:xfrm>
          <a:off x="0" y="4668301"/>
          <a:ext cx="7886700" cy="6945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12096" tIns="187452"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Circumcision of the Heart</a:t>
          </a:r>
        </a:p>
      </dsp:txBody>
      <dsp:txXfrm>
        <a:off x="0" y="4668301"/>
        <a:ext cx="7886700" cy="694575"/>
      </dsp:txXfrm>
    </dsp:sp>
    <dsp:sp modelId="{B85A8D73-C4C5-487E-9BBF-DF37365A2824}">
      <dsp:nvSpPr>
        <dsp:cNvPr id="0" name=""/>
        <dsp:cNvSpPr/>
      </dsp:nvSpPr>
      <dsp:spPr>
        <a:xfrm>
          <a:off x="394335" y="4535461"/>
          <a:ext cx="5520690" cy="2656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Token of the Covenant</a:t>
          </a:r>
        </a:p>
      </dsp:txBody>
      <dsp:txXfrm>
        <a:off x="407304" y="4548430"/>
        <a:ext cx="5494752" cy="2397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6F26E6-CAA7-4A28-8249-6D8819860F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C2444C-0E82-4B75-9AC4-4531A5D22F88}" type="slidenum">
              <a:rPr lang="en-US" smtClean="0"/>
              <a:t>‹#›</a:t>
            </a:fld>
            <a:endParaRPr lang="en-US"/>
          </a:p>
        </p:txBody>
      </p:sp>
      <p:sp>
        <p:nvSpPr>
          <p:cNvPr id="6" name="Footer Placeholder 5">
            <a:extLst>
              <a:ext uri="{FF2B5EF4-FFF2-40B4-BE49-F238E27FC236}">
                <a16:creationId xmlns:a16="http://schemas.microsoft.com/office/drawing/2014/main" id="{4DA6F8BB-A565-4633-852D-F2AF9D9962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Sugar Land Bible Church</a:t>
            </a:r>
          </a:p>
        </p:txBody>
      </p:sp>
      <p:sp>
        <p:nvSpPr>
          <p:cNvPr id="8" name="Header Placeholder 7">
            <a:extLst>
              <a:ext uri="{FF2B5EF4-FFF2-40B4-BE49-F238E27FC236}">
                <a16:creationId xmlns:a16="http://schemas.microsoft.com/office/drawing/2014/main" id="{C534E584-33DA-4C00-8DB2-2D9F0207149E}"/>
              </a:ext>
            </a:extLst>
          </p:cNvPr>
          <p:cNvSpPr>
            <a:spLocks noGrp="1"/>
          </p:cNvSpPr>
          <p:nvPr>
            <p:ph type="hdr" sz="quarter"/>
          </p:nvPr>
        </p:nvSpPr>
        <p:spPr>
          <a:xfrm>
            <a:off x="1694244" y="34725"/>
            <a:ext cx="3469512" cy="821803"/>
          </a:xfrm>
          <a:prstGeom prst="rect">
            <a:avLst/>
          </a:prstGeom>
        </p:spPr>
        <p:txBody>
          <a:bodyPr vert="horz" lIns="91440" tIns="45720" rIns="91440" bIns="45720" rtlCol="0"/>
          <a:lstStyle>
            <a:lvl1pPr algn="l">
              <a:defRPr sz="1200"/>
            </a:lvl1pPr>
          </a:lstStyle>
          <a:p>
            <a:pPr algn="ctr"/>
            <a:r>
              <a:rPr lang="en-US" b="1" dirty="0"/>
              <a:t>Jim McGowan </a:t>
            </a:r>
            <a:r>
              <a:rPr lang="en-US" b="1" dirty="0" err="1"/>
              <a:t>Th.D</a:t>
            </a:r>
            <a:r>
              <a:rPr lang="en-US" b="1" dirty="0"/>
              <a:t> </a:t>
            </a:r>
          </a:p>
          <a:p>
            <a:pPr algn="ctr"/>
            <a:r>
              <a:rPr lang="en-US" b="1" dirty="0"/>
              <a:t>Biblical Dispensationalism Session 12  </a:t>
            </a:r>
          </a:p>
          <a:p>
            <a:pPr algn="ctr"/>
            <a:r>
              <a:rPr lang="en-US" b="1" dirty="0"/>
              <a:t>Fundamental Aspects &amp; The Biblical Covenants </a:t>
            </a:r>
          </a:p>
          <a:p>
            <a:pPr algn="ctr"/>
            <a:r>
              <a:rPr lang="en-US" b="1" dirty="0"/>
              <a:t>12-09-2020</a:t>
            </a:r>
          </a:p>
        </p:txBody>
      </p:sp>
    </p:spTree>
    <p:extLst>
      <p:ext uri="{BB962C8B-B14F-4D97-AF65-F5344CB8AC3E}">
        <p14:creationId xmlns:p14="http://schemas.microsoft.com/office/powerpoint/2010/main" val="125087820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66759" y="46300"/>
            <a:ext cx="3507129" cy="810228"/>
          </a:xfrm>
          <a:prstGeom prst="rect">
            <a:avLst/>
          </a:prstGeom>
        </p:spPr>
        <p:txBody>
          <a:bodyPr vert="horz" lIns="91440" tIns="45720" rIns="91440" bIns="45720" rtlCol="0"/>
          <a:lstStyle>
            <a:lvl1pPr algn="ctr">
              <a:defRPr sz="1200" b="1"/>
            </a:lvl1pPr>
          </a:lstStyle>
          <a:p>
            <a:r>
              <a:rPr lang="en-US" dirty="0"/>
              <a:t>Jim McGowan </a:t>
            </a:r>
            <a:r>
              <a:rPr lang="en-US" dirty="0" err="1"/>
              <a:t>Th.D</a:t>
            </a:r>
            <a:endParaRPr lang="en-US" dirty="0"/>
          </a:p>
          <a:p>
            <a:r>
              <a:rPr lang="en-US" dirty="0"/>
              <a:t>Biblical Dispensationalism Session 12</a:t>
            </a:r>
          </a:p>
          <a:p>
            <a:r>
              <a:rPr lang="en-US" dirty="0"/>
              <a:t> Fundamental Aspects &amp; The Biblical Covenants</a:t>
            </a:r>
          </a:p>
          <a:p>
            <a:r>
              <a:rPr lang="en-US" dirty="0"/>
              <a:t>12-09-2020</a:t>
            </a:r>
            <a:endParaRPr lang="en-US" b="1"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38913"/>
            <a:ext cx="2971800" cy="458787"/>
          </a:xfrm>
          <a:prstGeom prst="rect">
            <a:avLst/>
          </a:prstGeom>
        </p:spPr>
        <p:txBody>
          <a:bodyPr vert="horz" lIns="91440" tIns="45720" rIns="91440" bIns="45720"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3884613" y="8638913"/>
            <a:ext cx="2971800" cy="458787"/>
          </a:xfrm>
          <a:prstGeom prst="rect">
            <a:avLst/>
          </a:prstGeom>
        </p:spPr>
        <p:txBody>
          <a:bodyPr vert="horz" lIns="91440" tIns="45720" rIns="91440" bIns="45720" rtlCol="0" anchor="b"/>
          <a:lstStyle>
            <a:lvl1pPr algn="r">
              <a:defRPr sz="1200"/>
            </a:lvl1pPr>
          </a:lstStyle>
          <a:p>
            <a:fld id="{5DDDC627-B9EF-4E1B-A08E-0B01717B08A9}" type="slidenum">
              <a:rPr lang="en-US" smtClean="0"/>
              <a:t>‹#›</a:t>
            </a:fld>
            <a:endParaRPr lang="en-US"/>
          </a:p>
        </p:txBody>
      </p:sp>
    </p:spTree>
    <p:extLst>
      <p:ext uri="{BB962C8B-B14F-4D97-AF65-F5344CB8AC3E}">
        <p14:creationId xmlns:p14="http://schemas.microsoft.com/office/powerpoint/2010/main" val="8045055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F239D15E-F9A4-49D7-8996-1A3AC5EF146E}"/>
              </a:ext>
            </a:extLst>
          </p:cNvPr>
          <p:cNvSpPr>
            <a:spLocks noGrp="1"/>
          </p:cNvSpPr>
          <p:nvPr>
            <p:ph type="sldNum" sz="quarter" idx="5"/>
          </p:nvPr>
        </p:nvSpPr>
        <p:spPr/>
        <p:txBody>
          <a:bodyPr/>
          <a:lstStyle/>
          <a:p>
            <a:fld id="{5DDDC627-B9EF-4E1B-A08E-0B01717B08A9}" type="slidenum">
              <a:rPr lang="en-US" smtClean="0"/>
              <a:t>1</a:t>
            </a:fld>
            <a:endParaRPr lang="en-US"/>
          </a:p>
        </p:txBody>
      </p:sp>
      <p:sp>
        <p:nvSpPr>
          <p:cNvPr id="12" name="Footer Placeholder 11">
            <a:extLst>
              <a:ext uri="{FF2B5EF4-FFF2-40B4-BE49-F238E27FC236}">
                <a16:creationId xmlns:a16="http://schemas.microsoft.com/office/drawing/2014/main" id="{BBD7535E-29AC-4424-8A04-5B83EC8122C1}"/>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F590815-23EA-4291-9337-28800438F88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167724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56C18AA4-FFC2-4E96-9BD2-CAFA1950896E}"/>
              </a:ext>
            </a:extLst>
          </p:cNvPr>
          <p:cNvSpPr>
            <a:spLocks noGrp="1"/>
          </p:cNvSpPr>
          <p:nvPr>
            <p:ph type="sldNum" sz="quarter" idx="5"/>
          </p:nvPr>
        </p:nvSpPr>
        <p:spPr/>
        <p:txBody>
          <a:bodyPr/>
          <a:lstStyle/>
          <a:p>
            <a:fld id="{5DDDC627-B9EF-4E1B-A08E-0B01717B08A9}" type="slidenum">
              <a:rPr lang="en-US" smtClean="0"/>
              <a:t>10</a:t>
            </a:fld>
            <a:endParaRPr lang="en-US"/>
          </a:p>
        </p:txBody>
      </p:sp>
      <p:sp>
        <p:nvSpPr>
          <p:cNvPr id="10" name="Footer Placeholder 9">
            <a:extLst>
              <a:ext uri="{FF2B5EF4-FFF2-40B4-BE49-F238E27FC236}">
                <a16:creationId xmlns:a16="http://schemas.microsoft.com/office/drawing/2014/main" id="{9EA0EDA9-2C7C-4FC2-A130-74747BBE1C3B}"/>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49155053-E9B5-4B8C-999E-5404642BF802}"/>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452361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A749F2A7-1C91-4919-8A0D-7EF54BC32E9B}"/>
              </a:ext>
            </a:extLst>
          </p:cNvPr>
          <p:cNvSpPr>
            <a:spLocks noGrp="1"/>
          </p:cNvSpPr>
          <p:nvPr>
            <p:ph type="sldNum" sz="quarter" idx="5"/>
          </p:nvPr>
        </p:nvSpPr>
        <p:spPr/>
        <p:txBody>
          <a:bodyPr/>
          <a:lstStyle/>
          <a:p>
            <a:fld id="{5DDDC627-B9EF-4E1B-A08E-0B01717B08A9}" type="slidenum">
              <a:rPr lang="en-US" smtClean="0"/>
              <a:t>11</a:t>
            </a:fld>
            <a:endParaRPr lang="en-US"/>
          </a:p>
        </p:txBody>
      </p:sp>
      <p:sp>
        <p:nvSpPr>
          <p:cNvPr id="10" name="Footer Placeholder 9">
            <a:extLst>
              <a:ext uri="{FF2B5EF4-FFF2-40B4-BE49-F238E27FC236}">
                <a16:creationId xmlns:a16="http://schemas.microsoft.com/office/drawing/2014/main" id="{82B0EF76-4526-4E25-ACF2-EA77A3836E0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79D89463-705C-4DF8-B628-31419577BBC3}"/>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250349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GO TO NEXT SLIDE – DON’T DISCUSS HERE</a:t>
            </a:r>
          </a:p>
        </p:txBody>
      </p:sp>
      <p:sp>
        <p:nvSpPr>
          <p:cNvPr id="8" name="Slide Number Placeholder 7">
            <a:extLst>
              <a:ext uri="{FF2B5EF4-FFF2-40B4-BE49-F238E27FC236}">
                <a16:creationId xmlns:a16="http://schemas.microsoft.com/office/drawing/2014/main" id="{6E387FED-C43D-49C4-B5AD-FDAD5224B6EA}"/>
              </a:ext>
            </a:extLst>
          </p:cNvPr>
          <p:cNvSpPr>
            <a:spLocks noGrp="1"/>
          </p:cNvSpPr>
          <p:nvPr>
            <p:ph type="sldNum" sz="quarter" idx="5"/>
          </p:nvPr>
        </p:nvSpPr>
        <p:spPr/>
        <p:txBody>
          <a:bodyPr/>
          <a:lstStyle/>
          <a:p>
            <a:fld id="{5DDDC627-B9EF-4E1B-A08E-0B01717B08A9}" type="slidenum">
              <a:rPr lang="en-US" smtClean="0"/>
              <a:t>12</a:t>
            </a:fld>
            <a:endParaRPr lang="en-US"/>
          </a:p>
        </p:txBody>
      </p:sp>
      <p:sp>
        <p:nvSpPr>
          <p:cNvPr id="10" name="Footer Placeholder 9">
            <a:extLst>
              <a:ext uri="{FF2B5EF4-FFF2-40B4-BE49-F238E27FC236}">
                <a16:creationId xmlns:a16="http://schemas.microsoft.com/office/drawing/2014/main" id="{903665ED-2F17-40A3-92FE-2C3264041760}"/>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F0CC2130-3A9D-4859-A5CF-BEDEB616533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40918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53BB0F3E-7BC5-4344-8452-D06552C6B3B2}"/>
              </a:ext>
            </a:extLst>
          </p:cNvPr>
          <p:cNvSpPr>
            <a:spLocks noGrp="1"/>
          </p:cNvSpPr>
          <p:nvPr>
            <p:ph type="sldNum" sz="quarter" idx="5"/>
          </p:nvPr>
        </p:nvSpPr>
        <p:spPr/>
        <p:txBody>
          <a:bodyPr/>
          <a:lstStyle/>
          <a:p>
            <a:fld id="{5DDDC627-B9EF-4E1B-A08E-0B01717B08A9}" type="slidenum">
              <a:rPr lang="en-US" smtClean="0"/>
              <a:t>13</a:t>
            </a:fld>
            <a:endParaRPr lang="en-US"/>
          </a:p>
        </p:txBody>
      </p:sp>
      <p:sp>
        <p:nvSpPr>
          <p:cNvPr id="10" name="Footer Placeholder 9">
            <a:extLst>
              <a:ext uri="{FF2B5EF4-FFF2-40B4-BE49-F238E27FC236}">
                <a16:creationId xmlns:a16="http://schemas.microsoft.com/office/drawing/2014/main" id="{FC6C89B5-DFBA-4B3B-98F3-5894326A523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98D62DF0-DBCC-4182-8E4B-58D0FD224429}"/>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809380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spcAft>
                <a:spcPts val="600"/>
              </a:spcAft>
              <a:buFontTx/>
              <a:buAutoNum type="arabicPeriod"/>
            </a:pPr>
            <a:endParaRPr lang="en-US" altLang="en-US" sz="1400" dirty="0"/>
          </a:p>
        </p:txBody>
      </p:sp>
      <p:sp>
        <p:nvSpPr>
          <p:cNvPr id="7" name="Slide Number Placeholder 6">
            <a:extLst>
              <a:ext uri="{FF2B5EF4-FFF2-40B4-BE49-F238E27FC236}">
                <a16:creationId xmlns:a16="http://schemas.microsoft.com/office/drawing/2014/main" id="{78DE35D3-B390-4327-980F-16E7B5371F4C}"/>
              </a:ext>
            </a:extLst>
          </p:cNvPr>
          <p:cNvSpPr>
            <a:spLocks noGrp="1"/>
          </p:cNvSpPr>
          <p:nvPr>
            <p:ph type="sldNum" sz="quarter" idx="5"/>
          </p:nvPr>
        </p:nvSpPr>
        <p:spPr/>
        <p:txBody>
          <a:bodyPr/>
          <a:lstStyle/>
          <a:p>
            <a:fld id="{5DDDC627-B9EF-4E1B-A08E-0B01717B08A9}" type="slidenum">
              <a:rPr lang="en-US" smtClean="0"/>
              <a:t>14</a:t>
            </a:fld>
            <a:endParaRPr lang="en-US"/>
          </a:p>
        </p:txBody>
      </p:sp>
      <p:sp>
        <p:nvSpPr>
          <p:cNvPr id="11" name="Footer Placeholder 10">
            <a:extLst>
              <a:ext uri="{FF2B5EF4-FFF2-40B4-BE49-F238E27FC236}">
                <a16:creationId xmlns:a16="http://schemas.microsoft.com/office/drawing/2014/main" id="{4BE10511-EE86-40B6-AFC7-F49BA3E22D28}"/>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57F01199-ABC0-46A8-A51C-1B037C96408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70821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spcAft>
                <a:spcPts val="600"/>
              </a:spcAft>
              <a:buFontTx/>
              <a:buAutoNum type="arabicPeriod"/>
            </a:pPr>
            <a:endParaRPr lang="en-US" altLang="en-US" sz="1400" dirty="0"/>
          </a:p>
        </p:txBody>
      </p:sp>
      <p:sp>
        <p:nvSpPr>
          <p:cNvPr id="7" name="Slide Number Placeholder 6">
            <a:extLst>
              <a:ext uri="{FF2B5EF4-FFF2-40B4-BE49-F238E27FC236}">
                <a16:creationId xmlns:a16="http://schemas.microsoft.com/office/drawing/2014/main" id="{8E809F0B-253D-4D42-B131-EE9DA7EE1560}"/>
              </a:ext>
            </a:extLst>
          </p:cNvPr>
          <p:cNvSpPr>
            <a:spLocks noGrp="1"/>
          </p:cNvSpPr>
          <p:nvPr>
            <p:ph type="sldNum" sz="quarter" idx="5"/>
          </p:nvPr>
        </p:nvSpPr>
        <p:spPr/>
        <p:txBody>
          <a:bodyPr/>
          <a:lstStyle/>
          <a:p>
            <a:fld id="{5DDDC627-B9EF-4E1B-A08E-0B01717B08A9}" type="slidenum">
              <a:rPr lang="en-US" smtClean="0"/>
              <a:t>15</a:t>
            </a:fld>
            <a:endParaRPr lang="en-US"/>
          </a:p>
        </p:txBody>
      </p:sp>
      <p:sp>
        <p:nvSpPr>
          <p:cNvPr id="11" name="Footer Placeholder 10">
            <a:extLst>
              <a:ext uri="{FF2B5EF4-FFF2-40B4-BE49-F238E27FC236}">
                <a16:creationId xmlns:a16="http://schemas.microsoft.com/office/drawing/2014/main" id="{AD46DF9A-69B1-47F2-A330-C6D8485EBFCC}"/>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5297FACB-E728-4D40-9CF0-927D4732078B}"/>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057377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5009" indent="-245009">
              <a:spcBef>
                <a:spcPct val="0"/>
              </a:spcBef>
              <a:spcAft>
                <a:spcPts val="600"/>
              </a:spcAft>
              <a:buFontTx/>
              <a:buAutoNum type="arabicPeriod"/>
            </a:pPr>
            <a:endParaRPr lang="en-US" altLang="en-US" sz="1400" dirty="0"/>
          </a:p>
        </p:txBody>
      </p:sp>
      <p:sp>
        <p:nvSpPr>
          <p:cNvPr id="7" name="Slide Number Placeholder 6">
            <a:extLst>
              <a:ext uri="{FF2B5EF4-FFF2-40B4-BE49-F238E27FC236}">
                <a16:creationId xmlns:a16="http://schemas.microsoft.com/office/drawing/2014/main" id="{58377969-C7E5-45FC-95CE-7EF1AECAAEC9}"/>
              </a:ext>
            </a:extLst>
          </p:cNvPr>
          <p:cNvSpPr>
            <a:spLocks noGrp="1"/>
          </p:cNvSpPr>
          <p:nvPr>
            <p:ph type="sldNum" sz="quarter" idx="5"/>
          </p:nvPr>
        </p:nvSpPr>
        <p:spPr/>
        <p:txBody>
          <a:bodyPr/>
          <a:lstStyle/>
          <a:p>
            <a:fld id="{5DDDC627-B9EF-4E1B-A08E-0B01717B08A9}" type="slidenum">
              <a:rPr lang="en-US" smtClean="0"/>
              <a:t>16</a:t>
            </a:fld>
            <a:endParaRPr lang="en-US"/>
          </a:p>
        </p:txBody>
      </p:sp>
      <p:sp>
        <p:nvSpPr>
          <p:cNvPr id="11" name="Footer Placeholder 10">
            <a:extLst>
              <a:ext uri="{FF2B5EF4-FFF2-40B4-BE49-F238E27FC236}">
                <a16:creationId xmlns:a16="http://schemas.microsoft.com/office/drawing/2014/main" id="{6B5DDED7-2F5D-4EC3-A7C0-E31E47228BB4}"/>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5A2953E0-7D24-4DC1-9FAC-172CE761DCB8}"/>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57067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1678EB18-238F-4DF9-95BE-E3C7C9931EC0}"/>
              </a:ext>
            </a:extLst>
          </p:cNvPr>
          <p:cNvSpPr>
            <a:spLocks noGrp="1"/>
          </p:cNvSpPr>
          <p:nvPr>
            <p:ph type="sldNum" sz="quarter" idx="5"/>
          </p:nvPr>
        </p:nvSpPr>
        <p:spPr/>
        <p:txBody>
          <a:bodyPr/>
          <a:lstStyle/>
          <a:p>
            <a:fld id="{5DDDC627-B9EF-4E1B-A08E-0B01717B08A9}" type="slidenum">
              <a:rPr lang="en-US" smtClean="0"/>
              <a:t>17</a:t>
            </a:fld>
            <a:endParaRPr lang="en-US"/>
          </a:p>
        </p:txBody>
      </p:sp>
      <p:sp>
        <p:nvSpPr>
          <p:cNvPr id="11" name="Footer Placeholder 10">
            <a:extLst>
              <a:ext uri="{FF2B5EF4-FFF2-40B4-BE49-F238E27FC236}">
                <a16:creationId xmlns:a16="http://schemas.microsoft.com/office/drawing/2014/main" id="{2A759DFC-42ED-4671-AB8C-EE9FD00F487D}"/>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868F78DD-8D45-4FAD-9A72-7CD9C190132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938665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Slide Number Placeholder 8">
            <a:extLst>
              <a:ext uri="{FF2B5EF4-FFF2-40B4-BE49-F238E27FC236}">
                <a16:creationId xmlns:a16="http://schemas.microsoft.com/office/drawing/2014/main" id="{6F0B9387-3B3D-4E5D-9ADA-0D9C76B9ABFD}"/>
              </a:ext>
            </a:extLst>
          </p:cNvPr>
          <p:cNvSpPr>
            <a:spLocks noGrp="1"/>
          </p:cNvSpPr>
          <p:nvPr>
            <p:ph type="sldNum" sz="quarter" idx="5"/>
          </p:nvPr>
        </p:nvSpPr>
        <p:spPr/>
        <p:txBody>
          <a:bodyPr/>
          <a:lstStyle/>
          <a:p>
            <a:fld id="{5DDDC627-B9EF-4E1B-A08E-0B01717B08A9}" type="slidenum">
              <a:rPr lang="en-US" smtClean="0"/>
              <a:t>18</a:t>
            </a:fld>
            <a:endParaRPr lang="en-US"/>
          </a:p>
        </p:txBody>
      </p:sp>
      <p:sp>
        <p:nvSpPr>
          <p:cNvPr id="11" name="Footer Placeholder 10">
            <a:extLst>
              <a:ext uri="{FF2B5EF4-FFF2-40B4-BE49-F238E27FC236}">
                <a16:creationId xmlns:a16="http://schemas.microsoft.com/office/drawing/2014/main" id="{70A045CF-F23E-483F-8D13-29CC0C28079E}"/>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95C8CF44-17A2-4046-8050-2715C37AC402}"/>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73654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FD0A28F5-CAA2-440E-97C7-0B3DE2076AAC}"/>
              </a:ext>
            </a:extLst>
          </p:cNvPr>
          <p:cNvSpPr>
            <a:spLocks noGrp="1"/>
          </p:cNvSpPr>
          <p:nvPr>
            <p:ph type="sldNum" sz="quarter" idx="5"/>
          </p:nvPr>
        </p:nvSpPr>
        <p:spPr/>
        <p:txBody>
          <a:bodyPr/>
          <a:lstStyle/>
          <a:p>
            <a:fld id="{5DDDC627-B9EF-4E1B-A08E-0B01717B08A9}" type="slidenum">
              <a:rPr lang="en-US" smtClean="0"/>
              <a:t>19</a:t>
            </a:fld>
            <a:endParaRPr lang="en-US"/>
          </a:p>
        </p:txBody>
      </p:sp>
      <p:sp>
        <p:nvSpPr>
          <p:cNvPr id="12" name="Footer Placeholder 11">
            <a:extLst>
              <a:ext uri="{FF2B5EF4-FFF2-40B4-BE49-F238E27FC236}">
                <a16:creationId xmlns:a16="http://schemas.microsoft.com/office/drawing/2014/main" id="{51BEE003-4957-441F-8242-258078B00291}"/>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8C81A584-418E-4913-9457-81C457F66CBA}"/>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07638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D150BB71-AD9D-4210-9BA2-D5CC775B93B6}"/>
              </a:ext>
            </a:extLst>
          </p:cNvPr>
          <p:cNvSpPr>
            <a:spLocks noGrp="1"/>
          </p:cNvSpPr>
          <p:nvPr>
            <p:ph type="sldNum" sz="quarter" idx="5"/>
          </p:nvPr>
        </p:nvSpPr>
        <p:spPr/>
        <p:txBody>
          <a:bodyPr/>
          <a:lstStyle/>
          <a:p>
            <a:fld id="{5DDDC627-B9EF-4E1B-A08E-0B01717B08A9}" type="slidenum">
              <a:rPr lang="en-US" smtClean="0"/>
              <a:t>2</a:t>
            </a:fld>
            <a:endParaRPr lang="en-US"/>
          </a:p>
        </p:txBody>
      </p:sp>
      <p:sp>
        <p:nvSpPr>
          <p:cNvPr id="12" name="Footer Placeholder 11">
            <a:extLst>
              <a:ext uri="{FF2B5EF4-FFF2-40B4-BE49-F238E27FC236}">
                <a16:creationId xmlns:a16="http://schemas.microsoft.com/office/drawing/2014/main" id="{A2658676-D17C-4B67-97FC-10BE84F60B8B}"/>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9BEC9BD7-DF9A-4C95-B0A6-3C26E7C03B3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5111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D4581A18-883B-43A6-AF69-ACDF2353A514}"/>
              </a:ext>
            </a:extLst>
          </p:cNvPr>
          <p:cNvSpPr>
            <a:spLocks noGrp="1"/>
          </p:cNvSpPr>
          <p:nvPr>
            <p:ph type="sldNum" sz="quarter" idx="5"/>
          </p:nvPr>
        </p:nvSpPr>
        <p:spPr/>
        <p:txBody>
          <a:bodyPr/>
          <a:lstStyle/>
          <a:p>
            <a:fld id="{5DDDC627-B9EF-4E1B-A08E-0B01717B08A9}" type="slidenum">
              <a:rPr lang="en-US" smtClean="0"/>
              <a:t>20</a:t>
            </a:fld>
            <a:endParaRPr lang="en-US"/>
          </a:p>
        </p:txBody>
      </p:sp>
      <p:sp>
        <p:nvSpPr>
          <p:cNvPr id="12" name="Footer Placeholder 11">
            <a:extLst>
              <a:ext uri="{FF2B5EF4-FFF2-40B4-BE49-F238E27FC236}">
                <a16:creationId xmlns:a16="http://schemas.microsoft.com/office/drawing/2014/main" id="{00C48CF3-081C-4D92-9809-D6B4FAC5F673}"/>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9919521D-6D88-4B16-BD30-D3E048616532}"/>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4094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34D40DA1-6363-45BA-8BB2-929EFFB68991}"/>
              </a:ext>
            </a:extLst>
          </p:cNvPr>
          <p:cNvSpPr>
            <a:spLocks noGrp="1"/>
          </p:cNvSpPr>
          <p:nvPr>
            <p:ph type="sldNum" sz="quarter" idx="5"/>
          </p:nvPr>
        </p:nvSpPr>
        <p:spPr/>
        <p:txBody>
          <a:bodyPr/>
          <a:lstStyle/>
          <a:p>
            <a:fld id="{5DDDC627-B9EF-4E1B-A08E-0B01717B08A9}" type="slidenum">
              <a:rPr lang="en-US" smtClean="0"/>
              <a:t>21</a:t>
            </a:fld>
            <a:endParaRPr lang="en-US"/>
          </a:p>
        </p:txBody>
      </p:sp>
      <p:sp>
        <p:nvSpPr>
          <p:cNvPr id="10" name="Footer Placeholder 9">
            <a:extLst>
              <a:ext uri="{FF2B5EF4-FFF2-40B4-BE49-F238E27FC236}">
                <a16:creationId xmlns:a16="http://schemas.microsoft.com/office/drawing/2014/main" id="{AAD2B414-7AE7-423B-96A9-A087161F3957}"/>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0EF0B2FE-FA14-4E45-B57C-84398B157C54}"/>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980787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F28CD244-BA45-4EE8-B2C3-BA43DF9C3B08}"/>
              </a:ext>
            </a:extLst>
          </p:cNvPr>
          <p:cNvSpPr>
            <a:spLocks noGrp="1"/>
          </p:cNvSpPr>
          <p:nvPr>
            <p:ph type="sldNum" sz="quarter" idx="5"/>
          </p:nvPr>
        </p:nvSpPr>
        <p:spPr/>
        <p:txBody>
          <a:bodyPr/>
          <a:lstStyle/>
          <a:p>
            <a:fld id="{5DDDC627-B9EF-4E1B-A08E-0B01717B08A9}" type="slidenum">
              <a:rPr lang="en-US" smtClean="0"/>
              <a:t>22</a:t>
            </a:fld>
            <a:endParaRPr lang="en-US"/>
          </a:p>
        </p:txBody>
      </p:sp>
      <p:sp>
        <p:nvSpPr>
          <p:cNvPr id="12" name="Footer Placeholder 11">
            <a:extLst>
              <a:ext uri="{FF2B5EF4-FFF2-40B4-BE49-F238E27FC236}">
                <a16:creationId xmlns:a16="http://schemas.microsoft.com/office/drawing/2014/main" id="{52A9C994-A1D3-4123-A8DE-30F96B24FD67}"/>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3BCE8DE-A547-4263-B8AB-866E26ED66A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07283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1116121F-FBC8-4386-B082-404D84DDCEB6}"/>
              </a:ext>
            </a:extLst>
          </p:cNvPr>
          <p:cNvSpPr>
            <a:spLocks noGrp="1"/>
          </p:cNvSpPr>
          <p:nvPr>
            <p:ph type="sldNum" sz="quarter" idx="5"/>
          </p:nvPr>
        </p:nvSpPr>
        <p:spPr/>
        <p:txBody>
          <a:bodyPr/>
          <a:lstStyle/>
          <a:p>
            <a:fld id="{5DDDC627-B9EF-4E1B-A08E-0B01717B08A9}" type="slidenum">
              <a:rPr lang="en-US" smtClean="0"/>
              <a:t>23</a:t>
            </a:fld>
            <a:endParaRPr lang="en-US"/>
          </a:p>
        </p:txBody>
      </p:sp>
      <p:sp>
        <p:nvSpPr>
          <p:cNvPr id="10" name="Footer Placeholder 9">
            <a:extLst>
              <a:ext uri="{FF2B5EF4-FFF2-40B4-BE49-F238E27FC236}">
                <a16:creationId xmlns:a16="http://schemas.microsoft.com/office/drawing/2014/main" id="{C5F2B40B-4739-4E70-B2E2-A0223D519242}"/>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5F16AE2E-9F21-40DF-A81A-95E22A2FB5CB}"/>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274860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rPr>
              <a:t>CHART - Discontinuity Between Israel &amp; the Church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
        <p:nvSpPr>
          <p:cNvPr id="9" name="Slide Number Placeholder 8">
            <a:extLst>
              <a:ext uri="{FF2B5EF4-FFF2-40B4-BE49-F238E27FC236}">
                <a16:creationId xmlns:a16="http://schemas.microsoft.com/office/drawing/2014/main" id="{D630722E-FF83-4E72-8531-A0BAC9988A6A}"/>
              </a:ext>
            </a:extLst>
          </p:cNvPr>
          <p:cNvSpPr>
            <a:spLocks noGrp="1"/>
          </p:cNvSpPr>
          <p:nvPr>
            <p:ph type="sldNum" sz="quarter" idx="5"/>
          </p:nvPr>
        </p:nvSpPr>
        <p:spPr/>
        <p:txBody>
          <a:bodyPr/>
          <a:lstStyle/>
          <a:p>
            <a:fld id="{5DDDC627-B9EF-4E1B-A08E-0B01717B08A9}" type="slidenum">
              <a:rPr lang="en-US" smtClean="0"/>
              <a:t>24</a:t>
            </a:fld>
            <a:endParaRPr lang="en-US"/>
          </a:p>
        </p:txBody>
      </p:sp>
      <p:sp>
        <p:nvSpPr>
          <p:cNvPr id="11" name="Footer Placeholder 10">
            <a:extLst>
              <a:ext uri="{FF2B5EF4-FFF2-40B4-BE49-F238E27FC236}">
                <a16:creationId xmlns:a16="http://schemas.microsoft.com/office/drawing/2014/main" id="{7AC7B33F-643D-40DF-ACF1-1466CD19AAA3}"/>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968D79C3-86BE-4927-8A12-C011AE0DE61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834790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CF656557-AE29-4B50-9F01-CDC956CAA9A1}"/>
              </a:ext>
            </a:extLst>
          </p:cNvPr>
          <p:cNvSpPr>
            <a:spLocks noGrp="1"/>
          </p:cNvSpPr>
          <p:nvPr>
            <p:ph type="sldNum" sz="quarter" idx="5"/>
          </p:nvPr>
        </p:nvSpPr>
        <p:spPr/>
        <p:txBody>
          <a:bodyPr/>
          <a:lstStyle/>
          <a:p>
            <a:fld id="{5DDDC627-B9EF-4E1B-A08E-0B01717B08A9}" type="slidenum">
              <a:rPr lang="en-US" smtClean="0"/>
              <a:t>25</a:t>
            </a:fld>
            <a:endParaRPr lang="en-US"/>
          </a:p>
        </p:txBody>
      </p:sp>
      <p:sp>
        <p:nvSpPr>
          <p:cNvPr id="10" name="Footer Placeholder 9">
            <a:extLst>
              <a:ext uri="{FF2B5EF4-FFF2-40B4-BE49-F238E27FC236}">
                <a16:creationId xmlns:a16="http://schemas.microsoft.com/office/drawing/2014/main" id="{993B9A60-2E01-494A-A4FB-19692C5050B6}"/>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F8BC5C7B-6E51-4F5D-A3F3-A3AA706F6DF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32565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Slide Number Placeholder 8">
            <a:extLst>
              <a:ext uri="{FF2B5EF4-FFF2-40B4-BE49-F238E27FC236}">
                <a16:creationId xmlns:a16="http://schemas.microsoft.com/office/drawing/2014/main" id="{669DA4DA-DDB3-47CC-9BFC-034193399323}"/>
              </a:ext>
            </a:extLst>
          </p:cNvPr>
          <p:cNvSpPr>
            <a:spLocks noGrp="1"/>
          </p:cNvSpPr>
          <p:nvPr>
            <p:ph type="sldNum" sz="quarter" idx="5"/>
          </p:nvPr>
        </p:nvSpPr>
        <p:spPr/>
        <p:txBody>
          <a:bodyPr/>
          <a:lstStyle/>
          <a:p>
            <a:fld id="{5DDDC627-B9EF-4E1B-A08E-0B01717B08A9}" type="slidenum">
              <a:rPr lang="en-US" smtClean="0"/>
              <a:t>26</a:t>
            </a:fld>
            <a:endParaRPr lang="en-US"/>
          </a:p>
        </p:txBody>
      </p:sp>
      <p:sp>
        <p:nvSpPr>
          <p:cNvPr id="11" name="Footer Placeholder 10">
            <a:extLst>
              <a:ext uri="{FF2B5EF4-FFF2-40B4-BE49-F238E27FC236}">
                <a16:creationId xmlns:a16="http://schemas.microsoft.com/office/drawing/2014/main" id="{B794A36F-AFBA-44DB-939A-745B340370CE}"/>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299A332F-C06A-45D3-9D24-A9637362C70C}"/>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51123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353E0232-F9AE-4721-8A02-D2793AA98375}"/>
              </a:ext>
            </a:extLst>
          </p:cNvPr>
          <p:cNvSpPr>
            <a:spLocks noGrp="1"/>
          </p:cNvSpPr>
          <p:nvPr>
            <p:ph type="sldNum" sz="quarter" idx="5"/>
          </p:nvPr>
        </p:nvSpPr>
        <p:spPr/>
        <p:txBody>
          <a:bodyPr/>
          <a:lstStyle/>
          <a:p>
            <a:fld id="{5DDDC627-B9EF-4E1B-A08E-0B01717B08A9}" type="slidenum">
              <a:rPr lang="en-US" smtClean="0"/>
              <a:t>27</a:t>
            </a:fld>
            <a:endParaRPr lang="en-US"/>
          </a:p>
        </p:txBody>
      </p:sp>
      <p:sp>
        <p:nvSpPr>
          <p:cNvPr id="10" name="Footer Placeholder 9">
            <a:extLst>
              <a:ext uri="{FF2B5EF4-FFF2-40B4-BE49-F238E27FC236}">
                <a16:creationId xmlns:a16="http://schemas.microsoft.com/office/drawing/2014/main" id="{26388C5C-0537-498F-9EF1-4FE6BDE2E36E}"/>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379A4FCF-8FFC-49C9-BB4D-6F45268ACF67}"/>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68105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CHART - </a:t>
            </a:r>
            <a:r>
              <a:rPr lang="en-US" sz="1200" b="1" dirty="0">
                <a:ea typeface="+mj-ea"/>
                <a:cs typeface="+mj-cs"/>
              </a:rPr>
              <a:t>Lewis Sperry Chafer’s 24 contrasts</a:t>
            </a:r>
          </a:p>
        </p:txBody>
      </p:sp>
      <p:sp>
        <p:nvSpPr>
          <p:cNvPr id="9" name="Slide Number Placeholder 8">
            <a:extLst>
              <a:ext uri="{FF2B5EF4-FFF2-40B4-BE49-F238E27FC236}">
                <a16:creationId xmlns:a16="http://schemas.microsoft.com/office/drawing/2014/main" id="{F0154CFE-E87C-4BE8-9698-62C667C36992}"/>
              </a:ext>
            </a:extLst>
          </p:cNvPr>
          <p:cNvSpPr>
            <a:spLocks noGrp="1"/>
          </p:cNvSpPr>
          <p:nvPr>
            <p:ph type="sldNum" sz="quarter" idx="5"/>
          </p:nvPr>
        </p:nvSpPr>
        <p:spPr/>
        <p:txBody>
          <a:bodyPr/>
          <a:lstStyle/>
          <a:p>
            <a:fld id="{5DDDC627-B9EF-4E1B-A08E-0B01717B08A9}" type="slidenum">
              <a:rPr lang="en-US" smtClean="0"/>
              <a:t>28</a:t>
            </a:fld>
            <a:endParaRPr lang="en-US"/>
          </a:p>
        </p:txBody>
      </p:sp>
      <p:sp>
        <p:nvSpPr>
          <p:cNvPr id="11" name="Footer Placeholder 10">
            <a:extLst>
              <a:ext uri="{FF2B5EF4-FFF2-40B4-BE49-F238E27FC236}">
                <a16:creationId xmlns:a16="http://schemas.microsoft.com/office/drawing/2014/main" id="{D1B20C1D-30F9-49AF-B057-390319FC6CA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656C7E87-049B-43A8-AF33-8C946F16F3C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404017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9" name="Slide Number Placeholder 8">
            <a:extLst>
              <a:ext uri="{FF2B5EF4-FFF2-40B4-BE49-F238E27FC236}">
                <a16:creationId xmlns:a16="http://schemas.microsoft.com/office/drawing/2014/main" id="{31266E01-5E87-4546-92C4-95D97B853FC3}"/>
              </a:ext>
            </a:extLst>
          </p:cNvPr>
          <p:cNvSpPr>
            <a:spLocks noGrp="1"/>
          </p:cNvSpPr>
          <p:nvPr>
            <p:ph type="sldNum" sz="quarter" idx="5"/>
          </p:nvPr>
        </p:nvSpPr>
        <p:spPr/>
        <p:txBody>
          <a:bodyPr/>
          <a:lstStyle/>
          <a:p>
            <a:fld id="{5DDDC627-B9EF-4E1B-A08E-0B01717B08A9}" type="slidenum">
              <a:rPr lang="en-US" smtClean="0"/>
              <a:t>29</a:t>
            </a:fld>
            <a:endParaRPr lang="en-US"/>
          </a:p>
        </p:txBody>
      </p:sp>
      <p:sp>
        <p:nvSpPr>
          <p:cNvPr id="11" name="Footer Placeholder 10">
            <a:extLst>
              <a:ext uri="{FF2B5EF4-FFF2-40B4-BE49-F238E27FC236}">
                <a16:creationId xmlns:a16="http://schemas.microsoft.com/office/drawing/2014/main" id="{6D0F7628-674C-437D-BDAC-949BE73C305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4F085B50-F22C-45B8-A38B-EF78E136253B}"/>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765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DD6808F9-783F-4288-8613-D12F1046AEEE}"/>
              </a:ext>
            </a:extLst>
          </p:cNvPr>
          <p:cNvSpPr>
            <a:spLocks noGrp="1"/>
          </p:cNvSpPr>
          <p:nvPr>
            <p:ph type="sldNum" sz="quarter" idx="5"/>
          </p:nvPr>
        </p:nvSpPr>
        <p:spPr/>
        <p:txBody>
          <a:bodyPr/>
          <a:lstStyle/>
          <a:p>
            <a:fld id="{5DDDC627-B9EF-4E1B-A08E-0B01717B08A9}" type="slidenum">
              <a:rPr lang="en-US" smtClean="0"/>
              <a:t>3</a:t>
            </a:fld>
            <a:endParaRPr lang="en-US"/>
          </a:p>
        </p:txBody>
      </p:sp>
      <p:sp>
        <p:nvSpPr>
          <p:cNvPr id="10" name="Footer Placeholder 9">
            <a:extLst>
              <a:ext uri="{FF2B5EF4-FFF2-40B4-BE49-F238E27FC236}">
                <a16:creationId xmlns:a16="http://schemas.microsoft.com/office/drawing/2014/main" id="{3398434C-E926-49D1-B374-196EC3A960DD}"/>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A7853568-7D32-47AD-9BBA-F4CF540C48F6}"/>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56887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75360" y="4560570"/>
            <a:ext cx="5364480" cy="4320540"/>
          </a:xfrm>
          <a:noFill/>
        </p:spPr>
        <p:txBody>
          <a:bodyPr/>
          <a:lstStyle/>
          <a:p>
            <a:pPr algn="just"/>
            <a:endParaRPr lang="en-US" altLang="en-US" b="1" dirty="0"/>
          </a:p>
        </p:txBody>
      </p:sp>
      <p:sp>
        <p:nvSpPr>
          <p:cNvPr id="4" name="Slide Number Placeholder 3">
            <a:extLst>
              <a:ext uri="{FF2B5EF4-FFF2-40B4-BE49-F238E27FC236}">
                <a16:creationId xmlns:a16="http://schemas.microsoft.com/office/drawing/2014/main" id="{4FA5B227-61BE-4613-9F15-5760B326A284}"/>
              </a:ext>
            </a:extLst>
          </p:cNvPr>
          <p:cNvSpPr>
            <a:spLocks noGrp="1"/>
          </p:cNvSpPr>
          <p:nvPr>
            <p:ph type="sldNum" sz="quarter" idx="5"/>
          </p:nvPr>
        </p:nvSpPr>
        <p:spPr/>
        <p:txBody>
          <a:bodyPr/>
          <a:lstStyle/>
          <a:p>
            <a:fld id="{5DDDC627-B9EF-4E1B-A08E-0B01717B08A9}" type="slidenum">
              <a:rPr lang="en-US" smtClean="0"/>
              <a:t>30</a:t>
            </a:fld>
            <a:endParaRPr lang="en-US"/>
          </a:p>
        </p:txBody>
      </p:sp>
      <p:sp>
        <p:nvSpPr>
          <p:cNvPr id="8" name="Footer Placeholder 7">
            <a:extLst>
              <a:ext uri="{FF2B5EF4-FFF2-40B4-BE49-F238E27FC236}">
                <a16:creationId xmlns:a16="http://schemas.microsoft.com/office/drawing/2014/main" id="{F7C0EAD2-40AE-465E-8C98-CDEB01C42A27}"/>
              </a:ext>
            </a:extLst>
          </p:cNvPr>
          <p:cNvSpPr>
            <a:spLocks noGrp="1"/>
          </p:cNvSpPr>
          <p:nvPr>
            <p:ph type="ftr" sz="quarter" idx="4"/>
          </p:nvPr>
        </p:nvSpPr>
        <p:spPr/>
        <p:txBody>
          <a:bodyPr/>
          <a:lstStyle/>
          <a:p>
            <a:r>
              <a:rPr lang="en-US"/>
              <a:t>Sugar Land Bible Church</a:t>
            </a:r>
          </a:p>
        </p:txBody>
      </p:sp>
      <p:sp>
        <p:nvSpPr>
          <p:cNvPr id="10" name="Header Placeholder 9">
            <a:extLst>
              <a:ext uri="{FF2B5EF4-FFF2-40B4-BE49-F238E27FC236}">
                <a16:creationId xmlns:a16="http://schemas.microsoft.com/office/drawing/2014/main" id="{90B61AC4-D0DB-41BD-952F-69F222F4110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434803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B3C7E3A3-958C-4A6A-BB2E-3C6F6C02F13C}"/>
              </a:ext>
            </a:extLst>
          </p:cNvPr>
          <p:cNvSpPr>
            <a:spLocks noGrp="1"/>
          </p:cNvSpPr>
          <p:nvPr>
            <p:ph type="sldNum" sz="quarter" idx="5"/>
          </p:nvPr>
        </p:nvSpPr>
        <p:spPr/>
        <p:txBody>
          <a:bodyPr/>
          <a:lstStyle/>
          <a:p>
            <a:fld id="{5DDDC627-B9EF-4E1B-A08E-0B01717B08A9}" type="slidenum">
              <a:rPr lang="en-US" smtClean="0"/>
              <a:t>31</a:t>
            </a:fld>
            <a:endParaRPr lang="en-US"/>
          </a:p>
        </p:txBody>
      </p:sp>
      <p:sp>
        <p:nvSpPr>
          <p:cNvPr id="12" name="Footer Placeholder 11">
            <a:extLst>
              <a:ext uri="{FF2B5EF4-FFF2-40B4-BE49-F238E27FC236}">
                <a16:creationId xmlns:a16="http://schemas.microsoft.com/office/drawing/2014/main" id="{0DB22947-B1A1-43A9-8CA9-90EC75161969}"/>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8974E7A-B602-49D1-97EE-D89E985EDF23}"/>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621286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1F5E5673-AEE6-41FA-985E-22553531CE1F}"/>
              </a:ext>
            </a:extLst>
          </p:cNvPr>
          <p:cNvSpPr>
            <a:spLocks noGrp="1"/>
          </p:cNvSpPr>
          <p:nvPr>
            <p:ph type="sldNum" sz="quarter" idx="5"/>
          </p:nvPr>
        </p:nvSpPr>
        <p:spPr/>
        <p:txBody>
          <a:bodyPr/>
          <a:lstStyle/>
          <a:p>
            <a:fld id="{5DDDC627-B9EF-4E1B-A08E-0B01717B08A9}" type="slidenum">
              <a:rPr lang="en-US" smtClean="0"/>
              <a:t>32</a:t>
            </a:fld>
            <a:endParaRPr lang="en-US"/>
          </a:p>
        </p:txBody>
      </p:sp>
      <p:sp>
        <p:nvSpPr>
          <p:cNvPr id="12" name="Footer Placeholder 11">
            <a:extLst>
              <a:ext uri="{FF2B5EF4-FFF2-40B4-BE49-F238E27FC236}">
                <a16:creationId xmlns:a16="http://schemas.microsoft.com/office/drawing/2014/main" id="{A500BE7D-2233-4208-9F5D-0E311F03B1FE}"/>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9692DAE-27B2-4582-AE63-C757973A874D}"/>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327620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59FAEE64-1B84-4621-BEC7-D08307FF2E2F}"/>
              </a:ext>
            </a:extLst>
          </p:cNvPr>
          <p:cNvSpPr>
            <a:spLocks noGrp="1"/>
          </p:cNvSpPr>
          <p:nvPr>
            <p:ph type="sldNum" sz="quarter" idx="5"/>
          </p:nvPr>
        </p:nvSpPr>
        <p:spPr/>
        <p:txBody>
          <a:bodyPr/>
          <a:lstStyle/>
          <a:p>
            <a:fld id="{5DDDC627-B9EF-4E1B-A08E-0B01717B08A9}" type="slidenum">
              <a:rPr lang="en-US" smtClean="0"/>
              <a:t>33</a:t>
            </a:fld>
            <a:endParaRPr lang="en-US"/>
          </a:p>
        </p:txBody>
      </p:sp>
      <p:sp>
        <p:nvSpPr>
          <p:cNvPr id="12" name="Footer Placeholder 11">
            <a:extLst>
              <a:ext uri="{FF2B5EF4-FFF2-40B4-BE49-F238E27FC236}">
                <a16:creationId xmlns:a16="http://schemas.microsoft.com/office/drawing/2014/main" id="{E321ED89-6A40-4654-86A9-295C5531CF02}"/>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39CAC4D-53FB-45C0-AA83-7E536E3812A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876740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CA3B36CB-08B3-4059-9DDE-FB09C1D2D5C9}"/>
              </a:ext>
            </a:extLst>
          </p:cNvPr>
          <p:cNvSpPr>
            <a:spLocks noGrp="1"/>
          </p:cNvSpPr>
          <p:nvPr>
            <p:ph type="sldNum" sz="quarter" idx="5"/>
          </p:nvPr>
        </p:nvSpPr>
        <p:spPr/>
        <p:txBody>
          <a:bodyPr/>
          <a:lstStyle/>
          <a:p>
            <a:fld id="{5DDDC627-B9EF-4E1B-A08E-0B01717B08A9}" type="slidenum">
              <a:rPr lang="en-US" smtClean="0"/>
              <a:t>34</a:t>
            </a:fld>
            <a:endParaRPr lang="en-US"/>
          </a:p>
        </p:txBody>
      </p:sp>
      <p:sp>
        <p:nvSpPr>
          <p:cNvPr id="12" name="Footer Placeholder 11">
            <a:extLst>
              <a:ext uri="{FF2B5EF4-FFF2-40B4-BE49-F238E27FC236}">
                <a16:creationId xmlns:a16="http://schemas.microsoft.com/office/drawing/2014/main" id="{43D993E4-77EA-42E9-9202-D79951D4D7BE}"/>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0103E14A-BA09-4A82-AB94-3042A003D32A}"/>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023541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1" dirty="0">
                <a:solidFill>
                  <a:srgbClr val="000000"/>
                </a:solidFill>
                <a:effectLst/>
                <a:latin typeface="+mn-lt"/>
              </a:rPr>
              <a:t>Economy </a:t>
            </a:r>
            <a:r>
              <a:rPr lang="en-US" sz="1400" b="0" i="0" dirty="0">
                <a:solidFill>
                  <a:srgbClr val="000000"/>
                </a:solidFill>
                <a:effectLst/>
                <a:latin typeface="+mn-lt"/>
              </a:rPr>
              <a:t>in its theological usage refers to "The overall method of divine government of the world, or of a specific portion of that government."</a:t>
            </a:r>
            <a:endParaRPr lang="en-US" sz="1400" dirty="0">
              <a:latin typeface="+mn-lt"/>
            </a:endParaRPr>
          </a:p>
        </p:txBody>
      </p:sp>
      <p:sp>
        <p:nvSpPr>
          <p:cNvPr id="10" name="Slide Number Placeholder 9">
            <a:extLst>
              <a:ext uri="{FF2B5EF4-FFF2-40B4-BE49-F238E27FC236}">
                <a16:creationId xmlns:a16="http://schemas.microsoft.com/office/drawing/2014/main" id="{AAD4379D-1E70-4516-B1CA-7952BCB38712}"/>
              </a:ext>
            </a:extLst>
          </p:cNvPr>
          <p:cNvSpPr>
            <a:spLocks noGrp="1"/>
          </p:cNvSpPr>
          <p:nvPr>
            <p:ph type="sldNum" sz="quarter" idx="5"/>
          </p:nvPr>
        </p:nvSpPr>
        <p:spPr/>
        <p:txBody>
          <a:bodyPr/>
          <a:lstStyle/>
          <a:p>
            <a:fld id="{5DDDC627-B9EF-4E1B-A08E-0B01717B08A9}" type="slidenum">
              <a:rPr lang="en-US" smtClean="0"/>
              <a:t>35</a:t>
            </a:fld>
            <a:endParaRPr lang="en-US"/>
          </a:p>
        </p:txBody>
      </p:sp>
      <p:sp>
        <p:nvSpPr>
          <p:cNvPr id="12" name="Footer Placeholder 11">
            <a:extLst>
              <a:ext uri="{FF2B5EF4-FFF2-40B4-BE49-F238E27FC236}">
                <a16:creationId xmlns:a16="http://schemas.microsoft.com/office/drawing/2014/main" id="{FAF1B04F-FD6B-40C8-87A8-7E31BE90C16B}"/>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85F66B3F-8C79-49DD-9ACE-06BEC63E78C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528730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D30CB3C7-F09A-4F8C-BB20-35A91E90A78D}"/>
              </a:ext>
            </a:extLst>
          </p:cNvPr>
          <p:cNvSpPr>
            <a:spLocks noGrp="1"/>
          </p:cNvSpPr>
          <p:nvPr>
            <p:ph type="sldNum" sz="quarter" idx="5"/>
          </p:nvPr>
        </p:nvSpPr>
        <p:spPr/>
        <p:txBody>
          <a:bodyPr/>
          <a:lstStyle/>
          <a:p>
            <a:fld id="{5DDDC627-B9EF-4E1B-A08E-0B01717B08A9}" type="slidenum">
              <a:rPr lang="en-US" smtClean="0"/>
              <a:t>36</a:t>
            </a:fld>
            <a:endParaRPr lang="en-US"/>
          </a:p>
        </p:txBody>
      </p:sp>
      <p:sp>
        <p:nvSpPr>
          <p:cNvPr id="12" name="Footer Placeholder 11">
            <a:extLst>
              <a:ext uri="{FF2B5EF4-FFF2-40B4-BE49-F238E27FC236}">
                <a16:creationId xmlns:a16="http://schemas.microsoft.com/office/drawing/2014/main" id="{36594871-A80F-4964-AE12-2BF8EF76A2D2}"/>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EDF6EFC-0C8D-4086-915A-A2E9E075D39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36509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9DA491F9-D6EC-44F7-B2E4-BFB75FF7CC6F}"/>
              </a:ext>
            </a:extLst>
          </p:cNvPr>
          <p:cNvSpPr>
            <a:spLocks noGrp="1"/>
          </p:cNvSpPr>
          <p:nvPr>
            <p:ph type="sldNum" sz="quarter" idx="5"/>
          </p:nvPr>
        </p:nvSpPr>
        <p:spPr/>
        <p:txBody>
          <a:bodyPr/>
          <a:lstStyle/>
          <a:p>
            <a:fld id="{5DDDC627-B9EF-4E1B-A08E-0B01717B08A9}" type="slidenum">
              <a:rPr lang="en-US" smtClean="0"/>
              <a:t>37</a:t>
            </a:fld>
            <a:endParaRPr lang="en-US"/>
          </a:p>
        </p:txBody>
      </p:sp>
      <p:sp>
        <p:nvSpPr>
          <p:cNvPr id="12" name="Footer Placeholder 11">
            <a:extLst>
              <a:ext uri="{FF2B5EF4-FFF2-40B4-BE49-F238E27FC236}">
                <a16:creationId xmlns:a16="http://schemas.microsoft.com/office/drawing/2014/main" id="{FCDC9E9A-6ADB-4288-909A-C014553EAFC1}"/>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793EA8D-F0A5-4C87-98C4-B01941A5FB49}"/>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6905975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B241F470-26E7-48D0-BA3C-A36E298BF47F}"/>
              </a:ext>
            </a:extLst>
          </p:cNvPr>
          <p:cNvSpPr>
            <a:spLocks noGrp="1"/>
          </p:cNvSpPr>
          <p:nvPr>
            <p:ph type="sldNum" sz="quarter" idx="5"/>
          </p:nvPr>
        </p:nvSpPr>
        <p:spPr/>
        <p:txBody>
          <a:bodyPr/>
          <a:lstStyle/>
          <a:p>
            <a:fld id="{5DDDC627-B9EF-4E1B-A08E-0B01717B08A9}" type="slidenum">
              <a:rPr lang="en-US" smtClean="0"/>
              <a:t>38</a:t>
            </a:fld>
            <a:endParaRPr lang="en-US"/>
          </a:p>
        </p:txBody>
      </p:sp>
      <p:sp>
        <p:nvSpPr>
          <p:cNvPr id="12" name="Footer Placeholder 11">
            <a:extLst>
              <a:ext uri="{FF2B5EF4-FFF2-40B4-BE49-F238E27FC236}">
                <a16:creationId xmlns:a16="http://schemas.microsoft.com/office/drawing/2014/main" id="{09669B60-033F-4F5E-8A62-D552D2D02796}"/>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C4F87EC-944E-4731-B089-652439009C17}"/>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078470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295050FC-9D8A-4675-BF70-CA8753F0A0E4}"/>
              </a:ext>
            </a:extLst>
          </p:cNvPr>
          <p:cNvSpPr>
            <a:spLocks noGrp="1"/>
          </p:cNvSpPr>
          <p:nvPr>
            <p:ph type="sldNum" sz="quarter" idx="5"/>
          </p:nvPr>
        </p:nvSpPr>
        <p:spPr/>
        <p:txBody>
          <a:bodyPr/>
          <a:lstStyle/>
          <a:p>
            <a:fld id="{5DDDC627-B9EF-4E1B-A08E-0B01717B08A9}" type="slidenum">
              <a:rPr lang="en-US" smtClean="0"/>
              <a:t>39</a:t>
            </a:fld>
            <a:endParaRPr lang="en-US"/>
          </a:p>
        </p:txBody>
      </p:sp>
      <p:sp>
        <p:nvSpPr>
          <p:cNvPr id="12" name="Footer Placeholder 11">
            <a:extLst>
              <a:ext uri="{FF2B5EF4-FFF2-40B4-BE49-F238E27FC236}">
                <a16:creationId xmlns:a16="http://schemas.microsoft.com/office/drawing/2014/main" id="{97C00918-93B7-4C8B-9CB4-7C884EC61E6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2547CC70-5D66-4E3A-9FE5-273CE6F2136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61009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5565AA17-58C0-4E4F-98BD-B2A5A9655BD1}"/>
              </a:ext>
            </a:extLst>
          </p:cNvPr>
          <p:cNvSpPr>
            <a:spLocks noGrp="1"/>
          </p:cNvSpPr>
          <p:nvPr>
            <p:ph type="sldNum" sz="quarter" idx="5"/>
          </p:nvPr>
        </p:nvSpPr>
        <p:spPr/>
        <p:txBody>
          <a:bodyPr/>
          <a:lstStyle/>
          <a:p>
            <a:fld id="{5DDDC627-B9EF-4E1B-A08E-0B01717B08A9}" type="slidenum">
              <a:rPr lang="en-US" smtClean="0"/>
              <a:t>4</a:t>
            </a:fld>
            <a:endParaRPr lang="en-US"/>
          </a:p>
        </p:txBody>
      </p:sp>
      <p:sp>
        <p:nvSpPr>
          <p:cNvPr id="10" name="Footer Placeholder 9">
            <a:extLst>
              <a:ext uri="{FF2B5EF4-FFF2-40B4-BE49-F238E27FC236}">
                <a16:creationId xmlns:a16="http://schemas.microsoft.com/office/drawing/2014/main" id="{CCB3BB06-28A5-4202-96AF-D2AA347A6006}"/>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9C0FC38B-E48F-4F04-8148-1FD0975DA3E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296618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41050D6E-AEDD-4FEF-A292-61959E3A622B}"/>
              </a:ext>
            </a:extLst>
          </p:cNvPr>
          <p:cNvSpPr>
            <a:spLocks noGrp="1"/>
          </p:cNvSpPr>
          <p:nvPr>
            <p:ph type="sldNum" sz="quarter" idx="5"/>
          </p:nvPr>
        </p:nvSpPr>
        <p:spPr/>
        <p:txBody>
          <a:bodyPr/>
          <a:lstStyle/>
          <a:p>
            <a:fld id="{5DDDC627-B9EF-4E1B-A08E-0B01717B08A9}" type="slidenum">
              <a:rPr lang="en-US" smtClean="0"/>
              <a:t>40</a:t>
            </a:fld>
            <a:endParaRPr lang="en-US"/>
          </a:p>
        </p:txBody>
      </p:sp>
      <p:sp>
        <p:nvSpPr>
          <p:cNvPr id="12" name="Footer Placeholder 11">
            <a:extLst>
              <a:ext uri="{FF2B5EF4-FFF2-40B4-BE49-F238E27FC236}">
                <a16:creationId xmlns:a16="http://schemas.microsoft.com/office/drawing/2014/main" id="{28019553-131D-40D6-A2DD-E8876FAFD07A}"/>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605B293E-251B-48E2-BCFC-E3342DA5242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090595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67CB0CB6-88CF-42E6-93FB-134B2D60BD7C}"/>
              </a:ext>
            </a:extLst>
          </p:cNvPr>
          <p:cNvSpPr>
            <a:spLocks noGrp="1"/>
          </p:cNvSpPr>
          <p:nvPr>
            <p:ph type="sldNum" sz="quarter" idx="5"/>
          </p:nvPr>
        </p:nvSpPr>
        <p:spPr/>
        <p:txBody>
          <a:bodyPr/>
          <a:lstStyle/>
          <a:p>
            <a:fld id="{5DDDC627-B9EF-4E1B-A08E-0B01717B08A9}" type="slidenum">
              <a:rPr lang="en-US" smtClean="0"/>
              <a:t>41</a:t>
            </a:fld>
            <a:endParaRPr lang="en-US"/>
          </a:p>
        </p:txBody>
      </p:sp>
      <p:sp>
        <p:nvSpPr>
          <p:cNvPr id="12" name="Footer Placeholder 11">
            <a:extLst>
              <a:ext uri="{FF2B5EF4-FFF2-40B4-BE49-F238E27FC236}">
                <a16:creationId xmlns:a16="http://schemas.microsoft.com/office/drawing/2014/main" id="{B8CBF08E-6175-4429-B6F7-F43F771FF401}"/>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9C8FDF05-A7D1-424A-A936-4FB082A73AC7}"/>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06544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D3B5CAE3-96A1-420E-B2C8-262909385C77}"/>
              </a:ext>
            </a:extLst>
          </p:cNvPr>
          <p:cNvSpPr>
            <a:spLocks noGrp="1"/>
          </p:cNvSpPr>
          <p:nvPr>
            <p:ph type="sldNum" sz="quarter" idx="5"/>
          </p:nvPr>
        </p:nvSpPr>
        <p:spPr/>
        <p:txBody>
          <a:bodyPr/>
          <a:lstStyle/>
          <a:p>
            <a:fld id="{5DDDC627-B9EF-4E1B-A08E-0B01717B08A9}" type="slidenum">
              <a:rPr lang="en-US" smtClean="0"/>
              <a:t>42</a:t>
            </a:fld>
            <a:endParaRPr lang="en-US"/>
          </a:p>
        </p:txBody>
      </p:sp>
      <p:sp>
        <p:nvSpPr>
          <p:cNvPr id="12" name="Footer Placeholder 11">
            <a:extLst>
              <a:ext uri="{FF2B5EF4-FFF2-40B4-BE49-F238E27FC236}">
                <a16:creationId xmlns:a16="http://schemas.microsoft.com/office/drawing/2014/main" id="{82EA46E1-F460-41CB-BB76-34CAF85050CF}"/>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528BB96E-EC23-44A4-AEB4-20E281D84E1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5658756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08D7E585-E973-44B3-AA09-C4B2B53D1832}"/>
              </a:ext>
            </a:extLst>
          </p:cNvPr>
          <p:cNvSpPr>
            <a:spLocks noGrp="1"/>
          </p:cNvSpPr>
          <p:nvPr>
            <p:ph type="sldNum" sz="quarter" idx="5"/>
          </p:nvPr>
        </p:nvSpPr>
        <p:spPr/>
        <p:txBody>
          <a:bodyPr/>
          <a:lstStyle/>
          <a:p>
            <a:fld id="{5DDDC627-B9EF-4E1B-A08E-0B01717B08A9}" type="slidenum">
              <a:rPr lang="en-US" smtClean="0"/>
              <a:t>43</a:t>
            </a:fld>
            <a:endParaRPr lang="en-US"/>
          </a:p>
        </p:txBody>
      </p:sp>
      <p:sp>
        <p:nvSpPr>
          <p:cNvPr id="12" name="Footer Placeholder 11">
            <a:extLst>
              <a:ext uri="{FF2B5EF4-FFF2-40B4-BE49-F238E27FC236}">
                <a16:creationId xmlns:a16="http://schemas.microsoft.com/office/drawing/2014/main" id="{11CAF779-4FFC-4B93-B6C6-D9C8B53B6E5F}"/>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77998C51-2F11-42F5-9C1F-E5BEF23FC848}"/>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307377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1D518982-52E1-4289-87DB-3A0128BDD73C}"/>
              </a:ext>
            </a:extLst>
          </p:cNvPr>
          <p:cNvSpPr>
            <a:spLocks noGrp="1"/>
          </p:cNvSpPr>
          <p:nvPr>
            <p:ph type="sldNum" sz="quarter" idx="5"/>
          </p:nvPr>
        </p:nvSpPr>
        <p:spPr/>
        <p:txBody>
          <a:bodyPr/>
          <a:lstStyle/>
          <a:p>
            <a:fld id="{5DDDC627-B9EF-4E1B-A08E-0B01717B08A9}" type="slidenum">
              <a:rPr lang="en-US" smtClean="0"/>
              <a:t>44</a:t>
            </a:fld>
            <a:endParaRPr lang="en-US"/>
          </a:p>
        </p:txBody>
      </p:sp>
      <p:sp>
        <p:nvSpPr>
          <p:cNvPr id="12" name="Footer Placeholder 11">
            <a:extLst>
              <a:ext uri="{FF2B5EF4-FFF2-40B4-BE49-F238E27FC236}">
                <a16:creationId xmlns:a16="http://schemas.microsoft.com/office/drawing/2014/main" id="{CAC1963C-9793-412F-9FB0-7CD75857F237}"/>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8C413EDB-7DB5-453F-AABE-4268B39EFD46}"/>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811670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FB647E92-6F11-461F-9794-96746E3AF384}"/>
              </a:ext>
            </a:extLst>
          </p:cNvPr>
          <p:cNvSpPr>
            <a:spLocks noGrp="1"/>
          </p:cNvSpPr>
          <p:nvPr>
            <p:ph type="sldNum" sz="quarter" idx="5"/>
          </p:nvPr>
        </p:nvSpPr>
        <p:spPr/>
        <p:txBody>
          <a:bodyPr/>
          <a:lstStyle/>
          <a:p>
            <a:fld id="{5DDDC627-B9EF-4E1B-A08E-0B01717B08A9}" type="slidenum">
              <a:rPr lang="en-US" smtClean="0"/>
              <a:t>45</a:t>
            </a:fld>
            <a:endParaRPr lang="en-US"/>
          </a:p>
        </p:txBody>
      </p:sp>
      <p:sp>
        <p:nvSpPr>
          <p:cNvPr id="12" name="Footer Placeholder 11">
            <a:extLst>
              <a:ext uri="{FF2B5EF4-FFF2-40B4-BE49-F238E27FC236}">
                <a16:creationId xmlns:a16="http://schemas.microsoft.com/office/drawing/2014/main" id="{01BE6206-6B77-461F-AFCE-269ED1EF4643}"/>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84601CA6-5FF4-49C4-99B9-51E6AB6C0793}"/>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88658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5A0D3D9F-EB91-46C2-80BC-B7253B14336F}"/>
              </a:ext>
            </a:extLst>
          </p:cNvPr>
          <p:cNvSpPr>
            <a:spLocks noGrp="1"/>
          </p:cNvSpPr>
          <p:nvPr>
            <p:ph type="sldNum" sz="quarter" idx="5"/>
          </p:nvPr>
        </p:nvSpPr>
        <p:spPr/>
        <p:txBody>
          <a:bodyPr/>
          <a:lstStyle/>
          <a:p>
            <a:fld id="{5DDDC627-B9EF-4E1B-A08E-0B01717B08A9}" type="slidenum">
              <a:rPr lang="en-US" smtClean="0"/>
              <a:t>46</a:t>
            </a:fld>
            <a:endParaRPr lang="en-US"/>
          </a:p>
        </p:txBody>
      </p:sp>
      <p:sp>
        <p:nvSpPr>
          <p:cNvPr id="12" name="Footer Placeholder 11">
            <a:extLst>
              <a:ext uri="{FF2B5EF4-FFF2-40B4-BE49-F238E27FC236}">
                <a16:creationId xmlns:a16="http://schemas.microsoft.com/office/drawing/2014/main" id="{13A28457-AF7D-40D5-98A8-3400E07173E1}"/>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21CD42A9-659E-47B8-8E72-A2165C18C59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2267818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4B86643B-4048-4452-837B-C3A0707F9CE0}"/>
              </a:ext>
            </a:extLst>
          </p:cNvPr>
          <p:cNvSpPr>
            <a:spLocks noGrp="1"/>
          </p:cNvSpPr>
          <p:nvPr>
            <p:ph type="sldNum" sz="quarter" idx="5"/>
          </p:nvPr>
        </p:nvSpPr>
        <p:spPr/>
        <p:txBody>
          <a:bodyPr/>
          <a:lstStyle/>
          <a:p>
            <a:fld id="{5DDDC627-B9EF-4E1B-A08E-0B01717B08A9}" type="slidenum">
              <a:rPr lang="en-US" smtClean="0"/>
              <a:t>47</a:t>
            </a:fld>
            <a:endParaRPr lang="en-US"/>
          </a:p>
        </p:txBody>
      </p:sp>
      <p:sp>
        <p:nvSpPr>
          <p:cNvPr id="12" name="Footer Placeholder 11">
            <a:extLst>
              <a:ext uri="{FF2B5EF4-FFF2-40B4-BE49-F238E27FC236}">
                <a16:creationId xmlns:a16="http://schemas.microsoft.com/office/drawing/2014/main" id="{EB3D106A-3B7B-4DC7-B9D3-E56116CD2D2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A6B43FA-D771-4CD5-AF06-2A4C022E1B1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669251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673AE184-ABFD-4999-A490-11C2F5B5FC31}"/>
              </a:ext>
            </a:extLst>
          </p:cNvPr>
          <p:cNvSpPr>
            <a:spLocks noGrp="1"/>
          </p:cNvSpPr>
          <p:nvPr>
            <p:ph type="sldNum" sz="quarter" idx="5"/>
          </p:nvPr>
        </p:nvSpPr>
        <p:spPr/>
        <p:txBody>
          <a:bodyPr/>
          <a:lstStyle/>
          <a:p>
            <a:fld id="{5DDDC627-B9EF-4E1B-A08E-0B01717B08A9}" type="slidenum">
              <a:rPr lang="en-US" smtClean="0"/>
              <a:t>48</a:t>
            </a:fld>
            <a:endParaRPr lang="en-US"/>
          </a:p>
        </p:txBody>
      </p:sp>
      <p:sp>
        <p:nvSpPr>
          <p:cNvPr id="12" name="Footer Placeholder 11">
            <a:extLst>
              <a:ext uri="{FF2B5EF4-FFF2-40B4-BE49-F238E27FC236}">
                <a16:creationId xmlns:a16="http://schemas.microsoft.com/office/drawing/2014/main" id="{1D06B5FE-F3AC-42D9-8D18-FD261B4C3960}"/>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16695A1F-6326-4E5E-AC5B-6CAB4F6D533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3475826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06BC0E09-C22B-4E1E-9F38-94C054B1982E}"/>
              </a:ext>
            </a:extLst>
          </p:cNvPr>
          <p:cNvSpPr>
            <a:spLocks noGrp="1"/>
          </p:cNvSpPr>
          <p:nvPr>
            <p:ph type="sldNum" sz="quarter" idx="5"/>
          </p:nvPr>
        </p:nvSpPr>
        <p:spPr/>
        <p:txBody>
          <a:bodyPr/>
          <a:lstStyle/>
          <a:p>
            <a:fld id="{5DDDC627-B9EF-4E1B-A08E-0B01717B08A9}" type="slidenum">
              <a:rPr lang="en-US" smtClean="0"/>
              <a:t>49</a:t>
            </a:fld>
            <a:endParaRPr lang="en-US"/>
          </a:p>
        </p:txBody>
      </p:sp>
      <p:sp>
        <p:nvSpPr>
          <p:cNvPr id="12" name="Footer Placeholder 11">
            <a:extLst>
              <a:ext uri="{FF2B5EF4-FFF2-40B4-BE49-F238E27FC236}">
                <a16:creationId xmlns:a16="http://schemas.microsoft.com/office/drawing/2014/main" id="{35A9F807-7AB6-4740-ACC5-EDA65242FC2B}"/>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EFD1665-5253-4856-8587-E55A85E7CD5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19195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F7E18915-B5AF-418D-AA6F-F2B20F2D3ACB}"/>
              </a:ext>
            </a:extLst>
          </p:cNvPr>
          <p:cNvSpPr>
            <a:spLocks noGrp="1"/>
          </p:cNvSpPr>
          <p:nvPr>
            <p:ph type="sldNum" sz="quarter" idx="5"/>
          </p:nvPr>
        </p:nvSpPr>
        <p:spPr/>
        <p:txBody>
          <a:bodyPr/>
          <a:lstStyle/>
          <a:p>
            <a:fld id="{5DDDC627-B9EF-4E1B-A08E-0B01717B08A9}" type="slidenum">
              <a:rPr lang="en-US" smtClean="0"/>
              <a:t>5</a:t>
            </a:fld>
            <a:endParaRPr lang="en-US"/>
          </a:p>
        </p:txBody>
      </p:sp>
      <p:sp>
        <p:nvSpPr>
          <p:cNvPr id="10" name="Footer Placeholder 9">
            <a:extLst>
              <a:ext uri="{FF2B5EF4-FFF2-40B4-BE49-F238E27FC236}">
                <a16:creationId xmlns:a16="http://schemas.microsoft.com/office/drawing/2014/main" id="{D986C9DF-FC61-4858-A443-D50201E7FB73}"/>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0B5D795B-0BB4-4091-86AB-408E32B30FE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5403534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4B17B26E-BD01-45AA-8F98-BB14DD0DA449}"/>
              </a:ext>
            </a:extLst>
          </p:cNvPr>
          <p:cNvSpPr>
            <a:spLocks noGrp="1"/>
          </p:cNvSpPr>
          <p:nvPr>
            <p:ph type="sldNum" sz="quarter" idx="5"/>
          </p:nvPr>
        </p:nvSpPr>
        <p:spPr/>
        <p:txBody>
          <a:bodyPr/>
          <a:lstStyle/>
          <a:p>
            <a:fld id="{5DDDC627-B9EF-4E1B-A08E-0B01717B08A9}" type="slidenum">
              <a:rPr lang="en-US" smtClean="0"/>
              <a:t>50</a:t>
            </a:fld>
            <a:endParaRPr lang="en-US"/>
          </a:p>
        </p:txBody>
      </p:sp>
      <p:sp>
        <p:nvSpPr>
          <p:cNvPr id="12" name="Footer Placeholder 11">
            <a:extLst>
              <a:ext uri="{FF2B5EF4-FFF2-40B4-BE49-F238E27FC236}">
                <a16:creationId xmlns:a16="http://schemas.microsoft.com/office/drawing/2014/main" id="{5BDBB727-F984-448A-A62F-3527E72AF5D0}"/>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286A3072-402E-44D8-95A2-BDD64540113C}"/>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162639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BF378984-7A8B-4FD4-A4D1-704E15A733CC}"/>
              </a:ext>
            </a:extLst>
          </p:cNvPr>
          <p:cNvSpPr>
            <a:spLocks noGrp="1"/>
          </p:cNvSpPr>
          <p:nvPr>
            <p:ph type="sldNum" sz="quarter" idx="5"/>
          </p:nvPr>
        </p:nvSpPr>
        <p:spPr/>
        <p:txBody>
          <a:bodyPr/>
          <a:lstStyle/>
          <a:p>
            <a:fld id="{5DDDC627-B9EF-4E1B-A08E-0B01717B08A9}" type="slidenum">
              <a:rPr lang="en-US" smtClean="0"/>
              <a:t>51</a:t>
            </a:fld>
            <a:endParaRPr lang="en-US"/>
          </a:p>
        </p:txBody>
      </p:sp>
      <p:sp>
        <p:nvSpPr>
          <p:cNvPr id="12" name="Footer Placeholder 11">
            <a:extLst>
              <a:ext uri="{FF2B5EF4-FFF2-40B4-BE49-F238E27FC236}">
                <a16:creationId xmlns:a16="http://schemas.microsoft.com/office/drawing/2014/main" id="{AE38AECA-C02A-47D3-82ED-FE83C87B0CF6}"/>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922C193F-0E2D-43B9-89AE-7F1CD168D4FD}"/>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8474099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88E9907E-74AA-4FEE-ADA8-279D6E913134}"/>
              </a:ext>
            </a:extLst>
          </p:cNvPr>
          <p:cNvSpPr>
            <a:spLocks noGrp="1"/>
          </p:cNvSpPr>
          <p:nvPr>
            <p:ph type="sldNum" sz="quarter" idx="5"/>
          </p:nvPr>
        </p:nvSpPr>
        <p:spPr/>
        <p:txBody>
          <a:bodyPr/>
          <a:lstStyle/>
          <a:p>
            <a:fld id="{5DDDC627-B9EF-4E1B-A08E-0B01717B08A9}" type="slidenum">
              <a:rPr lang="en-US" smtClean="0"/>
              <a:t>52</a:t>
            </a:fld>
            <a:endParaRPr lang="en-US"/>
          </a:p>
        </p:txBody>
      </p:sp>
      <p:sp>
        <p:nvSpPr>
          <p:cNvPr id="12" name="Footer Placeholder 11">
            <a:extLst>
              <a:ext uri="{FF2B5EF4-FFF2-40B4-BE49-F238E27FC236}">
                <a16:creationId xmlns:a16="http://schemas.microsoft.com/office/drawing/2014/main" id="{32CFDAC8-06CA-421A-8C73-A8DA64790824}"/>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207EC4F1-D266-4F47-98D6-A936544B26A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6895490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E1F837F1-B767-491B-93B4-3310F504709C}"/>
              </a:ext>
            </a:extLst>
          </p:cNvPr>
          <p:cNvSpPr>
            <a:spLocks noGrp="1"/>
          </p:cNvSpPr>
          <p:nvPr>
            <p:ph type="sldNum" sz="quarter" idx="5"/>
          </p:nvPr>
        </p:nvSpPr>
        <p:spPr/>
        <p:txBody>
          <a:bodyPr/>
          <a:lstStyle/>
          <a:p>
            <a:fld id="{5DDDC627-B9EF-4E1B-A08E-0B01717B08A9}" type="slidenum">
              <a:rPr lang="en-US" smtClean="0"/>
              <a:t>53</a:t>
            </a:fld>
            <a:endParaRPr lang="en-US"/>
          </a:p>
        </p:txBody>
      </p:sp>
      <p:sp>
        <p:nvSpPr>
          <p:cNvPr id="12" name="Footer Placeholder 11">
            <a:extLst>
              <a:ext uri="{FF2B5EF4-FFF2-40B4-BE49-F238E27FC236}">
                <a16:creationId xmlns:a16="http://schemas.microsoft.com/office/drawing/2014/main" id="{1FBD3291-F9DD-4231-B1DD-E0B1AEF1AEEB}"/>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7C5008BD-6C9E-48D8-A1CA-9B0CA2528BAB}"/>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139578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A2F333D6-7F71-4003-BB57-1F93441342CE}"/>
              </a:ext>
            </a:extLst>
          </p:cNvPr>
          <p:cNvSpPr>
            <a:spLocks noGrp="1"/>
          </p:cNvSpPr>
          <p:nvPr>
            <p:ph type="sldNum" sz="quarter" idx="5"/>
          </p:nvPr>
        </p:nvSpPr>
        <p:spPr/>
        <p:txBody>
          <a:bodyPr/>
          <a:lstStyle/>
          <a:p>
            <a:fld id="{5DDDC627-B9EF-4E1B-A08E-0B01717B08A9}" type="slidenum">
              <a:rPr lang="en-US" smtClean="0"/>
              <a:t>54</a:t>
            </a:fld>
            <a:endParaRPr lang="en-US"/>
          </a:p>
        </p:txBody>
      </p:sp>
      <p:sp>
        <p:nvSpPr>
          <p:cNvPr id="12" name="Footer Placeholder 11">
            <a:extLst>
              <a:ext uri="{FF2B5EF4-FFF2-40B4-BE49-F238E27FC236}">
                <a16:creationId xmlns:a16="http://schemas.microsoft.com/office/drawing/2014/main" id="{9AC47382-6F77-4963-A4D7-70773EA9223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175A1B7C-AC13-4FC4-B397-37711D6DE5C9}"/>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844173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0352FB75-69FB-4756-BB6A-86CC4769CA29}"/>
              </a:ext>
            </a:extLst>
          </p:cNvPr>
          <p:cNvSpPr>
            <a:spLocks noGrp="1"/>
          </p:cNvSpPr>
          <p:nvPr>
            <p:ph type="sldNum" sz="quarter" idx="5"/>
          </p:nvPr>
        </p:nvSpPr>
        <p:spPr/>
        <p:txBody>
          <a:bodyPr/>
          <a:lstStyle/>
          <a:p>
            <a:fld id="{5DDDC627-B9EF-4E1B-A08E-0B01717B08A9}" type="slidenum">
              <a:rPr lang="en-US" smtClean="0"/>
              <a:t>55</a:t>
            </a:fld>
            <a:endParaRPr lang="en-US"/>
          </a:p>
        </p:txBody>
      </p:sp>
      <p:sp>
        <p:nvSpPr>
          <p:cNvPr id="12" name="Footer Placeholder 11">
            <a:extLst>
              <a:ext uri="{FF2B5EF4-FFF2-40B4-BE49-F238E27FC236}">
                <a16:creationId xmlns:a16="http://schemas.microsoft.com/office/drawing/2014/main" id="{E15E80D5-5DFE-40D6-AB77-BE0CBDFDC8DB}"/>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35A9CE9D-C892-45AA-8EC5-B6AE9EB37DD3}"/>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176058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2 – Conditional (Edenic &amp; Mosaic)</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Edenic made with Adam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Mosaic made with Moses (as Israel’s representative)</a:t>
            </a:r>
          </a:p>
          <a:p>
            <a:endParaRPr lang="en-US" sz="1400" dirty="0"/>
          </a:p>
          <a:p>
            <a:r>
              <a:rPr lang="en-US" sz="1400" b="1" dirty="0"/>
              <a:t>6 – Unconditional </a:t>
            </a:r>
          </a:p>
          <a:p>
            <a:pPr lvl="1"/>
            <a:r>
              <a:rPr lang="en-US" sz="1400" b="1" dirty="0">
                <a:solidFill>
                  <a:srgbClr val="008000"/>
                </a:solidFill>
              </a:rPr>
              <a:t>2 – Unconditional &amp; Universal - Adamic &amp; Noahic</a:t>
            </a:r>
            <a:r>
              <a:rPr lang="en-US" sz="1400" dirty="0"/>
              <a:t> </a:t>
            </a:r>
          </a:p>
          <a:p>
            <a:pPr lvl="1"/>
            <a:r>
              <a:rPr lang="en-US" sz="1400" b="1" dirty="0">
                <a:solidFill>
                  <a:srgbClr val="9900FF"/>
                </a:solidFill>
              </a:rPr>
              <a:t>4 – Unconditional &amp; Unique to Israel – Abrahamic, Land, Davidic, &amp; New</a:t>
            </a:r>
          </a:p>
        </p:txBody>
      </p:sp>
      <p:sp>
        <p:nvSpPr>
          <p:cNvPr id="10" name="Slide Number Placeholder 9">
            <a:extLst>
              <a:ext uri="{FF2B5EF4-FFF2-40B4-BE49-F238E27FC236}">
                <a16:creationId xmlns:a16="http://schemas.microsoft.com/office/drawing/2014/main" id="{7BBD6505-8B2B-4BCD-AEA7-FE62DCD3E8C4}"/>
              </a:ext>
            </a:extLst>
          </p:cNvPr>
          <p:cNvSpPr>
            <a:spLocks noGrp="1"/>
          </p:cNvSpPr>
          <p:nvPr>
            <p:ph type="sldNum" sz="quarter" idx="5"/>
          </p:nvPr>
        </p:nvSpPr>
        <p:spPr/>
        <p:txBody>
          <a:bodyPr/>
          <a:lstStyle/>
          <a:p>
            <a:fld id="{5DDDC627-B9EF-4E1B-A08E-0B01717B08A9}" type="slidenum">
              <a:rPr lang="en-US" smtClean="0"/>
              <a:t>56</a:t>
            </a:fld>
            <a:endParaRPr lang="en-US"/>
          </a:p>
        </p:txBody>
      </p:sp>
      <p:sp>
        <p:nvSpPr>
          <p:cNvPr id="12" name="Footer Placeholder 11">
            <a:extLst>
              <a:ext uri="{FF2B5EF4-FFF2-40B4-BE49-F238E27FC236}">
                <a16:creationId xmlns:a16="http://schemas.microsoft.com/office/drawing/2014/main" id="{D0945C95-8DA2-4A01-A364-174A79910FC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ACD4B6D-36EF-4820-9113-180D4620CC1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1459530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D002BDC5-2AEA-4B05-96CE-81F6E1AF4229}"/>
              </a:ext>
            </a:extLst>
          </p:cNvPr>
          <p:cNvSpPr>
            <a:spLocks noGrp="1"/>
          </p:cNvSpPr>
          <p:nvPr>
            <p:ph type="sldNum" sz="quarter" idx="5"/>
          </p:nvPr>
        </p:nvSpPr>
        <p:spPr/>
        <p:txBody>
          <a:bodyPr/>
          <a:lstStyle/>
          <a:p>
            <a:fld id="{5DDDC627-B9EF-4E1B-A08E-0B01717B08A9}" type="slidenum">
              <a:rPr lang="en-US" smtClean="0"/>
              <a:t>57</a:t>
            </a:fld>
            <a:endParaRPr lang="en-US"/>
          </a:p>
        </p:txBody>
      </p:sp>
      <p:sp>
        <p:nvSpPr>
          <p:cNvPr id="12" name="Footer Placeholder 11">
            <a:extLst>
              <a:ext uri="{FF2B5EF4-FFF2-40B4-BE49-F238E27FC236}">
                <a16:creationId xmlns:a16="http://schemas.microsoft.com/office/drawing/2014/main" id="{33CA6E49-96E0-4736-BC3B-7548132A1CB9}"/>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4C78BB66-F384-49C0-A51C-D87C30CF885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5734910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51CBE6C9-89C5-4EF9-AA36-C80F6EF83776}"/>
              </a:ext>
            </a:extLst>
          </p:cNvPr>
          <p:cNvSpPr>
            <a:spLocks noGrp="1"/>
          </p:cNvSpPr>
          <p:nvPr>
            <p:ph type="sldNum" sz="quarter" idx="5"/>
          </p:nvPr>
        </p:nvSpPr>
        <p:spPr/>
        <p:txBody>
          <a:bodyPr/>
          <a:lstStyle/>
          <a:p>
            <a:fld id="{5DDDC627-B9EF-4E1B-A08E-0B01717B08A9}" type="slidenum">
              <a:rPr lang="en-US" smtClean="0"/>
              <a:t>58</a:t>
            </a:fld>
            <a:endParaRPr lang="en-US"/>
          </a:p>
        </p:txBody>
      </p:sp>
      <p:sp>
        <p:nvSpPr>
          <p:cNvPr id="12" name="Footer Placeholder 11">
            <a:extLst>
              <a:ext uri="{FF2B5EF4-FFF2-40B4-BE49-F238E27FC236}">
                <a16:creationId xmlns:a16="http://schemas.microsoft.com/office/drawing/2014/main" id="{8197B42F-75C0-4788-8D09-E5AA87AA98BA}"/>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695D0D32-BC9F-4B59-8740-DE45B92D7A3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789249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3CD2FC71-AC54-43C4-8033-D5C18A1D1FE9}"/>
              </a:ext>
            </a:extLst>
          </p:cNvPr>
          <p:cNvSpPr>
            <a:spLocks noGrp="1"/>
          </p:cNvSpPr>
          <p:nvPr>
            <p:ph type="sldNum" sz="quarter" idx="5"/>
          </p:nvPr>
        </p:nvSpPr>
        <p:spPr/>
        <p:txBody>
          <a:bodyPr/>
          <a:lstStyle/>
          <a:p>
            <a:fld id="{5DDDC627-B9EF-4E1B-A08E-0B01717B08A9}" type="slidenum">
              <a:rPr lang="en-US" smtClean="0"/>
              <a:t>59</a:t>
            </a:fld>
            <a:endParaRPr lang="en-US"/>
          </a:p>
        </p:txBody>
      </p:sp>
      <p:sp>
        <p:nvSpPr>
          <p:cNvPr id="12" name="Footer Placeholder 11">
            <a:extLst>
              <a:ext uri="{FF2B5EF4-FFF2-40B4-BE49-F238E27FC236}">
                <a16:creationId xmlns:a16="http://schemas.microsoft.com/office/drawing/2014/main" id="{2D2B715C-2E36-4C9B-9B09-57D74B1BD94F}"/>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92CA7F19-5802-4256-B58A-82752D1C6A83}"/>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58016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Sola scriptura ("by Scripture alone")</a:t>
            </a:r>
          </a:p>
          <a:p>
            <a:pPr marL="171450" indent="-171450">
              <a:buFont typeface="Arial" panose="020B0604020202020204" pitchFamily="34" charset="0"/>
              <a:buChar char="•"/>
            </a:pPr>
            <a:r>
              <a:rPr lang="en-US" sz="1400" dirty="0"/>
              <a:t>Sola fide ("by faith alone")</a:t>
            </a:r>
          </a:p>
          <a:p>
            <a:pPr marL="171450" indent="-171450">
              <a:buFont typeface="Arial" panose="020B0604020202020204" pitchFamily="34" charset="0"/>
              <a:buChar char="•"/>
            </a:pPr>
            <a:r>
              <a:rPr lang="en-US" sz="1400" dirty="0"/>
              <a:t>Sola gratia ("by grace alone")</a:t>
            </a:r>
          </a:p>
          <a:p>
            <a:pPr marL="171450" indent="-171450">
              <a:buFont typeface="Arial" panose="020B0604020202020204" pitchFamily="34" charset="0"/>
              <a:buChar char="•"/>
            </a:pPr>
            <a:r>
              <a:rPr lang="en-US" sz="1400" dirty="0"/>
              <a:t>Solus Christus or Solo Christo ("Christ alone" or "through Christ alone")</a:t>
            </a:r>
          </a:p>
          <a:p>
            <a:pPr marL="171450" indent="-171450">
              <a:buFont typeface="Arial" panose="020B0604020202020204" pitchFamily="34" charset="0"/>
              <a:buChar char="•"/>
            </a:pPr>
            <a:r>
              <a:rPr lang="en-US" sz="1400" dirty="0"/>
              <a:t>Soli Deo gloria ("glory to God alone")</a:t>
            </a:r>
          </a:p>
        </p:txBody>
      </p:sp>
      <p:sp>
        <p:nvSpPr>
          <p:cNvPr id="8" name="Slide Number Placeholder 7">
            <a:extLst>
              <a:ext uri="{FF2B5EF4-FFF2-40B4-BE49-F238E27FC236}">
                <a16:creationId xmlns:a16="http://schemas.microsoft.com/office/drawing/2014/main" id="{F28B9C3F-C4F7-4B53-98E8-CD856FCD635D}"/>
              </a:ext>
            </a:extLst>
          </p:cNvPr>
          <p:cNvSpPr>
            <a:spLocks noGrp="1"/>
          </p:cNvSpPr>
          <p:nvPr>
            <p:ph type="sldNum" sz="quarter" idx="5"/>
          </p:nvPr>
        </p:nvSpPr>
        <p:spPr/>
        <p:txBody>
          <a:bodyPr/>
          <a:lstStyle/>
          <a:p>
            <a:fld id="{5DDDC627-B9EF-4E1B-A08E-0B01717B08A9}" type="slidenum">
              <a:rPr lang="en-US" smtClean="0"/>
              <a:t>6</a:t>
            </a:fld>
            <a:endParaRPr lang="en-US"/>
          </a:p>
        </p:txBody>
      </p:sp>
      <p:sp>
        <p:nvSpPr>
          <p:cNvPr id="10" name="Footer Placeholder 9">
            <a:extLst>
              <a:ext uri="{FF2B5EF4-FFF2-40B4-BE49-F238E27FC236}">
                <a16:creationId xmlns:a16="http://schemas.microsoft.com/office/drawing/2014/main" id="{00775B96-46E3-4AE4-927A-0A832CE4543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B9A15B56-5837-46BE-B735-26FE87F055A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325597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E93479EF-94EA-48B6-86AB-0DAE8105D259}"/>
              </a:ext>
            </a:extLst>
          </p:cNvPr>
          <p:cNvSpPr>
            <a:spLocks noGrp="1"/>
          </p:cNvSpPr>
          <p:nvPr>
            <p:ph type="sldNum" sz="quarter" idx="5"/>
          </p:nvPr>
        </p:nvSpPr>
        <p:spPr/>
        <p:txBody>
          <a:bodyPr/>
          <a:lstStyle/>
          <a:p>
            <a:fld id="{5DDDC627-B9EF-4E1B-A08E-0B01717B08A9}" type="slidenum">
              <a:rPr lang="en-US" smtClean="0"/>
              <a:t>60</a:t>
            </a:fld>
            <a:endParaRPr lang="en-US"/>
          </a:p>
        </p:txBody>
      </p:sp>
      <p:sp>
        <p:nvSpPr>
          <p:cNvPr id="9" name="Footer Placeholder 8">
            <a:extLst>
              <a:ext uri="{FF2B5EF4-FFF2-40B4-BE49-F238E27FC236}">
                <a16:creationId xmlns:a16="http://schemas.microsoft.com/office/drawing/2014/main" id="{F73D93BB-8819-434F-B905-A1D445DFE58E}"/>
              </a:ext>
            </a:extLst>
          </p:cNvPr>
          <p:cNvSpPr>
            <a:spLocks noGrp="1"/>
          </p:cNvSpPr>
          <p:nvPr>
            <p:ph type="ftr" sz="quarter" idx="4"/>
          </p:nvPr>
        </p:nvSpPr>
        <p:spPr/>
        <p:txBody>
          <a:bodyPr/>
          <a:lstStyle/>
          <a:p>
            <a:r>
              <a:rPr lang="en-US"/>
              <a:t>Sugar Land Bible Church</a:t>
            </a:r>
          </a:p>
        </p:txBody>
      </p:sp>
      <p:sp>
        <p:nvSpPr>
          <p:cNvPr id="11" name="Header Placeholder 10">
            <a:extLst>
              <a:ext uri="{FF2B5EF4-FFF2-40B4-BE49-F238E27FC236}">
                <a16:creationId xmlns:a16="http://schemas.microsoft.com/office/drawing/2014/main" id="{9DFC9B33-07A6-4AE7-BE69-4DA4BEF99FC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4476126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577109F4-9D62-4A07-8564-02A0CB1AE791}"/>
              </a:ext>
            </a:extLst>
          </p:cNvPr>
          <p:cNvSpPr>
            <a:spLocks noGrp="1"/>
          </p:cNvSpPr>
          <p:nvPr>
            <p:ph type="sldNum" sz="quarter" idx="5"/>
          </p:nvPr>
        </p:nvSpPr>
        <p:spPr/>
        <p:txBody>
          <a:bodyPr/>
          <a:lstStyle/>
          <a:p>
            <a:fld id="{5DDDC627-B9EF-4E1B-A08E-0B01717B08A9}" type="slidenum">
              <a:rPr lang="en-US" smtClean="0"/>
              <a:t>61</a:t>
            </a:fld>
            <a:endParaRPr lang="en-US"/>
          </a:p>
        </p:txBody>
      </p:sp>
      <p:sp>
        <p:nvSpPr>
          <p:cNvPr id="12" name="Footer Placeholder 11">
            <a:extLst>
              <a:ext uri="{FF2B5EF4-FFF2-40B4-BE49-F238E27FC236}">
                <a16:creationId xmlns:a16="http://schemas.microsoft.com/office/drawing/2014/main" id="{20D1C8A9-BA20-4E09-98FB-CA018DC44542}"/>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D65E982-1FF0-4AC0-8624-F49AA33A30E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314444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5802491E-9AAF-4507-8EE8-F04FFF51A582}"/>
              </a:ext>
            </a:extLst>
          </p:cNvPr>
          <p:cNvSpPr>
            <a:spLocks noGrp="1"/>
          </p:cNvSpPr>
          <p:nvPr>
            <p:ph type="sldNum" sz="quarter" idx="5"/>
          </p:nvPr>
        </p:nvSpPr>
        <p:spPr/>
        <p:txBody>
          <a:bodyPr/>
          <a:lstStyle/>
          <a:p>
            <a:fld id="{5DDDC627-B9EF-4E1B-A08E-0B01717B08A9}" type="slidenum">
              <a:rPr lang="en-US" smtClean="0"/>
              <a:t>62</a:t>
            </a:fld>
            <a:endParaRPr lang="en-US"/>
          </a:p>
        </p:txBody>
      </p:sp>
      <p:sp>
        <p:nvSpPr>
          <p:cNvPr id="12" name="Footer Placeholder 11">
            <a:extLst>
              <a:ext uri="{FF2B5EF4-FFF2-40B4-BE49-F238E27FC236}">
                <a16:creationId xmlns:a16="http://schemas.microsoft.com/office/drawing/2014/main" id="{64B29142-282E-4FB7-B463-6177BA512B9E}"/>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59F8A14-12D9-4856-984F-0D7EF14FFC50}"/>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2986384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0BA30DCB-31CD-4B66-A8B8-3D70C1A62F17}"/>
              </a:ext>
            </a:extLst>
          </p:cNvPr>
          <p:cNvSpPr>
            <a:spLocks noGrp="1"/>
          </p:cNvSpPr>
          <p:nvPr>
            <p:ph type="sldNum" sz="quarter" idx="5"/>
          </p:nvPr>
        </p:nvSpPr>
        <p:spPr/>
        <p:txBody>
          <a:bodyPr/>
          <a:lstStyle/>
          <a:p>
            <a:fld id="{5DDDC627-B9EF-4E1B-A08E-0B01717B08A9}" type="slidenum">
              <a:rPr lang="en-US" smtClean="0"/>
              <a:t>63</a:t>
            </a:fld>
            <a:endParaRPr lang="en-US"/>
          </a:p>
        </p:txBody>
      </p:sp>
      <p:sp>
        <p:nvSpPr>
          <p:cNvPr id="9" name="Footer Placeholder 8">
            <a:extLst>
              <a:ext uri="{FF2B5EF4-FFF2-40B4-BE49-F238E27FC236}">
                <a16:creationId xmlns:a16="http://schemas.microsoft.com/office/drawing/2014/main" id="{B674F648-8513-43C7-82A8-F42E2B5D79DE}"/>
              </a:ext>
            </a:extLst>
          </p:cNvPr>
          <p:cNvSpPr>
            <a:spLocks noGrp="1"/>
          </p:cNvSpPr>
          <p:nvPr>
            <p:ph type="ftr" sz="quarter" idx="4"/>
          </p:nvPr>
        </p:nvSpPr>
        <p:spPr/>
        <p:txBody>
          <a:bodyPr/>
          <a:lstStyle/>
          <a:p>
            <a:r>
              <a:rPr lang="en-US"/>
              <a:t>Sugar Land Bible Church</a:t>
            </a:r>
          </a:p>
        </p:txBody>
      </p:sp>
      <p:sp>
        <p:nvSpPr>
          <p:cNvPr id="11" name="Header Placeholder 10">
            <a:extLst>
              <a:ext uri="{FF2B5EF4-FFF2-40B4-BE49-F238E27FC236}">
                <a16:creationId xmlns:a16="http://schemas.microsoft.com/office/drawing/2014/main" id="{9A6C3C90-7C4C-451C-9AF8-DC83B089DF3D}"/>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0583232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CF9F71D8-51EA-47F9-9D0E-4DBD41E42DF2}"/>
              </a:ext>
            </a:extLst>
          </p:cNvPr>
          <p:cNvSpPr>
            <a:spLocks noGrp="1"/>
          </p:cNvSpPr>
          <p:nvPr>
            <p:ph type="sldNum" sz="quarter" idx="5"/>
          </p:nvPr>
        </p:nvSpPr>
        <p:spPr/>
        <p:txBody>
          <a:bodyPr/>
          <a:lstStyle/>
          <a:p>
            <a:fld id="{5DDDC627-B9EF-4E1B-A08E-0B01717B08A9}" type="slidenum">
              <a:rPr lang="en-US" smtClean="0"/>
              <a:t>64</a:t>
            </a:fld>
            <a:endParaRPr lang="en-US"/>
          </a:p>
        </p:txBody>
      </p:sp>
      <p:sp>
        <p:nvSpPr>
          <p:cNvPr id="12" name="Footer Placeholder 11">
            <a:extLst>
              <a:ext uri="{FF2B5EF4-FFF2-40B4-BE49-F238E27FC236}">
                <a16:creationId xmlns:a16="http://schemas.microsoft.com/office/drawing/2014/main" id="{8BA70E24-9590-4508-83F6-5DDA81752227}"/>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845B9D8-434B-40E2-BB76-C05851E5726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5540942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AAF41AD5-ED0B-44E3-B807-F7EFB85CFC19}"/>
              </a:ext>
            </a:extLst>
          </p:cNvPr>
          <p:cNvSpPr>
            <a:spLocks noGrp="1"/>
          </p:cNvSpPr>
          <p:nvPr>
            <p:ph type="sldNum" sz="quarter" idx="5"/>
          </p:nvPr>
        </p:nvSpPr>
        <p:spPr/>
        <p:txBody>
          <a:bodyPr/>
          <a:lstStyle/>
          <a:p>
            <a:fld id="{5DDDC627-B9EF-4E1B-A08E-0B01717B08A9}" type="slidenum">
              <a:rPr lang="en-US" smtClean="0"/>
              <a:t>65</a:t>
            </a:fld>
            <a:endParaRPr lang="en-US"/>
          </a:p>
        </p:txBody>
      </p:sp>
      <p:sp>
        <p:nvSpPr>
          <p:cNvPr id="12" name="Footer Placeholder 11">
            <a:extLst>
              <a:ext uri="{FF2B5EF4-FFF2-40B4-BE49-F238E27FC236}">
                <a16:creationId xmlns:a16="http://schemas.microsoft.com/office/drawing/2014/main" id="{01DCAB51-D964-4668-85CE-EA06E8CDC31D}"/>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A48EEFC4-9946-442B-9945-F3F0B2EFEDB2}"/>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287783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8FD1F2A9-7760-4605-9F9C-E0955ED7CD5B}"/>
              </a:ext>
            </a:extLst>
          </p:cNvPr>
          <p:cNvSpPr>
            <a:spLocks noGrp="1"/>
          </p:cNvSpPr>
          <p:nvPr>
            <p:ph type="sldNum" sz="quarter" idx="5"/>
          </p:nvPr>
        </p:nvSpPr>
        <p:spPr/>
        <p:txBody>
          <a:bodyPr/>
          <a:lstStyle/>
          <a:p>
            <a:fld id="{5DDDC627-B9EF-4E1B-A08E-0B01717B08A9}" type="slidenum">
              <a:rPr lang="en-US" smtClean="0"/>
              <a:t>66</a:t>
            </a:fld>
            <a:endParaRPr lang="en-US"/>
          </a:p>
        </p:txBody>
      </p:sp>
      <p:sp>
        <p:nvSpPr>
          <p:cNvPr id="9" name="Footer Placeholder 8">
            <a:extLst>
              <a:ext uri="{FF2B5EF4-FFF2-40B4-BE49-F238E27FC236}">
                <a16:creationId xmlns:a16="http://schemas.microsoft.com/office/drawing/2014/main" id="{36B2F601-D15B-416D-8BF6-1153B2EE5F3F}"/>
              </a:ext>
            </a:extLst>
          </p:cNvPr>
          <p:cNvSpPr>
            <a:spLocks noGrp="1"/>
          </p:cNvSpPr>
          <p:nvPr>
            <p:ph type="ftr" sz="quarter" idx="4"/>
          </p:nvPr>
        </p:nvSpPr>
        <p:spPr/>
        <p:txBody>
          <a:bodyPr/>
          <a:lstStyle/>
          <a:p>
            <a:r>
              <a:rPr lang="en-US"/>
              <a:t>Sugar Land Bible Church</a:t>
            </a:r>
          </a:p>
        </p:txBody>
      </p:sp>
      <p:sp>
        <p:nvSpPr>
          <p:cNvPr id="11" name="Header Placeholder 10">
            <a:extLst>
              <a:ext uri="{FF2B5EF4-FFF2-40B4-BE49-F238E27FC236}">
                <a16:creationId xmlns:a16="http://schemas.microsoft.com/office/drawing/2014/main" id="{D23A5EEB-01D9-4DBE-8ECF-79159893D727}"/>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217564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AA878669-7D2B-46BC-82B6-00D327D0E62B}"/>
              </a:ext>
            </a:extLst>
          </p:cNvPr>
          <p:cNvSpPr>
            <a:spLocks noGrp="1"/>
          </p:cNvSpPr>
          <p:nvPr>
            <p:ph type="sldNum" sz="quarter" idx="5"/>
          </p:nvPr>
        </p:nvSpPr>
        <p:spPr/>
        <p:txBody>
          <a:bodyPr/>
          <a:lstStyle/>
          <a:p>
            <a:fld id="{5DDDC627-B9EF-4E1B-A08E-0B01717B08A9}" type="slidenum">
              <a:rPr lang="en-US" smtClean="0"/>
              <a:t>67</a:t>
            </a:fld>
            <a:endParaRPr lang="en-US"/>
          </a:p>
        </p:txBody>
      </p:sp>
      <p:sp>
        <p:nvSpPr>
          <p:cNvPr id="12" name="Footer Placeholder 11">
            <a:extLst>
              <a:ext uri="{FF2B5EF4-FFF2-40B4-BE49-F238E27FC236}">
                <a16:creationId xmlns:a16="http://schemas.microsoft.com/office/drawing/2014/main" id="{8CFD0EF4-701D-42C2-AC41-8FDC2823C937}"/>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C1FB397C-FBE0-4541-9740-12D202A141F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41631868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an elaboration of the “Great Nation” aspect of the Abrahamic Covenant which is an unconditional covenant.</a:t>
            </a:r>
          </a:p>
        </p:txBody>
      </p:sp>
      <p:sp>
        <p:nvSpPr>
          <p:cNvPr id="10" name="Slide Number Placeholder 9">
            <a:extLst>
              <a:ext uri="{FF2B5EF4-FFF2-40B4-BE49-F238E27FC236}">
                <a16:creationId xmlns:a16="http://schemas.microsoft.com/office/drawing/2014/main" id="{425001DD-731D-4EDF-A76C-D9D5D215BF8A}"/>
              </a:ext>
            </a:extLst>
          </p:cNvPr>
          <p:cNvSpPr>
            <a:spLocks noGrp="1"/>
          </p:cNvSpPr>
          <p:nvPr>
            <p:ph type="sldNum" sz="quarter" idx="5"/>
          </p:nvPr>
        </p:nvSpPr>
        <p:spPr/>
        <p:txBody>
          <a:bodyPr/>
          <a:lstStyle/>
          <a:p>
            <a:fld id="{5DDDC627-B9EF-4E1B-A08E-0B01717B08A9}" type="slidenum">
              <a:rPr lang="en-US" smtClean="0"/>
              <a:t>68</a:t>
            </a:fld>
            <a:endParaRPr lang="en-US"/>
          </a:p>
        </p:txBody>
      </p:sp>
      <p:sp>
        <p:nvSpPr>
          <p:cNvPr id="12" name="Footer Placeholder 11">
            <a:extLst>
              <a:ext uri="{FF2B5EF4-FFF2-40B4-BE49-F238E27FC236}">
                <a16:creationId xmlns:a16="http://schemas.microsoft.com/office/drawing/2014/main" id="{6D2BCB42-5297-4973-A3F2-CE42FEFEFD1A}"/>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8FB7CF40-463A-4636-A6B7-4273A68B94A8}"/>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8263791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is an elaboration of the first 7 aspects of the Abrahamic Covenant which is an unconditional covenant.</a:t>
            </a:r>
          </a:p>
          <a:p>
            <a:endParaRPr lang="en-US" dirty="0"/>
          </a:p>
        </p:txBody>
      </p:sp>
      <p:sp>
        <p:nvSpPr>
          <p:cNvPr id="10" name="Slide Number Placeholder 9">
            <a:extLst>
              <a:ext uri="{FF2B5EF4-FFF2-40B4-BE49-F238E27FC236}">
                <a16:creationId xmlns:a16="http://schemas.microsoft.com/office/drawing/2014/main" id="{EF58C9D0-C242-41BE-A3B3-0ED3529FF43D}"/>
              </a:ext>
            </a:extLst>
          </p:cNvPr>
          <p:cNvSpPr>
            <a:spLocks noGrp="1"/>
          </p:cNvSpPr>
          <p:nvPr>
            <p:ph type="sldNum" sz="quarter" idx="5"/>
          </p:nvPr>
        </p:nvSpPr>
        <p:spPr/>
        <p:txBody>
          <a:bodyPr/>
          <a:lstStyle/>
          <a:p>
            <a:fld id="{5DDDC627-B9EF-4E1B-A08E-0B01717B08A9}" type="slidenum">
              <a:rPr lang="en-US" smtClean="0"/>
              <a:t>69</a:t>
            </a:fld>
            <a:endParaRPr lang="en-US"/>
          </a:p>
        </p:txBody>
      </p:sp>
      <p:sp>
        <p:nvSpPr>
          <p:cNvPr id="12" name="Footer Placeholder 11">
            <a:extLst>
              <a:ext uri="{FF2B5EF4-FFF2-40B4-BE49-F238E27FC236}">
                <a16:creationId xmlns:a16="http://schemas.microsoft.com/office/drawing/2014/main" id="{28641C93-E336-4517-8A89-3E3D49051EFF}"/>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D1178F33-7438-4292-9649-4BFDA7CF3DAE}"/>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12268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A3EA627F-7558-4FA8-B44A-F7E252745C64}"/>
              </a:ext>
            </a:extLst>
          </p:cNvPr>
          <p:cNvSpPr>
            <a:spLocks noGrp="1"/>
          </p:cNvSpPr>
          <p:nvPr>
            <p:ph type="sldNum" sz="quarter" idx="5"/>
          </p:nvPr>
        </p:nvSpPr>
        <p:spPr/>
        <p:txBody>
          <a:bodyPr/>
          <a:lstStyle/>
          <a:p>
            <a:fld id="{5DDDC627-B9EF-4E1B-A08E-0B01717B08A9}" type="slidenum">
              <a:rPr lang="en-US" smtClean="0"/>
              <a:t>7</a:t>
            </a:fld>
            <a:endParaRPr lang="en-US"/>
          </a:p>
        </p:txBody>
      </p:sp>
      <p:sp>
        <p:nvSpPr>
          <p:cNvPr id="10" name="Footer Placeholder 9">
            <a:extLst>
              <a:ext uri="{FF2B5EF4-FFF2-40B4-BE49-F238E27FC236}">
                <a16:creationId xmlns:a16="http://schemas.microsoft.com/office/drawing/2014/main" id="{34914B09-6591-43FD-9CB3-803120BDD3AA}"/>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58D1F7E3-9D30-4A76-A40A-4D78851353EA}"/>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666278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10" name="Slide Number Placeholder 9">
            <a:extLst>
              <a:ext uri="{FF2B5EF4-FFF2-40B4-BE49-F238E27FC236}">
                <a16:creationId xmlns:a16="http://schemas.microsoft.com/office/drawing/2014/main" id="{DC43D579-3430-487B-A187-235816A56E33}"/>
              </a:ext>
            </a:extLst>
          </p:cNvPr>
          <p:cNvSpPr>
            <a:spLocks noGrp="1"/>
          </p:cNvSpPr>
          <p:nvPr>
            <p:ph type="sldNum" sz="quarter" idx="5"/>
          </p:nvPr>
        </p:nvSpPr>
        <p:spPr/>
        <p:txBody>
          <a:bodyPr/>
          <a:lstStyle/>
          <a:p>
            <a:fld id="{5DDDC627-B9EF-4E1B-A08E-0B01717B08A9}" type="slidenum">
              <a:rPr lang="en-US" smtClean="0"/>
              <a:t>70</a:t>
            </a:fld>
            <a:endParaRPr lang="en-US"/>
          </a:p>
        </p:txBody>
      </p:sp>
      <p:sp>
        <p:nvSpPr>
          <p:cNvPr id="12" name="Footer Placeholder 11">
            <a:extLst>
              <a:ext uri="{FF2B5EF4-FFF2-40B4-BE49-F238E27FC236}">
                <a16:creationId xmlns:a16="http://schemas.microsoft.com/office/drawing/2014/main" id="{B5755F3A-B5E2-45D2-80FA-3C16B9B511A6}"/>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52A20A84-03E3-4861-A5BD-49F08CEAFA5B}"/>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24354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0094A0B3-24D3-4F48-A1BA-58DC10E595AB}"/>
              </a:ext>
            </a:extLst>
          </p:cNvPr>
          <p:cNvSpPr>
            <a:spLocks noGrp="1"/>
          </p:cNvSpPr>
          <p:nvPr>
            <p:ph type="sldNum" sz="quarter" idx="5"/>
          </p:nvPr>
        </p:nvSpPr>
        <p:spPr/>
        <p:txBody>
          <a:bodyPr/>
          <a:lstStyle/>
          <a:p>
            <a:fld id="{5DDDC627-B9EF-4E1B-A08E-0B01717B08A9}" type="slidenum">
              <a:rPr lang="en-US" smtClean="0"/>
              <a:t>71</a:t>
            </a:fld>
            <a:endParaRPr lang="en-US"/>
          </a:p>
        </p:txBody>
      </p:sp>
      <p:sp>
        <p:nvSpPr>
          <p:cNvPr id="12" name="Footer Placeholder 11">
            <a:extLst>
              <a:ext uri="{FF2B5EF4-FFF2-40B4-BE49-F238E27FC236}">
                <a16:creationId xmlns:a16="http://schemas.microsoft.com/office/drawing/2014/main" id="{A60A74C9-7C78-485D-B19D-A5EF14245CA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3916901A-56CC-4DE3-BBE0-73E82EB6F86F}"/>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1277817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4832838D-0C8E-4BFD-9100-4070133E2C1A}"/>
              </a:ext>
            </a:extLst>
          </p:cNvPr>
          <p:cNvSpPr>
            <a:spLocks noGrp="1"/>
          </p:cNvSpPr>
          <p:nvPr>
            <p:ph type="sldNum" sz="quarter" idx="5"/>
          </p:nvPr>
        </p:nvSpPr>
        <p:spPr/>
        <p:txBody>
          <a:bodyPr/>
          <a:lstStyle/>
          <a:p>
            <a:fld id="{5DDDC627-B9EF-4E1B-A08E-0B01717B08A9}" type="slidenum">
              <a:rPr lang="en-US" smtClean="0"/>
              <a:t>72</a:t>
            </a:fld>
            <a:endParaRPr lang="en-US"/>
          </a:p>
        </p:txBody>
      </p:sp>
      <p:sp>
        <p:nvSpPr>
          <p:cNvPr id="12" name="Footer Placeholder 11">
            <a:extLst>
              <a:ext uri="{FF2B5EF4-FFF2-40B4-BE49-F238E27FC236}">
                <a16:creationId xmlns:a16="http://schemas.microsoft.com/office/drawing/2014/main" id="{F1225C0C-3346-47D1-A07D-BA420025ACD7}"/>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41D00144-F734-4AEE-A80A-4CEC3D91C835}"/>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11217443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2 – Conditional (Edenic &amp; Mosaic)</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Edenic made with Adam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Mosaic made with Moses (as Israel’s representative)</a:t>
            </a:r>
          </a:p>
          <a:p>
            <a:endParaRPr lang="en-US" sz="1400" dirty="0"/>
          </a:p>
          <a:p>
            <a:r>
              <a:rPr lang="en-US" sz="1400" b="1" dirty="0"/>
              <a:t>6 – Unconditional </a:t>
            </a:r>
          </a:p>
          <a:p>
            <a:pPr lvl="1"/>
            <a:r>
              <a:rPr lang="en-US" sz="1400" b="1" dirty="0">
                <a:solidFill>
                  <a:srgbClr val="008000"/>
                </a:solidFill>
              </a:rPr>
              <a:t>2 – Unconditional &amp; Universal - Adamic &amp; Noahic</a:t>
            </a:r>
            <a:r>
              <a:rPr lang="en-US" sz="1400" dirty="0"/>
              <a:t> </a:t>
            </a:r>
          </a:p>
          <a:p>
            <a:pPr lvl="1"/>
            <a:r>
              <a:rPr lang="en-US" sz="1400" b="1" dirty="0">
                <a:solidFill>
                  <a:srgbClr val="9900FF"/>
                </a:solidFill>
              </a:rPr>
              <a:t>4 – Unconditional &amp; Unique to Israel – Abrahamic, Land, Davidic, &amp; New</a:t>
            </a:r>
          </a:p>
        </p:txBody>
      </p:sp>
      <p:sp>
        <p:nvSpPr>
          <p:cNvPr id="10" name="Slide Number Placeholder 9">
            <a:extLst>
              <a:ext uri="{FF2B5EF4-FFF2-40B4-BE49-F238E27FC236}">
                <a16:creationId xmlns:a16="http://schemas.microsoft.com/office/drawing/2014/main" id="{7BBD6505-8B2B-4BCD-AEA7-FE62DCD3E8C4}"/>
              </a:ext>
            </a:extLst>
          </p:cNvPr>
          <p:cNvSpPr>
            <a:spLocks noGrp="1"/>
          </p:cNvSpPr>
          <p:nvPr>
            <p:ph type="sldNum" sz="quarter" idx="5"/>
          </p:nvPr>
        </p:nvSpPr>
        <p:spPr/>
        <p:txBody>
          <a:bodyPr/>
          <a:lstStyle/>
          <a:p>
            <a:fld id="{5DDDC627-B9EF-4E1B-A08E-0B01717B08A9}" type="slidenum">
              <a:rPr lang="en-US" smtClean="0"/>
              <a:t>73</a:t>
            </a:fld>
            <a:endParaRPr lang="en-US"/>
          </a:p>
        </p:txBody>
      </p:sp>
      <p:sp>
        <p:nvSpPr>
          <p:cNvPr id="12" name="Footer Placeholder 11">
            <a:extLst>
              <a:ext uri="{FF2B5EF4-FFF2-40B4-BE49-F238E27FC236}">
                <a16:creationId xmlns:a16="http://schemas.microsoft.com/office/drawing/2014/main" id="{D0945C95-8DA2-4A01-A364-174A79910FC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FACD4B6D-36EF-4820-9113-180D4620CC11}"/>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4540371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5DDDC627-B9EF-4E1B-A08E-0B01717B08A9}" type="slidenum">
              <a:rPr lang="en-US" smtClean="0"/>
              <a:t>74</a:t>
            </a:fld>
            <a:endParaRPr lang="en-US"/>
          </a:p>
        </p:txBody>
      </p:sp>
    </p:spTree>
    <p:extLst>
      <p:ext uri="{BB962C8B-B14F-4D97-AF65-F5344CB8AC3E}">
        <p14:creationId xmlns:p14="http://schemas.microsoft.com/office/powerpoint/2010/main" val="33230773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10" name="Slide Number Placeholder 9">
            <a:extLst>
              <a:ext uri="{FF2B5EF4-FFF2-40B4-BE49-F238E27FC236}">
                <a16:creationId xmlns:a16="http://schemas.microsoft.com/office/drawing/2014/main" id="{79761182-F434-44C3-8857-29C99D8940F1}"/>
              </a:ext>
            </a:extLst>
          </p:cNvPr>
          <p:cNvSpPr>
            <a:spLocks noGrp="1"/>
          </p:cNvSpPr>
          <p:nvPr>
            <p:ph type="sldNum" sz="quarter" idx="5"/>
          </p:nvPr>
        </p:nvSpPr>
        <p:spPr/>
        <p:txBody>
          <a:bodyPr/>
          <a:lstStyle/>
          <a:p>
            <a:fld id="{5DDDC627-B9EF-4E1B-A08E-0B01717B08A9}" type="slidenum">
              <a:rPr lang="en-US" smtClean="0"/>
              <a:t>75</a:t>
            </a:fld>
            <a:endParaRPr lang="en-US"/>
          </a:p>
        </p:txBody>
      </p:sp>
      <p:sp>
        <p:nvSpPr>
          <p:cNvPr id="12" name="Footer Placeholder 11">
            <a:extLst>
              <a:ext uri="{FF2B5EF4-FFF2-40B4-BE49-F238E27FC236}">
                <a16:creationId xmlns:a16="http://schemas.microsoft.com/office/drawing/2014/main" id="{C2DB500C-6E0C-47CD-B701-CA1536FCC9F5}"/>
              </a:ext>
            </a:extLst>
          </p:cNvPr>
          <p:cNvSpPr>
            <a:spLocks noGrp="1"/>
          </p:cNvSpPr>
          <p:nvPr>
            <p:ph type="ftr" sz="quarter" idx="4"/>
          </p:nvPr>
        </p:nvSpPr>
        <p:spPr/>
        <p:txBody>
          <a:bodyPr/>
          <a:lstStyle/>
          <a:p>
            <a:r>
              <a:rPr lang="en-US"/>
              <a:t>Sugar Land Bible Church</a:t>
            </a:r>
          </a:p>
        </p:txBody>
      </p:sp>
      <p:sp>
        <p:nvSpPr>
          <p:cNvPr id="14" name="Header Placeholder 13">
            <a:extLst>
              <a:ext uri="{FF2B5EF4-FFF2-40B4-BE49-F238E27FC236}">
                <a16:creationId xmlns:a16="http://schemas.microsoft.com/office/drawing/2014/main" id="{ED9E3A87-1B97-44FC-AC65-B50BCB3A2EE9}"/>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3007589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7A452B91-3E1A-4E52-9097-3DAF9D4CCA89}"/>
              </a:ext>
            </a:extLst>
          </p:cNvPr>
          <p:cNvSpPr>
            <a:spLocks noGrp="1"/>
          </p:cNvSpPr>
          <p:nvPr>
            <p:ph type="sldNum" sz="quarter" idx="5"/>
          </p:nvPr>
        </p:nvSpPr>
        <p:spPr/>
        <p:txBody>
          <a:bodyPr/>
          <a:lstStyle/>
          <a:p>
            <a:fld id="{5DDDC627-B9EF-4E1B-A08E-0B01717B08A9}" type="slidenum">
              <a:rPr lang="en-US" smtClean="0"/>
              <a:t>8</a:t>
            </a:fld>
            <a:endParaRPr lang="en-US"/>
          </a:p>
        </p:txBody>
      </p:sp>
      <p:sp>
        <p:nvSpPr>
          <p:cNvPr id="10" name="Footer Placeholder 9">
            <a:extLst>
              <a:ext uri="{FF2B5EF4-FFF2-40B4-BE49-F238E27FC236}">
                <a16:creationId xmlns:a16="http://schemas.microsoft.com/office/drawing/2014/main" id="{FB8F9EAA-6207-45D9-A7A2-76F7E2464AC4}"/>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1652CB86-CBAA-4BCA-A3EB-0CA46E809984}"/>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2528251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Slide Number Placeholder 7">
            <a:extLst>
              <a:ext uri="{FF2B5EF4-FFF2-40B4-BE49-F238E27FC236}">
                <a16:creationId xmlns:a16="http://schemas.microsoft.com/office/drawing/2014/main" id="{06B3D5A1-B818-4C3A-A57A-43029F5E8FE4}"/>
              </a:ext>
            </a:extLst>
          </p:cNvPr>
          <p:cNvSpPr>
            <a:spLocks noGrp="1"/>
          </p:cNvSpPr>
          <p:nvPr>
            <p:ph type="sldNum" sz="quarter" idx="5"/>
          </p:nvPr>
        </p:nvSpPr>
        <p:spPr/>
        <p:txBody>
          <a:bodyPr/>
          <a:lstStyle/>
          <a:p>
            <a:fld id="{5DDDC627-B9EF-4E1B-A08E-0B01717B08A9}" type="slidenum">
              <a:rPr lang="en-US" smtClean="0"/>
              <a:t>9</a:t>
            </a:fld>
            <a:endParaRPr lang="en-US"/>
          </a:p>
        </p:txBody>
      </p:sp>
      <p:sp>
        <p:nvSpPr>
          <p:cNvPr id="10" name="Footer Placeholder 9">
            <a:extLst>
              <a:ext uri="{FF2B5EF4-FFF2-40B4-BE49-F238E27FC236}">
                <a16:creationId xmlns:a16="http://schemas.microsoft.com/office/drawing/2014/main" id="{940F0C36-9F5A-474D-B7C7-28613CC579D6}"/>
              </a:ext>
            </a:extLst>
          </p:cNvPr>
          <p:cNvSpPr>
            <a:spLocks noGrp="1"/>
          </p:cNvSpPr>
          <p:nvPr>
            <p:ph type="ftr" sz="quarter" idx="4"/>
          </p:nvPr>
        </p:nvSpPr>
        <p:spPr/>
        <p:txBody>
          <a:bodyPr/>
          <a:lstStyle/>
          <a:p>
            <a:r>
              <a:rPr lang="en-US"/>
              <a:t>Sugar Land Bible Church</a:t>
            </a:r>
          </a:p>
        </p:txBody>
      </p:sp>
      <p:sp>
        <p:nvSpPr>
          <p:cNvPr id="13" name="Header Placeholder 12">
            <a:extLst>
              <a:ext uri="{FF2B5EF4-FFF2-40B4-BE49-F238E27FC236}">
                <a16:creationId xmlns:a16="http://schemas.microsoft.com/office/drawing/2014/main" id="{3D4E1EC7-7F80-4E68-B158-FCF9487B9127}"/>
              </a:ext>
            </a:extLst>
          </p:cNvPr>
          <p:cNvSpPr>
            <a:spLocks noGrp="1"/>
          </p:cNvSpPr>
          <p:nvPr>
            <p:ph type="hdr" sz="quarter"/>
          </p:nvPr>
        </p:nvSpPr>
        <p:spPr/>
        <p:txBody>
          <a:bodyPr/>
          <a:lstStyle/>
          <a:p>
            <a:r>
              <a:rPr lang="en-US"/>
              <a:t>Jim McGowan Th.D</a:t>
            </a:r>
          </a:p>
          <a:p>
            <a:r>
              <a:rPr lang="en-US"/>
              <a:t>Biblical Dispensationalism Session 12</a:t>
            </a:r>
          </a:p>
          <a:p>
            <a:r>
              <a:rPr lang="en-US"/>
              <a:t> Fundamental Aspects &amp; The Biblical Covenants</a:t>
            </a:r>
          </a:p>
          <a:p>
            <a:r>
              <a:rPr lang="en-US"/>
              <a:t>12-09-2020</a:t>
            </a:r>
            <a:endParaRPr lang="en-US" b="1" dirty="0"/>
          </a:p>
        </p:txBody>
      </p:sp>
    </p:spTree>
    <p:extLst>
      <p:ext uri="{BB962C8B-B14F-4D97-AF65-F5344CB8AC3E}">
        <p14:creationId xmlns:p14="http://schemas.microsoft.com/office/powerpoint/2010/main" val="982894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8F33716-DC86-42B4-9A55-52FB92B4149E}"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8819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A88AE-F1E8-4956-8CD1-3E52EEAC9E7E}"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9146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929A13-64C2-414C-9475-BC70E49CCAB9}"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602899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615265-FD93-4EC5-AFBB-D003B597DE18}"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635441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A378AA-ECD1-4ED7-BF6D-07B290E93C2E}"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08025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567A92-890C-4A99-9654-0BF0D7AB3359}"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979089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7E112B-D6D3-4213-A014-345031F0541C}"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30796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486BE-6BAA-4F23-AA7C-79740D4D2FCF}" type="datetime1">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62535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0F272A-9EBD-4EA3-8EBF-B8EFA798DCE5}" type="datetime1">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17161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71321-0702-49F0-A8E0-0B9B03882699}" type="datetime1">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94884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EA326CC-617C-49B5-82FE-50E18A4AAA57}"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07883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73A17C-F531-46A3-B476-D865E9ECD966}"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778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81833AA-D062-44E7-8E09-DDD0E1C47C1D}"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603484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75CDDE-839B-4CF2-9572-A92509E1F4C5}"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564097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BB8EE-709E-4D52-8D9D-72019A5D12FD}"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285764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2032202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648F2BEF-3035-4EB4-A1F3-007BA20A70C2}" type="datetime1">
              <a:rPr lang="en-US" smtClean="0"/>
              <a:t>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11772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094504E-640A-4BD3-8E54-83F8A9E0C4C7}"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70110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F4DB1-B45B-4B63-ADBE-8E7FA7F231C9}"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657814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4B058-61EF-4AB1-B57F-3BE11F5FD53E}"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56040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F025C3-FB6A-4452-B4A2-8DB66A54BCE6}"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64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11B405-69DB-418B-A887-EF7A7DFD8393}" type="datetime1">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56571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3CF257-A76C-4DA7-BCCC-C20C098542D1}"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9899791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3F0DB-417A-4A0A-9B0A-41940CD90FDF}" type="datetime1">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4142789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0ED41-6AAD-409F-9B16-E0384ED0C5C6}" type="datetime1">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74602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F48BA72-81E7-4E43-AB4D-CA142FB1AEA6}"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28582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E4B413-BB01-4A3C-BE10-10CA4D6FC0D8}"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1193335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599133-BDCB-456A-952F-E408826B0878}"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158583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541A8-37A3-40B9-BEBA-E80154CDC36B}" type="datetime1">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242846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6F7060A-54D6-494B-B21D-78802959B1BE}" type="datetime1">
              <a:rPr lang="en-US" smtClean="0"/>
              <a:t>12/9/2020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1555281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740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9F6B5-4CB4-4A9C-877A-9DBD688AA697}"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1520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2C0354-A959-4FA6-91DE-0D265190B54A}" type="datetime1">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42073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4273A2-4B89-4F59-B466-94FBB1B4C5C5}" type="datetime1">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45315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C93CF-10A6-4621-81D4-48F7B1DC18F6}" type="datetime1">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96989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A4E2985-83B1-429C-AB3B-5C4D1F5AC737}"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3599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840F59-C68A-4E10-B49B-F7C8753B1CB8}" type="datetime1">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C52A3-9897-47E2-BB87-DD2693676B83}" type="slidenum">
              <a:rPr lang="en-US" smtClean="0"/>
              <a:t>‹#›</a:t>
            </a:fld>
            <a:endParaRPr lang="en-US"/>
          </a:p>
        </p:txBody>
      </p:sp>
    </p:spTree>
    <p:extLst>
      <p:ext uri="{BB962C8B-B14F-4D97-AF65-F5344CB8AC3E}">
        <p14:creationId xmlns:p14="http://schemas.microsoft.com/office/powerpoint/2010/main" val="208189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D8F019-B4F8-47C7-8D5B-5A3FBA8760A4}" type="datetime1">
              <a:rPr lang="en-US" smtClean="0"/>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172291165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C3E02F3-7219-47D3-A303-EBFCFDEC9165}" type="datetime1">
              <a:rPr lang="en-US" smtClean="0"/>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72884032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7781759-D15B-4BF0-B90F-89342D6CA284}" type="datetime1">
              <a:rPr lang="en-US" smtClean="0"/>
              <a:t>12/9/2020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5C52A3-9897-47E2-BB87-DD2693676B83}" type="slidenum">
              <a:rPr lang="en-US" smtClean="0"/>
              <a:t>‹#›</a:t>
            </a:fld>
            <a:endParaRPr lang="en-US"/>
          </a:p>
        </p:txBody>
      </p:sp>
    </p:spTree>
    <p:extLst>
      <p:ext uri="{BB962C8B-B14F-4D97-AF65-F5344CB8AC3E}">
        <p14:creationId xmlns:p14="http://schemas.microsoft.com/office/powerpoint/2010/main" val="37979013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http://www.slbc.or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www.middletownbiblechurch.org/" TargetMode="External"/><Relationship Id="rId4" Type="http://schemas.openxmlformats.org/officeDocument/2006/relationships/hyperlink" Target="http://www.hollyhillsbiblechurch.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06195"/>
            <a:ext cx="6858000" cy="1024071"/>
          </a:xfrm>
        </p:spPr>
        <p:txBody>
          <a:bodyPr anchor="ctr"/>
          <a:lstStyle/>
          <a:p>
            <a:r>
              <a:rPr lang="en-US" b="1" dirty="0">
                <a:latin typeface="+mn-lt"/>
              </a:rPr>
              <a:t>Biblical Dispensationalism</a:t>
            </a:r>
          </a:p>
        </p:txBody>
      </p:sp>
      <p:pic>
        <p:nvPicPr>
          <p:cNvPr id="4" name="Picture 3" descr="A person in a blue shirt is smiling at the camera&#10;&#10;Description generated with very high confidence">
            <a:extLst>
              <a:ext uri="{FF2B5EF4-FFF2-40B4-BE49-F238E27FC236}">
                <a16:creationId xmlns:a16="http://schemas.microsoft.com/office/drawing/2014/main" id="{33C2754A-9E63-4CE6-8EF8-3F30A4F03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687" y="5671070"/>
            <a:ext cx="977315" cy="1097280"/>
          </a:xfrm>
          <a:prstGeom prst="ellipse">
            <a:avLst/>
          </a:prstGeom>
        </p:spPr>
      </p:pic>
      <p:sp>
        <p:nvSpPr>
          <p:cNvPr id="5" name="Title 1">
            <a:extLst>
              <a:ext uri="{FF2B5EF4-FFF2-40B4-BE49-F238E27FC236}">
                <a16:creationId xmlns:a16="http://schemas.microsoft.com/office/drawing/2014/main" id="{97EC0916-2A0D-4634-84DA-E34C1BFBF1BC}"/>
              </a:ext>
            </a:extLst>
          </p:cNvPr>
          <p:cNvSpPr txBox="1">
            <a:spLocks/>
          </p:cNvSpPr>
          <p:nvPr/>
        </p:nvSpPr>
        <p:spPr>
          <a:xfrm>
            <a:off x="2138311" y="6030540"/>
            <a:ext cx="4867375" cy="73781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j-ea"/>
                <a:cs typeface="Arial" charset="0"/>
              </a:rPr>
              <a:t>Jim McGowan, MTS, Th.D.</a:t>
            </a:r>
          </a:p>
        </p:txBody>
      </p:sp>
      <p:pic>
        <p:nvPicPr>
          <p:cNvPr id="6" name="Picture 5">
            <a:extLst>
              <a:ext uri="{FF2B5EF4-FFF2-40B4-BE49-F238E27FC236}">
                <a16:creationId xmlns:a16="http://schemas.microsoft.com/office/drawing/2014/main" id="{5EBA679E-129E-4650-B9A3-7EE27D58FFB2}"/>
              </a:ext>
            </a:extLst>
          </p:cNvPr>
          <p:cNvPicPr>
            <a:picLocks noChangeAspect="1"/>
          </p:cNvPicPr>
          <p:nvPr/>
        </p:nvPicPr>
        <p:blipFill>
          <a:blip r:embed="rId4"/>
          <a:stretch>
            <a:fillRect/>
          </a:stretch>
        </p:blipFill>
        <p:spPr>
          <a:xfrm>
            <a:off x="194692" y="1999364"/>
            <a:ext cx="8754615" cy="2859272"/>
          </a:xfrm>
          <a:prstGeom prst="rect">
            <a:avLst/>
          </a:prstGeom>
          <a:solidFill>
            <a:schemeClr val="bg1"/>
          </a:solidFill>
        </p:spPr>
      </p:pic>
    </p:spTree>
    <p:extLst>
      <p:ext uri="{BB962C8B-B14F-4D97-AF65-F5344CB8AC3E}">
        <p14:creationId xmlns:p14="http://schemas.microsoft.com/office/powerpoint/2010/main" val="1011186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121920" y="1170773"/>
            <a:ext cx="8900160" cy="4966257"/>
          </a:xfrm>
        </p:spPr>
        <p:txBody>
          <a:bodyPr>
            <a:noAutofit/>
          </a:bodyPr>
          <a:lstStyle/>
          <a:p>
            <a:pPr marL="2286000" indent="-2286000" algn="l">
              <a:lnSpc>
                <a:spcPct val="100000"/>
              </a:lnSpc>
              <a:spcBef>
                <a:spcPts val="0"/>
              </a:spcBef>
              <a:spcAft>
                <a:spcPts val="1200"/>
              </a:spcAft>
            </a:pPr>
            <a:r>
              <a:rPr lang="en-US" sz="2800" b="1" dirty="0"/>
              <a:t>Sessions 8-10:	</a:t>
            </a:r>
            <a:r>
              <a:rPr lang="en-US" sz="2800" b="1" u="sng" dirty="0">
                <a:solidFill>
                  <a:srgbClr val="C00000"/>
                </a:solidFill>
              </a:rPr>
              <a:t>8 False Charges</a:t>
            </a:r>
            <a:r>
              <a:rPr lang="en-US" sz="2800" b="1" dirty="0">
                <a:solidFill>
                  <a:srgbClr val="C00000"/>
                </a:solidFill>
              </a:rPr>
              <a:t> </a:t>
            </a:r>
            <a:r>
              <a:rPr lang="en-US" sz="2800" b="1" dirty="0"/>
              <a:t>- Biblical Dispensationalism </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a:t>
            </a:r>
            <a:r>
              <a:rPr lang="en-US" sz="2800" dirty="0">
                <a:solidFill>
                  <a:prstClr val="black"/>
                </a:solidFill>
                <a:latin typeface="Calibri" panose="020F0502020204030204"/>
              </a:rPr>
              <a:t>Teach More Than One Way of Salvation.</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a:t>
            </a:r>
            <a:r>
              <a:rPr lang="en-US" sz="2800" dirty="0">
                <a:solidFill>
                  <a:prstClr val="black"/>
                </a:solidFill>
                <a:latin typeface="Calibri" panose="020F0502020204030204"/>
              </a:rPr>
              <a:t>are Guilty of Antinomianism</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solidFill>
                  <a:prstClr val="black"/>
                </a:solidFill>
                <a:latin typeface="Calibri" panose="020F0502020204030204"/>
              </a:rPr>
              <a:t>Dispensationalists Teach that the Sermon on the Mount is Not for the Church Today – “TRUE” and “FALSE”!</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solidFill>
                  <a:prstClr val="black"/>
                </a:solidFill>
                <a:latin typeface="Calibri" panose="020F0502020204030204"/>
              </a:rPr>
              <a:t>Dispensationalists Teach that the Death of Christ was an Afterthought and that the Church is "Plan B" in God's program. </a:t>
            </a:r>
          </a:p>
        </p:txBody>
      </p:sp>
    </p:spTree>
    <p:extLst>
      <p:ext uri="{BB962C8B-B14F-4D97-AF65-F5344CB8AC3E}">
        <p14:creationId xmlns:p14="http://schemas.microsoft.com/office/powerpoint/2010/main" val="214272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121920" y="1170774"/>
            <a:ext cx="8900160" cy="4681386"/>
          </a:xfrm>
        </p:spPr>
        <p:txBody>
          <a:bodyPr>
            <a:noAutofit/>
          </a:bodyPr>
          <a:lstStyle/>
          <a:p>
            <a:pPr marL="2286000" indent="-2286000" algn="l">
              <a:lnSpc>
                <a:spcPct val="100000"/>
              </a:lnSpc>
              <a:spcBef>
                <a:spcPts val="0"/>
              </a:spcBef>
              <a:spcAft>
                <a:spcPts val="1200"/>
              </a:spcAft>
            </a:pPr>
            <a:r>
              <a:rPr lang="en-US" sz="2800" b="1" dirty="0"/>
              <a:t>Sessions 8-10:	</a:t>
            </a:r>
            <a:r>
              <a:rPr lang="en-US" sz="2800" b="1" u="sng" dirty="0">
                <a:solidFill>
                  <a:srgbClr val="C00000"/>
                </a:solidFill>
              </a:rPr>
              <a:t>8 False Charges</a:t>
            </a:r>
            <a:r>
              <a:rPr lang="en-US" sz="2800" b="1" dirty="0">
                <a:solidFill>
                  <a:srgbClr val="C00000"/>
                </a:solidFill>
              </a:rPr>
              <a:t> </a:t>
            </a:r>
            <a:r>
              <a:rPr lang="en-US" sz="2800" b="1" dirty="0"/>
              <a:t>- Biblical Dispensationalism </a:t>
            </a:r>
          </a:p>
          <a:p>
            <a:pPr marL="457200" lvl="1" indent="-457200" algn="l">
              <a:lnSpc>
                <a:spcPct val="100000"/>
              </a:lnSpc>
              <a:spcBef>
                <a:spcPts val="0"/>
              </a:spcBef>
              <a:spcAft>
                <a:spcPts val="1800"/>
              </a:spcAft>
              <a:buFont typeface="+mj-lt"/>
              <a:buAutoNum type="arabicParenR" startAt="5"/>
              <a:defRPr/>
            </a:pPr>
            <a:r>
              <a:rPr lang="en-US" sz="2800" dirty="0">
                <a:latin typeface="Calibri" panose="020F0502020204030204"/>
                <a:cs typeface="Calibri" panose="020F0502020204030204" pitchFamily="34" charset="0"/>
              </a:rPr>
              <a:t>Dispensationalism is a ‘New’ doctrine.</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Dispensationalism </a:t>
            </a:r>
            <a:r>
              <a:rPr lang="en-US" sz="2800" dirty="0">
                <a:latin typeface="Calibri" panose="020F0502020204030204"/>
                <a:cs typeface="Calibri" panose="020F0502020204030204" pitchFamily="34" charset="0"/>
              </a:rPr>
              <a:t>Teaches a ‘Secret Rapture’.</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Dispensationalism </a:t>
            </a:r>
            <a:r>
              <a:rPr lang="en-US" sz="2800" dirty="0">
                <a:latin typeface="Calibri" panose="020F0502020204030204"/>
                <a:cs typeface="Calibri" panose="020F0502020204030204" pitchFamily="34" charset="0"/>
              </a:rPr>
              <a:t>falsely claims that God made a bona fide offer of the K</a:t>
            </a:r>
            <a:r>
              <a:rPr lang="en-US" sz="2800" dirty="0" err="1">
                <a:latin typeface="Calibri" panose="020F0502020204030204"/>
                <a:cs typeface="Calibri" panose="020F0502020204030204" pitchFamily="34" charset="0"/>
              </a:rPr>
              <a:t>ingdom</a:t>
            </a:r>
            <a:r>
              <a:rPr lang="en-US" sz="2800" dirty="0">
                <a:latin typeface="Calibri" panose="020F0502020204030204"/>
                <a:cs typeface="Calibri" panose="020F0502020204030204" pitchFamily="34" charset="0"/>
              </a:rPr>
              <a:t> to Israel.</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startAt="5"/>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Dispensationalists </a:t>
            </a:r>
            <a:r>
              <a:rPr lang="en-US" sz="2800" dirty="0">
                <a:latin typeface="Calibri" panose="020F0502020204030204"/>
                <a:cs typeface="Calibri" panose="020F0502020204030204" pitchFamily="34" charset="0"/>
              </a:rPr>
              <a:t>revere C. I. Scofield but he was an immoral man, not qualified to be a spiritual leader.</a:t>
            </a:r>
          </a:p>
        </p:txBody>
      </p:sp>
    </p:spTree>
    <p:extLst>
      <p:ext uri="{BB962C8B-B14F-4D97-AF65-F5344CB8AC3E}">
        <p14:creationId xmlns:p14="http://schemas.microsoft.com/office/powerpoint/2010/main" val="118060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latin typeface="Calibri" panose="020F0502020204030204"/>
                <a:cs typeface="Calibri" panose="020F0502020204030204" pitchFamily="34" charset="0"/>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latin typeface="Calibri" panose="020F0502020204030204"/>
                <a:cs typeface="Calibri" panose="020F0502020204030204" pitchFamily="34" charset="0"/>
              </a:rPr>
              <a:t>Do biblical distinctions such as clarity of Identities &amp; Relationships, ‘Really’ 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slides)</a:t>
            </a:r>
            <a:endPar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113046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highlight>
                  <a:srgbClr val="FFFF00"/>
                </a:highlight>
                <a:latin typeface="Calibri" panose="020F0502020204030204"/>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latin typeface="Calibri" panose="020F0502020204030204"/>
                <a:cs typeface="Calibri" panose="020F0502020204030204" pitchFamily="34" charset="0"/>
              </a:rPr>
              <a:t>Do biblical distinctions such as clarity of Identities &amp; Relationships, ‘Really’ 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slides)</a:t>
            </a:r>
            <a:endPar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298302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00" y="1344017"/>
            <a:ext cx="8985000" cy="3770263"/>
          </a:xfrm>
          <a:prstGeom prst="rect">
            <a:avLst/>
          </a:prstGeom>
          <a:noFill/>
        </p:spPr>
        <p:txBody>
          <a:bodyPr wrap="square" rtlCol="0">
            <a:spAutoFit/>
          </a:bodyPr>
          <a:lstStyle/>
          <a:p>
            <a:pPr marL="457200" indent="-454025" algn="just">
              <a:spcAft>
                <a:spcPts val="600"/>
              </a:spcAft>
              <a:buFont typeface="+mj-lt"/>
              <a:buAutoNum type="arabicPeriod"/>
              <a:defRPr/>
            </a:pPr>
            <a:r>
              <a:rPr lang="en-US" sz="2800" b="1" dirty="0">
                <a:solidFill>
                  <a:srgbClr val="0000CC"/>
                </a:solidFill>
              </a:rPr>
              <a:t>Scripture interprets Scripture.</a:t>
            </a:r>
          </a:p>
          <a:p>
            <a:pPr marL="460375" lvl="1" algn="just">
              <a:spcAft>
                <a:spcPts val="600"/>
              </a:spcAft>
              <a:defRPr/>
            </a:pPr>
            <a:r>
              <a:rPr lang="en-US" sz="2800" dirty="0"/>
              <a:t>The Bible is a closed volume of literature, having a cohesive historical context that is obviously differentiated from all other writings.</a:t>
            </a:r>
          </a:p>
          <a:p>
            <a:pPr marL="457200" indent="-454025" algn="just">
              <a:spcAft>
                <a:spcPts val="600"/>
              </a:spcAft>
              <a:buFont typeface="+mj-lt"/>
              <a:buAutoNum type="arabicPeriod"/>
              <a:defRPr/>
            </a:pPr>
            <a:r>
              <a:rPr lang="en-US" sz="2800" b="1" dirty="0">
                <a:solidFill>
                  <a:srgbClr val="0000CC"/>
                </a:solidFill>
              </a:rPr>
              <a:t>The meaning of words is established by their usage.</a:t>
            </a:r>
          </a:p>
          <a:p>
            <a:pPr marL="460375" lvl="1" algn="just">
              <a:spcAft>
                <a:spcPts val="600"/>
              </a:spcAft>
              <a:defRPr/>
            </a:pPr>
            <a:r>
              <a:rPr lang="en-US" sz="2800" dirty="0"/>
              <a:t>The Holy Spirit chose human language to convey the Word of God. Thus, an ordinary use of language conveys to us what God wants us to know.</a:t>
            </a:r>
          </a:p>
        </p:txBody>
      </p:sp>
      <p:sp>
        <p:nvSpPr>
          <p:cNvPr id="8" name="TextBox 11"/>
          <p:cNvSpPr txBox="1">
            <a:spLocks noChangeArrowheads="1"/>
          </p:cNvSpPr>
          <p:nvPr/>
        </p:nvSpPr>
        <p:spPr bwMode="auto">
          <a:xfrm>
            <a:off x="2017388" y="641508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sp>
        <p:nvSpPr>
          <p:cNvPr id="7" name="Title 1">
            <a:extLst>
              <a:ext uri="{FF2B5EF4-FFF2-40B4-BE49-F238E27FC236}">
                <a16:creationId xmlns:a16="http://schemas.microsoft.com/office/drawing/2014/main" id="{F7213539-9F74-43FF-B4F7-D79B16F4CF76}"/>
              </a:ext>
            </a:extLst>
          </p:cNvPr>
          <p:cNvSpPr>
            <a:spLocks noGrp="1"/>
          </p:cNvSpPr>
          <p:nvPr>
            <p:ph type="ctrTitle"/>
          </p:nvPr>
        </p:nvSpPr>
        <p:spPr>
          <a:xfrm>
            <a:off x="2206759" y="190869"/>
            <a:ext cx="4730483" cy="902994"/>
          </a:xfrm>
        </p:spPr>
        <p:txBody>
          <a:bodyPr anchor="ctr">
            <a:noAutofit/>
          </a:bodyPr>
          <a:lstStyle/>
          <a:p>
            <a:r>
              <a:rPr lang="en-US" sz="3600" b="1" dirty="0">
                <a:latin typeface="+mn-lt"/>
              </a:rPr>
              <a:t>“Proper” Hermeneutics</a:t>
            </a:r>
          </a:p>
        </p:txBody>
      </p:sp>
      <p:pic>
        <p:nvPicPr>
          <p:cNvPr id="9" name="Picture 8">
            <a:extLst>
              <a:ext uri="{FF2B5EF4-FFF2-40B4-BE49-F238E27FC236}">
                <a16:creationId xmlns:a16="http://schemas.microsoft.com/office/drawing/2014/main" id="{1B4E2B7D-0595-431F-83DE-628F8E967D9B}"/>
              </a:ext>
            </a:extLst>
          </p:cNvPr>
          <p:cNvPicPr>
            <a:picLocks noChangeAspect="1"/>
          </p:cNvPicPr>
          <p:nvPr/>
        </p:nvPicPr>
        <p:blipFill>
          <a:blip r:embed="rId3"/>
          <a:stretch>
            <a:fillRect/>
          </a:stretch>
        </p:blipFill>
        <p:spPr>
          <a:xfrm>
            <a:off x="3088641" y="5172937"/>
            <a:ext cx="2966719" cy="1097280"/>
          </a:xfrm>
          <a:prstGeom prst="rect">
            <a:avLst/>
          </a:prstGeom>
        </p:spPr>
      </p:pic>
      <p:pic>
        <p:nvPicPr>
          <p:cNvPr id="2" name="Picture 1">
            <a:extLst>
              <a:ext uri="{FF2B5EF4-FFF2-40B4-BE49-F238E27FC236}">
                <a16:creationId xmlns:a16="http://schemas.microsoft.com/office/drawing/2014/main" id="{C7E16B35-B143-40C3-BC4A-32840DE3F02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8500" y="38500"/>
            <a:ext cx="1097280"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45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00" y="1344017"/>
            <a:ext cx="8985000" cy="3770263"/>
          </a:xfrm>
          <a:prstGeom prst="rect">
            <a:avLst/>
          </a:prstGeom>
          <a:noFill/>
        </p:spPr>
        <p:txBody>
          <a:bodyPr wrap="square" rtlCol="0">
            <a:spAutoFit/>
          </a:bodyPr>
          <a:lstStyle/>
          <a:p>
            <a:pPr marL="457200" indent="-454025" algn="just">
              <a:spcAft>
                <a:spcPts val="600"/>
              </a:spcAft>
              <a:buFont typeface="+mj-lt"/>
              <a:buAutoNum type="arabicPeriod" startAt="3"/>
              <a:defRPr/>
            </a:pPr>
            <a:r>
              <a:rPr lang="en-US" sz="2800" b="1" dirty="0">
                <a:solidFill>
                  <a:srgbClr val="0000CC"/>
                </a:solidFill>
              </a:rPr>
              <a:t>Context must be taken into account.</a:t>
            </a:r>
          </a:p>
          <a:p>
            <a:pPr marL="460375" lvl="1" algn="just">
              <a:spcAft>
                <a:spcPts val="600"/>
              </a:spcAft>
              <a:defRPr/>
            </a:pPr>
            <a:r>
              <a:rPr lang="en-US" sz="2800" dirty="0"/>
              <a:t>Words and thoughts must be understood within the setting, the time frame, the mood of the moment, the culture, etc.  </a:t>
            </a:r>
          </a:p>
          <a:p>
            <a:pPr marL="457200" indent="-454025" algn="just">
              <a:spcAft>
                <a:spcPts val="600"/>
              </a:spcAft>
              <a:buFont typeface="+mj-lt"/>
              <a:buAutoNum type="arabicPeriod" startAt="3"/>
              <a:defRPr/>
            </a:pPr>
            <a:r>
              <a:rPr lang="en-US" sz="2800" b="1" dirty="0">
                <a:solidFill>
                  <a:srgbClr val="0000CC"/>
                </a:solidFill>
              </a:rPr>
              <a:t>A grammatico-historical interpretation must be used.</a:t>
            </a:r>
          </a:p>
          <a:p>
            <a:pPr marL="460375" lvl="1" algn="just">
              <a:spcAft>
                <a:spcPts val="600"/>
              </a:spcAft>
              <a:defRPr/>
            </a:pPr>
            <a:r>
              <a:rPr lang="en-US" sz="2800" dirty="0"/>
              <a:t>A mastery of the historical setting and of the grammar used is imperative to comprehending the sense of a given sentence or paragraph.</a:t>
            </a:r>
          </a:p>
        </p:txBody>
      </p:sp>
      <p:sp>
        <p:nvSpPr>
          <p:cNvPr id="7" name="Title 1">
            <a:extLst>
              <a:ext uri="{FF2B5EF4-FFF2-40B4-BE49-F238E27FC236}">
                <a16:creationId xmlns:a16="http://schemas.microsoft.com/office/drawing/2014/main" id="{F7213539-9F74-43FF-B4F7-D79B16F4CF76}"/>
              </a:ext>
            </a:extLst>
          </p:cNvPr>
          <p:cNvSpPr>
            <a:spLocks noGrp="1"/>
          </p:cNvSpPr>
          <p:nvPr>
            <p:ph type="ctrTitle"/>
          </p:nvPr>
        </p:nvSpPr>
        <p:spPr>
          <a:xfrm>
            <a:off x="2206759" y="190869"/>
            <a:ext cx="4730483" cy="902994"/>
          </a:xfrm>
        </p:spPr>
        <p:txBody>
          <a:bodyPr anchor="ctr">
            <a:noAutofit/>
          </a:bodyPr>
          <a:lstStyle/>
          <a:p>
            <a:r>
              <a:rPr lang="en-US" sz="3600" b="1" dirty="0">
                <a:latin typeface="+mn-lt"/>
              </a:rPr>
              <a:t>“Proper” Hermeneutics</a:t>
            </a:r>
          </a:p>
        </p:txBody>
      </p:sp>
      <p:sp>
        <p:nvSpPr>
          <p:cNvPr id="9" name="TextBox 11">
            <a:extLst>
              <a:ext uri="{FF2B5EF4-FFF2-40B4-BE49-F238E27FC236}">
                <a16:creationId xmlns:a16="http://schemas.microsoft.com/office/drawing/2014/main" id="{5009039F-67FE-4921-8114-46B4DAA23F07}"/>
              </a:ext>
            </a:extLst>
          </p:cNvPr>
          <p:cNvSpPr txBox="1">
            <a:spLocks noChangeArrowheads="1"/>
          </p:cNvSpPr>
          <p:nvPr/>
        </p:nvSpPr>
        <p:spPr bwMode="auto">
          <a:xfrm>
            <a:off x="2017388" y="641508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pic>
        <p:nvPicPr>
          <p:cNvPr id="10" name="Picture 9">
            <a:extLst>
              <a:ext uri="{FF2B5EF4-FFF2-40B4-BE49-F238E27FC236}">
                <a16:creationId xmlns:a16="http://schemas.microsoft.com/office/drawing/2014/main" id="{A1243757-685A-4BFB-91A7-1CC15E248219}"/>
              </a:ext>
            </a:extLst>
          </p:cNvPr>
          <p:cNvPicPr>
            <a:picLocks noChangeAspect="1"/>
          </p:cNvPicPr>
          <p:nvPr/>
        </p:nvPicPr>
        <p:blipFill>
          <a:blip r:embed="rId3"/>
          <a:stretch>
            <a:fillRect/>
          </a:stretch>
        </p:blipFill>
        <p:spPr>
          <a:xfrm>
            <a:off x="3088641" y="5172937"/>
            <a:ext cx="2966719" cy="1097280"/>
          </a:xfrm>
          <a:prstGeom prst="rect">
            <a:avLst/>
          </a:prstGeom>
        </p:spPr>
      </p:pic>
      <p:pic>
        <p:nvPicPr>
          <p:cNvPr id="8" name="Picture 7">
            <a:extLst>
              <a:ext uri="{FF2B5EF4-FFF2-40B4-BE49-F238E27FC236}">
                <a16:creationId xmlns:a16="http://schemas.microsoft.com/office/drawing/2014/main" id="{495AE571-AD45-4FE4-BC15-179149CE72D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8500" y="38500"/>
            <a:ext cx="1097280"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033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00" y="1344017"/>
            <a:ext cx="8985000" cy="3339376"/>
          </a:xfrm>
          <a:prstGeom prst="rect">
            <a:avLst/>
          </a:prstGeom>
          <a:noFill/>
        </p:spPr>
        <p:txBody>
          <a:bodyPr wrap="square" rtlCol="0">
            <a:spAutoFit/>
          </a:bodyPr>
          <a:lstStyle/>
          <a:p>
            <a:pPr marL="517525" indent="-514350" algn="just">
              <a:spcAft>
                <a:spcPts val="600"/>
              </a:spcAft>
              <a:buFont typeface="+mj-lt"/>
              <a:buAutoNum type="arabicPeriod" startAt="5"/>
              <a:defRPr/>
            </a:pPr>
            <a:r>
              <a:rPr lang="en-US" sz="2800" b="1" dirty="0">
                <a:solidFill>
                  <a:srgbClr val="0000CC"/>
                </a:solidFill>
              </a:rPr>
              <a:t>One must assume literal / normal interpretation unless otherwise indicated.</a:t>
            </a:r>
          </a:p>
          <a:p>
            <a:pPr marL="460375" lvl="1" algn="just">
              <a:spcAft>
                <a:spcPts val="600"/>
              </a:spcAft>
              <a:defRPr/>
            </a:pPr>
            <a:r>
              <a:rPr lang="en-US" sz="2800" dirty="0"/>
              <a:t>Behind the poetry are literal concepts that in turn give meaning to the poetic language, i.e., “the hills skipped like lambs”</a:t>
            </a:r>
          </a:p>
          <a:p>
            <a:pPr marL="457200" indent="-454025" algn="just">
              <a:spcAft>
                <a:spcPts val="600"/>
              </a:spcAft>
              <a:buFont typeface="+mj-lt"/>
              <a:buAutoNum type="arabicPeriod" startAt="5"/>
              <a:defRPr/>
            </a:pPr>
            <a:r>
              <a:rPr lang="en-US" sz="2800" b="1" dirty="0">
                <a:solidFill>
                  <a:srgbClr val="0000CC"/>
                </a:solidFill>
              </a:rPr>
              <a:t>Figurative language conveys actual, literal, concepts.</a:t>
            </a:r>
          </a:p>
          <a:p>
            <a:pPr marL="460375" lvl="1" algn="just">
              <a:spcAft>
                <a:spcPts val="600"/>
              </a:spcAft>
              <a:defRPr/>
            </a:pPr>
            <a:r>
              <a:rPr lang="en-US" sz="2800" dirty="0"/>
              <a:t>Use common sense in interpreting figurative language.</a:t>
            </a:r>
          </a:p>
        </p:txBody>
      </p:sp>
      <p:sp>
        <p:nvSpPr>
          <p:cNvPr id="7" name="Title 1">
            <a:extLst>
              <a:ext uri="{FF2B5EF4-FFF2-40B4-BE49-F238E27FC236}">
                <a16:creationId xmlns:a16="http://schemas.microsoft.com/office/drawing/2014/main" id="{F7213539-9F74-43FF-B4F7-D79B16F4CF76}"/>
              </a:ext>
            </a:extLst>
          </p:cNvPr>
          <p:cNvSpPr>
            <a:spLocks noGrp="1"/>
          </p:cNvSpPr>
          <p:nvPr>
            <p:ph type="ctrTitle"/>
          </p:nvPr>
        </p:nvSpPr>
        <p:spPr>
          <a:xfrm>
            <a:off x="2206759" y="190869"/>
            <a:ext cx="4730483" cy="902994"/>
          </a:xfrm>
        </p:spPr>
        <p:txBody>
          <a:bodyPr anchor="ctr">
            <a:noAutofit/>
          </a:bodyPr>
          <a:lstStyle/>
          <a:p>
            <a:r>
              <a:rPr lang="en-US" sz="3600" b="1" dirty="0">
                <a:latin typeface="+mn-lt"/>
              </a:rPr>
              <a:t>“Proper” Hermeneutics</a:t>
            </a:r>
          </a:p>
        </p:txBody>
      </p:sp>
      <p:sp>
        <p:nvSpPr>
          <p:cNvPr id="9" name="TextBox 11">
            <a:extLst>
              <a:ext uri="{FF2B5EF4-FFF2-40B4-BE49-F238E27FC236}">
                <a16:creationId xmlns:a16="http://schemas.microsoft.com/office/drawing/2014/main" id="{E877DA38-A47E-482F-9A74-783764ECECDC}"/>
              </a:ext>
            </a:extLst>
          </p:cNvPr>
          <p:cNvSpPr txBox="1">
            <a:spLocks noChangeArrowheads="1"/>
          </p:cNvSpPr>
          <p:nvPr/>
        </p:nvSpPr>
        <p:spPr bwMode="auto">
          <a:xfrm>
            <a:off x="2017388" y="6415088"/>
            <a:ext cx="51092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dirty="0"/>
              <a:t>Couch, M. (2000). </a:t>
            </a:r>
            <a:r>
              <a:rPr lang="en-US" altLang="en-US" sz="1000" i="1" dirty="0"/>
              <a:t>An Introduction to Classical Evangelical Hermeneutics, A Guide to the History and Practice of Biblical Interpretation</a:t>
            </a:r>
            <a:r>
              <a:rPr lang="en-US" altLang="en-US" sz="1000" dirty="0"/>
              <a:t>. Grand Rapids, MI: </a:t>
            </a:r>
            <a:r>
              <a:rPr lang="en-US" altLang="en-US" sz="1000" dirty="0" err="1"/>
              <a:t>Kregel</a:t>
            </a:r>
            <a:r>
              <a:rPr lang="en-US" altLang="en-US" sz="1000" dirty="0"/>
              <a:t> Publications.</a:t>
            </a:r>
            <a:endParaRPr lang="en-US" altLang="en-US" sz="1200" dirty="0"/>
          </a:p>
        </p:txBody>
      </p:sp>
      <p:pic>
        <p:nvPicPr>
          <p:cNvPr id="10" name="Picture 9">
            <a:extLst>
              <a:ext uri="{FF2B5EF4-FFF2-40B4-BE49-F238E27FC236}">
                <a16:creationId xmlns:a16="http://schemas.microsoft.com/office/drawing/2014/main" id="{33B9864D-0D37-40AB-8CE1-C5CDE18B7197}"/>
              </a:ext>
            </a:extLst>
          </p:cNvPr>
          <p:cNvPicPr>
            <a:picLocks noChangeAspect="1"/>
          </p:cNvPicPr>
          <p:nvPr/>
        </p:nvPicPr>
        <p:blipFill>
          <a:blip r:embed="rId3"/>
          <a:stretch>
            <a:fillRect/>
          </a:stretch>
        </p:blipFill>
        <p:spPr>
          <a:xfrm>
            <a:off x="3088641" y="5172937"/>
            <a:ext cx="2966719" cy="1097280"/>
          </a:xfrm>
          <a:prstGeom prst="rect">
            <a:avLst/>
          </a:prstGeom>
        </p:spPr>
      </p:pic>
      <p:pic>
        <p:nvPicPr>
          <p:cNvPr id="8" name="Picture 7">
            <a:extLst>
              <a:ext uri="{FF2B5EF4-FFF2-40B4-BE49-F238E27FC236}">
                <a16:creationId xmlns:a16="http://schemas.microsoft.com/office/drawing/2014/main" id="{10832A6C-AF24-4DBA-A7D3-DF1821C5B04B}"/>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8500" y="38500"/>
            <a:ext cx="1097280"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6497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213" y="190869"/>
            <a:ext cx="4747574" cy="902994"/>
          </a:xfrm>
        </p:spPr>
        <p:txBody>
          <a:bodyPr anchor="ctr">
            <a:noAutofit/>
          </a:bodyPr>
          <a:lstStyle/>
          <a:p>
            <a:r>
              <a:rPr lang="en-US" sz="3600" b="1" dirty="0">
                <a:latin typeface="+mn-lt"/>
              </a:rPr>
              <a:t>“Proper” Hermeneutics</a:t>
            </a:r>
          </a:p>
        </p:txBody>
      </p:sp>
      <p:sp>
        <p:nvSpPr>
          <p:cNvPr id="6" name="TextBox 5"/>
          <p:cNvSpPr txBox="1"/>
          <p:nvPr/>
        </p:nvSpPr>
        <p:spPr>
          <a:xfrm>
            <a:off x="241251" y="1093863"/>
            <a:ext cx="8661499" cy="2246769"/>
          </a:xfrm>
          <a:prstGeom prst="rect">
            <a:avLst/>
          </a:prstGeom>
          <a:noFill/>
        </p:spPr>
        <p:txBody>
          <a:bodyPr wrap="square" rtlCol="0">
            <a:spAutoFit/>
          </a:bodyPr>
          <a:lstStyle/>
          <a:p>
            <a:pPr marL="3175" lvl="1" algn="just">
              <a:spcAft>
                <a:spcPts val="1200"/>
              </a:spcAft>
            </a:pPr>
            <a:r>
              <a:rPr lang="en-US" sz="2800" b="1" dirty="0"/>
              <a:t>– </a:t>
            </a:r>
            <a:r>
              <a:rPr lang="en-US" altLang="en-US" sz="2800" dirty="0">
                <a:solidFill>
                  <a:prstClr val="black"/>
                </a:solidFill>
              </a:rPr>
              <a:t>a </a:t>
            </a:r>
            <a:r>
              <a:rPr lang="en-US" altLang="en-US" sz="2800" b="1" i="1" u="sng" dirty="0">
                <a:solidFill>
                  <a:srgbClr val="0000CC"/>
                </a:solidFill>
              </a:rPr>
              <a:t>CONSISTENTLY</a:t>
            </a:r>
            <a:r>
              <a:rPr lang="en-US" altLang="en-US" sz="2800" dirty="0">
                <a:solidFill>
                  <a:prstClr val="black"/>
                </a:solidFill>
              </a:rPr>
              <a:t> literal, or normal, interpretive grid which attaches to every word the same meaning that it would have in </a:t>
            </a:r>
            <a:r>
              <a:rPr lang="en-US" altLang="en-US" sz="2800" b="1" i="1" u="sng" dirty="0">
                <a:solidFill>
                  <a:srgbClr val="0000CC"/>
                </a:solidFill>
              </a:rPr>
              <a:t>normal</a:t>
            </a:r>
            <a:r>
              <a:rPr lang="en-US" altLang="en-US" sz="2800" dirty="0">
                <a:solidFill>
                  <a:prstClr val="black"/>
                </a:solidFill>
              </a:rPr>
              <a:t> usage, whether in speaking, writing, or thinking.  Often referred to as the </a:t>
            </a:r>
            <a:r>
              <a:rPr lang="en-US" altLang="en-US" sz="2800" b="1" i="1" dirty="0">
                <a:solidFill>
                  <a:srgbClr val="0000CC"/>
                </a:solidFill>
              </a:rPr>
              <a:t>“</a:t>
            </a:r>
            <a:r>
              <a:rPr lang="en-US" altLang="en-US" sz="2800" b="1" i="1" u="sng" dirty="0">
                <a:solidFill>
                  <a:srgbClr val="0000CC"/>
                </a:solidFill>
              </a:rPr>
              <a:t>Literal, Historical, Grammatical</a:t>
            </a:r>
            <a:r>
              <a:rPr lang="en-US" altLang="en-US" sz="2800" b="1" i="1" dirty="0">
                <a:solidFill>
                  <a:srgbClr val="0000CC"/>
                </a:solidFill>
              </a:rPr>
              <a:t>,”</a:t>
            </a:r>
            <a:r>
              <a:rPr lang="en-US" altLang="en-US" sz="2800" dirty="0">
                <a:solidFill>
                  <a:prstClr val="black"/>
                </a:solidFill>
              </a:rPr>
              <a:t> method of interpretation.</a:t>
            </a:r>
            <a:endParaRPr lang="en-US" sz="2800" dirty="0"/>
          </a:p>
        </p:txBody>
      </p:sp>
      <p:pic>
        <p:nvPicPr>
          <p:cNvPr id="5" name="Picture 4">
            <a:extLst>
              <a:ext uri="{FF2B5EF4-FFF2-40B4-BE49-F238E27FC236}">
                <a16:creationId xmlns:a16="http://schemas.microsoft.com/office/drawing/2014/main" id="{7D1E7EAE-63CE-47B7-A135-AC1F9D623636}"/>
              </a:ext>
            </a:extLst>
          </p:cNvPr>
          <p:cNvPicPr>
            <a:picLocks noChangeAspect="1"/>
          </p:cNvPicPr>
          <p:nvPr/>
        </p:nvPicPr>
        <p:blipFill>
          <a:blip r:embed="rId3"/>
          <a:stretch>
            <a:fillRect/>
          </a:stretch>
        </p:blipFill>
        <p:spPr>
          <a:xfrm>
            <a:off x="1481667" y="4385380"/>
            <a:ext cx="6180666" cy="2286000"/>
          </a:xfrm>
          <a:prstGeom prst="rect">
            <a:avLst/>
          </a:prstGeom>
        </p:spPr>
      </p:pic>
    </p:spTree>
    <p:extLst>
      <p:ext uri="{BB962C8B-B14F-4D97-AF65-F5344CB8AC3E}">
        <p14:creationId xmlns:p14="http://schemas.microsoft.com/office/powerpoint/2010/main" val="3768443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904" y="1093863"/>
            <a:ext cx="8924192" cy="2335137"/>
          </a:xfrm>
        </p:spPr>
        <p:txBody>
          <a:bodyPr>
            <a:noAutofit/>
          </a:bodyPr>
          <a:lstStyle/>
          <a:p>
            <a:pPr algn="just">
              <a:lnSpc>
                <a:spcPct val="100000"/>
              </a:lnSpc>
            </a:pPr>
            <a:r>
              <a:rPr lang="en-US" sz="2800" dirty="0"/>
              <a:t>Biblical Dispensationalism is a theological system that emphasizes 1) a </a:t>
            </a:r>
            <a:r>
              <a:rPr lang="en-US" sz="2800" b="1" u="sng" dirty="0">
                <a:solidFill>
                  <a:srgbClr val="0000CC"/>
                </a:solidFill>
              </a:rPr>
              <a:t>CONSISTENT</a:t>
            </a:r>
            <a:r>
              <a:rPr lang="en-US" sz="2800" dirty="0"/>
              <a:t> literal interpretation of the Bible, (including prophecy); 2) recognizes a </a:t>
            </a:r>
            <a:r>
              <a:rPr lang="en-US" sz="2800" b="1" u="sng" dirty="0">
                <a:solidFill>
                  <a:srgbClr val="C00000"/>
                </a:solidFill>
              </a:rPr>
              <a:t>DISTINCTION BETWEEN ISRAEL AND THE CHURCH</a:t>
            </a:r>
            <a:r>
              <a:rPr lang="en-US" sz="2800" dirty="0"/>
              <a:t>; and 3) organizes the Bible into different </a:t>
            </a:r>
            <a:r>
              <a:rPr lang="en-US" sz="2800" b="1" u="sng" dirty="0"/>
              <a:t>DISPENSATIONS, ADMINISTRATIONS, OR ECONOMIES</a:t>
            </a:r>
            <a:r>
              <a:rPr lang="en-US" sz="2800" dirty="0"/>
              <a:t>.</a:t>
            </a:r>
          </a:p>
        </p:txBody>
      </p:sp>
      <p:sp>
        <p:nvSpPr>
          <p:cNvPr id="11" name="Title 1">
            <a:extLst>
              <a:ext uri="{FF2B5EF4-FFF2-40B4-BE49-F238E27FC236}">
                <a16:creationId xmlns:a16="http://schemas.microsoft.com/office/drawing/2014/main" id="{A26E81A3-34A2-4990-9515-243EAF7DDBE8}"/>
              </a:ext>
            </a:extLst>
          </p:cNvPr>
          <p:cNvSpPr txBox="1">
            <a:spLocks/>
          </p:cNvSpPr>
          <p:nvPr/>
        </p:nvSpPr>
        <p:spPr>
          <a:xfrm>
            <a:off x="2206759" y="190869"/>
            <a:ext cx="4730483" cy="902994"/>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600" b="1" dirty="0">
                <a:latin typeface="+mn-lt"/>
              </a:rPr>
              <a:t>“Proper” Hermeneutics</a:t>
            </a:r>
          </a:p>
        </p:txBody>
      </p:sp>
      <p:pic>
        <p:nvPicPr>
          <p:cNvPr id="2" name="Picture 1">
            <a:extLst>
              <a:ext uri="{FF2B5EF4-FFF2-40B4-BE49-F238E27FC236}">
                <a16:creationId xmlns:a16="http://schemas.microsoft.com/office/drawing/2014/main" id="{AB99D952-931D-428D-BE5F-068436459608}"/>
              </a:ext>
            </a:extLst>
          </p:cNvPr>
          <p:cNvPicPr>
            <a:picLocks noChangeAspect="1"/>
          </p:cNvPicPr>
          <p:nvPr/>
        </p:nvPicPr>
        <p:blipFill>
          <a:blip r:embed="rId3"/>
          <a:stretch>
            <a:fillRect/>
          </a:stretch>
        </p:blipFill>
        <p:spPr>
          <a:xfrm>
            <a:off x="1481667" y="4385380"/>
            <a:ext cx="6180666" cy="2286000"/>
          </a:xfrm>
          <a:prstGeom prst="rect">
            <a:avLst/>
          </a:prstGeom>
        </p:spPr>
      </p:pic>
    </p:spTree>
    <p:extLst>
      <p:ext uri="{BB962C8B-B14F-4D97-AF65-F5344CB8AC3E}">
        <p14:creationId xmlns:p14="http://schemas.microsoft.com/office/powerpoint/2010/main" val="354324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14D0C-1900-474E-80E1-FC4C42AB54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b="1" dirty="0">
                <a:solidFill>
                  <a:srgbClr val="0000CC"/>
                </a:solidFill>
                <a:latin typeface="Calibri" panose="020F0502020204030204" pitchFamily="34" charset="0"/>
                <a:cs typeface="Calibri" panose="020F0502020204030204" pitchFamily="34" charset="0"/>
              </a:rPr>
              <a:t>Psalm 147:19-20</a:t>
            </a:r>
          </a:p>
          <a:p>
            <a:pPr algn="just"/>
            <a:r>
              <a:rPr lang="en-US" altLang="en-US" sz="3600" dirty="0">
                <a:latin typeface="Calibri" panose="020F0502020204030204" pitchFamily="34" charset="0"/>
              </a:rPr>
              <a:t>“</a:t>
            </a:r>
            <a:r>
              <a:rPr lang="en-US" sz="3600" dirty="0">
                <a:latin typeface="Calibri" panose="020F0502020204030204" pitchFamily="34" charset="0"/>
              </a:rPr>
              <a:t>He declares His words </a:t>
            </a:r>
            <a:r>
              <a:rPr lang="en-US" sz="3600" b="1" u="sng" dirty="0">
                <a:solidFill>
                  <a:srgbClr val="0000CC"/>
                </a:solidFill>
                <a:latin typeface="Calibri" panose="020F0502020204030204" pitchFamily="34" charset="0"/>
                <a:cs typeface="Calibri" panose="020F0502020204030204" pitchFamily="34" charset="0"/>
              </a:rPr>
              <a:t>to Jacob</a:t>
            </a:r>
            <a:r>
              <a:rPr lang="en-US" sz="3600" dirty="0">
                <a:latin typeface="Calibri" panose="020F0502020204030204" pitchFamily="34" charset="0"/>
              </a:rPr>
              <a:t>, His statutes and His ordinances </a:t>
            </a:r>
            <a:r>
              <a:rPr lang="en-US" sz="3600" b="1" u="sng" dirty="0">
                <a:solidFill>
                  <a:srgbClr val="0000CC"/>
                </a:solidFill>
                <a:latin typeface="Calibri" panose="020F0502020204030204" pitchFamily="34" charset="0"/>
                <a:cs typeface="Calibri" panose="020F0502020204030204" pitchFamily="34" charset="0"/>
              </a:rPr>
              <a:t>to Israel</a:t>
            </a:r>
            <a:r>
              <a:rPr lang="en-US" sz="3600" dirty="0">
                <a:latin typeface="Calibri" panose="020F0502020204030204" pitchFamily="34" charset="0"/>
              </a:rPr>
              <a:t>.</a:t>
            </a:r>
            <a:r>
              <a:rPr lang="en-US" sz="3600" baseline="30000" dirty="0">
                <a:latin typeface="Calibri" panose="020F0502020204030204" pitchFamily="34" charset="0"/>
              </a:rPr>
              <a:t> </a:t>
            </a:r>
            <a:r>
              <a:rPr lang="en-US" sz="3600" b="1" dirty="0">
                <a:solidFill>
                  <a:srgbClr val="008000"/>
                </a:solidFill>
                <a:latin typeface="Calibri" panose="020F0502020204030204" pitchFamily="34" charset="0"/>
              </a:rPr>
              <a:t>He has not dealt thus with any nation; And as for His ordinances, they have not known them</a:t>
            </a:r>
            <a:r>
              <a:rPr lang="en-US" sz="3600" dirty="0">
                <a:latin typeface="Calibri" panose="020F0502020204030204" pitchFamily="34" charset="0"/>
              </a:rPr>
              <a:t>. Praise the </a:t>
            </a:r>
            <a:r>
              <a:rPr lang="en-US" sz="3600" cap="small" dirty="0">
                <a:latin typeface="Calibri" panose="020F0502020204030204" pitchFamily="34" charset="0"/>
              </a:rPr>
              <a:t>Lord</a:t>
            </a:r>
            <a:r>
              <a:rPr lang="en-US" sz="3600" dirty="0">
                <a:latin typeface="Calibri" panose="020F0502020204030204" pitchFamily="34" charset="0"/>
              </a:rPr>
              <a:t>!</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3829631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9" y="1367328"/>
            <a:ext cx="7767782" cy="4063654"/>
          </a:xfrm>
        </p:spPr>
        <p:txBody>
          <a:bodyPr>
            <a:noAutofit/>
          </a:bodyPr>
          <a:lstStyle/>
          <a:p>
            <a:pPr marL="461963" indent="-461963" algn="l">
              <a:lnSpc>
                <a:spcPct val="100000"/>
              </a:lnSpc>
              <a:spcBef>
                <a:spcPts val="0"/>
              </a:spcBef>
              <a:spcAft>
                <a:spcPts val="900"/>
              </a:spcAft>
              <a:buFont typeface="+mj-lt"/>
              <a:buAutoNum type="romanUcPeriod"/>
            </a:pPr>
            <a:r>
              <a:rPr lang="en-US" sz="3200" b="1" u="sng" dirty="0">
                <a:solidFill>
                  <a:srgbClr val="0000CC"/>
                </a:solidFill>
              </a:rPr>
              <a:t>Review</a:t>
            </a:r>
          </a:p>
          <a:p>
            <a:pPr marL="461963" indent="-461963" algn="l">
              <a:lnSpc>
                <a:spcPct val="100000"/>
              </a:lnSpc>
              <a:spcBef>
                <a:spcPts val="0"/>
              </a:spcBef>
              <a:spcAft>
                <a:spcPts val="900"/>
              </a:spcAft>
              <a:buFont typeface="+mj-lt"/>
              <a:buAutoNum type="romanUcPeriod"/>
            </a:pPr>
            <a:r>
              <a:rPr lang="en-US" sz="3200" dirty="0"/>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2012427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3F35C48B-1CCF-462B-B636-D241B56DE496}"/>
              </a:ext>
            </a:extLst>
          </p:cNvPr>
          <p:cNvGraphicFramePr>
            <a:graphicFrameLocks noGrp="1"/>
          </p:cNvGraphicFramePr>
          <p:nvPr>
            <p:extLst>
              <p:ext uri="{D42A27DB-BD31-4B8C-83A1-F6EECF244321}">
                <p14:modId xmlns:p14="http://schemas.microsoft.com/office/powerpoint/2010/main" val="987823591"/>
              </p:ext>
            </p:extLst>
          </p:nvPr>
        </p:nvGraphicFramePr>
        <p:xfrm>
          <a:off x="91440" y="212019"/>
          <a:ext cx="8961121" cy="6433962"/>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714896500"/>
                    </a:ext>
                  </a:extLst>
                </a:gridCol>
                <a:gridCol w="2167313">
                  <a:extLst>
                    <a:ext uri="{9D8B030D-6E8A-4147-A177-3AD203B41FA5}">
                      <a16:colId xmlns:a16="http://schemas.microsoft.com/office/drawing/2014/main" val="901605114"/>
                    </a:ext>
                  </a:extLst>
                </a:gridCol>
                <a:gridCol w="2167313">
                  <a:extLst>
                    <a:ext uri="{9D8B030D-6E8A-4147-A177-3AD203B41FA5}">
                      <a16:colId xmlns:a16="http://schemas.microsoft.com/office/drawing/2014/main" val="309018274"/>
                    </a:ext>
                  </a:extLst>
                </a:gridCol>
                <a:gridCol w="1700415">
                  <a:extLst>
                    <a:ext uri="{9D8B030D-6E8A-4147-A177-3AD203B41FA5}">
                      <a16:colId xmlns:a16="http://schemas.microsoft.com/office/drawing/2014/main" val="365288497"/>
                    </a:ext>
                  </a:extLst>
                </a:gridCol>
              </a:tblGrid>
              <a:tr h="879578">
                <a:tc gridSpan="4">
                  <a:txBody>
                    <a:bodyPr/>
                    <a:lstStyle/>
                    <a:p>
                      <a:pPr algn="ctr"/>
                      <a:r>
                        <a:rPr lang="en-US" sz="2800" dirty="0"/>
                        <a:t>7 Covenantal Contrasts in 2 Corinthians 3:1-11</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3019130"/>
                  </a:ext>
                </a:extLst>
              </a:tr>
              <a:tr h="648578">
                <a:tc>
                  <a:txBody>
                    <a:bodyPr/>
                    <a:lstStyle/>
                    <a:p>
                      <a:pPr marL="0" indent="0" algn="ctr">
                        <a:buNone/>
                      </a:pPr>
                      <a:r>
                        <a:rPr lang="en-US" sz="2400" b="1" dirty="0"/>
                        <a:t>CHARACTERISTIC</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t>MOSAIC LAW</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t>GRACE</a:t>
                      </a:r>
                    </a:p>
                  </a:txBody>
                  <a:tcPr anchor="ctr"/>
                </a:tc>
                <a:tc>
                  <a:txBody>
                    <a:bodyPr/>
                    <a:lstStyle/>
                    <a:p>
                      <a:pPr algn="ctr"/>
                      <a:r>
                        <a:rPr lang="en-US" sz="2400" b="1" dirty="0"/>
                        <a:t>VERSE(S)</a:t>
                      </a:r>
                    </a:p>
                  </a:txBody>
                  <a:tcPr anchor="ctr"/>
                </a:tc>
                <a:extLst>
                  <a:ext uri="{0D108BD9-81ED-4DB2-BD59-A6C34878D82A}">
                    <a16:rowId xmlns:a16="http://schemas.microsoft.com/office/drawing/2014/main" val="3779527841"/>
                  </a:ext>
                </a:extLst>
              </a:tr>
              <a:tr h="648578">
                <a:tc>
                  <a:txBody>
                    <a:bodyPr/>
                    <a:lstStyle/>
                    <a:p>
                      <a:pPr marL="0" indent="0">
                        <a:buNone/>
                      </a:pPr>
                      <a:r>
                        <a:rPr lang="en-US" sz="2400" i="0" dirty="0"/>
                        <a:t>1.  Economy</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t>(Old)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t>New</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dirty="0"/>
                        <a:t>v. 6</a:t>
                      </a:r>
                    </a:p>
                  </a:txBody>
                  <a:tcPr anchor="ctr"/>
                </a:tc>
                <a:extLst>
                  <a:ext uri="{0D108BD9-81ED-4DB2-BD59-A6C34878D82A}">
                    <a16:rowId xmlns:a16="http://schemas.microsoft.com/office/drawing/2014/main" val="3310343965"/>
                  </a:ext>
                </a:extLst>
              </a:tr>
              <a:tr h="648578">
                <a:tc>
                  <a:txBody>
                    <a:bodyPr/>
                    <a:lstStyle/>
                    <a:p>
                      <a:r>
                        <a:rPr lang="en-US" sz="2400" i="0" dirty="0"/>
                        <a:t>2.  Type</a:t>
                      </a:r>
                    </a:p>
                  </a:txBody>
                  <a:tcPr anchor="ctr"/>
                </a:tc>
                <a:tc>
                  <a:txBody>
                    <a:bodyPr/>
                    <a:lstStyle/>
                    <a:p>
                      <a:pPr algn="ctr"/>
                      <a:r>
                        <a:rPr lang="en-US" sz="2400" dirty="0"/>
                        <a:t>Letter</a:t>
                      </a:r>
                    </a:p>
                  </a:txBody>
                  <a:tcPr anchor="ctr"/>
                </a:tc>
                <a:tc>
                  <a:txBody>
                    <a:bodyPr/>
                    <a:lstStyle/>
                    <a:p>
                      <a:pPr algn="ctr"/>
                      <a:r>
                        <a:rPr lang="en-US" sz="2400" dirty="0"/>
                        <a:t>Spirit</a:t>
                      </a:r>
                    </a:p>
                  </a:txBody>
                  <a:tcPr anchor="ctr"/>
                </a:tc>
                <a:tc>
                  <a:txBody>
                    <a:bodyPr/>
                    <a:lstStyle/>
                    <a:p>
                      <a:pPr algn="ctr"/>
                      <a:r>
                        <a:rPr lang="en-US" sz="2400" dirty="0"/>
                        <a:t>v. 6</a:t>
                      </a:r>
                    </a:p>
                  </a:txBody>
                  <a:tcPr anchor="ctr"/>
                </a:tc>
                <a:extLst>
                  <a:ext uri="{0D108BD9-81ED-4DB2-BD59-A6C34878D82A}">
                    <a16:rowId xmlns:a16="http://schemas.microsoft.com/office/drawing/2014/main" val="3506051960"/>
                  </a:ext>
                </a:extLst>
              </a:tr>
              <a:tr h="648578">
                <a:tc>
                  <a:txBody>
                    <a:bodyPr/>
                    <a:lstStyle/>
                    <a:p>
                      <a:r>
                        <a:rPr lang="en-US" sz="2400" b="1" i="0" dirty="0"/>
                        <a:t>3.  Results manward</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t>Death</a:t>
                      </a:r>
                    </a:p>
                  </a:txBody>
                  <a:tcPr anchor="ctr"/>
                </a:tc>
                <a:tc>
                  <a:txBody>
                    <a:bodyPr/>
                    <a:lstStyle/>
                    <a:p>
                      <a:pPr algn="ctr"/>
                      <a:r>
                        <a:rPr lang="en-US" sz="2400" b="1" dirty="0"/>
                        <a:t>Life </a:t>
                      </a:r>
                    </a:p>
                  </a:txBody>
                  <a:tcPr anchor="ctr"/>
                </a:tc>
                <a:tc>
                  <a:txBody>
                    <a:bodyPr/>
                    <a:lstStyle/>
                    <a:p>
                      <a:pPr algn="ctr"/>
                      <a:r>
                        <a:rPr lang="en-US" sz="2400" b="1" dirty="0"/>
                        <a:t>v. 6</a:t>
                      </a:r>
                    </a:p>
                  </a:txBody>
                  <a:tcPr anchor="ctr"/>
                </a:tc>
                <a:extLst>
                  <a:ext uri="{0D108BD9-81ED-4DB2-BD59-A6C34878D82A}">
                    <a16:rowId xmlns:a16="http://schemas.microsoft.com/office/drawing/2014/main" val="1614077419"/>
                  </a:ext>
                </a:extLst>
              </a:tr>
              <a:tr h="648578">
                <a:tc>
                  <a:txBody>
                    <a:bodyPr/>
                    <a:lstStyle/>
                    <a:p>
                      <a:pPr marL="0" indent="0">
                        <a:buNone/>
                      </a:pPr>
                      <a:r>
                        <a:rPr lang="en-US" sz="2400" i="0" dirty="0"/>
                        <a:t>4.  Vehicle</a:t>
                      </a:r>
                    </a:p>
                  </a:txBody>
                  <a:tcPr anchor="ctr"/>
                </a:tc>
                <a:tc>
                  <a:txBody>
                    <a:bodyPr/>
                    <a:lstStyle/>
                    <a:p>
                      <a:pPr algn="ctr"/>
                      <a:r>
                        <a:rPr lang="en-US" sz="2400" dirty="0"/>
                        <a:t>Stone</a:t>
                      </a:r>
                    </a:p>
                  </a:txBody>
                  <a:tcPr anchor="ctr"/>
                </a:tc>
                <a:tc>
                  <a:txBody>
                    <a:bodyPr/>
                    <a:lstStyle/>
                    <a:p>
                      <a:pPr algn="ctr"/>
                      <a:r>
                        <a:rPr lang="en-US" sz="2400" dirty="0"/>
                        <a:t>Spirit</a:t>
                      </a:r>
                    </a:p>
                  </a:txBody>
                  <a:tcPr anchor="ctr"/>
                </a:tc>
                <a:tc>
                  <a:txBody>
                    <a:bodyPr/>
                    <a:lstStyle/>
                    <a:p>
                      <a:pPr algn="ctr"/>
                      <a:r>
                        <a:rPr lang="en-US" sz="2400" dirty="0"/>
                        <a:t>v. 7</a:t>
                      </a:r>
                    </a:p>
                  </a:txBody>
                  <a:tcPr anchor="ctr"/>
                </a:tc>
                <a:extLst>
                  <a:ext uri="{0D108BD9-81ED-4DB2-BD59-A6C34878D82A}">
                    <a16:rowId xmlns:a16="http://schemas.microsoft.com/office/drawing/2014/main" val="2279067373"/>
                  </a:ext>
                </a:extLst>
              </a:tr>
              <a:tr h="648578">
                <a:tc>
                  <a:txBody>
                    <a:bodyPr/>
                    <a:lstStyle/>
                    <a:p>
                      <a:r>
                        <a:rPr lang="en-US" sz="2400" i="0" dirty="0"/>
                        <a:t>5.  Results Godward</a:t>
                      </a:r>
                    </a:p>
                  </a:txBody>
                  <a:tcPr anchor="ctr"/>
                </a:tc>
                <a:tc>
                  <a:txBody>
                    <a:bodyPr/>
                    <a:lstStyle/>
                    <a:p>
                      <a:pPr algn="ctr"/>
                      <a:r>
                        <a:rPr lang="en-US" sz="2400" dirty="0"/>
                        <a:t>Some Glory</a:t>
                      </a:r>
                    </a:p>
                  </a:txBody>
                  <a:tcPr anchor="ctr"/>
                </a:tc>
                <a:tc>
                  <a:txBody>
                    <a:bodyPr/>
                    <a:lstStyle/>
                    <a:p>
                      <a:pPr algn="ctr"/>
                      <a:r>
                        <a:rPr lang="en-US" sz="2400" dirty="0"/>
                        <a:t>Greater Glory</a:t>
                      </a:r>
                    </a:p>
                  </a:txBody>
                  <a:tcPr anchor="ctr"/>
                </a:tc>
                <a:tc>
                  <a:txBody>
                    <a:bodyPr/>
                    <a:lstStyle/>
                    <a:p>
                      <a:pPr algn="ctr"/>
                      <a:r>
                        <a:rPr lang="en-US" sz="2400" dirty="0"/>
                        <a:t>vv. 7, 8, 10</a:t>
                      </a:r>
                    </a:p>
                  </a:txBody>
                  <a:tcPr anchor="ctr"/>
                </a:tc>
                <a:extLst>
                  <a:ext uri="{0D108BD9-81ED-4DB2-BD59-A6C34878D82A}">
                    <a16:rowId xmlns:a16="http://schemas.microsoft.com/office/drawing/2014/main" val="3995525293"/>
                  </a:ext>
                </a:extLst>
              </a:tr>
              <a:tr h="648578">
                <a:tc>
                  <a:txBody>
                    <a:bodyPr/>
                    <a:lstStyle/>
                    <a:p>
                      <a:r>
                        <a:rPr lang="en-US" sz="2400" b="1" i="0" dirty="0"/>
                        <a:t>6.  Purpose</a:t>
                      </a:r>
                    </a:p>
                  </a:txBody>
                  <a:tcPr anchor="ctr"/>
                </a:tc>
                <a:tc>
                  <a:txBody>
                    <a:bodyPr/>
                    <a:lstStyle/>
                    <a:p>
                      <a:pPr algn="ctr"/>
                      <a:r>
                        <a:rPr lang="en-US" sz="2400" b="1" dirty="0"/>
                        <a:t>Condemnation</a:t>
                      </a:r>
                    </a:p>
                  </a:txBody>
                  <a:tcPr anchor="ctr"/>
                </a:tc>
                <a:tc>
                  <a:txBody>
                    <a:bodyPr/>
                    <a:lstStyle/>
                    <a:p>
                      <a:pPr algn="ctr"/>
                      <a:r>
                        <a:rPr lang="en-US" sz="2400" b="1" dirty="0"/>
                        <a:t>Righteousness</a:t>
                      </a:r>
                    </a:p>
                  </a:txBody>
                  <a:tcPr anchor="ctr"/>
                </a:tc>
                <a:tc>
                  <a:txBody>
                    <a:bodyPr/>
                    <a:lstStyle/>
                    <a:p>
                      <a:pPr algn="ctr"/>
                      <a:r>
                        <a:rPr lang="en-US" sz="2400" b="1" dirty="0"/>
                        <a:t>v. 9</a:t>
                      </a:r>
                    </a:p>
                  </a:txBody>
                  <a:tcPr anchor="ctr"/>
                </a:tc>
                <a:extLst>
                  <a:ext uri="{0D108BD9-81ED-4DB2-BD59-A6C34878D82A}">
                    <a16:rowId xmlns:a16="http://schemas.microsoft.com/office/drawing/2014/main" val="1028906787"/>
                  </a:ext>
                </a:extLst>
              </a:tr>
              <a:tr h="648578">
                <a:tc>
                  <a:txBody>
                    <a:bodyPr/>
                    <a:lstStyle/>
                    <a:p>
                      <a:pPr marL="0" indent="0">
                        <a:buNone/>
                      </a:pPr>
                      <a:r>
                        <a:rPr lang="en-US" sz="2400" i="0" dirty="0"/>
                        <a:t>7.  Duration</a:t>
                      </a:r>
                    </a:p>
                  </a:txBody>
                  <a:tcPr anchor="ctr"/>
                </a:tc>
                <a:tc>
                  <a:txBody>
                    <a:bodyPr/>
                    <a:lstStyle/>
                    <a:p>
                      <a:pPr algn="ctr"/>
                      <a:r>
                        <a:rPr lang="en-US" sz="2400" dirty="0"/>
                        <a:t>Temporary</a:t>
                      </a:r>
                    </a:p>
                  </a:txBody>
                  <a:tcPr anchor="ctr"/>
                </a:tc>
                <a:tc>
                  <a:txBody>
                    <a:bodyPr/>
                    <a:lstStyle/>
                    <a:p>
                      <a:pPr algn="ctr"/>
                      <a:r>
                        <a:rPr lang="en-US" sz="2400" dirty="0"/>
                        <a:t>Permanent</a:t>
                      </a:r>
                    </a:p>
                  </a:txBody>
                  <a:tcPr anchor="ctr"/>
                </a:tc>
                <a:tc>
                  <a:txBody>
                    <a:bodyPr/>
                    <a:lstStyle/>
                    <a:p>
                      <a:pPr algn="ctr"/>
                      <a:r>
                        <a:rPr lang="en-US" sz="2400" dirty="0"/>
                        <a:t>v. 11</a:t>
                      </a:r>
                    </a:p>
                  </a:txBody>
                  <a:tcPr anchor="ctr"/>
                </a:tc>
                <a:extLst>
                  <a:ext uri="{0D108BD9-81ED-4DB2-BD59-A6C34878D82A}">
                    <a16:rowId xmlns:a16="http://schemas.microsoft.com/office/drawing/2014/main" val="4220487866"/>
                  </a:ext>
                </a:extLst>
              </a:tr>
              <a:tr h="365760">
                <a:tc gridSpan="4">
                  <a:txBody>
                    <a:bodyPr/>
                    <a:lstStyle/>
                    <a:p>
                      <a:pPr algn="ctr"/>
                      <a:r>
                        <a:rPr lang="en-US" sz="1600" dirty="0"/>
                        <a:t>Constable, T. (2003). Tom Constable’s Expository Notes on the Bible (2 Co 3:11). </a:t>
                      </a:r>
                      <a:r>
                        <a:rPr lang="en-US" sz="1600" dirty="0" err="1"/>
                        <a:t>Galaxie</a:t>
                      </a:r>
                      <a:r>
                        <a:rPr lang="en-US" sz="1600" dirty="0"/>
                        <a:t> Software.</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9003809"/>
                  </a:ext>
                </a:extLst>
              </a:tr>
            </a:tbl>
          </a:graphicData>
        </a:graphic>
      </p:graphicFrame>
    </p:spTree>
    <p:extLst>
      <p:ext uri="{BB962C8B-B14F-4D97-AF65-F5344CB8AC3E}">
        <p14:creationId xmlns:p14="http://schemas.microsoft.com/office/powerpoint/2010/main" val="2601221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latin typeface="Calibri" panose="020F0502020204030204"/>
                <a:cs typeface="Calibri" panose="020F0502020204030204" pitchFamily="34" charset="0"/>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Do </a:t>
            </a:r>
            <a:r>
              <a:rPr lang="en-US" sz="2800" b="1" u="sng" dirty="0">
                <a:solidFill>
                  <a:srgbClr val="0000CC"/>
                </a:solidFill>
                <a:highlight>
                  <a:srgbClr val="FFFF00"/>
                </a:highlight>
              </a:rPr>
              <a:t>biblical</a:t>
            </a:r>
            <a:r>
              <a:rPr kumimoji="0" lang="en-US" sz="280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 distinctions such as clarity of Identities &amp; Relationships, </a:t>
            </a:r>
            <a:r>
              <a:rPr lang="en-US" sz="2800" b="1" dirty="0">
                <a:solidFill>
                  <a:srgbClr val="0000CC"/>
                </a:solidFill>
                <a:highlight>
                  <a:srgbClr val="FFFF00"/>
                </a:highlight>
              </a:rPr>
              <a:t>‘</a:t>
            </a:r>
            <a:r>
              <a:rPr lang="en-US" sz="2800" b="1" u="sng" dirty="0">
                <a:solidFill>
                  <a:srgbClr val="0000CC"/>
                </a:solidFill>
                <a:highlight>
                  <a:srgbClr val="FFFF00"/>
                </a:highlight>
              </a:rPr>
              <a:t>Really</a:t>
            </a:r>
            <a:r>
              <a:rPr lang="en-US" sz="2800" b="1" dirty="0">
                <a:solidFill>
                  <a:srgbClr val="0000CC"/>
                </a:solidFill>
                <a:highlight>
                  <a:srgbClr val="FFFF00"/>
                </a:highlight>
              </a:rPr>
              <a:t>’ </a:t>
            </a:r>
            <a:r>
              <a:rPr kumimoji="0" lang="en-US" sz="280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slides)</a:t>
            </a:r>
            <a:endPar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2916191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AFE9-D876-40B9-A322-61C21F51473C}"/>
              </a:ext>
            </a:extLst>
          </p:cNvPr>
          <p:cNvSpPr>
            <a:spLocks noGrp="1"/>
          </p:cNvSpPr>
          <p:nvPr>
            <p:ph type="title"/>
          </p:nvPr>
        </p:nvSpPr>
        <p:spPr>
          <a:xfrm>
            <a:off x="628650" y="222251"/>
            <a:ext cx="7886700" cy="920749"/>
          </a:xfrm>
        </p:spPr>
        <p:txBody>
          <a:bodyPr/>
          <a:lstStyle/>
          <a:p>
            <a:pPr algn="ctr"/>
            <a:r>
              <a:rPr lang="en-US" sz="3600" b="1" dirty="0">
                <a:latin typeface="+mn-lt"/>
              </a:rPr>
              <a:t>Biblical Distinctions – Similar </a:t>
            </a:r>
            <a:r>
              <a:rPr lang="en-US" sz="4000" b="1" dirty="0">
                <a:solidFill>
                  <a:srgbClr val="FF0000"/>
                </a:solidFill>
                <a:latin typeface="+mn-lt"/>
              </a:rPr>
              <a:t>≠</a:t>
            </a:r>
            <a:r>
              <a:rPr lang="en-US" sz="3600" b="1" dirty="0">
                <a:latin typeface="+mn-lt"/>
              </a:rPr>
              <a:t> Same </a:t>
            </a:r>
          </a:p>
        </p:txBody>
      </p:sp>
      <p:pic>
        <p:nvPicPr>
          <p:cNvPr id="7" name="Picture 6">
            <a:extLst>
              <a:ext uri="{FF2B5EF4-FFF2-40B4-BE49-F238E27FC236}">
                <a16:creationId xmlns:a16="http://schemas.microsoft.com/office/drawing/2014/main" id="{13E1AAD8-1247-434B-B068-558B6167E298}"/>
              </a:ext>
            </a:extLst>
          </p:cNvPr>
          <p:cNvPicPr>
            <a:picLocks noChangeAspect="1"/>
          </p:cNvPicPr>
          <p:nvPr/>
        </p:nvPicPr>
        <p:blipFill>
          <a:blip r:embed="rId3"/>
          <a:stretch>
            <a:fillRect/>
          </a:stretch>
        </p:blipFill>
        <p:spPr>
          <a:xfrm>
            <a:off x="447697" y="1909763"/>
            <a:ext cx="8215135" cy="3038475"/>
          </a:xfrm>
          <a:prstGeom prst="rect">
            <a:avLst/>
          </a:prstGeom>
        </p:spPr>
      </p:pic>
      <p:pic>
        <p:nvPicPr>
          <p:cNvPr id="6" name="Picture 5">
            <a:extLst>
              <a:ext uri="{FF2B5EF4-FFF2-40B4-BE49-F238E27FC236}">
                <a16:creationId xmlns:a16="http://schemas.microsoft.com/office/drawing/2014/main" id="{BE41DC18-A07B-4B4E-B07D-B172848307DD}"/>
              </a:ext>
            </a:extLst>
          </p:cNvPr>
          <p:cNvPicPr>
            <a:picLocks noChangeAspect="1"/>
          </p:cNvPicPr>
          <p:nvPr/>
        </p:nvPicPr>
        <p:blipFill>
          <a:blip r:embed="rId4"/>
          <a:stretch>
            <a:fillRect/>
          </a:stretch>
        </p:blipFill>
        <p:spPr>
          <a:xfrm>
            <a:off x="447698" y="1485702"/>
            <a:ext cx="8248603" cy="4572396"/>
          </a:xfrm>
          <a:prstGeom prst="rect">
            <a:avLst/>
          </a:prstGeom>
        </p:spPr>
      </p:pic>
    </p:spTree>
    <p:extLst>
      <p:ext uri="{BB962C8B-B14F-4D97-AF65-F5344CB8AC3E}">
        <p14:creationId xmlns:p14="http://schemas.microsoft.com/office/powerpoint/2010/main" val="342694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latin typeface="Calibri" panose="020F0502020204030204"/>
                <a:cs typeface="Calibri" panose="020F0502020204030204" pitchFamily="34" charset="0"/>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latin typeface="Calibri" panose="020F0502020204030204"/>
                <a:cs typeface="Calibri" panose="020F0502020204030204" pitchFamily="34" charset="0"/>
              </a:rPr>
              <a:t>Do biblical distinctions such as clarity of Identities &amp; Relationships, ‘Really’ 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slides)</a:t>
            </a:r>
            <a:endParaRPr kumimoji="0" lang="en-US" sz="2800" i="0" u="none" strike="noStrike" kern="1200" cap="none" spc="0" normalizeH="0" baseline="0" noProof="0" dirty="0">
              <a:ln>
                <a:noFill/>
              </a:ln>
              <a:effectLst/>
              <a:highlight>
                <a:srgbClr val="FFFF00"/>
              </a:highligh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3128251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Placeholder 2">
            <a:extLst>
              <a:ext uri="{FF2B5EF4-FFF2-40B4-BE49-F238E27FC236}">
                <a16:creationId xmlns:a16="http://schemas.microsoft.com/office/drawing/2014/main" id="{95E1E642-84C9-4F93-BD68-4461D048AAD1}"/>
              </a:ext>
            </a:extLst>
          </p:cNvPr>
          <p:cNvGraphicFramePr>
            <a:graphicFrameLocks noGrp="1"/>
          </p:cNvGraphicFramePr>
          <p:nvPr>
            <p:ph type="tbl" idx="1"/>
            <p:extLst>
              <p:ext uri="{D42A27DB-BD31-4B8C-83A1-F6EECF244321}">
                <p14:modId xmlns:p14="http://schemas.microsoft.com/office/powerpoint/2010/main" val="1967446536"/>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3103969">
                  <a:extLst>
                    <a:ext uri="{9D8B030D-6E8A-4147-A177-3AD203B41FA5}">
                      <a16:colId xmlns:a16="http://schemas.microsoft.com/office/drawing/2014/main" val="2807051881"/>
                    </a:ext>
                  </a:extLst>
                </a:gridCol>
                <a:gridCol w="2306231">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ISRAEL</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CHURCH</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latin typeface="+mn-lt"/>
                          <a:ea typeface="+mn-ea"/>
                          <a:cs typeface="+mn-cs"/>
                        </a:rPr>
                        <a:t>1. Governing Principle</a:t>
                      </a: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Law</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solidFill>
                      <a:srgbClr val="FFFFCC"/>
                    </a:solidFill>
                  </a:tcPr>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2. Relation to HS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Selective, temporary, subsequent</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Universal, permanent, at moment of salvation</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solidFill>
                      <a:schemeClr val="accent6">
                        <a:lumMod val="40000"/>
                        <a:lumOff val="60000"/>
                      </a:schemeClr>
                    </a:solidFill>
                  </a:tcPr>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3. Farewell address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Olivet Discourse</a:t>
                      </a:r>
                      <a:endParaRPr lang="en-US" sz="2400" b="1" kern="1200" dirty="0">
                        <a:solidFill>
                          <a:srgbClr val="0000CC"/>
                        </a:solidFill>
                        <a:latin typeface="Calibri" panose="020F0502020204030204" pitchFamily="34" charset="0"/>
                        <a:ea typeface="+mn-ea"/>
                        <a:cs typeface="+mn-cs"/>
                      </a:endParaRPr>
                    </a:p>
                  </a:txBody>
                  <a:tcPr marT="45726" marB="45726"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Upper Room Discourse</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26" marB="45726" anchor="ctr" horzOverflow="overflow">
                    <a:solidFill>
                      <a:srgbClr val="FFFFCC"/>
                    </a:solidFill>
                  </a:tcPr>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4. Designation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First Born Son</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Bride of Christ</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5. Revealed in OT</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Yes</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No</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solidFill>
                      <a:srgbClr val="FFFFCC"/>
                    </a:solidFill>
                  </a:tcPr>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6. Evangelism</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Come &amp; See</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Go &amp; Proclaim</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7. Blessings</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rPr>
                        <a:t>Earthly</a:t>
                      </a:r>
                      <a:endParaRPr lang="en-US" sz="2400" b="1" kern="1200" dirty="0">
                        <a:solidFill>
                          <a:srgbClr val="0000CC"/>
                        </a:solidFill>
                        <a:latin typeface="Calibri" panose="020F0502020204030204" pitchFamily="34" charset="0"/>
                        <a:ea typeface="+mn-ea"/>
                        <a:cs typeface="+mn-cs"/>
                      </a:endParaRP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Heavenly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solidFill>
                      <a:srgbClr val="FFFFCC"/>
                    </a:solidFill>
                  </a:tcPr>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tx1"/>
                          </a:solidFill>
                          <a:effectLst/>
                        </a:rPr>
                        <a:t>8. Composition</a:t>
                      </a:r>
                      <a:endParaRPr kumimoji="0" lang="en-US" sz="2400" b="1" i="0" u="none" strike="noStrike" kern="1200" cap="none" normalizeH="0" baseline="0" dirty="0">
                        <a:ln>
                          <a:noFill/>
                        </a:ln>
                        <a:solidFill>
                          <a:schemeClr val="tx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0000CC"/>
                          </a:solidFill>
                        </a:rPr>
                        <a:t>Believers &amp; Unbelievers</a:t>
                      </a:r>
                      <a:endParaRPr lang="en-US" sz="2400" b="1" u="none" kern="1200" dirty="0">
                        <a:solidFill>
                          <a:srgbClr val="0000CC"/>
                        </a:solidFill>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A50021"/>
                          </a:solidFill>
                          <a:effectLst/>
                        </a:rPr>
                        <a:t>Believers Only</a:t>
                      </a:r>
                      <a:endPar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endParaRPr>
                    </a:p>
                  </a:txBody>
                  <a:tcPr marT="45714" marB="45714" anchor="ctr" horzOverflow="overflow">
                    <a:solidFill>
                      <a:schemeClr val="accent6">
                        <a:lumMod val="40000"/>
                        <a:lumOff val="60000"/>
                      </a:schemeClr>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347542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latin typeface="Calibri" panose="020F0502020204030204"/>
                <a:cs typeface="Calibri" panose="020F0502020204030204" pitchFamily="34" charset="0"/>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lang="en-US" sz="2800" dirty="0">
                <a:latin typeface="Calibri" panose="020F0502020204030204"/>
                <a:cs typeface="Calibri" panose="020F0502020204030204" pitchFamily="34" charset="0"/>
              </a:rPr>
              <a:t>Do biblical distinctions such as clarity of Identities &amp; Relationships, ‘Really’ 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slides)</a:t>
            </a:r>
            <a:endPar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93119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45720" y="45720"/>
          <a:ext cx="9052560" cy="6793453"/>
        </p:xfrm>
        <a:graphic>
          <a:graphicData uri="http://schemas.openxmlformats.org/drawingml/2006/table">
            <a:tbl>
              <a:tblPr firstRow="1" bandRow="1">
                <a:tableStyleId>{22838BEF-8BB2-4498-84A7-C5851F593DF1}</a:tableStyleId>
              </a:tblPr>
              <a:tblGrid>
                <a:gridCol w="4526280">
                  <a:extLst>
                    <a:ext uri="{9D8B030D-6E8A-4147-A177-3AD203B41FA5}">
                      <a16:colId xmlns:a16="http://schemas.microsoft.com/office/drawing/2014/main" val="3363001350"/>
                    </a:ext>
                  </a:extLst>
                </a:gridCol>
                <a:gridCol w="4526280">
                  <a:extLst>
                    <a:ext uri="{9D8B030D-6E8A-4147-A177-3AD203B41FA5}">
                      <a16:colId xmlns:a16="http://schemas.microsoft.com/office/drawing/2014/main" val="1746712038"/>
                    </a:ext>
                  </a:extLst>
                </a:gridCol>
              </a:tblGrid>
              <a:tr h="457200">
                <a:tc gridSpan="2">
                  <a:txBody>
                    <a:bodyPr/>
                    <a:lstStyle/>
                    <a:p>
                      <a:pPr marL="91440" marR="0" algn="ctr">
                        <a:lnSpc>
                          <a:spcPct val="100000"/>
                        </a:lnSpc>
                        <a:spcBef>
                          <a:spcPts val="0"/>
                        </a:spcBef>
                        <a:spcAft>
                          <a:spcPts val="0"/>
                        </a:spcAft>
                      </a:pPr>
                      <a:r>
                        <a:rPr lang="en-US" sz="2800" b="1" dirty="0">
                          <a:effectLst/>
                        </a:rPr>
                        <a:t>A Comparison and Contrast Between Israel and the Church</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hMerge="1">
                  <a:txBody>
                    <a:bodyPr/>
                    <a:lstStyle/>
                    <a:p>
                      <a:endParaRPr lang="en-US"/>
                    </a:p>
                  </a:txBody>
                  <a:tcPr/>
                </a:tc>
                <a:extLst>
                  <a:ext uri="{0D108BD9-81ED-4DB2-BD59-A6C34878D82A}">
                    <a16:rowId xmlns:a16="http://schemas.microsoft.com/office/drawing/2014/main" val="997255954"/>
                  </a:ext>
                </a:extLst>
              </a:tr>
              <a:tr h="365760">
                <a:tc>
                  <a:txBody>
                    <a:bodyPr/>
                    <a:lstStyle/>
                    <a:p>
                      <a:pPr marL="0" marR="0" indent="0" algn="ctr">
                        <a:lnSpc>
                          <a:spcPct val="100000"/>
                        </a:lnSpc>
                        <a:spcBef>
                          <a:spcPts val="0"/>
                        </a:spcBef>
                        <a:spcAft>
                          <a:spcPts val="0"/>
                        </a:spcAft>
                      </a:pPr>
                      <a:r>
                        <a:rPr lang="en-US" sz="2000" b="1" dirty="0">
                          <a:solidFill>
                            <a:srgbClr val="C00000"/>
                          </a:solidFill>
                          <a:effectLst/>
                        </a:rPr>
                        <a:t>ISRAEL</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tc>
                  <a:txBody>
                    <a:bodyPr/>
                    <a:lstStyle/>
                    <a:p>
                      <a:pPr marL="0" marR="0" indent="0" algn="ctr">
                        <a:lnSpc>
                          <a:spcPct val="100000"/>
                        </a:lnSpc>
                        <a:spcBef>
                          <a:spcPts val="0"/>
                        </a:spcBef>
                        <a:spcAft>
                          <a:spcPts val="0"/>
                        </a:spcAft>
                      </a:pPr>
                      <a:r>
                        <a:rPr lang="en-US" sz="2000" b="1" dirty="0">
                          <a:solidFill>
                            <a:srgbClr val="0000FF"/>
                          </a:solidFill>
                          <a:effectLst/>
                        </a:rPr>
                        <a:t>THE CHURCH</a:t>
                      </a:r>
                      <a:endParaRPr lang="en-US" sz="20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23825" marR="23825" marT="0" marB="0" anchor="ctr"/>
                </a:tc>
                <a:extLst>
                  <a:ext uri="{0D108BD9-81ED-4DB2-BD59-A6C34878D82A}">
                    <a16:rowId xmlns:a16="http://schemas.microsoft.com/office/drawing/2014/main" val="3226609071"/>
                  </a:ext>
                </a:extLst>
              </a:tr>
              <a:tr h="2321859">
                <a:tc>
                  <a:txBody>
                    <a:bodyPr/>
                    <a:lstStyle/>
                    <a:p>
                      <a:pPr marL="91440" marR="0" algn="just" defTabSz="114300">
                        <a:lnSpc>
                          <a:spcPct val="100000"/>
                        </a:lnSpc>
                        <a:spcBef>
                          <a:spcPts val="0"/>
                        </a:spcBef>
                        <a:spcAft>
                          <a:spcPts val="0"/>
                        </a:spcAft>
                        <a:tabLst/>
                      </a:pPr>
                      <a:r>
                        <a:rPr lang="en-US" sz="2000" b="1" dirty="0"/>
                        <a:t>Israel is a nation chosen by God </a:t>
                      </a:r>
                      <a:r>
                        <a:rPr lang="en-US" sz="2000" dirty="0"/>
                        <a:t>and sustained by covenant promises (Deut. 7:6-9).  Not all individuals in this chosen nation are saved (Rom. 9:6; 11:28).</a:t>
                      </a:r>
                    </a:p>
                  </a:txBody>
                  <a:tcPr marL="23825" marR="23825" marT="0" marB="0"/>
                </a:tc>
                <a:tc>
                  <a:txBody>
                    <a:bodyPr/>
                    <a:lstStyle/>
                    <a:p>
                      <a:pPr marL="91440" marR="0" algn="just">
                        <a:lnSpc>
                          <a:spcPct val="100000"/>
                        </a:lnSpc>
                        <a:spcBef>
                          <a:spcPts val="0"/>
                        </a:spcBef>
                        <a:spcAft>
                          <a:spcPts val="0"/>
                        </a:spcAft>
                      </a:pPr>
                      <a:r>
                        <a:rPr lang="en-US" sz="2000" b="0" dirty="0"/>
                        <a:t>The Church is a called out assembly of believers who have been </a:t>
                      </a:r>
                      <a:r>
                        <a:rPr lang="en-US" sz="2000" b="1" dirty="0"/>
                        <a:t>baptized into the body of Christ </a:t>
                      </a:r>
                      <a:r>
                        <a:rPr lang="en-US" sz="2000" b="0" dirty="0"/>
                        <a:t>(1 Cor. 12:13).  Every member of the body of Christ is saved, though there are multitudes of professing Christians who may not be saved (2 Tim. 2:19).</a:t>
                      </a:r>
                    </a:p>
                  </a:txBody>
                  <a:tcPr marL="23825" marR="23825" marT="0" marB="0"/>
                </a:tc>
                <a:extLst>
                  <a:ext uri="{0D108BD9-81ED-4DB2-BD59-A6C34878D82A}">
                    <a16:rowId xmlns:a16="http://schemas.microsoft.com/office/drawing/2014/main" val="3017486607"/>
                  </a:ext>
                </a:extLst>
              </a:tr>
              <a:tr h="995082">
                <a:tc>
                  <a:txBody>
                    <a:bodyPr/>
                    <a:lstStyle/>
                    <a:p>
                      <a:pPr marL="91440" marR="0" algn="just">
                        <a:lnSpc>
                          <a:spcPct val="100000"/>
                        </a:lnSpc>
                        <a:spcBef>
                          <a:spcPts val="0"/>
                        </a:spcBef>
                        <a:spcAft>
                          <a:spcPts val="0"/>
                        </a:spcAft>
                      </a:pPr>
                      <a:r>
                        <a:rPr lang="en-US" sz="2000" b="0" dirty="0"/>
                        <a:t>Israel traces its origin to </a:t>
                      </a:r>
                      <a:r>
                        <a:rPr lang="en-US" sz="2000" b="1" dirty="0"/>
                        <a:t>Abraham</a:t>
                      </a:r>
                      <a:r>
                        <a:rPr lang="en-US" sz="2000" b="0" dirty="0"/>
                        <a:t>, Isaac and Jacob (Jacob being the father of the twelve tribes).</a:t>
                      </a:r>
                    </a:p>
                  </a:txBody>
                  <a:tcPr marL="23825" marR="23825" marT="0" marB="0"/>
                </a:tc>
                <a:tc>
                  <a:txBody>
                    <a:bodyPr/>
                    <a:lstStyle/>
                    <a:p>
                      <a:pPr marL="91440" marR="0" algn="just">
                        <a:lnSpc>
                          <a:spcPct val="100000"/>
                        </a:lnSpc>
                        <a:spcBef>
                          <a:spcPts val="0"/>
                        </a:spcBef>
                        <a:spcAft>
                          <a:spcPts val="0"/>
                        </a:spcAft>
                      </a:pPr>
                      <a:r>
                        <a:rPr lang="en-US" sz="2000" b="0" dirty="0"/>
                        <a:t>The Church traces its origin to the day of </a:t>
                      </a:r>
                      <a:r>
                        <a:rPr lang="en-US" sz="2000" b="1" dirty="0"/>
                        <a:t>Pentecost</a:t>
                      </a:r>
                      <a:r>
                        <a:rPr lang="en-US" sz="2000" b="0" dirty="0"/>
                        <a:t> (Acts 2) when believers were first placed into the body of Christ.</a:t>
                      </a:r>
                    </a:p>
                  </a:txBody>
                  <a:tcPr marL="23825" marR="23825" marT="0" marB="0"/>
                </a:tc>
                <a:extLst>
                  <a:ext uri="{0D108BD9-81ED-4DB2-BD59-A6C34878D82A}">
                    <a16:rowId xmlns:a16="http://schemas.microsoft.com/office/drawing/2014/main" val="2522432037"/>
                  </a:ext>
                </a:extLst>
              </a:tr>
              <a:tr h="995082">
                <a:tc>
                  <a:txBody>
                    <a:bodyPr/>
                    <a:lstStyle/>
                    <a:p>
                      <a:pPr marL="91440" marR="0" algn="just">
                        <a:lnSpc>
                          <a:spcPct val="100000"/>
                        </a:lnSpc>
                        <a:spcBef>
                          <a:spcPts val="0"/>
                        </a:spcBef>
                        <a:spcAft>
                          <a:spcPts val="0"/>
                        </a:spcAft>
                      </a:pPr>
                      <a:r>
                        <a:rPr lang="en-US" sz="2000" b="0" dirty="0"/>
                        <a:t>In God’s program for Israel, His witnesses comprised </a:t>
                      </a:r>
                      <a:r>
                        <a:rPr lang="en-US" sz="2000" b="1" dirty="0"/>
                        <a:t>a nation </a:t>
                      </a:r>
                      <a:r>
                        <a:rPr lang="en-US" sz="2000" b="0" dirty="0"/>
                        <a:t>(Isaiah 43:10).</a:t>
                      </a:r>
                    </a:p>
                  </a:txBody>
                  <a:tcPr marL="23825" marR="23825" marT="0" marB="0"/>
                </a:tc>
                <a:tc>
                  <a:txBody>
                    <a:bodyPr/>
                    <a:lstStyle/>
                    <a:p>
                      <a:pPr marL="91440" marR="0" algn="just">
                        <a:lnSpc>
                          <a:spcPct val="100000"/>
                        </a:lnSpc>
                        <a:spcBef>
                          <a:spcPts val="0"/>
                        </a:spcBef>
                        <a:spcAft>
                          <a:spcPts val="0"/>
                        </a:spcAft>
                      </a:pPr>
                      <a:r>
                        <a:rPr lang="en-US" sz="2000" b="0" dirty="0"/>
                        <a:t>In God’s program for the Church, His witnesses are </a:t>
                      </a:r>
                      <a:r>
                        <a:rPr lang="en-US" sz="2000" b="1" dirty="0"/>
                        <a:t>among all nations</a:t>
                      </a:r>
                      <a:r>
                        <a:rPr lang="en-US" sz="2000" b="0" dirty="0"/>
                        <a:t> (Acts 1:8).</a:t>
                      </a:r>
                    </a:p>
                  </a:txBody>
                  <a:tcPr marL="23825" marR="23825" marT="0" marB="0"/>
                </a:tc>
                <a:extLst>
                  <a:ext uri="{0D108BD9-81ED-4DB2-BD59-A6C34878D82A}">
                    <a16:rowId xmlns:a16="http://schemas.microsoft.com/office/drawing/2014/main" val="3853964526"/>
                  </a:ext>
                </a:extLst>
              </a:tr>
              <a:tr h="1658470">
                <a:tc>
                  <a:txBody>
                    <a:bodyPr/>
                    <a:lstStyle/>
                    <a:p>
                      <a:pPr marL="91440" marR="0" algn="just">
                        <a:lnSpc>
                          <a:spcPct val="100000"/>
                        </a:lnSpc>
                        <a:spcBef>
                          <a:spcPts val="0"/>
                        </a:spcBef>
                        <a:spcAft>
                          <a:spcPts val="0"/>
                        </a:spcAft>
                      </a:pPr>
                      <a:r>
                        <a:rPr lang="en-US" sz="2000" b="0" dirty="0"/>
                        <a:t>God’s program for Israel </a:t>
                      </a:r>
                      <a:r>
                        <a:rPr lang="en-US" sz="2000" b="1" dirty="0"/>
                        <a:t>centered</a:t>
                      </a:r>
                      <a:r>
                        <a:rPr lang="en-US" sz="2000" b="0" dirty="0"/>
                        <a:t> in Jerusalem (Matt. 23:37) and will again be centered in Jerusalem during the Tribulation (Matt. 24:15-20) and during the Millennium (Isa. 2:1-5).</a:t>
                      </a:r>
                    </a:p>
                  </a:txBody>
                  <a:tcPr marL="23825" marR="23825" marT="0" marB="0"/>
                </a:tc>
                <a:tc>
                  <a:txBody>
                    <a:bodyPr/>
                    <a:lstStyle/>
                    <a:p>
                      <a:pPr marL="91440" marR="0" algn="just">
                        <a:lnSpc>
                          <a:spcPct val="100000"/>
                        </a:lnSpc>
                        <a:spcBef>
                          <a:spcPts val="0"/>
                        </a:spcBef>
                        <a:spcAft>
                          <a:spcPts val="0"/>
                        </a:spcAft>
                      </a:pPr>
                      <a:r>
                        <a:rPr lang="en-US" sz="2000" b="0" dirty="0"/>
                        <a:t>God’s program for His Church </a:t>
                      </a:r>
                      <a:r>
                        <a:rPr lang="en-US" sz="2000" b="1" dirty="0"/>
                        <a:t>began</a:t>
                      </a:r>
                      <a:r>
                        <a:rPr lang="en-US" sz="2000" b="0" dirty="0"/>
                        <a:t> in Jerusalem and extended to the uttermost parts of the earth (Luke 24:47; Acts 1:8).  The Church is identified with the risen Christ, not with any earthly city.</a:t>
                      </a:r>
                    </a:p>
                  </a:txBody>
                  <a:tcPr marL="23825" marR="23825" marT="0" marB="0"/>
                </a:tc>
                <a:extLst>
                  <a:ext uri="{0D108BD9-81ED-4DB2-BD59-A6C34878D82A}">
                    <a16:rowId xmlns:a16="http://schemas.microsoft.com/office/drawing/2014/main" val="3114906731"/>
                  </a:ext>
                </a:extLst>
              </a:tr>
            </a:tbl>
          </a:graphicData>
        </a:graphic>
      </p:graphicFrame>
    </p:spTree>
    <p:extLst>
      <p:ext uri="{BB962C8B-B14F-4D97-AF65-F5344CB8AC3E}">
        <p14:creationId xmlns:p14="http://schemas.microsoft.com/office/powerpoint/2010/main" val="133894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4681386"/>
          </a:xfrm>
        </p:spPr>
        <p:txBody>
          <a:bodyPr>
            <a:noAutofit/>
          </a:bodyPr>
          <a:lstStyle/>
          <a:p>
            <a:pPr marL="2286000" indent="-2286000" algn="l">
              <a:lnSpc>
                <a:spcPct val="100000"/>
              </a:lnSpc>
              <a:spcBef>
                <a:spcPts val="0"/>
              </a:spcBef>
              <a:spcAft>
                <a:spcPts val="1200"/>
              </a:spcAft>
            </a:pPr>
            <a:r>
              <a:rPr lang="en-US" sz="2800" b="1" dirty="0"/>
              <a:t>Sessions 11:	Israel and the Church </a:t>
            </a:r>
          </a:p>
          <a:p>
            <a:pPr marL="514350" lvl="1" indent="-514350" algn="l">
              <a:lnSpc>
                <a:spcPct val="100000"/>
              </a:lnSpc>
              <a:spcBef>
                <a:spcPts val="0"/>
              </a:spcBef>
              <a:spcAft>
                <a:spcPts val="1800"/>
              </a:spcAft>
              <a:buFont typeface="+mj-lt"/>
              <a:buAutoNum type="arabicParenR"/>
              <a:defRPr/>
            </a:pPr>
            <a:r>
              <a:rPr lang="en-US" sz="2800" dirty="0">
                <a:latin typeface="Calibri" panose="020F0502020204030204"/>
                <a:cs typeface="Calibri" panose="020F0502020204030204" pitchFamily="34" charset="0"/>
              </a:rPr>
              <a:t>“Proper” Hermeneutics.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u="none" strike="noStrike" kern="1200" cap="none" spc="0" normalizeH="0" baseline="0" noProof="0" dirty="0">
                <a:ln>
                  <a:noFill/>
                </a:ln>
                <a:effectLst/>
                <a:uLnTx/>
                <a:uFillTx/>
                <a:latin typeface="Calibri" panose="020F0502020204030204"/>
                <a:ea typeface="+mn-ea"/>
                <a:cs typeface="Calibri" panose="020F0502020204030204" pitchFamily="34" charset="0"/>
              </a:rPr>
              <a:t>Do </a:t>
            </a:r>
            <a:r>
              <a:rPr lang="en-US" sz="2800" b="1" u="sng" dirty="0">
                <a:solidFill>
                  <a:srgbClr val="0000FF"/>
                </a:solidFill>
                <a:latin typeface="Calibri" panose="020F0502020204030204"/>
              </a:rPr>
              <a:t>biblical</a:t>
            </a:r>
            <a:r>
              <a:rPr kumimoji="0" lang="en-US" sz="2800" u="none" strike="noStrike" kern="1200" cap="none" spc="0" normalizeH="0" baseline="0" noProof="0" dirty="0">
                <a:ln>
                  <a:noFill/>
                </a:ln>
                <a:effectLst/>
                <a:uLnTx/>
                <a:uFillTx/>
                <a:latin typeface="Calibri" panose="020F0502020204030204"/>
                <a:ea typeface="+mn-ea"/>
                <a:cs typeface="Calibri" panose="020F0502020204030204" pitchFamily="34" charset="0"/>
              </a:rPr>
              <a:t> distinctions such as clarity of Identities &amp; Relationships, </a:t>
            </a:r>
            <a:r>
              <a:rPr lang="en-US" sz="2800" b="1" dirty="0">
                <a:solidFill>
                  <a:srgbClr val="0000FF"/>
                </a:solidFill>
                <a:latin typeface="Calibri" panose="020F0502020204030204"/>
              </a:rPr>
              <a:t>‘</a:t>
            </a:r>
            <a:r>
              <a:rPr lang="en-US" sz="2800" b="1" u="sng" dirty="0">
                <a:solidFill>
                  <a:srgbClr val="0000FF"/>
                </a:solidFill>
                <a:latin typeface="Calibri" panose="020F0502020204030204"/>
              </a:rPr>
              <a:t>Really</a:t>
            </a:r>
            <a:r>
              <a:rPr lang="en-US" sz="2800" b="1" dirty="0">
                <a:solidFill>
                  <a:srgbClr val="0000FF"/>
                </a:solidFill>
                <a:latin typeface="Calibri" panose="020F0502020204030204"/>
              </a:rPr>
              <a:t>’</a:t>
            </a:r>
            <a:r>
              <a:rPr kumimoji="0" lang="en-US" sz="2800" u="none" strike="noStrike" kern="1200" cap="none" spc="0" normalizeH="0" baseline="0" noProof="0" dirty="0">
                <a:ln>
                  <a:noFill/>
                </a:ln>
                <a:effectLst/>
                <a:uLnTx/>
                <a:uFillTx/>
                <a:latin typeface="Calibri" panose="020F0502020204030204"/>
                <a:ea typeface="+mn-ea"/>
                <a:cs typeface="Calibri" panose="020F0502020204030204" pitchFamily="34" charset="0"/>
              </a:rPr>
              <a:t> Matter?</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rPr>
              <a:t>Discontinuity Between Israel &amp; the Church – (4</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slides)</a:t>
            </a:r>
            <a:endParaRPr kumimoji="0" lang="en-US" sz="2800" i="0" u="none" strike="noStrike" kern="1200" cap="none" spc="0" normalizeH="0" baseline="0" noProof="0" dirty="0">
              <a:ln>
                <a:noFill/>
              </a:ln>
              <a:effectLst/>
              <a:uLnTx/>
              <a:uFillTx/>
              <a:latin typeface="Calibri" panose="020F0502020204030204"/>
              <a:ea typeface="+mn-ea"/>
              <a:cs typeface="Calibri" panose="020F0502020204030204" pitchFamily="34" charset="0"/>
            </a:endParaRP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Comparison &amp; Contrast Between Israel &amp; the Church (6 slides)</a:t>
            </a:r>
          </a:p>
          <a:p>
            <a:pPr marL="457200" marR="0" lvl="1" indent="-457200" algn="l" defTabSz="685800" rtl="0" eaLnBrk="1" fontAlgn="auto" latinLnBrk="0" hangingPunct="1">
              <a:lnSpc>
                <a:spcPct val="100000"/>
              </a:lnSpc>
              <a:spcBef>
                <a:spcPts val="0"/>
              </a:spcBef>
              <a:spcAft>
                <a:spcPts val="1800"/>
              </a:spcAft>
              <a:buClrTx/>
              <a:buSzTx/>
              <a:buFont typeface="+mj-lt"/>
              <a:buAutoNum type="arabicParenR"/>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Lewis Sperry Chafer’s 24 contrasts. (4 Slides)</a:t>
            </a:r>
          </a:p>
        </p:txBody>
      </p:sp>
    </p:spTree>
    <p:extLst>
      <p:ext uri="{BB962C8B-B14F-4D97-AF65-F5344CB8AC3E}">
        <p14:creationId xmlns:p14="http://schemas.microsoft.com/office/powerpoint/2010/main" val="2277787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C4E34C-DA69-4297-88D8-B7CF0C733BD4}"/>
              </a:ext>
            </a:extLst>
          </p:cNvPr>
          <p:cNvSpPr txBox="1"/>
          <p:nvPr/>
        </p:nvSpPr>
        <p:spPr>
          <a:xfrm>
            <a:off x="0" y="304800"/>
            <a:ext cx="9144000" cy="1077218"/>
          </a:xfrm>
          <a:prstGeom prst="rect">
            <a:avLst/>
          </a:prstGeom>
          <a:noFill/>
        </p:spPr>
        <p:txBody>
          <a:bodyPr wrap="square">
            <a:spAutoFit/>
          </a:bodyPr>
          <a:lstStyle/>
          <a:p>
            <a:pPr algn="ctr"/>
            <a:r>
              <a:rPr lang="en-US" sz="3600" b="1" dirty="0">
                <a:ea typeface="+mj-ea"/>
                <a:cs typeface="+mj-cs"/>
              </a:rPr>
              <a:t>Israel and the Church</a:t>
            </a:r>
          </a:p>
          <a:p>
            <a:pPr algn="ctr"/>
            <a:r>
              <a:rPr lang="en-US" sz="2800" dirty="0">
                <a:ea typeface="+mj-ea"/>
                <a:cs typeface="+mj-cs"/>
              </a:rPr>
              <a:t>Lewis Sperry Chafer’s 24 contrasts</a:t>
            </a:r>
          </a:p>
        </p:txBody>
      </p:sp>
      <p:sp>
        <p:nvSpPr>
          <p:cNvPr id="4" name="Title 1">
            <a:extLst>
              <a:ext uri="{FF2B5EF4-FFF2-40B4-BE49-F238E27FC236}">
                <a16:creationId xmlns:a16="http://schemas.microsoft.com/office/drawing/2014/main" id="{0E5C6075-37DF-41E4-9E63-111102EC6471}"/>
              </a:ext>
            </a:extLst>
          </p:cNvPr>
          <p:cNvSpPr>
            <a:spLocks noGrp="1"/>
          </p:cNvSpPr>
          <p:nvPr>
            <p:ph type="title"/>
          </p:nvPr>
        </p:nvSpPr>
        <p:spPr>
          <a:xfrm>
            <a:off x="1029856" y="6497784"/>
            <a:ext cx="7084289" cy="304800"/>
          </a:xfrm>
        </p:spPr>
        <p:txBody>
          <a:bodyPr anchor="t">
            <a:normAutofit/>
          </a:bodyPr>
          <a:lstStyle/>
          <a:p>
            <a:pPr algn="ctr"/>
            <a:r>
              <a:rPr lang="en-US" sz="1400" b="1" dirty="0">
                <a:latin typeface="+mn-lt"/>
              </a:rPr>
              <a:t>CHAFER, LEWIS SPERRY, SYSTEMATIC THEOLOGY, </a:t>
            </a:r>
            <a:r>
              <a:rPr lang="en-US" sz="1400" dirty="0">
                <a:latin typeface="+mn-lt"/>
              </a:rPr>
              <a:t>Volume Four, </a:t>
            </a:r>
            <a:r>
              <a:rPr lang="en-US" sz="1400" b="1" u="sng" dirty="0">
                <a:latin typeface="+mn-lt"/>
              </a:rPr>
              <a:t>ECCLESIOLOGY</a:t>
            </a:r>
            <a:r>
              <a:rPr lang="en-US" sz="1400" dirty="0">
                <a:latin typeface="+mn-lt"/>
              </a:rPr>
              <a:t> ● ESCHATOLOGY</a:t>
            </a:r>
          </a:p>
        </p:txBody>
      </p:sp>
      <p:pic>
        <p:nvPicPr>
          <p:cNvPr id="5" name="Picture 4">
            <a:extLst>
              <a:ext uri="{FF2B5EF4-FFF2-40B4-BE49-F238E27FC236}">
                <a16:creationId xmlns:a16="http://schemas.microsoft.com/office/drawing/2014/main" id="{843235D4-D3A2-41D5-9AE4-2346D0536A54}"/>
              </a:ext>
            </a:extLst>
          </p:cNvPr>
          <p:cNvPicPr>
            <a:picLocks noChangeAspect="1"/>
          </p:cNvPicPr>
          <p:nvPr/>
        </p:nvPicPr>
        <p:blipFill>
          <a:blip r:embed="rId3"/>
          <a:stretch>
            <a:fillRect/>
          </a:stretch>
        </p:blipFill>
        <p:spPr>
          <a:xfrm>
            <a:off x="1233829" y="1978887"/>
            <a:ext cx="6676343" cy="3657600"/>
          </a:xfrm>
          <a:prstGeom prst="rect">
            <a:avLst/>
          </a:prstGeom>
        </p:spPr>
      </p:pic>
    </p:spTree>
    <p:extLst>
      <p:ext uri="{BB962C8B-B14F-4D97-AF65-F5344CB8AC3E}">
        <p14:creationId xmlns:p14="http://schemas.microsoft.com/office/powerpoint/2010/main" val="3528800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63825544"/>
              </p:ext>
            </p:extLst>
          </p:nvPr>
        </p:nvGraphicFramePr>
        <p:xfrm>
          <a:off x="45720" y="45720"/>
          <a:ext cx="9052560" cy="6766560"/>
        </p:xfrm>
        <a:graphic>
          <a:graphicData uri="http://schemas.openxmlformats.org/drawingml/2006/table">
            <a:tbl>
              <a:tblPr firstRow="1" bandRow="1">
                <a:tableStyleId>{0505E3EF-67EA-436B-97B2-0124C06EBD24}</a:tableStyleId>
              </a:tblPr>
              <a:tblGrid>
                <a:gridCol w="3017520">
                  <a:extLst>
                    <a:ext uri="{9D8B030D-6E8A-4147-A177-3AD203B41FA5}">
                      <a16:colId xmlns:a16="http://schemas.microsoft.com/office/drawing/2014/main" val="4234601581"/>
                    </a:ext>
                  </a:extLst>
                </a:gridCol>
                <a:gridCol w="3017520">
                  <a:extLst>
                    <a:ext uri="{9D8B030D-6E8A-4147-A177-3AD203B41FA5}">
                      <a16:colId xmlns:a16="http://schemas.microsoft.com/office/drawing/2014/main" val="2137268365"/>
                    </a:ext>
                  </a:extLst>
                </a:gridCol>
                <a:gridCol w="3017520">
                  <a:extLst>
                    <a:ext uri="{9D8B030D-6E8A-4147-A177-3AD203B41FA5}">
                      <a16:colId xmlns:a16="http://schemas.microsoft.com/office/drawing/2014/main" val="2539386127"/>
                    </a:ext>
                  </a:extLst>
                </a:gridCol>
              </a:tblGrid>
              <a:tr h="744142">
                <a:tc gridSpan="3">
                  <a:txBody>
                    <a:bodyPr/>
                    <a:lstStyle/>
                    <a:p>
                      <a:pPr algn="ctr"/>
                      <a:r>
                        <a:rPr lang="en-US" sz="2400" dirty="0"/>
                        <a:t>24 contrasts between Israel &amp; the Church</a:t>
                      </a:r>
                    </a:p>
                    <a:p>
                      <a:pPr algn="ctr"/>
                      <a:r>
                        <a:rPr lang="en-US" sz="1800" dirty="0"/>
                        <a:t>Systematic Theology, Volume 4, Pages 47-53</a:t>
                      </a:r>
                    </a:p>
                  </a:txBody>
                  <a:tcPr anchor="ctr">
                    <a:solidFill>
                      <a:schemeClr val="bg1">
                        <a:lumMod val="75000"/>
                      </a:schemeClr>
                    </a:solidFill>
                  </a:tcPr>
                </a:tc>
                <a:tc hMerge="1">
                  <a:txBody>
                    <a:bodyPr/>
                    <a:lstStyle/>
                    <a:p>
                      <a:pPr algn="ctr"/>
                      <a:endParaRPr lang="en-US" sz="2800" dirty="0"/>
                    </a:p>
                  </a:txBody>
                  <a:tcPr>
                    <a:solidFill>
                      <a:schemeClr val="bg1">
                        <a:lumMod val="75000"/>
                      </a:schemeClr>
                    </a:solidFill>
                  </a:tcPr>
                </a:tc>
                <a:tc hMerge="1">
                  <a:txBody>
                    <a:bodyPr/>
                    <a:lstStyle/>
                    <a:p>
                      <a:pPr algn="ctr"/>
                      <a:endParaRPr lang="en-US" sz="2800" dirty="0">
                        <a:solidFill>
                          <a:srgbClr val="0000FF"/>
                        </a:solidFill>
                      </a:endParaRPr>
                    </a:p>
                  </a:txBody>
                  <a:tcPr>
                    <a:solidFill>
                      <a:schemeClr val="bg1">
                        <a:lumMod val="75000"/>
                      </a:schemeClr>
                    </a:solidFill>
                  </a:tcPr>
                </a:tc>
                <a:extLst>
                  <a:ext uri="{0D108BD9-81ED-4DB2-BD59-A6C34878D82A}">
                    <a16:rowId xmlns:a16="http://schemas.microsoft.com/office/drawing/2014/main" val="3700824536"/>
                  </a:ext>
                </a:extLst>
              </a:tr>
              <a:tr h="571962">
                <a:tc>
                  <a:txBody>
                    <a:bodyPr/>
                    <a:lstStyle/>
                    <a:p>
                      <a:pPr algn="ctr"/>
                      <a:endParaRPr lang="en-US" sz="2800" b="1" dirty="0"/>
                    </a:p>
                  </a:txBody>
                  <a:tcPr anchor="ctr">
                    <a:solidFill>
                      <a:schemeClr val="bg1">
                        <a:lumMod val="95000"/>
                      </a:schemeClr>
                    </a:solidFill>
                  </a:tcPr>
                </a:tc>
                <a:tc>
                  <a:txBody>
                    <a:bodyPr/>
                    <a:lstStyle/>
                    <a:p>
                      <a:pPr algn="ctr"/>
                      <a:r>
                        <a:rPr lang="en-US" sz="2800" b="1" dirty="0">
                          <a:solidFill>
                            <a:srgbClr val="C00000"/>
                          </a:solidFill>
                        </a:rPr>
                        <a:t>Israel</a:t>
                      </a:r>
                      <a:r>
                        <a:rPr lang="en-US" sz="2800" b="1" dirty="0"/>
                        <a:t> </a:t>
                      </a:r>
                    </a:p>
                  </a:txBody>
                  <a:tcPr anchor="ctr">
                    <a:solidFill>
                      <a:schemeClr val="bg1">
                        <a:lumMod val="95000"/>
                      </a:schemeClr>
                    </a:solidFill>
                  </a:tcPr>
                </a:tc>
                <a:tc>
                  <a:txBody>
                    <a:bodyPr/>
                    <a:lstStyle/>
                    <a:p>
                      <a:pPr algn="ctr"/>
                      <a:r>
                        <a:rPr lang="en-US" sz="2800" b="1" dirty="0">
                          <a:solidFill>
                            <a:srgbClr val="0000FF"/>
                          </a:solidFill>
                        </a:rPr>
                        <a:t>Church</a:t>
                      </a:r>
                    </a:p>
                  </a:txBody>
                  <a:tcPr anchor="ctr">
                    <a:solidFill>
                      <a:schemeClr val="bg1">
                        <a:lumMod val="95000"/>
                      </a:schemeClr>
                    </a:solidFill>
                  </a:tcPr>
                </a:tc>
                <a:extLst>
                  <a:ext uri="{0D108BD9-81ED-4DB2-BD59-A6C34878D82A}">
                    <a16:rowId xmlns:a16="http://schemas.microsoft.com/office/drawing/2014/main" val="1631857045"/>
                  </a:ext>
                </a:extLst>
              </a:tr>
              <a:tr h="908410">
                <a:tc>
                  <a:txBody>
                    <a:bodyPr/>
                    <a:lstStyle/>
                    <a:p>
                      <a:pPr marL="339725" indent="-339725"/>
                      <a:r>
                        <a:rPr lang="en-US" sz="2300" dirty="0"/>
                        <a:t>1) The extent of Biblical revelation:</a:t>
                      </a:r>
                    </a:p>
                  </a:txBody>
                  <a:tcPr anchor="ctr">
                    <a:solidFill>
                      <a:schemeClr val="bg1">
                        <a:lumMod val="95000"/>
                      </a:schemeClr>
                    </a:solidFill>
                  </a:tcPr>
                </a:tc>
                <a:tc>
                  <a:txBody>
                    <a:bodyPr/>
                    <a:lstStyle/>
                    <a:p>
                      <a:pPr algn="ctr"/>
                      <a:endParaRPr lang="en-US" sz="2300" dirty="0"/>
                    </a:p>
                  </a:txBody>
                  <a:tcPr anchor="ctr">
                    <a:solidFill>
                      <a:schemeClr val="bg1">
                        <a:lumMod val="95000"/>
                      </a:schemeClr>
                    </a:solidFill>
                  </a:tcPr>
                </a:tc>
                <a:tc>
                  <a:txBody>
                    <a:bodyPr/>
                    <a:lstStyle/>
                    <a:p>
                      <a:pPr algn="ctr"/>
                      <a:endParaRPr lang="en-US" sz="2300" dirty="0"/>
                    </a:p>
                  </a:txBody>
                  <a:tcPr anchor="ctr">
                    <a:solidFill>
                      <a:srgbClr val="FFFFCC"/>
                    </a:solidFill>
                  </a:tcPr>
                </a:tc>
                <a:extLst>
                  <a:ext uri="{0D108BD9-81ED-4DB2-BD59-A6C34878D82A}">
                    <a16:rowId xmlns:a16="http://schemas.microsoft.com/office/drawing/2014/main" val="4021904258"/>
                  </a:ext>
                </a:extLst>
              </a:tr>
              <a:tr h="908410">
                <a:tc>
                  <a:txBody>
                    <a:bodyPr/>
                    <a:lstStyle/>
                    <a:p>
                      <a:pPr marL="339725" indent="-339725" algn="l" defTabSz="685800" rtl="0" eaLnBrk="1" latinLnBrk="0" hangingPunct="1"/>
                      <a:r>
                        <a:rPr lang="en-US" sz="2300" kern="1200" dirty="0">
                          <a:solidFill>
                            <a:schemeClr val="dk1"/>
                          </a:solidFill>
                          <a:latin typeface="+mn-lt"/>
                          <a:ea typeface="+mn-ea"/>
                          <a:cs typeface="+mn-cs"/>
                        </a:rPr>
                        <a:t>2) Two Divine purposes:</a:t>
                      </a:r>
                    </a:p>
                  </a:txBody>
                  <a:tcPr anchor="ctr">
                    <a:solidFill>
                      <a:schemeClr val="bg1">
                        <a:lumMod val="95000"/>
                      </a:schemeClr>
                    </a:solidFill>
                  </a:tcPr>
                </a:tc>
                <a:tc>
                  <a:txBody>
                    <a:bodyPr/>
                    <a:lstStyle/>
                    <a:p>
                      <a:pPr algn="ctr"/>
                      <a:r>
                        <a:rPr lang="en-US" sz="2300" b="1" dirty="0"/>
                        <a:t>earthly</a:t>
                      </a:r>
                      <a:r>
                        <a:rPr lang="en-US" sz="2300" dirty="0"/>
                        <a:t> promises &amp; covenants</a:t>
                      </a:r>
                    </a:p>
                  </a:txBody>
                  <a:tcPr anchor="ctr">
                    <a:solidFill>
                      <a:schemeClr val="bg1">
                        <a:lumMod val="95000"/>
                      </a:schemeClr>
                    </a:solidFill>
                  </a:tcPr>
                </a:tc>
                <a:tc>
                  <a:txBody>
                    <a:bodyPr/>
                    <a:lstStyle/>
                    <a:p>
                      <a:pPr algn="ctr"/>
                      <a:r>
                        <a:rPr lang="en-US" sz="2300" b="1" dirty="0"/>
                        <a:t>heavenly</a:t>
                      </a:r>
                      <a:r>
                        <a:rPr lang="en-US" sz="2300" dirty="0"/>
                        <a:t> promises &amp; covenants</a:t>
                      </a:r>
                    </a:p>
                  </a:txBody>
                  <a:tcPr anchor="ctr">
                    <a:solidFill>
                      <a:srgbClr val="FFFFCC"/>
                    </a:solidFill>
                  </a:tcPr>
                </a:tc>
                <a:extLst>
                  <a:ext uri="{0D108BD9-81ED-4DB2-BD59-A6C34878D82A}">
                    <a16:rowId xmlns:a16="http://schemas.microsoft.com/office/drawing/2014/main" val="47351451"/>
                  </a:ext>
                </a:extLst>
              </a:tr>
              <a:tr h="1312146">
                <a:tc>
                  <a:txBody>
                    <a:bodyPr/>
                    <a:lstStyle/>
                    <a:p>
                      <a:pPr marL="339725" indent="-339725" algn="l" defTabSz="685800" rtl="0" eaLnBrk="1" latinLnBrk="0" hangingPunct="1"/>
                      <a:r>
                        <a:rPr lang="en-US" sz="2300" kern="1200" dirty="0">
                          <a:solidFill>
                            <a:schemeClr val="dk1"/>
                          </a:solidFill>
                          <a:latin typeface="+mn-lt"/>
                          <a:ea typeface="+mn-ea"/>
                          <a:cs typeface="+mn-cs"/>
                        </a:rPr>
                        <a:t>3) The seed of Abraham, Isaac, and Jacob:</a:t>
                      </a:r>
                    </a:p>
                  </a:txBody>
                  <a:tcPr anchor="ctr">
                    <a:solidFill>
                      <a:schemeClr val="bg1">
                        <a:lumMod val="95000"/>
                      </a:schemeClr>
                    </a:solidFill>
                  </a:tcPr>
                </a:tc>
                <a:tc>
                  <a:txBody>
                    <a:bodyPr/>
                    <a:lstStyle/>
                    <a:p>
                      <a:pPr algn="ctr"/>
                      <a:r>
                        <a:rPr lang="en-US" sz="2300" dirty="0"/>
                        <a:t>the </a:t>
                      </a:r>
                      <a:r>
                        <a:rPr lang="en-US" sz="2300" b="1" dirty="0"/>
                        <a:t>physical seed</a:t>
                      </a:r>
                      <a:r>
                        <a:rPr lang="en-US" sz="2300" dirty="0"/>
                        <a:t>, (of whom </a:t>
                      </a:r>
                      <a:r>
                        <a:rPr lang="en-US" sz="2300" b="1" kern="1200" dirty="0">
                          <a:solidFill>
                            <a:schemeClr val="dk1"/>
                          </a:solidFill>
                          <a:latin typeface="+mn-lt"/>
                          <a:ea typeface="+mn-ea"/>
                          <a:cs typeface="+mn-cs"/>
                        </a:rPr>
                        <a:t>some become a spiritual seed</a:t>
                      </a:r>
                      <a:r>
                        <a:rPr lang="en-US" sz="2300" b="0" kern="1200" dirty="0">
                          <a:solidFill>
                            <a:schemeClr val="dk1"/>
                          </a:solidFill>
                          <a:latin typeface="+mn-lt"/>
                          <a:ea typeface="+mn-ea"/>
                          <a:cs typeface="+mn-cs"/>
                        </a:rPr>
                        <a:t>)</a:t>
                      </a:r>
                    </a:p>
                  </a:txBody>
                  <a:tcPr anchor="ctr">
                    <a:solidFill>
                      <a:schemeClr val="bg1">
                        <a:lumMod val="95000"/>
                      </a:schemeClr>
                    </a:solidFill>
                  </a:tcPr>
                </a:tc>
                <a:tc>
                  <a:txBody>
                    <a:bodyPr/>
                    <a:lstStyle/>
                    <a:p>
                      <a:pPr algn="ctr"/>
                      <a:r>
                        <a:rPr lang="en-US" sz="2300" dirty="0"/>
                        <a:t>a </a:t>
                      </a:r>
                      <a:r>
                        <a:rPr lang="en-US" sz="2300" b="1" dirty="0"/>
                        <a:t>spiritual seed </a:t>
                      </a:r>
                      <a:r>
                        <a:rPr lang="en-US" sz="2300" b="0" dirty="0"/>
                        <a:t>of Abraham</a:t>
                      </a:r>
                    </a:p>
                  </a:txBody>
                  <a:tcPr anchor="ctr">
                    <a:solidFill>
                      <a:srgbClr val="FFFFCC"/>
                    </a:solidFill>
                  </a:tcPr>
                </a:tc>
                <a:extLst>
                  <a:ext uri="{0D108BD9-81ED-4DB2-BD59-A6C34878D82A}">
                    <a16:rowId xmlns:a16="http://schemas.microsoft.com/office/drawing/2014/main" val="3732772507"/>
                  </a:ext>
                </a:extLst>
              </a:tr>
              <a:tr h="504672">
                <a:tc>
                  <a:txBody>
                    <a:bodyPr/>
                    <a:lstStyle/>
                    <a:p>
                      <a:pPr marL="339725" indent="-339725" algn="l" defTabSz="685800" rtl="0" eaLnBrk="1" latinLnBrk="0" hangingPunct="1"/>
                      <a:r>
                        <a:rPr lang="en-US" sz="2300" kern="1200" dirty="0">
                          <a:solidFill>
                            <a:schemeClr val="dk1"/>
                          </a:solidFill>
                          <a:latin typeface="+mn-lt"/>
                          <a:ea typeface="+mn-ea"/>
                          <a:cs typeface="+mn-cs"/>
                        </a:rPr>
                        <a:t>4) Birth:</a:t>
                      </a:r>
                    </a:p>
                  </a:txBody>
                  <a:tcPr anchor="ctr">
                    <a:solidFill>
                      <a:schemeClr val="bg1">
                        <a:lumMod val="95000"/>
                      </a:schemeClr>
                    </a:solidFill>
                  </a:tcPr>
                </a:tc>
                <a:tc>
                  <a:txBody>
                    <a:bodyPr/>
                    <a:lstStyle/>
                    <a:p>
                      <a:pPr algn="ctr"/>
                      <a:r>
                        <a:rPr lang="en-US" sz="2300" b="1" dirty="0"/>
                        <a:t>physical birth</a:t>
                      </a:r>
                    </a:p>
                  </a:txBody>
                  <a:tcPr anchor="ctr">
                    <a:solidFill>
                      <a:schemeClr val="bg1">
                        <a:lumMod val="95000"/>
                      </a:schemeClr>
                    </a:solidFill>
                  </a:tcPr>
                </a:tc>
                <a:tc>
                  <a:txBody>
                    <a:bodyPr/>
                    <a:lstStyle/>
                    <a:p>
                      <a:pPr algn="ctr"/>
                      <a:r>
                        <a:rPr lang="en-US" sz="2300" b="1" dirty="0"/>
                        <a:t>spiritual birth</a:t>
                      </a:r>
                    </a:p>
                  </a:txBody>
                  <a:tcPr anchor="ctr">
                    <a:solidFill>
                      <a:srgbClr val="FFFFCC"/>
                    </a:solidFill>
                  </a:tcPr>
                </a:tc>
                <a:extLst>
                  <a:ext uri="{0D108BD9-81ED-4DB2-BD59-A6C34878D82A}">
                    <a16:rowId xmlns:a16="http://schemas.microsoft.com/office/drawing/2014/main" val="2278652271"/>
                  </a:ext>
                </a:extLst>
              </a:tr>
              <a:tr h="504672">
                <a:tc>
                  <a:txBody>
                    <a:bodyPr/>
                    <a:lstStyle/>
                    <a:p>
                      <a:pPr marL="339725" indent="-339725" algn="l" defTabSz="685800" rtl="0" eaLnBrk="1" latinLnBrk="0" hangingPunct="1"/>
                      <a:r>
                        <a:rPr lang="en-US" sz="2300" kern="1200" dirty="0">
                          <a:solidFill>
                            <a:schemeClr val="dk1"/>
                          </a:solidFill>
                          <a:latin typeface="+mn-lt"/>
                          <a:ea typeface="+mn-ea"/>
                          <a:cs typeface="+mn-cs"/>
                        </a:rPr>
                        <a:t>5) Headship:</a:t>
                      </a:r>
                    </a:p>
                  </a:txBody>
                  <a:tcPr anchor="ctr">
                    <a:solidFill>
                      <a:schemeClr val="bg1">
                        <a:lumMod val="95000"/>
                      </a:schemeClr>
                    </a:solidFill>
                  </a:tcPr>
                </a:tc>
                <a:tc>
                  <a:txBody>
                    <a:bodyPr/>
                    <a:lstStyle/>
                    <a:p>
                      <a:pPr algn="ctr"/>
                      <a:r>
                        <a:rPr lang="en-US" sz="2300" dirty="0"/>
                        <a:t>Abraham</a:t>
                      </a:r>
                    </a:p>
                  </a:txBody>
                  <a:tcPr anchor="ctr">
                    <a:solidFill>
                      <a:schemeClr val="bg1">
                        <a:lumMod val="95000"/>
                      </a:schemeClr>
                    </a:solidFill>
                  </a:tcPr>
                </a:tc>
                <a:tc>
                  <a:txBody>
                    <a:bodyPr/>
                    <a:lstStyle/>
                    <a:p>
                      <a:pPr algn="ctr"/>
                      <a:r>
                        <a:rPr lang="en-US" sz="2300" dirty="0"/>
                        <a:t>Christ</a:t>
                      </a:r>
                    </a:p>
                  </a:txBody>
                  <a:tcPr anchor="ctr">
                    <a:solidFill>
                      <a:srgbClr val="FFFFCC"/>
                    </a:solidFill>
                  </a:tcPr>
                </a:tc>
                <a:extLst>
                  <a:ext uri="{0D108BD9-81ED-4DB2-BD59-A6C34878D82A}">
                    <a16:rowId xmlns:a16="http://schemas.microsoft.com/office/drawing/2014/main" val="262441959"/>
                  </a:ext>
                </a:extLst>
              </a:tr>
              <a:tr h="1312146">
                <a:tc>
                  <a:txBody>
                    <a:bodyPr/>
                    <a:lstStyle/>
                    <a:p>
                      <a:pPr marL="339725" indent="-339725" algn="l" defTabSz="685800" rtl="0" eaLnBrk="1" latinLnBrk="0" hangingPunct="1"/>
                      <a:r>
                        <a:rPr lang="en-US" sz="2300" kern="1200" dirty="0">
                          <a:solidFill>
                            <a:schemeClr val="dk1"/>
                          </a:solidFill>
                          <a:latin typeface="+mn-lt"/>
                          <a:ea typeface="+mn-ea"/>
                          <a:cs typeface="+mn-cs"/>
                        </a:rPr>
                        <a:t>6) Covenants:</a:t>
                      </a:r>
                    </a:p>
                  </a:txBody>
                  <a:tcPr anchor="ctr">
                    <a:solidFill>
                      <a:schemeClr val="bg1">
                        <a:lumMod val="95000"/>
                      </a:schemeClr>
                    </a:solidFill>
                  </a:tcPr>
                </a:tc>
                <a:tc>
                  <a:txBody>
                    <a:bodyPr/>
                    <a:lstStyle/>
                    <a:p>
                      <a:pPr algn="ctr"/>
                      <a:r>
                        <a:rPr lang="en-US" sz="2300" dirty="0"/>
                        <a:t>Biblical Covenants: Abrahamic to New Covenant</a:t>
                      </a:r>
                    </a:p>
                  </a:txBody>
                  <a:tcPr anchor="ctr">
                    <a:solidFill>
                      <a:schemeClr val="bg1">
                        <a:lumMod val="95000"/>
                      </a:schemeClr>
                    </a:solidFill>
                  </a:tcPr>
                </a:tc>
                <a:tc>
                  <a:txBody>
                    <a:bodyPr/>
                    <a:lstStyle/>
                    <a:p>
                      <a:pPr algn="ctr"/>
                      <a:r>
                        <a:rPr lang="en-US" sz="2300" dirty="0"/>
                        <a:t>indirectly related to the Abrahamic and New Covenants</a:t>
                      </a:r>
                    </a:p>
                  </a:txBody>
                  <a:tcPr anchor="ctr">
                    <a:solidFill>
                      <a:srgbClr val="FFFFCC"/>
                    </a:solidFill>
                  </a:tcPr>
                </a:tc>
                <a:extLst>
                  <a:ext uri="{0D108BD9-81ED-4DB2-BD59-A6C34878D82A}">
                    <a16:rowId xmlns:a16="http://schemas.microsoft.com/office/drawing/2014/main" val="2546924618"/>
                  </a:ext>
                </a:extLst>
              </a:tr>
            </a:tbl>
          </a:graphicData>
        </a:graphic>
      </p:graphicFrame>
      <mc:AlternateContent xmlns:mc="http://schemas.openxmlformats.org/markup-compatibility/2006" xmlns:a14="http://schemas.microsoft.com/office/drawing/2010/main">
        <mc:Choice Requires="a14">
          <p:sp>
            <p:nvSpPr>
              <p:cNvPr id="2" name="TextBox 1"/>
              <p:cNvSpPr txBox="1"/>
              <p:nvPr/>
            </p:nvSpPr>
            <p:spPr>
              <a:xfrm>
                <a:off x="4067513" y="1526982"/>
                <a:ext cx="1002017" cy="3665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 </m:t>
                          </m:r>
                          <m:r>
                            <a:rPr lang="en-US" b="1" i="1" smtClean="0">
                              <a:latin typeface="Cambria Math" panose="02040503050406030204" pitchFamily="18" charset="0"/>
                            </a:rPr>
                            <m:t>𝟒</m:t>
                          </m:r>
                        </m:num>
                        <m:den>
                          <m:r>
                            <a:rPr lang="en-US" b="1" i="1" smtClean="0">
                              <a:latin typeface="Cambria Math" panose="02040503050406030204" pitchFamily="18" charset="0"/>
                            </a:rPr>
                            <m:t>𝟓</m:t>
                          </m:r>
                        </m:den>
                      </m:f>
                    </m:oMath>
                  </m:oMathPara>
                </a14:m>
                <a:endParaRPr lang="en-US" b="1" dirty="0">
                  <a:latin typeface="Calibri" panose="020F0502020204030204" pitchFamily="34" charset="0"/>
                  <a:cs typeface="Calibri" panose="020F050202020403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67513" y="1526982"/>
                <a:ext cx="1002017" cy="366575"/>
              </a:xfrm>
              <a:prstGeom prst="rect">
                <a:avLst/>
              </a:prstGeom>
              <a:blipFill>
                <a:blip r:embed="rId3"/>
                <a:stretch>
                  <a:fillRect t="-157377" r="-55758" b="-2377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05152" y="1526981"/>
                <a:ext cx="1002017" cy="3665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rPr>
                          </m:ctrlPr>
                        </m:fPr>
                        <m:num>
                          <m:r>
                            <a:rPr lang="en-US" b="1" i="1" smtClean="0">
                              <a:latin typeface="Cambria Math" panose="02040503050406030204" pitchFamily="18" charset="0"/>
                            </a:rPr>
                            <m:t>~ </m:t>
                          </m:r>
                          <m:r>
                            <a:rPr lang="en-US" b="1" i="1" smtClean="0">
                              <a:latin typeface="Cambria Math" panose="02040503050406030204" pitchFamily="18" charset="0"/>
                            </a:rPr>
                            <m:t>𝟏</m:t>
                          </m:r>
                        </m:num>
                        <m:den>
                          <m:r>
                            <a:rPr lang="en-US" b="1" i="1" smtClean="0">
                              <a:latin typeface="Cambria Math" panose="02040503050406030204" pitchFamily="18" charset="0"/>
                            </a:rPr>
                            <m:t>𝟓</m:t>
                          </m:r>
                        </m:den>
                      </m:f>
                    </m:oMath>
                  </m:oMathPara>
                </a14:m>
                <a:endParaRPr lang="en-US" b="1" dirty="0">
                  <a:latin typeface="Calibri" panose="020F0502020204030204" pitchFamily="34" charset="0"/>
                  <a:cs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05152" y="1526981"/>
                <a:ext cx="1002017" cy="366575"/>
              </a:xfrm>
              <a:prstGeom prst="rect">
                <a:avLst/>
              </a:prstGeom>
              <a:blipFill>
                <a:blip r:embed="rId4"/>
                <a:stretch>
                  <a:fillRect t="-157377" r="-55758" b="-237705"/>
                </a:stretch>
              </a:blipFill>
            </p:spPr>
            <p:txBody>
              <a:bodyPr/>
              <a:lstStyle/>
              <a:p>
                <a:r>
                  <a:rPr lang="en-US">
                    <a:noFill/>
                  </a:rPr>
                  <a:t> </a:t>
                </a:r>
              </a:p>
            </p:txBody>
          </p:sp>
        </mc:Fallback>
      </mc:AlternateContent>
    </p:spTree>
    <p:extLst>
      <p:ext uri="{BB962C8B-B14F-4D97-AF65-F5344CB8AC3E}">
        <p14:creationId xmlns:p14="http://schemas.microsoft.com/office/powerpoint/2010/main" val="77620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2391032"/>
          </a:xfrm>
        </p:spPr>
        <p:txBody>
          <a:bodyPr>
            <a:noAutofit/>
          </a:bodyPr>
          <a:lstStyle/>
          <a:p>
            <a:pPr marL="0" lvl="2" algn="l">
              <a:lnSpc>
                <a:spcPct val="100000"/>
              </a:lnSpc>
              <a:spcBef>
                <a:spcPts val="0"/>
              </a:spcBef>
              <a:spcAft>
                <a:spcPts val="1200"/>
              </a:spcAft>
            </a:pPr>
            <a:r>
              <a:rPr lang="en-US" sz="2800" b="1" dirty="0"/>
              <a:t>Sessions 1-3:  Introduction to Biblical Dispensationalism</a:t>
            </a:r>
          </a:p>
          <a:p>
            <a:pPr marL="457200" lvl="4" indent="-457200" algn="l">
              <a:lnSpc>
                <a:spcPct val="100000"/>
              </a:lnSpc>
              <a:spcBef>
                <a:spcPts val="0"/>
              </a:spcBef>
              <a:spcAft>
                <a:spcPts val="1200"/>
              </a:spcAft>
              <a:buFont typeface="+mj-lt"/>
              <a:buAutoNum type="arabicPeriod"/>
            </a:pPr>
            <a:r>
              <a:rPr lang="en-US" sz="2800" b="1" dirty="0">
                <a:solidFill>
                  <a:srgbClr val="0000CC"/>
                </a:solidFill>
              </a:rPr>
              <a:t>Important Assumptions and Prerequisites</a:t>
            </a:r>
          </a:p>
          <a:p>
            <a:pPr marL="914400" lvl="5" indent="-457200" algn="l">
              <a:lnSpc>
                <a:spcPct val="100000"/>
              </a:lnSpc>
              <a:spcBef>
                <a:spcPts val="0"/>
              </a:spcBef>
              <a:spcAft>
                <a:spcPts val="1200"/>
              </a:spcAft>
              <a:buFont typeface="Arial" panose="020B0604020202020204" pitchFamily="34" charset="0"/>
              <a:buChar char="•"/>
            </a:pPr>
            <a:r>
              <a:rPr lang="en-US" sz="2800" dirty="0"/>
              <a:t>The Inspiration &amp; Authority of Scripture</a:t>
            </a:r>
          </a:p>
          <a:p>
            <a:pPr marL="457200" lvl="4" indent="-457200" algn="l">
              <a:lnSpc>
                <a:spcPct val="100000"/>
              </a:lnSpc>
              <a:spcBef>
                <a:spcPts val="0"/>
              </a:spcBef>
              <a:spcAft>
                <a:spcPts val="1200"/>
              </a:spcAft>
              <a:buFont typeface="+mj-lt"/>
              <a:buAutoNum type="arabicPeriod"/>
            </a:pPr>
            <a:r>
              <a:rPr lang="en-US" sz="2800" b="1" dirty="0">
                <a:solidFill>
                  <a:srgbClr val="0000CC"/>
                </a:solidFill>
              </a:rPr>
              <a:t>Definition of Biblical Dispensationalism</a:t>
            </a:r>
          </a:p>
        </p:txBody>
      </p:sp>
      <p:sp>
        <p:nvSpPr>
          <p:cNvPr id="4" name="TextBox 3">
            <a:extLst>
              <a:ext uri="{FF2B5EF4-FFF2-40B4-BE49-F238E27FC236}">
                <a16:creationId xmlns:a16="http://schemas.microsoft.com/office/drawing/2014/main" id="{040F0110-FAAC-422C-AC4B-21F0775E2206}"/>
              </a:ext>
            </a:extLst>
          </p:cNvPr>
          <p:cNvSpPr txBox="1"/>
          <p:nvPr/>
        </p:nvSpPr>
        <p:spPr>
          <a:xfrm>
            <a:off x="971006" y="3685631"/>
            <a:ext cx="7201988" cy="2677656"/>
          </a:xfrm>
          <a:prstGeom prst="rect">
            <a:avLst/>
          </a:prstGeom>
          <a:solidFill>
            <a:schemeClr val="bg1"/>
          </a:solidFill>
        </p:spPr>
        <p:txBody>
          <a:bodyPr wrap="square" rtlCol="0">
            <a:spAutoFit/>
          </a:bodyPr>
          <a:lstStyle/>
          <a:p>
            <a:pPr marL="0" lvl="5" algn="just">
              <a:lnSpc>
                <a:spcPct val="100000"/>
              </a:lnSpc>
              <a:spcBef>
                <a:spcPts val="0"/>
              </a:spcBef>
              <a:spcAft>
                <a:spcPts val="1200"/>
              </a:spcAft>
            </a:pPr>
            <a:r>
              <a:rPr lang="en-US" sz="2800" dirty="0"/>
              <a:t>Biblical Dispensationalism is a </a:t>
            </a:r>
            <a:r>
              <a:rPr lang="en-US" sz="2800" i="1" dirty="0"/>
              <a:t>theological system </a:t>
            </a:r>
            <a:r>
              <a:rPr lang="en-US" sz="2800" dirty="0"/>
              <a:t>that emphasizes a </a:t>
            </a:r>
            <a:r>
              <a:rPr lang="en-US" sz="2800" b="1" i="1" u="sng" dirty="0">
                <a:solidFill>
                  <a:srgbClr val="0000CC"/>
                </a:solidFill>
              </a:rPr>
              <a:t>CONSISTENT</a:t>
            </a:r>
            <a:r>
              <a:rPr lang="en-US" sz="2800" i="1" dirty="0"/>
              <a:t> </a:t>
            </a:r>
            <a:r>
              <a:rPr lang="en-US" sz="2800" b="1" i="1" u="sng" dirty="0"/>
              <a:t>literal</a:t>
            </a:r>
            <a:r>
              <a:rPr lang="en-US" sz="2800" b="1" i="1" dirty="0"/>
              <a:t> </a:t>
            </a:r>
            <a:r>
              <a:rPr lang="en-US" sz="2800" b="1" i="1" u="sng" dirty="0"/>
              <a:t>interpretation</a:t>
            </a:r>
            <a:r>
              <a:rPr lang="en-US" sz="2800" i="1" dirty="0"/>
              <a:t> </a:t>
            </a:r>
            <a:r>
              <a:rPr lang="en-US" sz="2800" dirty="0"/>
              <a:t>of the Bible, </a:t>
            </a:r>
            <a:r>
              <a:rPr lang="en-US" sz="2800" i="1" dirty="0"/>
              <a:t>(including prophecy)</a:t>
            </a:r>
            <a:r>
              <a:rPr lang="en-US" sz="2800" dirty="0"/>
              <a:t>; recognizes a </a:t>
            </a:r>
            <a:r>
              <a:rPr lang="en-US" sz="2800" b="1" i="1" u="sng" dirty="0"/>
              <a:t>distinction between Israel and the church</a:t>
            </a:r>
            <a:r>
              <a:rPr lang="en-US" sz="2800" dirty="0"/>
              <a:t>; and organizes the Bible into different </a:t>
            </a:r>
            <a:r>
              <a:rPr lang="en-US" sz="2800" b="1" i="1" u="sng" dirty="0"/>
              <a:t>dispensations, administrations, or economies</a:t>
            </a:r>
            <a:r>
              <a:rPr lang="en-US" sz="2800" dirty="0"/>
              <a:t>.</a:t>
            </a:r>
          </a:p>
        </p:txBody>
      </p:sp>
    </p:spTree>
    <p:extLst>
      <p:ext uri="{BB962C8B-B14F-4D97-AF65-F5344CB8AC3E}">
        <p14:creationId xmlns:p14="http://schemas.microsoft.com/office/powerpoint/2010/main" val="494885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07AC1110-7C4E-420F-96FE-BDB677C8070D}"/>
              </a:ext>
            </a:extLst>
          </p:cNvPr>
          <p:cNvSpPr txBox="1">
            <a:spLocks/>
          </p:cNvSpPr>
          <p:nvPr/>
        </p:nvSpPr>
        <p:spPr>
          <a:xfrm>
            <a:off x="119642" y="1093863"/>
            <a:ext cx="8904717" cy="90299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strike="noStrike" kern="1200" cap="none" spc="0" normalizeH="0" baseline="0" noProof="0" dirty="0">
                <a:ln>
                  <a:noFill/>
                </a:ln>
                <a:effectLst/>
                <a:uLnTx/>
                <a:uFillTx/>
                <a:latin typeface="Calibri" panose="020F0502020204030204"/>
                <a:ea typeface="+mn-ea"/>
                <a:cs typeface="+mn-cs"/>
              </a:rPr>
              <a:t>Are there </a:t>
            </a:r>
            <a:r>
              <a:rPr kumimoji="0" lang="en-US" sz="2800" b="1" i="0" u="sng" strike="noStrike" kern="1200" cap="none" spc="0" normalizeH="0" baseline="0" noProof="0" dirty="0">
                <a:ln>
                  <a:noFill/>
                </a:ln>
                <a:solidFill>
                  <a:srgbClr val="0000CC"/>
                </a:solidFill>
                <a:effectLst/>
                <a:uLnTx/>
                <a:uFillTx/>
                <a:latin typeface="Calibri" panose="020F0502020204030204"/>
                <a:ea typeface="+mn-ea"/>
                <a:cs typeface="+mn-cs"/>
              </a:rPr>
              <a:t>LEGITIMATE</a:t>
            </a:r>
            <a:r>
              <a:rPr kumimoji="0" lang="en-US" sz="2800" b="1" i="0" strike="noStrike" kern="1200" cap="none" spc="0" normalizeH="0" baseline="0" noProof="0" dirty="0">
                <a:ln>
                  <a:noFill/>
                </a:ln>
                <a:effectLst/>
                <a:uLnTx/>
                <a:uFillTx/>
                <a:latin typeface="Calibri" panose="020F0502020204030204"/>
                <a:ea typeface="+mn-ea"/>
                <a:cs typeface="+mn-cs"/>
              </a:rPr>
              <a:t>, </a:t>
            </a:r>
            <a:r>
              <a:rPr lang="en-US" sz="2800" b="1" dirty="0">
                <a:latin typeface="Calibri" panose="020F0502020204030204"/>
              </a:rPr>
              <a:t>identifiable, </a:t>
            </a:r>
            <a:r>
              <a:rPr kumimoji="0" lang="en-US" sz="2800" b="1" i="0" strike="noStrike" kern="1200" cap="none" spc="0" normalizeH="0" baseline="0" noProof="0" dirty="0">
                <a:ln>
                  <a:noFill/>
                </a:ln>
                <a:effectLst/>
                <a:uLnTx/>
                <a:uFillTx/>
                <a:latin typeface="Calibri" panose="020F0502020204030204"/>
                <a:ea typeface="+mn-ea"/>
                <a:cs typeface="+mn-cs"/>
              </a:rPr>
              <a:t>distinctions between Israel and the Church</a:t>
            </a:r>
            <a:r>
              <a:rPr lang="en-US" sz="2800" b="1" dirty="0">
                <a:latin typeface="Calibri" panose="020F0502020204030204"/>
              </a:rPr>
              <a:t>?</a:t>
            </a:r>
          </a:p>
        </p:txBody>
      </p:sp>
      <p:pic>
        <p:nvPicPr>
          <p:cNvPr id="4" name="Picture 3">
            <a:extLst>
              <a:ext uri="{FF2B5EF4-FFF2-40B4-BE49-F238E27FC236}">
                <a16:creationId xmlns:a16="http://schemas.microsoft.com/office/drawing/2014/main" id="{BC9A59E4-3A7F-4291-A80F-16EF4EF2AD02}"/>
              </a:ext>
            </a:extLst>
          </p:cNvPr>
          <p:cNvPicPr>
            <a:picLocks noChangeAspect="1"/>
          </p:cNvPicPr>
          <p:nvPr/>
        </p:nvPicPr>
        <p:blipFill>
          <a:blip r:embed="rId3"/>
          <a:stretch>
            <a:fillRect/>
          </a:stretch>
        </p:blipFill>
        <p:spPr>
          <a:xfrm>
            <a:off x="212438" y="4730817"/>
            <a:ext cx="2743200" cy="1828800"/>
          </a:xfrm>
          <a:prstGeom prst="roundRect">
            <a:avLst/>
          </a:prstGeom>
          <a:ln>
            <a:solidFill>
              <a:schemeClr val="tx1"/>
            </a:solidFill>
          </a:ln>
        </p:spPr>
      </p:pic>
      <p:sp>
        <p:nvSpPr>
          <p:cNvPr id="10" name="Speech Bubble: Oval 9">
            <a:extLst>
              <a:ext uri="{FF2B5EF4-FFF2-40B4-BE49-F238E27FC236}">
                <a16:creationId xmlns:a16="http://schemas.microsoft.com/office/drawing/2014/main" id="{2B8684EA-2408-4A9A-91D1-A6DF37A9796C}"/>
              </a:ext>
            </a:extLst>
          </p:cNvPr>
          <p:cNvSpPr/>
          <p:nvPr/>
        </p:nvSpPr>
        <p:spPr>
          <a:xfrm>
            <a:off x="2863273" y="1653309"/>
            <a:ext cx="6161085" cy="3759200"/>
          </a:xfrm>
          <a:prstGeom prst="wedgeEllipseCallout">
            <a:avLst>
              <a:gd name="adj1" fmla="val -57326"/>
              <a:gd name="adj2" fmla="val 4874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YES!</a:t>
            </a:r>
          </a:p>
        </p:txBody>
      </p:sp>
      <p:sp>
        <p:nvSpPr>
          <p:cNvPr id="6" name="TextBox 5">
            <a:extLst>
              <a:ext uri="{FF2B5EF4-FFF2-40B4-BE49-F238E27FC236}">
                <a16:creationId xmlns:a16="http://schemas.microsoft.com/office/drawing/2014/main" id="{541D05C8-2CB1-4848-9BFB-26F090345E8D}"/>
              </a:ext>
            </a:extLst>
          </p:cNvPr>
          <p:cNvSpPr txBox="1"/>
          <p:nvPr/>
        </p:nvSpPr>
        <p:spPr>
          <a:xfrm>
            <a:off x="0" y="304800"/>
            <a:ext cx="9144000" cy="646331"/>
          </a:xfrm>
          <a:prstGeom prst="rect">
            <a:avLst/>
          </a:prstGeom>
          <a:noFill/>
        </p:spPr>
        <p:txBody>
          <a:bodyPr wrap="square">
            <a:spAutoFit/>
          </a:bodyPr>
          <a:lstStyle/>
          <a:p>
            <a:pPr algn="ctr"/>
            <a:r>
              <a:rPr lang="en-US" sz="3600" b="1" dirty="0">
                <a:ea typeface="+mj-ea"/>
                <a:cs typeface="+mj-cs"/>
              </a:rPr>
              <a:t>Israel and the Church</a:t>
            </a:r>
          </a:p>
        </p:txBody>
      </p:sp>
    </p:spTree>
    <p:extLst>
      <p:ext uri="{BB962C8B-B14F-4D97-AF65-F5344CB8AC3E}">
        <p14:creationId xmlns:p14="http://schemas.microsoft.com/office/powerpoint/2010/main" val="3938195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ring: Boring Gif Homer">
            <a:extLst>
              <a:ext uri="{FF2B5EF4-FFF2-40B4-BE49-F238E27FC236}">
                <a16:creationId xmlns:a16="http://schemas.microsoft.com/office/drawing/2014/main" id="{C744A423-77AE-4D33-B280-B5BBC41B61E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66268"/>
            <a:ext cx="6096000" cy="4572000"/>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EBCCCBA-5D96-4FD3-A6C5-E6762E3B1217}"/>
              </a:ext>
            </a:extLst>
          </p:cNvPr>
          <p:cNvSpPr txBox="1"/>
          <p:nvPr/>
        </p:nvSpPr>
        <p:spPr>
          <a:xfrm>
            <a:off x="0" y="304800"/>
            <a:ext cx="9144000" cy="646331"/>
          </a:xfrm>
          <a:prstGeom prst="rect">
            <a:avLst/>
          </a:prstGeom>
          <a:noFill/>
        </p:spPr>
        <p:txBody>
          <a:bodyPr wrap="square">
            <a:spAutoFit/>
          </a:bodyPr>
          <a:lstStyle/>
          <a:p>
            <a:pPr algn="ctr"/>
            <a:r>
              <a:rPr lang="en-US" sz="3600" b="1" dirty="0">
                <a:ea typeface="+mj-ea"/>
                <a:cs typeface="+mj-cs"/>
              </a:rPr>
              <a:t>END OF REVIEW</a:t>
            </a:r>
          </a:p>
        </p:txBody>
      </p:sp>
    </p:spTree>
    <p:extLst>
      <p:ext uri="{BB962C8B-B14F-4D97-AF65-F5344CB8AC3E}">
        <p14:creationId xmlns:p14="http://schemas.microsoft.com/office/powerpoint/2010/main" val="381778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28" y="1780382"/>
            <a:ext cx="6858000" cy="757712"/>
          </a:xfrm>
        </p:spPr>
        <p:txBody>
          <a:bodyPr anchor="ctr"/>
          <a:lstStyle/>
          <a:p>
            <a:r>
              <a:rPr lang="en-US" b="1" dirty="0"/>
              <a:t>Biblical Dispensationalism</a:t>
            </a:r>
          </a:p>
        </p:txBody>
      </p:sp>
      <p:sp>
        <p:nvSpPr>
          <p:cNvPr id="3" name="Subtitle 2"/>
          <p:cNvSpPr>
            <a:spLocks noGrp="1"/>
          </p:cNvSpPr>
          <p:nvPr>
            <p:ph type="subTitle" idx="1"/>
          </p:nvPr>
        </p:nvSpPr>
        <p:spPr>
          <a:xfrm>
            <a:off x="1142428" y="2982475"/>
            <a:ext cx="6858000" cy="815511"/>
          </a:xfrm>
        </p:spPr>
        <p:txBody>
          <a:bodyPr anchor="ctr">
            <a:noAutofit/>
          </a:bodyPr>
          <a:lstStyle/>
          <a:p>
            <a:r>
              <a:rPr lang="en-US" sz="3200" b="1" dirty="0"/>
              <a:t>Session 12</a:t>
            </a:r>
          </a:p>
          <a:p>
            <a:r>
              <a:rPr lang="en-US" sz="3200" b="1" dirty="0"/>
              <a:t>The Dispensations</a:t>
            </a:r>
          </a:p>
        </p:txBody>
      </p:sp>
      <p:pic>
        <p:nvPicPr>
          <p:cNvPr id="6" name="Picture 5"/>
          <p:cNvPicPr>
            <a:picLocks noChangeAspect="1"/>
          </p:cNvPicPr>
          <p:nvPr/>
        </p:nvPicPr>
        <p:blipFill>
          <a:blip r:embed="rId3"/>
          <a:stretch>
            <a:fillRect/>
          </a:stretch>
        </p:blipFill>
        <p:spPr>
          <a:xfrm>
            <a:off x="0" y="4105385"/>
            <a:ext cx="9142857" cy="1329740"/>
          </a:xfrm>
          <a:prstGeom prst="rect">
            <a:avLst/>
          </a:prstGeom>
        </p:spPr>
      </p:pic>
    </p:spTree>
    <p:extLst>
      <p:ext uri="{BB962C8B-B14F-4D97-AF65-F5344CB8AC3E}">
        <p14:creationId xmlns:p14="http://schemas.microsoft.com/office/powerpoint/2010/main" val="561225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u="sng"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3897139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190869"/>
            <a:ext cx="5048250" cy="902994"/>
          </a:xfrm>
        </p:spPr>
        <p:txBody>
          <a:bodyPr anchor="ctr">
            <a:noAutofit/>
          </a:bodyPr>
          <a:lstStyle/>
          <a:p>
            <a:pPr marL="461963" lvl="0" indent="-461963">
              <a:lnSpc>
                <a:spcPct val="100000"/>
              </a:lnSpc>
              <a:spcBef>
                <a:spcPts val="0"/>
              </a:spcBef>
              <a:spcAft>
                <a:spcPts val="2000"/>
              </a:spcAft>
              <a:buFont typeface="+mj-lt"/>
              <a:buAutoNum type="romanUcPeriod"/>
            </a:pPr>
            <a:r>
              <a:rPr lang="en-US" sz="3600" b="1" dirty="0">
                <a:latin typeface="+mn-lt"/>
                <a:ea typeface="+mn-ea"/>
                <a:cs typeface="+mn-cs"/>
              </a:rPr>
              <a:t>Fundamentals Aspects</a:t>
            </a:r>
          </a:p>
        </p:txBody>
      </p:sp>
      <p:sp>
        <p:nvSpPr>
          <p:cNvPr id="9" name="TextBox 8">
            <a:extLst>
              <a:ext uri="{FF2B5EF4-FFF2-40B4-BE49-F238E27FC236}">
                <a16:creationId xmlns:a16="http://schemas.microsoft.com/office/drawing/2014/main" id="{88A2B856-D7EB-40A2-AD7C-F2D6211BC172}"/>
              </a:ext>
            </a:extLst>
          </p:cNvPr>
          <p:cNvSpPr txBox="1"/>
          <p:nvPr/>
        </p:nvSpPr>
        <p:spPr>
          <a:xfrm>
            <a:off x="120770" y="1141337"/>
            <a:ext cx="8902460" cy="5139869"/>
          </a:xfrm>
          <a:prstGeom prst="rect">
            <a:avLst/>
          </a:prstGeom>
          <a:noFill/>
        </p:spPr>
        <p:txBody>
          <a:bodyPr wrap="square" rtlCol="0">
            <a:spAutoFit/>
          </a:bodyPr>
          <a:lstStyle/>
          <a:p>
            <a:pPr algn="just">
              <a:spcAft>
                <a:spcPts val="600"/>
              </a:spcAft>
            </a:pPr>
            <a:r>
              <a:rPr lang="en-US" sz="2800" dirty="0"/>
              <a:t>There are 20 occurrences in various forms, of the word dispensation, in the New Testament:</a:t>
            </a:r>
          </a:p>
          <a:p>
            <a:pPr marL="457200" indent="-233363" algn="just">
              <a:spcAft>
                <a:spcPts val="600"/>
              </a:spcAft>
              <a:buFont typeface="Arial" panose="020B0604020202020204" pitchFamily="34" charset="0"/>
              <a:buChar char="•"/>
            </a:pPr>
            <a:r>
              <a:rPr lang="el-GR" sz="2800" b="1" dirty="0">
                <a:solidFill>
                  <a:srgbClr val="0000CC"/>
                </a:solidFill>
                <a:latin typeface="SBL Greek"/>
              </a:rPr>
              <a:t>οἰκονομέω</a:t>
            </a:r>
            <a:r>
              <a:rPr lang="en-US" sz="2800" b="1" dirty="0">
                <a:solidFill>
                  <a:srgbClr val="0000CC"/>
                </a:solidFill>
                <a:latin typeface="SBL Greek"/>
              </a:rPr>
              <a:t> </a:t>
            </a:r>
            <a:r>
              <a:rPr lang="en-US" sz="2800" b="1" i="1" dirty="0" err="1">
                <a:solidFill>
                  <a:srgbClr val="0000CC"/>
                </a:solidFill>
                <a:latin typeface="SBL Greek"/>
              </a:rPr>
              <a:t>oikonoméō</a:t>
            </a:r>
            <a:r>
              <a:rPr lang="en-US" sz="2800" dirty="0">
                <a:solidFill>
                  <a:srgbClr val="0000CC"/>
                </a:solidFill>
              </a:rPr>
              <a:t> </a:t>
            </a:r>
            <a:r>
              <a:rPr lang="en-US" sz="2800" dirty="0"/>
              <a:t>(verb-1): be manager; 2. manage, regulate, administer, plan</a:t>
            </a:r>
          </a:p>
          <a:p>
            <a:pPr marL="457200" indent="-233363" algn="just">
              <a:spcAft>
                <a:spcPts val="600"/>
              </a:spcAft>
              <a:buFont typeface="Arial" panose="020B0604020202020204" pitchFamily="34" charset="0"/>
              <a:buChar char="•"/>
            </a:pPr>
            <a:r>
              <a:rPr lang="el-GR" sz="2800" b="1" dirty="0">
                <a:solidFill>
                  <a:srgbClr val="0000CC"/>
                </a:solidFill>
                <a:latin typeface="SBL Greek"/>
              </a:rPr>
              <a:t>οἰκονομία</a:t>
            </a:r>
            <a:r>
              <a:rPr lang="en-US" sz="2800" b="1" dirty="0">
                <a:solidFill>
                  <a:srgbClr val="0000CC"/>
                </a:solidFill>
                <a:latin typeface="SBL Greek"/>
              </a:rPr>
              <a:t> </a:t>
            </a:r>
            <a:r>
              <a:rPr lang="en-US" sz="2800" b="1" i="1" dirty="0" err="1">
                <a:solidFill>
                  <a:srgbClr val="0000CC"/>
                </a:solidFill>
                <a:latin typeface="SBL Greek"/>
              </a:rPr>
              <a:t>oikonomía</a:t>
            </a:r>
            <a:r>
              <a:rPr lang="en-US" sz="2800" dirty="0">
                <a:solidFill>
                  <a:srgbClr val="0000CC"/>
                </a:solidFill>
              </a:rPr>
              <a:t> </a:t>
            </a:r>
            <a:r>
              <a:rPr lang="en-US" sz="2800" dirty="0"/>
              <a:t>(fem. noun-9): management of a household, direction, office; 2. arrangement, order, plan</a:t>
            </a:r>
          </a:p>
          <a:p>
            <a:pPr marL="457200" indent="-233363" algn="just">
              <a:spcAft>
                <a:spcPts val="600"/>
              </a:spcAft>
              <a:buFont typeface="Arial" panose="020B0604020202020204" pitchFamily="34" charset="0"/>
              <a:buChar char="•"/>
            </a:pPr>
            <a:r>
              <a:rPr lang="el-GR" sz="2800" b="1" dirty="0">
                <a:solidFill>
                  <a:srgbClr val="0000CC"/>
                </a:solidFill>
                <a:latin typeface="SBL Greek"/>
              </a:rPr>
              <a:t>οἰκονόμος</a:t>
            </a:r>
            <a:r>
              <a:rPr lang="en-US" sz="2800" b="1" dirty="0">
                <a:solidFill>
                  <a:srgbClr val="0000CC"/>
                </a:solidFill>
                <a:latin typeface="SBL Greek"/>
              </a:rPr>
              <a:t> </a:t>
            </a:r>
            <a:r>
              <a:rPr lang="en-US" sz="2800" b="1" i="1" dirty="0" err="1">
                <a:solidFill>
                  <a:srgbClr val="0000CC"/>
                </a:solidFill>
                <a:latin typeface="SBL Greek"/>
              </a:rPr>
              <a:t>oikonómos</a:t>
            </a:r>
            <a:r>
              <a:rPr lang="en-US" sz="2800" dirty="0">
                <a:solidFill>
                  <a:srgbClr val="0000CC"/>
                </a:solidFill>
              </a:rPr>
              <a:t> </a:t>
            </a:r>
            <a:r>
              <a:rPr lang="en-US" sz="2800" dirty="0"/>
              <a:t>(mas. noun-10): (house) steward, manager</a:t>
            </a:r>
          </a:p>
          <a:p>
            <a:pPr algn="just">
              <a:spcAft>
                <a:spcPts val="600"/>
              </a:spcAft>
            </a:pPr>
            <a:r>
              <a:rPr lang="en-US" sz="2800" dirty="0"/>
              <a:t>As Ryrie points out, “the central idea in the word dispensation is that of managing or administering the affairs of a household.” </a:t>
            </a:r>
          </a:p>
        </p:txBody>
      </p:sp>
      <p:sp>
        <p:nvSpPr>
          <p:cNvPr id="10" name="TextBox 9">
            <a:extLst>
              <a:ext uri="{FF2B5EF4-FFF2-40B4-BE49-F238E27FC236}">
                <a16:creationId xmlns:a16="http://schemas.microsoft.com/office/drawing/2014/main" id="{76C719CB-0EAD-4349-8359-EB472F80A50A}"/>
              </a:ext>
            </a:extLst>
          </p:cNvPr>
          <p:cNvSpPr txBox="1"/>
          <p:nvPr/>
        </p:nvSpPr>
        <p:spPr>
          <a:xfrm>
            <a:off x="948905" y="6418388"/>
            <a:ext cx="7246190" cy="369332"/>
          </a:xfrm>
          <a:prstGeom prst="rect">
            <a:avLst/>
          </a:prstGeom>
          <a:noFill/>
        </p:spPr>
        <p:txBody>
          <a:bodyPr wrap="square" rtlCol="0">
            <a:spAutoFit/>
          </a:bodyPr>
          <a:lstStyle/>
          <a:p>
            <a:pPr marL="0" lvl="1" algn="ctr"/>
            <a:r>
              <a:rPr lang="en-US" dirty="0"/>
              <a:t>John M. </a:t>
            </a:r>
            <a:r>
              <a:rPr lang="en-US" dirty="0" err="1"/>
              <a:t>Baze</a:t>
            </a:r>
            <a:r>
              <a:rPr lang="en-US" dirty="0"/>
              <a:t>, Jr., Conservative Theological Journal 2, no. 7 (1998): 437–438.</a:t>
            </a:r>
          </a:p>
        </p:txBody>
      </p:sp>
    </p:spTree>
    <p:extLst>
      <p:ext uri="{BB962C8B-B14F-4D97-AF65-F5344CB8AC3E}">
        <p14:creationId xmlns:p14="http://schemas.microsoft.com/office/powerpoint/2010/main" val="334975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11" y="190869"/>
            <a:ext cx="7436978" cy="902994"/>
          </a:xfrm>
        </p:spPr>
        <p:txBody>
          <a:bodyPr anchor="ctr">
            <a:noAutofit/>
          </a:bodyPr>
          <a:lstStyle/>
          <a:p>
            <a:pPr marL="461963" lvl="0" indent="-461963">
              <a:lnSpc>
                <a:spcPct val="100000"/>
              </a:lnSpc>
              <a:spcBef>
                <a:spcPts val="0"/>
              </a:spcBef>
              <a:spcAft>
                <a:spcPts val="2000"/>
              </a:spcAft>
              <a:buFont typeface="+mj-lt"/>
              <a:buAutoNum type="romanUcPeriod"/>
            </a:pPr>
            <a:r>
              <a:rPr lang="en-US" sz="3600" b="1" dirty="0">
                <a:latin typeface="+mn-lt"/>
                <a:ea typeface="+mn-ea"/>
                <a:cs typeface="+mn-cs"/>
              </a:rPr>
              <a:t>Fundamentals Aspects</a:t>
            </a:r>
          </a:p>
        </p:txBody>
      </p:sp>
      <p:sp>
        <p:nvSpPr>
          <p:cNvPr id="3" name="Subtitle 2"/>
          <p:cNvSpPr>
            <a:spLocks noGrp="1"/>
          </p:cNvSpPr>
          <p:nvPr>
            <p:ph type="subTitle" idx="1"/>
          </p:nvPr>
        </p:nvSpPr>
        <p:spPr>
          <a:xfrm>
            <a:off x="107304" y="1366981"/>
            <a:ext cx="8925602" cy="4823425"/>
          </a:xfrm>
        </p:spPr>
        <p:txBody>
          <a:bodyPr>
            <a:noAutofit/>
          </a:bodyPr>
          <a:lstStyle/>
          <a:p>
            <a:pPr algn="just">
              <a:lnSpc>
                <a:spcPct val="100000"/>
              </a:lnSpc>
            </a:pPr>
            <a:r>
              <a:rPr lang="en-US" sz="2650" dirty="0"/>
              <a:t>“As far as the use of the word in Scripture is concerned, a dispensation may be defined as a stewardship, administration, oversight, or management of others’ property.…this involves responsibility, accountability, and faithfulness on the part of the steward… </a:t>
            </a:r>
          </a:p>
          <a:p>
            <a:pPr algn="just">
              <a:lnSpc>
                <a:spcPct val="100000"/>
              </a:lnSpc>
            </a:pPr>
            <a:r>
              <a:rPr lang="en-US" sz="2650" dirty="0"/>
              <a:t>A concise definition of a dispensation is this: A dispensation is a distinguishable economy in the outworking of God’s purpose….The differentiation of viewpoints in this definition is a helpful distinction. A dispensation is </a:t>
            </a:r>
            <a:r>
              <a:rPr lang="en-US" sz="2650" b="1" dirty="0">
                <a:solidFill>
                  <a:srgbClr val="0000CC"/>
                </a:solidFill>
              </a:rPr>
              <a:t>FROM GOD’S VIEWPOINT </a:t>
            </a:r>
            <a:r>
              <a:rPr lang="en-US" sz="2650" b="1" dirty="0">
                <a:solidFill>
                  <a:srgbClr val="008000"/>
                </a:solidFill>
              </a:rPr>
              <a:t>“</a:t>
            </a:r>
            <a:r>
              <a:rPr lang="en-US" sz="2650" b="1" u="sng" dirty="0">
                <a:solidFill>
                  <a:srgbClr val="008000"/>
                </a:solidFill>
              </a:rPr>
              <a:t>an economy</a:t>
            </a:r>
            <a:r>
              <a:rPr lang="en-US" sz="2650" b="1" dirty="0">
                <a:solidFill>
                  <a:srgbClr val="008000"/>
                </a:solidFill>
              </a:rPr>
              <a:t>”</a:t>
            </a:r>
            <a:r>
              <a:rPr lang="en-US" sz="2650" dirty="0"/>
              <a:t>; </a:t>
            </a:r>
            <a:r>
              <a:rPr lang="en-US" sz="2650" b="1" dirty="0">
                <a:solidFill>
                  <a:srgbClr val="0000CC"/>
                </a:solidFill>
              </a:rPr>
              <a:t>FROM MAN’S</a:t>
            </a:r>
            <a:r>
              <a:rPr lang="en-US" sz="2650" dirty="0"/>
              <a:t>, </a:t>
            </a:r>
            <a:r>
              <a:rPr lang="en-US" sz="2650" b="1" dirty="0">
                <a:solidFill>
                  <a:srgbClr val="008000"/>
                </a:solidFill>
              </a:rPr>
              <a:t>“</a:t>
            </a:r>
            <a:r>
              <a:rPr lang="en-US" sz="2650" b="1" u="sng" dirty="0">
                <a:solidFill>
                  <a:srgbClr val="008000"/>
                </a:solidFill>
              </a:rPr>
              <a:t>a responsibility</a:t>
            </a:r>
            <a:r>
              <a:rPr lang="en-US" sz="2650" b="1" dirty="0">
                <a:solidFill>
                  <a:srgbClr val="008000"/>
                </a:solidFill>
              </a:rPr>
              <a:t>”</a:t>
            </a:r>
            <a:r>
              <a:rPr lang="en-US" sz="2650" dirty="0"/>
              <a:t>; and in relation to progressive revelation, </a:t>
            </a:r>
            <a:r>
              <a:rPr lang="en-US" sz="2650" b="1" dirty="0">
                <a:solidFill>
                  <a:srgbClr val="008000"/>
                </a:solidFill>
              </a:rPr>
              <a:t>“</a:t>
            </a:r>
            <a:r>
              <a:rPr lang="en-US" sz="2650" b="1" u="sng" dirty="0">
                <a:solidFill>
                  <a:srgbClr val="008000"/>
                </a:solidFill>
              </a:rPr>
              <a:t>a stage in it</a:t>
            </a:r>
            <a:r>
              <a:rPr lang="en-US" sz="2650" b="1" dirty="0">
                <a:solidFill>
                  <a:srgbClr val="008000"/>
                </a:solidFill>
              </a:rPr>
              <a:t>”</a:t>
            </a:r>
            <a:r>
              <a:rPr lang="en-US" sz="2650" dirty="0"/>
              <a:t>.</a:t>
            </a:r>
          </a:p>
        </p:txBody>
      </p:sp>
      <p:sp>
        <p:nvSpPr>
          <p:cNvPr id="4" name="Rectangle 3"/>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33, 36). Chicago: Moody Publishers.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60046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b="1" u="sng" dirty="0">
                <a:solidFill>
                  <a:srgbClr val="0000CC"/>
                </a:solidFill>
              </a:rPr>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2171289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393" y="190869"/>
            <a:ext cx="3423214" cy="902994"/>
          </a:xfrm>
        </p:spPr>
        <p:txBody>
          <a:bodyPr anchor="ctr">
            <a:noAutofit/>
          </a:bodyPr>
          <a:lstStyle/>
          <a:p>
            <a:pPr marL="573088" lvl="0" indent="-573088">
              <a:lnSpc>
                <a:spcPct val="100000"/>
              </a:lnSpc>
              <a:spcBef>
                <a:spcPts val="0"/>
              </a:spcBef>
              <a:spcAft>
                <a:spcPts val="2000"/>
              </a:spcAft>
              <a:buFont typeface="+mj-lt"/>
              <a:buAutoNum type="alphaUcPeriod"/>
            </a:pPr>
            <a:r>
              <a:rPr kumimoji="0" lang="en-US" sz="3600" b="1" u="none" strike="noStrike" kern="1200" cap="none" spc="0" normalizeH="0" baseline="0" noProof="0" dirty="0">
                <a:ln>
                  <a:noFill/>
                </a:ln>
                <a:effectLst/>
                <a:uLnTx/>
                <a:uFillTx/>
                <a:latin typeface="Calibri" panose="020F0502020204030204"/>
                <a:ea typeface="+mn-ea"/>
                <a:cs typeface="+mn-cs"/>
              </a:rPr>
              <a:t>Sine Qua Non</a:t>
            </a:r>
            <a:endParaRPr lang="en-US" sz="3600" b="1" dirty="0">
              <a:latin typeface="+mn-lt"/>
              <a:ea typeface="+mn-ea"/>
              <a:cs typeface="+mn-cs"/>
            </a:endParaRPr>
          </a:p>
        </p:txBody>
      </p:sp>
      <p:sp>
        <p:nvSpPr>
          <p:cNvPr id="3" name="Subtitle 2"/>
          <p:cNvSpPr>
            <a:spLocks noGrp="1"/>
          </p:cNvSpPr>
          <p:nvPr>
            <p:ph type="subTitle" idx="1"/>
          </p:nvPr>
        </p:nvSpPr>
        <p:spPr>
          <a:xfrm>
            <a:off x="365760" y="1367624"/>
            <a:ext cx="8412480" cy="4623378"/>
          </a:xfrm>
        </p:spPr>
        <p:txBody>
          <a:bodyPr>
            <a:noAutofit/>
          </a:bodyPr>
          <a:lstStyle/>
          <a:p>
            <a:pPr algn="just">
              <a:lnSpc>
                <a:spcPct val="100000"/>
              </a:lnSpc>
              <a:spcBef>
                <a:spcPts val="0"/>
              </a:spcBef>
              <a:spcAft>
                <a:spcPts val="2400"/>
              </a:spcAft>
            </a:pPr>
            <a:r>
              <a:rPr lang="en-US" sz="2800" b="1" dirty="0"/>
              <a:t>The </a:t>
            </a:r>
            <a:r>
              <a:rPr lang="en-US" sz="2800" b="1" i="1" dirty="0">
                <a:solidFill>
                  <a:srgbClr val="0000CC"/>
                </a:solidFill>
              </a:rPr>
              <a:t>sine qua non (the absolutely indispensable part)</a:t>
            </a:r>
            <a:r>
              <a:rPr lang="en-US" sz="2800" b="1" i="1" dirty="0"/>
              <a:t> of dispensationalism. </a:t>
            </a:r>
          </a:p>
          <a:p>
            <a:pPr marL="514350" indent="-514350" algn="just">
              <a:lnSpc>
                <a:spcPct val="100000"/>
              </a:lnSpc>
              <a:spcBef>
                <a:spcPts val="0"/>
              </a:spcBef>
              <a:spcAft>
                <a:spcPts val="2400"/>
              </a:spcAft>
              <a:buFont typeface="+mj-lt"/>
              <a:buAutoNum type="arabicPeriod"/>
            </a:pPr>
            <a:r>
              <a:rPr lang="en-US" sz="2800" dirty="0"/>
              <a:t>A </a:t>
            </a:r>
            <a:r>
              <a:rPr lang="en-US" sz="2800" b="1" i="1" u="sng" dirty="0">
                <a:solidFill>
                  <a:srgbClr val="0000CC"/>
                </a:solidFill>
              </a:rPr>
              <a:t>consistent</a:t>
            </a:r>
            <a:r>
              <a:rPr lang="en-US" sz="2800" dirty="0"/>
              <a:t> employment of normal or plain or historical-grammatical interpretation (hermeneutics).</a:t>
            </a:r>
          </a:p>
          <a:p>
            <a:pPr marL="514350" indent="-514350" algn="just">
              <a:lnSpc>
                <a:spcPct val="100000"/>
              </a:lnSpc>
              <a:spcBef>
                <a:spcPts val="0"/>
              </a:spcBef>
              <a:spcAft>
                <a:spcPts val="2400"/>
              </a:spcAft>
              <a:buFont typeface="+mj-lt"/>
              <a:buAutoNum type="arabicPeriod"/>
            </a:pPr>
            <a:r>
              <a:rPr lang="en-US" sz="2800" dirty="0"/>
              <a:t>The </a:t>
            </a:r>
            <a:r>
              <a:rPr lang="en-US" sz="2800" b="1" i="1" u="sng" dirty="0">
                <a:solidFill>
                  <a:srgbClr val="0000CC"/>
                </a:solidFill>
              </a:rPr>
              <a:t>distinction</a:t>
            </a:r>
            <a:r>
              <a:rPr lang="en-US" sz="2800" dirty="0"/>
              <a:t> between Israel and the Church.</a:t>
            </a:r>
          </a:p>
          <a:p>
            <a:pPr marL="514350" indent="-514350" algn="just">
              <a:lnSpc>
                <a:spcPct val="100000"/>
              </a:lnSpc>
              <a:spcBef>
                <a:spcPts val="0"/>
              </a:spcBef>
              <a:spcAft>
                <a:spcPts val="2400"/>
              </a:spcAft>
              <a:buFont typeface="+mj-lt"/>
              <a:buAutoNum type="arabicPeriod"/>
            </a:pPr>
            <a:r>
              <a:rPr lang="en-US" sz="2800" dirty="0"/>
              <a:t>The basic purpose of God in all His dealings with mankind is that of </a:t>
            </a:r>
            <a:r>
              <a:rPr lang="en-US" sz="2800" b="1" i="1" u="sng" dirty="0">
                <a:solidFill>
                  <a:srgbClr val="0000CC"/>
                </a:solidFill>
              </a:rPr>
              <a:t>glorifying Himself</a:t>
            </a:r>
            <a:r>
              <a:rPr lang="en-US" sz="2800" dirty="0"/>
              <a:t>. (doxological purpose)</a:t>
            </a:r>
          </a:p>
        </p:txBody>
      </p:sp>
      <p:sp>
        <p:nvSpPr>
          <p:cNvPr id="4" name="Rectangle 3"/>
          <p:cNvSpPr/>
          <p:nvPr/>
        </p:nvSpPr>
        <p:spPr>
          <a:xfrm>
            <a:off x="111096" y="6361788"/>
            <a:ext cx="8921810" cy="338554"/>
          </a:xfrm>
          <a:prstGeom prst="rect">
            <a:avLst/>
          </a:prstGeom>
        </p:spPr>
        <p:txBody>
          <a:bodyPr wrap="square">
            <a:spAutoFit/>
          </a:bodyPr>
          <a:lstStyle/>
          <a:p>
            <a:pPr algn="ctr"/>
            <a:r>
              <a:rPr lang="en-US" sz="1600" dirty="0"/>
              <a:t>Ryrie, C. C. (1995). Dispensationalism (Rev. and expanded., p. 46). Chicago: Moody Publishers.</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906848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0393" y="190869"/>
            <a:ext cx="3423214" cy="902994"/>
          </a:xfrm>
        </p:spPr>
        <p:txBody>
          <a:bodyPr anchor="ctr">
            <a:noAutofit/>
          </a:bodyPr>
          <a:lstStyle/>
          <a:p>
            <a:pPr marL="573088" lvl="0" indent="-573088">
              <a:lnSpc>
                <a:spcPct val="100000"/>
              </a:lnSpc>
              <a:spcBef>
                <a:spcPts val="0"/>
              </a:spcBef>
              <a:spcAft>
                <a:spcPts val="2000"/>
              </a:spcAft>
              <a:buFont typeface="+mj-lt"/>
              <a:buAutoNum type="alphaUcPeriod"/>
            </a:pPr>
            <a:r>
              <a:rPr kumimoji="0" lang="en-US" sz="3600" b="1" u="none" strike="noStrike" kern="1200" cap="none" spc="0" normalizeH="0" baseline="0" noProof="0" dirty="0">
                <a:ln>
                  <a:noFill/>
                </a:ln>
                <a:effectLst/>
                <a:uLnTx/>
                <a:uFillTx/>
                <a:latin typeface="Calibri" panose="020F0502020204030204"/>
                <a:ea typeface="+mn-ea"/>
                <a:cs typeface="+mn-cs"/>
              </a:rPr>
              <a:t>Sine Qua Non</a:t>
            </a:r>
            <a:endParaRPr lang="en-US" sz="3600" b="1" dirty="0">
              <a:latin typeface="+mn-lt"/>
              <a:ea typeface="+mn-ea"/>
              <a:cs typeface="+mn-cs"/>
            </a:endParaRPr>
          </a:p>
        </p:txBody>
      </p:sp>
      <p:pic>
        <p:nvPicPr>
          <p:cNvPr id="8" name="Picture 4" descr="http://t1.gstatic.com/images?q=tbn:ANd9GcRVEkk3EF6aIGxY0Yz0z_uevMi3B1FPvrIm0btZT0dvwfQOys6K">
            <a:extLst>
              <a:ext uri="{FF2B5EF4-FFF2-40B4-BE49-F238E27FC236}">
                <a16:creationId xmlns:a16="http://schemas.microsoft.com/office/drawing/2014/main" id="{200779E8-4E0C-4B9B-93B9-7A25797AA3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88" y="76200"/>
            <a:ext cx="868864"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a:extLst>
              <a:ext uri="{FF2B5EF4-FFF2-40B4-BE49-F238E27FC236}">
                <a16:creationId xmlns:a16="http://schemas.microsoft.com/office/drawing/2014/main" id="{8B48A826-EEE9-423F-AE7F-AF7D53009BAD}"/>
              </a:ext>
            </a:extLst>
          </p:cNvPr>
          <p:cNvSpPr txBox="1">
            <a:spLocks/>
          </p:cNvSpPr>
          <p:nvPr/>
        </p:nvSpPr>
        <p:spPr>
          <a:xfrm>
            <a:off x="-8468" y="1371600"/>
            <a:ext cx="9152467" cy="34766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00000"/>
              </a:lnSpc>
            </a:pPr>
            <a:r>
              <a:rPr lang="en-US" sz="2800" dirty="0"/>
              <a:t>“The third </a:t>
            </a:r>
            <a:r>
              <a:rPr lang="en-US" sz="2800" b="1" i="1" dirty="0">
                <a:solidFill>
                  <a:srgbClr val="0000CC"/>
                </a:solidFill>
              </a:rPr>
              <a:t>sine qua non</a:t>
            </a:r>
            <a:r>
              <a:rPr lang="en-US" sz="2800" dirty="0"/>
              <a:t> is that God has introduced these various economies—dispensations—in the history of time so as to bring the most glory to Himself. </a:t>
            </a:r>
            <a:r>
              <a:rPr lang="en-US" sz="2800" b="1" dirty="0">
                <a:solidFill>
                  <a:srgbClr val="0000CC"/>
                </a:solidFill>
              </a:rPr>
              <a:t>God’s major purpose in the world as He implements His sovereign plan is to bring glory to Himself. </a:t>
            </a:r>
            <a:r>
              <a:rPr lang="en-US" sz="2800" dirty="0"/>
              <a:t>Certainly, there are other purposes but dispensationalists have always believed the overriding one is for God to bring glory to Himself…. </a:t>
            </a:r>
          </a:p>
        </p:txBody>
      </p:sp>
      <p:sp>
        <p:nvSpPr>
          <p:cNvPr id="10" name="Rectangle 9">
            <a:extLst>
              <a:ext uri="{FF2B5EF4-FFF2-40B4-BE49-F238E27FC236}">
                <a16:creationId xmlns:a16="http://schemas.microsoft.com/office/drawing/2014/main" id="{770D06E9-35A1-4913-A192-74D23D4EDBA0}"/>
              </a:ext>
            </a:extLst>
          </p:cNvPr>
          <p:cNvSpPr/>
          <p:nvPr/>
        </p:nvSpPr>
        <p:spPr>
          <a:xfrm>
            <a:off x="1810279" y="6225600"/>
            <a:ext cx="5523443" cy="584775"/>
          </a:xfrm>
          <a:prstGeom prst="rect">
            <a:avLst/>
          </a:prstGeom>
        </p:spPr>
        <p:txBody>
          <a:bodyPr wrap="square">
            <a:spAutoFit/>
          </a:bodyPr>
          <a:lstStyle/>
          <a:p>
            <a:pPr algn="ctr">
              <a:spcAft>
                <a:spcPts val="600"/>
              </a:spcAft>
            </a:pPr>
            <a:r>
              <a:rPr lang="en-US" sz="1600" dirty="0">
                <a:latin typeface="Calibri" panose="020F0502020204030204" pitchFamily="34" charset="0"/>
                <a:cs typeface="Calibri" panose="020F0502020204030204" pitchFamily="34" charset="0"/>
              </a:rPr>
              <a:t>Lightner, Robert, “Progressive Dispensationalism,” Conservative Theological Journal 4, no. 11 (March 2000): 47–49, 54.</a:t>
            </a:r>
          </a:p>
        </p:txBody>
      </p:sp>
    </p:spTree>
    <p:extLst>
      <p:ext uri="{BB962C8B-B14F-4D97-AF65-F5344CB8AC3E}">
        <p14:creationId xmlns:p14="http://schemas.microsoft.com/office/powerpoint/2010/main" val="3235262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b="1" u="sng" dirty="0">
                <a:solidFill>
                  <a:srgbClr val="0000CC"/>
                </a:solidFill>
              </a:rPr>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318454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57200" lvl="4" indent="-457200" algn="l">
              <a:lnSpc>
                <a:spcPct val="100000"/>
              </a:lnSpc>
              <a:spcBef>
                <a:spcPts val="0"/>
              </a:spcBef>
              <a:spcAft>
                <a:spcPts val="1200"/>
              </a:spcAft>
              <a:buFont typeface="+mj-lt"/>
              <a:buAutoNum type="arabicPeriod"/>
            </a:pPr>
            <a:r>
              <a:rPr lang="en-US" sz="2800" b="1" dirty="0">
                <a:solidFill>
                  <a:srgbClr val="0000CC"/>
                </a:solidFill>
              </a:rPr>
              <a:t>The Early Church</a:t>
            </a:r>
          </a:p>
          <a:p>
            <a:pPr marL="914400" lvl="1" indent="-452438" algn="l">
              <a:lnSpc>
                <a:spcPct val="100000"/>
              </a:lnSpc>
              <a:spcBef>
                <a:spcPts val="0"/>
              </a:spcBef>
              <a:spcAft>
                <a:spcPts val="900"/>
              </a:spcAft>
              <a:buFont typeface="Arial" panose="020B0604020202020204" pitchFamily="34" charset="0"/>
              <a:buChar char="•"/>
            </a:pPr>
            <a:r>
              <a:rPr lang="sv-SE" sz="2800" dirty="0"/>
              <a:t>Justin Martyr – (A.D. 110–165)</a:t>
            </a:r>
            <a:r>
              <a:rPr lang="en-US" sz="2800" dirty="0"/>
              <a:t> </a:t>
            </a:r>
          </a:p>
          <a:p>
            <a:pPr marL="914400" lvl="1" indent="-452438" algn="l">
              <a:lnSpc>
                <a:spcPct val="100000"/>
              </a:lnSpc>
              <a:spcBef>
                <a:spcPts val="0"/>
              </a:spcBef>
              <a:spcAft>
                <a:spcPts val="900"/>
              </a:spcAft>
              <a:buFont typeface="Arial" panose="020B0604020202020204" pitchFamily="34" charset="0"/>
              <a:buChar char="•"/>
            </a:pPr>
            <a:r>
              <a:rPr lang="en-US" sz="2800" dirty="0"/>
              <a:t>Irenaeus – (A.D. 110–165)</a:t>
            </a:r>
          </a:p>
          <a:p>
            <a:pPr marL="914400" lvl="1" indent="-452438" algn="l">
              <a:lnSpc>
                <a:spcPct val="100000"/>
              </a:lnSpc>
              <a:spcBef>
                <a:spcPts val="0"/>
              </a:spcBef>
              <a:spcAft>
                <a:spcPts val="900"/>
              </a:spcAft>
              <a:buFont typeface="Arial" panose="020B0604020202020204" pitchFamily="34" charset="0"/>
              <a:buChar char="•"/>
            </a:pPr>
            <a:r>
              <a:rPr lang="en-US" sz="2800" dirty="0"/>
              <a:t>Clement of Alexandria – (A.D. 150–220)</a:t>
            </a:r>
          </a:p>
          <a:p>
            <a:pPr marL="914400" lvl="1" indent="-452438" algn="l">
              <a:lnSpc>
                <a:spcPct val="100000"/>
              </a:lnSpc>
              <a:spcBef>
                <a:spcPts val="0"/>
              </a:spcBef>
              <a:spcAft>
                <a:spcPts val="900"/>
              </a:spcAft>
              <a:buFont typeface="Arial" panose="020B0604020202020204" pitchFamily="34" charset="0"/>
              <a:buChar char="•"/>
            </a:pPr>
            <a:r>
              <a:rPr lang="en-US" sz="2800" dirty="0"/>
              <a:t>Augustine – (A.D. 354–430)</a:t>
            </a:r>
          </a:p>
          <a:p>
            <a:pPr marL="457200" lvl="4" indent="-457200" algn="l">
              <a:lnSpc>
                <a:spcPct val="100000"/>
              </a:lnSpc>
              <a:spcBef>
                <a:spcPts val="0"/>
              </a:spcBef>
              <a:spcAft>
                <a:spcPts val="1200"/>
              </a:spcAft>
              <a:buFont typeface="+mj-lt"/>
              <a:buAutoNum type="arabicPeriod" startAt="2"/>
            </a:pPr>
            <a:r>
              <a:rPr lang="en-US" sz="2800" b="1" dirty="0">
                <a:solidFill>
                  <a:srgbClr val="0000CC"/>
                </a:solidFill>
              </a:rPr>
              <a:t>The Alexandrian</a:t>
            </a:r>
            <a:r>
              <a:rPr lang="en-US" sz="2800" b="1" dirty="0">
                <a:solidFill>
                  <a:srgbClr val="0000FF"/>
                </a:solidFill>
              </a:rPr>
              <a:t> </a:t>
            </a:r>
            <a:r>
              <a:rPr lang="en-US" sz="2800" b="1" dirty="0">
                <a:solidFill>
                  <a:srgbClr val="0000CC"/>
                </a:solidFill>
              </a:rPr>
              <a:t>Abdication</a:t>
            </a:r>
          </a:p>
          <a:p>
            <a:pPr marL="1143000" lvl="2" indent="-685800" algn="just">
              <a:lnSpc>
                <a:spcPct val="100000"/>
              </a:lnSpc>
              <a:spcBef>
                <a:spcPts val="0"/>
              </a:spcBef>
              <a:spcAft>
                <a:spcPts val="1200"/>
              </a:spcAft>
              <a:buFont typeface="Arial" panose="020B0604020202020204" pitchFamily="34" charset="0"/>
              <a:buChar char="•"/>
            </a:pPr>
            <a:r>
              <a:rPr lang="en-US" sz="2650" dirty="0"/>
              <a:t>Two schools of opposing hermeneutical thought </a:t>
            </a:r>
            <a:r>
              <a:rPr lang="en-US" sz="2650" i="1" dirty="0"/>
              <a:t>(Antiochian and Alexandrian) </a:t>
            </a:r>
            <a:r>
              <a:rPr lang="en-US" sz="2650" dirty="0"/>
              <a:t>developed ~200 years after Christ, that greatly  impacted the church for future generations.</a:t>
            </a:r>
          </a:p>
        </p:txBody>
      </p:sp>
    </p:spTree>
    <p:extLst>
      <p:ext uri="{BB962C8B-B14F-4D97-AF65-F5344CB8AC3E}">
        <p14:creationId xmlns:p14="http://schemas.microsoft.com/office/powerpoint/2010/main" val="2013199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869"/>
            <a:ext cx="9144000" cy="902994"/>
          </a:xfrm>
        </p:spPr>
        <p:txBody>
          <a:bodyPr anchor="ctr">
            <a:noAutofit/>
          </a:bodyPr>
          <a:lstStyle/>
          <a:p>
            <a:pPr marL="573088" indent="-573088">
              <a:lnSpc>
                <a:spcPct val="100000"/>
              </a:lnSpc>
              <a:spcBef>
                <a:spcPts val="0"/>
              </a:spcBef>
              <a:spcAft>
                <a:spcPts val="2000"/>
              </a:spcAft>
              <a:buFont typeface="+mj-lt"/>
              <a:buAutoNum type="alphaUcPeriod" startAt="2"/>
            </a:pPr>
            <a:r>
              <a:rPr lang="en-US" sz="3600" b="1" dirty="0">
                <a:latin typeface="Calibri" panose="020F0502020204030204"/>
                <a:ea typeface="+mn-ea"/>
                <a:cs typeface="+mn-cs"/>
              </a:rPr>
              <a:t>Revelation, Responsibility, &amp; Consequences</a:t>
            </a:r>
          </a:p>
        </p:txBody>
      </p:sp>
      <p:sp>
        <p:nvSpPr>
          <p:cNvPr id="9" name="TextBox 8">
            <a:extLst>
              <a:ext uri="{FF2B5EF4-FFF2-40B4-BE49-F238E27FC236}">
                <a16:creationId xmlns:a16="http://schemas.microsoft.com/office/drawing/2014/main" id="{88A2B856-D7EB-40A2-AD7C-F2D6211BC172}"/>
              </a:ext>
            </a:extLst>
          </p:cNvPr>
          <p:cNvSpPr txBox="1"/>
          <p:nvPr/>
        </p:nvSpPr>
        <p:spPr>
          <a:xfrm>
            <a:off x="588753" y="1141337"/>
            <a:ext cx="7966495" cy="3724096"/>
          </a:xfrm>
          <a:prstGeom prst="rect">
            <a:avLst/>
          </a:prstGeom>
          <a:noFill/>
        </p:spPr>
        <p:txBody>
          <a:bodyPr wrap="square" rtlCol="0">
            <a:spAutoFit/>
          </a:bodyPr>
          <a:lstStyle/>
          <a:p>
            <a:pPr algn="just">
              <a:spcAft>
                <a:spcPts val="1200"/>
              </a:spcAft>
            </a:pPr>
            <a:r>
              <a:rPr lang="en-US" sz="2800" dirty="0"/>
              <a:t>Each dispensation includes: </a:t>
            </a:r>
          </a:p>
          <a:p>
            <a:pPr marL="690563" indent="-454025" algn="just">
              <a:spcAft>
                <a:spcPts val="1200"/>
              </a:spcAft>
              <a:buAutoNum type="arabicParenR"/>
            </a:pPr>
            <a:r>
              <a:rPr lang="en-US" sz="2800" dirty="0"/>
              <a:t>Revelation of God’s will </a:t>
            </a:r>
          </a:p>
          <a:p>
            <a:pPr marL="690563" indent="-454025" algn="just">
              <a:spcAft>
                <a:spcPts val="1200"/>
              </a:spcAft>
              <a:buAutoNum type="arabicParenR"/>
            </a:pPr>
            <a:r>
              <a:rPr lang="en-US" sz="2800" dirty="0"/>
              <a:t>Man’s responsibility</a:t>
            </a:r>
          </a:p>
          <a:p>
            <a:pPr marL="690563" indent="-454025" algn="just">
              <a:spcAft>
                <a:spcPts val="1200"/>
              </a:spcAft>
              <a:buAutoNum type="arabicParenR"/>
            </a:pPr>
            <a:r>
              <a:rPr lang="en-US" sz="2800" dirty="0"/>
              <a:t>Consequences  </a:t>
            </a:r>
          </a:p>
          <a:p>
            <a:pPr algn="just">
              <a:spcAft>
                <a:spcPts val="1200"/>
              </a:spcAft>
            </a:pPr>
            <a:r>
              <a:rPr lang="en-US" sz="2800" dirty="0"/>
              <a:t>In each succeeding dispensation </a:t>
            </a:r>
            <a:r>
              <a:rPr lang="en-US" sz="2800" b="1" i="1" dirty="0">
                <a:solidFill>
                  <a:srgbClr val="0000CC"/>
                </a:solidFill>
              </a:rPr>
              <a:t>some features continue</a:t>
            </a:r>
            <a:r>
              <a:rPr lang="en-US" sz="2800" dirty="0"/>
              <a:t> into future dispensations while </a:t>
            </a:r>
            <a:r>
              <a:rPr lang="en-US" sz="2800" b="1" i="1" dirty="0">
                <a:solidFill>
                  <a:srgbClr val="0000CC"/>
                </a:solidFill>
              </a:rPr>
              <a:t>other aspects cease</a:t>
            </a:r>
            <a:r>
              <a:rPr lang="en-US" sz="2800" dirty="0"/>
              <a:t> at its conclusion. </a:t>
            </a:r>
          </a:p>
        </p:txBody>
      </p:sp>
      <p:sp>
        <p:nvSpPr>
          <p:cNvPr id="10" name="TextBox 9">
            <a:extLst>
              <a:ext uri="{FF2B5EF4-FFF2-40B4-BE49-F238E27FC236}">
                <a16:creationId xmlns:a16="http://schemas.microsoft.com/office/drawing/2014/main" id="{76C719CB-0EAD-4349-8359-EB472F80A50A}"/>
              </a:ext>
            </a:extLst>
          </p:cNvPr>
          <p:cNvSpPr txBox="1"/>
          <p:nvPr/>
        </p:nvSpPr>
        <p:spPr>
          <a:xfrm>
            <a:off x="668547" y="6418388"/>
            <a:ext cx="7806906" cy="369332"/>
          </a:xfrm>
          <a:prstGeom prst="rect">
            <a:avLst/>
          </a:prstGeom>
          <a:noFill/>
        </p:spPr>
        <p:txBody>
          <a:bodyPr wrap="square" rtlCol="0">
            <a:spAutoFit/>
          </a:bodyPr>
          <a:lstStyle/>
          <a:p>
            <a:pPr marL="0" lvl="1" algn="ctr"/>
            <a:r>
              <a:rPr lang="en-US" dirty="0"/>
              <a:t>http://www.pre-trib.org/articles/view/covenants-dispensations-part-10#_ednref3</a:t>
            </a:r>
          </a:p>
        </p:txBody>
      </p:sp>
    </p:spTree>
    <p:extLst>
      <p:ext uri="{BB962C8B-B14F-4D97-AF65-F5344CB8AC3E}">
        <p14:creationId xmlns:p14="http://schemas.microsoft.com/office/powerpoint/2010/main" val="2550344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b="1" u="sng" dirty="0">
                <a:solidFill>
                  <a:srgbClr val="0000CC"/>
                </a:solidFill>
              </a:rPr>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947978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80FD3D-5CC4-4ADE-B0E3-6CCE983337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1897812"/>
            <a:ext cx="8998476" cy="4917810"/>
          </a:xfrm>
          <a:prstGeom prst="rect">
            <a:avLst/>
          </a:prstGeom>
        </p:spPr>
      </p:pic>
      <p:sp>
        <p:nvSpPr>
          <p:cNvPr id="8" name="TextBox 7">
            <a:extLst>
              <a:ext uri="{FF2B5EF4-FFF2-40B4-BE49-F238E27FC236}">
                <a16:creationId xmlns:a16="http://schemas.microsoft.com/office/drawing/2014/main" id="{AF721F59-A0F4-4991-883A-1E245E937327}"/>
              </a:ext>
            </a:extLst>
          </p:cNvPr>
          <p:cNvSpPr txBox="1"/>
          <p:nvPr/>
        </p:nvSpPr>
        <p:spPr>
          <a:xfrm>
            <a:off x="582283" y="1139922"/>
            <a:ext cx="7979434" cy="523220"/>
          </a:xfrm>
          <a:prstGeom prst="rect">
            <a:avLst/>
          </a:prstGeom>
          <a:noFill/>
        </p:spPr>
        <p:txBody>
          <a:bodyPr wrap="square" rtlCol="0">
            <a:spAutoFit/>
          </a:bodyPr>
          <a:lstStyle/>
          <a:p>
            <a:r>
              <a:rPr lang="en-US" sz="2800" b="1" dirty="0"/>
              <a:t>Prior to Church – Past Ages </a:t>
            </a:r>
          </a:p>
        </p:txBody>
      </p:sp>
      <p:sp>
        <p:nvSpPr>
          <p:cNvPr id="11" name="TextBox 10">
            <a:extLst>
              <a:ext uri="{FF2B5EF4-FFF2-40B4-BE49-F238E27FC236}">
                <a16:creationId xmlns:a16="http://schemas.microsoft.com/office/drawing/2014/main" id="{B004DB0F-1B4C-4A30-89E7-349CF7272167}"/>
              </a:ext>
            </a:extLst>
          </p:cNvPr>
          <p:cNvSpPr txBox="1"/>
          <p:nvPr/>
        </p:nvSpPr>
        <p:spPr>
          <a:xfrm>
            <a:off x="146649" y="1943871"/>
            <a:ext cx="8850702" cy="3185487"/>
          </a:xfrm>
          <a:prstGeom prst="rect">
            <a:avLst/>
          </a:prstGeom>
          <a:noFill/>
        </p:spPr>
        <p:txBody>
          <a:bodyPr wrap="square" rtlCol="0">
            <a:spAutoFit/>
          </a:bodyPr>
          <a:lstStyle/>
          <a:p>
            <a:pPr algn="ctr">
              <a:spcAft>
                <a:spcPts val="600"/>
              </a:spcAft>
            </a:pPr>
            <a:r>
              <a:rPr lang="en-US" sz="2800" b="1" dirty="0">
                <a:solidFill>
                  <a:srgbClr val="0000CC"/>
                </a:solidFill>
                <a:ea typeface="+mj-ea"/>
                <a:cs typeface="+mj-cs"/>
              </a:rPr>
              <a:t>Colossians 1:25-26‎‎</a:t>
            </a:r>
          </a:p>
          <a:p>
            <a:pPr algn="just"/>
            <a:r>
              <a:rPr lang="en-US" sz="2800" baseline="30000" dirty="0"/>
              <a:t>25</a:t>
            </a:r>
            <a:r>
              <a:rPr lang="en-US" sz="2800" dirty="0"/>
              <a:t>Of this church I was made a minister according to the </a:t>
            </a:r>
            <a:r>
              <a:rPr lang="en-US" sz="2800" b="1" i="1" dirty="0">
                <a:solidFill>
                  <a:srgbClr val="0000CC"/>
                </a:solidFill>
              </a:rPr>
              <a:t>stewardship</a:t>
            </a:r>
            <a:r>
              <a:rPr lang="en-US" sz="2800" b="1" dirty="0">
                <a:solidFill>
                  <a:srgbClr val="0000CC"/>
                </a:solidFill>
              </a:rPr>
              <a:t> (</a:t>
            </a:r>
            <a:r>
              <a:rPr lang="en-US" sz="2800" b="1" dirty="0" err="1">
                <a:solidFill>
                  <a:srgbClr val="0000CC"/>
                </a:solidFill>
              </a:rPr>
              <a:t>oikonomia</a:t>
            </a:r>
            <a:r>
              <a:rPr lang="en-US" sz="2800" b="1" dirty="0">
                <a:solidFill>
                  <a:srgbClr val="0000CC"/>
                </a:solidFill>
              </a:rPr>
              <a:t>) </a:t>
            </a:r>
            <a:r>
              <a:rPr lang="en-US" sz="2800" dirty="0"/>
              <a:t>from God bestowed on me for your benefit, so that I might fully carry out the preaching of the word of God, </a:t>
            </a:r>
            <a:r>
              <a:rPr lang="en-US" sz="2800" baseline="30000" dirty="0"/>
              <a:t>26</a:t>
            </a:r>
            <a:r>
              <a:rPr lang="en-US" sz="2800" i="1" dirty="0"/>
              <a:t>that is</a:t>
            </a:r>
            <a:r>
              <a:rPr lang="en-US" sz="2800" dirty="0"/>
              <a:t>, the mystery which </a:t>
            </a:r>
            <a:r>
              <a:rPr lang="en-US" sz="2800" b="1" dirty="0">
                <a:solidFill>
                  <a:srgbClr val="0000CC"/>
                </a:solidFill>
              </a:rPr>
              <a:t>has been hidden from the </a:t>
            </a:r>
            <a:r>
              <a:rPr lang="en-US" sz="2800" b="1" u="sng" dirty="0">
                <a:solidFill>
                  <a:srgbClr val="0000CC"/>
                </a:solidFill>
              </a:rPr>
              <a:t>past ages and generations</a:t>
            </a:r>
            <a:r>
              <a:rPr lang="en-US" sz="2800" dirty="0"/>
              <a:t>, but has now been manifested to His saints,	</a:t>
            </a:r>
          </a:p>
        </p:txBody>
      </p:sp>
      <p:sp>
        <p:nvSpPr>
          <p:cNvPr id="9" name="Title 1">
            <a:extLst>
              <a:ext uri="{FF2B5EF4-FFF2-40B4-BE49-F238E27FC236}">
                <a16:creationId xmlns:a16="http://schemas.microsoft.com/office/drawing/2014/main" id="{CDB6E47A-94AA-4378-96BE-ADE25CEAAD91}"/>
              </a:ext>
            </a:extLst>
          </p:cNvPr>
          <p:cNvSpPr>
            <a:spLocks noGrp="1"/>
          </p:cNvSpPr>
          <p:nvPr>
            <p:ph type="ctrTitle"/>
          </p:nvPr>
        </p:nvSpPr>
        <p:spPr>
          <a:xfrm>
            <a:off x="849746" y="190869"/>
            <a:ext cx="7444508" cy="902994"/>
          </a:xfrm>
        </p:spPr>
        <p:txBody>
          <a:bodyPr anchor="ctr">
            <a:noAutofit/>
          </a:bodyPr>
          <a:lstStyle/>
          <a:p>
            <a:pPr marL="573088" lvl="1" indent="-573088" algn="ctr" defTabSz="685800" rtl="0">
              <a:buFont typeface="+mj-lt"/>
              <a:buAutoNum type="alphaUcPeriod" startAt="3"/>
            </a:pPr>
            <a:r>
              <a:rPr lang="en-US" sz="3600" b="1" kern="1200" dirty="0">
                <a:solidFill>
                  <a:schemeClr val="tx1"/>
                </a:solidFill>
                <a:latin typeface="+mn-lt"/>
                <a:ea typeface="+mn-ea"/>
                <a:cs typeface="+mn-cs"/>
              </a:rPr>
              <a:t>Clear Divisions in Epistles</a:t>
            </a:r>
          </a:p>
        </p:txBody>
      </p:sp>
    </p:spTree>
    <p:extLst>
      <p:ext uri="{BB962C8B-B14F-4D97-AF65-F5344CB8AC3E}">
        <p14:creationId xmlns:p14="http://schemas.microsoft.com/office/powerpoint/2010/main" val="102539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80FD3D-5CC4-4ADE-B0E3-6CCE983337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1897812"/>
            <a:ext cx="8998476" cy="4917810"/>
          </a:xfrm>
          <a:prstGeom prst="rect">
            <a:avLst/>
          </a:prstGeom>
        </p:spPr>
      </p:pic>
      <p:sp>
        <p:nvSpPr>
          <p:cNvPr id="8" name="TextBox 7">
            <a:extLst>
              <a:ext uri="{FF2B5EF4-FFF2-40B4-BE49-F238E27FC236}">
                <a16:creationId xmlns:a16="http://schemas.microsoft.com/office/drawing/2014/main" id="{AF721F59-A0F4-4991-883A-1E245E937327}"/>
              </a:ext>
            </a:extLst>
          </p:cNvPr>
          <p:cNvSpPr txBox="1"/>
          <p:nvPr/>
        </p:nvSpPr>
        <p:spPr>
          <a:xfrm>
            <a:off x="291142" y="1139922"/>
            <a:ext cx="8561717" cy="523220"/>
          </a:xfrm>
          <a:prstGeom prst="rect">
            <a:avLst/>
          </a:prstGeom>
          <a:noFill/>
        </p:spPr>
        <p:txBody>
          <a:bodyPr wrap="square" rtlCol="0">
            <a:spAutoFit/>
          </a:bodyPr>
          <a:lstStyle/>
          <a:p>
            <a:r>
              <a:rPr lang="en-US" sz="2800" b="1" dirty="0"/>
              <a:t>Church – Stewardship of Grace</a:t>
            </a:r>
          </a:p>
        </p:txBody>
      </p:sp>
      <p:sp>
        <p:nvSpPr>
          <p:cNvPr id="17" name="TextBox 16">
            <a:extLst>
              <a:ext uri="{FF2B5EF4-FFF2-40B4-BE49-F238E27FC236}">
                <a16:creationId xmlns:a16="http://schemas.microsoft.com/office/drawing/2014/main" id="{CB744F52-E892-48A6-9393-D41A42AFC06C}"/>
              </a:ext>
            </a:extLst>
          </p:cNvPr>
          <p:cNvSpPr txBox="1"/>
          <p:nvPr/>
        </p:nvSpPr>
        <p:spPr>
          <a:xfrm>
            <a:off x="155366" y="1936255"/>
            <a:ext cx="8833360" cy="2754600"/>
          </a:xfrm>
          <a:prstGeom prst="rect">
            <a:avLst/>
          </a:prstGeom>
          <a:noFill/>
        </p:spPr>
        <p:txBody>
          <a:bodyPr wrap="square" rtlCol="0">
            <a:spAutoFit/>
          </a:bodyPr>
          <a:lstStyle/>
          <a:p>
            <a:pPr algn="ctr">
              <a:spcAft>
                <a:spcPts val="600"/>
              </a:spcAft>
            </a:pPr>
            <a:r>
              <a:rPr lang="en-US" sz="2800" b="1" dirty="0">
                <a:solidFill>
                  <a:srgbClr val="0000CC"/>
                </a:solidFill>
                <a:ea typeface="+mj-ea"/>
                <a:cs typeface="+mj-cs"/>
              </a:rPr>
              <a:t>Ephesians 3:1-3‎‎</a:t>
            </a:r>
          </a:p>
          <a:p>
            <a:pPr algn="just"/>
            <a:r>
              <a:rPr lang="en-US" sz="2800" baseline="30000" dirty="0"/>
              <a:t>1 </a:t>
            </a:r>
            <a:r>
              <a:rPr lang="en-US" sz="2800" dirty="0"/>
              <a:t>For this reason I, Paul, the prisoner of Christ Jesus for the sake of you Gentiles </a:t>
            </a:r>
            <a:r>
              <a:rPr lang="en-US" sz="2800" baseline="30000" dirty="0"/>
              <a:t>2 </a:t>
            </a:r>
            <a:r>
              <a:rPr lang="en-US" sz="2800" dirty="0"/>
              <a:t>if indeed you have heard of the </a:t>
            </a:r>
            <a:r>
              <a:rPr lang="en-US" sz="2800" b="1" i="1" dirty="0">
                <a:solidFill>
                  <a:srgbClr val="0000CC"/>
                </a:solidFill>
              </a:rPr>
              <a:t>stewardship</a:t>
            </a:r>
            <a:r>
              <a:rPr lang="en-US" sz="2800" b="1" dirty="0">
                <a:solidFill>
                  <a:srgbClr val="0000CC"/>
                </a:solidFill>
              </a:rPr>
              <a:t> (</a:t>
            </a:r>
            <a:r>
              <a:rPr lang="en-US" sz="2800" b="1" dirty="0" err="1">
                <a:solidFill>
                  <a:srgbClr val="0000CC"/>
                </a:solidFill>
              </a:rPr>
              <a:t>oikonomia</a:t>
            </a:r>
            <a:r>
              <a:rPr lang="en-US" sz="2800" b="1" dirty="0">
                <a:solidFill>
                  <a:srgbClr val="0000CC"/>
                </a:solidFill>
              </a:rPr>
              <a:t>)</a:t>
            </a:r>
            <a:r>
              <a:rPr lang="en-US" sz="2800" dirty="0">
                <a:solidFill>
                  <a:srgbClr val="0000CC"/>
                </a:solidFill>
              </a:rPr>
              <a:t> </a:t>
            </a:r>
            <a:r>
              <a:rPr lang="en-US" sz="2800" b="1" u="sng" dirty="0">
                <a:solidFill>
                  <a:srgbClr val="0000CC"/>
                </a:solidFill>
              </a:rPr>
              <a:t>of God’s grace</a:t>
            </a:r>
            <a:r>
              <a:rPr lang="en-US" sz="2800" b="1" dirty="0">
                <a:solidFill>
                  <a:srgbClr val="0000CC"/>
                </a:solidFill>
              </a:rPr>
              <a:t> </a:t>
            </a:r>
            <a:r>
              <a:rPr lang="en-US" sz="2800" dirty="0"/>
              <a:t>which was given to me for you; </a:t>
            </a:r>
            <a:r>
              <a:rPr lang="en-US" sz="2800" baseline="30000" dirty="0"/>
              <a:t>3 </a:t>
            </a:r>
            <a:r>
              <a:rPr lang="en-US" sz="2800" dirty="0"/>
              <a:t>that </a:t>
            </a:r>
            <a:r>
              <a:rPr lang="en-US" sz="2800" b="1" u="sng" dirty="0">
                <a:solidFill>
                  <a:srgbClr val="0000CC"/>
                </a:solidFill>
              </a:rPr>
              <a:t>by revelation</a:t>
            </a:r>
            <a:r>
              <a:rPr lang="en-US" sz="2800" dirty="0"/>
              <a:t> there was made known to me the mystery, as I wrote before in brief.</a:t>
            </a:r>
          </a:p>
        </p:txBody>
      </p:sp>
      <p:sp>
        <p:nvSpPr>
          <p:cNvPr id="9" name="Title 1">
            <a:extLst>
              <a:ext uri="{FF2B5EF4-FFF2-40B4-BE49-F238E27FC236}">
                <a16:creationId xmlns:a16="http://schemas.microsoft.com/office/drawing/2014/main" id="{748DEEBB-6039-4B84-B527-800B31643029}"/>
              </a:ext>
            </a:extLst>
          </p:cNvPr>
          <p:cNvSpPr>
            <a:spLocks noGrp="1"/>
          </p:cNvSpPr>
          <p:nvPr>
            <p:ph type="ctrTitle"/>
          </p:nvPr>
        </p:nvSpPr>
        <p:spPr>
          <a:xfrm>
            <a:off x="849746" y="190869"/>
            <a:ext cx="7444508" cy="902994"/>
          </a:xfrm>
        </p:spPr>
        <p:txBody>
          <a:bodyPr anchor="ctr">
            <a:noAutofit/>
          </a:bodyPr>
          <a:lstStyle/>
          <a:p>
            <a:pPr marL="573088" lvl="1" indent="-573088" algn="ctr" defTabSz="685800" rtl="0">
              <a:buFont typeface="+mj-lt"/>
              <a:buAutoNum type="alphaUcPeriod" startAt="3"/>
            </a:pPr>
            <a:r>
              <a:rPr lang="en-US" sz="3600" b="1" kern="1200" dirty="0">
                <a:solidFill>
                  <a:schemeClr val="tx1"/>
                </a:solidFill>
                <a:latin typeface="+mn-lt"/>
                <a:ea typeface="+mn-ea"/>
                <a:cs typeface="+mn-cs"/>
              </a:rPr>
              <a:t>Clear Divisions in Epistles</a:t>
            </a:r>
          </a:p>
        </p:txBody>
      </p:sp>
    </p:spTree>
    <p:extLst>
      <p:ext uri="{BB962C8B-B14F-4D97-AF65-F5344CB8AC3E}">
        <p14:creationId xmlns:p14="http://schemas.microsoft.com/office/powerpoint/2010/main" val="15340058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80FD3D-5CC4-4ADE-B0E3-6CCE983337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62" y="1897812"/>
            <a:ext cx="8998476" cy="4917810"/>
          </a:xfrm>
          <a:prstGeom prst="rect">
            <a:avLst/>
          </a:prstGeom>
        </p:spPr>
      </p:pic>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523220"/>
          </a:xfrm>
          <a:prstGeom prst="rect">
            <a:avLst/>
          </a:prstGeom>
          <a:noFill/>
        </p:spPr>
        <p:txBody>
          <a:bodyPr wrap="square" rtlCol="0">
            <a:spAutoFit/>
          </a:bodyPr>
          <a:lstStyle/>
          <a:p>
            <a:r>
              <a:rPr lang="en-US" sz="2800" b="1" dirty="0"/>
              <a:t>Kingdom – Fullness of the Times</a:t>
            </a:r>
          </a:p>
        </p:txBody>
      </p:sp>
      <p:sp>
        <p:nvSpPr>
          <p:cNvPr id="17" name="TextBox 16">
            <a:extLst>
              <a:ext uri="{FF2B5EF4-FFF2-40B4-BE49-F238E27FC236}">
                <a16:creationId xmlns:a16="http://schemas.microsoft.com/office/drawing/2014/main" id="{CB744F52-E892-48A6-9393-D41A42AFC06C}"/>
              </a:ext>
            </a:extLst>
          </p:cNvPr>
          <p:cNvSpPr txBox="1"/>
          <p:nvPr/>
        </p:nvSpPr>
        <p:spPr>
          <a:xfrm>
            <a:off x="155366" y="1936255"/>
            <a:ext cx="8833360" cy="2754600"/>
          </a:xfrm>
          <a:prstGeom prst="rect">
            <a:avLst/>
          </a:prstGeom>
          <a:noFill/>
        </p:spPr>
        <p:txBody>
          <a:bodyPr wrap="square" rtlCol="0">
            <a:spAutoFit/>
          </a:bodyPr>
          <a:lstStyle/>
          <a:p>
            <a:pPr algn="ctr">
              <a:spcAft>
                <a:spcPts val="600"/>
              </a:spcAft>
            </a:pPr>
            <a:r>
              <a:rPr lang="en-US" sz="2800" b="1" dirty="0">
                <a:solidFill>
                  <a:srgbClr val="0000CC"/>
                </a:solidFill>
                <a:ea typeface="+mj-ea"/>
                <a:cs typeface="+mj-cs"/>
              </a:rPr>
              <a:t>Ephesians 1:9-10‎‎</a:t>
            </a:r>
          </a:p>
          <a:p>
            <a:pPr algn="just"/>
            <a:r>
              <a:rPr lang="en-US" sz="2800" baseline="30000" dirty="0"/>
              <a:t>9 </a:t>
            </a:r>
            <a:r>
              <a:rPr lang="en-US" sz="2800" dirty="0"/>
              <a:t>He made known to us the mystery of His will, according to His kind intention which He purposed in Him </a:t>
            </a:r>
            <a:r>
              <a:rPr lang="en-US" sz="2800" baseline="30000" dirty="0"/>
              <a:t>10 </a:t>
            </a:r>
            <a:r>
              <a:rPr lang="en-US" sz="2800" dirty="0"/>
              <a:t>with a view to an </a:t>
            </a:r>
            <a:r>
              <a:rPr lang="en-US" sz="2800" b="1" i="1" dirty="0">
                <a:solidFill>
                  <a:srgbClr val="0000CC"/>
                </a:solidFill>
              </a:rPr>
              <a:t>administration</a:t>
            </a:r>
            <a:r>
              <a:rPr lang="en-US" sz="2800" dirty="0">
                <a:solidFill>
                  <a:srgbClr val="0000CC"/>
                </a:solidFill>
              </a:rPr>
              <a:t> (</a:t>
            </a:r>
            <a:r>
              <a:rPr lang="en-US" sz="2800" b="1" dirty="0" err="1">
                <a:solidFill>
                  <a:srgbClr val="0000CC"/>
                </a:solidFill>
              </a:rPr>
              <a:t>oikonomia</a:t>
            </a:r>
            <a:r>
              <a:rPr lang="en-US" sz="2800" dirty="0">
                <a:solidFill>
                  <a:srgbClr val="0000CC"/>
                </a:solidFill>
              </a:rPr>
              <a:t>) </a:t>
            </a:r>
            <a:r>
              <a:rPr lang="en-US" sz="2800" dirty="0"/>
              <a:t>suitable to </a:t>
            </a:r>
            <a:r>
              <a:rPr lang="en-US" sz="2800" b="1" u="sng" dirty="0">
                <a:solidFill>
                  <a:srgbClr val="0000CC"/>
                </a:solidFill>
              </a:rPr>
              <a:t>the fullness of the times</a:t>
            </a:r>
            <a:r>
              <a:rPr lang="en-US" sz="2800" dirty="0"/>
              <a:t>, that is, </a:t>
            </a:r>
            <a:r>
              <a:rPr lang="en-US" sz="2800" b="1" u="sng" dirty="0">
                <a:solidFill>
                  <a:srgbClr val="0000CC"/>
                </a:solidFill>
              </a:rPr>
              <a:t>the summing up of all things in Christ</a:t>
            </a:r>
            <a:r>
              <a:rPr lang="en-US" sz="2800" dirty="0"/>
              <a:t>, things in the heavens and things on the earth.</a:t>
            </a:r>
          </a:p>
        </p:txBody>
      </p:sp>
      <p:sp>
        <p:nvSpPr>
          <p:cNvPr id="9" name="Title 1">
            <a:extLst>
              <a:ext uri="{FF2B5EF4-FFF2-40B4-BE49-F238E27FC236}">
                <a16:creationId xmlns:a16="http://schemas.microsoft.com/office/drawing/2014/main" id="{B1FD3BA0-348E-450D-8A3B-7BD20223AA06}"/>
              </a:ext>
            </a:extLst>
          </p:cNvPr>
          <p:cNvSpPr>
            <a:spLocks noGrp="1"/>
          </p:cNvSpPr>
          <p:nvPr>
            <p:ph type="ctrTitle"/>
          </p:nvPr>
        </p:nvSpPr>
        <p:spPr>
          <a:xfrm>
            <a:off x="849746" y="190869"/>
            <a:ext cx="7444508" cy="902994"/>
          </a:xfrm>
        </p:spPr>
        <p:txBody>
          <a:bodyPr anchor="ctr">
            <a:noAutofit/>
          </a:bodyPr>
          <a:lstStyle/>
          <a:p>
            <a:pPr marL="573088" lvl="1" indent="-573088" algn="ctr" defTabSz="685800" rtl="0">
              <a:buFont typeface="+mj-lt"/>
              <a:buAutoNum type="alphaUcPeriod" startAt="3"/>
            </a:pPr>
            <a:r>
              <a:rPr lang="en-US" sz="3600" b="1" kern="1200" dirty="0">
                <a:solidFill>
                  <a:schemeClr val="tx1"/>
                </a:solidFill>
                <a:latin typeface="+mn-lt"/>
                <a:ea typeface="+mn-ea"/>
                <a:cs typeface="+mn-cs"/>
              </a:rPr>
              <a:t>Clear Divisions in Epistles</a:t>
            </a:r>
          </a:p>
        </p:txBody>
      </p:sp>
    </p:spTree>
    <p:extLst>
      <p:ext uri="{BB962C8B-B14F-4D97-AF65-F5344CB8AC3E}">
        <p14:creationId xmlns:p14="http://schemas.microsoft.com/office/powerpoint/2010/main" val="3685148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b="1" u="sng" dirty="0">
                <a:solidFill>
                  <a:srgbClr val="0000CC"/>
                </a:solidFill>
              </a:rPr>
              <a:t>Carryovers</a:t>
            </a:r>
          </a:p>
          <a:p>
            <a:pPr marL="461963" indent="-461963" algn="l">
              <a:lnSpc>
                <a:spcPct val="100000"/>
              </a:lnSpc>
              <a:spcBef>
                <a:spcPts val="0"/>
              </a:spcBef>
              <a:spcAft>
                <a:spcPts val="900"/>
              </a:spcAft>
              <a:buFont typeface="+mj-lt"/>
              <a:buAutoNum type="romanUcPeriod"/>
            </a:pPr>
            <a:r>
              <a:rPr lang="en-US" sz="3200" dirty="0"/>
              <a:t>The 8 Biblical Covenants</a:t>
            </a:r>
            <a:endParaRPr lang="en-US" sz="3600" dirty="0"/>
          </a:p>
        </p:txBody>
      </p:sp>
    </p:spTree>
    <p:extLst>
      <p:ext uri="{BB962C8B-B14F-4D97-AF65-F5344CB8AC3E}">
        <p14:creationId xmlns:p14="http://schemas.microsoft.com/office/powerpoint/2010/main" val="753665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4478149"/>
          </a:xfrm>
          <a:prstGeom prst="rect">
            <a:avLst/>
          </a:prstGeom>
          <a:noFill/>
        </p:spPr>
        <p:txBody>
          <a:bodyPr wrap="square" rtlCol="0">
            <a:spAutoFit/>
          </a:bodyPr>
          <a:lstStyle/>
          <a:p>
            <a:pPr algn="just">
              <a:spcAft>
                <a:spcPts val="600"/>
              </a:spcAft>
            </a:pPr>
            <a:r>
              <a:rPr lang="en-US" sz="2800" dirty="0"/>
              <a:t>The question: Does a dispensation in fact completely end when a new one is inaugurated, or in what sense does it end? Some matters to consider:</a:t>
            </a:r>
          </a:p>
          <a:p>
            <a:pPr marL="514350" indent="-514350" algn="just">
              <a:spcAft>
                <a:spcPts val="600"/>
              </a:spcAft>
              <a:buFont typeface="+mj-lt"/>
              <a:buAutoNum type="arabicPeriod"/>
            </a:pPr>
            <a:r>
              <a:rPr lang="en-US" sz="2800" b="1" dirty="0">
                <a:solidFill>
                  <a:srgbClr val="0000CC"/>
                </a:solidFill>
              </a:rPr>
              <a:t>Clearly some promises given in one dispensation are not fulfilled in that same economy</a:t>
            </a:r>
            <a:r>
              <a:rPr lang="en-US" sz="2800" dirty="0"/>
              <a:t>. All the promises about the first coming of our Lord given in the Old Testament were not fulfilled until He came. Promises about the coming millennial kingdom will not be fulfilled until Christ’s second coming (including the land promise of the Abrahamic covenant, Gen. 15:18–21).</a:t>
            </a:r>
          </a:p>
        </p:txBody>
      </p:sp>
      <p:sp>
        <p:nvSpPr>
          <p:cNvPr id="5" name="TextBox 4">
            <a:extLst>
              <a:ext uri="{FF2B5EF4-FFF2-40B4-BE49-F238E27FC236}">
                <a16:creationId xmlns:a16="http://schemas.microsoft.com/office/drawing/2014/main" id="{F9A80A7C-C4C7-489E-97E2-746DEF9BE39B}"/>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pic>
        <p:nvPicPr>
          <p:cNvPr id="6" name="Picture 5">
            <a:extLst>
              <a:ext uri="{FF2B5EF4-FFF2-40B4-BE49-F238E27FC236}">
                <a16:creationId xmlns:a16="http://schemas.microsoft.com/office/drawing/2014/main" id="{2C9FF35A-1F14-425C-B29B-34FE03C74B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2112114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4832092"/>
          </a:xfrm>
          <a:prstGeom prst="rect">
            <a:avLst/>
          </a:prstGeom>
          <a:noFill/>
        </p:spPr>
        <p:txBody>
          <a:bodyPr wrap="square" rtlCol="0">
            <a:spAutoFit/>
          </a:bodyPr>
          <a:lstStyle/>
          <a:p>
            <a:pPr marL="514350" indent="-514350" algn="just">
              <a:spcAft>
                <a:spcPts val="600"/>
              </a:spcAft>
              <a:buFont typeface="+mj-lt"/>
              <a:buAutoNum type="arabicPeriod" startAt="2"/>
            </a:pPr>
            <a:r>
              <a:rPr lang="en-US" sz="2800" b="1" dirty="0">
                <a:solidFill>
                  <a:srgbClr val="0000CC"/>
                </a:solidFill>
              </a:rPr>
              <a:t>Some things instituted in one dispensation continue on throughout subsequent history</a:t>
            </a:r>
            <a:r>
              <a:rPr lang="en-US" sz="2800" b="1" dirty="0"/>
              <a:t>. </a:t>
            </a:r>
            <a:r>
              <a:rPr lang="en-US" sz="2800" dirty="0"/>
              <a:t>Man’s creation in the image of God (Gen. 1:26 – </a:t>
            </a:r>
            <a:r>
              <a:rPr lang="en-US" sz="2800" b="1" i="1" u="sng" dirty="0">
                <a:solidFill>
                  <a:srgbClr val="008000"/>
                </a:solidFill>
              </a:rPr>
              <a:t>Dispensation of Innocence</a:t>
            </a:r>
            <a:r>
              <a:rPr lang="en-US" sz="2800" dirty="0"/>
              <a:t>), though terribly marred by sin, continues to this day (James 3:9 - </a:t>
            </a:r>
            <a:r>
              <a:rPr lang="en-US" sz="2800" b="1" i="1" dirty="0">
                <a:solidFill>
                  <a:srgbClr val="008000"/>
                </a:solidFill>
              </a:rPr>
              <a:t>Dispensation of the Church/Grace thru Dispensation of the Kingdom</a:t>
            </a:r>
            <a:r>
              <a:rPr lang="en-US" sz="2800" dirty="0"/>
              <a:t>). The rainbow as a sign that God will never again bring a worldwide flood on the earth (Gen. 8:21 – </a:t>
            </a:r>
            <a:r>
              <a:rPr lang="en-US" sz="2800" b="1" i="1" u="sng" dirty="0">
                <a:solidFill>
                  <a:srgbClr val="008000"/>
                </a:solidFill>
              </a:rPr>
              <a:t>Dispensation of Conscience</a:t>
            </a:r>
            <a:r>
              <a:rPr lang="en-US" sz="2800" dirty="0"/>
              <a:t>) has assured, and continues to assure, mankind (</a:t>
            </a:r>
            <a:r>
              <a:rPr lang="en-US" sz="2800" b="1" i="1" dirty="0">
                <a:solidFill>
                  <a:srgbClr val="008000"/>
                </a:solidFill>
              </a:rPr>
              <a:t>Dispensation of the Church/Grace thru Dispensation of the Kingdom</a:t>
            </a:r>
            <a:r>
              <a:rPr lang="en-US" sz="2800" dirty="0"/>
              <a:t>).</a:t>
            </a:r>
          </a:p>
        </p:txBody>
      </p:sp>
      <p:sp>
        <p:nvSpPr>
          <p:cNvPr id="10" name="Title 1">
            <a:extLst>
              <a:ext uri="{FF2B5EF4-FFF2-40B4-BE49-F238E27FC236}">
                <a16:creationId xmlns:a16="http://schemas.microsoft.com/office/drawing/2014/main" id="{623A6638-2B9A-405F-B67A-F851F8CB08F9}"/>
              </a:ext>
            </a:extLst>
          </p:cNvPr>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sp>
        <p:nvSpPr>
          <p:cNvPr id="13" name="TextBox 12">
            <a:extLst>
              <a:ext uri="{FF2B5EF4-FFF2-40B4-BE49-F238E27FC236}">
                <a16:creationId xmlns:a16="http://schemas.microsoft.com/office/drawing/2014/main" id="{33AF69A5-4F2B-4261-8FF9-AF3CFFC60617}"/>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pic>
        <p:nvPicPr>
          <p:cNvPr id="5" name="Picture 4">
            <a:extLst>
              <a:ext uri="{FF2B5EF4-FFF2-40B4-BE49-F238E27FC236}">
                <a16:creationId xmlns:a16="http://schemas.microsoft.com/office/drawing/2014/main" id="{30FDCB0B-AF3B-4C82-A7F4-EC343E5A0A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493936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3970318"/>
          </a:xfrm>
          <a:prstGeom prst="rect">
            <a:avLst/>
          </a:prstGeom>
          <a:noFill/>
        </p:spPr>
        <p:txBody>
          <a:bodyPr wrap="square" rtlCol="0">
            <a:spAutoFit/>
          </a:bodyPr>
          <a:lstStyle/>
          <a:p>
            <a:pPr marL="514350" indent="-514350" algn="just">
              <a:spcAft>
                <a:spcPts val="600"/>
              </a:spcAft>
              <a:buFont typeface="+mj-lt"/>
              <a:buAutoNum type="arabicPeriod" startAt="3"/>
            </a:pPr>
            <a:r>
              <a:rPr lang="en-US" sz="2800" b="1" dirty="0">
                <a:solidFill>
                  <a:srgbClr val="0000CC"/>
                </a:solidFill>
              </a:rPr>
              <a:t>Something instituted may be elaborated or changed in subsequent dispensations </a:t>
            </a:r>
            <a:r>
              <a:rPr lang="en-US" sz="2800" dirty="0"/>
              <a:t>(though always to be interpreted literally). When God instituted capital punishment, it was for murder only (Gen. 9:6 – </a:t>
            </a:r>
            <a:r>
              <a:rPr lang="en-US" sz="2800" b="1" i="1" u="sng" dirty="0">
                <a:solidFill>
                  <a:srgbClr val="008000"/>
                </a:solidFill>
              </a:rPr>
              <a:t>Dispensation of Conscience</a:t>
            </a:r>
            <a:r>
              <a:rPr lang="en-US" sz="2800" dirty="0"/>
              <a:t>). Under the Mosaic Law (</a:t>
            </a:r>
            <a:r>
              <a:rPr lang="en-US" sz="2800" b="1" i="1" u="sng" dirty="0">
                <a:solidFill>
                  <a:srgbClr val="008000"/>
                </a:solidFill>
              </a:rPr>
              <a:t>Dispensation of Law</a:t>
            </a:r>
            <a:r>
              <a:rPr lang="en-US" sz="2800" dirty="0"/>
              <a:t>) it was to be used as punishment for a number of crimes in addition to murder (e.g., adultery, Lev. 20:10; false prophesying, Deut. 13:1–10; rape, Deut. 22:25)…</a:t>
            </a:r>
          </a:p>
        </p:txBody>
      </p:sp>
      <p:sp>
        <p:nvSpPr>
          <p:cNvPr id="4" name="Title 1">
            <a:extLst>
              <a:ext uri="{FF2B5EF4-FFF2-40B4-BE49-F238E27FC236}">
                <a16:creationId xmlns:a16="http://schemas.microsoft.com/office/drawing/2014/main" id="{2130A241-8461-45B3-8190-F7413F656660}"/>
              </a:ext>
            </a:extLst>
          </p:cNvPr>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sp>
        <p:nvSpPr>
          <p:cNvPr id="2" name="TextBox 1">
            <a:extLst>
              <a:ext uri="{FF2B5EF4-FFF2-40B4-BE49-F238E27FC236}">
                <a16:creationId xmlns:a16="http://schemas.microsoft.com/office/drawing/2014/main" id="{BC352242-9399-4F0D-9FC5-E78DEF242D03}"/>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pic>
        <p:nvPicPr>
          <p:cNvPr id="5" name="Picture 4">
            <a:extLst>
              <a:ext uri="{FF2B5EF4-FFF2-40B4-BE49-F238E27FC236}">
                <a16:creationId xmlns:a16="http://schemas.microsoft.com/office/drawing/2014/main" id="{C72C8B3B-1BF1-478F-B4FD-B794C70F93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299647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2246769"/>
          </a:xfrm>
          <a:prstGeom prst="rect">
            <a:avLst/>
          </a:prstGeom>
          <a:noFill/>
        </p:spPr>
        <p:txBody>
          <a:bodyPr wrap="square" rtlCol="0">
            <a:spAutoFit/>
          </a:bodyPr>
          <a:lstStyle/>
          <a:p>
            <a:pPr marL="514350" indent="-514350" algn="just">
              <a:spcAft>
                <a:spcPts val="600"/>
              </a:spcAft>
              <a:buFont typeface="+mj-lt"/>
              <a:buAutoNum type="arabicPeriod" startAt="4"/>
            </a:pPr>
            <a:r>
              <a:rPr lang="en-US" sz="2800" b="1" dirty="0">
                <a:solidFill>
                  <a:srgbClr val="0000CC"/>
                </a:solidFill>
              </a:rPr>
              <a:t>Even though a dispensation ends, certain commands may be reincorporated into a later era</a:t>
            </a:r>
            <a:r>
              <a:rPr lang="en-US" sz="2800" b="1" dirty="0"/>
              <a:t>. </a:t>
            </a:r>
            <a:r>
              <a:rPr lang="en-US" sz="2800" dirty="0"/>
              <a:t>Nine of the Ten Commandments (</a:t>
            </a:r>
            <a:r>
              <a:rPr lang="en-US" sz="2800" b="1" i="1" u="sng" dirty="0">
                <a:solidFill>
                  <a:srgbClr val="008000"/>
                </a:solidFill>
              </a:rPr>
              <a:t>Dispensation of Law</a:t>
            </a:r>
            <a:r>
              <a:rPr lang="en-US" sz="2800" dirty="0"/>
              <a:t>) are restated as part of the </a:t>
            </a:r>
            <a:r>
              <a:rPr lang="en-US" sz="2800" b="1" i="1" u="sng" dirty="0">
                <a:solidFill>
                  <a:srgbClr val="008000"/>
                </a:solidFill>
              </a:rPr>
              <a:t>economy of Grace</a:t>
            </a:r>
            <a:r>
              <a:rPr lang="en-US" sz="2800" dirty="0"/>
              <a:t>. So also is the law to love one’s neighbor as oneself (Lev. 19:18; cf. Rom. 13:8).</a:t>
            </a:r>
          </a:p>
        </p:txBody>
      </p:sp>
      <p:sp>
        <p:nvSpPr>
          <p:cNvPr id="4" name="Title 1">
            <a:extLst>
              <a:ext uri="{FF2B5EF4-FFF2-40B4-BE49-F238E27FC236}">
                <a16:creationId xmlns:a16="http://schemas.microsoft.com/office/drawing/2014/main" id="{333C3A9C-C716-422B-B256-B7F7625B732E}"/>
              </a:ext>
            </a:extLst>
          </p:cNvPr>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sp>
        <p:nvSpPr>
          <p:cNvPr id="2" name="TextBox 1">
            <a:extLst>
              <a:ext uri="{FF2B5EF4-FFF2-40B4-BE49-F238E27FC236}">
                <a16:creationId xmlns:a16="http://schemas.microsoft.com/office/drawing/2014/main" id="{856A04C3-2C23-4208-AE49-BE47992EE961}"/>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pic>
        <p:nvPicPr>
          <p:cNvPr id="5" name="Picture 4">
            <a:extLst>
              <a:ext uri="{FF2B5EF4-FFF2-40B4-BE49-F238E27FC236}">
                <a16:creationId xmlns:a16="http://schemas.microsoft.com/office/drawing/2014/main" id="{D225FB06-B5F8-405F-B1E9-826C078DBC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2761521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3"/>
            <a:ext cx="8679180" cy="5611689"/>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3"/>
            </a:pPr>
            <a:r>
              <a:rPr lang="en-US" sz="2800" b="1" dirty="0">
                <a:solidFill>
                  <a:srgbClr val="0000CC"/>
                </a:solidFill>
              </a:rPr>
              <a:t>The Dark Ages</a:t>
            </a:r>
          </a:p>
          <a:p>
            <a:pPr marL="914400" lvl="1" indent="-452438" algn="l">
              <a:lnSpc>
                <a:spcPct val="100000"/>
              </a:lnSpc>
              <a:spcBef>
                <a:spcPts val="0"/>
              </a:spcBef>
              <a:spcAft>
                <a:spcPts val="1200"/>
              </a:spcAft>
              <a:buFont typeface="Arial" panose="020B0604020202020204" pitchFamily="34" charset="0"/>
              <a:buChar char="•"/>
            </a:pPr>
            <a:r>
              <a:rPr lang="en-US" sz="2800" dirty="0"/>
              <a:t>Lasted from the 4</a:t>
            </a:r>
            <a:r>
              <a:rPr lang="en-US" sz="2800" baseline="30000" dirty="0"/>
              <a:t>th</a:t>
            </a:r>
            <a:r>
              <a:rPr lang="en-US" sz="2800" dirty="0"/>
              <a:t> to the 16</a:t>
            </a:r>
            <a:r>
              <a:rPr lang="en-US" sz="2800" baseline="30000" dirty="0"/>
              <a:t>th</a:t>
            </a:r>
            <a:r>
              <a:rPr lang="en-US" sz="2800" dirty="0"/>
              <a:t> centuries (1200 yrs.)</a:t>
            </a:r>
          </a:p>
          <a:p>
            <a:pPr marL="914400" lvl="1" indent="-452438" algn="l">
              <a:lnSpc>
                <a:spcPct val="100000"/>
              </a:lnSpc>
              <a:spcBef>
                <a:spcPts val="0"/>
              </a:spcBef>
              <a:spcAft>
                <a:spcPts val="1200"/>
              </a:spcAft>
              <a:buFont typeface="Arial" panose="020B0604020202020204" pitchFamily="34" charset="0"/>
              <a:buChar char="•"/>
            </a:pPr>
            <a:r>
              <a:rPr lang="en-US" sz="2800" dirty="0"/>
              <a:t>Obsolescence of prophetic studies</a:t>
            </a:r>
          </a:p>
          <a:p>
            <a:pPr marL="914400" lvl="1" indent="-452438" algn="l">
              <a:lnSpc>
                <a:spcPct val="100000"/>
              </a:lnSpc>
              <a:spcBef>
                <a:spcPts val="0"/>
              </a:spcBef>
              <a:spcAft>
                <a:spcPts val="1200"/>
              </a:spcAft>
              <a:buFont typeface="Arial" panose="020B0604020202020204" pitchFamily="34" charset="0"/>
              <a:buChar char="•"/>
            </a:pPr>
            <a:r>
              <a:rPr lang="en-US" sz="2800" dirty="0"/>
              <a:t>Domination of Augustinian Amillennialism</a:t>
            </a:r>
          </a:p>
          <a:p>
            <a:pPr marL="914400" lvl="1" indent="-452438" algn="l">
              <a:lnSpc>
                <a:spcPct val="100000"/>
              </a:lnSpc>
              <a:spcBef>
                <a:spcPts val="0"/>
              </a:spcBef>
              <a:spcAft>
                <a:spcPts val="1200"/>
              </a:spcAft>
              <a:buFont typeface="Arial" panose="020B0604020202020204" pitchFamily="34" charset="0"/>
              <a:buChar char="•"/>
            </a:pPr>
            <a:r>
              <a:rPr lang="en-US" sz="2800" dirty="0"/>
              <a:t>Only one church: Roman Catholicism</a:t>
            </a:r>
          </a:p>
          <a:p>
            <a:pPr marL="914400" lvl="1" indent="-452438" algn="l">
              <a:lnSpc>
                <a:spcPct val="100000"/>
              </a:lnSpc>
              <a:spcBef>
                <a:spcPts val="0"/>
              </a:spcBef>
              <a:spcAft>
                <a:spcPts val="1200"/>
              </a:spcAft>
              <a:buFont typeface="Arial" panose="020B0604020202020204" pitchFamily="34" charset="0"/>
              <a:buChar char="•"/>
            </a:pPr>
            <a:r>
              <a:rPr lang="en-US" sz="2800" dirty="0"/>
              <a:t>The Bible is removed from the people</a:t>
            </a:r>
          </a:p>
          <a:p>
            <a:pPr marL="1376363" lvl="3" indent="-463550" algn="l">
              <a:lnSpc>
                <a:spcPct val="100000"/>
              </a:lnSpc>
              <a:spcBef>
                <a:spcPts val="0"/>
              </a:spcBef>
              <a:spcAft>
                <a:spcPts val="600"/>
              </a:spcAft>
              <a:buFont typeface="Courier New" panose="02070309020205020404" pitchFamily="49" charset="0"/>
              <a:buChar char="-"/>
            </a:pPr>
            <a:r>
              <a:rPr lang="en-US" sz="2500" dirty="0"/>
              <a:t>Illiteracy</a:t>
            </a:r>
          </a:p>
          <a:p>
            <a:pPr marL="1376363" lvl="3" indent="-463550" algn="l">
              <a:lnSpc>
                <a:spcPct val="100000"/>
              </a:lnSpc>
              <a:spcBef>
                <a:spcPts val="0"/>
              </a:spcBef>
              <a:spcAft>
                <a:spcPts val="600"/>
              </a:spcAft>
              <a:buFont typeface="Courier New" panose="02070309020205020404" pitchFamily="49" charset="0"/>
              <a:buChar char="-"/>
            </a:pPr>
            <a:r>
              <a:rPr lang="en-US" sz="2500" dirty="0"/>
              <a:t>Mass read in Latin</a:t>
            </a:r>
          </a:p>
          <a:p>
            <a:pPr marL="914400" lvl="1" indent="-452438" algn="l">
              <a:lnSpc>
                <a:spcPct val="100000"/>
              </a:lnSpc>
              <a:spcBef>
                <a:spcPts val="0"/>
              </a:spcBef>
              <a:spcAft>
                <a:spcPts val="1200"/>
              </a:spcAft>
              <a:buFont typeface="Arial" panose="020B0604020202020204" pitchFamily="34" charset="0"/>
              <a:buChar char="•"/>
            </a:pPr>
            <a:r>
              <a:rPr lang="en-US" sz="2800" dirty="0"/>
              <a:t>Church in need of rescue</a:t>
            </a:r>
          </a:p>
        </p:txBody>
      </p:sp>
    </p:spTree>
    <p:extLst>
      <p:ext uri="{BB962C8B-B14F-4D97-AF65-F5344CB8AC3E}">
        <p14:creationId xmlns:p14="http://schemas.microsoft.com/office/powerpoint/2010/main" val="13001431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3616375"/>
          </a:xfrm>
          <a:prstGeom prst="rect">
            <a:avLst/>
          </a:prstGeom>
          <a:noFill/>
        </p:spPr>
        <p:txBody>
          <a:bodyPr wrap="square" rtlCol="0">
            <a:spAutoFit/>
          </a:bodyPr>
          <a:lstStyle/>
          <a:p>
            <a:pPr marL="514350" indent="-514350" algn="just">
              <a:spcAft>
                <a:spcPts val="600"/>
              </a:spcAft>
              <a:buFont typeface="+mj-lt"/>
              <a:buAutoNum type="arabicPeriod" startAt="5"/>
            </a:pPr>
            <a:r>
              <a:rPr lang="en-US" sz="2800" b="1" dirty="0">
                <a:solidFill>
                  <a:srgbClr val="0000CC"/>
                </a:solidFill>
              </a:rPr>
              <a:t>But some things are </a:t>
            </a:r>
            <a:r>
              <a:rPr lang="en-US" sz="2800" b="1" u="sng" dirty="0">
                <a:solidFill>
                  <a:srgbClr val="0000CC"/>
                </a:solidFill>
              </a:rPr>
              <a:t>completely</a:t>
            </a:r>
            <a:r>
              <a:rPr lang="en-US" sz="2800" b="1" dirty="0">
                <a:solidFill>
                  <a:srgbClr val="0000CC"/>
                </a:solidFill>
              </a:rPr>
              <a:t> changed. </a:t>
            </a:r>
            <a:r>
              <a:rPr lang="en-US" sz="2800" dirty="0"/>
              <a:t>Mosaic restrictions on foods are lifted under Grace (1 Tim. 4:3). Circumcision, first commanded to Abraham in the Patriarchal age (Gen. 17:9–14) and continued under the Law (Josh. 5:2), is of no benefit today (Gal. 5:2).</a:t>
            </a:r>
          </a:p>
          <a:p>
            <a:pPr algn="just">
              <a:spcAft>
                <a:spcPts val="600"/>
              </a:spcAft>
            </a:pPr>
            <a:r>
              <a:rPr lang="en-US" sz="2800" dirty="0"/>
              <a:t>What is the answer to the question: “Does a dispensation in fact completely end when a new one is inaugurated, or in what sense does it end?” </a:t>
            </a:r>
            <a:r>
              <a:rPr lang="en-US" sz="2800" b="1" dirty="0"/>
              <a:t> </a:t>
            </a:r>
            <a:r>
              <a:rPr lang="en-US" sz="2800" b="1" dirty="0">
                <a:solidFill>
                  <a:srgbClr val="0000CC"/>
                </a:solidFill>
              </a:rPr>
              <a:t>The answer to the question is:</a:t>
            </a:r>
            <a:endParaRPr lang="en-US" sz="2800" dirty="0"/>
          </a:p>
        </p:txBody>
      </p:sp>
      <p:pic>
        <p:nvPicPr>
          <p:cNvPr id="3" name="Picture 2">
            <a:extLst>
              <a:ext uri="{FF2B5EF4-FFF2-40B4-BE49-F238E27FC236}">
                <a16:creationId xmlns:a16="http://schemas.microsoft.com/office/drawing/2014/main" id="{8A21FE86-C832-48BF-B553-55ECD1F9C827}"/>
              </a:ext>
            </a:extLst>
          </p:cNvPr>
          <p:cNvPicPr>
            <a:picLocks noChangeAspect="1"/>
          </p:cNvPicPr>
          <p:nvPr/>
        </p:nvPicPr>
        <p:blipFill>
          <a:blip r:embed="rId3"/>
          <a:stretch>
            <a:fillRect/>
          </a:stretch>
        </p:blipFill>
        <p:spPr>
          <a:xfrm>
            <a:off x="3068196" y="4674982"/>
            <a:ext cx="3007608" cy="1828800"/>
          </a:xfrm>
          <a:prstGeom prst="rect">
            <a:avLst/>
          </a:prstGeom>
        </p:spPr>
      </p:pic>
      <p:sp>
        <p:nvSpPr>
          <p:cNvPr id="5" name="Title 1">
            <a:extLst>
              <a:ext uri="{FF2B5EF4-FFF2-40B4-BE49-F238E27FC236}">
                <a16:creationId xmlns:a16="http://schemas.microsoft.com/office/drawing/2014/main" id="{D0759D7E-B328-4F7D-B83B-45DB631ECA4D}"/>
              </a:ext>
            </a:extLst>
          </p:cNvPr>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sp>
        <p:nvSpPr>
          <p:cNvPr id="2" name="TextBox 1">
            <a:extLst>
              <a:ext uri="{FF2B5EF4-FFF2-40B4-BE49-F238E27FC236}">
                <a16:creationId xmlns:a16="http://schemas.microsoft.com/office/drawing/2014/main" id="{499FB7DA-0ECE-4A0B-8A13-98B146A84B3C}"/>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pic>
        <p:nvPicPr>
          <p:cNvPr id="6" name="Picture 5">
            <a:extLst>
              <a:ext uri="{FF2B5EF4-FFF2-40B4-BE49-F238E27FC236}">
                <a16:creationId xmlns:a16="http://schemas.microsoft.com/office/drawing/2014/main" id="{41FFC40B-AA24-47CF-8D3D-B2D38CFE4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325691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721F59-A0F4-4991-883A-1E245E937327}"/>
              </a:ext>
            </a:extLst>
          </p:cNvPr>
          <p:cNvSpPr txBox="1"/>
          <p:nvPr/>
        </p:nvSpPr>
        <p:spPr>
          <a:xfrm>
            <a:off x="181952" y="1139922"/>
            <a:ext cx="8780096" cy="4124206"/>
          </a:xfrm>
          <a:prstGeom prst="rect">
            <a:avLst/>
          </a:prstGeom>
          <a:noFill/>
        </p:spPr>
        <p:txBody>
          <a:bodyPr wrap="square" rtlCol="0">
            <a:spAutoFit/>
          </a:bodyPr>
          <a:lstStyle/>
          <a:p>
            <a:pPr algn="just">
              <a:spcAft>
                <a:spcPts val="1200"/>
              </a:spcAft>
            </a:pPr>
            <a:r>
              <a:rPr lang="en-US" sz="2800" b="1" dirty="0"/>
              <a:t>As a code of conduct and a specific revelation from God complete for its time, </a:t>
            </a:r>
            <a:r>
              <a:rPr lang="en-US" sz="2800" b="1" u="sng" dirty="0">
                <a:solidFill>
                  <a:srgbClr val="0000CC"/>
                </a:solidFill>
              </a:rPr>
              <a:t>a dispensation ends</a:t>
            </a:r>
            <a:r>
              <a:rPr lang="en-US" sz="2800" b="1" dirty="0">
                <a:solidFill>
                  <a:srgbClr val="0000CC"/>
                </a:solidFill>
              </a:rPr>
              <a:t>. </a:t>
            </a:r>
            <a:r>
              <a:rPr lang="en-US" sz="2800" b="1" dirty="0"/>
              <a:t>But some things </a:t>
            </a:r>
            <a:r>
              <a:rPr lang="en-US" sz="2800" b="1" u="sng" dirty="0">
                <a:solidFill>
                  <a:srgbClr val="0000CC"/>
                </a:solidFill>
              </a:rPr>
              <a:t>may become part of succeeding codes</a:t>
            </a:r>
            <a:r>
              <a:rPr lang="en-US" sz="2800" b="1" dirty="0">
                <a:solidFill>
                  <a:srgbClr val="0000CC"/>
                </a:solidFill>
              </a:rPr>
              <a:t> </a:t>
            </a:r>
            <a:r>
              <a:rPr lang="en-US" sz="2800" b="1" dirty="0"/>
              <a:t>in one way or another in the dispensations that follow.</a:t>
            </a:r>
            <a:r>
              <a:rPr lang="en-US" sz="2800" dirty="0"/>
              <a:t> </a:t>
            </a:r>
          </a:p>
          <a:p>
            <a:pPr algn="just">
              <a:spcAft>
                <a:spcPts val="1200"/>
              </a:spcAft>
            </a:pPr>
            <a:r>
              <a:rPr lang="en-US" sz="2800" dirty="0"/>
              <a:t>That is how, for example, Scripture can say that the law, and specifically the Ten Commandments, have been done away with (2 Cor. 3:7–11) and yet incorporate nine of those Ten Commandments plus other commandments in the law into the code of the dispensation of Grace.</a:t>
            </a:r>
          </a:p>
        </p:txBody>
      </p:sp>
      <p:sp>
        <p:nvSpPr>
          <p:cNvPr id="2" name="TextBox 1">
            <a:extLst>
              <a:ext uri="{FF2B5EF4-FFF2-40B4-BE49-F238E27FC236}">
                <a16:creationId xmlns:a16="http://schemas.microsoft.com/office/drawing/2014/main" id="{384A6D15-FB98-40F9-8361-018A3F677757}"/>
              </a:ext>
            </a:extLst>
          </p:cNvPr>
          <p:cNvSpPr txBox="1"/>
          <p:nvPr/>
        </p:nvSpPr>
        <p:spPr>
          <a:xfrm>
            <a:off x="387928" y="6473266"/>
            <a:ext cx="8368145" cy="338554"/>
          </a:xfrm>
          <a:prstGeom prst="rect">
            <a:avLst/>
          </a:prstGeom>
          <a:noFill/>
        </p:spPr>
        <p:txBody>
          <a:bodyPr wrap="square">
            <a:spAutoFit/>
          </a:bodyPr>
          <a:lstStyle/>
          <a:p>
            <a:pPr algn="ctr"/>
            <a:r>
              <a:rPr lang="en-US" sz="1600" dirty="0">
                <a:latin typeface="+mn-lt"/>
              </a:rPr>
              <a:t>Ryrie, C. C. (1995). </a:t>
            </a:r>
            <a:r>
              <a:rPr lang="en-US" sz="1600" i="1" dirty="0">
                <a:latin typeface="+mn-lt"/>
              </a:rPr>
              <a:t>Dispensationalism</a:t>
            </a:r>
            <a:r>
              <a:rPr lang="en-US" sz="1600" dirty="0">
                <a:latin typeface="+mn-lt"/>
              </a:rPr>
              <a:t> (Rev. and expanded., pp. 65–66). Chicago: Moody Publishers.</a:t>
            </a:r>
            <a:endParaRPr lang="en-US" sz="1600" dirty="0"/>
          </a:p>
        </p:txBody>
      </p:sp>
      <p:sp>
        <p:nvSpPr>
          <p:cNvPr id="7" name="Title 1">
            <a:extLst>
              <a:ext uri="{FF2B5EF4-FFF2-40B4-BE49-F238E27FC236}">
                <a16:creationId xmlns:a16="http://schemas.microsoft.com/office/drawing/2014/main" id="{9A5F4847-FC56-4119-B7E1-16BC4B1ACBED}"/>
              </a:ext>
            </a:extLst>
          </p:cNvPr>
          <p:cNvSpPr>
            <a:spLocks noGrp="1"/>
          </p:cNvSpPr>
          <p:nvPr>
            <p:ph type="ctrTitle"/>
          </p:nvPr>
        </p:nvSpPr>
        <p:spPr>
          <a:xfrm>
            <a:off x="849746" y="190869"/>
            <a:ext cx="7444508" cy="902994"/>
          </a:xfrm>
        </p:spPr>
        <p:txBody>
          <a:bodyPr anchor="ctr">
            <a:noAutofit/>
          </a:bodyPr>
          <a:lstStyle/>
          <a:p>
            <a:pPr marL="457200" lvl="1" indent="-457200" algn="ctr" defTabSz="685800" rtl="0">
              <a:buFont typeface="+mj-lt"/>
              <a:buAutoNum type="alphaUcPeriod" startAt="4"/>
            </a:pPr>
            <a:r>
              <a:rPr lang="en-US" sz="3600" b="1" kern="1200" dirty="0">
                <a:solidFill>
                  <a:schemeClr val="tx1"/>
                </a:solidFill>
                <a:latin typeface="+mn-lt"/>
                <a:ea typeface="+mn-ea"/>
                <a:cs typeface="+mn-cs"/>
              </a:rPr>
              <a:t>The Matter of “Carryovers”</a:t>
            </a:r>
          </a:p>
        </p:txBody>
      </p:sp>
      <p:pic>
        <p:nvPicPr>
          <p:cNvPr id="5" name="Picture 4">
            <a:extLst>
              <a:ext uri="{FF2B5EF4-FFF2-40B4-BE49-F238E27FC236}">
                <a16:creationId xmlns:a16="http://schemas.microsoft.com/office/drawing/2014/main" id="{C7E8EDCB-8087-4D16-8D4F-EC9025D96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04" y="105939"/>
            <a:ext cx="729690" cy="1097280"/>
          </a:xfrm>
          <a:prstGeom prst="rect">
            <a:avLst/>
          </a:prstGeom>
        </p:spPr>
      </p:pic>
    </p:spTree>
    <p:extLst>
      <p:ext uri="{BB962C8B-B14F-4D97-AF65-F5344CB8AC3E}">
        <p14:creationId xmlns:p14="http://schemas.microsoft.com/office/powerpoint/2010/main" val="64299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b="1" dirty="0">
                <a:solidFill>
                  <a:srgbClr val="0000CC"/>
                </a:solidFill>
              </a:rPr>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b="1" u="sng" dirty="0">
                <a:solidFill>
                  <a:srgbClr val="0000CC"/>
                </a:solidFill>
              </a:rPr>
              <a:t>The 8 Biblical Covenants</a:t>
            </a:r>
          </a:p>
        </p:txBody>
      </p:sp>
    </p:spTree>
    <p:extLst>
      <p:ext uri="{BB962C8B-B14F-4D97-AF65-F5344CB8AC3E}">
        <p14:creationId xmlns:p14="http://schemas.microsoft.com/office/powerpoint/2010/main" val="2806452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093355-93B7-4F10-B3A4-E34B4813944C}"/>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
        <p:nvSpPr>
          <p:cNvPr id="2" name="Rectangle 1">
            <a:extLst>
              <a:ext uri="{FF2B5EF4-FFF2-40B4-BE49-F238E27FC236}">
                <a16:creationId xmlns:a16="http://schemas.microsoft.com/office/drawing/2014/main" id="{DEE2C450-C17C-4785-9C5F-615CD0378BD7}"/>
              </a:ext>
            </a:extLst>
          </p:cNvPr>
          <p:cNvSpPr/>
          <p:nvPr/>
        </p:nvSpPr>
        <p:spPr>
          <a:xfrm>
            <a:off x="209372" y="2090172"/>
            <a:ext cx="8725256" cy="3108543"/>
          </a:xfrm>
          <a:prstGeom prst="rect">
            <a:avLst/>
          </a:prstGeom>
        </p:spPr>
        <p:txBody>
          <a:bodyPr wrap="square">
            <a:spAutoFit/>
          </a:bodyPr>
          <a:lstStyle/>
          <a:p>
            <a:pPr marL="457200" indent="-457200" algn="just">
              <a:spcAft>
                <a:spcPts val="1200"/>
              </a:spcAft>
              <a:buFont typeface="+mj-lt"/>
              <a:buAutoNum type="arabicPeriod"/>
            </a:pPr>
            <a:r>
              <a:rPr lang="en-US" sz="2800" b="1" dirty="0">
                <a:solidFill>
                  <a:srgbClr val="0000CC"/>
                </a:solidFill>
              </a:rPr>
              <a:t>A conditional covenant </a:t>
            </a:r>
            <a:r>
              <a:rPr lang="en-US" sz="2800" dirty="0"/>
              <a:t>is one in which God's action is in response to some action on the part of those to whom the covenant is addressed. A conditional covenant guarantees that God will do His part with absolute certainty </a:t>
            </a:r>
            <a:r>
              <a:rPr lang="en-US" sz="2800" b="1" i="1" u="sng" dirty="0">
                <a:solidFill>
                  <a:srgbClr val="0000CC"/>
                </a:solidFill>
              </a:rPr>
              <a:t>when</a:t>
            </a:r>
            <a:r>
              <a:rPr lang="en-US" sz="2800" dirty="0"/>
              <a:t> the human requirements are met, but if man fails, God is not obligated to fulfill His covenant.</a:t>
            </a:r>
          </a:p>
        </p:txBody>
      </p:sp>
      <p:sp>
        <p:nvSpPr>
          <p:cNvPr id="8" name="TextBox 7">
            <a:extLst>
              <a:ext uri="{FF2B5EF4-FFF2-40B4-BE49-F238E27FC236}">
                <a16:creationId xmlns:a16="http://schemas.microsoft.com/office/drawing/2014/main" id="{3566F95D-6A56-4BEA-89BE-E54678B82014}"/>
              </a:ext>
            </a:extLst>
          </p:cNvPr>
          <p:cNvSpPr txBox="1"/>
          <p:nvPr/>
        </p:nvSpPr>
        <p:spPr>
          <a:xfrm>
            <a:off x="1876245" y="1009587"/>
            <a:ext cx="5391509" cy="523220"/>
          </a:xfrm>
          <a:prstGeom prst="rect">
            <a:avLst/>
          </a:prstGeom>
          <a:noFill/>
        </p:spPr>
        <p:txBody>
          <a:bodyPr wrap="square" rtlCol="0">
            <a:spAutoFit/>
          </a:bodyPr>
          <a:lstStyle/>
          <a:p>
            <a:pPr algn="ctr"/>
            <a:r>
              <a:rPr lang="en-US" sz="2800" b="1" dirty="0">
                <a:latin typeface="Calibri" panose="020F0502020204030204" pitchFamily="34" charset="0"/>
              </a:rPr>
              <a:t>Conditional vs. Unconditional</a:t>
            </a:r>
          </a:p>
        </p:txBody>
      </p:sp>
      <p:sp>
        <p:nvSpPr>
          <p:cNvPr id="7" name="Rectangle 6">
            <a:extLst>
              <a:ext uri="{FF2B5EF4-FFF2-40B4-BE49-F238E27FC236}">
                <a16:creationId xmlns:a16="http://schemas.microsoft.com/office/drawing/2014/main" id="{D4E28E5A-AE02-44BB-831A-1A2CEF1E5B03}"/>
              </a:ext>
            </a:extLst>
          </p:cNvPr>
          <p:cNvSpPr/>
          <p:nvPr/>
        </p:nvSpPr>
        <p:spPr>
          <a:xfrm>
            <a:off x="1674976" y="6486875"/>
            <a:ext cx="5794049" cy="338554"/>
          </a:xfrm>
          <a:prstGeom prst="rect">
            <a:avLst/>
          </a:prstGeom>
        </p:spPr>
        <p:txBody>
          <a:bodyPr wrap="square">
            <a:spAutoFit/>
          </a:bodyPr>
          <a:lstStyle/>
          <a:p>
            <a:pPr algn="ctr"/>
            <a:r>
              <a:rPr lang="en-US" sz="1600" dirty="0"/>
              <a:t>Lewis S. Chafer, Major Bible Themes (Rev. 1974., pgs. 139-149: DTS)</a:t>
            </a:r>
          </a:p>
        </p:txBody>
      </p:sp>
      <p:pic>
        <p:nvPicPr>
          <p:cNvPr id="9" name="Picture 8">
            <a:extLst>
              <a:ext uri="{FF2B5EF4-FFF2-40B4-BE49-F238E27FC236}">
                <a16:creationId xmlns:a16="http://schemas.microsoft.com/office/drawing/2014/main" id="{6B37A319-510B-483A-ACF7-958D26F5AD50}"/>
              </a:ext>
            </a:extLst>
          </p:cNvPr>
          <p:cNvPicPr>
            <a:picLocks noChangeAspect="1"/>
          </p:cNvPicPr>
          <p:nvPr/>
        </p:nvPicPr>
        <p:blipFill rotWithShape="1">
          <a:blip r:embed="rId3"/>
          <a:srcRect r="60711"/>
          <a:stretch/>
        </p:blipFill>
        <p:spPr>
          <a:xfrm>
            <a:off x="46892" y="46892"/>
            <a:ext cx="983649" cy="1371600"/>
          </a:xfrm>
          <a:prstGeom prst="rect">
            <a:avLst/>
          </a:prstGeom>
        </p:spPr>
      </p:pic>
    </p:spTree>
    <p:extLst>
      <p:ext uri="{BB962C8B-B14F-4D97-AF65-F5344CB8AC3E}">
        <p14:creationId xmlns:p14="http://schemas.microsoft.com/office/powerpoint/2010/main" val="2619663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C450-C17C-4785-9C5F-615CD0378BD7}"/>
              </a:ext>
            </a:extLst>
          </p:cNvPr>
          <p:cNvSpPr/>
          <p:nvPr/>
        </p:nvSpPr>
        <p:spPr>
          <a:xfrm>
            <a:off x="209372" y="2087255"/>
            <a:ext cx="8725256" cy="3108543"/>
          </a:xfrm>
          <a:prstGeom prst="rect">
            <a:avLst/>
          </a:prstGeom>
        </p:spPr>
        <p:txBody>
          <a:bodyPr wrap="square">
            <a:spAutoFit/>
          </a:bodyPr>
          <a:lstStyle/>
          <a:p>
            <a:pPr marL="457200" indent="-457200" algn="just">
              <a:spcAft>
                <a:spcPts val="1200"/>
              </a:spcAft>
              <a:buFont typeface="+mj-lt"/>
              <a:buAutoNum type="arabicPeriod" startAt="2"/>
            </a:pPr>
            <a:r>
              <a:rPr lang="en-US" sz="2800" b="1" dirty="0">
                <a:solidFill>
                  <a:srgbClr val="0000CC"/>
                </a:solidFill>
              </a:rPr>
              <a:t>An unconditional covenant</a:t>
            </a:r>
            <a:r>
              <a:rPr lang="en-US" sz="2800" dirty="0"/>
              <a:t>, </a:t>
            </a:r>
            <a:r>
              <a:rPr lang="en-US" sz="2800" i="1" dirty="0"/>
              <a:t>(while it may include certain human contingencies)</a:t>
            </a:r>
            <a:r>
              <a:rPr lang="en-US" sz="2800" dirty="0"/>
              <a:t>, is a declaration of the certain purpose of God.  The promises of an unconditional covenant will certainly be fulfilled in God's time and way. </a:t>
            </a:r>
            <a:r>
              <a:rPr lang="en-US" sz="2800" b="1" i="1" dirty="0">
                <a:solidFill>
                  <a:srgbClr val="0000CC"/>
                </a:solidFill>
              </a:rPr>
              <a:t>An unconditional covenant’s…</a:t>
            </a:r>
            <a:r>
              <a:rPr lang="en-US" sz="2800" b="1" i="1" u="sng" dirty="0">
                <a:solidFill>
                  <a:srgbClr val="0000CC"/>
                </a:solidFill>
              </a:rPr>
              <a:t>ultimate fulfillment is promised by God</a:t>
            </a:r>
            <a:r>
              <a:rPr lang="en-US" sz="2800" b="1" i="1" dirty="0">
                <a:solidFill>
                  <a:srgbClr val="0000CC"/>
                </a:solidFill>
              </a:rPr>
              <a:t> and depends upon God's power and sovereignty.</a:t>
            </a:r>
          </a:p>
        </p:txBody>
      </p:sp>
      <p:sp>
        <p:nvSpPr>
          <p:cNvPr id="8" name="TextBox 7">
            <a:extLst>
              <a:ext uri="{FF2B5EF4-FFF2-40B4-BE49-F238E27FC236}">
                <a16:creationId xmlns:a16="http://schemas.microsoft.com/office/drawing/2014/main" id="{3566F95D-6A56-4BEA-89BE-E54678B82014}"/>
              </a:ext>
            </a:extLst>
          </p:cNvPr>
          <p:cNvSpPr txBox="1"/>
          <p:nvPr/>
        </p:nvSpPr>
        <p:spPr>
          <a:xfrm>
            <a:off x="1876245" y="1009587"/>
            <a:ext cx="5391509" cy="523220"/>
          </a:xfrm>
          <a:prstGeom prst="rect">
            <a:avLst/>
          </a:prstGeom>
          <a:noFill/>
        </p:spPr>
        <p:txBody>
          <a:bodyPr wrap="square" rtlCol="0">
            <a:spAutoFit/>
          </a:bodyPr>
          <a:lstStyle/>
          <a:p>
            <a:pPr algn="ctr"/>
            <a:r>
              <a:rPr lang="en-US" sz="2800" b="1" dirty="0">
                <a:latin typeface="Calibri" panose="020F0502020204030204" pitchFamily="34" charset="0"/>
              </a:rPr>
              <a:t>Conditional vs. Unconditional</a:t>
            </a:r>
          </a:p>
        </p:txBody>
      </p:sp>
      <p:sp>
        <p:nvSpPr>
          <p:cNvPr id="7" name="Rectangle 6">
            <a:extLst>
              <a:ext uri="{FF2B5EF4-FFF2-40B4-BE49-F238E27FC236}">
                <a16:creationId xmlns:a16="http://schemas.microsoft.com/office/drawing/2014/main" id="{D4E28E5A-AE02-44BB-831A-1A2CEF1E5B03}"/>
              </a:ext>
            </a:extLst>
          </p:cNvPr>
          <p:cNvSpPr/>
          <p:nvPr/>
        </p:nvSpPr>
        <p:spPr>
          <a:xfrm>
            <a:off x="1674976" y="6486875"/>
            <a:ext cx="5794049" cy="338554"/>
          </a:xfrm>
          <a:prstGeom prst="rect">
            <a:avLst/>
          </a:prstGeom>
        </p:spPr>
        <p:txBody>
          <a:bodyPr wrap="square">
            <a:spAutoFit/>
          </a:bodyPr>
          <a:lstStyle/>
          <a:p>
            <a:pPr algn="ctr"/>
            <a:r>
              <a:rPr lang="en-US" sz="1600" dirty="0"/>
              <a:t>Lewis S. Chafer, Major Bible Themes (Rev. 1974., pgs. 139-149: DTS)</a:t>
            </a:r>
          </a:p>
        </p:txBody>
      </p:sp>
      <p:sp>
        <p:nvSpPr>
          <p:cNvPr id="9" name="Title 1">
            <a:extLst>
              <a:ext uri="{FF2B5EF4-FFF2-40B4-BE49-F238E27FC236}">
                <a16:creationId xmlns:a16="http://schemas.microsoft.com/office/drawing/2014/main" id="{56A37632-F3A0-48F4-80B3-C53A9F241412}"/>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10" name="Picture 9">
            <a:extLst>
              <a:ext uri="{FF2B5EF4-FFF2-40B4-BE49-F238E27FC236}">
                <a16:creationId xmlns:a16="http://schemas.microsoft.com/office/drawing/2014/main" id="{9C637682-DBBB-4E14-89AE-1F308B5944F3}"/>
              </a:ext>
            </a:extLst>
          </p:cNvPr>
          <p:cNvPicPr>
            <a:picLocks noChangeAspect="1"/>
          </p:cNvPicPr>
          <p:nvPr/>
        </p:nvPicPr>
        <p:blipFill rotWithShape="1">
          <a:blip r:embed="rId3"/>
          <a:srcRect r="60711"/>
          <a:stretch/>
        </p:blipFill>
        <p:spPr>
          <a:xfrm>
            <a:off x="46892" y="46892"/>
            <a:ext cx="983649" cy="1371600"/>
          </a:xfrm>
          <a:prstGeom prst="rect">
            <a:avLst/>
          </a:prstGeom>
        </p:spPr>
      </p:pic>
    </p:spTree>
    <p:extLst>
      <p:ext uri="{BB962C8B-B14F-4D97-AF65-F5344CB8AC3E}">
        <p14:creationId xmlns:p14="http://schemas.microsoft.com/office/powerpoint/2010/main" val="29119095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C450-C17C-4785-9C5F-615CD0378BD7}"/>
              </a:ext>
            </a:extLst>
          </p:cNvPr>
          <p:cNvSpPr/>
          <p:nvPr/>
        </p:nvSpPr>
        <p:spPr>
          <a:xfrm>
            <a:off x="111095" y="2071079"/>
            <a:ext cx="8921809" cy="3385542"/>
          </a:xfrm>
          <a:prstGeom prst="rect">
            <a:avLst/>
          </a:prstGeom>
        </p:spPr>
        <p:txBody>
          <a:bodyPr wrap="square">
            <a:spAutoFit/>
          </a:bodyPr>
          <a:lstStyle/>
          <a:p>
            <a:pPr algn="just"/>
            <a:r>
              <a:rPr lang="en-US" sz="2800" dirty="0"/>
              <a:t>An unconditional covenant can be defined as a sovereign act of God whereby God unconditionally obligates Himself to bring to pass definite promises, blessings, and conditions </a:t>
            </a:r>
            <a:r>
              <a:rPr lang="en-US" sz="2800" b="1" dirty="0">
                <a:solidFill>
                  <a:srgbClr val="0000CC"/>
                </a:solidFill>
              </a:rPr>
              <a:t>for the covenanted people</a:t>
            </a:r>
            <a:r>
              <a:rPr lang="en-US" sz="2800" dirty="0"/>
              <a:t>. It is a unilateral covenant. This type of covenant is characterized by the formula I will which declares God’s determination to do exactly as He promised. The blessings are secured by the grace of God.</a:t>
            </a:r>
          </a:p>
          <a:p>
            <a:endParaRPr lang="en-US" dirty="0"/>
          </a:p>
        </p:txBody>
      </p:sp>
      <p:sp>
        <p:nvSpPr>
          <p:cNvPr id="3" name="Rectangle 2">
            <a:extLst>
              <a:ext uri="{FF2B5EF4-FFF2-40B4-BE49-F238E27FC236}">
                <a16:creationId xmlns:a16="http://schemas.microsoft.com/office/drawing/2014/main" id="{C9DA9DA9-7FB6-4CF2-9D09-B7D5BB999213}"/>
              </a:ext>
            </a:extLst>
          </p:cNvPr>
          <p:cNvSpPr/>
          <p:nvPr/>
        </p:nvSpPr>
        <p:spPr>
          <a:xfrm>
            <a:off x="1747615" y="6230495"/>
            <a:ext cx="5648770" cy="584775"/>
          </a:xfrm>
          <a:prstGeom prst="rect">
            <a:avLst/>
          </a:prstGeom>
        </p:spPr>
        <p:txBody>
          <a:bodyPr wrap="square">
            <a:spAutoFit/>
          </a:bodyPr>
          <a:lstStyle/>
          <a:p>
            <a:pPr algn="ctr"/>
            <a:r>
              <a:rPr lang="en-US" sz="1600" dirty="0"/>
              <a:t>Fruchtenbaum, A. G. (1994). Israelology: The Missing Link in Systematic Theology (Rev. ed., p. 570). Tustin, CA: Ariel Ministries.</a:t>
            </a:r>
          </a:p>
        </p:txBody>
      </p:sp>
      <p:sp>
        <p:nvSpPr>
          <p:cNvPr id="7" name="TextBox 6">
            <a:extLst>
              <a:ext uri="{FF2B5EF4-FFF2-40B4-BE49-F238E27FC236}">
                <a16:creationId xmlns:a16="http://schemas.microsoft.com/office/drawing/2014/main" id="{48254FD3-FFB1-46EC-8D98-47E8AB845F5E}"/>
              </a:ext>
            </a:extLst>
          </p:cNvPr>
          <p:cNvSpPr txBox="1"/>
          <p:nvPr/>
        </p:nvSpPr>
        <p:spPr>
          <a:xfrm>
            <a:off x="1876245" y="1009587"/>
            <a:ext cx="5391509" cy="523220"/>
          </a:xfrm>
          <a:prstGeom prst="rect">
            <a:avLst/>
          </a:prstGeom>
          <a:noFill/>
        </p:spPr>
        <p:txBody>
          <a:bodyPr wrap="square" rtlCol="0">
            <a:spAutoFit/>
          </a:bodyPr>
          <a:lstStyle/>
          <a:p>
            <a:pPr algn="ctr"/>
            <a:r>
              <a:rPr lang="en-US" sz="2800" b="1" dirty="0">
                <a:latin typeface="Calibri" panose="020F0502020204030204" pitchFamily="34" charset="0"/>
              </a:rPr>
              <a:t>Unconditional Covenants</a:t>
            </a:r>
          </a:p>
        </p:txBody>
      </p:sp>
      <p:sp>
        <p:nvSpPr>
          <p:cNvPr id="8" name="Title 1">
            <a:extLst>
              <a:ext uri="{FF2B5EF4-FFF2-40B4-BE49-F238E27FC236}">
                <a16:creationId xmlns:a16="http://schemas.microsoft.com/office/drawing/2014/main" id="{3B6D0FA5-404C-4949-B842-6902034C9796}"/>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4" name="Picture 3">
            <a:extLst>
              <a:ext uri="{FF2B5EF4-FFF2-40B4-BE49-F238E27FC236}">
                <a16:creationId xmlns:a16="http://schemas.microsoft.com/office/drawing/2014/main" id="{B12096B3-10AA-44F6-8978-FD11C9A809B0}"/>
              </a:ext>
            </a:extLst>
          </p:cNvPr>
          <p:cNvPicPr>
            <a:picLocks noChangeAspect="1"/>
          </p:cNvPicPr>
          <p:nvPr/>
        </p:nvPicPr>
        <p:blipFill>
          <a:blip r:embed="rId3"/>
          <a:stretch>
            <a:fillRect/>
          </a:stretch>
        </p:blipFill>
        <p:spPr>
          <a:xfrm>
            <a:off x="38500" y="38500"/>
            <a:ext cx="783772" cy="1097280"/>
          </a:xfrm>
          <a:prstGeom prst="rect">
            <a:avLst/>
          </a:prstGeom>
        </p:spPr>
      </p:pic>
    </p:spTree>
    <p:extLst>
      <p:ext uri="{BB962C8B-B14F-4D97-AF65-F5344CB8AC3E}">
        <p14:creationId xmlns:p14="http://schemas.microsoft.com/office/powerpoint/2010/main" val="1123070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D284D4-FE11-4986-B26E-FE48C12EA9CB}"/>
              </a:ext>
            </a:extLst>
          </p:cNvPr>
          <p:cNvGraphicFramePr>
            <a:graphicFrameLocks noGrp="1"/>
          </p:cNvGraphicFramePr>
          <p:nvPr>
            <p:extLst>
              <p:ext uri="{D42A27DB-BD31-4B8C-83A1-F6EECF244321}">
                <p14:modId xmlns:p14="http://schemas.microsoft.com/office/powerpoint/2010/main" val="3189043492"/>
              </p:ext>
            </p:extLst>
          </p:nvPr>
        </p:nvGraphicFramePr>
        <p:xfrm>
          <a:off x="106218" y="91440"/>
          <a:ext cx="8931564" cy="6614160"/>
        </p:xfrm>
        <a:graphic>
          <a:graphicData uri="http://schemas.openxmlformats.org/drawingml/2006/table">
            <a:tbl>
              <a:tblPr firstRow="1" bandRow="1">
                <a:tableStyleId>{5C22544A-7EE6-4342-B048-85BDC9FD1C3A}</a:tableStyleId>
              </a:tblPr>
              <a:tblGrid>
                <a:gridCol w="3426691">
                  <a:extLst>
                    <a:ext uri="{9D8B030D-6E8A-4147-A177-3AD203B41FA5}">
                      <a16:colId xmlns:a16="http://schemas.microsoft.com/office/drawing/2014/main" val="3640179122"/>
                    </a:ext>
                  </a:extLst>
                </a:gridCol>
                <a:gridCol w="5504873">
                  <a:extLst>
                    <a:ext uri="{9D8B030D-6E8A-4147-A177-3AD203B41FA5}">
                      <a16:colId xmlns:a16="http://schemas.microsoft.com/office/drawing/2014/main" val="3731305965"/>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The 8 Biblical Covenants</a:t>
                      </a:r>
                    </a:p>
                  </a:txBody>
                  <a:tcPr anchor="ctr"/>
                </a:tc>
                <a:tc hMerge="1">
                  <a:txBody>
                    <a:bodyPr/>
                    <a:lstStyle/>
                    <a:p>
                      <a:endParaRPr lang="en-US" dirty="0"/>
                    </a:p>
                  </a:txBody>
                  <a:tcPr/>
                </a:tc>
                <a:extLst>
                  <a:ext uri="{0D108BD9-81ED-4DB2-BD59-A6C34878D82A}">
                    <a16:rowId xmlns:a16="http://schemas.microsoft.com/office/drawing/2014/main" val="1421096555"/>
                  </a:ext>
                </a:extLst>
              </a:tr>
              <a:tr h="731520">
                <a:tc>
                  <a:txBody>
                    <a:bodyPr/>
                    <a:lstStyle/>
                    <a:p>
                      <a:pPr algn="ctr"/>
                      <a:r>
                        <a:rPr kumimoji="0" lang="en-US" sz="2800" b="1" i="0" u="none" strike="noStrike" kern="1200" cap="none" spc="0" normalizeH="0" baseline="0" noProof="0" dirty="0">
                          <a:ln>
                            <a:noFill/>
                          </a:ln>
                          <a:solidFill>
                            <a:prstClr val="black"/>
                          </a:solidFill>
                          <a:effectLst/>
                          <a:uLnTx/>
                          <a:uFillTx/>
                          <a:latin typeface="+mn-lt"/>
                          <a:ea typeface="+mn-ea"/>
                          <a:cs typeface="+mn-cs"/>
                        </a:rPr>
                        <a:t>COVENANT</a:t>
                      </a:r>
                      <a:endParaRPr kumimoji="0" lang="en-US" sz="2800" b="1" i="0" u="none" strike="noStrike" kern="1200" cap="none" spc="0" normalizeH="0" baseline="0" dirty="0">
                        <a:ln>
                          <a:noFill/>
                        </a:ln>
                        <a:solidFill>
                          <a:prstClr val="black"/>
                        </a:solidFill>
                        <a:effectLst/>
                        <a:uLnTx/>
                        <a:uFillTx/>
                        <a:latin typeface="+mn-lt"/>
                        <a:ea typeface="+mn-ea"/>
                        <a:cs typeface="+mn-cs"/>
                      </a:endParaRPr>
                    </a:p>
                  </a:txBody>
                  <a:tcPr anchor="ctr"/>
                </a:tc>
                <a:tc>
                  <a:txBody>
                    <a:bodyPr/>
                    <a:lstStyle/>
                    <a:p>
                      <a:pPr algn="ctr"/>
                      <a:r>
                        <a:rPr kumimoji="0" lang="en-US" sz="2800" b="1" i="0" u="none" strike="noStrike" kern="1200" cap="none" spc="0" normalizeH="0" baseline="0" dirty="0">
                          <a:ln>
                            <a:noFill/>
                          </a:ln>
                          <a:solidFill>
                            <a:prstClr val="black"/>
                          </a:solidFill>
                          <a:effectLst/>
                          <a:uLnTx/>
                          <a:uFillTx/>
                          <a:latin typeface="+mn-lt"/>
                          <a:ea typeface="+mn-ea"/>
                          <a:cs typeface="+mn-cs"/>
                        </a:rPr>
                        <a:t>SCRIPTURE</a:t>
                      </a:r>
                    </a:p>
                  </a:txBody>
                  <a:tcPr anchor="ctr"/>
                </a:tc>
                <a:extLst>
                  <a:ext uri="{0D108BD9-81ED-4DB2-BD59-A6C34878D82A}">
                    <a16:rowId xmlns:a16="http://schemas.microsoft.com/office/drawing/2014/main" val="828419239"/>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Edenic</a:t>
                      </a:r>
                      <a:endParaRPr lang="en-US"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(Gen 1:28-30; 2:15-17; Hos 6:7)</a:t>
                      </a:r>
                    </a:p>
                  </a:txBody>
                  <a:tcPr anchor="ctr"/>
                </a:tc>
                <a:extLst>
                  <a:ext uri="{0D108BD9-81ED-4DB2-BD59-A6C34878D82A}">
                    <a16:rowId xmlns:a16="http://schemas.microsoft.com/office/drawing/2014/main" val="397637780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Adamic</a:t>
                      </a:r>
                      <a:endParaRPr lang="en-US" dirty="0">
                        <a:solidFill>
                          <a:srgbClr val="008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(Gen 3:14–3:21)</a:t>
                      </a:r>
                    </a:p>
                  </a:txBody>
                  <a:tcPr anchor="ctr"/>
                </a:tc>
                <a:extLst>
                  <a:ext uri="{0D108BD9-81ED-4DB2-BD59-A6C34878D82A}">
                    <a16:rowId xmlns:a16="http://schemas.microsoft.com/office/drawing/2014/main" val="238570515"/>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Noahic</a:t>
                      </a:r>
                    </a:p>
                  </a:txBody>
                  <a:tcPr anchor="ctr"/>
                </a:tc>
                <a:tc>
                  <a:txBody>
                    <a:bodyPr/>
                    <a:lstStyle/>
                    <a:p>
                      <a:pPr algn="ctr"/>
                      <a:r>
                        <a:rPr kumimoji="0" lang="en-US" sz="2800" b="1" i="0" u="none" strike="noStrike" kern="1200" cap="none" spc="0" normalizeH="0" baseline="0" noProof="0" dirty="0">
                          <a:ln>
                            <a:noFill/>
                          </a:ln>
                          <a:solidFill>
                            <a:srgbClr val="008000"/>
                          </a:solidFill>
                          <a:effectLst/>
                          <a:uLnTx/>
                          <a:uFillTx/>
                          <a:latin typeface="+mn-lt"/>
                          <a:ea typeface="+mn-ea"/>
                          <a:cs typeface="+mn-cs"/>
                        </a:rPr>
                        <a:t>(Gen. 8:20–9:17)</a:t>
                      </a:r>
                      <a:endParaRPr kumimoji="0" lang="en-US" sz="2800" b="1" i="0" u="none" strike="noStrike" kern="1200" cap="none" spc="0" normalizeH="0" baseline="0" dirty="0">
                        <a:ln>
                          <a:noFill/>
                        </a:ln>
                        <a:solidFill>
                          <a:srgbClr val="008000"/>
                        </a:solidFill>
                        <a:effectLst/>
                        <a:uLnTx/>
                        <a:uFillTx/>
                        <a:latin typeface="+mn-lt"/>
                        <a:ea typeface="+mn-ea"/>
                        <a:cs typeface="+mn-cs"/>
                      </a:endParaRPr>
                    </a:p>
                  </a:txBody>
                  <a:tcPr anchor="ctr"/>
                </a:tc>
                <a:extLst>
                  <a:ext uri="{0D108BD9-81ED-4DB2-BD59-A6C34878D82A}">
                    <a16:rowId xmlns:a16="http://schemas.microsoft.com/office/drawing/2014/main" val="1135490101"/>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4"/>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Abrahamic</a:t>
                      </a:r>
                      <a:endParaRPr lang="en-US" dirty="0">
                        <a:solidFill>
                          <a:srgbClr val="6600CC"/>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(Gen. 12:1–3; Chap. 15)</a:t>
                      </a:r>
                    </a:p>
                  </a:txBody>
                  <a:tcPr anchor="ctr"/>
                </a:tc>
                <a:extLst>
                  <a:ext uri="{0D108BD9-81ED-4DB2-BD59-A6C34878D82A}">
                    <a16:rowId xmlns:a16="http://schemas.microsoft.com/office/drawing/2014/main" val="910823688"/>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5"/>
                        <a:tabLst/>
                        <a:defRPr/>
                      </a:pPr>
                      <a:r>
                        <a:rPr kumimoji="0" lang="fr-FR" sz="2800" b="1" i="0" u="none" strike="noStrike" kern="1200" cap="none" spc="0" normalizeH="0" baseline="0" noProof="0" dirty="0">
                          <a:ln>
                            <a:noFill/>
                          </a:ln>
                          <a:solidFill>
                            <a:srgbClr val="C00000"/>
                          </a:solidFill>
                          <a:effectLst/>
                          <a:uLnTx/>
                          <a:uFillTx/>
                          <a:latin typeface="+mn-lt"/>
                          <a:ea typeface="+mn-ea"/>
                          <a:cs typeface="+mn-cs"/>
                        </a:rPr>
                        <a:t>Mosaic</a:t>
                      </a:r>
                      <a:endParaRPr lang="en-US"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n-lt"/>
                          <a:ea typeface="+mn-ea"/>
                          <a:cs typeface="+mn-cs"/>
                        </a:rPr>
                        <a:t>(Exo. 20:1–</a:t>
                      </a:r>
                      <a:r>
                        <a:rPr kumimoji="0" lang="fr-FR" sz="2800" b="1" i="0" u="none" strike="noStrike" kern="1200" cap="none" spc="0" normalizeH="0" baseline="0" noProof="0" dirty="0" err="1">
                          <a:ln>
                            <a:noFill/>
                          </a:ln>
                          <a:solidFill>
                            <a:prstClr val="black"/>
                          </a:solidFill>
                          <a:effectLst/>
                          <a:uLnTx/>
                          <a:uFillTx/>
                          <a:latin typeface="+mn-lt"/>
                          <a:ea typeface="+mn-ea"/>
                          <a:cs typeface="+mn-cs"/>
                        </a:rPr>
                        <a:t>Deut</a:t>
                      </a:r>
                      <a:r>
                        <a:rPr kumimoji="0" lang="fr-FR" sz="2800" b="1" i="0" u="none" strike="noStrike" kern="1200" cap="none" spc="0" normalizeH="0" baseline="0" noProof="0" dirty="0">
                          <a:ln>
                            <a:noFill/>
                          </a:ln>
                          <a:solidFill>
                            <a:prstClr val="black"/>
                          </a:solidFill>
                          <a:effectLst/>
                          <a:uLnTx/>
                          <a:uFillTx/>
                          <a:latin typeface="+mn-lt"/>
                          <a:ea typeface="+mn-ea"/>
                          <a:cs typeface="+mn-cs"/>
                        </a:rPr>
                        <a:t>. 28:68)</a:t>
                      </a:r>
                    </a:p>
                  </a:txBody>
                  <a:tcPr anchor="ctr"/>
                </a:tc>
                <a:extLst>
                  <a:ext uri="{0D108BD9-81ED-4DB2-BD59-A6C34878D82A}">
                    <a16:rowId xmlns:a16="http://schemas.microsoft.com/office/drawing/2014/main" val="251002123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Land (</a:t>
                      </a:r>
                      <a:r>
                        <a:rPr kumimoji="0" lang="en-US" sz="2800" b="1" i="0" u="none" strike="sngStrike" kern="1200" cap="none" spc="0" normalizeH="0" baseline="0" noProof="0" dirty="0">
                          <a:ln>
                            <a:noFill/>
                          </a:ln>
                          <a:solidFill>
                            <a:srgbClr val="6600CC"/>
                          </a:solidFill>
                          <a:effectLst/>
                          <a:uLnTx/>
                          <a:uFillTx/>
                          <a:latin typeface="+mn-lt"/>
                          <a:ea typeface="+mn-ea"/>
                          <a:cs typeface="+mn-cs"/>
                        </a:rPr>
                        <a:t>Palestinian</a:t>
                      </a:r>
                      <a:r>
                        <a:rPr kumimoji="0" lang="en-US" sz="2800" b="1" i="0" u="none" strike="noStrike" kern="1200" cap="none" spc="0" normalizeH="0" baseline="0" noProof="0" dirty="0">
                          <a:ln>
                            <a:noFill/>
                          </a:ln>
                          <a:solidFill>
                            <a:srgbClr val="6600CC"/>
                          </a:solidFill>
                          <a:effectLst/>
                          <a:uLnTx/>
                          <a:uFillTx/>
                          <a:latin typeface="+mn-lt"/>
                          <a:ea typeface="+mn-ea"/>
                          <a:cs typeface="+mn-cs"/>
                        </a:rPr>
                        <a:t>)</a:t>
                      </a:r>
                      <a:endParaRPr kumimoji="0" lang="en-US" sz="28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(Deut. 29:1–30:20)</a:t>
                      </a:r>
                    </a:p>
                  </a:txBody>
                  <a:tcPr anchor="ctr"/>
                </a:tc>
                <a:extLst>
                  <a:ext uri="{0D108BD9-81ED-4DB2-BD59-A6C34878D82A}">
                    <a16:rowId xmlns:a16="http://schemas.microsoft.com/office/drawing/2014/main" val="3199257444"/>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7"/>
                        <a:tabLst/>
                        <a:defRPr/>
                      </a:pPr>
                      <a:r>
                        <a:rPr kumimoji="0" lang="en-US" sz="2800" b="1" i="0" u="none" strike="noStrike" kern="1200" cap="none" spc="0" normalizeH="0" baseline="0" dirty="0">
                          <a:ln>
                            <a:noFill/>
                          </a:ln>
                          <a:solidFill>
                            <a:srgbClr val="6600CC"/>
                          </a:solidFill>
                          <a:effectLst/>
                          <a:uLnTx/>
                          <a:uFillTx/>
                          <a:latin typeface="+mn-lt"/>
                          <a:ea typeface="+mn-ea"/>
                          <a:cs typeface="+mn-cs"/>
                        </a:rPr>
                        <a:t>Davidic</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(2 Sam. 7:11b-17; 1 Chr. 17:10b-15)</a:t>
                      </a:r>
                    </a:p>
                  </a:txBody>
                  <a:tcPr anchor="ctr"/>
                </a:tc>
                <a:extLst>
                  <a:ext uri="{0D108BD9-81ED-4DB2-BD59-A6C34878D82A}">
                    <a16:rowId xmlns:a16="http://schemas.microsoft.com/office/drawing/2014/main" val="1466086713"/>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8"/>
                        <a:tabLst/>
                        <a:defRPr/>
                      </a:pPr>
                      <a:r>
                        <a:rPr kumimoji="0" lang="en-US" sz="2800" b="1" i="0" u="none" strike="noStrike" kern="1200" cap="none" spc="0" normalizeH="0" baseline="0" dirty="0">
                          <a:ln>
                            <a:noFill/>
                          </a:ln>
                          <a:solidFill>
                            <a:srgbClr val="6600CC"/>
                          </a:solidFill>
                          <a:effectLst/>
                          <a:uLnTx/>
                          <a:uFillTx/>
                          <a:latin typeface="+mn-lt"/>
                          <a:ea typeface="+mn-ea"/>
                          <a:cs typeface="+mn-cs"/>
                        </a:rPr>
                        <a:t>New</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(Jeremiah 31:31-34)</a:t>
                      </a:r>
                    </a:p>
                  </a:txBody>
                  <a:tcPr anchor="ctr"/>
                </a:tc>
                <a:extLst>
                  <a:ext uri="{0D108BD9-81ED-4DB2-BD59-A6C34878D82A}">
                    <a16:rowId xmlns:a16="http://schemas.microsoft.com/office/drawing/2014/main" val="3250602426"/>
                  </a:ext>
                </a:extLst>
              </a:tr>
              <a:tr h="548640">
                <a:tc gridSpan="2">
                  <a:txBody>
                    <a:bodyPr/>
                    <a:lstStyle/>
                    <a:p>
                      <a:pPr marL="0" marR="0" lvl="0" indent="0" algn="ctr" defTabSz="914400" rtl="0" eaLnBrk="1" fontAlgn="auto" latinLnBrk="0" hangingPunct="1">
                        <a:lnSpc>
                          <a:spcPct val="100000"/>
                        </a:lnSpc>
                        <a:spcBef>
                          <a:spcPts val="0"/>
                        </a:spcBef>
                        <a:spcAft>
                          <a:spcPts val="1200"/>
                        </a:spcAft>
                        <a:buClrTx/>
                        <a:buSzTx/>
                        <a:buFont typeface="+mj-lt"/>
                        <a:buNone/>
                        <a:tabLst/>
                        <a:defRPr/>
                      </a:pPr>
                      <a:r>
                        <a:rPr kumimoji="0" lang="en-US" sz="1600" b="0" i="0" u="none" strike="noStrike" kern="1200" cap="none" spc="0" normalizeH="0" baseline="0" dirty="0">
                          <a:ln>
                            <a:noFill/>
                          </a:ln>
                          <a:solidFill>
                            <a:schemeClr val="tx1"/>
                          </a:solidFill>
                          <a:effectLst/>
                          <a:uLnTx/>
                          <a:uFillTx/>
                          <a:latin typeface="+mn-lt"/>
                          <a:ea typeface="+mn-ea"/>
                          <a:cs typeface="+mn-cs"/>
                        </a:rPr>
                        <a:t>Fruchtenbaum, A. G. (1994). </a:t>
                      </a:r>
                      <a:r>
                        <a:rPr kumimoji="0" lang="en-US" sz="1600" b="0" i="1" u="none" strike="noStrike" kern="1200" cap="none" spc="0" normalizeH="0" baseline="0" dirty="0">
                          <a:ln>
                            <a:noFill/>
                          </a:ln>
                          <a:solidFill>
                            <a:schemeClr val="tx1"/>
                          </a:solidFill>
                          <a:effectLst/>
                          <a:uLnTx/>
                          <a:uFillTx/>
                          <a:latin typeface="+mn-lt"/>
                          <a:ea typeface="+mn-ea"/>
                          <a:cs typeface="+mn-cs"/>
                        </a:rPr>
                        <a:t>Israelology: The Missing Link in Systematic Theology </a:t>
                      </a:r>
                      <a:r>
                        <a:rPr kumimoji="0" lang="en-US" sz="1600" b="0" i="0" u="none" strike="noStrike" kern="1200" cap="none" spc="0" normalizeH="0" baseline="0" dirty="0">
                          <a:ln>
                            <a:noFill/>
                          </a:ln>
                          <a:solidFill>
                            <a:schemeClr val="tx1"/>
                          </a:solidFill>
                          <a:effectLst/>
                          <a:uLnTx/>
                          <a:uFillTx/>
                          <a:latin typeface="+mn-lt"/>
                          <a:ea typeface="+mn-ea"/>
                          <a:cs typeface="+mn-cs"/>
                        </a:rPr>
                        <a:t>(Rev. ed., p. 570). Tustin, CA: Ariel Ministries. / Lewis S. Chafer, </a:t>
                      </a:r>
                      <a:r>
                        <a:rPr kumimoji="0" lang="en-US" sz="1600" b="0" i="1" u="none" strike="noStrike" kern="1200" cap="none" spc="0" normalizeH="0" baseline="0" dirty="0">
                          <a:ln>
                            <a:noFill/>
                          </a:ln>
                          <a:solidFill>
                            <a:schemeClr val="tx1"/>
                          </a:solidFill>
                          <a:effectLst/>
                          <a:uLnTx/>
                          <a:uFillTx/>
                          <a:latin typeface="+mn-lt"/>
                          <a:ea typeface="+mn-ea"/>
                          <a:cs typeface="+mn-cs"/>
                        </a:rPr>
                        <a:t>Major Bible Themes </a:t>
                      </a:r>
                      <a:r>
                        <a:rPr kumimoji="0" lang="en-US" sz="1600" b="0" i="0" u="none" strike="noStrike" kern="1200" cap="none" spc="0" normalizeH="0" baseline="0" dirty="0">
                          <a:ln>
                            <a:noFill/>
                          </a:ln>
                          <a:solidFill>
                            <a:schemeClr val="tx1"/>
                          </a:solidFill>
                          <a:effectLst/>
                          <a:uLnTx/>
                          <a:uFillTx/>
                          <a:latin typeface="+mn-lt"/>
                          <a:ea typeface="+mn-ea"/>
                          <a:cs typeface="+mn-cs"/>
                        </a:rPr>
                        <a:t>(Rev. 1974., pgs. 139-149: DTS)</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solidFill>
                          <a:srgbClr val="0000CC"/>
                        </a:solidFill>
                      </a:endParaRPr>
                    </a:p>
                  </a:txBody>
                  <a:tcPr anchor="ctr"/>
                </a:tc>
                <a:extLst>
                  <a:ext uri="{0D108BD9-81ED-4DB2-BD59-A6C34878D82A}">
                    <a16:rowId xmlns:a16="http://schemas.microsoft.com/office/drawing/2014/main" val="1916675242"/>
                  </a:ext>
                </a:extLst>
              </a:tr>
            </a:tbl>
          </a:graphicData>
        </a:graphic>
      </p:graphicFrame>
    </p:spTree>
    <p:extLst>
      <p:ext uri="{BB962C8B-B14F-4D97-AF65-F5344CB8AC3E}">
        <p14:creationId xmlns:p14="http://schemas.microsoft.com/office/powerpoint/2010/main" val="551702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C450-C17C-4785-9C5F-615CD0378BD7}"/>
              </a:ext>
            </a:extLst>
          </p:cNvPr>
          <p:cNvSpPr/>
          <p:nvPr/>
        </p:nvSpPr>
        <p:spPr>
          <a:xfrm>
            <a:off x="222191" y="1604103"/>
            <a:ext cx="8699619" cy="2154436"/>
          </a:xfrm>
          <a:prstGeom prst="rect">
            <a:avLst/>
          </a:prstGeom>
        </p:spPr>
        <p:txBody>
          <a:bodyPr wrap="square">
            <a:spAutoFit/>
          </a:bodyPr>
          <a:lstStyle/>
          <a:p>
            <a:pPr marL="342900" indent="-342900">
              <a:spcAft>
                <a:spcPts val="1200"/>
              </a:spcAft>
              <a:buFont typeface="+mj-lt"/>
              <a:buAutoNum type="arabicPeriod"/>
            </a:pPr>
            <a:r>
              <a:rPr lang="en-US" sz="2600" b="1" dirty="0">
                <a:solidFill>
                  <a:srgbClr val="6600CC"/>
                </a:solidFill>
              </a:rPr>
              <a:t>The Abrahamic Covenant (Gen. 12:1–3; Chap. 15)</a:t>
            </a:r>
          </a:p>
          <a:p>
            <a:pPr marL="342900" indent="-342900">
              <a:spcAft>
                <a:spcPts val="1200"/>
              </a:spcAft>
              <a:buFont typeface="+mj-lt"/>
              <a:buAutoNum type="arabicPeriod"/>
            </a:pPr>
            <a:r>
              <a:rPr lang="en-US" sz="2600" b="1" dirty="0">
                <a:solidFill>
                  <a:srgbClr val="6600CC"/>
                </a:solidFill>
              </a:rPr>
              <a:t>The Land </a:t>
            </a:r>
            <a:r>
              <a:rPr lang="en-US" sz="2600" b="1" i="1" dirty="0">
                <a:solidFill>
                  <a:srgbClr val="6600CC"/>
                </a:solidFill>
              </a:rPr>
              <a:t>(</a:t>
            </a:r>
            <a:r>
              <a:rPr lang="en-US" sz="2600" b="1" i="1" strike="sngStrike" dirty="0">
                <a:solidFill>
                  <a:srgbClr val="6600CC"/>
                </a:solidFill>
              </a:rPr>
              <a:t>Palestinian</a:t>
            </a:r>
            <a:r>
              <a:rPr lang="en-US" sz="2600" b="1" i="1" dirty="0">
                <a:solidFill>
                  <a:srgbClr val="6600CC"/>
                </a:solidFill>
              </a:rPr>
              <a:t>)</a:t>
            </a:r>
            <a:r>
              <a:rPr lang="en-US" sz="2600" b="1" dirty="0">
                <a:solidFill>
                  <a:srgbClr val="6600CC"/>
                </a:solidFill>
              </a:rPr>
              <a:t> Covenant (Deut. 29:1–30:20; </a:t>
            </a:r>
            <a:r>
              <a:rPr lang="en-US" sz="2600" b="1" dirty="0" err="1">
                <a:solidFill>
                  <a:srgbClr val="6600CC"/>
                </a:solidFill>
              </a:rPr>
              <a:t>Eze</a:t>
            </a:r>
            <a:r>
              <a:rPr lang="en-US" sz="2600" b="1" dirty="0">
                <a:solidFill>
                  <a:srgbClr val="6600CC"/>
                </a:solidFill>
              </a:rPr>
              <a:t>. 16)</a:t>
            </a:r>
          </a:p>
          <a:p>
            <a:pPr marL="342900" indent="-342900">
              <a:spcAft>
                <a:spcPts val="1200"/>
              </a:spcAft>
              <a:buFont typeface="+mj-lt"/>
              <a:buAutoNum type="arabicPeriod"/>
            </a:pPr>
            <a:r>
              <a:rPr lang="en-US" sz="2600" b="1" dirty="0">
                <a:solidFill>
                  <a:srgbClr val="6600CC"/>
                </a:solidFill>
              </a:rPr>
              <a:t>The Davidic Covenant (2 Sam. 7:12–16)</a:t>
            </a:r>
          </a:p>
          <a:p>
            <a:pPr marL="342900" indent="-342900">
              <a:spcAft>
                <a:spcPts val="1200"/>
              </a:spcAft>
              <a:buFont typeface="+mj-lt"/>
              <a:buAutoNum type="arabicPeriod"/>
            </a:pPr>
            <a:r>
              <a:rPr lang="en-US" sz="2600" b="1" dirty="0">
                <a:solidFill>
                  <a:srgbClr val="6600CC"/>
                </a:solidFill>
              </a:rPr>
              <a:t>The New Covenant (Jer. 31:31–34; Heb. 8:8-13; 10:16-17)</a:t>
            </a:r>
          </a:p>
        </p:txBody>
      </p:sp>
      <p:sp>
        <p:nvSpPr>
          <p:cNvPr id="3" name="Rectangle 2">
            <a:extLst>
              <a:ext uri="{FF2B5EF4-FFF2-40B4-BE49-F238E27FC236}">
                <a16:creationId xmlns:a16="http://schemas.microsoft.com/office/drawing/2014/main" id="{C9DA9DA9-7FB6-4CF2-9D09-B7D5BB999213}"/>
              </a:ext>
            </a:extLst>
          </p:cNvPr>
          <p:cNvSpPr/>
          <p:nvPr/>
        </p:nvSpPr>
        <p:spPr>
          <a:xfrm>
            <a:off x="1747615" y="6230495"/>
            <a:ext cx="5648770" cy="584775"/>
          </a:xfrm>
          <a:prstGeom prst="rect">
            <a:avLst/>
          </a:prstGeom>
        </p:spPr>
        <p:txBody>
          <a:bodyPr wrap="square">
            <a:spAutoFit/>
          </a:bodyPr>
          <a:lstStyle/>
          <a:p>
            <a:pPr algn="ctr"/>
            <a:r>
              <a:rPr lang="en-US" sz="1600" dirty="0"/>
              <a:t>Fruchtenbaum, A. G. (1994). Israelology: The Missing Link in Systematic Theology (Rev. ed., p. 570). Tustin, CA: Ariel Ministries.</a:t>
            </a:r>
          </a:p>
        </p:txBody>
      </p:sp>
      <p:sp>
        <p:nvSpPr>
          <p:cNvPr id="8" name="TextBox 7">
            <a:extLst>
              <a:ext uri="{FF2B5EF4-FFF2-40B4-BE49-F238E27FC236}">
                <a16:creationId xmlns:a16="http://schemas.microsoft.com/office/drawing/2014/main" id="{3566F95D-6A56-4BEA-89BE-E54678B82014}"/>
              </a:ext>
            </a:extLst>
          </p:cNvPr>
          <p:cNvSpPr txBox="1"/>
          <p:nvPr/>
        </p:nvSpPr>
        <p:spPr>
          <a:xfrm>
            <a:off x="1876245" y="1009587"/>
            <a:ext cx="5391509" cy="523220"/>
          </a:xfrm>
          <a:prstGeom prst="rect">
            <a:avLst/>
          </a:prstGeom>
          <a:noFill/>
        </p:spPr>
        <p:txBody>
          <a:bodyPr wrap="square" rtlCol="0">
            <a:spAutoFit/>
          </a:bodyPr>
          <a:lstStyle/>
          <a:p>
            <a:pPr algn="ctr"/>
            <a:r>
              <a:rPr lang="en-US" sz="2800" b="1" dirty="0">
                <a:latin typeface="Calibri" panose="020F0502020204030204" pitchFamily="34" charset="0"/>
              </a:rPr>
              <a:t>Israel’s 4 </a:t>
            </a:r>
            <a:r>
              <a:rPr lang="en-US" sz="2800" b="1" u="sng" dirty="0">
                <a:latin typeface="Calibri" panose="020F0502020204030204" pitchFamily="34" charset="0"/>
              </a:rPr>
              <a:t>Unconditional</a:t>
            </a:r>
            <a:r>
              <a:rPr lang="en-US" sz="2800" b="1" dirty="0">
                <a:latin typeface="Calibri" panose="020F0502020204030204" pitchFamily="34" charset="0"/>
              </a:rPr>
              <a:t> Covenants</a:t>
            </a:r>
          </a:p>
        </p:txBody>
      </p:sp>
      <p:pic>
        <p:nvPicPr>
          <p:cNvPr id="4" name="Picture 3">
            <a:extLst>
              <a:ext uri="{FF2B5EF4-FFF2-40B4-BE49-F238E27FC236}">
                <a16:creationId xmlns:a16="http://schemas.microsoft.com/office/drawing/2014/main" id="{890B02D2-3578-4AE3-96DE-3CCFAAADE114}"/>
              </a:ext>
            </a:extLst>
          </p:cNvPr>
          <p:cNvPicPr>
            <a:picLocks noChangeAspect="1"/>
          </p:cNvPicPr>
          <p:nvPr/>
        </p:nvPicPr>
        <p:blipFill>
          <a:blip r:embed="rId3"/>
          <a:stretch>
            <a:fillRect/>
          </a:stretch>
        </p:blipFill>
        <p:spPr>
          <a:xfrm>
            <a:off x="424582" y="4114496"/>
            <a:ext cx="1695370" cy="1828800"/>
          </a:xfrm>
          <a:prstGeom prst="rect">
            <a:avLst/>
          </a:prstGeom>
        </p:spPr>
      </p:pic>
      <p:pic>
        <p:nvPicPr>
          <p:cNvPr id="5" name="Picture 4">
            <a:extLst>
              <a:ext uri="{FF2B5EF4-FFF2-40B4-BE49-F238E27FC236}">
                <a16:creationId xmlns:a16="http://schemas.microsoft.com/office/drawing/2014/main" id="{BCEBDBC1-9C70-495B-8563-CBE9AE37A8F8}"/>
              </a:ext>
            </a:extLst>
          </p:cNvPr>
          <p:cNvPicPr>
            <a:picLocks noChangeAspect="1"/>
          </p:cNvPicPr>
          <p:nvPr/>
        </p:nvPicPr>
        <p:blipFill>
          <a:blip r:embed="rId4"/>
          <a:stretch>
            <a:fillRect/>
          </a:stretch>
        </p:blipFill>
        <p:spPr>
          <a:xfrm>
            <a:off x="6946351" y="4114283"/>
            <a:ext cx="1773067" cy="1829227"/>
          </a:xfrm>
          <a:prstGeom prst="rect">
            <a:avLst/>
          </a:prstGeom>
        </p:spPr>
      </p:pic>
      <p:sp>
        <p:nvSpPr>
          <p:cNvPr id="9" name="Title 1">
            <a:extLst>
              <a:ext uri="{FF2B5EF4-FFF2-40B4-BE49-F238E27FC236}">
                <a16:creationId xmlns:a16="http://schemas.microsoft.com/office/drawing/2014/main" id="{A6B02D5A-8BBA-4987-AC46-FF37140B9413}"/>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10" name="Picture 9">
            <a:extLst>
              <a:ext uri="{FF2B5EF4-FFF2-40B4-BE49-F238E27FC236}">
                <a16:creationId xmlns:a16="http://schemas.microsoft.com/office/drawing/2014/main" id="{F4CF9735-12C8-4F4F-ADEB-5D68DF8915CA}"/>
              </a:ext>
            </a:extLst>
          </p:cNvPr>
          <p:cNvPicPr>
            <a:picLocks noChangeAspect="1"/>
          </p:cNvPicPr>
          <p:nvPr/>
        </p:nvPicPr>
        <p:blipFill>
          <a:blip r:embed="rId5"/>
          <a:stretch>
            <a:fillRect/>
          </a:stretch>
        </p:blipFill>
        <p:spPr>
          <a:xfrm>
            <a:off x="38500" y="38500"/>
            <a:ext cx="783772" cy="1097280"/>
          </a:xfrm>
          <a:prstGeom prst="rect">
            <a:avLst/>
          </a:prstGeom>
        </p:spPr>
      </p:pic>
    </p:spTree>
    <p:extLst>
      <p:ext uri="{BB962C8B-B14F-4D97-AF65-F5344CB8AC3E}">
        <p14:creationId xmlns:p14="http://schemas.microsoft.com/office/powerpoint/2010/main" val="1698521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C450-C17C-4785-9C5F-615CD0378BD7}"/>
              </a:ext>
            </a:extLst>
          </p:cNvPr>
          <p:cNvSpPr/>
          <p:nvPr/>
        </p:nvSpPr>
        <p:spPr>
          <a:xfrm>
            <a:off x="111093" y="1606213"/>
            <a:ext cx="8921809" cy="3200876"/>
          </a:xfrm>
          <a:prstGeom prst="rect">
            <a:avLst/>
          </a:prstGeom>
        </p:spPr>
        <p:txBody>
          <a:bodyPr wrap="square">
            <a:spAutoFit/>
          </a:bodyPr>
          <a:lstStyle/>
          <a:p>
            <a:pPr marL="342900" indent="-342900" algn="just">
              <a:spcAft>
                <a:spcPts val="1200"/>
              </a:spcAft>
              <a:buFont typeface="+mj-lt"/>
              <a:buAutoNum type="arabicPeriod"/>
            </a:pPr>
            <a:r>
              <a:rPr lang="en-US" sz="2600" dirty="0"/>
              <a:t>They are </a:t>
            </a:r>
            <a:r>
              <a:rPr lang="en-US" sz="2600" b="1" dirty="0">
                <a:solidFill>
                  <a:srgbClr val="0000CC"/>
                </a:solidFill>
              </a:rPr>
              <a:t>literal</a:t>
            </a:r>
            <a:r>
              <a:rPr lang="en-US" sz="2600" dirty="0"/>
              <a:t> covenants and their contents must be interpreted literally as well. </a:t>
            </a:r>
          </a:p>
          <a:p>
            <a:pPr marL="342900" indent="-342900" algn="just">
              <a:spcAft>
                <a:spcPts val="1200"/>
              </a:spcAft>
              <a:buFont typeface="+mj-lt"/>
              <a:buAutoNum type="arabicPeriod"/>
            </a:pPr>
            <a:r>
              <a:rPr lang="en-US" sz="2600" dirty="0"/>
              <a:t>The covenants God made with Israel are </a:t>
            </a:r>
            <a:r>
              <a:rPr lang="en-US" sz="2600" b="1" dirty="0">
                <a:solidFill>
                  <a:srgbClr val="0000CC"/>
                </a:solidFill>
              </a:rPr>
              <a:t>eternal</a:t>
            </a:r>
            <a:r>
              <a:rPr lang="en-US" sz="2600" dirty="0"/>
              <a:t> and are not conditioned by time. </a:t>
            </a:r>
          </a:p>
          <a:p>
            <a:pPr marL="342900" indent="-342900" algn="just">
              <a:spcAft>
                <a:spcPts val="1200"/>
              </a:spcAft>
              <a:buFont typeface="+mj-lt"/>
              <a:buAutoNum type="arabicPeriod"/>
            </a:pPr>
            <a:r>
              <a:rPr lang="en-US" sz="2600" dirty="0"/>
              <a:t>Because these covenants are unconditional and totally dependent upon God for fulfillment, they can be expected to have an </a:t>
            </a:r>
            <a:r>
              <a:rPr lang="en-US" sz="2600" b="1" dirty="0">
                <a:solidFill>
                  <a:srgbClr val="0000CC"/>
                </a:solidFill>
              </a:rPr>
              <a:t>ultimate fulfillment </a:t>
            </a:r>
            <a:r>
              <a:rPr lang="en-US" sz="2600" b="1" u="sng" dirty="0">
                <a:solidFill>
                  <a:srgbClr val="0000CC"/>
                </a:solidFill>
              </a:rPr>
              <a:t>in spite of Israel’s disobedience</a:t>
            </a:r>
            <a:r>
              <a:rPr lang="en-US" sz="2600" dirty="0"/>
              <a:t>. </a:t>
            </a:r>
          </a:p>
        </p:txBody>
      </p:sp>
      <p:sp>
        <p:nvSpPr>
          <p:cNvPr id="7" name="TextBox 6">
            <a:extLst>
              <a:ext uri="{FF2B5EF4-FFF2-40B4-BE49-F238E27FC236}">
                <a16:creationId xmlns:a16="http://schemas.microsoft.com/office/drawing/2014/main" id="{48254FD3-FFB1-46EC-8D98-47E8AB845F5E}"/>
              </a:ext>
            </a:extLst>
          </p:cNvPr>
          <p:cNvSpPr txBox="1"/>
          <p:nvPr/>
        </p:nvSpPr>
        <p:spPr>
          <a:xfrm>
            <a:off x="529927" y="1033039"/>
            <a:ext cx="8084147" cy="523220"/>
          </a:xfrm>
          <a:prstGeom prst="rect">
            <a:avLst/>
          </a:prstGeom>
          <a:noFill/>
        </p:spPr>
        <p:txBody>
          <a:bodyPr wrap="square" rtlCol="0">
            <a:spAutoFit/>
          </a:bodyPr>
          <a:lstStyle/>
          <a:p>
            <a:pPr algn="ctr"/>
            <a:r>
              <a:rPr lang="en-US" sz="2800" b="1" dirty="0">
                <a:latin typeface="Calibri" panose="020F0502020204030204" pitchFamily="34" charset="0"/>
              </a:rPr>
              <a:t>Israel’s 4 </a:t>
            </a:r>
            <a:r>
              <a:rPr lang="en-US" sz="2800" b="1" u="sng" dirty="0">
                <a:latin typeface="Calibri" panose="020F0502020204030204" pitchFamily="34" charset="0"/>
              </a:rPr>
              <a:t>Unconditional</a:t>
            </a:r>
            <a:r>
              <a:rPr lang="en-US" sz="2800" b="1" dirty="0">
                <a:latin typeface="Calibri" panose="020F0502020204030204" pitchFamily="34" charset="0"/>
              </a:rPr>
              <a:t> Covenants - 5 Considerations</a:t>
            </a:r>
          </a:p>
        </p:txBody>
      </p:sp>
      <p:sp>
        <p:nvSpPr>
          <p:cNvPr id="5" name="Title 1">
            <a:extLst>
              <a:ext uri="{FF2B5EF4-FFF2-40B4-BE49-F238E27FC236}">
                <a16:creationId xmlns:a16="http://schemas.microsoft.com/office/drawing/2014/main" id="{9E73EC84-D8F7-4D34-82E2-E69642DBD997}"/>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8" name="Picture 7">
            <a:extLst>
              <a:ext uri="{FF2B5EF4-FFF2-40B4-BE49-F238E27FC236}">
                <a16:creationId xmlns:a16="http://schemas.microsoft.com/office/drawing/2014/main" id="{DE50FB06-4E42-45FE-9A1D-E55E1FF2CB69}"/>
              </a:ext>
            </a:extLst>
          </p:cNvPr>
          <p:cNvPicPr>
            <a:picLocks noChangeAspect="1"/>
          </p:cNvPicPr>
          <p:nvPr/>
        </p:nvPicPr>
        <p:blipFill>
          <a:blip r:embed="rId3"/>
          <a:stretch>
            <a:fillRect/>
          </a:stretch>
        </p:blipFill>
        <p:spPr>
          <a:xfrm>
            <a:off x="38500" y="38500"/>
            <a:ext cx="783772" cy="1097280"/>
          </a:xfrm>
          <a:prstGeom prst="rect">
            <a:avLst/>
          </a:prstGeom>
        </p:spPr>
      </p:pic>
    </p:spTree>
    <p:extLst>
      <p:ext uri="{BB962C8B-B14F-4D97-AF65-F5344CB8AC3E}">
        <p14:creationId xmlns:p14="http://schemas.microsoft.com/office/powerpoint/2010/main" val="28790334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E2C450-C17C-4785-9C5F-615CD0378BD7}"/>
              </a:ext>
            </a:extLst>
          </p:cNvPr>
          <p:cNvSpPr/>
          <p:nvPr/>
        </p:nvSpPr>
        <p:spPr>
          <a:xfrm>
            <a:off x="111096" y="1589121"/>
            <a:ext cx="8921809" cy="4801314"/>
          </a:xfrm>
          <a:prstGeom prst="rect">
            <a:avLst/>
          </a:prstGeom>
        </p:spPr>
        <p:txBody>
          <a:bodyPr wrap="square">
            <a:spAutoFit/>
          </a:bodyPr>
          <a:lstStyle/>
          <a:p>
            <a:pPr marL="346075" indent="-346075" algn="just">
              <a:spcAft>
                <a:spcPts val="600"/>
              </a:spcAft>
              <a:buFont typeface="+mj-lt"/>
              <a:buAutoNum type="arabicPeriod" startAt="4"/>
            </a:pPr>
            <a:r>
              <a:rPr lang="en-US" sz="2600" dirty="0"/>
              <a:t>These covenants were made with a specific people: </a:t>
            </a:r>
            <a:r>
              <a:rPr lang="en-US" sz="2600" b="1" dirty="0">
                <a:solidFill>
                  <a:srgbClr val="0000CC"/>
                </a:solidFill>
              </a:rPr>
              <a:t>Israel</a:t>
            </a:r>
            <a:r>
              <a:rPr lang="en-US" sz="2600" dirty="0"/>
              <a:t>. This is brought out by Paul in Romans 9:4, which clearly points out that these covenants were made with the covenanted people and are Israel’s possession (cf. Eph. 2:11-12).</a:t>
            </a:r>
          </a:p>
          <a:p>
            <a:pPr marL="341313" indent="-341313" algn="just">
              <a:spcAft>
                <a:spcPts val="600"/>
              </a:spcAft>
              <a:buFont typeface="+mj-lt"/>
              <a:buAutoNum type="arabicPeriod" startAt="4"/>
            </a:pPr>
            <a:r>
              <a:rPr lang="en-US" sz="2600" dirty="0"/>
              <a:t>While a covenant is made at a specific point of time, not all of the provisions go immediately into effect. At the time a covenant is signed or sealed, three things happen: </a:t>
            </a:r>
          </a:p>
          <a:p>
            <a:pPr marL="914400" lvl="1" indent="-457200" algn="just">
              <a:spcAft>
                <a:spcPts val="400"/>
              </a:spcAft>
              <a:buFont typeface="Arial" panose="020B0604020202020204" pitchFamily="34" charset="0"/>
              <a:buChar char="•"/>
            </a:pPr>
            <a:r>
              <a:rPr lang="en-US" sz="2600" b="1" dirty="0">
                <a:solidFill>
                  <a:srgbClr val="0000CC"/>
                </a:solidFill>
              </a:rPr>
              <a:t>some do go </a:t>
            </a:r>
            <a:r>
              <a:rPr lang="en-US" sz="2600" b="1" u="sng" dirty="0">
                <a:solidFill>
                  <a:srgbClr val="0000CC"/>
                </a:solidFill>
              </a:rPr>
              <a:t>immediately</a:t>
            </a:r>
            <a:r>
              <a:rPr lang="en-US" sz="2600" b="1" dirty="0">
                <a:solidFill>
                  <a:srgbClr val="0000CC"/>
                </a:solidFill>
              </a:rPr>
              <a:t> into effect; </a:t>
            </a:r>
          </a:p>
          <a:p>
            <a:pPr marL="914400" lvl="1" indent="-457200" algn="just">
              <a:spcAft>
                <a:spcPts val="400"/>
              </a:spcAft>
              <a:buFont typeface="Arial" panose="020B0604020202020204" pitchFamily="34" charset="0"/>
              <a:buChar char="•"/>
            </a:pPr>
            <a:r>
              <a:rPr lang="en-US" sz="2600" b="1" dirty="0">
                <a:solidFill>
                  <a:srgbClr val="0000CC"/>
                </a:solidFill>
              </a:rPr>
              <a:t>some go into effect </a:t>
            </a:r>
            <a:r>
              <a:rPr lang="en-US" sz="2600" b="1" u="sng" dirty="0">
                <a:solidFill>
                  <a:srgbClr val="0000CC"/>
                </a:solidFill>
              </a:rPr>
              <a:t>in the near future</a:t>
            </a:r>
            <a:r>
              <a:rPr lang="en-US" sz="2600" b="1" dirty="0">
                <a:solidFill>
                  <a:srgbClr val="0000CC"/>
                </a:solidFill>
              </a:rPr>
              <a:t>; and </a:t>
            </a:r>
          </a:p>
          <a:p>
            <a:pPr marL="914400" lvl="1" indent="-457200" algn="just">
              <a:spcAft>
                <a:spcPts val="400"/>
              </a:spcAft>
              <a:buFont typeface="Arial" panose="020B0604020202020204" pitchFamily="34" charset="0"/>
              <a:buChar char="•"/>
            </a:pPr>
            <a:r>
              <a:rPr lang="en-US" sz="2600" b="1" dirty="0">
                <a:solidFill>
                  <a:srgbClr val="0000CC"/>
                </a:solidFill>
              </a:rPr>
              <a:t>some go into effect </a:t>
            </a:r>
            <a:r>
              <a:rPr lang="en-US" sz="2600" b="1" u="sng" dirty="0">
                <a:solidFill>
                  <a:srgbClr val="0000CC"/>
                </a:solidFill>
              </a:rPr>
              <a:t>only in the distant or prophetic future</a:t>
            </a:r>
            <a:r>
              <a:rPr lang="en-US" sz="2600" dirty="0"/>
              <a:t>.</a:t>
            </a:r>
          </a:p>
        </p:txBody>
      </p:sp>
      <p:sp>
        <p:nvSpPr>
          <p:cNvPr id="3" name="Rectangle 2">
            <a:extLst>
              <a:ext uri="{FF2B5EF4-FFF2-40B4-BE49-F238E27FC236}">
                <a16:creationId xmlns:a16="http://schemas.microsoft.com/office/drawing/2014/main" id="{C9DA9DA9-7FB6-4CF2-9D09-B7D5BB999213}"/>
              </a:ext>
            </a:extLst>
          </p:cNvPr>
          <p:cNvSpPr/>
          <p:nvPr/>
        </p:nvSpPr>
        <p:spPr>
          <a:xfrm>
            <a:off x="1578836" y="6315955"/>
            <a:ext cx="5986329" cy="523220"/>
          </a:xfrm>
          <a:prstGeom prst="rect">
            <a:avLst/>
          </a:prstGeom>
        </p:spPr>
        <p:txBody>
          <a:bodyPr wrap="square">
            <a:spAutoFit/>
          </a:bodyPr>
          <a:lstStyle/>
          <a:p>
            <a:pPr algn="ctr"/>
            <a:r>
              <a:rPr lang="en-US" sz="1400" dirty="0"/>
              <a:t>Fruchtenbaum, A. G. (1994). Israelology: The Missing Link in Systematic Theology (Rev. ed., p. 571-572). Tustin, CA: Ariel Ministries.</a:t>
            </a:r>
          </a:p>
        </p:txBody>
      </p:sp>
      <p:sp>
        <p:nvSpPr>
          <p:cNvPr id="9" name="TextBox 8">
            <a:extLst>
              <a:ext uri="{FF2B5EF4-FFF2-40B4-BE49-F238E27FC236}">
                <a16:creationId xmlns:a16="http://schemas.microsoft.com/office/drawing/2014/main" id="{591C3489-9473-40B7-97E9-31EE8E7A6334}"/>
              </a:ext>
            </a:extLst>
          </p:cNvPr>
          <p:cNvSpPr txBox="1"/>
          <p:nvPr/>
        </p:nvSpPr>
        <p:spPr>
          <a:xfrm>
            <a:off x="553494" y="1033039"/>
            <a:ext cx="8037013" cy="523220"/>
          </a:xfrm>
          <a:prstGeom prst="rect">
            <a:avLst/>
          </a:prstGeom>
          <a:noFill/>
        </p:spPr>
        <p:txBody>
          <a:bodyPr wrap="square" rtlCol="0">
            <a:spAutoFit/>
          </a:bodyPr>
          <a:lstStyle/>
          <a:p>
            <a:pPr algn="ctr"/>
            <a:r>
              <a:rPr lang="en-US" sz="2800" b="1" dirty="0">
                <a:latin typeface="Calibri" panose="020F0502020204030204" pitchFamily="34" charset="0"/>
              </a:rPr>
              <a:t>Israel’s 4 </a:t>
            </a:r>
            <a:r>
              <a:rPr lang="en-US" sz="2800" b="1" u="sng" dirty="0">
                <a:latin typeface="Calibri" panose="020F0502020204030204" pitchFamily="34" charset="0"/>
              </a:rPr>
              <a:t>Unconditional</a:t>
            </a:r>
            <a:r>
              <a:rPr lang="en-US" sz="2800" b="1" dirty="0">
                <a:latin typeface="Calibri" panose="020F0502020204030204" pitchFamily="34" charset="0"/>
              </a:rPr>
              <a:t> Covenants - 5 Considerations</a:t>
            </a:r>
          </a:p>
        </p:txBody>
      </p:sp>
      <p:sp>
        <p:nvSpPr>
          <p:cNvPr id="7" name="Title 1">
            <a:extLst>
              <a:ext uri="{FF2B5EF4-FFF2-40B4-BE49-F238E27FC236}">
                <a16:creationId xmlns:a16="http://schemas.microsoft.com/office/drawing/2014/main" id="{AAB99712-18B3-44AD-9512-21D7992DE908}"/>
              </a:ext>
            </a:extLst>
          </p:cNvPr>
          <p:cNvSpPr txBox="1">
            <a:spLocks/>
          </p:cNvSpPr>
          <p:nvPr/>
        </p:nvSpPr>
        <p:spPr>
          <a:xfrm>
            <a:off x="1143000" y="199414"/>
            <a:ext cx="6858000" cy="97136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8" name="Picture 7">
            <a:extLst>
              <a:ext uri="{FF2B5EF4-FFF2-40B4-BE49-F238E27FC236}">
                <a16:creationId xmlns:a16="http://schemas.microsoft.com/office/drawing/2014/main" id="{A56CE2BF-16C0-4DE5-B634-32251393EB1D}"/>
              </a:ext>
            </a:extLst>
          </p:cNvPr>
          <p:cNvPicPr>
            <a:picLocks noChangeAspect="1"/>
          </p:cNvPicPr>
          <p:nvPr/>
        </p:nvPicPr>
        <p:blipFill>
          <a:blip r:embed="rId3"/>
          <a:stretch>
            <a:fillRect/>
          </a:stretch>
        </p:blipFill>
        <p:spPr>
          <a:xfrm>
            <a:off x="38500" y="38500"/>
            <a:ext cx="783772" cy="1097280"/>
          </a:xfrm>
          <a:prstGeom prst="rect">
            <a:avLst/>
          </a:prstGeom>
        </p:spPr>
      </p:pic>
    </p:spTree>
    <p:extLst>
      <p:ext uri="{BB962C8B-B14F-4D97-AF65-F5344CB8AC3E}">
        <p14:creationId xmlns:p14="http://schemas.microsoft.com/office/powerpoint/2010/main" val="295423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4" indent="-461963" algn="l">
              <a:lnSpc>
                <a:spcPct val="100000"/>
              </a:lnSpc>
              <a:spcBef>
                <a:spcPts val="0"/>
              </a:spcBef>
              <a:spcAft>
                <a:spcPts val="1200"/>
              </a:spcAft>
              <a:buFont typeface="+mj-lt"/>
              <a:buAutoNum type="arabicPeriod" startAt="4"/>
            </a:pPr>
            <a:r>
              <a:rPr lang="en-US" sz="2800" b="1" dirty="0">
                <a:solidFill>
                  <a:srgbClr val="0000CC"/>
                </a:solidFill>
              </a:rPr>
              <a:t>Positive Contributions of the Reformers </a:t>
            </a:r>
          </a:p>
          <a:p>
            <a:pPr marL="914400" lvl="1" indent="-452438" algn="l">
              <a:lnSpc>
                <a:spcPct val="100000"/>
              </a:lnSpc>
              <a:spcBef>
                <a:spcPts val="0"/>
              </a:spcBef>
              <a:spcAft>
                <a:spcPts val="1200"/>
              </a:spcAft>
              <a:buFont typeface="Arial" panose="020B0604020202020204" pitchFamily="34" charset="0"/>
              <a:buChar char="•"/>
            </a:pPr>
            <a:r>
              <a:rPr lang="en-US" sz="2800" dirty="0"/>
              <a:t>Emphasis on </a:t>
            </a:r>
            <a:r>
              <a:rPr lang="en-US" sz="2800" b="1" dirty="0">
                <a:solidFill>
                  <a:srgbClr val="0000CC"/>
                </a:solidFill>
              </a:rPr>
              <a:t>“</a:t>
            </a:r>
            <a:r>
              <a:rPr lang="en-US" sz="2800" b="1" u="sng" dirty="0">
                <a:solidFill>
                  <a:srgbClr val="0000CC"/>
                </a:solidFill>
              </a:rPr>
              <a:t>literal</a:t>
            </a:r>
            <a:r>
              <a:rPr lang="en-US" sz="2800" b="1" dirty="0">
                <a:solidFill>
                  <a:srgbClr val="0000CC"/>
                </a:solidFill>
              </a:rPr>
              <a:t>”</a:t>
            </a:r>
            <a:r>
              <a:rPr lang="en-US" sz="2800" dirty="0"/>
              <a:t> interpretation</a:t>
            </a:r>
          </a:p>
          <a:p>
            <a:pPr marL="914400" lvl="1" indent="-452438" algn="l">
              <a:lnSpc>
                <a:spcPct val="100000"/>
              </a:lnSpc>
              <a:spcBef>
                <a:spcPts val="0"/>
              </a:spcBef>
              <a:spcAft>
                <a:spcPts val="1200"/>
              </a:spcAft>
              <a:buFont typeface="Arial" panose="020B0604020202020204" pitchFamily="34" charset="0"/>
              <a:buChar char="•"/>
            </a:pPr>
            <a:r>
              <a:rPr lang="en-US" sz="2800" dirty="0"/>
              <a:t>Denunciation of </a:t>
            </a:r>
            <a:r>
              <a:rPr lang="en-US" sz="2800" b="1" dirty="0">
                <a:solidFill>
                  <a:srgbClr val="0000CC"/>
                </a:solidFill>
              </a:rPr>
              <a:t>“</a:t>
            </a:r>
            <a:r>
              <a:rPr lang="en-US" sz="2800" b="1" u="sng" dirty="0">
                <a:solidFill>
                  <a:srgbClr val="0000CC"/>
                </a:solidFill>
              </a:rPr>
              <a:t>Allegorization</a:t>
            </a:r>
            <a:r>
              <a:rPr lang="en-US" sz="2800" b="1" dirty="0">
                <a:solidFill>
                  <a:srgbClr val="0000CC"/>
                </a:solidFill>
              </a:rPr>
              <a:t>”</a:t>
            </a:r>
          </a:p>
          <a:p>
            <a:pPr marL="914400" lvl="1" indent="-452438" algn="l">
              <a:lnSpc>
                <a:spcPct val="100000"/>
              </a:lnSpc>
              <a:spcBef>
                <a:spcPts val="0"/>
              </a:spcBef>
              <a:spcAft>
                <a:spcPts val="1200"/>
              </a:spcAft>
              <a:buFont typeface="Arial" panose="020B0604020202020204" pitchFamily="34" charset="0"/>
              <a:buChar char="•"/>
            </a:pPr>
            <a:r>
              <a:rPr lang="en-US" sz="2800" dirty="0"/>
              <a:t>Retrieved </a:t>
            </a:r>
            <a:r>
              <a:rPr lang="en-US" sz="2800" b="1" dirty="0">
                <a:solidFill>
                  <a:srgbClr val="0000CC"/>
                </a:solidFill>
              </a:rPr>
              <a:t>“</a:t>
            </a:r>
            <a:r>
              <a:rPr lang="en-US" sz="2800" b="1" u="sng" dirty="0">
                <a:solidFill>
                  <a:srgbClr val="0000CC"/>
                </a:solidFill>
              </a:rPr>
              <a:t>key doctrines</a:t>
            </a:r>
            <a:r>
              <a:rPr lang="en-US" sz="2800" b="1" dirty="0">
                <a:solidFill>
                  <a:srgbClr val="0000CC"/>
                </a:solidFill>
              </a:rPr>
              <a:t>”</a:t>
            </a:r>
            <a:r>
              <a:rPr lang="en-US" sz="2800" dirty="0"/>
              <a:t>: </a:t>
            </a:r>
          </a:p>
          <a:p>
            <a:pPr marL="1376363" lvl="3" indent="-463550" algn="l">
              <a:lnSpc>
                <a:spcPct val="100000"/>
              </a:lnSpc>
              <a:spcBef>
                <a:spcPts val="0"/>
              </a:spcBef>
              <a:spcAft>
                <a:spcPts val="600"/>
              </a:spcAft>
              <a:buFont typeface="Courier New" panose="02070309020205020404" pitchFamily="49" charset="0"/>
              <a:buChar char="-"/>
            </a:pPr>
            <a:r>
              <a:rPr lang="en-US" sz="2600" dirty="0"/>
              <a:t>The “Five </a:t>
            </a:r>
            <a:r>
              <a:rPr lang="en-US" sz="2600" dirty="0" err="1"/>
              <a:t>Solas</a:t>
            </a:r>
            <a:r>
              <a:rPr lang="en-US" sz="2600" dirty="0"/>
              <a:t>”</a:t>
            </a:r>
          </a:p>
          <a:p>
            <a:pPr marL="1376363" lvl="3" indent="-463550" algn="l">
              <a:lnSpc>
                <a:spcPct val="100000"/>
              </a:lnSpc>
              <a:spcBef>
                <a:spcPts val="0"/>
              </a:spcBef>
              <a:spcAft>
                <a:spcPts val="600"/>
              </a:spcAft>
              <a:buFont typeface="Courier New" panose="02070309020205020404" pitchFamily="49" charset="0"/>
              <a:buChar char="-"/>
            </a:pPr>
            <a:r>
              <a:rPr lang="en-US" sz="2600" dirty="0"/>
              <a:t>The “Priesthood of all believers”</a:t>
            </a:r>
          </a:p>
          <a:p>
            <a:pPr marL="914400" lvl="1" indent="-452438" algn="l">
              <a:lnSpc>
                <a:spcPct val="100000"/>
              </a:lnSpc>
              <a:spcBef>
                <a:spcPts val="0"/>
              </a:spcBef>
              <a:spcAft>
                <a:spcPts val="1200"/>
              </a:spcAft>
              <a:buFont typeface="Arial" panose="020B0604020202020204" pitchFamily="34" charset="0"/>
              <a:buChar char="•"/>
            </a:pPr>
            <a:r>
              <a:rPr lang="en-US" sz="2800" dirty="0"/>
              <a:t>Rejection of </a:t>
            </a:r>
            <a:r>
              <a:rPr lang="en-US" sz="2800" b="1" dirty="0">
                <a:solidFill>
                  <a:srgbClr val="0000CC"/>
                </a:solidFill>
              </a:rPr>
              <a:t>“</a:t>
            </a:r>
            <a:r>
              <a:rPr lang="en-US" sz="2800" b="1" u="sng" dirty="0">
                <a:solidFill>
                  <a:srgbClr val="0000CC"/>
                </a:solidFill>
              </a:rPr>
              <a:t>Roman Church Tradition</a:t>
            </a:r>
            <a:r>
              <a:rPr lang="en-US" sz="2800" b="1" dirty="0">
                <a:solidFill>
                  <a:srgbClr val="0000CC"/>
                </a:solidFill>
              </a:rPr>
              <a:t>”</a:t>
            </a:r>
            <a:r>
              <a:rPr lang="en-US" sz="2800" dirty="0"/>
              <a:t> as a guide</a:t>
            </a:r>
          </a:p>
          <a:p>
            <a:pPr marL="914400" lvl="1" indent="-452438" algn="l">
              <a:lnSpc>
                <a:spcPct val="100000"/>
              </a:lnSpc>
              <a:spcBef>
                <a:spcPts val="0"/>
              </a:spcBef>
              <a:spcAft>
                <a:spcPts val="1200"/>
              </a:spcAft>
              <a:buFont typeface="Arial" panose="020B0604020202020204" pitchFamily="34" charset="0"/>
              <a:buChar char="•"/>
            </a:pPr>
            <a:r>
              <a:rPr lang="en-US" sz="2800" dirty="0"/>
              <a:t>Rejected </a:t>
            </a:r>
            <a:r>
              <a:rPr lang="en-US" sz="2800" b="1" dirty="0">
                <a:solidFill>
                  <a:srgbClr val="0000CC"/>
                </a:solidFill>
              </a:rPr>
              <a:t>“</a:t>
            </a:r>
            <a:r>
              <a:rPr lang="en-US" sz="2800" b="1" u="sng" dirty="0">
                <a:solidFill>
                  <a:srgbClr val="0000CC"/>
                </a:solidFill>
              </a:rPr>
              <a:t>celibacy of the priesthood</a:t>
            </a:r>
            <a:r>
              <a:rPr lang="en-US" sz="2800" b="1" dirty="0">
                <a:solidFill>
                  <a:srgbClr val="0000CC"/>
                </a:solidFill>
              </a:rPr>
              <a:t>”</a:t>
            </a:r>
          </a:p>
          <a:p>
            <a:pPr marL="914400" lvl="1" indent="-452438" algn="l">
              <a:lnSpc>
                <a:spcPct val="100000"/>
              </a:lnSpc>
              <a:spcBef>
                <a:spcPts val="0"/>
              </a:spcBef>
              <a:spcAft>
                <a:spcPts val="1200"/>
              </a:spcAft>
              <a:buFont typeface="Arial" panose="020B0604020202020204" pitchFamily="34" charset="0"/>
              <a:buChar char="•"/>
            </a:pPr>
            <a:endParaRPr lang="en-US" sz="2600" dirty="0"/>
          </a:p>
        </p:txBody>
      </p:sp>
    </p:spTree>
    <p:extLst>
      <p:ext uri="{BB962C8B-B14F-4D97-AF65-F5344CB8AC3E}">
        <p14:creationId xmlns:p14="http://schemas.microsoft.com/office/powerpoint/2010/main" val="20095399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132522769"/>
              </p:ext>
            </p:extLst>
          </p:nvPr>
        </p:nvGraphicFramePr>
        <p:xfrm>
          <a:off x="326496" y="1390930"/>
          <a:ext cx="8491007" cy="5341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22F033-A078-4ED1-920F-77DCA805378C}"/>
              </a:ext>
            </a:extLst>
          </p:cNvPr>
          <p:cNvSpPr txBox="1"/>
          <p:nvPr/>
        </p:nvSpPr>
        <p:spPr>
          <a:xfrm>
            <a:off x="901582" y="844053"/>
            <a:ext cx="7340837" cy="523220"/>
          </a:xfrm>
          <a:prstGeom prst="rect">
            <a:avLst/>
          </a:prstGeom>
          <a:noFill/>
        </p:spPr>
        <p:txBody>
          <a:bodyPr wrap="square" rtlCol="0">
            <a:spAutoFit/>
          </a:bodyPr>
          <a:lstStyle/>
          <a:p>
            <a:pPr algn="ctr"/>
            <a:r>
              <a:rPr lang="en-US" sz="2800" b="1" dirty="0">
                <a:solidFill>
                  <a:srgbClr val="C00000"/>
                </a:solidFill>
                <a:latin typeface="Calibri" panose="020F0502020204030204" pitchFamily="34" charset="0"/>
              </a:rPr>
              <a:t>Edenic Covenant (Gen 1:28-30; 2:15-17; Hos 6:7)</a:t>
            </a:r>
          </a:p>
        </p:txBody>
      </p:sp>
      <p:sp>
        <p:nvSpPr>
          <p:cNvPr id="7" name="Title 1">
            <a:extLst>
              <a:ext uri="{FF2B5EF4-FFF2-40B4-BE49-F238E27FC236}">
                <a16:creationId xmlns:a16="http://schemas.microsoft.com/office/drawing/2014/main" id="{A49B0F05-8048-4B31-A63C-623A6FB1E64F}"/>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2407155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649326232"/>
              </p:ext>
            </p:extLst>
          </p:nvPr>
        </p:nvGraphicFramePr>
        <p:xfrm>
          <a:off x="288616" y="1441378"/>
          <a:ext cx="8566766" cy="505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876245" y="820396"/>
            <a:ext cx="5391509" cy="523220"/>
          </a:xfrm>
          <a:prstGeom prst="rect">
            <a:avLst/>
          </a:prstGeom>
          <a:noFill/>
        </p:spPr>
        <p:txBody>
          <a:bodyPr wrap="square" rtlCol="0">
            <a:spAutoFit/>
          </a:bodyPr>
          <a:lstStyle/>
          <a:p>
            <a:pPr algn="ctr"/>
            <a:r>
              <a:rPr lang="en-US" sz="2800" b="1" dirty="0" err="1">
                <a:solidFill>
                  <a:srgbClr val="008000"/>
                </a:solidFill>
                <a:latin typeface="Calibri" panose="020F0502020204030204" pitchFamily="34" charset="0"/>
              </a:rPr>
              <a:t>Adamic</a:t>
            </a:r>
            <a:r>
              <a:rPr lang="en-US" sz="2800" b="1" dirty="0">
                <a:solidFill>
                  <a:srgbClr val="008000"/>
                </a:solidFill>
                <a:latin typeface="Calibri" panose="020F0502020204030204" pitchFamily="34" charset="0"/>
              </a:rPr>
              <a:t> Covenant (Gen 3:14 – 3:21)</a:t>
            </a:r>
          </a:p>
        </p:txBody>
      </p:sp>
      <p:sp>
        <p:nvSpPr>
          <p:cNvPr id="7" name="Title 1">
            <a:extLst>
              <a:ext uri="{FF2B5EF4-FFF2-40B4-BE49-F238E27FC236}">
                <a16:creationId xmlns:a16="http://schemas.microsoft.com/office/drawing/2014/main" id="{AC6A82CE-0769-4A7A-8B18-FAD4092D7B33}"/>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4069967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786664118"/>
              </p:ext>
            </p:extLst>
          </p:nvPr>
        </p:nvGraphicFramePr>
        <p:xfrm>
          <a:off x="200882" y="1341630"/>
          <a:ext cx="8742236" cy="505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1609725" y="818410"/>
            <a:ext cx="5924550" cy="523220"/>
          </a:xfrm>
          <a:prstGeom prst="rect">
            <a:avLst/>
          </a:prstGeom>
          <a:noFill/>
        </p:spPr>
        <p:txBody>
          <a:bodyPr wrap="square" rtlCol="0">
            <a:spAutoFit/>
          </a:bodyPr>
          <a:lstStyle/>
          <a:p>
            <a:pPr algn="ctr"/>
            <a:r>
              <a:rPr lang="en-US" sz="2800" b="1" dirty="0" err="1">
                <a:solidFill>
                  <a:srgbClr val="008000"/>
                </a:solidFill>
                <a:latin typeface="Calibri" panose="020F0502020204030204" pitchFamily="34" charset="0"/>
              </a:rPr>
              <a:t>Noahic</a:t>
            </a:r>
            <a:r>
              <a:rPr lang="en-US" sz="2800" b="1" dirty="0">
                <a:solidFill>
                  <a:srgbClr val="008000"/>
                </a:solidFill>
                <a:latin typeface="Calibri" panose="020F0502020204030204" pitchFamily="34" charset="0"/>
              </a:rPr>
              <a:t> Covenant (Genesis 8:20 – 9:17)</a:t>
            </a:r>
          </a:p>
        </p:txBody>
      </p:sp>
      <p:sp>
        <p:nvSpPr>
          <p:cNvPr id="5" name="Title 1">
            <a:extLst>
              <a:ext uri="{FF2B5EF4-FFF2-40B4-BE49-F238E27FC236}">
                <a16:creationId xmlns:a16="http://schemas.microsoft.com/office/drawing/2014/main" id="{C3E881AB-0F30-498C-956C-78B1D811A09A}"/>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902518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782794352"/>
              </p:ext>
            </p:extLst>
          </p:nvPr>
        </p:nvGraphicFramePr>
        <p:xfrm>
          <a:off x="139337" y="1439397"/>
          <a:ext cx="8865325" cy="378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8E7817E-557F-4D7A-A0CD-69EC772407CD}"/>
              </a:ext>
            </a:extLst>
          </p:cNvPr>
          <p:cNvSpPr txBox="1"/>
          <p:nvPr/>
        </p:nvSpPr>
        <p:spPr>
          <a:xfrm>
            <a:off x="1609725" y="818415"/>
            <a:ext cx="5924550" cy="523220"/>
          </a:xfrm>
          <a:prstGeom prst="rect">
            <a:avLst/>
          </a:prstGeom>
          <a:noFill/>
        </p:spPr>
        <p:txBody>
          <a:bodyPr wrap="square" rtlCol="0">
            <a:spAutoFit/>
          </a:bodyPr>
          <a:lstStyle/>
          <a:p>
            <a:pPr algn="ctr"/>
            <a:r>
              <a:rPr lang="en-US" sz="2800" b="1" dirty="0">
                <a:solidFill>
                  <a:srgbClr val="6600CC"/>
                </a:solidFill>
                <a:latin typeface="Calibri" panose="020F0502020204030204" pitchFamily="34" charset="0"/>
              </a:rPr>
              <a:t>Abrahamic Covenant (Genesis 12:1-3)</a:t>
            </a:r>
          </a:p>
        </p:txBody>
      </p:sp>
      <p:sp>
        <p:nvSpPr>
          <p:cNvPr id="5" name="Title 1">
            <a:extLst>
              <a:ext uri="{FF2B5EF4-FFF2-40B4-BE49-F238E27FC236}">
                <a16:creationId xmlns:a16="http://schemas.microsoft.com/office/drawing/2014/main" id="{9AB40670-0A89-4AF0-A677-54E03EB993A6}"/>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1420293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720D71D-9062-4818-AF05-5074F89A5557}"/>
              </a:ext>
            </a:extLst>
          </p:cNvPr>
          <p:cNvGraphicFramePr>
            <a:graphicFrameLocks noGrp="1"/>
          </p:cNvGraphicFramePr>
          <p:nvPr>
            <p:extLst>
              <p:ext uri="{D42A27DB-BD31-4B8C-83A1-F6EECF244321}">
                <p14:modId xmlns:p14="http://schemas.microsoft.com/office/powerpoint/2010/main" val="2325651186"/>
              </p:ext>
            </p:extLst>
          </p:nvPr>
        </p:nvGraphicFramePr>
        <p:xfrm>
          <a:off x="66855" y="1396693"/>
          <a:ext cx="9010290" cy="5278120"/>
        </p:xfrm>
        <a:graphic>
          <a:graphicData uri="http://schemas.openxmlformats.org/drawingml/2006/table">
            <a:tbl>
              <a:tblPr firstRow="1" bandRow="1">
                <a:tableStyleId>{5C22544A-7EE6-4342-B048-85BDC9FD1C3A}</a:tableStyleId>
              </a:tblPr>
              <a:tblGrid>
                <a:gridCol w="3012187">
                  <a:extLst>
                    <a:ext uri="{9D8B030D-6E8A-4147-A177-3AD203B41FA5}">
                      <a16:colId xmlns:a16="http://schemas.microsoft.com/office/drawing/2014/main" val="4219911922"/>
                    </a:ext>
                  </a:extLst>
                </a:gridCol>
                <a:gridCol w="2994673">
                  <a:extLst>
                    <a:ext uri="{9D8B030D-6E8A-4147-A177-3AD203B41FA5}">
                      <a16:colId xmlns:a16="http://schemas.microsoft.com/office/drawing/2014/main" val="1950124192"/>
                    </a:ext>
                  </a:extLst>
                </a:gridCol>
                <a:gridCol w="3003430">
                  <a:extLst>
                    <a:ext uri="{9D8B030D-6E8A-4147-A177-3AD203B41FA5}">
                      <a16:colId xmlns:a16="http://schemas.microsoft.com/office/drawing/2014/main" val="4201373820"/>
                    </a:ext>
                  </a:extLst>
                </a:gridCol>
              </a:tblGrid>
              <a:tr h="370840">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400" b="1" dirty="0"/>
                        <a:t>Fourteen Provisions of the Abrahamic Covenant (Genesis 12:1-3)</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18209165"/>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1" dirty="0"/>
                        <a:t>PROMISES TO </a:t>
                      </a:r>
                      <a:r>
                        <a:rPr lang="en-US" sz="2000" b="1" u="sng" dirty="0">
                          <a:solidFill>
                            <a:srgbClr val="0000CC"/>
                          </a:solidFill>
                        </a:rPr>
                        <a:t>ISRAEL</a:t>
                      </a:r>
                    </a:p>
                  </a:txBody>
                  <a:tcPr/>
                </a:tc>
                <a:tc>
                  <a:txBody>
                    <a:bodyPr/>
                    <a:lstStyle/>
                    <a:p>
                      <a:pPr algn="ctr"/>
                      <a:r>
                        <a:rPr lang="en-US" sz="2000" b="1" dirty="0"/>
                        <a:t>PROMISES TO </a:t>
                      </a:r>
                      <a:r>
                        <a:rPr lang="en-US" sz="2000" b="1" u="sng" dirty="0">
                          <a:solidFill>
                            <a:srgbClr val="C00000"/>
                          </a:solidFill>
                        </a:rPr>
                        <a:t>GENTILES</a:t>
                      </a:r>
                    </a:p>
                  </a:txBody>
                  <a:tcPr/>
                </a:tc>
                <a:tc>
                  <a:txBody>
                    <a:bodyPr/>
                    <a:lstStyle/>
                    <a:p>
                      <a:pPr algn="ctr"/>
                      <a:r>
                        <a:rPr lang="en-US" sz="2000" b="1" dirty="0"/>
                        <a:t>PROMISES TO </a:t>
                      </a:r>
                      <a:r>
                        <a:rPr lang="en-US" sz="2000" b="1" u="sng" dirty="0">
                          <a:solidFill>
                            <a:srgbClr val="008000"/>
                          </a:solidFill>
                        </a:rPr>
                        <a:t>ABRAHAM</a:t>
                      </a:r>
                    </a:p>
                  </a:txBody>
                  <a:tcPr/>
                </a:tc>
                <a:extLst>
                  <a:ext uri="{0D108BD9-81ED-4DB2-BD59-A6C34878D82A}">
                    <a16:rowId xmlns:a16="http://schemas.microsoft.com/office/drawing/2014/main" val="2875618830"/>
                  </a:ext>
                </a:extLst>
              </a:tr>
              <a:tr h="370840">
                <a:tc>
                  <a:txBody>
                    <a:bodyPr/>
                    <a:lstStyle/>
                    <a:p>
                      <a:pPr marL="341313" indent="-341313" algn="l">
                        <a:buFont typeface="+mj-lt"/>
                        <a:buAutoNum type="arabicParenR"/>
                      </a:pPr>
                      <a:r>
                        <a:rPr lang="en-US" sz="2000" dirty="0"/>
                        <a:t>Become a great nation</a:t>
                      </a:r>
                    </a:p>
                    <a:p>
                      <a:pPr marL="341313" indent="-341313" algn="l">
                        <a:buFont typeface="+mj-lt"/>
                        <a:buAutoNum type="arabicParenR"/>
                      </a:pPr>
                      <a:r>
                        <a:rPr lang="en-US" sz="2000" dirty="0"/>
                        <a:t>Become innumerable</a:t>
                      </a:r>
                    </a:p>
                    <a:p>
                      <a:pPr marL="341313" indent="-341313" algn="l">
                        <a:buFont typeface="+mj-lt"/>
                        <a:buAutoNum type="arabicParenR"/>
                      </a:pPr>
                      <a:r>
                        <a:rPr lang="en-US" sz="2000" dirty="0"/>
                        <a:t>Possess the Promised Land</a:t>
                      </a:r>
                    </a:p>
                    <a:p>
                      <a:pPr marL="341313" indent="-341313" algn="l">
                        <a:buFont typeface="+mj-lt"/>
                        <a:buAutoNum type="arabicParenR"/>
                      </a:pPr>
                      <a:r>
                        <a:rPr lang="en-US" sz="2000" dirty="0"/>
                        <a:t>Victory over enemies</a:t>
                      </a:r>
                    </a:p>
                  </a:txBody>
                  <a:tcPr/>
                </a:tc>
                <a:tc>
                  <a:txBody>
                    <a:bodyPr/>
                    <a:lstStyle/>
                    <a:p>
                      <a:pPr marL="341313" indent="-341313" algn="l" defTabSz="685800" rtl="0" eaLnBrk="1" latinLnBrk="0" hangingPunct="1">
                        <a:buFont typeface="+mj-lt"/>
                        <a:buAutoNum type="arabicParenR" startAt="5"/>
                      </a:pPr>
                      <a:r>
                        <a:rPr lang="en-US" sz="2000" kern="1200" dirty="0">
                          <a:solidFill>
                            <a:schemeClr val="dk1"/>
                          </a:solidFill>
                          <a:latin typeface="+mn-lt"/>
                          <a:ea typeface="+mn-ea"/>
                          <a:cs typeface="+mn-cs"/>
                        </a:rPr>
                        <a:t>Blessings for blessing Israel</a:t>
                      </a:r>
                    </a:p>
                    <a:p>
                      <a:pPr marL="341313" indent="-341313" algn="l" defTabSz="685800" rtl="0" eaLnBrk="1" latinLnBrk="0" hangingPunct="1">
                        <a:buFont typeface="+mj-lt"/>
                        <a:buAutoNum type="arabicParenR" startAt="5"/>
                      </a:pPr>
                      <a:r>
                        <a:rPr lang="en-US" sz="2000" kern="1200" dirty="0">
                          <a:solidFill>
                            <a:schemeClr val="dk1"/>
                          </a:solidFill>
                          <a:latin typeface="+mn-lt"/>
                          <a:ea typeface="+mn-ea"/>
                          <a:cs typeface="+mn-cs"/>
                        </a:rPr>
                        <a:t>Cursing's for cursing Israel</a:t>
                      </a:r>
                    </a:p>
                    <a:p>
                      <a:pPr marL="341313" indent="-341313" algn="l" defTabSz="685800" rtl="0" eaLnBrk="1" latinLnBrk="0" hangingPunct="1">
                        <a:buFont typeface="+mj-lt"/>
                        <a:buAutoNum type="arabicParenR" startAt="5"/>
                      </a:pPr>
                      <a:r>
                        <a:rPr lang="en-US" sz="2000" kern="1200" dirty="0">
                          <a:solidFill>
                            <a:schemeClr val="dk1"/>
                          </a:solidFill>
                          <a:latin typeface="+mn-lt"/>
                          <a:ea typeface="+mn-ea"/>
                          <a:cs typeface="+mn-cs"/>
                        </a:rPr>
                        <a:t>Spiritual blessings through the seed of Abraham (Messiah)</a:t>
                      </a:r>
                    </a:p>
                  </a:txBody>
                  <a:tcPr/>
                </a:tc>
                <a:tc>
                  <a:txBody>
                    <a:bodyPr/>
                    <a:lstStyle/>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Father of great nation (Israel)</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Possess the Promised Land</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Father of other nations</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Many descendants became kings</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Receive personal blessings</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Be a blessing to others</a:t>
                      </a:r>
                    </a:p>
                    <a:p>
                      <a:pPr marL="457200" indent="-457200" algn="l" defTabSz="685800" rtl="0" eaLnBrk="1" latinLnBrk="0" hangingPunct="1">
                        <a:buFont typeface="+mj-lt"/>
                        <a:buAutoNum type="arabicParenR" startAt="8"/>
                      </a:pPr>
                      <a:r>
                        <a:rPr lang="en-US" sz="2000" kern="1200" dirty="0">
                          <a:solidFill>
                            <a:schemeClr val="dk1"/>
                          </a:solidFill>
                          <a:latin typeface="+mn-lt"/>
                          <a:ea typeface="+mn-ea"/>
                          <a:cs typeface="+mn-cs"/>
                        </a:rPr>
                        <a:t>Name to become great</a:t>
                      </a:r>
                      <a:endParaRPr lang="en-US" sz="2400" kern="1200" dirty="0">
                        <a:solidFill>
                          <a:schemeClr val="dk1"/>
                        </a:solidFill>
                        <a:latin typeface="+mn-lt"/>
                        <a:ea typeface="+mn-ea"/>
                        <a:cs typeface="+mn-cs"/>
                      </a:endParaRPr>
                    </a:p>
                  </a:txBody>
                  <a:tcPr/>
                </a:tc>
                <a:extLst>
                  <a:ext uri="{0D108BD9-81ED-4DB2-BD59-A6C34878D82A}">
                    <a16:rowId xmlns:a16="http://schemas.microsoft.com/office/drawing/2014/main" val="1087978428"/>
                  </a:ext>
                </a:extLst>
              </a:tr>
              <a:tr h="370840">
                <a:tc gridSpan="3">
                  <a:txBody>
                    <a:bodyPr/>
                    <a:lstStyle/>
                    <a:p>
                      <a:pPr marL="0" indent="0" algn="ctr">
                        <a:buFont typeface="+mj-lt"/>
                        <a:buNone/>
                      </a:pPr>
                      <a:r>
                        <a:rPr lang="en-US" sz="1400" dirty="0"/>
                        <a:t>Fruchtenbaum, A. G. (2001). </a:t>
                      </a:r>
                      <a:r>
                        <a:rPr lang="en-US" sz="1400" i="1" dirty="0"/>
                        <a:t>Israelology: The Missing Link in Systematic Theology</a:t>
                      </a:r>
                      <a:r>
                        <a:rPr lang="en-US" sz="1400" dirty="0"/>
                        <a:t>. (p. 575). Tustin, CA: Ariel Ministries.</a:t>
                      </a:r>
                    </a:p>
                  </a:txBody>
                  <a:tcPr/>
                </a:tc>
                <a:tc hMerge="1">
                  <a:txBody>
                    <a:bodyPr/>
                    <a:lstStyle/>
                    <a:p>
                      <a:pPr marL="457200" indent="-457200" algn="l" defTabSz="685800" rtl="0" eaLnBrk="1" latinLnBrk="0" hangingPunct="1">
                        <a:buFont typeface="+mj-lt"/>
                        <a:buAutoNum type="arabicParenR" startAt="5"/>
                      </a:pPr>
                      <a:endParaRPr lang="en-US" sz="2300" kern="1200" dirty="0">
                        <a:solidFill>
                          <a:schemeClr val="dk1"/>
                        </a:solidFill>
                        <a:latin typeface="+mn-lt"/>
                        <a:ea typeface="+mn-ea"/>
                        <a:cs typeface="+mn-cs"/>
                      </a:endParaRPr>
                    </a:p>
                  </a:txBody>
                  <a:tcPr/>
                </a:tc>
                <a:tc hMerge="1">
                  <a:txBody>
                    <a:bodyPr/>
                    <a:lstStyle/>
                    <a:p>
                      <a:pPr marL="457200" indent="-457200" algn="l" defTabSz="685800" rtl="0" eaLnBrk="1" latinLnBrk="0" hangingPunct="1">
                        <a:buFont typeface="+mj-lt"/>
                        <a:buAutoNum type="arabicParenR" startAt="8"/>
                      </a:pPr>
                      <a:endParaRPr lang="en-US" sz="2300" kern="1200" dirty="0">
                        <a:solidFill>
                          <a:schemeClr val="dk1"/>
                        </a:solidFill>
                        <a:latin typeface="+mn-lt"/>
                        <a:ea typeface="+mn-ea"/>
                        <a:cs typeface="+mn-cs"/>
                      </a:endParaRPr>
                    </a:p>
                  </a:txBody>
                  <a:tcPr/>
                </a:tc>
                <a:extLst>
                  <a:ext uri="{0D108BD9-81ED-4DB2-BD59-A6C34878D82A}">
                    <a16:rowId xmlns:a16="http://schemas.microsoft.com/office/drawing/2014/main" val="3924917448"/>
                  </a:ext>
                </a:extLst>
              </a:tr>
            </a:tbl>
          </a:graphicData>
        </a:graphic>
      </p:graphicFrame>
      <p:sp>
        <p:nvSpPr>
          <p:cNvPr id="3" name="TextBox 2">
            <a:extLst>
              <a:ext uri="{FF2B5EF4-FFF2-40B4-BE49-F238E27FC236}">
                <a16:creationId xmlns:a16="http://schemas.microsoft.com/office/drawing/2014/main" id="{6D43989E-0AB2-4D9E-B008-C8C60695C449}"/>
              </a:ext>
            </a:extLst>
          </p:cNvPr>
          <p:cNvSpPr txBox="1"/>
          <p:nvPr/>
        </p:nvSpPr>
        <p:spPr>
          <a:xfrm>
            <a:off x="1704886" y="818415"/>
            <a:ext cx="5734228" cy="523220"/>
          </a:xfrm>
          <a:prstGeom prst="rect">
            <a:avLst/>
          </a:prstGeom>
          <a:noFill/>
        </p:spPr>
        <p:txBody>
          <a:bodyPr wrap="square" rtlCol="0">
            <a:spAutoFit/>
          </a:bodyPr>
          <a:lstStyle/>
          <a:p>
            <a:pPr algn="ctr"/>
            <a:r>
              <a:rPr lang="en-US" sz="2800" b="1" dirty="0">
                <a:solidFill>
                  <a:srgbClr val="6600CC"/>
                </a:solidFill>
                <a:latin typeface="Calibri" panose="020F0502020204030204" pitchFamily="34" charset="0"/>
              </a:rPr>
              <a:t>Abrahamic Covenant (Genesis 12:1-3)</a:t>
            </a:r>
          </a:p>
        </p:txBody>
      </p:sp>
      <p:sp>
        <p:nvSpPr>
          <p:cNvPr id="6" name="Title 1">
            <a:extLst>
              <a:ext uri="{FF2B5EF4-FFF2-40B4-BE49-F238E27FC236}">
                <a16:creationId xmlns:a16="http://schemas.microsoft.com/office/drawing/2014/main" id="{406A25E8-7AB3-4F3C-8B76-241586299E0F}"/>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7" name="Picture 6">
            <a:extLst>
              <a:ext uri="{FF2B5EF4-FFF2-40B4-BE49-F238E27FC236}">
                <a16:creationId xmlns:a16="http://schemas.microsoft.com/office/drawing/2014/main" id="{145D4687-2AB0-42F3-830F-43691A2B32DD}"/>
              </a:ext>
            </a:extLst>
          </p:cNvPr>
          <p:cNvPicPr>
            <a:picLocks noChangeAspect="1"/>
          </p:cNvPicPr>
          <p:nvPr/>
        </p:nvPicPr>
        <p:blipFill>
          <a:blip r:embed="rId3"/>
          <a:stretch>
            <a:fillRect/>
          </a:stretch>
        </p:blipFill>
        <p:spPr>
          <a:xfrm>
            <a:off x="38500" y="38500"/>
            <a:ext cx="783772" cy="1097280"/>
          </a:xfrm>
          <a:prstGeom prst="rect">
            <a:avLst/>
          </a:prstGeom>
        </p:spPr>
      </p:pic>
    </p:spTree>
    <p:extLst>
      <p:ext uri="{BB962C8B-B14F-4D97-AF65-F5344CB8AC3E}">
        <p14:creationId xmlns:p14="http://schemas.microsoft.com/office/powerpoint/2010/main" val="378367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101239-6CB6-4BAE-AEE0-3E132B999ED5}"/>
              </a:ext>
            </a:extLst>
          </p:cNvPr>
          <p:cNvPicPr>
            <a:picLocks noChangeAspect="1"/>
          </p:cNvPicPr>
          <p:nvPr/>
        </p:nvPicPr>
        <p:blipFill>
          <a:blip r:embed="rId3"/>
          <a:stretch>
            <a:fillRect/>
          </a:stretch>
        </p:blipFill>
        <p:spPr>
          <a:xfrm>
            <a:off x="1292377" y="1418603"/>
            <a:ext cx="6559247" cy="5029200"/>
          </a:xfrm>
          <a:prstGeom prst="rect">
            <a:avLst/>
          </a:prstGeom>
        </p:spPr>
      </p:pic>
      <p:sp>
        <p:nvSpPr>
          <p:cNvPr id="6" name="TextBox 5">
            <a:extLst>
              <a:ext uri="{FF2B5EF4-FFF2-40B4-BE49-F238E27FC236}">
                <a16:creationId xmlns:a16="http://schemas.microsoft.com/office/drawing/2014/main" id="{9B4FEEAE-23BB-447E-B35E-D7D2283D15D4}"/>
              </a:ext>
            </a:extLst>
          </p:cNvPr>
          <p:cNvSpPr txBox="1"/>
          <p:nvPr/>
        </p:nvSpPr>
        <p:spPr>
          <a:xfrm>
            <a:off x="850307" y="818415"/>
            <a:ext cx="7443387" cy="523220"/>
          </a:xfrm>
          <a:prstGeom prst="rect">
            <a:avLst/>
          </a:prstGeom>
          <a:noFill/>
        </p:spPr>
        <p:txBody>
          <a:bodyPr wrap="square" rtlCol="0">
            <a:spAutoFit/>
          </a:bodyPr>
          <a:lstStyle/>
          <a:p>
            <a:pPr algn="ctr"/>
            <a:r>
              <a:rPr lang="en-US" sz="2800" b="1" dirty="0">
                <a:solidFill>
                  <a:srgbClr val="6600CC"/>
                </a:solidFill>
                <a:latin typeface="Calibri" panose="020F0502020204030204" pitchFamily="34" charset="0"/>
              </a:rPr>
              <a:t>Abrahamic Covenant Developed (Genesis 12:1-3)</a:t>
            </a:r>
          </a:p>
        </p:txBody>
      </p:sp>
      <p:sp>
        <p:nvSpPr>
          <p:cNvPr id="8" name="Title 1">
            <a:extLst>
              <a:ext uri="{FF2B5EF4-FFF2-40B4-BE49-F238E27FC236}">
                <a16:creationId xmlns:a16="http://schemas.microsoft.com/office/drawing/2014/main" id="{0824FF56-E3EE-4DA9-8F4A-E6EBAACE6D41}"/>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661923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725548236"/>
              </p:ext>
            </p:extLst>
          </p:nvPr>
        </p:nvGraphicFramePr>
        <p:xfrm>
          <a:off x="139337" y="1341635"/>
          <a:ext cx="8865325" cy="5435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8E7817E-557F-4D7A-A0CD-69EC772407CD}"/>
              </a:ext>
            </a:extLst>
          </p:cNvPr>
          <p:cNvSpPr txBox="1"/>
          <p:nvPr/>
        </p:nvSpPr>
        <p:spPr>
          <a:xfrm>
            <a:off x="618213" y="818415"/>
            <a:ext cx="7907575" cy="523220"/>
          </a:xfrm>
          <a:prstGeom prst="rect">
            <a:avLst/>
          </a:prstGeom>
          <a:noFill/>
        </p:spPr>
        <p:txBody>
          <a:bodyPr wrap="square" rtlCol="0">
            <a:spAutoFit/>
          </a:bodyPr>
          <a:lstStyle/>
          <a:p>
            <a:pPr algn="ctr"/>
            <a:r>
              <a:rPr lang="en-US" sz="2800" b="1" dirty="0">
                <a:solidFill>
                  <a:srgbClr val="6600CC"/>
                </a:solidFill>
                <a:latin typeface="Calibri" panose="020F0502020204030204" pitchFamily="34" charset="0"/>
              </a:rPr>
              <a:t>Land </a:t>
            </a:r>
            <a:r>
              <a:rPr lang="en-US" sz="2800" b="1" i="1" dirty="0">
                <a:solidFill>
                  <a:srgbClr val="6600CC"/>
                </a:solidFill>
              </a:rPr>
              <a:t>(</a:t>
            </a:r>
            <a:r>
              <a:rPr lang="en-US" sz="2800" b="1" i="1" strike="sngStrike" dirty="0">
                <a:solidFill>
                  <a:srgbClr val="6600CC"/>
                </a:solidFill>
              </a:rPr>
              <a:t>Palestinian</a:t>
            </a:r>
            <a:r>
              <a:rPr lang="en-US" sz="2800" b="1" i="1" dirty="0">
                <a:solidFill>
                  <a:srgbClr val="6600CC"/>
                </a:solidFill>
              </a:rPr>
              <a:t>)</a:t>
            </a:r>
            <a:r>
              <a:rPr lang="en-US" sz="2800" b="1" dirty="0">
                <a:solidFill>
                  <a:srgbClr val="6600CC"/>
                </a:solidFill>
              </a:rPr>
              <a:t> </a:t>
            </a:r>
            <a:r>
              <a:rPr lang="en-US" sz="2800" b="1" dirty="0">
                <a:solidFill>
                  <a:srgbClr val="6600CC"/>
                </a:solidFill>
                <a:latin typeface="Calibri" panose="020F0502020204030204" pitchFamily="34" charset="0"/>
              </a:rPr>
              <a:t>Covenant (Deut. 30:1-10; </a:t>
            </a:r>
            <a:r>
              <a:rPr lang="en-US" sz="2800" b="1" dirty="0" err="1">
                <a:solidFill>
                  <a:srgbClr val="6600CC"/>
                </a:solidFill>
                <a:latin typeface="Calibri" panose="020F0502020204030204" pitchFamily="34" charset="0"/>
              </a:rPr>
              <a:t>Eze</a:t>
            </a:r>
            <a:r>
              <a:rPr lang="en-US" sz="2800" b="1" dirty="0">
                <a:solidFill>
                  <a:srgbClr val="6600CC"/>
                </a:solidFill>
                <a:latin typeface="Calibri" panose="020F0502020204030204" pitchFamily="34" charset="0"/>
              </a:rPr>
              <a:t>. 16)</a:t>
            </a:r>
          </a:p>
        </p:txBody>
      </p:sp>
      <p:sp>
        <p:nvSpPr>
          <p:cNvPr id="5" name="Title 1">
            <a:extLst>
              <a:ext uri="{FF2B5EF4-FFF2-40B4-BE49-F238E27FC236}">
                <a16:creationId xmlns:a16="http://schemas.microsoft.com/office/drawing/2014/main" id="{FD09DB22-B97B-47C9-ADAB-370CB205A3FB}"/>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1289604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542771202"/>
              </p:ext>
            </p:extLst>
          </p:nvPr>
        </p:nvGraphicFramePr>
        <p:xfrm>
          <a:off x="400051" y="1441370"/>
          <a:ext cx="8343898" cy="504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519113" y="820388"/>
            <a:ext cx="8105775" cy="523220"/>
          </a:xfrm>
          <a:prstGeom prst="rect">
            <a:avLst/>
          </a:prstGeom>
          <a:noFill/>
        </p:spPr>
        <p:txBody>
          <a:bodyPr wrap="square" rtlCol="0">
            <a:spAutoFit/>
          </a:bodyPr>
          <a:lstStyle/>
          <a:p>
            <a:pPr algn="ctr"/>
            <a:r>
              <a:rPr lang="fr-FR" sz="2800" b="1" dirty="0">
                <a:solidFill>
                  <a:srgbClr val="C00000"/>
                </a:solidFill>
                <a:latin typeface="Calibri" panose="020F0502020204030204" pitchFamily="34" charset="0"/>
              </a:rPr>
              <a:t>Mosaic Covenant (Exodus 20:1 – Deuteronomy 28:68)</a:t>
            </a:r>
          </a:p>
        </p:txBody>
      </p:sp>
      <p:sp>
        <p:nvSpPr>
          <p:cNvPr id="5" name="Title 1">
            <a:extLst>
              <a:ext uri="{FF2B5EF4-FFF2-40B4-BE49-F238E27FC236}">
                <a16:creationId xmlns:a16="http://schemas.microsoft.com/office/drawing/2014/main" id="{B70D9E36-0DC1-4A23-B97D-2488863EB327}"/>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1537074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856571690"/>
              </p:ext>
            </p:extLst>
          </p:nvPr>
        </p:nvGraphicFramePr>
        <p:xfrm>
          <a:off x="400051" y="1441369"/>
          <a:ext cx="8343898" cy="534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366379" y="820388"/>
            <a:ext cx="8411242" cy="523220"/>
          </a:xfrm>
          <a:prstGeom prst="rect">
            <a:avLst/>
          </a:prstGeom>
          <a:noFill/>
        </p:spPr>
        <p:txBody>
          <a:bodyPr wrap="square" rtlCol="0">
            <a:spAutoFit/>
          </a:bodyPr>
          <a:lstStyle/>
          <a:p>
            <a:pPr algn="ctr"/>
            <a:r>
              <a:rPr lang="en-US" sz="2800" b="1" dirty="0">
                <a:solidFill>
                  <a:srgbClr val="6600CC"/>
                </a:solidFill>
                <a:latin typeface="Calibri" panose="020F0502020204030204" pitchFamily="34" charset="0"/>
              </a:rPr>
              <a:t>Davidic Covenant (2 Sam. 7:11b-17; 1 Chron. 17:10b-15)</a:t>
            </a:r>
            <a:endParaRPr lang="fr-FR" sz="2800" b="1" dirty="0">
              <a:solidFill>
                <a:srgbClr val="6600CC"/>
              </a:solidFill>
              <a:latin typeface="Calibri" panose="020F0502020204030204" pitchFamily="34" charset="0"/>
            </a:endParaRPr>
          </a:p>
        </p:txBody>
      </p:sp>
      <p:sp>
        <p:nvSpPr>
          <p:cNvPr id="5" name="Title 1">
            <a:extLst>
              <a:ext uri="{FF2B5EF4-FFF2-40B4-BE49-F238E27FC236}">
                <a16:creationId xmlns:a16="http://schemas.microsoft.com/office/drawing/2014/main" id="{CFAB3B3E-8AB5-442C-8FC9-74CD4BBD7B82}"/>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14386499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B0390DA-6E85-47C2-9053-6CAA8CAD536E}"/>
              </a:ext>
            </a:extLst>
          </p:cNvPr>
          <p:cNvGraphicFramePr>
            <a:graphicFrameLocks noGrp="1"/>
          </p:cNvGraphicFramePr>
          <p:nvPr>
            <p:ph idx="1"/>
            <p:extLst>
              <p:ext uri="{D42A27DB-BD31-4B8C-83A1-F6EECF244321}">
                <p14:modId xmlns:p14="http://schemas.microsoft.com/office/powerpoint/2010/main" val="1258037348"/>
              </p:ext>
            </p:extLst>
          </p:nvPr>
        </p:nvGraphicFramePr>
        <p:xfrm>
          <a:off x="628650" y="1343562"/>
          <a:ext cx="7886700" cy="5424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AC73194-6683-42DF-8E0E-55A63EF68EA3}"/>
              </a:ext>
            </a:extLst>
          </p:cNvPr>
          <p:cNvSpPr txBox="1"/>
          <p:nvPr/>
        </p:nvSpPr>
        <p:spPr>
          <a:xfrm>
            <a:off x="628117" y="820342"/>
            <a:ext cx="7887767" cy="523220"/>
          </a:xfrm>
          <a:prstGeom prst="rect">
            <a:avLst/>
          </a:prstGeom>
          <a:noFill/>
        </p:spPr>
        <p:txBody>
          <a:bodyPr wrap="square" rtlCol="0">
            <a:spAutoFit/>
          </a:bodyPr>
          <a:lstStyle/>
          <a:p>
            <a:r>
              <a:rPr lang="fr-FR" sz="2800" b="1" dirty="0">
                <a:solidFill>
                  <a:srgbClr val="6600CC"/>
                </a:solidFill>
                <a:latin typeface="Calibri" panose="020F0502020204030204" pitchFamily="34" charset="0"/>
              </a:rPr>
              <a:t>New Covenant (</a:t>
            </a:r>
            <a:r>
              <a:rPr lang="fr-FR" sz="2800" b="1" dirty="0" err="1">
                <a:solidFill>
                  <a:srgbClr val="6600CC"/>
                </a:solidFill>
                <a:latin typeface="Calibri" panose="020F0502020204030204" pitchFamily="34" charset="0"/>
              </a:rPr>
              <a:t>Jer</a:t>
            </a:r>
            <a:r>
              <a:rPr lang="fr-FR" sz="2800" b="1" dirty="0">
                <a:solidFill>
                  <a:srgbClr val="6600CC"/>
                </a:solidFill>
                <a:latin typeface="Calibri" panose="020F0502020204030204" pitchFamily="34" charset="0"/>
              </a:rPr>
              <a:t>. 31:31-34; </a:t>
            </a:r>
            <a:r>
              <a:rPr lang="en-US" sz="2800" b="1" dirty="0">
                <a:solidFill>
                  <a:srgbClr val="6600CC"/>
                </a:solidFill>
                <a:latin typeface="Calibri" panose="020F0502020204030204" pitchFamily="34" charset="0"/>
              </a:rPr>
              <a:t>Heb. 8:8-13; 10:16-17</a:t>
            </a:r>
            <a:r>
              <a:rPr lang="fr-FR" sz="2800" b="1" dirty="0">
                <a:solidFill>
                  <a:srgbClr val="6600CC"/>
                </a:solidFill>
                <a:latin typeface="Calibri" panose="020F0502020204030204" pitchFamily="34" charset="0"/>
              </a:rPr>
              <a:t>)</a:t>
            </a:r>
          </a:p>
        </p:txBody>
      </p:sp>
      <p:sp>
        <p:nvSpPr>
          <p:cNvPr id="5" name="Title 1">
            <a:extLst>
              <a:ext uri="{FF2B5EF4-FFF2-40B4-BE49-F238E27FC236}">
                <a16:creationId xmlns:a16="http://schemas.microsoft.com/office/drawing/2014/main" id="{25E00C02-8A8E-4734-AD60-E976E4B09772}"/>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spTree>
    <p:extLst>
      <p:ext uri="{BB962C8B-B14F-4D97-AF65-F5344CB8AC3E}">
        <p14:creationId xmlns:p14="http://schemas.microsoft.com/office/powerpoint/2010/main" val="119678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5"/>
            </a:pPr>
            <a:r>
              <a:rPr lang="en-US" sz="2800" b="1" dirty="0">
                <a:solidFill>
                  <a:srgbClr val="0000CC"/>
                </a:solidFill>
              </a:rPr>
              <a:t>The Reformers’ Incomplete Reforms</a:t>
            </a:r>
          </a:p>
          <a:p>
            <a:pPr marL="914400" lvl="1" indent="-457200" algn="l">
              <a:lnSpc>
                <a:spcPct val="100000"/>
              </a:lnSpc>
              <a:spcBef>
                <a:spcPts val="0"/>
              </a:spcBef>
              <a:spcAft>
                <a:spcPts val="1200"/>
              </a:spcAft>
              <a:buFont typeface="Arial" panose="020B0604020202020204" pitchFamily="34" charset="0"/>
              <a:buChar char="•"/>
            </a:pPr>
            <a:r>
              <a:rPr lang="en-US" sz="2800" b="1" dirty="0">
                <a:solidFill>
                  <a:srgbClr val="0000CC"/>
                </a:solidFill>
              </a:rPr>
              <a:t>“</a:t>
            </a:r>
            <a:r>
              <a:rPr lang="en-US" sz="2800" b="1" u="sng" dirty="0">
                <a:solidFill>
                  <a:srgbClr val="0000CC"/>
                </a:solidFill>
              </a:rPr>
              <a:t>Selective literalism</a:t>
            </a:r>
            <a:r>
              <a:rPr lang="en-US" sz="2800" b="1" dirty="0">
                <a:solidFill>
                  <a:srgbClr val="0000CC"/>
                </a:solidFill>
              </a:rPr>
              <a:t>”</a:t>
            </a:r>
          </a:p>
          <a:p>
            <a:pPr marL="914400" lvl="1" indent="-457200" algn="l">
              <a:lnSpc>
                <a:spcPct val="100000"/>
              </a:lnSpc>
              <a:spcBef>
                <a:spcPts val="0"/>
              </a:spcBef>
              <a:spcAft>
                <a:spcPts val="1200"/>
              </a:spcAft>
              <a:buFont typeface="Arial" panose="020B0604020202020204" pitchFamily="34" charset="0"/>
              <a:buChar char="•"/>
            </a:pPr>
            <a:r>
              <a:rPr lang="en-US" sz="2800" dirty="0"/>
              <a:t>Dealt with eschatology </a:t>
            </a:r>
            <a:r>
              <a:rPr lang="en-US" sz="2800" b="1" dirty="0">
                <a:solidFill>
                  <a:srgbClr val="0000CC"/>
                </a:solidFill>
              </a:rPr>
              <a:t>“</a:t>
            </a:r>
            <a:r>
              <a:rPr lang="en-US" sz="2800" b="1" u="sng" dirty="0">
                <a:solidFill>
                  <a:srgbClr val="0000CC"/>
                </a:solidFill>
              </a:rPr>
              <a:t>Irresponsibly</a:t>
            </a:r>
            <a:r>
              <a:rPr lang="en-US" sz="2800" b="1" dirty="0">
                <a:solidFill>
                  <a:srgbClr val="0000CC"/>
                </a:solidFill>
              </a:rPr>
              <a:t>”</a:t>
            </a:r>
          </a:p>
          <a:p>
            <a:pPr marL="914400" lvl="1" indent="-457200" algn="l">
              <a:lnSpc>
                <a:spcPct val="100000"/>
              </a:lnSpc>
              <a:spcBef>
                <a:spcPts val="0"/>
              </a:spcBef>
              <a:spcAft>
                <a:spcPts val="1200"/>
              </a:spcAft>
              <a:buFont typeface="Arial" panose="020B0604020202020204" pitchFamily="34" charset="0"/>
              <a:buChar char="•"/>
            </a:pPr>
            <a:r>
              <a:rPr lang="en-US" sz="2800" dirty="0"/>
              <a:t>Retained </a:t>
            </a:r>
            <a:r>
              <a:rPr lang="en-US" sz="2800" b="1" dirty="0">
                <a:solidFill>
                  <a:srgbClr val="0000CC"/>
                </a:solidFill>
              </a:rPr>
              <a:t>“</a:t>
            </a:r>
            <a:r>
              <a:rPr lang="en-US" sz="2800" b="1" u="sng" dirty="0">
                <a:solidFill>
                  <a:srgbClr val="0000CC"/>
                </a:solidFill>
              </a:rPr>
              <a:t>Augustinian Amillennialism</a:t>
            </a:r>
            <a:r>
              <a:rPr lang="en-US" sz="2800" b="1" dirty="0">
                <a:solidFill>
                  <a:srgbClr val="0000CC"/>
                </a:solidFill>
              </a:rPr>
              <a:t>”</a:t>
            </a:r>
          </a:p>
          <a:p>
            <a:pPr marL="914400" lvl="1" indent="-457200" algn="l">
              <a:lnSpc>
                <a:spcPct val="100000"/>
              </a:lnSpc>
              <a:spcBef>
                <a:spcPts val="0"/>
              </a:spcBef>
              <a:spcAft>
                <a:spcPts val="1200"/>
              </a:spcAft>
              <a:buFont typeface="Arial" panose="020B0604020202020204" pitchFamily="34" charset="0"/>
              <a:buChar char="•"/>
            </a:pPr>
            <a:r>
              <a:rPr lang="en-US" sz="2800" dirty="0"/>
              <a:t>Perpetuated </a:t>
            </a:r>
            <a:r>
              <a:rPr lang="en-US" sz="2800" b="1" dirty="0">
                <a:solidFill>
                  <a:srgbClr val="0000CC"/>
                </a:solidFill>
              </a:rPr>
              <a:t>“</a:t>
            </a:r>
            <a:r>
              <a:rPr lang="en-US" sz="2800" b="1" u="sng" dirty="0">
                <a:solidFill>
                  <a:srgbClr val="0000CC"/>
                </a:solidFill>
              </a:rPr>
              <a:t>Roman Catholicism’s Errors</a:t>
            </a:r>
            <a:r>
              <a:rPr lang="en-US" sz="2800" b="1" dirty="0">
                <a:solidFill>
                  <a:srgbClr val="0000CC"/>
                </a:solidFill>
              </a:rPr>
              <a:t>”</a:t>
            </a:r>
          </a:p>
          <a:p>
            <a:pPr marL="1376363" lvl="3" indent="-463550" algn="l">
              <a:lnSpc>
                <a:spcPct val="100000"/>
              </a:lnSpc>
              <a:spcBef>
                <a:spcPts val="0"/>
              </a:spcBef>
              <a:spcAft>
                <a:spcPts val="600"/>
              </a:spcAft>
              <a:buFont typeface="Courier New" panose="02070309020205020404" pitchFamily="49" charset="0"/>
              <a:buChar char="-"/>
            </a:pPr>
            <a:r>
              <a:rPr lang="en-US" sz="2600" dirty="0"/>
              <a:t>Wanted to </a:t>
            </a:r>
            <a:r>
              <a:rPr lang="en-US" sz="2600" b="1" dirty="0">
                <a:solidFill>
                  <a:srgbClr val="0000CC"/>
                </a:solidFill>
              </a:rPr>
              <a:t>“</a:t>
            </a:r>
            <a:r>
              <a:rPr lang="en-US" sz="2600" b="1" u="sng" dirty="0">
                <a:solidFill>
                  <a:srgbClr val="0000CC"/>
                </a:solidFill>
              </a:rPr>
              <a:t>reform</a:t>
            </a:r>
            <a:r>
              <a:rPr lang="en-US" sz="2600" b="1" dirty="0">
                <a:solidFill>
                  <a:srgbClr val="0000CC"/>
                </a:solidFill>
              </a:rPr>
              <a:t>” </a:t>
            </a:r>
            <a:r>
              <a:rPr lang="en-US" sz="2600" dirty="0"/>
              <a:t>not leave the Church</a:t>
            </a:r>
          </a:p>
          <a:p>
            <a:pPr marL="1376363" lvl="3" indent="-463550" algn="l">
              <a:lnSpc>
                <a:spcPct val="100000"/>
              </a:lnSpc>
              <a:spcBef>
                <a:spcPts val="0"/>
              </a:spcBef>
              <a:spcAft>
                <a:spcPts val="600"/>
              </a:spcAft>
              <a:buFont typeface="Courier New" panose="02070309020205020404" pitchFamily="49" charset="0"/>
              <a:buChar char="-"/>
            </a:pPr>
            <a:r>
              <a:rPr lang="en-US" sz="2600" dirty="0"/>
              <a:t>Church = the earthly kingdom / Anti-Semitism</a:t>
            </a:r>
          </a:p>
          <a:p>
            <a:pPr marL="1376363" lvl="3" indent="-463550" algn="l">
              <a:lnSpc>
                <a:spcPct val="100000"/>
              </a:lnSpc>
              <a:spcBef>
                <a:spcPts val="0"/>
              </a:spcBef>
              <a:spcAft>
                <a:spcPts val="600"/>
              </a:spcAft>
              <a:buFont typeface="Courier New" panose="02070309020205020404" pitchFamily="49" charset="0"/>
              <a:buChar char="-"/>
            </a:pPr>
            <a:r>
              <a:rPr lang="en-US" sz="2600" dirty="0"/>
              <a:t>Infant baptism / Consubstantiation</a:t>
            </a:r>
          </a:p>
        </p:txBody>
      </p:sp>
    </p:spTree>
    <p:extLst>
      <p:ext uri="{BB962C8B-B14F-4D97-AF65-F5344CB8AC3E}">
        <p14:creationId xmlns:p14="http://schemas.microsoft.com/office/powerpoint/2010/main" val="40665616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2D527D-F528-422A-87FA-8CE1C6F06F58}"/>
              </a:ext>
            </a:extLst>
          </p:cNvPr>
          <p:cNvSpPr/>
          <p:nvPr/>
        </p:nvSpPr>
        <p:spPr>
          <a:xfrm>
            <a:off x="106822" y="1343562"/>
            <a:ext cx="8930356" cy="4478149"/>
          </a:xfrm>
          <a:prstGeom prst="rect">
            <a:avLst/>
          </a:prstGeom>
        </p:spPr>
        <p:txBody>
          <a:bodyPr wrap="square">
            <a:spAutoFit/>
          </a:bodyPr>
          <a:lstStyle/>
          <a:p>
            <a:pPr algn="just">
              <a:spcBef>
                <a:spcPts val="1200"/>
              </a:spcBef>
              <a:spcAft>
                <a:spcPts val="1200"/>
              </a:spcAft>
            </a:pPr>
            <a:r>
              <a:rPr lang="en-US" sz="2650" dirty="0"/>
              <a:t>The New Covenant that was first announced in Jeremiah 31:31-34 was ratified when Christ died. Moreover, the epistles make it clear that the Church participates in at least some of the New Covenant’s blessings. However, just because the Church shares in some of the New Covenant’s blessings, </a:t>
            </a:r>
            <a:r>
              <a:rPr lang="en-US" sz="2650" b="1" i="1" u="sng" dirty="0">
                <a:solidFill>
                  <a:srgbClr val="0000CC"/>
                </a:solidFill>
              </a:rPr>
              <a:t>it should not be concluded that the Church is a party to the New Covenant</a:t>
            </a:r>
            <a:r>
              <a:rPr lang="en-US" sz="2650" b="1" i="1" dirty="0">
                <a:solidFill>
                  <a:srgbClr val="0000CC"/>
                </a:solidFill>
              </a:rPr>
              <a:t>. </a:t>
            </a:r>
          </a:p>
          <a:p>
            <a:pPr algn="just">
              <a:spcBef>
                <a:spcPts val="1200"/>
              </a:spcBef>
              <a:spcAft>
                <a:spcPts val="1200"/>
              </a:spcAft>
            </a:pPr>
            <a:r>
              <a:rPr lang="en-US" sz="2650" dirty="0"/>
              <a:t>Only through the adoption of an </a:t>
            </a:r>
            <a:r>
              <a:rPr lang="en-US" sz="2650" b="1" u="sng" dirty="0">
                <a:solidFill>
                  <a:srgbClr val="C00000"/>
                </a:solidFill>
              </a:rPr>
              <a:t>allegorical method of interpretation</a:t>
            </a:r>
            <a:r>
              <a:rPr lang="en-US" sz="2650" dirty="0"/>
              <a:t> is it possible to argue that the Church is currently fulfilling these provisions. </a:t>
            </a:r>
            <a:r>
              <a:rPr lang="en-US" sz="2650" b="1" i="1" u="sng" dirty="0">
                <a:solidFill>
                  <a:srgbClr val="0000CC"/>
                </a:solidFill>
              </a:rPr>
              <a:t>Dispensationalists believe that Israel will fulfill these provisions during the millennial age</a:t>
            </a:r>
            <a:r>
              <a:rPr lang="en-US" sz="2650" b="1" i="1" dirty="0">
                <a:solidFill>
                  <a:srgbClr val="0000CC"/>
                </a:solidFill>
              </a:rPr>
              <a:t>.</a:t>
            </a:r>
            <a:endParaRPr lang="en-US" sz="2650" dirty="0"/>
          </a:p>
        </p:txBody>
      </p:sp>
      <p:sp>
        <p:nvSpPr>
          <p:cNvPr id="7" name="TextBox 6">
            <a:extLst>
              <a:ext uri="{FF2B5EF4-FFF2-40B4-BE49-F238E27FC236}">
                <a16:creationId xmlns:a16="http://schemas.microsoft.com/office/drawing/2014/main" id="{4DC6E475-F6D6-4682-92FB-20F39102D468}"/>
              </a:ext>
            </a:extLst>
          </p:cNvPr>
          <p:cNvSpPr txBox="1"/>
          <p:nvPr/>
        </p:nvSpPr>
        <p:spPr>
          <a:xfrm>
            <a:off x="884207" y="6236507"/>
            <a:ext cx="7375586" cy="584775"/>
          </a:xfrm>
          <a:prstGeom prst="rect">
            <a:avLst/>
          </a:prstGeom>
          <a:noFill/>
        </p:spPr>
        <p:txBody>
          <a:bodyPr wrap="square" rtlCol="0">
            <a:spAutoFit/>
          </a:bodyPr>
          <a:lstStyle/>
          <a:p>
            <a:pPr algn="ctr"/>
            <a:r>
              <a:rPr lang="en-US" sz="1600" dirty="0"/>
              <a:t>Woods, Andy. </a:t>
            </a:r>
            <a:r>
              <a:rPr lang="en-US" sz="1600" i="1" dirty="0"/>
              <a:t>"What Is the Relationship of the Church to the New Covenant." </a:t>
            </a:r>
          </a:p>
          <a:p>
            <a:pPr algn="ctr"/>
            <a:r>
              <a:rPr lang="en-US" sz="1600" dirty="0"/>
              <a:t>www.spiritandtruth.org/teaching/documents/articles/12/12.pdf?x=x</a:t>
            </a:r>
          </a:p>
        </p:txBody>
      </p:sp>
      <p:sp>
        <p:nvSpPr>
          <p:cNvPr id="8" name="TextBox 7">
            <a:extLst>
              <a:ext uri="{FF2B5EF4-FFF2-40B4-BE49-F238E27FC236}">
                <a16:creationId xmlns:a16="http://schemas.microsoft.com/office/drawing/2014/main" id="{6E39501F-6259-4523-8FD1-0733BE546F31}"/>
              </a:ext>
            </a:extLst>
          </p:cNvPr>
          <p:cNvSpPr txBox="1"/>
          <p:nvPr/>
        </p:nvSpPr>
        <p:spPr>
          <a:xfrm>
            <a:off x="1878640" y="820342"/>
            <a:ext cx="5386720" cy="523220"/>
          </a:xfrm>
          <a:prstGeom prst="rect">
            <a:avLst/>
          </a:prstGeom>
          <a:noFill/>
        </p:spPr>
        <p:txBody>
          <a:bodyPr wrap="square" rtlCol="0">
            <a:spAutoFit/>
          </a:bodyPr>
          <a:lstStyle/>
          <a:p>
            <a:r>
              <a:rPr lang="fr-FR" sz="2800" b="1" dirty="0">
                <a:solidFill>
                  <a:srgbClr val="6600CC"/>
                </a:solidFill>
                <a:latin typeface="Calibri" panose="020F0502020204030204" pitchFamily="34" charset="0"/>
              </a:rPr>
              <a:t>New Covenant (Jeremiah 31:31-34)</a:t>
            </a:r>
          </a:p>
        </p:txBody>
      </p:sp>
      <p:sp>
        <p:nvSpPr>
          <p:cNvPr id="6" name="Title 1">
            <a:extLst>
              <a:ext uri="{FF2B5EF4-FFF2-40B4-BE49-F238E27FC236}">
                <a16:creationId xmlns:a16="http://schemas.microsoft.com/office/drawing/2014/main" id="{25A5C8B4-39D1-4635-A700-6FA097F31FD3}"/>
              </a:ext>
            </a:extLst>
          </p:cNvPr>
          <p:cNvSpPr txBox="1">
            <a:spLocks/>
          </p:cNvSpPr>
          <p:nvPr/>
        </p:nvSpPr>
        <p:spPr>
          <a:xfrm>
            <a:off x="1143000" y="199414"/>
            <a:ext cx="6858000" cy="6209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692150" indent="-692150" algn="ctr">
              <a:buFont typeface="+mj-lt"/>
              <a:buAutoNum type="romanUcPeriod" startAt="3"/>
            </a:pPr>
            <a:r>
              <a:rPr lang="en-US" sz="3600" b="1" dirty="0">
                <a:latin typeface="+mn-lt"/>
              </a:rPr>
              <a:t>The Biblical Covenants</a:t>
            </a:r>
          </a:p>
        </p:txBody>
      </p:sp>
      <p:pic>
        <p:nvPicPr>
          <p:cNvPr id="3" name="Picture 2">
            <a:extLst>
              <a:ext uri="{FF2B5EF4-FFF2-40B4-BE49-F238E27FC236}">
                <a16:creationId xmlns:a16="http://schemas.microsoft.com/office/drawing/2014/main" id="{5988E4FF-3F6F-4914-8E4E-04E34D1BAC55}"/>
              </a:ext>
            </a:extLst>
          </p:cNvPr>
          <p:cNvPicPr>
            <a:picLocks noChangeAspect="1"/>
          </p:cNvPicPr>
          <p:nvPr/>
        </p:nvPicPr>
        <p:blipFill>
          <a:blip r:embed="rId3"/>
          <a:stretch>
            <a:fillRect/>
          </a:stretch>
        </p:blipFill>
        <p:spPr>
          <a:xfrm>
            <a:off x="38500" y="38500"/>
            <a:ext cx="914400" cy="914400"/>
          </a:xfrm>
          <a:prstGeom prst="rect">
            <a:avLst/>
          </a:prstGeom>
        </p:spPr>
      </p:pic>
    </p:spTree>
    <p:extLst>
      <p:ext uri="{BB962C8B-B14F-4D97-AF65-F5344CB8AC3E}">
        <p14:creationId xmlns:p14="http://schemas.microsoft.com/office/powerpoint/2010/main" val="2263543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3FADA-FF2B-4895-A730-FC7469D0BF97}"/>
              </a:ext>
            </a:extLst>
          </p:cNvPr>
          <p:cNvSpPr>
            <a:spLocks noGrp="1"/>
          </p:cNvSpPr>
          <p:nvPr>
            <p:ph type="title"/>
          </p:nvPr>
        </p:nvSpPr>
        <p:spPr>
          <a:xfrm>
            <a:off x="628650" y="2766219"/>
            <a:ext cx="7886700" cy="1325563"/>
          </a:xfrm>
        </p:spPr>
        <p:txBody>
          <a:bodyPr>
            <a:normAutofit/>
          </a:bodyPr>
          <a:lstStyle/>
          <a:p>
            <a:pPr algn="ctr"/>
            <a:r>
              <a:rPr lang="en-US" sz="6000" b="1" dirty="0">
                <a:latin typeface="+mn-lt"/>
              </a:rPr>
              <a:t>CONCLUSION</a:t>
            </a:r>
          </a:p>
        </p:txBody>
      </p:sp>
    </p:spTree>
    <p:extLst>
      <p:ext uri="{BB962C8B-B14F-4D97-AF65-F5344CB8AC3E}">
        <p14:creationId xmlns:p14="http://schemas.microsoft.com/office/powerpoint/2010/main" val="413994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ea typeface="+mn-ea"/>
                <a:cs typeface="+mn-cs"/>
              </a:rPr>
              <a:t>Session 12</a:t>
            </a:r>
            <a:br>
              <a:rPr lang="en-US" sz="3600" b="1" dirty="0">
                <a:latin typeface="+mn-lt"/>
                <a:ea typeface="+mn-ea"/>
                <a:cs typeface="+mn-cs"/>
              </a:rPr>
            </a:br>
            <a:r>
              <a:rPr lang="en-US" sz="3200" b="1" dirty="0">
                <a:latin typeface="+mn-lt"/>
                <a:ea typeface="+mn-ea"/>
                <a:cs typeface="+mn-cs"/>
              </a:rPr>
              <a:t>Outline</a:t>
            </a:r>
          </a:p>
        </p:txBody>
      </p:sp>
      <p:sp>
        <p:nvSpPr>
          <p:cNvPr id="3" name="Subtitle 2"/>
          <p:cNvSpPr>
            <a:spLocks noGrp="1"/>
          </p:cNvSpPr>
          <p:nvPr>
            <p:ph type="subTitle" idx="1"/>
          </p:nvPr>
        </p:nvSpPr>
        <p:spPr>
          <a:xfrm>
            <a:off x="688108" y="1367328"/>
            <a:ext cx="7905633" cy="4063654"/>
          </a:xfrm>
        </p:spPr>
        <p:txBody>
          <a:bodyPr>
            <a:noAutofit/>
          </a:bodyPr>
          <a:lstStyle/>
          <a:p>
            <a:pPr marL="461963" indent="-461963" algn="l">
              <a:lnSpc>
                <a:spcPct val="100000"/>
              </a:lnSpc>
              <a:spcBef>
                <a:spcPts val="0"/>
              </a:spcBef>
              <a:spcAft>
                <a:spcPts val="900"/>
              </a:spcAft>
              <a:buFont typeface="+mj-lt"/>
              <a:buAutoNum type="romanUcPeriod"/>
            </a:pPr>
            <a:r>
              <a:rPr lang="en-US" sz="3200" dirty="0"/>
              <a:t>Review</a:t>
            </a:r>
          </a:p>
          <a:p>
            <a:pPr marL="461963" indent="-461963" algn="l">
              <a:lnSpc>
                <a:spcPct val="100000"/>
              </a:lnSpc>
              <a:spcBef>
                <a:spcPts val="0"/>
              </a:spcBef>
              <a:spcAft>
                <a:spcPts val="900"/>
              </a:spcAft>
              <a:buFont typeface="+mj-lt"/>
              <a:buAutoNum type="romanUcPeriod"/>
            </a:pPr>
            <a:r>
              <a:rPr lang="en-US" sz="3200" dirty="0"/>
              <a:t>Fundamental Aspects of Dispensationalism</a:t>
            </a:r>
          </a:p>
          <a:p>
            <a:pPr marL="914400" lvl="1" indent="-458788" algn="l">
              <a:lnSpc>
                <a:spcPct val="100000"/>
              </a:lnSpc>
              <a:spcBef>
                <a:spcPts val="0"/>
              </a:spcBef>
              <a:spcAft>
                <a:spcPts val="900"/>
              </a:spcAft>
              <a:buFont typeface="+mj-lt"/>
              <a:buAutoNum type="alphaUcPeriod"/>
            </a:pPr>
            <a:r>
              <a:rPr lang="en-US" sz="2800" dirty="0"/>
              <a:t>Sine Qua Non</a:t>
            </a:r>
          </a:p>
          <a:p>
            <a:pPr marL="914400" lvl="1" indent="-458788" algn="l">
              <a:lnSpc>
                <a:spcPct val="100000"/>
              </a:lnSpc>
              <a:spcBef>
                <a:spcPts val="0"/>
              </a:spcBef>
              <a:spcAft>
                <a:spcPts val="900"/>
              </a:spcAft>
              <a:buFont typeface="+mj-lt"/>
              <a:buAutoNum type="alphaUcPeriod"/>
            </a:pPr>
            <a:r>
              <a:rPr lang="en-US" sz="2800" dirty="0"/>
              <a:t>Revelation, Responsibility, &amp; Consequences</a:t>
            </a:r>
          </a:p>
          <a:p>
            <a:pPr marL="914400" lvl="1" indent="-458788" algn="l">
              <a:lnSpc>
                <a:spcPct val="100000"/>
              </a:lnSpc>
              <a:spcBef>
                <a:spcPts val="0"/>
              </a:spcBef>
              <a:spcAft>
                <a:spcPts val="900"/>
              </a:spcAft>
              <a:buFont typeface="+mj-lt"/>
              <a:buAutoNum type="alphaUcPeriod"/>
            </a:pPr>
            <a:r>
              <a:rPr lang="en-US" sz="2800" dirty="0"/>
              <a:t>Divisions in the Epistles</a:t>
            </a:r>
          </a:p>
          <a:p>
            <a:pPr marL="914400" lvl="1" indent="-458788" algn="l">
              <a:lnSpc>
                <a:spcPct val="100000"/>
              </a:lnSpc>
              <a:spcBef>
                <a:spcPts val="0"/>
              </a:spcBef>
              <a:spcAft>
                <a:spcPts val="900"/>
              </a:spcAft>
              <a:buFont typeface="+mj-lt"/>
              <a:buAutoNum type="alphaUcPeriod"/>
            </a:pPr>
            <a:r>
              <a:rPr lang="en-US" sz="2800" dirty="0"/>
              <a:t>Carryovers</a:t>
            </a:r>
          </a:p>
          <a:p>
            <a:pPr marL="461963" indent="-461963" algn="l">
              <a:lnSpc>
                <a:spcPct val="100000"/>
              </a:lnSpc>
              <a:spcBef>
                <a:spcPts val="0"/>
              </a:spcBef>
              <a:spcAft>
                <a:spcPts val="900"/>
              </a:spcAft>
              <a:buFont typeface="+mj-lt"/>
              <a:buAutoNum type="romanUcPeriod"/>
            </a:pPr>
            <a:r>
              <a:rPr lang="en-US" sz="3200" dirty="0"/>
              <a:t>The 8 Biblical Covenants</a:t>
            </a:r>
          </a:p>
        </p:txBody>
      </p:sp>
    </p:spTree>
    <p:extLst>
      <p:ext uri="{BB962C8B-B14F-4D97-AF65-F5344CB8AC3E}">
        <p14:creationId xmlns:p14="http://schemas.microsoft.com/office/powerpoint/2010/main" val="12113470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5D284D4-FE11-4986-B26E-FE48C12EA9CB}"/>
              </a:ext>
            </a:extLst>
          </p:cNvPr>
          <p:cNvGraphicFramePr>
            <a:graphicFrameLocks noGrp="1"/>
          </p:cNvGraphicFramePr>
          <p:nvPr>
            <p:extLst>
              <p:ext uri="{D42A27DB-BD31-4B8C-83A1-F6EECF244321}">
                <p14:modId xmlns:p14="http://schemas.microsoft.com/office/powerpoint/2010/main" val="4088930232"/>
              </p:ext>
            </p:extLst>
          </p:nvPr>
        </p:nvGraphicFramePr>
        <p:xfrm>
          <a:off x="106218" y="91440"/>
          <a:ext cx="8931564" cy="6614160"/>
        </p:xfrm>
        <a:graphic>
          <a:graphicData uri="http://schemas.openxmlformats.org/drawingml/2006/table">
            <a:tbl>
              <a:tblPr firstRow="1" bandRow="1">
                <a:tableStyleId>{5C22544A-7EE6-4342-B048-85BDC9FD1C3A}</a:tableStyleId>
              </a:tblPr>
              <a:tblGrid>
                <a:gridCol w="3426691">
                  <a:extLst>
                    <a:ext uri="{9D8B030D-6E8A-4147-A177-3AD203B41FA5}">
                      <a16:colId xmlns:a16="http://schemas.microsoft.com/office/drawing/2014/main" val="3640179122"/>
                    </a:ext>
                  </a:extLst>
                </a:gridCol>
                <a:gridCol w="5504873">
                  <a:extLst>
                    <a:ext uri="{9D8B030D-6E8A-4147-A177-3AD203B41FA5}">
                      <a16:colId xmlns:a16="http://schemas.microsoft.com/office/drawing/2014/main" val="3731305965"/>
                    </a:ext>
                  </a:extLst>
                </a:gridCol>
              </a:tblGrid>
              <a:tr h="914400">
                <a:tc gridSpan="2">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kumimoji="0" lang="en-US" sz="3600" b="1" i="0" u="none" strike="noStrike" kern="1200" cap="none" spc="0" normalizeH="0" baseline="0" noProof="0" dirty="0">
                          <a:ln>
                            <a:noFill/>
                          </a:ln>
                          <a:solidFill>
                            <a:schemeClr val="bg1"/>
                          </a:solidFill>
                          <a:effectLst/>
                          <a:uLnTx/>
                          <a:uFillTx/>
                          <a:latin typeface="+mn-lt"/>
                          <a:ea typeface="+mn-ea"/>
                          <a:cs typeface="+mn-cs"/>
                        </a:rPr>
                        <a:t>The 8 Biblical Covenants</a:t>
                      </a:r>
                    </a:p>
                  </a:txBody>
                  <a:tcPr anchor="ctr"/>
                </a:tc>
                <a:tc hMerge="1">
                  <a:txBody>
                    <a:bodyPr/>
                    <a:lstStyle/>
                    <a:p>
                      <a:endParaRPr lang="en-US" dirty="0"/>
                    </a:p>
                  </a:txBody>
                  <a:tcPr/>
                </a:tc>
                <a:extLst>
                  <a:ext uri="{0D108BD9-81ED-4DB2-BD59-A6C34878D82A}">
                    <a16:rowId xmlns:a16="http://schemas.microsoft.com/office/drawing/2014/main" val="1421096555"/>
                  </a:ext>
                </a:extLst>
              </a:tr>
              <a:tr h="731520">
                <a:tc>
                  <a:txBody>
                    <a:bodyPr/>
                    <a:lstStyle/>
                    <a:p>
                      <a:pPr algn="ctr"/>
                      <a:r>
                        <a:rPr kumimoji="0" lang="en-US" sz="2800" b="1" i="0" u="none" strike="noStrike" kern="1200" cap="none" spc="0" normalizeH="0" baseline="0" noProof="0" dirty="0">
                          <a:ln>
                            <a:noFill/>
                          </a:ln>
                          <a:solidFill>
                            <a:prstClr val="black"/>
                          </a:solidFill>
                          <a:effectLst/>
                          <a:uLnTx/>
                          <a:uFillTx/>
                          <a:latin typeface="+mn-lt"/>
                          <a:ea typeface="+mn-ea"/>
                          <a:cs typeface="+mn-cs"/>
                        </a:rPr>
                        <a:t>COVENANT</a:t>
                      </a:r>
                      <a:endParaRPr kumimoji="0" lang="en-US" sz="2800" b="1" i="0" u="none" strike="noStrike" kern="1200" cap="none" spc="0" normalizeH="0" baseline="0" dirty="0">
                        <a:ln>
                          <a:noFill/>
                        </a:ln>
                        <a:solidFill>
                          <a:prstClr val="black"/>
                        </a:solidFill>
                        <a:effectLst/>
                        <a:uLnTx/>
                        <a:uFillTx/>
                        <a:latin typeface="+mn-lt"/>
                        <a:ea typeface="+mn-ea"/>
                        <a:cs typeface="+mn-cs"/>
                      </a:endParaRPr>
                    </a:p>
                  </a:txBody>
                  <a:tcPr anchor="ctr"/>
                </a:tc>
                <a:tc>
                  <a:txBody>
                    <a:bodyPr/>
                    <a:lstStyle/>
                    <a:p>
                      <a:pPr algn="ctr"/>
                      <a:r>
                        <a:rPr kumimoji="0" lang="en-US" sz="2800" b="1" i="0" u="none" strike="noStrike" kern="1200" cap="none" spc="0" normalizeH="0" baseline="0" dirty="0">
                          <a:ln>
                            <a:noFill/>
                          </a:ln>
                          <a:solidFill>
                            <a:prstClr val="black"/>
                          </a:solidFill>
                          <a:effectLst/>
                          <a:uLnTx/>
                          <a:uFillTx/>
                          <a:latin typeface="+mn-lt"/>
                          <a:ea typeface="+mn-ea"/>
                          <a:cs typeface="+mn-cs"/>
                        </a:rPr>
                        <a:t>SCRIPTURE</a:t>
                      </a:r>
                    </a:p>
                  </a:txBody>
                  <a:tcPr anchor="ctr"/>
                </a:tc>
                <a:extLst>
                  <a:ext uri="{0D108BD9-81ED-4DB2-BD59-A6C34878D82A}">
                    <a16:rowId xmlns:a16="http://schemas.microsoft.com/office/drawing/2014/main" val="828419239"/>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a:tabLst/>
                        <a:defRPr/>
                      </a:pPr>
                      <a:r>
                        <a:rPr kumimoji="0" lang="en-US" sz="2800" b="1" i="0" u="none" strike="noStrike" kern="1200" cap="none" spc="0" normalizeH="0" baseline="0" noProof="0" dirty="0">
                          <a:ln>
                            <a:noFill/>
                          </a:ln>
                          <a:solidFill>
                            <a:srgbClr val="C00000"/>
                          </a:solidFill>
                          <a:effectLst/>
                          <a:uLnTx/>
                          <a:uFillTx/>
                          <a:latin typeface="+mn-lt"/>
                          <a:ea typeface="+mn-ea"/>
                          <a:cs typeface="+mn-cs"/>
                        </a:rPr>
                        <a:t>Edenic</a:t>
                      </a:r>
                      <a:endParaRPr lang="en-US"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n-lt"/>
                          <a:ea typeface="+mn-ea"/>
                          <a:cs typeface="+mn-cs"/>
                        </a:rPr>
                        <a:t>(Gen 1:28-30; 2:15-17; Hos 6:7)</a:t>
                      </a:r>
                    </a:p>
                  </a:txBody>
                  <a:tcPr anchor="ctr"/>
                </a:tc>
                <a:extLst>
                  <a:ext uri="{0D108BD9-81ED-4DB2-BD59-A6C34878D82A}">
                    <a16:rowId xmlns:a16="http://schemas.microsoft.com/office/drawing/2014/main" val="397637780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2"/>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Adamic</a:t>
                      </a:r>
                      <a:endParaRPr lang="en-US" dirty="0">
                        <a:solidFill>
                          <a:srgbClr val="008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(Gen 3:14–3:21)</a:t>
                      </a:r>
                    </a:p>
                  </a:txBody>
                  <a:tcPr anchor="ctr"/>
                </a:tc>
                <a:extLst>
                  <a:ext uri="{0D108BD9-81ED-4DB2-BD59-A6C34878D82A}">
                    <a16:rowId xmlns:a16="http://schemas.microsoft.com/office/drawing/2014/main" val="238570515"/>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2800" b="1" i="0" u="none" strike="noStrike" kern="1200" cap="none" spc="0" normalizeH="0" baseline="0" noProof="0" dirty="0">
                          <a:ln>
                            <a:noFill/>
                          </a:ln>
                          <a:solidFill>
                            <a:srgbClr val="008000"/>
                          </a:solidFill>
                          <a:effectLst/>
                          <a:uLnTx/>
                          <a:uFillTx/>
                          <a:latin typeface="+mn-lt"/>
                          <a:ea typeface="+mn-ea"/>
                          <a:cs typeface="+mn-cs"/>
                        </a:rPr>
                        <a:t>Noahic</a:t>
                      </a:r>
                    </a:p>
                  </a:txBody>
                  <a:tcPr anchor="ctr"/>
                </a:tc>
                <a:tc>
                  <a:txBody>
                    <a:bodyPr/>
                    <a:lstStyle/>
                    <a:p>
                      <a:pPr algn="ctr"/>
                      <a:r>
                        <a:rPr kumimoji="0" lang="en-US" sz="2800" b="1" i="0" u="none" strike="noStrike" kern="1200" cap="none" spc="0" normalizeH="0" baseline="0" noProof="0" dirty="0">
                          <a:ln>
                            <a:noFill/>
                          </a:ln>
                          <a:solidFill>
                            <a:srgbClr val="008000"/>
                          </a:solidFill>
                          <a:effectLst/>
                          <a:uLnTx/>
                          <a:uFillTx/>
                          <a:latin typeface="+mn-lt"/>
                          <a:ea typeface="+mn-ea"/>
                          <a:cs typeface="+mn-cs"/>
                        </a:rPr>
                        <a:t>(Gen. 8:20–9:17)</a:t>
                      </a:r>
                      <a:endParaRPr kumimoji="0" lang="en-US" sz="2800" b="1" i="0" u="none" strike="noStrike" kern="1200" cap="none" spc="0" normalizeH="0" baseline="0" dirty="0">
                        <a:ln>
                          <a:noFill/>
                        </a:ln>
                        <a:solidFill>
                          <a:srgbClr val="008000"/>
                        </a:solidFill>
                        <a:effectLst/>
                        <a:uLnTx/>
                        <a:uFillTx/>
                        <a:latin typeface="+mn-lt"/>
                        <a:ea typeface="+mn-ea"/>
                        <a:cs typeface="+mn-cs"/>
                      </a:endParaRPr>
                    </a:p>
                  </a:txBody>
                  <a:tcPr anchor="ctr"/>
                </a:tc>
                <a:extLst>
                  <a:ext uri="{0D108BD9-81ED-4DB2-BD59-A6C34878D82A}">
                    <a16:rowId xmlns:a16="http://schemas.microsoft.com/office/drawing/2014/main" val="1135490101"/>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4"/>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Abrahamic</a:t>
                      </a:r>
                      <a:endParaRPr lang="en-US" dirty="0">
                        <a:solidFill>
                          <a:srgbClr val="6600CC"/>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(Gen. 12:1–3; Chap. 15)</a:t>
                      </a:r>
                    </a:p>
                  </a:txBody>
                  <a:tcPr anchor="ctr"/>
                </a:tc>
                <a:extLst>
                  <a:ext uri="{0D108BD9-81ED-4DB2-BD59-A6C34878D82A}">
                    <a16:rowId xmlns:a16="http://schemas.microsoft.com/office/drawing/2014/main" val="910823688"/>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5"/>
                        <a:tabLst/>
                        <a:defRPr/>
                      </a:pPr>
                      <a:r>
                        <a:rPr kumimoji="0" lang="fr-FR" sz="2800" b="1" i="0" u="none" strike="noStrike" kern="1200" cap="none" spc="0" normalizeH="0" baseline="0" noProof="0" dirty="0">
                          <a:ln>
                            <a:noFill/>
                          </a:ln>
                          <a:solidFill>
                            <a:srgbClr val="C00000"/>
                          </a:solidFill>
                          <a:effectLst/>
                          <a:uLnTx/>
                          <a:uFillTx/>
                          <a:latin typeface="+mn-lt"/>
                          <a:ea typeface="+mn-ea"/>
                          <a:cs typeface="+mn-cs"/>
                        </a:rPr>
                        <a:t>Mosaic</a:t>
                      </a:r>
                      <a:endParaRPr lang="en-US" dirty="0">
                        <a:solidFill>
                          <a:srgbClr val="C00000"/>
                        </a:solidFill>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mn-lt"/>
                          <a:ea typeface="+mn-ea"/>
                          <a:cs typeface="+mn-cs"/>
                        </a:rPr>
                        <a:t>(Exo. 20:1–</a:t>
                      </a:r>
                      <a:r>
                        <a:rPr kumimoji="0" lang="fr-FR" sz="2800" b="1" i="0" u="none" strike="noStrike" kern="1200" cap="none" spc="0" normalizeH="0" baseline="0" noProof="0" dirty="0" err="1">
                          <a:ln>
                            <a:noFill/>
                          </a:ln>
                          <a:solidFill>
                            <a:prstClr val="black"/>
                          </a:solidFill>
                          <a:effectLst/>
                          <a:uLnTx/>
                          <a:uFillTx/>
                          <a:latin typeface="+mn-lt"/>
                          <a:ea typeface="+mn-ea"/>
                          <a:cs typeface="+mn-cs"/>
                        </a:rPr>
                        <a:t>Deut</a:t>
                      </a:r>
                      <a:r>
                        <a:rPr kumimoji="0" lang="fr-FR" sz="2800" b="1" i="0" u="none" strike="noStrike" kern="1200" cap="none" spc="0" normalizeH="0" baseline="0" noProof="0" dirty="0">
                          <a:ln>
                            <a:noFill/>
                          </a:ln>
                          <a:solidFill>
                            <a:prstClr val="black"/>
                          </a:solidFill>
                          <a:effectLst/>
                          <a:uLnTx/>
                          <a:uFillTx/>
                          <a:latin typeface="+mn-lt"/>
                          <a:ea typeface="+mn-ea"/>
                          <a:cs typeface="+mn-cs"/>
                        </a:rPr>
                        <a:t>. 28:68)</a:t>
                      </a:r>
                    </a:p>
                  </a:txBody>
                  <a:tcPr anchor="ctr"/>
                </a:tc>
                <a:extLst>
                  <a:ext uri="{0D108BD9-81ED-4DB2-BD59-A6C34878D82A}">
                    <a16:rowId xmlns:a16="http://schemas.microsoft.com/office/drawing/2014/main" val="2510021236"/>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6"/>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Land (</a:t>
                      </a:r>
                      <a:r>
                        <a:rPr kumimoji="0" lang="en-US" sz="2800" b="1" i="0" u="none" strike="sngStrike" kern="1200" cap="none" spc="0" normalizeH="0" baseline="0" noProof="0" dirty="0">
                          <a:ln>
                            <a:noFill/>
                          </a:ln>
                          <a:solidFill>
                            <a:srgbClr val="6600CC"/>
                          </a:solidFill>
                          <a:effectLst/>
                          <a:uLnTx/>
                          <a:uFillTx/>
                          <a:latin typeface="+mn-lt"/>
                          <a:ea typeface="+mn-ea"/>
                          <a:cs typeface="+mn-cs"/>
                        </a:rPr>
                        <a:t>Palestinian</a:t>
                      </a:r>
                      <a:r>
                        <a:rPr kumimoji="0" lang="en-US" sz="2800" b="1" i="0" u="none" strike="noStrike" kern="1200" cap="none" spc="0" normalizeH="0" baseline="0" noProof="0" dirty="0">
                          <a:ln>
                            <a:noFill/>
                          </a:ln>
                          <a:solidFill>
                            <a:srgbClr val="6600CC"/>
                          </a:solidFill>
                          <a:effectLst/>
                          <a:uLnTx/>
                          <a:uFillTx/>
                          <a:latin typeface="+mn-lt"/>
                          <a:ea typeface="+mn-ea"/>
                          <a:cs typeface="+mn-cs"/>
                        </a:rPr>
                        <a:t>)</a:t>
                      </a:r>
                      <a:endParaRPr kumimoji="0" lang="en-US" sz="2800" b="1" i="0" u="none" strike="noStrike" kern="1200" cap="none" spc="0" normalizeH="0" baseline="0" dirty="0">
                        <a:ln>
                          <a:noFill/>
                        </a:ln>
                        <a:solidFill>
                          <a:srgbClr val="6600CC"/>
                        </a:solidFill>
                        <a:effectLst/>
                        <a:uLnTx/>
                        <a:uFillTx/>
                        <a:latin typeface="+mn-lt"/>
                        <a:ea typeface="+mn-ea"/>
                        <a:cs typeface="+mn-cs"/>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6600CC"/>
                          </a:solidFill>
                          <a:effectLst/>
                          <a:uLnTx/>
                          <a:uFillTx/>
                          <a:latin typeface="+mn-lt"/>
                          <a:ea typeface="+mn-ea"/>
                          <a:cs typeface="+mn-cs"/>
                        </a:rPr>
                        <a:t>(Deut. 29:1–30:20)</a:t>
                      </a:r>
                    </a:p>
                  </a:txBody>
                  <a:tcPr anchor="ctr"/>
                </a:tc>
                <a:extLst>
                  <a:ext uri="{0D108BD9-81ED-4DB2-BD59-A6C34878D82A}">
                    <a16:rowId xmlns:a16="http://schemas.microsoft.com/office/drawing/2014/main" val="3199257444"/>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7"/>
                        <a:tabLst/>
                        <a:defRPr/>
                      </a:pPr>
                      <a:r>
                        <a:rPr kumimoji="0" lang="en-US" sz="2800" b="1" i="0" u="none" strike="noStrike" kern="1200" cap="none" spc="0" normalizeH="0" baseline="0" dirty="0">
                          <a:ln>
                            <a:noFill/>
                          </a:ln>
                          <a:solidFill>
                            <a:srgbClr val="6600CC"/>
                          </a:solidFill>
                          <a:effectLst/>
                          <a:uLnTx/>
                          <a:uFillTx/>
                          <a:latin typeface="+mn-lt"/>
                          <a:ea typeface="+mn-ea"/>
                          <a:cs typeface="+mn-cs"/>
                        </a:rPr>
                        <a:t>Davidic</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(2 Sam. 7:11b-17; 1 Chr. 17:10b-15)</a:t>
                      </a:r>
                    </a:p>
                  </a:txBody>
                  <a:tcPr anchor="ctr"/>
                </a:tc>
                <a:extLst>
                  <a:ext uri="{0D108BD9-81ED-4DB2-BD59-A6C34878D82A}">
                    <a16:rowId xmlns:a16="http://schemas.microsoft.com/office/drawing/2014/main" val="1466086713"/>
                  </a:ext>
                </a:extLst>
              </a:tr>
              <a:tr h="548640">
                <a:tc>
                  <a:txBody>
                    <a:bodyPr/>
                    <a:lstStyle/>
                    <a:p>
                      <a:pPr marL="461963" marR="0" lvl="0" indent="-461963" algn="l" defTabSz="914400" rtl="0" eaLnBrk="1" fontAlgn="auto" latinLnBrk="0" hangingPunct="1">
                        <a:lnSpc>
                          <a:spcPct val="100000"/>
                        </a:lnSpc>
                        <a:spcBef>
                          <a:spcPts val="0"/>
                        </a:spcBef>
                        <a:spcAft>
                          <a:spcPts val="1200"/>
                        </a:spcAft>
                        <a:buClrTx/>
                        <a:buSzTx/>
                        <a:buFont typeface="+mj-lt"/>
                        <a:buAutoNum type="arabicPeriod" startAt="8"/>
                        <a:tabLst/>
                        <a:defRPr/>
                      </a:pPr>
                      <a:r>
                        <a:rPr kumimoji="0" lang="en-US" sz="2800" b="1" i="0" u="none" strike="noStrike" kern="1200" cap="none" spc="0" normalizeH="0" baseline="0" dirty="0">
                          <a:ln>
                            <a:noFill/>
                          </a:ln>
                          <a:solidFill>
                            <a:srgbClr val="6600CC"/>
                          </a:solidFill>
                          <a:effectLst/>
                          <a:uLnTx/>
                          <a:uFillTx/>
                          <a:latin typeface="+mn-lt"/>
                          <a:ea typeface="+mn-ea"/>
                          <a:cs typeface="+mn-cs"/>
                        </a:rPr>
                        <a:t>New</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dirty="0">
                          <a:ln>
                            <a:noFill/>
                          </a:ln>
                          <a:solidFill>
                            <a:srgbClr val="6600CC"/>
                          </a:solidFill>
                          <a:effectLst/>
                          <a:uLnTx/>
                          <a:uFillTx/>
                          <a:latin typeface="+mn-lt"/>
                          <a:ea typeface="+mn-ea"/>
                          <a:cs typeface="+mn-cs"/>
                        </a:rPr>
                        <a:t>(Jeremiah 31:31-34)</a:t>
                      </a:r>
                    </a:p>
                  </a:txBody>
                  <a:tcPr anchor="ctr"/>
                </a:tc>
                <a:extLst>
                  <a:ext uri="{0D108BD9-81ED-4DB2-BD59-A6C34878D82A}">
                    <a16:rowId xmlns:a16="http://schemas.microsoft.com/office/drawing/2014/main" val="3250602426"/>
                  </a:ext>
                </a:extLst>
              </a:tr>
              <a:tr h="548640">
                <a:tc gridSpan="2">
                  <a:txBody>
                    <a:bodyPr/>
                    <a:lstStyle/>
                    <a:p>
                      <a:pPr marL="0" marR="0" lvl="0" indent="0" algn="ctr" defTabSz="914400" rtl="0" eaLnBrk="1" fontAlgn="auto" latinLnBrk="0" hangingPunct="1">
                        <a:lnSpc>
                          <a:spcPct val="100000"/>
                        </a:lnSpc>
                        <a:spcBef>
                          <a:spcPts val="0"/>
                        </a:spcBef>
                        <a:spcAft>
                          <a:spcPts val="1200"/>
                        </a:spcAft>
                        <a:buClrTx/>
                        <a:buSzTx/>
                        <a:buFont typeface="+mj-lt"/>
                        <a:buNone/>
                        <a:tabLst/>
                        <a:defRPr/>
                      </a:pPr>
                      <a:r>
                        <a:rPr kumimoji="0" lang="en-US" sz="1600" b="0" i="0" u="none" strike="noStrike" kern="1200" cap="none" spc="0" normalizeH="0" baseline="0" dirty="0">
                          <a:ln>
                            <a:noFill/>
                          </a:ln>
                          <a:solidFill>
                            <a:schemeClr val="tx1"/>
                          </a:solidFill>
                          <a:effectLst/>
                          <a:uLnTx/>
                          <a:uFillTx/>
                          <a:latin typeface="+mn-lt"/>
                          <a:ea typeface="+mn-ea"/>
                          <a:cs typeface="+mn-cs"/>
                        </a:rPr>
                        <a:t>Fruchtenbaum, A. G. (1994). </a:t>
                      </a:r>
                      <a:r>
                        <a:rPr kumimoji="0" lang="en-US" sz="1600" b="0" i="1" u="none" strike="noStrike" kern="1200" cap="none" spc="0" normalizeH="0" baseline="0" dirty="0">
                          <a:ln>
                            <a:noFill/>
                          </a:ln>
                          <a:solidFill>
                            <a:schemeClr val="tx1"/>
                          </a:solidFill>
                          <a:effectLst/>
                          <a:uLnTx/>
                          <a:uFillTx/>
                          <a:latin typeface="+mn-lt"/>
                          <a:ea typeface="+mn-ea"/>
                          <a:cs typeface="+mn-cs"/>
                        </a:rPr>
                        <a:t>Israelology: The Missing Link in Systematic Theology </a:t>
                      </a:r>
                      <a:r>
                        <a:rPr kumimoji="0" lang="en-US" sz="1600" b="0" i="0" u="none" strike="noStrike" kern="1200" cap="none" spc="0" normalizeH="0" baseline="0" dirty="0">
                          <a:ln>
                            <a:noFill/>
                          </a:ln>
                          <a:solidFill>
                            <a:schemeClr val="tx1"/>
                          </a:solidFill>
                          <a:effectLst/>
                          <a:uLnTx/>
                          <a:uFillTx/>
                          <a:latin typeface="+mn-lt"/>
                          <a:ea typeface="+mn-ea"/>
                          <a:cs typeface="+mn-cs"/>
                        </a:rPr>
                        <a:t>(Rev. ed., p. 570). Tustin, CA: Ariel Ministries. / Lewis S. Chafer, </a:t>
                      </a:r>
                      <a:r>
                        <a:rPr kumimoji="0" lang="en-US" sz="1600" b="0" i="1" u="none" strike="noStrike" kern="1200" cap="none" spc="0" normalizeH="0" baseline="0" dirty="0">
                          <a:ln>
                            <a:noFill/>
                          </a:ln>
                          <a:solidFill>
                            <a:schemeClr val="tx1"/>
                          </a:solidFill>
                          <a:effectLst/>
                          <a:uLnTx/>
                          <a:uFillTx/>
                          <a:latin typeface="+mn-lt"/>
                          <a:ea typeface="+mn-ea"/>
                          <a:cs typeface="+mn-cs"/>
                        </a:rPr>
                        <a:t>Major Bible Themes </a:t>
                      </a:r>
                      <a:r>
                        <a:rPr kumimoji="0" lang="en-US" sz="1600" b="0" i="0" u="none" strike="noStrike" kern="1200" cap="none" spc="0" normalizeH="0" baseline="0" dirty="0">
                          <a:ln>
                            <a:noFill/>
                          </a:ln>
                          <a:solidFill>
                            <a:schemeClr val="tx1"/>
                          </a:solidFill>
                          <a:effectLst/>
                          <a:uLnTx/>
                          <a:uFillTx/>
                          <a:latin typeface="+mn-lt"/>
                          <a:ea typeface="+mn-ea"/>
                          <a:cs typeface="+mn-cs"/>
                        </a:rPr>
                        <a:t>(Rev. 1974., pgs. 139-149: DTS)</a:t>
                      </a:r>
                    </a:p>
                  </a:txBody>
                  <a:tcPr anchor="ct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2800" b="1" dirty="0">
                        <a:solidFill>
                          <a:srgbClr val="0000CC"/>
                        </a:solidFill>
                      </a:endParaRPr>
                    </a:p>
                  </a:txBody>
                  <a:tcPr anchor="ctr"/>
                </a:tc>
                <a:extLst>
                  <a:ext uri="{0D108BD9-81ED-4DB2-BD59-A6C34878D82A}">
                    <a16:rowId xmlns:a16="http://schemas.microsoft.com/office/drawing/2014/main" val="1916675242"/>
                  </a:ext>
                </a:extLst>
              </a:tr>
            </a:tbl>
          </a:graphicData>
        </a:graphic>
      </p:graphicFrame>
    </p:spTree>
    <p:extLst>
      <p:ext uri="{BB962C8B-B14F-4D97-AF65-F5344CB8AC3E}">
        <p14:creationId xmlns:p14="http://schemas.microsoft.com/office/powerpoint/2010/main" val="1325709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428" y="1161553"/>
            <a:ext cx="6858000" cy="757712"/>
          </a:xfrm>
        </p:spPr>
        <p:txBody>
          <a:bodyPr anchor="ctr"/>
          <a:lstStyle/>
          <a:p>
            <a:r>
              <a:rPr lang="en-US" b="1" dirty="0"/>
              <a:t>Biblical Dispensationalism</a:t>
            </a:r>
          </a:p>
        </p:txBody>
      </p:sp>
      <p:sp>
        <p:nvSpPr>
          <p:cNvPr id="3" name="Subtitle 2"/>
          <p:cNvSpPr>
            <a:spLocks noGrp="1"/>
          </p:cNvSpPr>
          <p:nvPr>
            <p:ph type="subTitle" idx="1"/>
          </p:nvPr>
        </p:nvSpPr>
        <p:spPr>
          <a:xfrm>
            <a:off x="1142428" y="2059709"/>
            <a:ext cx="6858000" cy="1699491"/>
          </a:xfrm>
        </p:spPr>
        <p:txBody>
          <a:bodyPr anchor="ctr">
            <a:noAutofit/>
          </a:bodyPr>
          <a:lstStyle/>
          <a:p>
            <a:r>
              <a:rPr lang="en-US" sz="3200" b="1" dirty="0"/>
              <a:t>Session 13 - The Dispensations</a:t>
            </a:r>
          </a:p>
          <a:p>
            <a:r>
              <a:rPr lang="en-US" sz="3200" b="1" dirty="0"/>
              <a:t>Innocence - Conscience</a:t>
            </a:r>
          </a:p>
        </p:txBody>
      </p:sp>
      <p:pic>
        <p:nvPicPr>
          <p:cNvPr id="6" name="Picture 5"/>
          <p:cNvPicPr>
            <a:picLocks noChangeAspect="1"/>
          </p:cNvPicPr>
          <p:nvPr/>
        </p:nvPicPr>
        <p:blipFill>
          <a:blip r:embed="rId3"/>
          <a:stretch>
            <a:fillRect/>
          </a:stretch>
        </p:blipFill>
        <p:spPr>
          <a:xfrm>
            <a:off x="0" y="4105385"/>
            <a:ext cx="9142857" cy="1329740"/>
          </a:xfrm>
          <a:prstGeom prst="rect">
            <a:avLst/>
          </a:prstGeom>
        </p:spPr>
      </p:pic>
    </p:spTree>
    <p:extLst>
      <p:ext uri="{BB962C8B-B14F-4D97-AF65-F5344CB8AC3E}">
        <p14:creationId xmlns:p14="http://schemas.microsoft.com/office/powerpoint/2010/main" val="22073829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5920"/>
            <a:ext cx="7886700" cy="400184"/>
          </a:xfrm>
        </p:spPr>
        <p:txBody>
          <a:bodyPr>
            <a:normAutofit fontScale="90000"/>
          </a:bodyPr>
          <a:lstStyle/>
          <a:p>
            <a:pPr algn="ctr"/>
            <a:r>
              <a:rPr lang="en-US" sz="2400" b="1" dirty="0">
                <a:latin typeface="+mn-lt"/>
              </a:rPr>
              <a:t>Resources Used &amp; Suggested</a:t>
            </a:r>
          </a:p>
        </p:txBody>
      </p:sp>
      <p:sp>
        <p:nvSpPr>
          <p:cNvPr id="3" name="Content Placeholder 2"/>
          <p:cNvSpPr>
            <a:spLocks noGrp="1"/>
          </p:cNvSpPr>
          <p:nvPr>
            <p:ph idx="1"/>
          </p:nvPr>
        </p:nvSpPr>
        <p:spPr>
          <a:xfrm>
            <a:off x="119271" y="636104"/>
            <a:ext cx="8925338" cy="6055253"/>
          </a:xfrm>
        </p:spPr>
        <p:txBody>
          <a:bodyPr>
            <a:noAutofit/>
          </a:bodyPr>
          <a:lstStyle/>
          <a:p>
            <a:pPr marL="231775" indent="-231775">
              <a:lnSpc>
                <a:spcPct val="100000"/>
              </a:lnSpc>
              <a:spcBef>
                <a:spcPts val="0"/>
              </a:spcBef>
            </a:pPr>
            <a:r>
              <a:rPr lang="en-US" sz="1600" dirty="0"/>
              <a:t>Alva J. McClain, Law &amp; Grace, Moody, 1967 978-088469-001-6</a:t>
            </a:r>
          </a:p>
          <a:p>
            <a:pPr marL="231775" indent="-231775">
              <a:lnSpc>
                <a:spcPct val="100000"/>
              </a:lnSpc>
              <a:spcBef>
                <a:spcPts val="0"/>
              </a:spcBef>
            </a:pPr>
            <a:r>
              <a:rPr lang="en-US" sz="1600" dirty="0"/>
              <a:t>A. G. Fruchtenbaum, Israelology: The Missing Link in Systematic Theology, Ariel Ministries 1994, 978-0914863052</a:t>
            </a:r>
          </a:p>
          <a:p>
            <a:pPr marL="231775" indent="-231775">
              <a:lnSpc>
                <a:spcPct val="100000"/>
              </a:lnSpc>
              <a:spcBef>
                <a:spcPts val="0"/>
              </a:spcBef>
            </a:pPr>
            <a:r>
              <a:rPr lang="en-US" sz="1600" dirty="0"/>
              <a:t>Charles C. Ryrie, Dispensationalism, Moody, 2007, 080242189X</a:t>
            </a:r>
          </a:p>
          <a:p>
            <a:pPr marL="231775" indent="-231775">
              <a:lnSpc>
                <a:spcPct val="100000"/>
              </a:lnSpc>
              <a:spcBef>
                <a:spcPts val="0"/>
              </a:spcBef>
            </a:pPr>
            <a:r>
              <a:rPr lang="en-US" sz="1600" dirty="0"/>
              <a:t>Christopher Cone, gen. ed., Dispensationalism Tomorrow &amp; Beyond, Tyndale Seminary Press, 2008 9780981479101</a:t>
            </a:r>
          </a:p>
          <a:p>
            <a:pPr marL="231775" indent="-231775">
              <a:lnSpc>
                <a:spcPct val="100000"/>
              </a:lnSpc>
              <a:spcBef>
                <a:spcPts val="0"/>
              </a:spcBef>
            </a:pPr>
            <a:r>
              <a:rPr lang="en-US" sz="1600" dirty="0"/>
              <a:t>Christopher Cone, gen. ed., An Introduction To The New Covenant, Tyndale Seminary Press, 2013, 9781938484100</a:t>
            </a:r>
          </a:p>
          <a:p>
            <a:pPr marL="231775" indent="-231775">
              <a:lnSpc>
                <a:spcPct val="100000"/>
              </a:lnSpc>
              <a:spcBef>
                <a:spcPts val="0"/>
              </a:spcBef>
            </a:pPr>
            <a:r>
              <a:rPr lang="en-US" sz="1600" dirty="0"/>
              <a:t>Lewis S. Chafer, Major Bible Themes, Zondervan, 1974, 0-310-22390-3</a:t>
            </a:r>
          </a:p>
          <a:p>
            <a:pPr marL="231775" indent="-231775">
              <a:lnSpc>
                <a:spcPct val="100000"/>
              </a:lnSpc>
              <a:spcBef>
                <a:spcPts val="0"/>
              </a:spcBef>
            </a:pPr>
            <a:r>
              <a:rPr lang="en-US" sz="1600" dirty="0"/>
              <a:t>Mike Stallard, gen .ed., Dispensational Understanding of the New Covenant, Regular Baptist Books, 2012, 9781607764946</a:t>
            </a:r>
          </a:p>
          <a:p>
            <a:pPr marL="231775" indent="-231775">
              <a:lnSpc>
                <a:spcPct val="100000"/>
              </a:lnSpc>
              <a:spcBef>
                <a:spcPts val="0"/>
              </a:spcBef>
            </a:pPr>
            <a:r>
              <a:rPr lang="en-US" sz="1600" dirty="0"/>
              <a:t>Paul Enns, The Moody Handbook of Theology, Moody 1989, </a:t>
            </a:r>
          </a:p>
          <a:p>
            <a:pPr marL="231775" indent="-231775">
              <a:lnSpc>
                <a:spcPct val="100000"/>
              </a:lnSpc>
              <a:spcBef>
                <a:spcPts val="0"/>
              </a:spcBef>
            </a:pPr>
            <a:r>
              <a:rPr lang="en-US" sz="1600" dirty="0" err="1"/>
              <a:t>Renald</a:t>
            </a:r>
            <a:r>
              <a:rPr lang="en-US" sz="1600" dirty="0"/>
              <a:t> E. Showers, There Really Is A Difference, Friend of Israel Gospel Ministry, 1990, 0915540509</a:t>
            </a:r>
          </a:p>
          <a:p>
            <a:pPr marL="231775" indent="-231775">
              <a:lnSpc>
                <a:spcPct val="100000"/>
              </a:lnSpc>
              <a:spcBef>
                <a:spcPts val="0"/>
              </a:spcBef>
            </a:pPr>
            <a:r>
              <a:rPr lang="en-US" sz="1600" dirty="0"/>
              <a:t>Rene </a:t>
            </a:r>
            <a:r>
              <a:rPr lang="en-US" sz="1600" dirty="0" err="1"/>
              <a:t>Pache</a:t>
            </a:r>
            <a:r>
              <a:rPr lang="en-US" sz="1600" dirty="0"/>
              <a:t>, The Inspiration and Authority of Scripture, Sheffield Pub Co, 1992</a:t>
            </a:r>
          </a:p>
          <a:p>
            <a:pPr marL="231775" indent="-231775">
              <a:lnSpc>
                <a:spcPct val="100000"/>
              </a:lnSpc>
              <a:spcBef>
                <a:spcPts val="0"/>
              </a:spcBef>
            </a:pPr>
            <a:r>
              <a:rPr lang="en-US" sz="1600" dirty="0"/>
              <a:t>Roy B. </a:t>
            </a:r>
            <a:r>
              <a:rPr lang="en-US" sz="1600" dirty="0" err="1"/>
              <a:t>Zuck</a:t>
            </a:r>
            <a:r>
              <a:rPr lang="en-US" sz="1600" dirty="0"/>
              <a:t>, Basic Bible Interpretation, SP Publications, 1991</a:t>
            </a:r>
          </a:p>
          <a:p>
            <a:pPr marL="231775" indent="-231775">
              <a:lnSpc>
                <a:spcPct val="100000"/>
              </a:lnSpc>
              <a:spcBef>
                <a:spcPts val="0"/>
              </a:spcBef>
            </a:pPr>
            <a:r>
              <a:rPr lang="en-US" sz="1600" dirty="0"/>
              <a:t>Walvoord, J. F., The Prophecy Knowledge Handbook. Wheaton, IL: Victor Books. 1990. </a:t>
            </a:r>
          </a:p>
          <a:p>
            <a:pPr marL="231775" indent="-231775">
              <a:lnSpc>
                <a:spcPct val="100000"/>
              </a:lnSpc>
              <a:spcBef>
                <a:spcPts val="0"/>
              </a:spcBef>
            </a:pPr>
            <a:r>
              <a:rPr lang="en-US" sz="1600" dirty="0"/>
              <a:t>Charting the End Times </a:t>
            </a:r>
            <a:r>
              <a:rPr lang="en-US" sz="1600" dirty="0" err="1"/>
              <a:t>CD-Rom</a:t>
            </a:r>
            <a:r>
              <a:rPr lang="en-US" sz="1600" dirty="0"/>
              <a:t>: A Visual Guide to Understanding Bible Prophecy, ISBN-10: 0736917624</a:t>
            </a:r>
          </a:p>
          <a:p>
            <a:pPr marL="0" indent="0">
              <a:lnSpc>
                <a:spcPct val="100000"/>
              </a:lnSpc>
              <a:spcBef>
                <a:spcPts val="0"/>
              </a:spcBef>
              <a:buNone/>
            </a:pPr>
            <a:r>
              <a:rPr lang="en-US" sz="1600" dirty="0"/>
              <a:t>Materials from:</a:t>
            </a:r>
          </a:p>
          <a:p>
            <a:pPr marL="233363" indent="-233363">
              <a:lnSpc>
                <a:spcPct val="100000"/>
              </a:lnSpc>
              <a:spcBef>
                <a:spcPts val="0"/>
              </a:spcBef>
            </a:pPr>
            <a:r>
              <a:rPr lang="en-US" sz="1600" dirty="0"/>
              <a:t>Ed Allsteadt, Sugar Land Bible Church, </a:t>
            </a:r>
            <a:r>
              <a:rPr lang="en-US" sz="1600" dirty="0">
                <a:hlinkClick r:id="rId3"/>
              </a:rPr>
              <a:t>www.slbc.org</a:t>
            </a:r>
            <a:r>
              <a:rPr lang="en-US" sz="1600" dirty="0"/>
              <a:t> </a:t>
            </a:r>
          </a:p>
          <a:p>
            <a:pPr marL="233363" indent="-233363">
              <a:lnSpc>
                <a:spcPct val="100000"/>
              </a:lnSpc>
              <a:spcBef>
                <a:spcPts val="0"/>
              </a:spcBef>
            </a:pPr>
            <a:r>
              <a:rPr lang="en-US" sz="1600" dirty="0"/>
              <a:t>Dr. Andy Woods, Sugar Land Bible Church, </a:t>
            </a:r>
            <a:r>
              <a:rPr lang="en-US" sz="1600" dirty="0">
                <a:hlinkClick r:id="rId3"/>
              </a:rPr>
              <a:t>www.slbc.org</a:t>
            </a:r>
            <a:r>
              <a:rPr lang="en-US" sz="1600" dirty="0"/>
              <a:t> </a:t>
            </a:r>
          </a:p>
          <a:p>
            <a:pPr marL="233363" indent="-233363">
              <a:lnSpc>
                <a:spcPct val="100000"/>
              </a:lnSpc>
              <a:spcBef>
                <a:spcPts val="0"/>
              </a:spcBef>
            </a:pPr>
            <a:r>
              <a:rPr lang="en-US" sz="1600" dirty="0"/>
              <a:t>Dr. Vern Peterman, Holly Hills Bible Church, </a:t>
            </a:r>
            <a:r>
              <a:rPr lang="en-US" sz="1600" dirty="0">
                <a:hlinkClick r:id="rId4"/>
              </a:rPr>
              <a:t>www.hollyhillsbiblechurch.org</a:t>
            </a:r>
            <a:r>
              <a:rPr lang="en-US" sz="1600" dirty="0"/>
              <a:t> </a:t>
            </a:r>
          </a:p>
          <a:p>
            <a:pPr marL="233363" lvl="2" indent="-233363">
              <a:lnSpc>
                <a:spcPct val="100000"/>
              </a:lnSpc>
              <a:spcBef>
                <a:spcPts val="0"/>
              </a:spcBef>
            </a:pPr>
            <a:r>
              <a:rPr lang="en-US" sz="1600" dirty="0"/>
              <a:t>George Zeller, Middletown Bible Church, </a:t>
            </a:r>
            <a:r>
              <a:rPr lang="en-US" sz="1600" dirty="0">
                <a:hlinkClick r:id="rId5"/>
              </a:rPr>
              <a:t>www.middletownbiblechurch.org</a:t>
            </a:r>
            <a:endParaRPr lang="en-US" sz="1600" dirty="0"/>
          </a:p>
        </p:txBody>
      </p:sp>
    </p:spTree>
    <p:extLst>
      <p:ext uri="{BB962C8B-B14F-4D97-AF65-F5344CB8AC3E}">
        <p14:creationId xmlns:p14="http://schemas.microsoft.com/office/powerpoint/2010/main" val="154242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344326"/>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6"/>
            </a:pPr>
            <a:r>
              <a:rPr lang="en-US" sz="2800" b="1" dirty="0">
                <a:solidFill>
                  <a:srgbClr val="0000CC"/>
                </a:solidFill>
              </a:rPr>
              <a:t>Contemporary Reformation Theology</a:t>
            </a:r>
          </a:p>
          <a:p>
            <a:pPr marL="914400" lvl="1" indent="-457200" algn="l">
              <a:lnSpc>
                <a:spcPct val="100000"/>
              </a:lnSpc>
              <a:spcBef>
                <a:spcPts val="0"/>
              </a:spcBef>
              <a:spcAft>
                <a:spcPts val="1200"/>
              </a:spcAft>
              <a:buFont typeface="Arial" panose="020B0604020202020204" pitchFamily="34" charset="0"/>
              <a:buChar char="•"/>
            </a:pPr>
            <a:r>
              <a:rPr lang="en-US" sz="2800" dirty="0"/>
              <a:t>Has frozen all theological progress…</a:t>
            </a:r>
            <a:r>
              <a:rPr lang="en-US" sz="2800" b="1" u="sng" dirty="0">
                <a:solidFill>
                  <a:srgbClr val="0000CC"/>
                </a:solidFill>
              </a:rPr>
              <a:t>no further theological progress</a:t>
            </a:r>
            <a:r>
              <a:rPr lang="en-US" sz="2800" b="1" dirty="0">
                <a:solidFill>
                  <a:srgbClr val="0000CC"/>
                </a:solidFill>
              </a:rPr>
              <a:t> </a:t>
            </a:r>
            <a:r>
              <a:rPr lang="en-US" sz="2800" dirty="0"/>
              <a:t>is to be made.</a:t>
            </a:r>
          </a:p>
          <a:p>
            <a:pPr marL="914400" lvl="1" indent="-457200" algn="l">
              <a:lnSpc>
                <a:spcPct val="100000"/>
              </a:lnSpc>
              <a:spcBef>
                <a:spcPts val="0"/>
              </a:spcBef>
              <a:spcAft>
                <a:spcPts val="1200"/>
              </a:spcAft>
              <a:buFont typeface="Arial" panose="020B0604020202020204" pitchFamily="34" charset="0"/>
              <a:buChar char="•"/>
            </a:pPr>
            <a:r>
              <a:rPr lang="en-US" sz="2800" b="1" u="sng" dirty="0">
                <a:solidFill>
                  <a:srgbClr val="0000CC"/>
                </a:solidFill>
              </a:rPr>
              <a:t>Creeds and confessions</a:t>
            </a:r>
            <a:r>
              <a:rPr lang="en-US" sz="2800" dirty="0"/>
              <a:t> = authority rather than Scripture. </a:t>
            </a:r>
          </a:p>
          <a:p>
            <a:pPr marL="914400" lvl="1" indent="-457200" algn="l">
              <a:lnSpc>
                <a:spcPct val="100000"/>
              </a:lnSpc>
              <a:spcBef>
                <a:spcPts val="0"/>
              </a:spcBef>
              <a:spcAft>
                <a:spcPts val="1200"/>
              </a:spcAft>
              <a:buFont typeface="Arial" panose="020B0604020202020204" pitchFamily="34" charset="0"/>
              <a:buChar char="•"/>
            </a:pPr>
            <a:r>
              <a:rPr lang="en-US" sz="2800" b="1" u="sng" dirty="0">
                <a:solidFill>
                  <a:srgbClr val="0000CC"/>
                </a:solidFill>
              </a:rPr>
              <a:t>Augustinian Amillennialism</a:t>
            </a:r>
            <a:r>
              <a:rPr lang="en-US" sz="2800" dirty="0"/>
              <a:t> petrified into RT.</a:t>
            </a:r>
          </a:p>
          <a:p>
            <a:pPr marL="914400" lvl="1" indent="-457200" algn="l">
              <a:lnSpc>
                <a:spcPct val="100000"/>
              </a:lnSpc>
              <a:spcBef>
                <a:spcPts val="0"/>
              </a:spcBef>
              <a:spcAft>
                <a:spcPts val="1200"/>
              </a:spcAft>
              <a:buFont typeface="Arial" panose="020B0604020202020204" pitchFamily="34" charset="0"/>
              <a:buChar char="•"/>
            </a:pPr>
            <a:r>
              <a:rPr lang="en-US" sz="2800" dirty="0"/>
              <a:t>Eschatological texts are Commonly </a:t>
            </a:r>
            <a:r>
              <a:rPr lang="en-US" sz="2800" b="1" u="sng" dirty="0">
                <a:solidFill>
                  <a:srgbClr val="0000CC"/>
                </a:solidFill>
              </a:rPr>
              <a:t>Allegorized</a:t>
            </a:r>
            <a:r>
              <a:rPr lang="en-US" sz="2800" dirty="0"/>
              <a:t> (Zech. 14:4; Rev. 21-22; Ezek. 40-48)</a:t>
            </a:r>
          </a:p>
          <a:p>
            <a:pPr marL="914400" lvl="1" indent="-457200" algn="l">
              <a:lnSpc>
                <a:spcPct val="100000"/>
              </a:lnSpc>
              <a:spcBef>
                <a:spcPts val="0"/>
              </a:spcBef>
              <a:spcAft>
                <a:spcPts val="1200"/>
              </a:spcAft>
              <a:buFont typeface="Arial" panose="020B0604020202020204" pitchFamily="34" charset="0"/>
              <a:buChar char="•"/>
            </a:pPr>
            <a:r>
              <a:rPr lang="en-US" sz="2800" b="1" u="sng" dirty="0">
                <a:solidFill>
                  <a:srgbClr val="0000CC"/>
                </a:solidFill>
              </a:rPr>
              <a:t>Inconsistent</a:t>
            </a:r>
            <a:r>
              <a:rPr lang="en-US" sz="2800" dirty="0"/>
              <a:t> literal hermeneutic.</a:t>
            </a:r>
          </a:p>
        </p:txBody>
      </p:sp>
    </p:spTree>
    <p:extLst>
      <p:ext uri="{BB962C8B-B14F-4D97-AF65-F5344CB8AC3E}">
        <p14:creationId xmlns:p14="http://schemas.microsoft.com/office/powerpoint/2010/main" val="220024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9414"/>
            <a:ext cx="6858000" cy="971360"/>
          </a:xfrm>
        </p:spPr>
        <p:txBody>
          <a:bodyPr anchor="ctr">
            <a:noAutofit/>
          </a:bodyPr>
          <a:lstStyle/>
          <a:p>
            <a:r>
              <a:rPr lang="en-US" sz="3600" b="1" dirty="0">
                <a:latin typeface="+mn-lt"/>
              </a:rPr>
              <a:t>What We’ve Covered So Far</a:t>
            </a:r>
          </a:p>
        </p:txBody>
      </p:sp>
      <p:sp>
        <p:nvSpPr>
          <p:cNvPr id="3" name="Subtitle 2"/>
          <p:cNvSpPr>
            <a:spLocks noGrp="1"/>
          </p:cNvSpPr>
          <p:nvPr>
            <p:ph type="subTitle" idx="1"/>
          </p:nvPr>
        </p:nvSpPr>
        <p:spPr>
          <a:xfrm>
            <a:off x="243840" y="1170774"/>
            <a:ext cx="8679180" cy="5487812"/>
          </a:xfrm>
        </p:spPr>
        <p:txBody>
          <a:bodyPr>
            <a:noAutofit/>
          </a:bodyPr>
          <a:lstStyle/>
          <a:p>
            <a:pPr algn="l">
              <a:lnSpc>
                <a:spcPct val="100000"/>
              </a:lnSpc>
              <a:spcBef>
                <a:spcPts val="0"/>
              </a:spcBef>
              <a:spcAft>
                <a:spcPts val="1200"/>
              </a:spcAft>
            </a:pPr>
            <a:r>
              <a:rPr lang="en-US" sz="2800" b="1" dirty="0"/>
              <a:t>Sessions 4-7: History of Biblical Dispensationalism</a:t>
            </a:r>
          </a:p>
          <a:p>
            <a:pPr marL="461963" lvl="1" indent="-461963" algn="l">
              <a:lnSpc>
                <a:spcPct val="100000"/>
              </a:lnSpc>
              <a:spcBef>
                <a:spcPts val="0"/>
              </a:spcBef>
              <a:spcAft>
                <a:spcPts val="1200"/>
              </a:spcAft>
              <a:buFont typeface="+mj-lt"/>
              <a:buAutoNum type="arabicPeriod" startAt="7"/>
            </a:pPr>
            <a:r>
              <a:rPr lang="en-US" sz="2800" b="1" dirty="0">
                <a:solidFill>
                  <a:srgbClr val="0000CC"/>
                </a:solidFill>
              </a:rPr>
              <a:t>Dispensationalism's Contribution</a:t>
            </a:r>
          </a:p>
          <a:p>
            <a:pPr marL="914400" lvl="1" indent="-457200" algn="l">
              <a:lnSpc>
                <a:spcPct val="100000"/>
              </a:lnSpc>
              <a:spcBef>
                <a:spcPts val="0"/>
              </a:spcBef>
              <a:spcAft>
                <a:spcPts val="1200"/>
              </a:spcAft>
              <a:buFont typeface="Arial" panose="020B0604020202020204" pitchFamily="34" charset="0"/>
              <a:buChar char="•"/>
            </a:pPr>
            <a:r>
              <a:rPr lang="en-US" sz="2800" dirty="0"/>
              <a:t>Dispensational Systematized in 19th century</a:t>
            </a:r>
          </a:p>
          <a:p>
            <a:pPr marL="914400" lvl="1" indent="-457200" algn="l">
              <a:lnSpc>
                <a:spcPct val="100000"/>
              </a:lnSpc>
              <a:spcBef>
                <a:spcPts val="0"/>
              </a:spcBef>
              <a:spcAft>
                <a:spcPts val="1200"/>
              </a:spcAft>
              <a:buFont typeface="Arial" panose="020B0604020202020204" pitchFamily="34" charset="0"/>
              <a:buChar char="•"/>
            </a:pPr>
            <a:r>
              <a:rPr lang="en-US" sz="2800" dirty="0"/>
              <a:t>Key Dispensational Leaders</a:t>
            </a:r>
          </a:p>
          <a:p>
            <a:pPr marL="914400" lvl="1" indent="-457200" algn="l">
              <a:lnSpc>
                <a:spcPct val="100000"/>
              </a:lnSpc>
              <a:spcBef>
                <a:spcPts val="0"/>
              </a:spcBef>
              <a:spcAft>
                <a:spcPts val="1200"/>
              </a:spcAft>
              <a:buFont typeface="Arial" panose="020B0604020202020204" pitchFamily="34" charset="0"/>
              <a:buChar char="•"/>
            </a:pPr>
            <a:r>
              <a:rPr lang="en-US" sz="2800" dirty="0"/>
              <a:t>Reformers’ literal hermeneutic applied </a:t>
            </a:r>
            <a:r>
              <a:rPr lang="en-US" sz="2800" b="1" dirty="0">
                <a:solidFill>
                  <a:srgbClr val="0000CC"/>
                </a:solidFill>
              </a:rPr>
              <a:t>“</a:t>
            </a:r>
            <a:r>
              <a:rPr lang="en-US" sz="2800" b="1" u="sng" dirty="0">
                <a:solidFill>
                  <a:srgbClr val="0000CC"/>
                </a:solidFill>
              </a:rPr>
              <a:t>consistently to the whole bible</a:t>
            </a:r>
            <a:r>
              <a:rPr lang="en-US" sz="2800" b="1" dirty="0">
                <a:solidFill>
                  <a:srgbClr val="0000CC"/>
                </a:solidFill>
              </a:rPr>
              <a:t>”</a:t>
            </a:r>
          </a:p>
          <a:p>
            <a:pPr marL="914400" lvl="1" indent="-457200" algn="l">
              <a:lnSpc>
                <a:spcPct val="100000"/>
              </a:lnSpc>
              <a:spcBef>
                <a:spcPts val="0"/>
              </a:spcBef>
              <a:spcAft>
                <a:spcPts val="1200"/>
              </a:spcAft>
              <a:buFont typeface="Arial" panose="020B0604020202020204" pitchFamily="34" charset="0"/>
              <a:buChar char="•"/>
            </a:pPr>
            <a:r>
              <a:rPr lang="en-US" sz="2800" dirty="0"/>
              <a:t>Retrieved </a:t>
            </a:r>
            <a:r>
              <a:rPr lang="en-US" sz="2800" b="1" dirty="0">
                <a:solidFill>
                  <a:srgbClr val="0000CC"/>
                </a:solidFill>
              </a:rPr>
              <a:t>“</a:t>
            </a:r>
            <a:r>
              <a:rPr lang="en-US" sz="2800" b="1" u="sng" dirty="0">
                <a:solidFill>
                  <a:srgbClr val="0000CC"/>
                </a:solidFill>
              </a:rPr>
              <a:t>key doctrines</a:t>
            </a:r>
            <a:r>
              <a:rPr lang="en-US" sz="2800" b="1" dirty="0">
                <a:solidFill>
                  <a:srgbClr val="0000CC"/>
                </a:solidFill>
              </a:rPr>
              <a:t>”: </a:t>
            </a:r>
          </a:p>
          <a:p>
            <a:pPr marL="1376363" lvl="3" indent="-463550" algn="l">
              <a:lnSpc>
                <a:spcPct val="100000"/>
              </a:lnSpc>
              <a:spcBef>
                <a:spcPts val="0"/>
              </a:spcBef>
              <a:spcAft>
                <a:spcPts val="600"/>
              </a:spcAft>
              <a:buFont typeface="Courier New" panose="02070309020205020404" pitchFamily="49" charset="0"/>
              <a:buChar char="-"/>
            </a:pPr>
            <a:r>
              <a:rPr lang="en-US" sz="2600" dirty="0"/>
              <a:t>Israel-Church distinction</a:t>
            </a:r>
          </a:p>
          <a:p>
            <a:pPr marL="1376363" lvl="3" indent="-463550" algn="l">
              <a:lnSpc>
                <a:spcPct val="100000"/>
              </a:lnSpc>
              <a:spcBef>
                <a:spcPts val="0"/>
              </a:spcBef>
              <a:spcAft>
                <a:spcPts val="600"/>
              </a:spcAft>
              <a:buFont typeface="Courier New" panose="02070309020205020404" pitchFamily="49" charset="0"/>
              <a:buChar char="-"/>
            </a:pPr>
            <a:r>
              <a:rPr lang="en-US" sz="2600" dirty="0"/>
              <a:t>Pretribulationalism</a:t>
            </a:r>
          </a:p>
          <a:p>
            <a:pPr marL="1376363" lvl="3" indent="-463550" algn="l">
              <a:lnSpc>
                <a:spcPct val="100000"/>
              </a:lnSpc>
              <a:spcBef>
                <a:spcPts val="0"/>
              </a:spcBef>
              <a:spcAft>
                <a:spcPts val="600"/>
              </a:spcAft>
              <a:buFont typeface="Courier New" panose="02070309020205020404" pitchFamily="49" charset="0"/>
              <a:buChar char="-"/>
            </a:pPr>
            <a:r>
              <a:rPr lang="en-US" sz="2600" dirty="0"/>
              <a:t>Chiliasm (Millennialism)</a:t>
            </a:r>
          </a:p>
          <a:p>
            <a:pPr marL="0" lvl="1" algn="l">
              <a:lnSpc>
                <a:spcPct val="100000"/>
              </a:lnSpc>
              <a:spcBef>
                <a:spcPts val="0"/>
              </a:spcBef>
              <a:spcAft>
                <a:spcPts val="1200"/>
              </a:spcAft>
            </a:pPr>
            <a:endParaRPr lang="en-US" sz="2800" b="1" dirty="0">
              <a:solidFill>
                <a:srgbClr val="0000FF"/>
              </a:solidFill>
            </a:endParaRPr>
          </a:p>
        </p:txBody>
      </p:sp>
    </p:spTree>
    <p:extLst>
      <p:ext uri="{BB962C8B-B14F-4D97-AF65-F5344CB8AC3E}">
        <p14:creationId xmlns:p14="http://schemas.microsoft.com/office/powerpoint/2010/main" val="1239498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2943</TotalTime>
  <Words>7653</Words>
  <Application>Microsoft Office PowerPoint</Application>
  <PresentationFormat>On-screen Show (4:3)</PresentationFormat>
  <Paragraphs>1066</Paragraphs>
  <Slides>75</Slides>
  <Notes>75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75</vt:i4>
      </vt:variant>
    </vt:vector>
  </HeadingPairs>
  <TitlesOfParts>
    <vt:vector size="85" baseType="lpstr">
      <vt:lpstr>Arial</vt:lpstr>
      <vt:lpstr>Calibri</vt:lpstr>
      <vt:lpstr>Calibri Light</vt:lpstr>
      <vt:lpstr>Cambria Math</vt:lpstr>
      <vt:lpstr>Courier New</vt:lpstr>
      <vt:lpstr>SBL Greek</vt:lpstr>
      <vt:lpstr>Wingdings</vt:lpstr>
      <vt:lpstr>Office Theme</vt:lpstr>
      <vt:lpstr>1_Office Theme</vt:lpstr>
      <vt:lpstr>2_Office Theme</vt:lpstr>
      <vt:lpstr>Biblical Dispensationalism</vt:lpstr>
      <vt:lpstr>Session 12 Outline</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What We’ve Covered So Far</vt:lpstr>
      <vt:lpstr>“Proper” Hermeneutics</vt:lpstr>
      <vt:lpstr>“Proper” Hermeneutics</vt:lpstr>
      <vt:lpstr>“Proper” Hermeneutics</vt:lpstr>
      <vt:lpstr>“Proper” Hermeneutics</vt:lpstr>
      <vt:lpstr>PowerPoint Presentation</vt:lpstr>
      <vt:lpstr>PowerPoint Presentation</vt:lpstr>
      <vt:lpstr>PowerPoint Presentation</vt:lpstr>
      <vt:lpstr>What We’ve Covered So Far</vt:lpstr>
      <vt:lpstr>Biblical Distinctions – Similar ≠ Same </vt:lpstr>
      <vt:lpstr>What We’ve Covered So Far</vt:lpstr>
      <vt:lpstr>PowerPoint Presentation</vt:lpstr>
      <vt:lpstr>What We’ve Covered So Far</vt:lpstr>
      <vt:lpstr>PowerPoint Presentation</vt:lpstr>
      <vt:lpstr>What We’ve Covered So Far</vt:lpstr>
      <vt:lpstr>CHAFER, LEWIS SPERRY, SYSTEMATIC THEOLOGY, Volume Four, ECCLESIOLOGY ● ESCHATOLOGY</vt:lpstr>
      <vt:lpstr>PowerPoint Presentation</vt:lpstr>
      <vt:lpstr>PowerPoint Presentation</vt:lpstr>
      <vt:lpstr>PowerPoint Presentation</vt:lpstr>
      <vt:lpstr>Biblical Dispensationalism</vt:lpstr>
      <vt:lpstr>Session 12 Outline</vt:lpstr>
      <vt:lpstr>Fundamentals Aspects</vt:lpstr>
      <vt:lpstr>Fundamentals Aspects</vt:lpstr>
      <vt:lpstr>Session 12 Outline</vt:lpstr>
      <vt:lpstr>Sine Qua Non</vt:lpstr>
      <vt:lpstr>Sine Qua Non</vt:lpstr>
      <vt:lpstr>Session 12 Outline</vt:lpstr>
      <vt:lpstr>Revelation, Responsibility, &amp; Consequences</vt:lpstr>
      <vt:lpstr>Session 12 Outline</vt:lpstr>
      <vt:lpstr>Clear Divisions in Epistles</vt:lpstr>
      <vt:lpstr>Clear Divisions in Epistles</vt:lpstr>
      <vt:lpstr>Clear Divisions in Epistles</vt:lpstr>
      <vt:lpstr>Session 12 Outline</vt:lpstr>
      <vt:lpstr>The Matter of “Carryovers”</vt:lpstr>
      <vt:lpstr>The Matter of “Carryovers”</vt:lpstr>
      <vt:lpstr>The Matter of “Carryovers”</vt:lpstr>
      <vt:lpstr>The Matter of “Carryovers”</vt:lpstr>
      <vt:lpstr>The Matter of “Carryovers”</vt:lpstr>
      <vt:lpstr>The Matter of “Carryovers”</vt:lpstr>
      <vt:lpstr>Session 12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Session 12 Outline</vt:lpstr>
      <vt:lpstr>PowerPoint Presentation</vt:lpstr>
      <vt:lpstr>Biblical Dispensationalism</vt:lpstr>
      <vt:lpstr>Resources Used &amp; Suggested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Dispensationalism</dc:title>
  <dc:creator>Jim McGowan</dc:creator>
  <cp:lastModifiedBy>Jim McGowan</cp:lastModifiedBy>
  <cp:revision>218</cp:revision>
  <cp:lastPrinted>2020-12-09T17:07:30Z</cp:lastPrinted>
  <dcterms:created xsi:type="dcterms:W3CDTF">2017-05-04T21:12:46Z</dcterms:created>
  <dcterms:modified xsi:type="dcterms:W3CDTF">2020-12-09T17:08:15Z</dcterms:modified>
</cp:coreProperties>
</file>