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</p:sldMasterIdLst>
  <p:notesMasterIdLst>
    <p:notesMasterId r:id="rId47"/>
  </p:notesMasterIdLst>
  <p:handoutMasterIdLst>
    <p:handoutMasterId r:id="rId48"/>
  </p:handoutMasterIdLst>
  <p:sldIdLst>
    <p:sldId id="435" r:id="rId3"/>
    <p:sldId id="6809" r:id="rId4"/>
    <p:sldId id="2064" r:id="rId5"/>
    <p:sldId id="6789" r:id="rId6"/>
    <p:sldId id="271" r:id="rId7"/>
    <p:sldId id="460" r:id="rId8"/>
    <p:sldId id="275" r:id="rId9"/>
    <p:sldId id="6863" r:id="rId10"/>
    <p:sldId id="461" r:id="rId11"/>
    <p:sldId id="6894" r:id="rId12"/>
    <p:sldId id="281" r:id="rId13"/>
    <p:sldId id="6898" r:id="rId14"/>
    <p:sldId id="6882" r:id="rId15"/>
    <p:sldId id="6899" r:id="rId16"/>
    <p:sldId id="3502" r:id="rId17"/>
    <p:sldId id="6900" r:id="rId18"/>
    <p:sldId id="6901" r:id="rId19"/>
    <p:sldId id="6891" r:id="rId20"/>
    <p:sldId id="6902" r:id="rId21"/>
    <p:sldId id="6903" r:id="rId22"/>
    <p:sldId id="6904" r:id="rId23"/>
    <p:sldId id="2331" r:id="rId24"/>
    <p:sldId id="2346" r:id="rId25"/>
    <p:sldId id="259" r:id="rId26"/>
    <p:sldId id="6780" r:id="rId27"/>
    <p:sldId id="5642" r:id="rId28"/>
    <p:sldId id="486" r:id="rId29"/>
    <p:sldId id="6907" r:id="rId30"/>
    <p:sldId id="6905" r:id="rId31"/>
    <p:sldId id="6908" r:id="rId32"/>
    <p:sldId id="2850" r:id="rId33"/>
    <p:sldId id="3863" r:id="rId34"/>
    <p:sldId id="2879" r:id="rId35"/>
    <p:sldId id="2849" r:id="rId36"/>
    <p:sldId id="2878" r:id="rId37"/>
    <p:sldId id="3870" r:id="rId38"/>
    <p:sldId id="3866" r:id="rId39"/>
    <p:sldId id="3867" r:id="rId40"/>
    <p:sldId id="2880" r:id="rId41"/>
    <p:sldId id="372" r:id="rId42"/>
    <p:sldId id="6791" r:id="rId43"/>
    <p:sldId id="6864" r:id="rId44"/>
    <p:sldId id="6906" r:id="rId45"/>
    <p:sldId id="6909" r:id="rId4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81549C-9C73-48FD-85D7-A3CF31793013}" v="7" dt="2020-11-12T01:54:26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6353" autoAdjust="0"/>
  </p:normalViewPr>
  <p:slideViewPr>
    <p:cSldViewPr>
      <p:cViewPr varScale="1">
        <p:scale>
          <a:sx n="106" d="100"/>
          <a:sy n="106" d="100"/>
        </p:scale>
        <p:origin x="14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3BCA83E7-0A13-494F-A856-BA61715620BA}"/>
    <pc:docChg chg="modSld">
      <pc:chgData name="Jim McGowan" userId="e2c7446dd3aca506" providerId="LiveId" clId="{3BCA83E7-0A13-494F-A856-BA61715620BA}" dt="2020-11-05T01:20:18.080" v="1" actId="11"/>
      <pc:docMkLst>
        <pc:docMk/>
      </pc:docMkLst>
      <pc:sldChg chg="modSp mod">
        <pc:chgData name="Jim McGowan" userId="e2c7446dd3aca506" providerId="LiveId" clId="{3BCA83E7-0A13-494F-A856-BA61715620BA}" dt="2020-11-05T01:20:18.080" v="1" actId="11"/>
        <pc:sldMkLst>
          <pc:docMk/>
          <pc:sldMk cId="3829609913" sldId="372"/>
        </pc:sldMkLst>
        <pc:spChg chg="mod">
          <ac:chgData name="Jim McGowan" userId="e2c7446dd3aca506" providerId="LiveId" clId="{3BCA83E7-0A13-494F-A856-BA61715620BA}" dt="2020-11-05T01:20:18.080" v="1" actId="11"/>
          <ac:spMkLst>
            <pc:docMk/>
            <pc:sldMk cId="3829609913" sldId="372"/>
            <ac:spMk id="3075" creationId="{00000000-0000-0000-0000-000000000000}"/>
          </ac:spMkLst>
        </pc:spChg>
      </pc:sldChg>
    </pc:docChg>
  </pc:docChgLst>
  <pc:docChgLst>
    <pc:chgData name="Jim McGowan" userId="e2c7446dd3aca506" providerId="LiveId" clId="{B581549C-9C73-48FD-85D7-A3CF31793013}"/>
    <pc:docChg chg="custSel addSld modSld sldOrd">
      <pc:chgData name="Jim McGowan" userId="e2c7446dd3aca506" providerId="LiveId" clId="{B581549C-9C73-48FD-85D7-A3CF31793013}" dt="2020-11-12T01:57:15.115" v="98" actId="14100"/>
      <pc:docMkLst>
        <pc:docMk/>
      </pc:docMkLst>
      <pc:sldChg chg="modSp mod">
        <pc:chgData name="Jim McGowan" userId="e2c7446dd3aca506" providerId="LiveId" clId="{B581549C-9C73-48FD-85D7-A3CF31793013}" dt="2020-11-12T01:10:45.056" v="1" actId="6549"/>
        <pc:sldMkLst>
          <pc:docMk/>
          <pc:sldMk cId="0" sldId="281"/>
        </pc:sldMkLst>
        <pc:spChg chg="mod">
          <ac:chgData name="Jim McGowan" userId="e2c7446dd3aca506" providerId="LiveId" clId="{B581549C-9C73-48FD-85D7-A3CF31793013}" dt="2020-11-12T01:10:45.056" v="1" actId="6549"/>
          <ac:spMkLst>
            <pc:docMk/>
            <pc:sldMk cId="0" sldId="281"/>
            <ac:spMk id="7171" creationId="{0BFB1F45-27D2-4FDD-9B1C-E89DC54D0B8E}"/>
          </ac:spMkLst>
        </pc:spChg>
      </pc:sldChg>
      <pc:sldChg chg="addSp delSp modSp mod">
        <pc:chgData name="Jim McGowan" userId="e2c7446dd3aca506" providerId="LiveId" clId="{B581549C-9C73-48FD-85D7-A3CF31793013}" dt="2020-11-12T01:32:43.727" v="48" actId="1035"/>
        <pc:sldMkLst>
          <pc:docMk/>
          <pc:sldMk cId="3097344391" sldId="3502"/>
        </pc:sldMkLst>
        <pc:picChg chg="add del mod">
          <ac:chgData name="Jim McGowan" userId="e2c7446dd3aca506" providerId="LiveId" clId="{B581549C-9C73-48FD-85D7-A3CF31793013}" dt="2020-11-12T01:29:35.355" v="28" actId="478"/>
          <ac:picMkLst>
            <pc:docMk/>
            <pc:sldMk cId="3097344391" sldId="3502"/>
            <ac:picMk id="2" creationId="{9E687DE8-19FB-4D02-AC83-F0A0C009D7BA}"/>
          </ac:picMkLst>
        </pc:picChg>
        <pc:picChg chg="add mod">
          <ac:chgData name="Jim McGowan" userId="e2c7446dd3aca506" providerId="LiveId" clId="{B581549C-9C73-48FD-85D7-A3CF31793013}" dt="2020-11-12T01:32:43.727" v="48" actId="1035"/>
          <ac:picMkLst>
            <pc:docMk/>
            <pc:sldMk cId="3097344391" sldId="3502"/>
            <ac:picMk id="3" creationId="{066D1A48-6268-4CFB-A0D7-3A3C4AC7E450}"/>
          </ac:picMkLst>
        </pc:picChg>
      </pc:sldChg>
      <pc:sldChg chg="addSp delSp modSp mod">
        <pc:chgData name="Jim McGowan" userId="e2c7446dd3aca506" providerId="LiveId" clId="{B581549C-9C73-48FD-85D7-A3CF31793013}" dt="2020-11-12T01:36:11.610" v="72" actId="478"/>
        <pc:sldMkLst>
          <pc:docMk/>
          <pc:sldMk cId="2319426669" sldId="3503"/>
        </pc:sldMkLst>
        <pc:picChg chg="add mod">
          <ac:chgData name="Jim McGowan" userId="e2c7446dd3aca506" providerId="LiveId" clId="{B581549C-9C73-48FD-85D7-A3CF31793013}" dt="2020-11-12T01:36:09.984" v="71" actId="14100"/>
          <ac:picMkLst>
            <pc:docMk/>
            <pc:sldMk cId="2319426669" sldId="3503"/>
            <ac:picMk id="2" creationId="{6AF192C4-EC49-4535-A893-A589BAA2DA02}"/>
          </ac:picMkLst>
        </pc:picChg>
        <pc:picChg chg="add del">
          <ac:chgData name="Jim McGowan" userId="e2c7446dd3aca506" providerId="LiveId" clId="{B581549C-9C73-48FD-85D7-A3CF31793013}" dt="2020-11-12T01:36:11.610" v="72" actId="478"/>
          <ac:picMkLst>
            <pc:docMk/>
            <pc:sldMk cId="2319426669" sldId="3503"/>
            <ac:picMk id="4" creationId="{EE9A93AE-82D2-43DA-B102-0882E84628C0}"/>
          </ac:picMkLst>
        </pc:picChg>
      </pc:sldChg>
      <pc:sldChg chg="modSp mod">
        <pc:chgData name="Jim McGowan" userId="e2c7446dd3aca506" providerId="LiveId" clId="{B581549C-9C73-48FD-85D7-A3CF31793013}" dt="2020-11-12T01:57:15.115" v="98" actId="14100"/>
        <pc:sldMkLst>
          <pc:docMk/>
          <pc:sldMk cId="1959446891" sldId="4268"/>
        </pc:sldMkLst>
        <pc:spChg chg="mod">
          <ac:chgData name="Jim McGowan" userId="e2c7446dd3aca506" providerId="LiveId" clId="{B581549C-9C73-48FD-85D7-A3CF31793013}" dt="2020-11-12T01:57:15.115" v="98" actId="14100"/>
          <ac:spMkLst>
            <pc:docMk/>
            <pc:sldMk cId="1959446891" sldId="4268"/>
            <ac:spMk id="6" creationId="{FF9BA11E-28E2-4B3A-A673-6773D66734D0}"/>
          </ac:spMkLst>
        </pc:spChg>
      </pc:sldChg>
      <pc:sldChg chg="modSp mod">
        <pc:chgData name="Jim McGowan" userId="e2c7446dd3aca506" providerId="LiveId" clId="{B581549C-9C73-48FD-85D7-A3CF31793013}" dt="2020-11-12T01:10:52.382" v="3" actId="6549"/>
        <pc:sldMkLst>
          <pc:docMk/>
          <pc:sldMk cId="1684798105" sldId="6896"/>
        </pc:sldMkLst>
        <pc:spChg chg="mod">
          <ac:chgData name="Jim McGowan" userId="e2c7446dd3aca506" providerId="LiveId" clId="{B581549C-9C73-48FD-85D7-A3CF31793013}" dt="2020-11-12T01:10:52.382" v="3" actId="6549"/>
          <ac:spMkLst>
            <pc:docMk/>
            <pc:sldMk cId="1684798105" sldId="6896"/>
            <ac:spMk id="7171" creationId="{0BFB1F45-27D2-4FDD-9B1C-E89DC54D0B8E}"/>
          </ac:spMkLst>
        </pc:spChg>
      </pc:sldChg>
      <pc:sldChg chg="modSp mod">
        <pc:chgData name="Jim McGowan" userId="e2c7446dd3aca506" providerId="LiveId" clId="{B581549C-9C73-48FD-85D7-A3CF31793013}" dt="2020-11-12T01:10:59.020" v="5" actId="6549"/>
        <pc:sldMkLst>
          <pc:docMk/>
          <pc:sldMk cId="1813171346" sldId="6897"/>
        </pc:sldMkLst>
        <pc:spChg chg="mod">
          <ac:chgData name="Jim McGowan" userId="e2c7446dd3aca506" providerId="LiveId" clId="{B581549C-9C73-48FD-85D7-A3CF31793013}" dt="2020-11-12T01:10:59.020" v="5" actId="6549"/>
          <ac:spMkLst>
            <pc:docMk/>
            <pc:sldMk cId="1813171346" sldId="6897"/>
            <ac:spMk id="7171" creationId="{0BFB1F45-27D2-4FDD-9B1C-E89DC54D0B8E}"/>
          </ac:spMkLst>
        </pc:spChg>
      </pc:sldChg>
      <pc:sldChg chg="modSp mod">
        <pc:chgData name="Jim McGowan" userId="e2c7446dd3aca506" providerId="LiveId" clId="{B581549C-9C73-48FD-85D7-A3CF31793013}" dt="2020-11-12T01:11:06.588" v="7" actId="6549"/>
        <pc:sldMkLst>
          <pc:docMk/>
          <pc:sldMk cId="659037277" sldId="6898"/>
        </pc:sldMkLst>
        <pc:spChg chg="mod">
          <ac:chgData name="Jim McGowan" userId="e2c7446dd3aca506" providerId="LiveId" clId="{B581549C-9C73-48FD-85D7-A3CF31793013}" dt="2020-11-12T01:11:06.588" v="7" actId="6549"/>
          <ac:spMkLst>
            <pc:docMk/>
            <pc:sldMk cId="659037277" sldId="6898"/>
            <ac:spMk id="7171" creationId="{0BFB1F45-27D2-4FDD-9B1C-E89DC54D0B8E}"/>
          </ac:spMkLst>
        </pc:spChg>
      </pc:sldChg>
      <pc:sldChg chg="addSp delSp modSp mod">
        <pc:chgData name="Jim McGowan" userId="e2c7446dd3aca506" providerId="LiveId" clId="{B581549C-9C73-48FD-85D7-A3CF31793013}" dt="2020-11-12T01:54:02.148" v="91" actId="478"/>
        <pc:sldMkLst>
          <pc:docMk/>
          <pc:sldMk cId="2666078886" sldId="6900"/>
        </pc:sldMkLst>
        <pc:graphicFrameChg chg="add del modGraphic">
          <ac:chgData name="Jim McGowan" userId="e2c7446dd3aca506" providerId="LiveId" clId="{B581549C-9C73-48FD-85D7-A3CF31793013}" dt="2020-11-12T01:54:02.148" v="91" actId="478"/>
          <ac:graphicFrameMkLst>
            <pc:docMk/>
            <pc:sldMk cId="2666078886" sldId="6900"/>
            <ac:graphicFrameMk id="3" creationId="{1D09F161-5136-45AA-BA8D-5A62DE2D4135}"/>
          </ac:graphicFrameMkLst>
        </pc:graphicFrameChg>
      </pc:sldChg>
      <pc:sldChg chg="modSp mod">
        <pc:chgData name="Jim McGowan" userId="e2c7446dd3aca506" providerId="LiveId" clId="{B581549C-9C73-48FD-85D7-A3CF31793013}" dt="2020-11-12T01:11:41.239" v="9" actId="6549"/>
        <pc:sldMkLst>
          <pc:docMk/>
          <pc:sldMk cId="2372326783" sldId="6906"/>
        </pc:sldMkLst>
        <pc:spChg chg="mod">
          <ac:chgData name="Jim McGowan" userId="e2c7446dd3aca506" providerId="LiveId" clId="{B581549C-9C73-48FD-85D7-A3CF31793013}" dt="2020-11-12T01:11:41.239" v="9" actId="6549"/>
          <ac:spMkLst>
            <pc:docMk/>
            <pc:sldMk cId="2372326783" sldId="6906"/>
            <ac:spMk id="7171" creationId="{0BFB1F45-27D2-4FDD-9B1C-E89DC54D0B8E}"/>
          </ac:spMkLst>
        </pc:spChg>
      </pc:sldChg>
      <pc:sldChg chg="delSp modSp new mod ord">
        <pc:chgData name="Jim McGowan" userId="e2c7446dd3aca506" providerId="LiveId" clId="{B581549C-9C73-48FD-85D7-A3CF31793013}" dt="2020-11-12T01:55:06.091" v="96"/>
        <pc:sldMkLst>
          <pc:docMk/>
          <pc:sldMk cId="3782901860" sldId="6909"/>
        </pc:sldMkLst>
        <pc:spChg chg="mod">
          <ac:chgData name="Jim McGowan" userId="e2c7446dd3aca506" providerId="LiveId" clId="{B581549C-9C73-48FD-85D7-A3CF31793013}" dt="2020-11-12T01:54:26.114" v="94" actId="12789"/>
          <ac:spMkLst>
            <pc:docMk/>
            <pc:sldMk cId="3782901860" sldId="6909"/>
            <ac:spMk id="2" creationId="{3FB06F2B-64F9-46D4-89B0-20922544A8DC}"/>
          </ac:spMkLst>
        </pc:spChg>
        <pc:spChg chg="del">
          <ac:chgData name="Jim McGowan" userId="e2c7446dd3aca506" providerId="LiveId" clId="{B581549C-9C73-48FD-85D7-A3CF31793013}" dt="2020-11-12T01:53:31.257" v="74" actId="478"/>
          <ac:spMkLst>
            <pc:docMk/>
            <pc:sldMk cId="3782901860" sldId="6909"/>
            <ac:spMk id="3" creationId="{B7FC1F0D-2BEC-4462-9EBB-8FCF3007DC5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D2A9-D9A5-4DD8-87C9-C53EA1497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E4B6840-B310-4767-9CB1-730B0EC913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748C50-F573-40D1-9290-8CBBC80C2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8515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01" tIns="51552" rIns="103101" bIns="51552" numCol="1" anchor="b" anchorCtr="0" compatLnSpc="1">
            <a:prstTxWarp prst="textNoShape">
              <a:avLst/>
            </a:prstTxWarp>
          </a:bodyPr>
          <a:lstStyle>
            <a:lvl1pPr defTabSz="974954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ECE9C2CB-32EA-41FC-BB55-681B46CF5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64513" y="180762"/>
            <a:ext cx="3847253" cy="547446"/>
          </a:xfrm>
          <a:prstGeom prst="rect">
            <a:avLst/>
          </a:prstGeom>
        </p:spPr>
        <p:txBody>
          <a:bodyPr vert="horz" lIns="113086" tIns="56543" rIns="113086" bIns="56543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 – 009 - James 2:6-13</a:t>
            </a:r>
          </a:p>
          <a:p>
            <a:pPr>
              <a:defRPr/>
            </a:pPr>
            <a:r>
              <a:rPr lang="en-US" sz="1500" dirty="0"/>
              <a:t>11-18-2020</a:t>
            </a:r>
          </a:p>
        </p:txBody>
      </p:sp>
    </p:spTree>
    <p:extLst>
      <p:ext uri="{BB962C8B-B14F-4D97-AF65-F5344CB8AC3E}">
        <p14:creationId xmlns:p14="http://schemas.microsoft.com/office/powerpoint/2010/main" val="79723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CF6D9-3ED1-491D-ABBF-4171F7330A3B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B972-4244-4A88-9730-342E145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2DEA6B-EF80-4905-9D4B-8DD89E4DB0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B75B705-10E4-45CA-8D6B-B704BCBA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059CB4A-2959-4C58-94AE-47A4087A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77E54CF9-1507-4E63-8064-D7E95B22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B04FBDB-3975-4573-8A5A-D145DCF85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6AE5C58-17E5-44E8-84DF-6E3A5F88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E1B3F6-2309-41EB-80C4-0434C997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F1D44D0-51B5-4A4A-BAF1-47352314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6C5D6786-88C5-4363-9DE0-48812875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56A9F91-D184-4B62-8600-796BD505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5A6D734-FC30-460B-B868-4CCDEBB3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BAE3283-AFB0-4AF1-BCFB-ED848FB6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FE3865A-E51A-4D04-851A-BF1ACB7C8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835C84A-F99D-4900-9E35-3DADD059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DA393492-A5BA-45F4-9577-577F5EFC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B736BF7A-84AE-4AC7-A0A0-0345B7C9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5A31D3A8-2535-4EA7-A185-2CD52F5D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0ED74DB6-9828-4AE5-890A-E5F4BC98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3040724-D319-477D-BCF1-2EF7E2DB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F7AD965-39F9-499A-BBE1-6BABBAE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851BFDA0-ED34-41D0-AD64-EA9017B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2F9CD6F-16A7-458A-865C-F6F22BB6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2A444688-691B-47DF-A0F8-6376C287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96B8306-CF09-4EDD-9054-FEE2DA1D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DC782DFA-38AF-46BA-A7BC-4F2AAECD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F05485BA-8785-4D15-9A55-108B6418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EE45A6DE-A61B-4852-8662-A064F89A6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416896E-1929-41F7-8C1F-6085065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F34821BF-2DD1-4A61-82B8-DE3C6BFA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154A0D8-1DCC-4680-AF5D-25CF09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B88B3EA-B6C4-42FE-A389-F4A406E4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607E22A0-7A62-4687-BAFD-A2BE5094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0FA3026-D95D-47C9-975B-0A26081C77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5D71621-8C9D-4B52-92DD-75F22031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AF77B1C6-C3E0-4E82-AE09-FBABC0A16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F3943A-7778-443D-8DDA-CDA32C7ED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5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44885D-CA54-4498-B1E4-02D95A26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22DA935-E4DE-4B5B-8EE2-044E0668E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36A6B99-169F-4318-BE4E-7DA48BD9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58D40-A04F-4D34-A12B-6A73C38B4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0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C9B891F-AC9A-4091-9646-67ADC5B76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C4DA877-2DAB-44AD-B678-53CAF737C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959FA1A-8D01-445C-9822-C2E2EB25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94942-52D5-4EB2-8CE9-42B82099D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6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FD4D20-063D-4685-940B-7FCB800C6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CB727FC-6DEC-449F-B092-0E9D65564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0B3998E-672F-4324-9ED3-326D1025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C7DEC-99C4-4832-90B7-0B712EE84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45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1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2A653-7598-4A5A-8868-93072254DC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CE8E-6537-4973-8D74-CA1C858FD1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04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E76257-B406-473C-99CB-BA1FDDA37C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4EE19E-179D-4789-8959-9D955ECBC3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06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A4BE0F-0820-4411-AB56-E06A7EC892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AD4F6A-853C-4CC0-ABE4-A315A5757E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2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7BC62C-2AC2-4677-B4E8-091D1C73B4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9F99D9-A0ED-48FC-A037-FE96C4C6CF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1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4F7FB-3447-4A51-8CF0-82D5A327D7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19A28F-0488-4E01-BFB0-208C679154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62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892B2-A039-41BF-8448-6B38F64703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A7719C-0510-4D12-937E-3106B320F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0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9B6EA3A-0B1F-4D7A-80A5-550F93D3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0696245-6114-4661-8B70-DF37574B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ECDE98D-DF6B-49E0-A072-A6C5A9605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6BB55-550D-49F5-9CB6-324810B6E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8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FB42CD-8BE1-4B56-AD81-5581C86E48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FBD3E9-D277-42B1-9B6E-B4D58553C6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76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B80FB7-0778-494F-BAA6-B33FB7E1C8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F258C1-B56C-4183-8395-B96823C7D9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83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087881-157A-443C-9B8E-79191F08CF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53C99B-78FF-4FAD-A984-08ADD12444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E135F78-679E-4FAA-A5DD-5422C84E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84712ED-11CB-4D9D-AFCE-BBD8D246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B1FB408-ED3B-4941-B552-350B15A28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EFF3-1869-405B-99F0-64CB4E505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2437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A677FA94-7816-4E0C-B6E8-81A6D27B0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632B979-0D64-4B1E-B2F0-4BFB7674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965B92A-B4B3-4E67-A74B-5C80195B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31-31B8-4D1B-9092-61EE2B6F5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888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1508D-EF6B-4831-9372-70644B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54D-7703-409B-A05E-7620081FB913}" type="datetime1">
              <a:rPr lang="en-US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2DA6-9E10-4DA5-B89A-CF8A6895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32D-9ECE-4098-B0EF-9FFDCE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287B-D038-47D8-A8E1-2417E57B8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0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DC513E-15F8-4044-9B4F-D6008241A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1CD51D-3B54-4764-BC1C-762E28F0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380E9C-9944-4F1C-8408-13834A766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5ABC3-0E12-443D-8DB5-EBB119FA3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8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E74A4F-7757-4EBA-B6A8-C1A4491C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15FEBBA-CDA3-482D-BBBE-AE1D76E65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4AC6F8B-9A82-4E22-B376-6FBD51F52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0C762-1117-47F3-A357-0C653EA3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778CB8F-4C8C-4DD1-8A82-3C1AE2E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A1C7D41-DF8F-4EA4-B866-32E170D81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5188281-5131-46F3-B09C-C5E70FD4A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CD4F8-1D9D-46BC-98BC-9430471B3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5B89EB38-31A9-4DA6-86E8-C684DF43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5298A4F-B4EF-44BC-9595-79D98F187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8FF73C-131D-4981-ADE6-FD3EC6553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21391-CC4C-440E-838E-4ADAC0FFB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321A258F-4B00-4E80-BE1A-6038FC83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E9699AE-AB11-44B8-BF1F-70C08487D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40F6DFF-8C62-4192-86F4-902B6348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C66C3-13D6-4866-9C73-D74DBA415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26C617-09EF-4023-888F-121CA24F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EF7E1B-1AAF-4FBA-9C9D-83F6FB19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44241B2-EDC4-4DFC-B860-CC5EBA6E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EE58-3657-4912-829E-53DC99E57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1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271846B-0F26-4A88-BA91-E03B1C4D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A681FA3-EC47-4B17-9BBD-9247A7B2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956DA88-A33B-48D5-A1E5-D2462BA61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C6CE-BEA5-4BDF-95F5-A2EFBA32D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B3A262D-C543-4BB1-A02C-1DEA195A9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5F40D6DA-4894-4E84-BB4B-3643ADB6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AFF2275D-BECE-45E4-ACBF-E3A753C42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9D4D2555-3538-4490-8DFA-7A84E423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98BB960D-BD4F-45E1-94A3-DB142B44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2DBCFD26-3184-407B-A020-4ECDA933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98BD4FB-63C7-40DB-954F-3BF1B29A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64E11C5F-ACF8-47A6-A4BC-E2F411144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D646C4E9-E0FE-4C2F-A43B-371E0637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EDE8F95-31A7-4AF4-A63A-88837BCF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1B2FCE3D-FD1E-49A5-B702-087E6150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2E95B09D-F42F-4593-B0EE-1AE0D4DD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BA90584D-C21F-46F0-817B-6F8671F3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14EC5104-C154-46CF-8E1F-7DF52B18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9387BE5E-1A53-42F7-A094-728065F9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07839E0-D1A3-4EA2-A390-4A4213B81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6D192757-3380-4CAE-BD9D-8494A6FC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AEC08B7D-54CD-4B01-9DCC-3888D5D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3D519DF1-A9CA-466E-B194-D05A0716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A2139D28-1638-41E2-ADB2-3749F08C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6FC78BE2-C676-464E-8C82-3421A07B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AADF4CE8-4F34-469D-873E-E974022F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241903CA-34E1-4E5F-B6A0-83644329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6FAB04EB-7C0C-47BE-B94F-450A70E1D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CFC87690-8203-4A02-8002-1B6FBD2AA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56A59803-8C34-49A2-939F-CD088651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9CD0E0CF-1B30-457A-A171-1A51B443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75F8E71D-167A-4CE0-83AB-FF4B2B7A8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72A1EF4F-5A8D-4F21-AE34-4C9F95D1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2C56A3FE-4091-4660-A61F-958FE445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A3EFF7C-9781-493C-9E3A-24E1D7F5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6DF51938-5E61-4A7A-9CA7-6B507B213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05EA11C-12AC-42CE-A8E7-C4B22F8C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0FD03B02-C803-4A23-B159-BFB25C46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E35DB8F9-16CC-4F3F-960F-4FF55CC31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DAAE55E8-4EE4-4C66-88DD-357736D16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59EB5-A218-412C-BE6F-9D6969605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7E82D4E-15A0-4428-BEFA-AC26FD66F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EF496A0-72D1-4148-AF46-D561D4A286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83F6BCCE-818B-4452-8096-3D90BB8B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0B6AD170-D1DD-499E-87C8-8F98063F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CE61AE75-46B4-47EA-8550-C4EB83FA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769F5C0-4BA5-4134-9EAC-5A92C8D6A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3397540F-6F27-4334-8198-D52B6B52B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CB2BFE32-122F-4737-A09A-2DEF816D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BC481590-5E85-4C34-8E00-C4CA3770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ACFFA7D2-CB22-4D42-AD8F-E0870038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EFA11B97-C441-44F5-8A94-6FCD86FE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69CAAB7C-F118-49FA-A334-A5FA529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85B1A5AB-FB5C-4ADA-A752-CCAFF6EC9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E4C6CC85-C448-48A9-BA94-609A4F06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2798F08B-02F6-4CA2-B8A3-0AB360ED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BBBF3944-3C2C-47D6-8928-9CFEDC7D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53CA6D7-5CEB-4D99-A80D-0F9AEE2F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BE6B3DC-4C18-4008-B31D-D44E7D375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9A183071-F2D3-4376-B82F-E2A2374D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913E1BA4-0D04-4054-B08A-5A2269363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48326B34-2013-4488-92B1-BE007D13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9E9409EB-88E8-4095-AF35-3400C6F3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B44482E3-70FD-498D-BD34-55749FB1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DA97CD73-38E7-4316-A4FE-40BCDDD9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BAF540D0-0777-43D1-8556-511F150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82D9C01-5321-49D6-9E1F-5C1F5470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EC1D4D26-0978-434D-948D-5EBD4008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3B160215-1BA6-4DEE-82F1-B041B1DA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BDB545B-0850-4B0C-81CD-F820D0F6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5CF8ABA2-7BB6-4E60-A68F-BD796393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D4C3CCCA-5ABA-474F-A415-450D59EAC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23C4BB5-E67C-4E63-9F9E-C5FF4E9E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DC233C9C-53E2-4660-BF34-96AB81C0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DB4C1311-D9DD-4EA2-8FB9-78B485F39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61AFBB11-0FD3-4694-BC31-F9E8E1B40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8D3619BC-5E55-4EF4-8F61-D62788E7D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C240172-00C5-48C1-A303-C02AB73BF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2A8DE34-2F16-4149-98CB-C6CDEC4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D81F3C3C-54C7-4867-87D0-E6DD85DE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30302CC-39B1-49E9-B724-DB8B83B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8AF648-23C4-413F-BF3B-346FF616EA0B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Senior Pastor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 – Chafer Theological Seminary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3EF4DF-B1DF-4E89-9C96-487AB4EC967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RIGHTEOUSNESS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7E12048-F2EC-48AA-9594-5B70DD729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413" y="1828800"/>
            <a:ext cx="679117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STRUCTURE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(1:1–3:12)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6324" name="Picture 1">
            <a:extLst>
              <a:ext uri="{FF2B5EF4-FFF2-40B4-BE49-F238E27FC236}">
                <a16:creationId xmlns:a16="http://schemas.microsoft.com/office/drawing/2014/main" id="{491AF8F6-11E0-4714-9617-CFA5998E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77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53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Command: no favoritism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Situation: favoritism in the assembly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Reasoning: favoritism is contrary to God’s character &amp; purposes (2:4-13)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F5248-91D4-4241-869F-8F4F5511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53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Command: no favoritism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Situation: favoritism in the assembly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Reasoning: favoritism is contrary to God’s character &amp; purposes (2:4-13)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F5248-91D4-4241-869F-8F4F5511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037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Reasoning: Favoritism is Contrary to God’s Character &amp; Purposes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judge where God has not 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elects all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oppressors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violates God’s Law 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judge those showing favoritism (2:12-13)</a:t>
            </a: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3AAC8E2C-5404-42D5-94E0-590F3D09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40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Reasoning: Favoritism is Contrary to God’s Character &amp; Purposes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judge where God has not 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elects all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oppressors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violates God’s Law 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judge those showing favoritism (2:12-13)</a:t>
            </a: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3AAC8E2C-5404-42D5-94E0-590F3D09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27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30F39-FAEE-46F1-ABD6-23A5CA73D5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Galatians 3:28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“There is neither Jew nor Greek, there is neither slave nor free man, there is neither male nor female; for you are all one in Christ Jesus.”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D1A48-6268-4CFB-A0D7-3A3C4AC7E4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573" y="2514600"/>
            <a:ext cx="22688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44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Reasoning: Favoritism is Contrary to God’s Character &amp; Purposes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judge where God has not 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elects all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oppressors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violates God’s Law 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judge those showing favoritism (2:12-13)</a:t>
            </a: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3AAC8E2C-5404-42D5-94E0-590F3D09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078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Reasoning: Favoritism is Contrary to God’s Character &amp; Purposes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judge where God has not 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elects all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oppressors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violates God’s Law 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judge those showing favoritism (2:12-13)</a:t>
            </a: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3AAC8E2C-5404-42D5-94E0-590F3D09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559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Rich God Haters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2:6-7)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0" y="2057400"/>
            <a:ext cx="3886200" cy="1828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Oppressors (6)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Blasphemers (7)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EC1367-F958-463B-B41A-E2173A1C8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4114800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455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Rich God Haters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2:6-7)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0" y="2057400"/>
            <a:ext cx="3886200" cy="1828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Oppressors (6)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Blasphemers (7)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EC1367-F958-463B-B41A-E2173A1C8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4114800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88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Eleven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James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do we know about the author?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Christ’s ½ Brother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was the audience?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Believing Jews in the Diaspora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if written from?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Jerusalem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the book written?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44‒47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was the book’s occasion?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 righteousness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purpose?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Achieving practical righteousness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 about?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 righteousness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theme?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Daily living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Practicality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the book organized?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Faith and Wisdom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685" y="76200"/>
            <a:ext cx="1143115" cy="10058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495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Rich God Haters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(Jas 2:6-7)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8900" y="2057400"/>
            <a:ext cx="3886200" cy="1828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Oppressors (6)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Blasphemers (7)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EC1367-F958-463B-B41A-E2173A1C8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0" y="4114800"/>
            <a:ext cx="406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204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Reasoning: Favoritism is Contrary to God’s Character &amp; Purposes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judge where God has not 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elects all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oppressors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violates God’s Law 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judge those showing favoritism (2:12-13)</a:t>
            </a: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3AAC8E2C-5404-42D5-94E0-590F3D09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481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45E28-E3A9-4005-8CCA-26F3C7B3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2" y="95666"/>
            <a:ext cx="8838095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8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D49D9-3519-48D4-B41A-2F91FCCB5A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Psalm 147:19-20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 declares His words to Jacob, His statutes and His ordinances to Israel.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 has not dealt thus with any nation; And as for His ordinances, they have not known them. Praise 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!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</a:p>
        </p:txBody>
      </p:sp>
      <p:pic>
        <p:nvPicPr>
          <p:cNvPr id="5" name="Picture 2" descr="http://3.bp.blogspot.com/-QEkPt30fRNQ/US-EfJsZfRI/AAAAAAAASK4/JnP_SUUHRas/s1600/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063" y="3505200"/>
            <a:ext cx="2047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876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11424E1-E1BE-4974-A959-7A98A43F1152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328613" y="777875"/>
          <a:ext cx="8486776" cy="53022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6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181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SIMILARITIES WITH ACTS 15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7" marR="91457" marT="45709" marB="45709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4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91457" marR="91457" marT="45709" marB="4570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James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Acts 15</a:t>
                      </a:r>
                    </a:p>
                  </a:txBody>
                  <a:tcPr marL="91457" marR="91457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Greetings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1:1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15:23</a:t>
                      </a:r>
                    </a:p>
                  </a:txBody>
                  <a:tcPr marL="91457" marR="91457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Visit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1:27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15:14</a:t>
                      </a:r>
                    </a:p>
                  </a:txBody>
                  <a:tcPr marL="91457" marR="91457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Listen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2:5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15:13</a:t>
                      </a:r>
                    </a:p>
                  </a:txBody>
                  <a:tcPr marL="91457" marR="91457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Turn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5:19-20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15:19</a:t>
                      </a:r>
                    </a:p>
                  </a:txBody>
                  <a:tcPr marL="91457" marR="91457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Being called by God’s name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2:7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15:17</a:t>
                      </a:r>
                    </a:p>
                  </a:txBody>
                  <a:tcPr marL="91457" marR="91457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92F55D8-9CA3-4032-B2AD-26AFF9786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Date </a:t>
            </a:r>
            <a:b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(AD 44-47)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F04DE5-0F11-499F-9089-872417E25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9436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70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62-63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48-49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 on the Mount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Primitive congregational worship (Jas 2:2; 3:1; 5:14)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 1:1 = Acts 8:1-4; 11:19</a:t>
            </a: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7551EEF5-A005-4729-BB60-84A4C16D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17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>
            <a:extLst>
              <a:ext uri="{FF2B5EF4-FFF2-40B4-BE49-F238E27FC236}">
                <a16:creationId xmlns:a16="http://schemas.microsoft.com/office/drawing/2014/main" id="{7B3667B5-1AF9-4420-AA2C-FE2F7AF62B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4900" y="228600"/>
            <a:ext cx="6934200" cy="8382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Order of Paul’s Letters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729D2-66B6-4C03-8002-98465833BF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09700" y="1219200"/>
            <a:ext cx="6324600" cy="50292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Galatians (A.D. 49)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1‒2 Thessalonians (A.D. 51)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1‒2 Corinthians (A.D. 56)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Romans (A.D. 57)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Ephesians, Colossians, Philemon, Philippians (A.D. 60‒62)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 Timothy, Titus (A.D. 62‒66)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Timothy (A.D. 67)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868" name="Picture 4" descr="j0193970">
            <a:extLst>
              <a:ext uri="{FF2B5EF4-FFF2-40B4-BE49-F238E27FC236}">
                <a16:creationId xmlns:a16="http://schemas.microsoft.com/office/drawing/2014/main" id="{0DE432F8-FEFF-4E53-914B-4FACDAE76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4876800"/>
            <a:ext cx="141849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287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8BE0D6-A93D-4482-AE80-62684C60F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Timothy 3:16-17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All Scripture is inspired by God and profitable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for teaching, for reproof, for correction, for training in righteousness;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17 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 that the man of God may be adequate, equipped for every good work.”</a:t>
            </a:r>
          </a:p>
        </p:txBody>
      </p:sp>
    </p:spTree>
    <p:extLst>
      <p:ext uri="{BB962C8B-B14F-4D97-AF65-F5344CB8AC3E}">
        <p14:creationId xmlns:p14="http://schemas.microsoft.com/office/powerpoint/2010/main" val="825294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57AEB-660B-44A2-928D-F6309BC37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73975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15:3-4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 even Christ did not please Himself, but as it is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written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“The taunts of those who taunt You have fallen on Me.”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 whatever was written in earlier times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was written for our instruction, so that through perseverance and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encouragement of the Scriptures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we might have hope.”</a:t>
            </a:r>
          </a:p>
        </p:txBody>
      </p:sp>
    </p:spTree>
    <p:extLst>
      <p:ext uri="{BB962C8B-B14F-4D97-AF65-F5344CB8AC3E}">
        <p14:creationId xmlns:p14="http://schemas.microsoft.com/office/powerpoint/2010/main" val="3740857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Reasoning: Favoritism is Contrary to God’s Character &amp; Purposes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judge where God has not 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elects all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oppressors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violates God’s Law 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judge those showing favoritism (2:12-13)</a:t>
            </a: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3AAC8E2C-5404-42D5-94E0-590F3D09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83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924050" y="1600200"/>
            <a:ext cx="52959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(James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(James 3:13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‒5:20)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EA595C26-B8BC-41E4-93B1-CB3A6BD8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1" y="3810000"/>
            <a:ext cx="40639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740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533400"/>
            <a:ext cx="8839201" cy="579120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766308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037029"/>
              </p:ext>
            </p:extLst>
          </p:nvPr>
        </p:nvGraphicFramePr>
        <p:xfrm>
          <a:off x="152400" y="226268"/>
          <a:ext cx="8839200" cy="6405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4830">
                <a:tc gridSpan="5">
                  <a:txBody>
                    <a:bodyPr/>
                    <a:lstStyle/>
                    <a:p>
                      <a:pPr algn="ctr"/>
                      <a:r>
                        <a:rPr kumimoji="0" lang="en-US" sz="4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Scripture’s Four Judgments</a:t>
                      </a:r>
                      <a:endParaRPr kumimoji="0" lang="en-US" sz="44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 sz="1800" b="1" u="sng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141638253"/>
                  </a:ext>
                </a:extLst>
              </a:tr>
              <a:tr h="79483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Sheep and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Goat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Judgment of the Jews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Bema</a:t>
                      </a:r>
                      <a:r>
                        <a:rPr lang="en-US" sz="2000" b="1" u="sng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Seat</a:t>
                      </a:r>
                      <a:endParaRPr lang="en-US" sz="2000" b="1" u="sng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Great White Throne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Scripture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Matt 25:31-46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Ezek 20:33-44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 Cor 3:10-15</a:t>
                      </a:r>
                    </a:p>
                  </a:txBody>
                  <a:tcPr marT="45717" marB="45717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Rev 20:11-15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46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Place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Earth, Jerusalem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Earth, wilderness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Heaven</a:t>
                      </a:r>
                    </a:p>
                  </a:txBody>
                  <a:tcPr marT="45717" marB="45717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Earth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80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Audience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Gentile Tribulation survivors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Jewish Tribulation survivors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Church</a:t>
                      </a:r>
                      <a:r>
                        <a:rPr lang="en-US" sz="2000" b="1" u="sng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Age believers</a:t>
                      </a:r>
                      <a:endParaRPr lang="en-US" sz="2000" b="1" u="sng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7" marB="45717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All unsaved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46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When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After Tribulation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After Tribulation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After rapture</a:t>
                      </a:r>
                    </a:p>
                  </a:txBody>
                  <a:tcPr marT="45717" marB="45717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After Millennium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780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Purpose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Saved Gentiles enter kingdom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Saved Jews enter kingdom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Reward believers</a:t>
                      </a:r>
                    </a:p>
                  </a:txBody>
                  <a:tcPr marT="45717" marB="45717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Degree of punishment in hell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780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Evaluation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Treatment of Christ’s brethren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Passing under shepherd’s rod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Works taken through fire</a:t>
                      </a:r>
                    </a:p>
                  </a:txBody>
                  <a:tcPr marT="45717" marB="45717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</a:rPr>
                        <a:t>Not in the book; judged by books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8640E3-4515-47C7-A271-CF926476DA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19:30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Therefore when Jesus had received the sour wine, He said,  ‘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It is finished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!’ And He bowed His head and gave up His spirit.”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8B5EA-194E-4656-88C6-B4DA899032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065" y="2865120"/>
            <a:ext cx="304187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00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3012B-F3FD-44F4-BAEB-6E5A84027D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5:24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“Truly, truly, I say to you, he who hears My word, and </a:t>
            </a:r>
            <a:r>
              <a:rPr lang="en-US" alt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believes Him</a:t>
            </a:r>
            <a:r>
              <a:rPr lang="en-US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 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who sent Me, </a:t>
            </a:r>
            <a:r>
              <a:rPr lang="en-US" alt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has eternal life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and does not come into judgment, but </a:t>
            </a:r>
            <a:r>
              <a:rPr lang="en-US" alt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has passed out</a:t>
            </a:r>
            <a:r>
              <a:rPr lang="en-US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 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death into life.”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5DADF6-6019-424B-9B85-6C5747AF8A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329" y="3276600"/>
            <a:ext cx="2191343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08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3238500" y="228600"/>
            <a:ext cx="26670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2285999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judge sin (John 19:30)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determine salvation (John 5:24)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rather to give or not give rewards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743" y="3733800"/>
            <a:ext cx="307051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351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BED11-EF39-44C7-B58E-3B912D5AFA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770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Corinthians 5:10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we must all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appear before the judgment seat of Christ, so that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each one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may be recompensed for his deeds in the body, according to what he has done, whether good or bad.”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0C16D-F7F1-4686-B4F0-4955B04214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704" y="3276600"/>
            <a:ext cx="2450592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1B7F1C-39AA-4D5C-8773-9885CE7208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14:10, 12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…For we will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 stand before the judgment seat of God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So then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each one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us will give an account of himself to God.”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F6FFF-DB84-45D8-8382-1B808BEC00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30480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23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3:10-15</a:t>
            </a:r>
          </a:p>
          <a:p>
            <a:pPr algn="just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According to the grace of God which was given to me, like a wise master builder I laid a foundation, and another is building on it. But each man must be careful how he builds on it. 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no man can lay a foundation other than the one which is laid, which is Jesus Christ. 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Now if any man builds on the foundation with gold, silver, precious stones, wood, hay, straw…”</a:t>
            </a:r>
          </a:p>
        </p:txBody>
      </p:sp>
    </p:spTree>
    <p:extLst>
      <p:ext uri="{BB962C8B-B14F-4D97-AF65-F5344CB8AC3E}">
        <p14:creationId xmlns:p14="http://schemas.microsoft.com/office/powerpoint/2010/main" val="2218675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E60B59-A97D-4322-BE9C-037B5CEFEF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9546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3:14-15</a:t>
            </a:r>
          </a:p>
          <a:p>
            <a:pPr algn="just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any man’s work which he has built on it remains, he will receive a reward. 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any man’s work is burned up, he will suffer loss; but he himself will be saved, yet so as through fire.”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C497A-5CD2-498C-8745-D774F2F769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127" y="3048000"/>
            <a:ext cx="20437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41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041F70-5693-48D1-AC96-50C400D4EE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9:24-27</a:t>
            </a:r>
          </a:p>
          <a:p>
            <a:pPr algn="just" eaLnBrk="1" hangingPunct="1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24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 you not know that those who run in a race all run, but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only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one receives the prize? Run in such a way that you may win.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25 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Everyone who competes in the games exercises self-control in all things. They then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 it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to receive a perishable wreath, but we an imperishable.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26 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Therefore I run in such a way, as not without aim; I box in such a way, as not beating the air;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27 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but I discipline my body and make it my slave, so that, after I have preached to others, I myself will not be disqualified.”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924050" y="1600200"/>
            <a:ext cx="52959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(James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(James 3:13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‒5:20)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D686809-422C-4B33-8BE4-2FC096CA9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1" y="3810000"/>
            <a:ext cx="40639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Prolegomena – Introduction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Bibliology – Study of the Bible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Theology – Study of God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Christology – Study of Christ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Pneumatology – Study of the Holy Spirit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Anthropology – Study of Man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Hamartiology – Study of sin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– Study of salvation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Angelology – Study of angels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Ecclesiology – Study of the Church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9609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41F40D1-3B70-4C0F-85C8-774A9E08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02896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STRUCTURE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(1:1–3:12)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6324" name="Picture 1">
            <a:extLst>
              <a:ext uri="{FF2B5EF4-FFF2-40B4-BE49-F238E27FC236}">
                <a16:creationId xmlns:a16="http://schemas.microsoft.com/office/drawing/2014/main" id="{491AF8F6-11E0-4714-9617-CFA5998E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2505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53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Command: no favoritism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Situation: favoritism in the assembly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Reasoning: favoritism is contrary to God’s character &amp; purposes (2:4-13)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F5248-91D4-4241-869F-8F4F5511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326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Reasoning: Favoritism is Contrary to God’s Character &amp; Purposes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962400"/>
          </a:xfrm>
        </p:spPr>
        <p:txBody>
          <a:bodyPr/>
          <a:lstStyle/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judge where God has not (4)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elects all (2:5)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oppressors (2:6-7)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violates God’s Law (2:8-11)</a:t>
            </a:r>
          </a:p>
          <a:p>
            <a:pPr marL="463550" lvl="1" indent="-407988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judge those showing favoritism (2:12-13)</a:t>
            </a:r>
          </a:p>
        </p:txBody>
      </p:sp>
      <p:pic>
        <p:nvPicPr>
          <p:cNvPr id="66564" name="Picture 1">
            <a:extLst>
              <a:ext uri="{FF2B5EF4-FFF2-40B4-BE49-F238E27FC236}">
                <a16:creationId xmlns:a16="http://schemas.microsoft.com/office/drawing/2014/main" id="{3AAC8E2C-5404-42D5-94E0-590F3D09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82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STRUCTURE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(1:1–3:12)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6324" name="Picture 1">
            <a:extLst>
              <a:ext uri="{FF2B5EF4-FFF2-40B4-BE49-F238E27FC236}">
                <a16:creationId xmlns:a16="http://schemas.microsoft.com/office/drawing/2014/main" id="{491AF8F6-11E0-4714-9617-CFA5998E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30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D5CFB31-877F-4B4B-9446-DCC8071A2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STRUCTURE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D674BBC-B1B1-419C-9793-C8715C6A1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(1:1–3:12)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9396" name="Picture 1">
            <a:extLst>
              <a:ext uri="{FF2B5EF4-FFF2-40B4-BE49-F238E27FC236}">
                <a16:creationId xmlns:a16="http://schemas.microsoft.com/office/drawing/2014/main" id="{A9B60019-965D-408F-A862-97B2E3762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39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1:2-18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686800" cy="3114676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– Jas 1:2-18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Rejoicing during trials – Jas 1:2-12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 not to charge God with temptation – Jas 1:13-18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6B0BE6-61DD-484D-8C28-46F89566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1" y="4191000"/>
            <a:ext cx="40639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STRUCTURE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(1:1–3:12)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6324" name="Picture 1">
            <a:extLst>
              <a:ext uri="{FF2B5EF4-FFF2-40B4-BE49-F238E27FC236}">
                <a16:creationId xmlns:a16="http://schemas.microsoft.com/office/drawing/2014/main" id="{491AF8F6-11E0-4714-9617-CFA5998E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84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Obeys God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(James 1:19-27)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25908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Slowness in Speaking &amp; Anger (1:19-20)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Obedience to God’s Word (1:21-25)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True Religion (1:26-27)</a:t>
            </a: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10A424AB-18DB-4F2C-A936-AEF9FB98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226834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1942</TotalTime>
  <Words>1787</Words>
  <Application>Microsoft Office PowerPoint</Application>
  <PresentationFormat>On-screen Show (4:3)</PresentationFormat>
  <Paragraphs>237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Calibri</vt:lpstr>
      <vt:lpstr>Times New Roman</vt:lpstr>
      <vt:lpstr>Wingdings</vt:lpstr>
      <vt:lpstr>Azure</vt:lpstr>
      <vt:lpstr>1_Azure</vt:lpstr>
      <vt:lpstr>PowerPoint Presentation</vt:lpstr>
      <vt:lpstr>Answering Eleven Questions</vt:lpstr>
      <vt:lpstr>JAMES STRUCTURE</vt:lpstr>
      <vt:lpstr>JAMES STRUCTURE</vt:lpstr>
      <vt:lpstr>JAMES STRUCTURE</vt:lpstr>
      <vt:lpstr>JAMES STRUCTURE</vt:lpstr>
      <vt:lpstr>James 1:2-18</vt:lpstr>
      <vt:lpstr>JAMES STRUCTURE</vt:lpstr>
      <vt:lpstr>Faith Obeys God  (James 1:19-27)</vt:lpstr>
      <vt:lpstr>JAMES STRUCTURE</vt:lpstr>
      <vt:lpstr>Favoritism (2:1-13)</vt:lpstr>
      <vt:lpstr>Favoritism (2:1-13)</vt:lpstr>
      <vt:lpstr>III. Reasoning: Favoritism is Contrary to God’s Character &amp; Purposes (2:4-13)</vt:lpstr>
      <vt:lpstr>III. Reasoning: Favoritism is Contrary to God’s Character &amp; Purposes (2:4-13)</vt:lpstr>
      <vt:lpstr>PowerPoint Presentation</vt:lpstr>
      <vt:lpstr>III. Reasoning: Favoritism is Contrary to God’s Character &amp; Purposes (2:4-13)</vt:lpstr>
      <vt:lpstr>III. Reasoning: Favoritism is Contrary to God’s Character &amp; Purposes (2:4-13)</vt:lpstr>
      <vt:lpstr>C. Rich God Haters  (Jas 2:6-7)</vt:lpstr>
      <vt:lpstr>C. Rich God Haters  (Jas 2:6-7)</vt:lpstr>
      <vt:lpstr>C. Rich God Haters  (Jas 2:6-7)</vt:lpstr>
      <vt:lpstr>III. Reasoning: Favoritism is Contrary to God’s Character &amp; Purposes (2:4-13)</vt:lpstr>
      <vt:lpstr>PowerPoint Presentation</vt:lpstr>
      <vt:lpstr>PowerPoint Presentation</vt:lpstr>
      <vt:lpstr>PowerPoint Presentation</vt:lpstr>
      <vt:lpstr>Date  (AD 44-47)</vt:lpstr>
      <vt:lpstr>Order of Paul’s Letters</vt:lpstr>
      <vt:lpstr>PowerPoint Presentation</vt:lpstr>
      <vt:lpstr>PowerPoint Presentation</vt:lpstr>
      <vt:lpstr>III. Reasoning: Favoritism is Contrary to God’s Character &amp; Purposes (2:4-13)</vt:lpstr>
      <vt:lpstr>PowerPoint Presentation</vt:lpstr>
      <vt:lpstr>PowerPoint Presentation</vt:lpstr>
      <vt:lpstr>PowerPoint Presentation</vt:lpstr>
      <vt:lpstr>PowerPoint Presentation</vt:lpstr>
      <vt:lpstr>Why?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Areas of Systematic Theology</vt:lpstr>
      <vt:lpstr>CONCLUSION</vt:lpstr>
      <vt:lpstr>JAMES STRUCTURE</vt:lpstr>
      <vt:lpstr>Favoritism (2:1-13)</vt:lpstr>
      <vt:lpstr>III. Reasoning: Favoritism is Contrary to God’s Character &amp; Purposes (2:4-13)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009 - James 2v6-13</dc:title>
  <dc:subject>James</dc:subject>
  <dc:creator>A. Woods</dc:creator>
  <cp:lastModifiedBy>Andy Woods</cp:lastModifiedBy>
  <cp:revision>200</cp:revision>
  <cp:lastPrinted>2020-11-18T13:08:58Z</cp:lastPrinted>
  <dcterms:created xsi:type="dcterms:W3CDTF">2009-02-05T03:17:51Z</dcterms:created>
  <dcterms:modified xsi:type="dcterms:W3CDTF">2020-11-18T15:58:10Z</dcterms:modified>
</cp:coreProperties>
</file>