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30"/>
  </p:notesMasterIdLst>
  <p:handoutMasterIdLst>
    <p:handoutMasterId r:id="rId31"/>
  </p:handoutMasterIdLst>
  <p:sldIdLst>
    <p:sldId id="435" r:id="rId3"/>
    <p:sldId id="6809" r:id="rId4"/>
    <p:sldId id="2064" r:id="rId5"/>
    <p:sldId id="6789" r:id="rId6"/>
    <p:sldId id="271" r:id="rId7"/>
    <p:sldId id="460" r:id="rId8"/>
    <p:sldId id="275" r:id="rId9"/>
    <p:sldId id="6863" r:id="rId10"/>
    <p:sldId id="461" r:id="rId11"/>
    <p:sldId id="6894" r:id="rId12"/>
    <p:sldId id="281" r:id="rId13"/>
    <p:sldId id="6896" r:id="rId14"/>
    <p:sldId id="6897" r:id="rId15"/>
    <p:sldId id="6783" r:id="rId16"/>
    <p:sldId id="6780" r:id="rId17"/>
    <p:sldId id="6898" r:id="rId18"/>
    <p:sldId id="6882" r:id="rId19"/>
    <p:sldId id="6899" r:id="rId20"/>
    <p:sldId id="3502" r:id="rId21"/>
    <p:sldId id="3503" r:id="rId22"/>
    <p:sldId id="2887" r:id="rId23"/>
    <p:sldId id="6900" r:id="rId24"/>
    <p:sldId id="6479" r:id="rId25"/>
    <p:sldId id="4268" r:id="rId26"/>
    <p:sldId id="6791" r:id="rId27"/>
    <p:sldId id="6864" r:id="rId28"/>
    <p:sldId id="6906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1549C-9C73-48FD-85D7-A3CF31793013}" v="7" dt="2020-11-12T01:54:26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6353" autoAdjust="0"/>
  </p:normalViewPr>
  <p:slideViewPr>
    <p:cSldViewPr>
      <p:cViewPr varScale="1">
        <p:scale>
          <a:sx n="106" d="100"/>
          <a:sy n="106" d="100"/>
        </p:scale>
        <p:origin x="14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5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3BCA83E7-0A13-494F-A856-BA61715620BA}"/>
    <pc:docChg chg="modSld">
      <pc:chgData name="Jim McGowan" userId="e2c7446dd3aca506" providerId="LiveId" clId="{3BCA83E7-0A13-494F-A856-BA61715620BA}" dt="2020-11-05T01:20:18.080" v="1" actId="11"/>
      <pc:docMkLst>
        <pc:docMk/>
      </pc:docMkLst>
      <pc:sldChg chg="modSp mod">
        <pc:chgData name="Jim McGowan" userId="e2c7446dd3aca506" providerId="LiveId" clId="{3BCA83E7-0A13-494F-A856-BA61715620BA}" dt="2020-11-05T01:20:18.080" v="1" actId="11"/>
        <pc:sldMkLst>
          <pc:docMk/>
          <pc:sldMk cId="3829609913" sldId="372"/>
        </pc:sldMkLst>
        <pc:spChg chg="mod">
          <ac:chgData name="Jim McGowan" userId="e2c7446dd3aca506" providerId="LiveId" clId="{3BCA83E7-0A13-494F-A856-BA61715620BA}" dt="2020-11-05T01:20:18.080" v="1" actId="11"/>
          <ac:spMkLst>
            <pc:docMk/>
            <pc:sldMk cId="3829609913" sldId="372"/>
            <ac:spMk id="3075" creationId="{00000000-0000-0000-0000-000000000000}"/>
          </ac:spMkLst>
        </pc:spChg>
      </pc:sldChg>
    </pc:docChg>
  </pc:docChgLst>
  <pc:docChgLst>
    <pc:chgData name="Jim McGowan" userId="e2c7446dd3aca506" providerId="LiveId" clId="{B581549C-9C73-48FD-85D7-A3CF31793013}"/>
    <pc:docChg chg="custSel addSld modSld sldOrd">
      <pc:chgData name="Jim McGowan" userId="e2c7446dd3aca506" providerId="LiveId" clId="{B581549C-9C73-48FD-85D7-A3CF31793013}" dt="2020-11-12T01:57:15.115" v="98" actId="14100"/>
      <pc:docMkLst>
        <pc:docMk/>
      </pc:docMkLst>
      <pc:sldChg chg="modSp mod">
        <pc:chgData name="Jim McGowan" userId="e2c7446dd3aca506" providerId="LiveId" clId="{B581549C-9C73-48FD-85D7-A3CF31793013}" dt="2020-11-12T01:10:45.056" v="1" actId="6549"/>
        <pc:sldMkLst>
          <pc:docMk/>
          <pc:sldMk cId="0" sldId="281"/>
        </pc:sldMkLst>
        <pc:spChg chg="mod">
          <ac:chgData name="Jim McGowan" userId="e2c7446dd3aca506" providerId="LiveId" clId="{B581549C-9C73-48FD-85D7-A3CF31793013}" dt="2020-11-12T01:10:45.056" v="1" actId="6549"/>
          <ac:spMkLst>
            <pc:docMk/>
            <pc:sldMk cId="0" sldId="281"/>
            <ac:spMk id="7171" creationId="{0BFB1F45-27D2-4FDD-9B1C-E89DC54D0B8E}"/>
          </ac:spMkLst>
        </pc:spChg>
      </pc:sldChg>
      <pc:sldChg chg="addSp delSp modSp mod">
        <pc:chgData name="Jim McGowan" userId="e2c7446dd3aca506" providerId="LiveId" clId="{B581549C-9C73-48FD-85D7-A3CF31793013}" dt="2020-11-12T01:32:43.727" v="48" actId="1035"/>
        <pc:sldMkLst>
          <pc:docMk/>
          <pc:sldMk cId="3097344391" sldId="3502"/>
        </pc:sldMkLst>
        <pc:picChg chg="add del mod">
          <ac:chgData name="Jim McGowan" userId="e2c7446dd3aca506" providerId="LiveId" clId="{B581549C-9C73-48FD-85D7-A3CF31793013}" dt="2020-11-12T01:29:35.355" v="28" actId="478"/>
          <ac:picMkLst>
            <pc:docMk/>
            <pc:sldMk cId="3097344391" sldId="3502"/>
            <ac:picMk id="2" creationId="{9E687DE8-19FB-4D02-AC83-F0A0C009D7BA}"/>
          </ac:picMkLst>
        </pc:picChg>
        <pc:picChg chg="add mod">
          <ac:chgData name="Jim McGowan" userId="e2c7446dd3aca506" providerId="LiveId" clId="{B581549C-9C73-48FD-85D7-A3CF31793013}" dt="2020-11-12T01:32:43.727" v="48" actId="1035"/>
          <ac:picMkLst>
            <pc:docMk/>
            <pc:sldMk cId="3097344391" sldId="3502"/>
            <ac:picMk id="3" creationId="{066D1A48-6268-4CFB-A0D7-3A3C4AC7E450}"/>
          </ac:picMkLst>
        </pc:picChg>
      </pc:sldChg>
      <pc:sldChg chg="addSp delSp modSp mod">
        <pc:chgData name="Jim McGowan" userId="e2c7446dd3aca506" providerId="LiveId" clId="{B581549C-9C73-48FD-85D7-A3CF31793013}" dt="2020-11-12T01:36:11.610" v="72" actId="478"/>
        <pc:sldMkLst>
          <pc:docMk/>
          <pc:sldMk cId="2319426669" sldId="3503"/>
        </pc:sldMkLst>
        <pc:picChg chg="add mod">
          <ac:chgData name="Jim McGowan" userId="e2c7446dd3aca506" providerId="LiveId" clId="{B581549C-9C73-48FD-85D7-A3CF31793013}" dt="2020-11-12T01:36:09.984" v="71" actId="14100"/>
          <ac:picMkLst>
            <pc:docMk/>
            <pc:sldMk cId="2319426669" sldId="3503"/>
            <ac:picMk id="2" creationId="{6AF192C4-EC49-4535-A893-A589BAA2DA02}"/>
          </ac:picMkLst>
        </pc:picChg>
        <pc:picChg chg="add del">
          <ac:chgData name="Jim McGowan" userId="e2c7446dd3aca506" providerId="LiveId" clId="{B581549C-9C73-48FD-85D7-A3CF31793013}" dt="2020-11-12T01:36:11.610" v="72" actId="478"/>
          <ac:picMkLst>
            <pc:docMk/>
            <pc:sldMk cId="2319426669" sldId="3503"/>
            <ac:picMk id="4" creationId="{EE9A93AE-82D2-43DA-B102-0882E84628C0}"/>
          </ac:picMkLst>
        </pc:picChg>
      </pc:sldChg>
      <pc:sldChg chg="modSp mod">
        <pc:chgData name="Jim McGowan" userId="e2c7446dd3aca506" providerId="LiveId" clId="{B581549C-9C73-48FD-85D7-A3CF31793013}" dt="2020-11-12T01:57:15.115" v="98" actId="14100"/>
        <pc:sldMkLst>
          <pc:docMk/>
          <pc:sldMk cId="1959446891" sldId="4268"/>
        </pc:sldMkLst>
        <pc:spChg chg="mod">
          <ac:chgData name="Jim McGowan" userId="e2c7446dd3aca506" providerId="LiveId" clId="{B581549C-9C73-48FD-85D7-A3CF31793013}" dt="2020-11-12T01:57:15.115" v="98" actId="14100"/>
          <ac:spMkLst>
            <pc:docMk/>
            <pc:sldMk cId="1959446891" sldId="4268"/>
            <ac:spMk id="6" creationId="{FF9BA11E-28E2-4B3A-A673-6773D66734D0}"/>
          </ac:spMkLst>
        </pc:spChg>
      </pc:sldChg>
      <pc:sldChg chg="modSp mod">
        <pc:chgData name="Jim McGowan" userId="e2c7446dd3aca506" providerId="LiveId" clId="{B581549C-9C73-48FD-85D7-A3CF31793013}" dt="2020-11-12T01:10:52.382" v="3" actId="6549"/>
        <pc:sldMkLst>
          <pc:docMk/>
          <pc:sldMk cId="1684798105" sldId="6896"/>
        </pc:sldMkLst>
        <pc:spChg chg="mod">
          <ac:chgData name="Jim McGowan" userId="e2c7446dd3aca506" providerId="LiveId" clId="{B581549C-9C73-48FD-85D7-A3CF31793013}" dt="2020-11-12T01:10:52.382" v="3" actId="6549"/>
          <ac:spMkLst>
            <pc:docMk/>
            <pc:sldMk cId="1684798105" sldId="6896"/>
            <ac:spMk id="7171" creationId="{0BFB1F45-27D2-4FDD-9B1C-E89DC54D0B8E}"/>
          </ac:spMkLst>
        </pc:spChg>
      </pc:sldChg>
      <pc:sldChg chg="modSp mod">
        <pc:chgData name="Jim McGowan" userId="e2c7446dd3aca506" providerId="LiveId" clId="{B581549C-9C73-48FD-85D7-A3CF31793013}" dt="2020-11-12T01:10:59.020" v="5" actId="6549"/>
        <pc:sldMkLst>
          <pc:docMk/>
          <pc:sldMk cId="1813171346" sldId="6897"/>
        </pc:sldMkLst>
        <pc:spChg chg="mod">
          <ac:chgData name="Jim McGowan" userId="e2c7446dd3aca506" providerId="LiveId" clId="{B581549C-9C73-48FD-85D7-A3CF31793013}" dt="2020-11-12T01:10:59.020" v="5" actId="6549"/>
          <ac:spMkLst>
            <pc:docMk/>
            <pc:sldMk cId="1813171346" sldId="6897"/>
            <ac:spMk id="7171" creationId="{0BFB1F45-27D2-4FDD-9B1C-E89DC54D0B8E}"/>
          </ac:spMkLst>
        </pc:spChg>
      </pc:sldChg>
      <pc:sldChg chg="modSp mod">
        <pc:chgData name="Jim McGowan" userId="e2c7446dd3aca506" providerId="LiveId" clId="{B581549C-9C73-48FD-85D7-A3CF31793013}" dt="2020-11-12T01:11:06.588" v="7" actId="6549"/>
        <pc:sldMkLst>
          <pc:docMk/>
          <pc:sldMk cId="659037277" sldId="6898"/>
        </pc:sldMkLst>
        <pc:spChg chg="mod">
          <ac:chgData name="Jim McGowan" userId="e2c7446dd3aca506" providerId="LiveId" clId="{B581549C-9C73-48FD-85D7-A3CF31793013}" dt="2020-11-12T01:11:06.588" v="7" actId="6549"/>
          <ac:spMkLst>
            <pc:docMk/>
            <pc:sldMk cId="659037277" sldId="6898"/>
            <ac:spMk id="7171" creationId="{0BFB1F45-27D2-4FDD-9B1C-E89DC54D0B8E}"/>
          </ac:spMkLst>
        </pc:spChg>
      </pc:sldChg>
      <pc:sldChg chg="addSp delSp modSp mod">
        <pc:chgData name="Jim McGowan" userId="e2c7446dd3aca506" providerId="LiveId" clId="{B581549C-9C73-48FD-85D7-A3CF31793013}" dt="2020-11-12T01:54:02.148" v="91" actId="478"/>
        <pc:sldMkLst>
          <pc:docMk/>
          <pc:sldMk cId="2666078886" sldId="6900"/>
        </pc:sldMkLst>
        <pc:graphicFrameChg chg="add del modGraphic">
          <ac:chgData name="Jim McGowan" userId="e2c7446dd3aca506" providerId="LiveId" clId="{B581549C-9C73-48FD-85D7-A3CF31793013}" dt="2020-11-12T01:54:02.148" v="91" actId="478"/>
          <ac:graphicFrameMkLst>
            <pc:docMk/>
            <pc:sldMk cId="2666078886" sldId="6900"/>
            <ac:graphicFrameMk id="3" creationId="{1D09F161-5136-45AA-BA8D-5A62DE2D4135}"/>
          </ac:graphicFrameMkLst>
        </pc:graphicFrameChg>
      </pc:sldChg>
      <pc:sldChg chg="modSp mod">
        <pc:chgData name="Jim McGowan" userId="e2c7446dd3aca506" providerId="LiveId" clId="{B581549C-9C73-48FD-85D7-A3CF31793013}" dt="2020-11-12T01:11:41.239" v="9" actId="6549"/>
        <pc:sldMkLst>
          <pc:docMk/>
          <pc:sldMk cId="2372326783" sldId="6906"/>
        </pc:sldMkLst>
        <pc:spChg chg="mod">
          <ac:chgData name="Jim McGowan" userId="e2c7446dd3aca506" providerId="LiveId" clId="{B581549C-9C73-48FD-85D7-A3CF31793013}" dt="2020-11-12T01:11:41.239" v="9" actId="6549"/>
          <ac:spMkLst>
            <pc:docMk/>
            <pc:sldMk cId="2372326783" sldId="6906"/>
            <ac:spMk id="7171" creationId="{0BFB1F45-27D2-4FDD-9B1C-E89DC54D0B8E}"/>
          </ac:spMkLst>
        </pc:spChg>
      </pc:sldChg>
      <pc:sldChg chg="delSp modSp new mod ord">
        <pc:chgData name="Jim McGowan" userId="e2c7446dd3aca506" providerId="LiveId" clId="{B581549C-9C73-48FD-85D7-A3CF31793013}" dt="2020-11-12T01:55:06.091" v="96"/>
        <pc:sldMkLst>
          <pc:docMk/>
          <pc:sldMk cId="3782901860" sldId="6909"/>
        </pc:sldMkLst>
        <pc:spChg chg="mod">
          <ac:chgData name="Jim McGowan" userId="e2c7446dd3aca506" providerId="LiveId" clId="{B581549C-9C73-48FD-85D7-A3CF31793013}" dt="2020-11-12T01:54:26.114" v="94" actId="12789"/>
          <ac:spMkLst>
            <pc:docMk/>
            <pc:sldMk cId="3782901860" sldId="6909"/>
            <ac:spMk id="2" creationId="{3FB06F2B-64F9-46D4-89B0-20922544A8DC}"/>
          </ac:spMkLst>
        </pc:spChg>
        <pc:spChg chg="del">
          <ac:chgData name="Jim McGowan" userId="e2c7446dd3aca506" providerId="LiveId" clId="{B581549C-9C73-48FD-85D7-A3CF31793013}" dt="2020-11-12T01:53:31.257" v="74" actId="478"/>
          <ac:spMkLst>
            <pc:docMk/>
            <pc:sldMk cId="3782901860" sldId="6909"/>
            <ac:spMk id="3" creationId="{B7FC1F0D-2BEC-4462-9EBB-8FCF3007DC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4513" y="180762"/>
            <a:ext cx="3847253" cy="547446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 – 008 - James 2:1-13</a:t>
            </a:r>
          </a:p>
          <a:p>
            <a:pPr>
              <a:defRPr/>
            </a:pPr>
            <a:r>
              <a:rPr lang="en-US" sz="1500" dirty="0"/>
              <a:t>11-11-2020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8T17:41:3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3456,'-10'0'762,"6"0"-329,2 0-216,2 0-44,-1 0-48,1 0-48,0 0-49,0 0-104,0 0-47,0 0 76,0 0-13,0 0-48,0 0-120,1 0-48,1 0 35,2-1 14,-1 1-33,-2-1 211,-1 1-1,1 0 1,-1 0-1,0-1 1,1 1-1,-1 0 1,1-1 0,-1 1-1,0-1 1,1 1-1,-1 0 1,0-1-1,0 1 1,1-1-1,-1 1 1,0-1-1,0 1 1,0-1-1,1 1 1,-1-1-1,0 1 1,0-1-1,0 1 1,0-1-1,0 1 1,0-1-1,0 1 1,0-1 49,0-2-458,3 3 36,10 0-362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8T17:41:3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3456,'0'0'817,"0"0"-354,0 0-234,0 0-64,0 0-81,0 0-98,0 0-75,0 0-59,1 0-90,1 0-194,18 0-1378,-12 0 1098,-6 0-323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CF6D9-3ED1-491D-ABBF-4171F7330A3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B972-4244-4A88-9730-342E145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5/22/2019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52DD1A1-F99A-4FB8-8776-D254C3D23044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464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1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2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RIGHTEOUSNESS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7E12048-F2EC-48AA-9594-5B70DD729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413" y="1828800"/>
            <a:ext cx="679117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77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Command: no favoritism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Situation: favoritism in the assembly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Reasoning: favoritism is contrary to God’s character &amp; purposes (2:4-13)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F5248-91D4-4241-869F-8F4F5511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Command: no favoritism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Situation: favoritism in the assembly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Reasoning: favoritism is contrary to God’s character &amp; purposes (2:4-13)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F5248-91D4-4241-869F-8F4F5511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79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Command: no favoritism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Situation: favoritism in the assembly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Reasoning: favoritism is contrary to God’s character &amp; purposes (2:4-13)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F5248-91D4-4241-869F-8F4F5511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7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CF153-62BE-4F20-9EB5-A40BD12A1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James 2:2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if a man comes into your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 [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synagōgē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a gold ring and dressed in fine clothes, and there also comes in a poor man in dirty clothes.”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B97D78-C3F5-46F9-A2E7-F4BC644E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30480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4184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2F55D8-9CA3-4032-B2AD-26AFF9786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Date </a:t>
            </a:r>
            <a:b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(AD 44-47)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F04DE5-0F11-499F-9089-872417E2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9436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70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62-63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48-49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on the Mt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Primitive congregational worship (Jas 2:2; 3:1; 5:14)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 1:1 = Acts 8:1-4; 11:19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7551EEF5-A005-4729-BB60-84A4C16D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1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Command: no favoritism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Situation: favoritism in the assembly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Reasoning: favoritism is contrary to God’s character &amp; purposes (2:4-13)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F5248-91D4-4241-869F-8F4F5511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03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Reasoning: Favoritism is Contrary to God’s Character &amp; Purposes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judge where God has not 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elects all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oppressors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violates God’s Law 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judge those showing favoritism (2:12-13)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3AAC8E2C-5404-42D5-94E0-590F3D09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405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Reasoning: Favoritism is Contrary to God’s Character &amp; Purposes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judge where God has not 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elects all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oppressors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violates God’s Law 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judge those showing favoritism (2:12-13)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3AAC8E2C-5404-42D5-94E0-590F3D09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277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30F39-FAEE-46F1-ABD6-23A5CA73D5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Galatians 3:28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 is neither Jew nor Greek, there is neither slave nor free man, there is neither male nor female; for you are all one in Christ Jesus.”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D1A48-6268-4CFB-A0D7-3A3C4AC7E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573" y="2514600"/>
            <a:ext cx="22688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4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Eleven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James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do we know about the author?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½ Brother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was the audience?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Believing Jews in the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if written from?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Jerusalem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the book written?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was the book’s occasion?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purpose?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Achieving practical righteousness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 about?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theme?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Daily living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Practicality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the book organized?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 and Wisdom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685" y="76200"/>
            <a:ext cx="1143115" cy="1005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495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2EDBB-6C38-4555-8137-D97CB13A7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Ephesians 2:14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“For He Himself is our peace, who made both groups into one and broke down the barrier of the dividing wall.”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F192C4-EC49-4535-A893-A589BAA2D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573" y="2514600"/>
            <a:ext cx="22688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26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CB1809-3C42-4C0B-A5F7-4256D63760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2473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Corinthians 4:5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Therefore do not go on passing judgment before the time,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wait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until the Lord comes who will both bring to light the things hidden in the darkness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disclose the motives of men’s hearts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and then each man’s praise will come to him from God.”</a:t>
            </a:r>
          </a:p>
        </p:txBody>
      </p:sp>
    </p:spTree>
    <p:extLst>
      <p:ext uri="{BB962C8B-B14F-4D97-AF65-F5344CB8AC3E}">
        <p14:creationId xmlns:p14="http://schemas.microsoft.com/office/powerpoint/2010/main" val="304429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Reasoning: Favoritism is Contrary to God’s Character &amp; Purposes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judge where God has not 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elects all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oppressors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violates God’s Law 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judge those showing favoritism (2:12-13)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3AAC8E2C-5404-42D5-94E0-590F3D09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078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533400"/>
            <a:ext cx="8839201" cy="57912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371698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B87461A-4A3D-4EB7-8ED7-D41890439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230" y="228600"/>
            <a:ext cx="5811541" cy="10668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G.N.H. Peters </a:t>
            </a:r>
            <a:b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Theocratic Kingdom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1:600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F9BA11E-28E2-4B3A-A673-6773D667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440" y="1981200"/>
            <a:ext cx="5737479" cy="26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Premillennial scholar Peters asks, “If the church is the Kingdom, and believers are now in it, why designate them ‘heirs,’ etc., of a Kingdom.”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143766-1925-4265-A7F8-E13E532AF080}"/>
                  </a:ext>
                </a:extLst>
              </p14:cNvPr>
              <p14:cNvContentPartPr/>
              <p14:nvPr/>
            </p14:nvContentPartPr>
            <p14:xfrm>
              <a:off x="4637659" y="5127760"/>
              <a:ext cx="12240" cy="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143766-1925-4265-A7F8-E13E532AF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8659" y="5118760"/>
                <a:ext cx="29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E323F91-5EC0-4040-B6AC-7BBF1164F850}"/>
                  </a:ext>
                </a:extLst>
              </p14:cNvPr>
              <p14:cNvContentPartPr/>
              <p14:nvPr/>
            </p14:nvContentPartPr>
            <p14:xfrm>
              <a:off x="4697419" y="5163400"/>
              <a:ext cx="1224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E323F91-5EC0-4040-B6AC-7BBF1164F8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88419" y="5154400"/>
                <a:ext cx="2988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50D7FA4-D6F6-4852-9D3E-DCAA1F90F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325" y="1676400"/>
            <a:ext cx="2523809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46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02896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250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Command: no favoritism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Situation: favoritism in the assembly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Reasoning: favoritism is contrary to God’s character &amp; purposes (2:4-13)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F5248-91D4-4241-869F-8F4F5511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32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24050" y="1600200"/>
            <a:ext cx="52959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Wisdom (James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A595C26-B8BC-41E4-93B1-CB3A6BD8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1" y="3810000"/>
            <a:ext cx="40639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74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24050" y="1600200"/>
            <a:ext cx="52959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Wisdom (James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D686809-422C-4B33-8BE4-2FC096CA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1" y="3810000"/>
            <a:ext cx="40639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0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D5CFB31-877F-4B4B-9446-DCC8071A2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D674BBC-B1B1-419C-9793-C8715C6A1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9396" name="Picture 1">
            <a:extLst>
              <a:ext uri="{FF2B5EF4-FFF2-40B4-BE49-F238E27FC236}">
                <a16:creationId xmlns:a16="http://schemas.microsoft.com/office/drawing/2014/main" id="{A9B60019-965D-408F-A862-97B2E376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39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6868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– Jas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Rejoicing during trials – Jas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not to charge God with temptation – Jas 1:13-18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6B0BE6-61DD-484D-8C28-46F89566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1" y="4191000"/>
            <a:ext cx="40639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4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Obeys God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(James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Slowness in Speaking &amp; Anger 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Obedience to God’s Word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True Religion (1:26-27)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26834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1835</TotalTime>
  <Words>926</Words>
  <Application>Microsoft Office PowerPoint</Application>
  <PresentationFormat>On-screen Show (4:3)</PresentationFormat>
  <Paragraphs>126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Times New Roman</vt:lpstr>
      <vt:lpstr>Wingdings</vt:lpstr>
      <vt:lpstr>Azure</vt:lpstr>
      <vt:lpstr>1_Azure</vt:lpstr>
      <vt:lpstr>PowerPoint Presentation</vt:lpstr>
      <vt:lpstr>Answering Eleven Questions</vt:lpstr>
      <vt:lpstr>JAMES STRUCTURE</vt:lpstr>
      <vt:lpstr>JAMES STRUCTURE</vt:lpstr>
      <vt:lpstr>JAMES STRUCTURE</vt:lpstr>
      <vt:lpstr>JAMES STRUCTURE</vt:lpstr>
      <vt:lpstr>James 1:2-18</vt:lpstr>
      <vt:lpstr>JAMES STRUCTURE</vt:lpstr>
      <vt:lpstr>Faith Obeys God  (James 1:19-27)</vt:lpstr>
      <vt:lpstr>JAMES STRUCTURE</vt:lpstr>
      <vt:lpstr>Favoritism (2:1-13)</vt:lpstr>
      <vt:lpstr>Favoritism (2:1-13)</vt:lpstr>
      <vt:lpstr>Favoritism (2:1-13)</vt:lpstr>
      <vt:lpstr>PowerPoint Presentation</vt:lpstr>
      <vt:lpstr>Date  (AD 44-47)</vt:lpstr>
      <vt:lpstr>Favoritism (2:1-13)</vt:lpstr>
      <vt:lpstr>III. Reasoning: Favoritism is Contrary to God’s Character &amp; Purposes (2:4-13)</vt:lpstr>
      <vt:lpstr>III. Reasoning: Favoritism is Contrary to God’s Character &amp; Purposes (2:4-13)</vt:lpstr>
      <vt:lpstr>PowerPoint Presentation</vt:lpstr>
      <vt:lpstr>PowerPoint Presentation</vt:lpstr>
      <vt:lpstr>PowerPoint Presentation</vt:lpstr>
      <vt:lpstr>III. Reasoning: Favoritism is Contrary to God’s Character &amp; Purposes (2:4-13)</vt:lpstr>
      <vt:lpstr>PowerPoint Presentation</vt:lpstr>
      <vt:lpstr>G.N.H. Peters  Theocratic Kingdom, 1:600</vt:lpstr>
      <vt:lpstr>CONCLUSION</vt:lpstr>
      <vt:lpstr>JAMES STRUCTURE</vt:lpstr>
      <vt:lpstr>Favoritism (2:1-13)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008 - James 2v1-13</dc:title>
  <dc:subject>James</dc:subject>
  <dc:creator>A. Woods</dc:creator>
  <cp:lastModifiedBy>Jim McGowan</cp:lastModifiedBy>
  <cp:revision>193</cp:revision>
  <cp:lastPrinted>2020-11-11T17:53:41Z</cp:lastPrinted>
  <dcterms:created xsi:type="dcterms:W3CDTF">2009-02-05T03:17:51Z</dcterms:created>
  <dcterms:modified xsi:type="dcterms:W3CDTF">2020-11-12T12:29:52Z</dcterms:modified>
</cp:coreProperties>
</file>