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4815" r:id="rId19"/>
    <p:sldId id="2753" r:id="rId20"/>
    <p:sldId id="6577" r:id="rId21"/>
    <p:sldId id="5239" r:id="rId22"/>
    <p:sldId id="633" r:id="rId23"/>
    <p:sldId id="5234" r:id="rId24"/>
    <p:sldId id="5564" r:id="rId25"/>
    <p:sldId id="6578" r:id="rId26"/>
    <p:sldId id="5540" r:id="rId27"/>
    <p:sldId id="5606" r:id="rId28"/>
    <p:sldId id="6579" r:id="rId29"/>
    <p:sldId id="6620" r:id="rId30"/>
    <p:sldId id="3365" r:id="rId31"/>
    <p:sldId id="5545" r:id="rId32"/>
    <p:sldId id="6291" r:id="rId33"/>
    <p:sldId id="3679" r:id="rId34"/>
    <p:sldId id="6643" r:id="rId35"/>
    <p:sldId id="6580" r:id="rId36"/>
    <p:sldId id="4393" r:id="rId37"/>
    <p:sldId id="819" r:id="rId38"/>
    <p:sldId id="3668" r:id="rId39"/>
    <p:sldId id="3692" r:id="rId40"/>
    <p:sldId id="3569" r:id="rId41"/>
    <p:sldId id="3571" r:id="rId42"/>
    <p:sldId id="3570" r:id="rId43"/>
    <p:sldId id="3572" r:id="rId44"/>
    <p:sldId id="3457" r:id="rId45"/>
    <p:sldId id="3573" r:id="rId46"/>
    <p:sldId id="3390" r:id="rId47"/>
    <p:sldId id="3391" r:id="rId48"/>
    <p:sldId id="3361" r:id="rId49"/>
    <p:sldId id="6585" r:id="rId50"/>
    <p:sldId id="6474" r:id="rId51"/>
    <p:sldId id="6584" r:id="rId52"/>
    <p:sldId id="6586" r:id="rId53"/>
    <p:sldId id="6640" r:id="rId54"/>
    <p:sldId id="6630" r:id="rId55"/>
    <p:sldId id="6568" r:id="rId56"/>
    <p:sldId id="5594" r:id="rId57"/>
    <p:sldId id="6588" r:id="rId58"/>
    <p:sldId id="6621" r:id="rId59"/>
    <p:sldId id="5612" r:id="rId60"/>
    <p:sldId id="3018" r:id="rId61"/>
    <p:sldId id="6622" r:id="rId62"/>
    <p:sldId id="6569" r:id="rId63"/>
    <p:sldId id="5608" r:id="rId64"/>
    <p:sldId id="6567" r:id="rId65"/>
    <p:sldId id="6623" r:id="rId66"/>
    <p:sldId id="6642" r:id="rId67"/>
    <p:sldId id="6624" r:id="rId68"/>
    <p:sldId id="5610" r:id="rId69"/>
    <p:sldId id="6557" r:id="rId70"/>
    <p:sldId id="6593" r:id="rId71"/>
    <p:sldId id="5611" r:id="rId72"/>
    <p:sldId id="284" r:id="rId73"/>
    <p:sldId id="6473" r:id="rId74"/>
    <p:sldId id="6641" r:id="rId75"/>
    <p:sldId id="6631" r:id="rId76"/>
    <p:sldId id="5614" r:id="rId77"/>
    <p:sldId id="5613" r:id="rId78"/>
    <p:sldId id="900" r:id="rId79"/>
    <p:sldId id="322" r:id="rId80"/>
    <p:sldId id="5615" r:id="rId81"/>
    <p:sldId id="6632" r:id="rId82"/>
    <p:sldId id="6410" r:id="rId83"/>
    <p:sldId id="6411" r:id="rId84"/>
    <p:sldId id="6469" r:id="rId85"/>
    <p:sldId id="6409" r:id="rId86"/>
    <p:sldId id="6471" r:id="rId87"/>
    <p:sldId id="6582" r:id="rId88"/>
    <p:sldId id="6468" r:id="rId89"/>
    <p:sldId id="6408" r:id="rId90"/>
    <p:sldId id="6633" r:id="rId91"/>
    <p:sldId id="6470" r:id="rId92"/>
    <p:sldId id="6472" r:id="rId93"/>
    <p:sldId id="6634" r:id="rId94"/>
    <p:sldId id="6635" r:id="rId95"/>
    <p:sldId id="6636" r:id="rId96"/>
    <p:sldId id="6637" r:id="rId97"/>
    <p:sldId id="6610" r:id="rId98"/>
    <p:sldId id="6625" r:id="rId99"/>
    <p:sldId id="5550" r:id="rId100"/>
    <p:sldId id="6626" r:id="rId101"/>
    <p:sldId id="6612" r:id="rId102"/>
    <p:sldId id="6627" r:id="rId103"/>
    <p:sldId id="6611" r:id="rId104"/>
    <p:sldId id="6628" r:id="rId105"/>
    <p:sldId id="6638" r:id="rId106"/>
    <p:sldId id="6639" r:id="rId107"/>
    <p:sldId id="6629" r:id="rId108"/>
    <p:sldId id="2850" r:id="rId109"/>
    <p:sldId id="3148" r:id="rId110"/>
    <p:sldId id="6608" r:id="rId111"/>
    <p:sldId id="6581" r:id="rId11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0000CC"/>
    <a:srgbClr val="663300"/>
    <a:srgbClr val="A6A6A6"/>
    <a:srgbClr val="00CC00"/>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64D0A-C523-422C-A956-0DF61B97B901}" v="1" dt="2020-11-01T16:48:11.23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79" d="100"/>
          <a:sy n="79" d="100"/>
        </p:scale>
        <p:origin x="332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026 The Rapture - Olivet Discourse </a:t>
            </a:r>
          </a:p>
          <a:p>
            <a:pPr algn="ctr">
              <a:defRPr/>
            </a:pPr>
            <a:r>
              <a:rPr lang="en-US" sz="1300" dirty="0">
                <a:latin typeface="Calibri" panose="020F0502020204030204" pitchFamily="34" charset="0"/>
                <a:cs typeface="Calibri" panose="020F0502020204030204" pitchFamily="34" charset="0"/>
              </a:rPr>
              <a:t>11-08-2020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11/8/2020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44</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11/8/2020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11/8/2020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11/8/2020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11/8/2020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85</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89</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38.gif"/></Relationships>
</file>

<file path=ppt/slides/_rels/slide8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42.jpeg"/><Relationship Id="rId4" Type="http://schemas.openxmlformats.org/officeDocument/2006/relationships/image" Target="../media/image550.png"/><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26</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944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dirty="0">
                <a:solidFill>
                  <a:srgbClr val="FFFFCC"/>
                </a:solidFill>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33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879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(Israel’s national gospel) </a:t>
            </a:r>
            <a:r>
              <a:rPr lang="en-US" sz="3200" dirty="0">
                <a:effectLst>
                  <a:outerShdw blurRad="38100" dist="38100" dir="2700000" algn="tl">
                    <a:srgbClr val="000000">
                      <a:alpha val="43137"/>
                    </a:srgbClr>
                  </a:outerShdw>
                </a:effectLst>
                <a:latin typeface="Calibri" panose="020F0502020204030204" pitchFamily="34" charset="0"/>
              </a:rPr>
              <a:t>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15240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a:t>
            </a:r>
            <a:r>
              <a:rPr lang="en-US" sz="3200" b="1" u="sng" dirty="0">
                <a:solidFill>
                  <a:srgbClr val="FFFFCC"/>
                </a:solidFill>
                <a:latin typeface="Calibri" panose="020F0502020204030204" pitchFamily="34" charset="0"/>
                <a:cs typeface="Calibri" panose="020F0502020204030204" pitchFamily="34" charset="0"/>
              </a:rPr>
              <a:t>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8867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914400" y="1828800"/>
            <a:ext cx="7315200" cy="2057400"/>
          </a:xfrm>
        </p:spPr>
        <p:txBody>
          <a:bodyPr/>
          <a:lstStyle/>
          <a:p>
            <a:pPr marL="685800" indent="-685800">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4343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trumpet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79B760C-2899-473A-8154-17D08721D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03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3220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a:t>
            </a:r>
          </a:p>
        </p:txBody>
      </p:sp>
    </p:spTree>
    <p:extLst>
      <p:ext uri="{BB962C8B-B14F-4D97-AF65-F5344CB8AC3E}">
        <p14:creationId xmlns:p14="http://schemas.microsoft.com/office/powerpoint/2010/main" val="3121150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43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69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95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2E0AC9D-863F-493D-9945-27E579B1D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79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98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239000" cy="55626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a:solidFill>
                  <a:srgbClr val="FFFFCC"/>
                </a:solidFill>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857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24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83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34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26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010090" y="1600200"/>
            <a:ext cx="712382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010090" y="1600200"/>
            <a:ext cx="712382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171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17610</TotalTime>
  <Words>7038</Words>
  <Application>Microsoft Office PowerPoint</Application>
  <PresentationFormat>On-screen Show (4:3)</PresentationFormat>
  <Paragraphs>609</Paragraphs>
  <Slides>111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Comic Sans MS</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Preview of Matthew 24–25</vt:lpstr>
      <vt:lpstr>PowerPoint Presentation</vt:lpstr>
      <vt:lpstr>HANUKKAH  </vt:lpstr>
      <vt:lpstr>PowerPoint Presentation</vt:lpstr>
      <vt:lpstr>PowerPoint Presentation</vt:lpstr>
      <vt:lpstr>Preview of Matthew 24–25</vt:lpstr>
      <vt:lpstr>PowerPoint Presentation</vt:lpstr>
      <vt:lpstr>PowerPoint Presentation</vt:lpstr>
      <vt:lpstr>Preview of Matthew 24–25</vt:lpstr>
      <vt:lpstr>PowerPoint Presentation</vt:lpstr>
      <vt:lpstr>VII. The Second Advent  (Matthew 24:23-31)</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026 - Matt 24-25 - Part-6</dc:title>
  <dc:subject>Rapture - Olivet Discourse</dc:subject>
  <dc:creator>A. Woods</dc:creator>
  <dc:description>Modified by Jim McGowan</dc:description>
  <cp:lastModifiedBy>Andy Woods</cp:lastModifiedBy>
  <cp:revision>1950</cp:revision>
  <cp:lastPrinted>2020-11-08T03:53:08Z</cp:lastPrinted>
  <dcterms:created xsi:type="dcterms:W3CDTF">2009-03-17T12:21:13Z</dcterms:created>
  <dcterms:modified xsi:type="dcterms:W3CDTF">2020-11-08T14:05:30Z</dcterms:modified>
</cp:coreProperties>
</file>