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771" r:id="rId2"/>
  </p:sldMasterIdLst>
  <p:notesMasterIdLst>
    <p:notesMasterId r:id="rId37"/>
  </p:notesMasterIdLst>
  <p:handoutMasterIdLst>
    <p:handoutMasterId r:id="rId38"/>
  </p:handoutMasterIdLst>
  <p:sldIdLst>
    <p:sldId id="435" r:id="rId3"/>
    <p:sldId id="6809" r:id="rId4"/>
    <p:sldId id="2064" r:id="rId5"/>
    <p:sldId id="6789" r:id="rId6"/>
    <p:sldId id="271" r:id="rId7"/>
    <p:sldId id="460" r:id="rId8"/>
    <p:sldId id="275" r:id="rId9"/>
    <p:sldId id="6863" r:id="rId10"/>
    <p:sldId id="461" r:id="rId11"/>
    <p:sldId id="6848" r:id="rId12"/>
    <p:sldId id="6867" r:id="rId13"/>
    <p:sldId id="6844" r:id="rId14"/>
    <p:sldId id="6868" r:id="rId15"/>
    <p:sldId id="6846" r:id="rId16"/>
    <p:sldId id="6872" r:id="rId17"/>
    <p:sldId id="372" r:id="rId18"/>
    <p:sldId id="6881" r:id="rId19"/>
    <p:sldId id="6873" r:id="rId20"/>
    <p:sldId id="6845" r:id="rId21"/>
    <p:sldId id="6874" r:id="rId22"/>
    <p:sldId id="6552" r:id="rId23"/>
    <p:sldId id="6596" r:id="rId24"/>
    <p:sldId id="6875" r:id="rId25"/>
    <p:sldId id="5920" r:id="rId26"/>
    <p:sldId id="5268" r:id="rId27"/>
    <p:sldId id="6847" r:id="rId28"/>
    <p:sldId id="6879" r:id="rId29"/>
    <p:sldId id="4796" r:id="rId30"/>
    <p:sldId id="6880" r:id="rId31"/>
    <p:sldId id="2307" r:id="rId32"/>
    <p:sldId id="6791" r:id="rId33"/>
    <p:sldId id="6842" r:id="rId34"/>
    <p:sldId id="6878" r:id="rId35"/>
    <p:sldId id="6864" r:id="rId36"/>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66FF99"/>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70" autoAdjust="0"/>
    <p:restoredTop sz="96353" autoAdjust="0"/>
  </p:normalViewPr>
  <p:slideViewPr>
    <p:cSldViewPr>
      <p:cViewPr varScale="1">
        <p:scale>
          <a:sx n="57" d="100"/>
          <a:sy n="57" d="100"/>
        </p:scale>
        <p:origin x="71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9" d="100"/>
          <a:sy n="79" d="100"/>
        </p:scale>
        <p:origin x="332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AEAED2A9-D9A5-4DD8-87C9-C53EA1497A3F}"/>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4E4B6840-B310-4767-9CB1-730B0EC913A8}" type="slidenum">
              <a:rPr lang="en-US" smtClean="0"/>
              <a:t>‹#›</a:t>
            </a:fld>
            <a:endParaRPr lang="en-US"/>
          </a:p>
        </p:txBody>
      </p:sp>
      <p:sp>
        <p:nvSpPr>
          <p:cNvPr id="6" name="Rectangle 4">
            <a:extLst>
              <a:ext uri="{FF2B5EF4-FFF2-40B4-BE49-F238E27FC236}">
                <a16:creationId xmlns:a16="http://schemas.microsoft.com/office/drawing/2014/main" id="{81748C50-F573-40D1-9290-8CBBC80C2149}"/>
              </a:ext>
            </a:extLst>
          </p:cNvPr>
          <p:cNvSpPr>
            <a:spLocks noGrp="1" noChangeArrowheads="1"/>
          </p:cNvSpPr>
          <p:nvPr>
            <p:ph type="ftr" sz="quarter" idx="2"/>
          </p:nvPr>
        </p:nvSpPr>
        <p:spPr bwMode="auto">
          <a:xfrm>
            <a:off x="0" y="9098515"/>
            <a:ext cx="3381248" cy="502685"/>
          </a:xfrm>
          <a:prstGeom prst="rect">
            <a:avLst/>
          </a:prstGeom>
          <a:noFill/>
          <a:ln w="9525">
            <a:noFill/>
            <a:miter lim="800000"/>
            <a:headEnd/>
            <a:tailEnd/>
          </a:ln>
        </p:spPr>
        <p:txBody>
          <a:bodyPr vert="horz" wrap="square" lIns="103101" tIns="51552" rIns="103101" bIns="51552" numCol="1" anchor="b" anchorCtr="0" compatLnSpc="1">
            <a:prstTxWarp prst="textNoShape">
              <a:avLst/>
            </a:prstTxWarp>
          </a:bodyPr>
          <a:lstStyle>
            <a:lvl1pPr defTabSz="974954" eaLnBrk="1" hangingPunct="1">
              <a:defRPr sz="1500">
                <a:latin typeface="Times New Roman" pitchFamily="18" charset="0"/>
                <a:cs typeface="Arial" charset="0"/>
              </a:defRPr>
            </a:lvl1pPr>
          </a:lstStyle>
          <a:p>
            <a:pPr>
              <a:defRPr/>
            </a:pPr>
            <a:r>
              <a:rPr lang="en-US" dirty="0">
                <a:latin typeface="Calibri" panose="020F0502020204030204" pitchFamily="34" charset="0"/>
              </a:rPr>
              <a:t>Sugar Land Bible Church</a:t>
            </a:r>
          </a:p>
        </p:txBody>
      </p:sp>
      <p:sp>
        <p:nvSpPr>
          <p:cNvPr id="7" name="Header Placeholder 1">
            <a:extLst>
              <a:ext uri="{FF2B5EF4-FFF2-40B4-BE49-F238E27FC236}">
                <a16:creationId xmlns:a16="http://schemas.microsoft.com/office/drawing/2014/main" id="{ECE9C2CB-32EA-41FC-BB55-681B46CF53BB}"/>
              </a:ext>
            </a:extLst>
          </p:cNvPr>
          <p:cNvSpPr>
            <a:spLocks noGrp="1"/>
          </p:cNvSpPr>
          <p:nvPr>
            <p:ph type="hdr" sz="quarter"/>
          </p:nvPr>
        </p:nvSpPr>
        <p:spPr>
          <a:xfrm>
            <a:off x="2064513" y="180762"/>
            <a:ext cx="3847253" cy="547446"/>
          </a:xfrm>
          <a:prstGeom prst="rect">
            <a:avLst/>
          </a:prstGeom>
        </p:spPr>
        <p:txBody>
          <a:bodyPr vert="horz" lIns="113086" tIns="56543" rIns="113086" bIns="56543" rtlCol="0"/>
          <a:lstStyle>
            <a:lvl1pPr algn="ctr">
              <a:defRPr sz="1600" dirty="0">
                <a:latin typeface="Calibri" panose="020F0502020204030204" pitchFamily="34" charset="0"/>
                <a:cs typeface="Calibri" panose="020F0502020204030204" pitchFamily="34" charset="0"/>
              </a:defRPr>
            </a:lvl1pPr>
          </a:lstStyle>
          <a:p>
            <a:pPr>
              <a:defRPr/>
            </a:pPr>
            <a:r>
              <a:rPr lang="en-US" sz="1500" dirty="0"/>
              <a:t>Dr. Andy Woods – 007 - James 1:23-27</a:t>
            </a:r>
          </a:p>
          <a:p>
            <a:pPr>
              <a:defRPr/>
            </a:pPr>
            <a:r>
              <a:rPr lang="en-US" sz="1500" dirty="0"/>
              <a:t>11-04-2020</a:t>
            </a:r>
          </a:p>
        </p:txBody>
      </p:sp>
    </p:spTree>
    <p:extLst>
      <p:ext uri="{BB962C8B-B14F-4D97-AF65-F5344CB8AC3E}">
        <p14:creationId xmlns:p14="http://schemas.microsoft.com/office/powerpoint/2010/main" val="7972303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734CF6D9-3ED1-491D-ABBF-4171F7330A3B}" type="datetimeFigureOut">
              <a:rPr lang="en-US" smtClean="0"/>
              <a:t>11/4/2020</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6AE4B972-4244-4A88-9730-342E1454F012}" type="slidenum">
              <a:rPr lang="en-US" smtClean="0"/>
              <a:t>‹#›</a:t>
            </a:fld>
            <a:endParaRPr lang="en-US"/>
          </a:p>
        </p:txBody>
      </p:sp>
    </p:spTree>
    <p:extLst>
      <p:ext uri="{BB962C8B-B14F-4D97-AF65-F5344CB8AC3E}">
        <p14:creationId xmlns:p14="http://schemas.microsoft.com/office/powerpoint/2010/main" val="35744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722DEA6B-EF80-4905-9D4B-8DD89E4DB002}"/>
              </a:ext>
            </a:extLst>
          </p:cNvPr>
          <p:cNvGrpSpPr>
            <a:grpSpLocks/>
          </p:cNvGrpSpPr>
          <p:nvPr/>
        </p:nvGrpSpPr>
        <p:grpSpPr bwMode="auto">
          <a:xfrm>
            <a:off x="0" y="0"/>
            <a:ext cx="1085850" cy="6854825"/>
            <a:chOff x="0" y="0"/>
            <a:chExt cx="684" cy="4318"/>
          </a:xfrm>
        </p:grpSpPr>
        <p:sp>
          <p:nvSpPr>
            <p:cNvPr id="5" name="Rectangle 3">
              <a:extLst>
                <a:ext uri="{FF2B5EF4-FFF2-40B4-BE49-F238E27FC236}">
                  <a16:creationId xmlns:a16="http://schemas.microsoft.com/office/drawing/2014/main" id="{DB75B705-10E4-45CA-8D6B-B704BCBA7905}"/>
                </a:ext>
              </a:extLst>
            </p:cNvPr>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eaLnBrk="1" hangingPunct="1">
                <a:defRPr/>
              </a:pPr>
              <a:endParaRPr lang="en-US" dirty="0">
                <a:latin typeface="Calibri" panose="020F0502020204030204" pitchFamily="34" charset="0"/>
              </a:endParaRPr>
            </a:p>
          </p:txBody>
        </p:sp>
        <p:grpSp>
          <p:nvGrpSpPr>
            <p:cNvPr id="6" name="Group 4">
              <a:extLst>
                <a:ext uri="{FF2B5EF4-FFF2-40B4-BE49-F238E27FC236}">
                  <a16:creationId xmlns:a16="http://schemas.microsoft.com/office/drawing/2014/main" id="{1059CB4A-2959-4C58-94AE-47A4087AB99E}"/>
                </a:ext>
              </a:extLst>
            </p:cNvPr>
            <p:cNvGrpSpPr>
              <a:grpSpLocks/>
            </p:cNvGrpSpPr>
            <p:nvPr/>
          </p:nvGrpSpPr>
          <p:grpSpPr bwMode="auto">
            <a:xfrm>
              <a:off x="48" y="103"/>
              <a:ext cx="96" cy="4126"/>
              <a:chOff x="48" y="103"/>
              <a:chExt cx="96" cy="4126"/>
            </a:xfrm>
          </p:grpSpPr>
          <p:sp>
            <p:nvSpPr>
              <p:cNvPr id="7" name="Rectangle 5">
                <a:extLst>
                  <a:ext uri="{FF2B5EF4-FFF2-40B4-BE49-F238E27FC236}">
                    <a16:creationId xmlns:a16="http://schemas.microsoft.com/office/drawing/2014/main" id="{77E54CF9-1507-4E63-8064-D7E95B225A4A}"/>
                  </a:ext>
                </a:extLst>
              </p:cNvPr>
              <p:cNvSpPr>
                <a:spLocks noChangeArrowheads="1"/>
              </p:cNvSpPr>
              <p:nvPr/>
            </p:nvSpPr>
            <p:spPr bwMode="auto">
              <a:xfrm>
                <a:off x="48" y="1105"/>
                <a:ext cx="96" cy="9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8" name="Rectangle 6">
                <a:extLst>
                  <a:ext uri="{FF2B5EF4-FFF2-40B4-BE49-F238E27FC236}">
                    <a16:creationId xmlns:a16="http://schemas.microsoft.com/office/drawing/2014/main" id="{AB04FBDB-3975-4573-8A5A-D145DCF85826}"/>
                  </a:ext>
                </a:extLst>
              </p:cNvPr>
              <p:cNvSpPr>
                <a:spLocks noChangeArrowheads="1"/>
              </p:cNvSpPr>
              <p:nvPr/>
            </p:nvSpPr>
            <p:spPr bwMode="auto">
              <a:xfrm>
                <a:off x="48" y="1250"/>
                <a:ext cx="96" cy="9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9" name="Rectangle 7">
                <a:extLst>
                  <a:ext uri="{FF2B5EF4-FFF2-40B4-BE49-F238E27FC236}">
                    <a16:creationId xmlns:a16="http://schemas.microsoft.com/office/drawing/2014/main" id="{D6AE5C58-17E5-44E8-84DF-6E3A5F88D5E4}"/>
                  </a:ext>
                </a:extLst>
              </p:cNvPr>
              <p:cNvSpPr>
                <a:spLocks noChangeArrowheads="1"/>
              </p:cNvSpPr>
              <p:nvPr/>
            </p:nvSpPr>
            <p:spPr bwMode="auto">
              <a:xfrm>
                <a:off x="48" y="1393"/>
                <a:ext cx="96" cy="9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10" name="Rectangle 8">
                <a:extLst>
                  <a:ext uri="{FF2B5EF4-FFF2-40B4-BE49-F238E27FC236}">
                    <a16:creationId xmlns:a16="http://schemas.microsoft.com/office/drawing/2014/main" id="{8BE1B3F6-2309-41EB-80C4-0434C997977D}"/>
                  </a:ext>
                </a:extLst>
              </p:cNvPr>
              <p:cNvSpPr>
                <a:spLocks noChangeArrowheads="1"/>
              </p:cNvSpPr>
              <p:nvPr/>
            </p:nvSpPr>
            <p:spPr bwMode="auto">
              <a:xfrm>
                <a:off x="48" y="1538"/>
                <a:ext cx="96" cy="9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11" name="Rectangle 9">
                <a:extLst>
                  <a:ext uri="{FF2B5EF4-FFF2-40B4-BE49-F238E27FC236}">
                    <a16:creationId xmlns:a16="http://schemas.microsoft.com/office/drawing/2014/main" id="{EF1D44D0-51B5-4A4A-BAF1-47352314C7FF}"/>
                  </a:ext>
                </a:extLst>
              </p:cNvPr>
              <p:cNvSpPr>
                <a:spLocks noChangeArrowheads="1"/>
              </p:cNvSpPr>
              <p:nvPr/>
            </p:nvSpPr>
            <p:spPr bwMode="auto">
              <a:xfrm>
                <a:off x="48" y="1683"/>
                <a:ext cx="96" cy="95"/>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12" name="Rectangle 10">
                <a:extLst>
                  <a:ext uri="{FF2B5EF4-FFF2-40B4-BE49-F238E27FC236}">
                    <a16:creationId xmlns:a16="http://schemas.microsoft.com/office/drawing/2014/main" id="{6C5D6786-88C5-4363-9DE0-48812875B005}"/>
                  </a:ext>
                </a:extLst>
              </p:cNvPr>
              <p:cNvSpPr>
                <a:spLocks noChangeArrowheads="1"/>
              </p:cNvSpPr>
              <p:nvPr/>
            </p:nvSpPr>
            <p:spPr bwMode="auto">
              <a:xfrm>
                <a:off x="48" y="1826"/>
                <a:ext cx="96" cy="96"/>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13" name="Rectangle 11">
                <a:extLst>
                  <a:ext uri="{FF2B5EF4-FFF2-40B4-BE49-F238E27FC236}">
                    <a16:creationId xmlns:a16="http://schemas.microsoft.com/office/drawing/2014/main" id="{F56A9F91-D184-4B62-8600-796BD5051476}"/>
                  </a:ext>
                </a:extLst>
              </p:cNvPr>
              <p:cNvSpPr>
                <a:spLocks noChangeArrowheads="1"/>
              </p:cNvSpPr>
              <p:nvPr/>
            </p:nvSpPr>
            <p:spPr bwMode="auto">
              <a:xfrm>
                <a:off x="48" y="1971"/>
                <a:ext cx="96" cy="96"/>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14" name="Rectangle 12">
                <a:extLst>
                  <a:ext uri="{FF2B5EF4-FFF2-40B4-BE49-F238E27FC236}">
                    <a16:creationId xmlns:a16="http://schemas.microsoft.com/office/drawing/2014/main" id="{85A6D734-FC30-460B-B868-4CCDEBB37C9D}"/>
                  </a:ext>
                </a:extLst>
              </p:cNvPr>
              <p:cNvSpPr>
                <a:spLocks noChangeArrowheads="1"/>
              </p:cNvSpPr>
              <p:nvPr/>
            </p:nvSpPr>
            <p:spPr bwMode="auto">
              <a:xfrm>
                <a:off x="48" y="2116"/>
                <a:ext cx="96" cy="94"/>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15" name="Rectangle 13">
                <a:extLst>
                  <a:ext uri="{FF2B5EF4-FFF2-40B4-BE49-F238E27FC236}">
                    <a16:creationId xmlns:a16="http://schemas.microsoft.com/office/drawing/2014/main" id="{FBAE3283-AFB0-4AF1-BCFB-ED848FB6D849}"/>
                  </a:ext>
                </a:extLst>
              </p:cNvPr>
              <p:cNvSpPr>
                <a:spLocks noChangeArrowheads="1"/>
              </p:cNvSpPr>
              <p:nvPr/>
            </p:nvSpPr>
            <p:spPr bwMode="auto">
              <a:xfrm>
                <a:off x="48" y="2259"/>
                <a:ext cx="96" cy="96"/>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16" name="Rectangle 14">
                <a:extLst>
                  <a:ext uri="{FF2B5EF4-FFF2-40B4-BE49-F238E27FC236}">
                    <a16:creationId xmlns:a16="http://schemas.microsoft.com/office/drawing/2014/main" id="{8FE3865A-E51A-4D04-851A-BF1ACB7C836C}"/>
                  </a:ext>
                </a:extLst>
              </p:cNvPr>
              <p:cNvSpPr>
                <a:spLocks noChangeArrowheads="1"/>
              </p:cNvSpPr>
              <p:nvPr/>
            </p:nvSpPr>
            <p:spPr bwMode="auto">
              <a:xfrm>
                <a:off x="48" y="2404"/>
                <a:ext cx="96" cy="96"/>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17" name="Rectangle 15">
                <a:extLst>
                  <a:ext uri="{FF2B5EF4-FFF2-40B4-BE49-F238E27FC236}">
                    <a16:creationId xmlns:a16="http://schemas.microsoft.com/office/drawing/2014/main" id="{8835C84A-F99D-4900-9E35-3DADD059AEE5}"/>
                  </a:ext>
                </a:extLst>
              </p:cNvPr>
              <p:cNvSpPr>
                <a:spLocks noChangeArrowheads="1"/>
              </p:cNvSpPr>
              <p:nvPr/>
            </p:nvSpPr>
            <p:spPr bwMode="auto">
              <a:xfrm>
                <a:off x="48" y="2549"/>
                <a:ext cx="96" cy="94"/>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18" name="Rectangle 16">
                <a:extLst>
                  <a:ext uri="{FF2B5EF4-FFF2-40B4-BE49-F238E27FC236}">
                    <a16:creationId xmlns:a16="http://schemas.microsoft.com/office/drawing/2014/main" id="{DA393492-A5BA-45F4-9577-577F5EFC7A47}"/>
                  </a:ext>
                </a:extLst>
              </p:cNvPr>
              <p:cNvSpPr>
                <a:spLocks noChangeArrowheads="1"/>
              </p:cNvSpPr>
              <p:nvPr/>
            </p:nvSpPr>
            <p:spPr bwMode="auto">
              <a:xfrm>
                <a:off x="48" y="2691"/>
                <a:ext cx="96" cy="9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19" name="Rectangle 17">
                <a:extLst>
                  <a:ext uri="{FF2B5EF4-FFF2-40B4-BE49-F238E27FC236}">
                    <a16:creationId xmlns:a16="http://schemas.microsoft.com/office/drawing/2014/main" id="{B736BF7A-84AE-4AC7-A0A0-0345B7C99CD9}"/>
                  </a:ext>
                </a:extLst>
              </p:cNvPr>
              <p:cNvSpPr>
                <a:spLocks noChangeArrowheads="1"/>
              </p:cNvSpPr>
              <p:nvPr/>
            </p:nvSpPr>
            <p:spPr bwMode="auto">
              <a:xfrm>
                <a:off x="48" y="2836"/>
                <a:ext cx="96" cy="9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20" name="Rectangle 18">
                <a:extLst>
                  <a:ext uri="{FF2B5EF4-FFF2-40B4-BE49-F238E27FC236}">
                    <a16:creationId xmlns:a16="http://schemas.microsoft.com/office/drawing/2014/main" id="{5A31D3A8-2535-4EA7-A185-2CD52F5D8F0D}"/>
                  </a:ext>
                </a:extLst>
              </p:cNvPr>
              <p:cNvSpPr>
                <a:spLocks noChangeArrowheads="1"/>
              </p:cNvSpPr>
              <p:nvPr/>
            </p:nvSpPr>
            <p:spPr bwMode="auto">
              <a:xfrm>
                <a:off x="48" y="2979"/>
                <a:ext cx="96" cy="9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21" name="Rectangle 19">
                <a:extLst>
                  <a:ext uri="{FF2B5EF4-FFF2-40B4-BE49-F238E27FC236}">
                    <a16:creationId xmlns:a16="http://schemas.microsoft.com/office/drawing/2014/main" id="{0ED74DB6-9828-4AE5-890A-E5F4BC9884F8}"/>
                  </a:ext>
                </a:extLst>
              </p:cNvPr>
              <p:cNvSpPr>
                <a:spLocks noChangeArrowheads="1"/>
              </p:cNvSpPr>
              <p:nvPr/>
            </p:nvSpPr>
            <p:spPr bwMode="auto">
              <a:xfrm>
                <a:off x="48" y="3124"/>
                <a:ext cx="96" cy="9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22" name="Rectangle 20">
                <a:extLst>
                  <a:ext uri="{FF2B5EF4-FFF2-40B4-BE49-F238E27FC236}">
                    <a16:creationId xmlns:a16="http://schemas.microsoft.com/office/drawing/2014/main" id="{43040724-D319-477D-BCF1-2EF7E2DB5EDC}"/>
                  </a:ext>
                </a:extLst>
              </p:cNvPr>
              <p:cNvSpPr>
                <a:spLocks noChangeArrowheads="1"/>
              </p:cNvSpPr>
              <p:nvPr/>
            </p:nvSpPr>
            <p:spPr bwMode="auto">
              <a:xfrm>
                <a:off x="48" y="3269"/>
                <a:ext cx="96" cy="95"/>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23" name="Rectangle 21">
                <a:extLst>
                  <a:ext uri="{FF2B5EF4-FFF2-40B4-BE49-F238E27FC236}">
                    <a16:creationId xmlns:a16="http://schemas.microsoft.com/office/drawing/2014/main" id="{BF7AD965-39F9-499A-BBE1-6BABBAE8DC72}"/>
                  </a:ext>
                </a:extLst>
              </p:cNvPr>
              <p:cNvSpPr>
                <a:spLocks noChangeArrowheads="1"/>
              </p:cNvSpPr>
              <p:nvPr/>
            </p:nvSpPr>
            <p:spPr bwMode="auto">
              <a:xfrm>
                <a:off x="48" y="3412"/>
                <a:ext cx="96" cy="9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24" name="Rectangle 22">
                <a:extLst>
                  <a:ext uri="{FF2B5EF4-FFF2-40B4-BE49-F238E27FC236}">
                    <a16:creationId xmlns:a16="http://schemas.microsoft.com/office/drawing/2014/main" id="{851BFDA0-ED34-41D0-AD64-EA9017B2F54E}"/>
                  </a:ext>
                </a:extLst>
              </p:cNvPr>
              <p:cNvSpPr>
                <a:spLocks noChangeArrowheads="1"/>
              </p:cNvSpPr>
              <p:nvPr/>
            </p:nvSpPr>
            <p:spPr bwMode="auto">
              <a:xfrm>
                <a:off x="48" y="3557"/>
                <a:ext cx="96" cy="9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25" name="Rectangle 23">
                <a:extLst>
                  <a:ext uri="{FF2B5EF4-FFF2-40B4-BE49-F238E27FC236}">
                    <a16:creationId xmlns:a16="http://schemas.microsoft.com/office/drawing/2014/main" id="{12F9CD6F-16A7-458A-865C-F6F22BB640DE}"/>
                  </a:ext>
                </a:extLst>
              </p:cNvPr>
              <p:cNvSpPr>
                <a:spLocks noChangeArrowheads="1"/>
              </p:cNvSpPr>
              <p:nvPr/>
            </p:nvSpPr>
            <p:spPr bwMode="auto">
              <a:xfrm>
                <a:off x="48" y="3702"/>
                <a:ext cx="96" cy="95"/>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26" name="Rectangle 24">
                <a:extLst>
                  <a:ext uri="{FF2B5EF4-FFF2-40B4-BE49-F238E27FC236}">
                    <a16:creationId xmlns:a16="http://schemas.microsoft.com/office/drawing/2014/main" id="{2A444688-691B-47DF-A0F8-6376C28787DF}"/>
                  </a:ext>
                </a:extLst>
              </p:cNvPr>
              <p:cNvSpPr>
                <a:spLocks noChangeArrowheads="1"/>
              </p:cNvSpPr>
              <p:nvPr/>
            </p:nvSpPr>
            <p:spPr bwMode="auto">
              <a:xfrm>
                <a:off x="48" y="3845"/>
                <a:ext cx="96" cy="9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27" name="Rectangle 25">
                <a:extLst>
                  <a:ext uri="{FF2B5EF4-FFF2-40B4-BE49-F238E27FC236}">
                    <a16:creationId xmlns:a16="http://schemas.microsoft.com/office/drawing/2014/main" id="{996B8306-CF09-4EDD-9054-FEE2DA1D43FA}"/>
                  </a:ext>
                </a:extLst>
              </p:cNvPr>
              <p:cNvSpPr>
                <a:spLocks noChangeArrowheads="1"/>
              </p:cNvSpPr>
              <p:nvPr/>
            </p:nvSpPr>
            <p:spPr bwMode="auto">
              <a:xfrm>
                <a:off x="48" y="3990"/>
                <a:ext cx="96" cy="96"/>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28" name="Rectangle 26">
                <a:extLst>
                  <a:ext uri="{FF2B5EF4-FFF2-40B4-BE49-F238E27FC236}">
                    <a16:creationId xmlns:a16="http://schemas.microsoft.com/office/drawing/2014/main" id="{DC782DFA-38AF-46BA-A7BC-4F2AAECD1712}"/>
                  </a:ext>
                </a:extLst>
              </p:cNvPr>
              <p:cNvSpPr>
                <a:spLocks noChangeArrowheads="1"/>
              </p:cNvSpPr>
              <p:nvPr/>
            </p:nvSpPr>
            <p:spPr bwMode="auto">
              <a:xfrm>
                <a:off x="48" y="4134"/>
                <a:ext cx="96" cy="95"/>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29" name="Rectangle 27">
                <a:extLst>
                  <a:ext uri="{FF2B5EF4-FFF2-40B4-BE49-F238E27FC236}">
                    <a16:creationId xmlns:a16="http://schemas.microsoft.com/office/drawing/2014/main" id="{F05485BA-8785-4D15-9A55-108B6418DAC3}"/>
                  </a:ext>
                </a:extLst>
              </p:cNvPr>
              <p:cNvSpPr>
                <a:spLocks noChangeArrowheads="1"/>
              </p:cNvSpPr>
              <p:nvPr/>
            </p:nvSpPr>
            <p:spPr bwMode="auto">
              <a:xfrm>
                <a:off x="48" y="103"/>
                <a:ext cx="96" cy="94"/>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30" name="Rectangle 28">
                <a:extLst>
                  <a:ext uri="{FF2B5EF4-FFF2-40B4-BE49-F238E27FC236}">
                    <a16:creationId xmlns:a16="http://schemas.microsoft.com/office/drawing/2014/main" id="{EE45A6DE-A61B-4852-8662-A064F89A699A}"/>
                  </a:ext>
                </a:extLst>
              </p:cNvPr>
              <p:cNvSpPr>
                <a:spLocks noChangeArrowheads="1"/>
              </p:cNvSpPr>
              <p:nvPr/>
            </p:nvSpPr>
            <p:spPr bwMode="auto">
              <a:xfrm>
                <a:off x="48" y="246"/>
                <a:ext cx="96" cy="96"/>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31" name="Rectangle 29">
                <a:extLst>
                  <a:ext uri="{FF2B5EF4-FFF2-40B4-BE49-F238E27FC236}">
                    <a16:creationId xmlns:a16="http://schemas.microsoft.com/office/drawing/2014/main" id="{2416896E-1929-41F7-8C1F-6085065215DB}"/>
                  </a:ext>
                </a:extLst>
              </p:cNvPr>
              <p:cNvSpPr>
                <a:spLocks noChangeArrowheads="1"/>
              </p:cNvSpPr>
              <p:nvPr/>
            </p:nvSpPr>
            <p:spPr bwMode="auto">
              <a:xfrm>
                <a:off x="48" y="391"/>
                <a:ext cx="96" cy="96"/>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32" name="Rectangle 30">
                <a:extLst>
                  <a:ext uri="{FF2B5EF4-FFF2-40B4-BE49-F238E27FC236}">
                    <a16:creationId xmlns:a16="http://schemas.microsoft.com/office/drawing/2014/main" id="{F34821BF-2DD1-4A61-82B8-DE3C6BFA0C47}"/>
                  </a:ext>
                </a:extLst>
              </p:cNvPr>
              <p:cNvSpPr>
                <a:spLocks noChangeArrowheads="1"/>
              </p:cNvSpPr>
              <p:nvPr/>
            </p:nvSpPr>
            <p:spPr bwMode="auto">
              <a:xfrm>
                <a:off x="48" y="535"/>
                <a:ext cx="96" cy="95"/>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33" name="Rectangle 31">
                <a:extLst>
                  <a:ext uri="{FF2B5EF4-FFF2-40B4-BE49-F238E27FC236}">
                    <a16:creationId xmlns:a16="http://schemas.microsoft.com/office/drawing/2014/main" id="{7154A0D8-1DCC-4680-AF5D-25CF0913CF1F}"/>
                  </a:ext>
                </a:extLst>
              </p:cNvPr>
              <p:cNvSpPr>
                <a:spLocks noChangeArrowheads="1"/>
              </p:cNvSpPr>
              <p:nvPr/>
            </p:nvSpPr>
            <p:spPr bwMode="auto">
              <a:xfrm>
                <a:off x="48" y="678"/>
                <a:ext cx="96" cy="9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34" name="Rectangle 32">
                <a:extLst>
                  <a:ext uri="{FF2B5EF4-FFF2-40B4-BE49-F238E27FC236}">
                    <a16:creationId xmlns:a16="http://schemas.microsoft.com/office/drawing/2014/main" id="{3B88B3EA-B6C4-42FE-A389-F4A406E42E8D}"/>
                  </a:ext>
                </a:extLst>
              </p:cNvPr>
              <p:cNvSpPr>
                <a:spLocks noChangeArrowheads="1"/>
              </p:cNvSpPr>
              <p:nvPr/>
            </p:nvSpPr>
            <p:spPr bwMode="auto">
              <a:xfrm>
                <a:off x="48" y="823"/>
                <a:ext cx="96" cy="9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35" name="Rectangle 33">
                <a:extLst>
                  <a:ext uri="{FF2B5EF4-FFF2-40B4-BE49-F238E27FC236}">
                    <a16:creationId xmlns:a16="http://schemas.microsoft.com/office/drawing/2014/main" id="{607E22A0-7A62-4687-BAFD-A2BE5094E361}"/>
                  </a:ext>
                </a:extLst>
              </p:cNvPr>
              <p:cNvSpPr>
                <a:spLocks noChangeArrowheads="1"/>
              </p:cNvSpPr>
              <p:nvPr/>
            </p:nvSpPr>
            <p:spPr bwMode="auto">
              <a:xfrm>
                <a:off x="48" y="968"/>
                <a:ext cx="96" cy="95"/>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grpSp>
      </p:grpSp>
      <p:sp>
        <p:nvSpPr>
          <p:cNvPr id="21538" name="Rectangle 34"/>
          <p:cNvSpPr>
            <a:spLocks noGrp="1" noChangeArrowheads="1"/>
          </p:cNvSpPr>
          <p:nvPr>
            <p:ph type="ctrTitle" sz="quarter"/>
          </p:nvPr>
        </p:nvSpPr>
        <p:spPr>
          <a:xfrm>
            <a:off x="1143000" y="2286000"/>
            <a:ext cx="7772400" cy="1143000"/>
          </a:xfrm>
        </p:spPr>
        <p:txBody>
          <a:bodyPr/>
          <a:lstStyle>
            <a:lvl1pPr algn="ctr">
              <a:defRPr>
                <a:solidFill>
                  <a:srgbClr val="00FFFF"/>
                </a:solidFill>
              </a:defRPr>
            </a:lvl1pPr>
          </a:lstStyle>
          <a:p>
            <a:r>
              <a:rPr lang="en-US"/>
              <a:t>Click to edit Master title style</a:t>
            </a:r>
          </a:p>
        </p:txBody>
      </p:sp>
      <p:sp>
        <p:nvSpPr>
          <p:cNvPr id="21539" name="Rectangle 35"/>
          <p:cNvSpPr>
            <a:spLocks noGrp="1" noChangeArrowheads="1"/>
          </p:cNvSpPr>
          <p:nvPr>
            <p:ph type="subTitle" sz="quarter" idx="1"/>
          </p:nvPr>
        </p:nvSpPr>
        <p:spPr>
          <a:xfrm>
            <a:off x="1828800" y="3886200"/>
            <a:ext cx="6400800" cy="1752600"/>
          </a:xfrm>
        </p:spPr>
        <p:txBody>
          <a:bodyPr lIns="92075" tIns="46038" rIns="92075" bIns="46038"/>
          <a:lstStyle>
            <a:lvl1pPr marL="0" indent="0" algn="ctr">
              <a:buFont typeface="Wingdings" pitchFamily="2" charset="2"/>
              <a:buNone/>
              <a:defRPr>
                <a:solidFill>
                  <a:srgbClr val="FFFFFF"/>
                </a:solidFill>
              </a:defRPr>
            </a:lvl1pPr>
          </a:lstStyle>
          <a:p>
            <a:r>
              <a:rPr lang="en-US"/>
              <a:t>Click to edit Master subtitle style</a:t>
            </a:r>
          </a:p>
        </p:txBody>
      </p:sp>
      <p:sp>
        <p:nvSpPr>
          <p:cNvPr id="36" name="Rectangle 36">
            <a:extLst>
              <a:ext uri="{FF2B5EF4-FFF2-40B4-BE49-F238E27FC236}">
                <a16:creationId xmlns:a16="http://schemas.microsoft.com/office/drawing/2014/main" id="{10FA3026-D95D-47C9-975B-0A26081C775D}"/>
              </a:ext>
            </a:extLst>
          </p:cNvPr>
          <p:cNvSpPr>
            <a:spLocks noGrp="1" noChangeArrowheads="1"/>
          </p:cNvSpPr>
          <p:nvPr>
            <p:ph type="dt" sz="quarter" idx="10"/>
          </p:nvPr>
        </p:nvSpPr>
        <p:spPr/>
        <p:txBody>
          <a:bodyPr/>
          <a:lstStyle>
            <a:lvl1pPr>
              <a:defRPr>
                <a:solidFill>
                  <a:srgbClr val="FFFFFF"/>
                </a:solidFill>
              </a:defRPr>
            </a:lvl1pPr>
          </a:lstStyle>
          <a:p>
            <a:pPr>
              <a:defRPr/>
            </a:pPr>
            <a:endParaRPr lang="en-US"/>
          </a:p>
        </p:txBody>
      </p:sp>
      <p:sp>
        <p:nvSpPr>
          <p:cNvPr id="37" name="Rectangle 37">
            <a:extLst>
              <a:ext uri="{FF2B5EF4-FFF2-40B4-BE49-F238E27FC236}">
                <a16:creationId xmlns:a16="http://schemas.microsoft.com/office/drawing/2014/main" id="{F5D71621-8C9D-4B52-92DD-75F22031D23A}"/>
              </a:ext>
            </a:extLst>
          </p:cNvPr>
          <p:cNvSpPr>
            <a:spLocks noGrp="1" noChangeArrowheads="1"/>
          </p:cNvSpPr>
          <p:nvPr>
            <p:ph type="ftr" sz="quarter" idx="11"/>
          </p:nvPr>
        </p:nvSpPr>
        <p:spPr/>
        <p:txBody>
          <a:bodyPr/>
          <a:lstStyle>
            <a:lvl1pPr>
              <a:defRPr>
                <a:solidFill>
                  <a:srgbClr val="FFFFFF"/>
                </a:solidFill>
              </a:defRPr>
            </a:lvl1pPr>
          </a:lstStyle>
          <a:p>
            <a:pPr>
              <a:defRPr/>
            </a:pPr>
            <a:endParaRPr lang="en-US"/>
          </a:p>
        </p:txBody>
      </p:sp>
      <p:sp>
        <p:nvSpPr>
          <p:cNvPr id="38" name="Rectangle 38">
            <a:extLst>
              <a:ext uri="{FF2B5EF4-FFF2-40B4-BE49-F238E27FC236}">
                <a16:creationId xmlns:a16="http://schemas.microsoft.com/office/drawing/2014/main" id="{AF77B1C6-C3E0-4E82-AE09-FBABC0A16588}"/>
              </a:ext>
            </a:extLst>
          </p:cNvPr>
          <p:cNvSpPr>
            <a:spLocks noGrp="1" noChangeArrowheads="1"/>
          </p:cNvSpPr>
          <p:nvPr>
            <p:ph type="sldNum" sz="quarter" idx="12"/>
          </p:nvPr>
        </p:nvSpPr>
        <p:spPr/>
        <p:txBody>
          <a:bodyPr/>
          <a:lstStyle>
            <a:lvl1pPr>
              <a:defRPr smtClean="0">
                <a:solidFill>
                  <a:srgbClr val="FFFFFF"/>
                </a:solidFill>
              </a:defRPr>
            </a:lvl1pPr>
          </a:lstStyle>
          <a:p>
            <a:pPr>
              <a:defRPr/>
            </a:pPr>
            <a:fld id="{21F3943A-7778-443D-8DDA-CDA32C7EDE04}" type="slidenum">
              <a:rPr lang="en-US" altLang="en-US"/>
              <a:pPr>
                <a:defRPr/>
              </a:pPr>
              <a:t>‹#›</a:t>
            </a:fld>
            <a:endParaRPr lang="en-US" altLang="en-US"/>
          </a:p>
        </p:txBody>
      </p:sp>
    </p:spTree>
    <p:extLst>
      <p:ext uri="{BB962C8B-B14F-4D97-AF65-F5344CB8AC3E}">
        <p14:creationId xmlns:p14="http://schemas.microsoft.com/office/powerpoint/2010/main" val="2587576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5">
            <a:extLst>
              <a:ext uri="{FF2B5EF4-FFF2-40B4-BE49-F238E27FC236}">
                <a16:creationId xmlns:a16="http://schemas.microsoft.com/office/drawing/2014/main" id="{DD44885D-CA54-4498-B1E4-02D95A262F1F}"/>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36">
            <a:extLst>
              <a:ext uri="{FF2B5EF4-FFF2-40B4-BE49-F238E27FC236}">
                <a16:creationId xmlns:a16="http://schemas.microsoft.com/office/drawing/2014/main" id="{F22DA935-E4DE-4B5B-8EE2-044E0668E094}"/>
              </a:ext>
            </a:extLst>
          </p:cNvPr>
          <p:cNvSpPr>
            <a:spLocks noGrp="1" noChangeArrowheads="1"/>
          </p:cNvSpPr>
          <p:nvPr>
            <p:ph type="ftr" sz="quarter" idx="11"/>
          </p:nvPr>
        </p:nvSpPr>
        <p:spPr/>
        <p:txBody>
          <a:bodyPr/>
          <a:lstStyle>
            <a:lvl1pPr>
              <a:defRPr/>
            </a:lvl1pPr>
          </a:lstStyle>
          <a:p>
            <a:pPr>
              <a:defRPr/>
            </a:pPr>
            <a:endParaRPr lang="en-US"/>
          </a:p>
        </p:txBody>
      </p:sp>
      <p:sp>
        <p:nvSpPr>
          <p:cNvPr id="6" name="Rectangle 37">
            <a:extLst>
              <a:ext uri="{FF2B5EF4-FFF2-40B4-BE49-F238E27FC236}">
                <a16:creationId xmlns:a16="http://schemas.microsoft.com/office/drawing/2014/main" id="{A36A6B99-169F-4318-BE4E-7DA48BD95FB0}"/>
              </a:ext>
            </a:extLst>
          </p:cNvPr>
          <p:cNvSpPr>
            <a:spLocks noGrp="1" noChangeArrowheads="1"/>
          </p:cNvSpPr>
          <p:nvPr>
            <p:ph type="sldNum" sz="quarter" idx="12"/>
          </p:nvPr>
        </p:nvSpPr>
        <p:spPr/>
        <p:txBody>
          <a:bodyPr/>
          <a:lstStyle>
            <a:lvl1pPr>
              <a:defRPr smtClean="0"/>
            </a:lvl1pPr>
          </a:lstStyle>
          <a:p>
            <a:pPr>
              <a:defRPr/>
            </a:pPr>
            <a:fld id="{88D58D40-A04F-4D34-A12B-6A73C38B448B}" type="slidenum">
              <a:rPr lang="en-US" altLang="en-US"/>
              <a:pPr>
                <a:defRPr/>
              </a:pPr>
              <a:t>‹#›</a:t>
            </a:fld>
            <a:endParaRPr lang="en-US" altLang="en-US"/>
          </a:p>
        </p:txBody>
      </p:sp>
    </p:spTree>
    <p:extLst>
      <p:ext uri="{BB962C8B-B14F-4D97-AF65-F5344CB8AC3E}">
        <p14:creationId xmlns:p14="http://schemas.microsoft.com/office/powerpoint/2010/main" val="970058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2938" y="609600"/>
            <a:ext cx="1949450" cy="54514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609600"/>
            <a:ext cx="5697538" cy="5451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5">
            <a:extLst>
              <a:ext uri="{FF2B5EF4-FFF2-40B4-BE49-F238E27FC236}">
                <a16:creationId xmlns:a16="http://schemas.microsoft.com/office/drawing/2014/main" id="{4C9B891F-AC9A-4091-9646-67ADC5B76685}"/>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36">
            <a:extLst>
              <a:ext uri="{FF2B5EF4-FFF2-40B4-BE49-F238E27FC236}">
                <a16:creationId xmlns:a16="http://schemas.microsoft.com/office/drawing/2014/main" id="{EC4DA877-2DAB-44AD-B678-53CAF737C47A}"/>
              </a:ext>
            </a:extLst>
          </p:cNvPr>
          <p:cNvSpPr>
            <a:spLocks noGrp="1" noChangeArrowheads="1"/>
          </p:cNvSpPr>
          <p:nvPr>
            <p:ph type="ftr" sz="quarter" idx="11"/>
          </p:nvPr>
        </p:nvSpPr>
        <p:spPr/>
        <p:txBody>
          <a:bodyPr/>
          <a:lstStyle>
            <a:lvl1pPr>
              <a:defRPr/>
            </a:lvl1pPr>
          </a:lstStyle>
          <a:p>
            <a:pPr>
              <a:defRPr/>
            </a:pPr>
            <a:endParaRPr lang="en-US"/>
          </a:p>
        </p:txBody>
      </p:sp>
      <p:sp>
        <p:nvSpPr>
          <p:cNvPr id="6" name="Rectangle 37">
            <a:extLst>
              <a:ext uri="{FF2B5EF4-FFF2-40B4-BE49-F238E27FC236}">
                <a16:creationId xmlns:a16="http://schemas.microsoft.com/office/drawing/2014/main" id="{B959FA1A-8D01-445C-9822-C2E2EB257956}"/>
              </a:ext>
            </a:extLst>
          </p:cNvPr>
          <p:cNvSpPr>
            <a:spLocks noGrp="1" noChangeArrowheads="1"/>
          </p:cNvSpPr>
          <p:nvPr>
            <p:ph type="sldNum" sz="quarter" idx="12"/>
          </p:nvPr>
        </p:nvSpPr>
        <p:spPr/>
        <p:txBody>
          <a:bodyPr/>
          <a:lstStyle>
            <a:lvl1pPr>
              <a:defRPr smtClean="0"/>
            </a:lvl1pPr>
          </a:lstStyle>
          <a:p>
            <a:pPr>
              <a:defRPr/>
            </a:pPr>
            <a:fld id="{FAA94942-52D5-4EB2-8CE9-42B82099D9EA}" type="slidenum">
              <a:rPr lang="en-US" altLang="en-US"/>
              <a:pPr>
                <a:defRPr/>
              </a:pPr>
              <a:t>‹#›</a:t>
            </a:fld>
            <a:endParaRPr lang="en-US" altLang="en-US"/>
          </a:p>
        </p:txBody>
      </p:sp>
    </p:spTree>
    <p:extLst>
      <p:ext uri="{BB962C8B-B14F-4D97-AF65-F5344CB8AC3E}">
        <p14:creationId xmlns:p14="http://schemas.microsoft.com/office/powerpoint/2010/main" val="24092630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1169988" y="1946275"/>
            <a:ext cx="7772400" cy="4114800"/>
          </a:xfrm>
        </p:spPr>
        <p:txBody>
          <a:bodyPr/>
          <a:lstStyle/>
          <a:p>
            <a:pPr lvl="0"/>
            <a:endParaRPr lang="en-US" noProof="0"/>
          </a:p>
        </p:txBody>
      </p:sp>
      <p:sp>
        <p:nvSpPr>
          <p:cNvPr id="4" name="Rectangle 35">
            <a:extLst>
              <a:ext uri="{FF2B5EF4-FFF2-40B4-BE49-F238E27FC236}">
                <a16:creationId xmlns:a16="http://schemas.microsoft.com/office/drawing/2014/main" id="{DDFD4D20-063D-4685-940B-7FCB800C6E86}"/>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36">
            <a:extLst>
              <a:ext uri="{FF2B5EF4-FFF2-40B4-BE49-F238E27FC236}">
                <a16:creationId xmlns:a16="http://schemas.microsoft.com/office/drawing/2014/main" id="{CCB727FC-6DEC-449F-B092-0E9D65564F13}"/>
              </a:ext>
            </a:extLst>
          </p:cNvPr>
          <p:cNvSpPr>
            <a:spLocks noGrp="1" noChangeArrowheads="1"/>
          </p:cNvSpPr>
          <p:nvPr>
            <p:ph type="ftr" sz="quarter" idx="11"/>
          </p:nvPr>
        </p:nvSpPr>
        <p:spPr/>
        <p:txBody>
          <a:bodyPr/>
          <a:lstStyle>
            <a:lvl1pPr>
              <a:defRPr/>
            </a:lvl1pPr>
          </a:lstStyle>
          <a:p>
            <a:pPr>
              <a:defRPr/>
            </a:pPr>
            <a:endParaRPr lang="en-US"/>
          </a:p>
        </p:txBody>
      </p:sp>
      <p:sp>
        <p:nvSpPr>
          <p:cNvPr id="6" name="Rectangle 37">
            <a:extLst>
              <a:ext uri="{FF2B5EF4-FFF2-40B4-BE49-F238E27FC236}">
                <a16:creationId xmlns:a16="http://schemas.microsoft.com/office/drawing/2014/main" id="{60B3998E-672F-4324-9ED3-326D1025BAD7}"/>
              </a:ext>
            </a:extLst>
          </p:cNvPr>
          <p:cNvSpPr>
            <a:spLocks noGrp="1" noChangeArrowheads="1"/>
          </p:cNvSpPr>
          <p:nvPr>
            <p:ph type="sldNum" sz="quarter" idx="12"/>
          </p:nvPr>
        </p:nvSpPr>
        <p:spPr/>
        <p:txBody>
          <a:bodyPr/>
          <a:lstStyle>
            <a:lvl1pPr>
              <a:defRPr smtClean="0"/>
            </a:lvl1pPr>
          </a:lstStyle>
          <a:p>
            <a:pPr>
              <a:defRPr/>
            </a:pPr>
            <a:fld id="{A0DC7DEC-99C4-4832-90B7-0B712EE84C5F}" type="slidenum">
              <a:rPr lang="en-US" altLang="en-US"/>
              <a:pPr>
                <a:defRPr/>
              </a:pPr>
              <a:t>‹#›</a:t>
            </a:fld>
            <a:endParaRPr lang="en-US" altLang="en-US"/>
          </a:p>
        </p:txBody>
      </p:sp>
    </p:spTree>
    <p:extLst>
      <p:ext uri="{BB962C8B-B14F-4D97-AF65-F5344CB8AC3E}">
        <p14:creationId xmlns:p14="http://schemas.microsoft.com/office/powerpoint/2010/main" val="33914593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6_Title Slide">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8232A653-7598-4A5A-8868-93072254DCF3}"/>
              </a:ext>
            </a:extLst>
          </p:cNvPr>
          <p:cNvSpPr>
            <a:spLocks noGrp="1" noChangeArrowheads="1"/>
          </p:cNvSpPr>
          <p:nvPr/>
        </p:nvSpPr>
        <p:spPr bwMode="auto">
          <a:xfrm>
            <a:off x="1143000" y="609600"/>
            <a:ext cx="7772400" cy="1143000"/>
          </a:xfrm>
          <a:prstGeom prst="rect">
            <a:avLst/>
          </a:prstGeom>
          <a:noFill/>
          <a:ln>
            <a:noFill/>
          </a:ln>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sz="4400" dirty="0">
              <a:solidFill>
                <a:schemeClr val="tx2"/>
              </a:solidFill>
              <a:latin typeface="Calibri" panose="020F0502020204030204" pitchFamily="34" charset="0"/>
              <a:cs typeface="Calibri" panose="020F0502020204030204" pitchFamily="34" charset="0"/>
            </a:endParaRPr>
          </a:p>
        </p:txBody>
      </p:sp>
      <p:sp>
        <p:nvSpPr>
          <p:cNvPr id="3" name="Rectangle 3">
            <a:extLst>
              <a:ext uri="{FF2B5EF4-FFF2-40B4-BE49-F238E27FC236}">
                <a16:creationId xmlns:a16="http://schemas.microsoft.com/office/drawing/2014/main" id="{0E5BCE8E-6537-4973-8D74-CA1C858FD17F}"/>
              </a:ext>
            </a:extLst>
          </p:cNvPr>
          <p:cNvSpPr>
            <a:spLocks noGrp="1" noChangeArrowheads="1"/>
          </p:cNvSpPr>
          <p:nvPr/>
        </p:nvSpPr>
        <p:spPr bwMode="auto">
          <a:xfrm>
            <a:off x="1169988" y="1946275"/>
            <a:ext cx="7772400" cy="4114800"/>
          </a:xfrm>
          <a:prstGeom prst="rect">
            <a:avLst/>
          </a:prstGeom>
          <a:noFill/>
          <a:ln>
            <a:noFill/>
          </a:ln>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20000"/>
              </a:spcBef>
              <a:buClr>
                <a:schemeClr val="tx2"/>
              </a:buClr>
              <a:buSzPct val="75000"/>
              <a:buFont typeface="Wingdings" panose="05000000000000000000" pitchFamily="2" charset="2"/>
              <a:buChar char="n"/>
              <a:defRPr/>
            </a:pPr>
            <a:endParaRPr lang="en-US" alt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97300402"/>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7_Title Slide">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DCE76257-B406-473C-99CB-BA1FDDA37C57}"/>
              </a:ext>
            </a:extLst>
          </p:cNvPr>
          <p:cNvSpPr>
            <a:spLocks noGrp="1" noChangeArrowheads="1"/>
          </p:cNvSpPr>
          <p:nvPr/>
        </p:nvSpPr>
        <p:spPr bwMode="auto">
          <a:xfrm>
            <a:off x="1143000" y="609600"/>
            <a:ext cx="7772400" cy="1143000"/>
          </a:xfrm>
          <a:prstGeom prst="rect">
            <a:avLst/>
          </a:prstGeom>
          <a:noFill/>
          <a:ln>
            <a:noFill/>
          </a:ln>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sz="4400" dirty="0">
              <a:solidFill>
                <a:schemeClr val="tx2"/>
              </a:solidFill>
              <a:latin typeface="Calibri" panose="020F0502020204030204" pitchFamily="34" charset="0"/>
              <a:cs typeface="Calibri" panose="020F0502020204030204" pitchFamily="34" charset="0"/>
            </a:endParaRPr>
          </a:p>
        </p:txBody>
      </p:sp>
      <p:sp>
        <p:nvSpPr>
          <p:cNvPr id="3" name="Rectangle 3">
            <a:extLst>
              <a:ext uri="{FF2B5EF4-FFF2-40B4-BE49-F238E27FC236}">
                <a16:creationId xmlns:a16="http://schemas.microsoft.com/office/drawing/2014/main" id="{BA4EE19E-179D-4789-8959-9D955ECBC390}"/>
              </a:ext>
            </a:extLst>
          </p:cNvPr>
          <p:cNvSpPr>
            <a:spLocks noGrp="1" noChangeArrowheads="1"/>
          </p:cNvSpPr>
          <p:nvPr/>
        </p:nvSpPr>
        <p:spPr bwMode="auto">
          <a:xfrm>
            <a:off x="1169988" y="1946275"/>
            <a:ext cx="7772400" cy="4114800"/>
          </a:xfrm>
          <a:prstGeom prst="rect">
            <a:avLst/>
          </a:prstGeom>
          <a:noFill/>
          <a:ln>
            <a:noFill/>
          </a:ln>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20000"/>
              </a:spcBef>
              <a:buClr>
                <a:schemeClr val="tx2"/>
              </a:buClr>
              <a:buSzPct val="75000"/>
              <a:buFont typeface="Wingdings" panose="05000000000000000000" pitchFamily="2" charset="2"/>
              <a:buChar char="n"/>
              <a:defRPr/>
            </a:pPr>
            <a:endParaRPr lang="en-US" alt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27860602"/>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8_Title Slide">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6DA4BE0F-0820-4411-AB56-E06A7EC892F4}"/>
              </a:ext>
            </a:extLst>
          </p:cNvPr>
          <p:cNvSpPr>
            <a:spLocks noGrp="1" noChangeArrowheads="1"/>
          </p:cNvSpPr>
          <p:nvPr/>
        </p:nvSpPr>
        <p:spPr bwMode="auto">
          <a:xfrm>
            <a:off x="1143000" y="609600"/>
            <a:ext cx="7772400" cy="1143000"/>
          </a:xfrm>
          <a:prstGeom prst="rect">
            <a:avLst/>
          </a:prstGeom>
          <a:noFill/>
          <a:ln>
            <a:noFill/>
          </a:ln>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sz="4400" dirty="0">
              <a:solidFill>
                <a:schemeClr val="tx2"/>
              </a:solidFill>
              <a:latin typeface="Calibri" panose="020F0502020204030204" pitchFamily="34" charset="0"/>
              <a:cs typeface="Calibri" panose="020F0502020204030204" pitchFamily="34" charset="0"/>
            </a:endParaRPr>
          </a:p>
        </p:txBody>
      </p:sp>
      <p:sp>
        <p:nvSpPr>
          <p:cNvPr id="3" name="Rectangle 3">
            <a:extLst>
              <a:ext uri="{FF2B5EF4-FFF2-40B4-BE49-F238E27FC236}">
                <a16:creationId xmlns:a16="http://schemas.microsoft.com/office/drawing/2014/main" id="{29AD4F6A-853C-4CC0-ABE4-A315A5757E32}"/>
              </a:ext>
            </a:extLst>
          </p:cNvPr>
          <p:cNvSpPr>
            <a:spLocks noGrp="1" noChangeArrowheads="1"/>
          </p:cNvSpPr>
          <p:nvPr/>
        </p:nvSpPr>
        <p:spPr bwMode="auto">
          <a:xfrm>
            <a:off x="1169988" y="1946275"/>
            <a:ext cx="7772400" cy="4114800"/>
          </a:xfrm>
          <a:prstGeom prst="rect">
            <a:avLst/>
          </a:prstGeom>
          <a:noFill/>
          <a:ln>
            <a:noFill/>
          </a:ln>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20000"/>
              </a:spcBef>
              <a:buClr>
                <a:schemeClr val="tx2"/>
              </a:buClr>
              <a:buSzPct val="75000"/>
              <a:buFont typeface="Wingdings" panose="05000000000000000000" pitchFamily="2" charset="2"/>
              <a:buChar char="n"/>
              <a:defRPr/>
            </a:pPr>
            <a:endParaRPr lang="en-US" alt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19640298"/>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10_Title Slide">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AB7BC62C-2AC2-4677-B4E8-091D1C73B42D}"/>
              </a:ext>
            </a:extLst>
          </p:cNvPr>
          <p:cNvSpPr>
            <a:spLocks noGrp="1" noChangeArrowheads="1"/>
          </p:cNvSpPr>
          <p:nvPr/>
        </p:nvSpPr>
        <p:spPr bwMode="auto">
          <a:xfrm>
            <a:off x="1143000" y="609600"/>
            <a:ext cx="7772400" cy="1143000"/>
          </a:xfrm>
          <a:prstGeom prst="rect">
            <a:avLst/>
          </a:prstGeom>
          <a:noFill/>
          <a:ln>
            <a:noFill/>
          </a:ln>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sz="4400" dirty="0">
              <a:solidFill>
                <a:schemeClr val="tx2"/>
              </a:solidFill>
              <a:latin typeface="Calibri" panose="020F0502020204030204" pitchFamily="34" charset="0"/>
              <a:cs typeface="Calibri" panose="020F0502020204030204" pitchFamily="34" charset="0"/>
            </a:endParaRPr>
          </a:p>
        </p:txBody>
      </p:sp>
      <p:sp>
        <p:nvSpPr>
          <p:cNvPr id="3" name="Rectangle 3">
            <a:extLst>
              <a:ext uri="{FF2B5EF4-FFF2-40B4-BE49-F238E27FC236}">
                <a16:creationId xmlns:a16="http://schemas.microsoft.com/office/drawing/2014/main" id="{3D9F99D9-A0ED-48FC-A037-FE96C4C6CFCA}"/>
              </a:ext>
            </a:extLst>
          </p:cNvPr>
          <p:cNvSpPr>
            <a:spLocks noGrp="1" noChangeArrowheads="1"/>
          </p:cNvSpPr>
          <p:nvPr/>
        </p:nvSpPr>
        <p:spPr bwMode="auto">
          <a:xfrm>
            <a:off x="1169988" y="1946275"/>
            <a:ext cx="7772400" cy="4114800"/>
          </a:xfrm>
          <a:prstGeom prst="rect">
            <a:avLst/>
          </a:prstGeom>
          <a:noFill/>
          <a:ln>
            <a:noFill/>
          </a:ln>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20000"/>
              </a:spcBef>
              <a:buClr>
                <a:schemeClr val="tx2"/>
              </a:buClr>
              <a:buSzPct val="75000"/>
              <a:buFont typeface="Wingdings" panose="05000000000000000000" pitchFamily="2" charset="2"/>
              <a:buChar char="n"/>
              <a:defRPr/>
            </a:pPr>
            <a:endParaRPr lang="en-US" alt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6655145"/>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E354F7FB-3447-4A51-8CF0-82D5A327D75F}"/>
              </a:ext>
            </a:extLst>
          </p:cNvPr>
          <p:cNvSpPr>
            <a:spLocks noGrp="1" noChangeArrowheads="1"/>
          </p:cNvSpPr>
          <p:nvPr/>
        </p:nvSpPr>
        <p:spPr bwMode="auto">
          <a:xfrm>
            <a:off x="1143000" y="609600"/>
            <a:ext cx="7772400" cy="1143000"/>
          </a:xfrm>
          <a:prstGeom prst="rect">
            <a:avLst/>
          </a:prstGeom>
          <a:noFill/>
          <a:ln>
            <a:noFill/>
          </a:ln>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sz="4400" dirty="0">
              <a:solidFill>
                <a:schemeClr val="tx2"/>
              </a:solidFill>
              <a:latin typeface="Calibri" panose="020F0502020204030204" pitchFamily="34" charset="0"/>
              <a:cs typeface="Calibri" panose="020F0502020204030204" pitchFamily="34" charset="0"/>
            </a:endParaRPr>
          </a:p>
        </p:txBody>
      </p:sp>
      <p:sp>
        <p:nvSpPr>
          <p:cNvPr id="3" name="Rectangle 3">
            <a:extLst>
              <a:ext uri="{FF2B5EF4-FFF2-40B4-BE49-F238E27FC236}">
                <a16:creationId xmlns:a16="http://schemas.microsoft.com/office/drawing/2014/main" id="{6F19A28F-0488-4E01-BFB0-208C67915492}"/>
              </a:ext>
            </a:extLst>
          </p:cNvPr>
          <p:cNvSpPr>
            <a:spLocks noGrp="1" noChangeArrowheads="1"/>
          </p:cNvSpPr>
          <p:nvPr/>
        </p:nvSpPr>
        <p:spPr bwMode="auto">
          <a:xfrm>
            <a:off x="1169988" y="1946275"/>
            <a:ext cx="7772400" cy="4114800"/>
          </a:xfrm>
          <a:prstGeom prst="rect">
            <a:avLst/>
          </a:prstGeom>
          <a:noFill/>
          <a:ln>
            <a:noFill/>
          </a:ln>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20000"/>
              </a:spcBef>
              <a:buClr>
                <a:schemeClr val="tx2"/>
              </a:buClr>
              <a:buSzPct val="75000"/>
              <a:buFont typeface="Wingdings" panose="05000000000000000000" pitchFamily="2" charset="2"/>
              <a:buChar char="n"/>
              <a:defRPr/>
            </a:pPr>
            <a:endParaRPr lang="en-US" alt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84806234"/>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9_Title Slide">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096892B2-A039-41BF-8448-6B38F6470319}"/>
              </a:ext>
            </a:extLst>
          </p:cNvPr>
          <p:cNvSpPr>
            <a:spLocks noGrp="1" noChangeArrowheads="1"/>
          </p:cNvSpPr>
          <p:nvPr/>
        </p:nvSpPr>
        <p:spPr bwMode="auto">
          <a:xfrm>
            <a:off x="1143000" y="609600"/>
            <a:ext cx="7772400" cy="1143000"/>
          </a:xfrm>
          <a:prstGeom prst="rect">
            <a:avLst/>
          </a:prstGeom>
          <a:noFill/>
          <a:ln>
            <a:noFill/>
          </a:ln>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sz="4400" dirty="0">
              <a:solidFill>
                <a:schemeClr val="tx2"/>
              </a:solidFill>
              <a:latin typeface="Calibri" panose="020F0502020204030204" pitchFamily="34" charset="0"/>
              <a:cs typeface="Calibri" panose="020F0502020204030204" pitchFamily="34" charset="0"/>
            </a:endParaRPr>
          </a:p>
        </p:txBody>
      </p:sp>
      <p:sp>
        <p:nvSpPr>
          <p:cNvPr id="3" name="Rectangle 3">
            <a:extLst>
              <a:ext uri="{FF2B5EF4-FFF2-40B4-BE49-F238E27FC236}">
                <a16:creationId xmlns:a16="http://schemas.microsoft.com/office/drawing/2014/main" id="{F1A7719C-0510-4D12-937E-3106B320F190}"/>
              </a:ext>
            </a:extLst>
          </p:cNvPr>
          <p:cNvSpPr>
            <a:spLocks noGrp="1" noChangeArrowheads="1"/>
          </p:cNvSpPr>
          <p:nvPr/>
        </p:nvSpPr>
        <p:spPr bwMode="auto">
          <a:xfrm>
            <a:off x="1169988" y="1946275"/>
            <a:ext cx="7772400" cy="4114800"/>
          </a:xfrm>
          <a:prstGeom prst="rect">
            <a:avLst/>
          </a:prstGeom>
          <a:noFill/>
          <a:ln>
            <a:noFill/>
          </a:ln>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20000"/>
              </a:spcBef>
              <a:buClr>
                <a:schemeClr val="tx2"/>
              </a:buClr>
              <a:buSzPct val="75000"/>
              <a:buFont typeface="Wingdings" panose="05000000000000000000" pitchFamily="2" charset="2"/>
              <a:buChar char="n"/>
              <a:defRPr/>
            </a:pPr>
            <a:endParaRPr lang="en-US" alt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84830533"/>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 preserve="1">
  <p:cSld name="5_Title Slide">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5BFB42CD-8BE1-4B56-AD81-5581C86E4810}"/>
              </a:ext>
            </a:extLst>
          </p:cNvPr>
          <p:cNvSpPr>
            <a:spLocks noGrp="1" noChangeArrowheads="1"/>
          </p:cNvSpPr>
          <p:nvPr/>
        </p:nvSpPr>
        <p:spPr bwMode="auto">
          <a:xfrm>
            <a:off x="1143000" y="609600"/>
            <a:ext cx="7772400" cy="1143000"/>
          </a:xfrm>
          <a:prstGeom prst="rect">
            <a:avLst/>
          </a:prstGeom>
          <a:noFill/>
          <a:ln>
            <a:noFill/>
          </a:ln>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sz="4400" dirty="0">
              <a:solidFill>
                <a:schemeClr val="tx2"/>
              </a:solidFill>
              <a:latin typeface="Calibri" panose="020F0502020204030204" pitchFamily="34" charset="0"/>
              <a:cs typeface="Calibri" panose="020F0502020204030204" pitchFamily="34" charset="0"/>
            </a:endParaRPr>
          </a:p>
        </p:txBody>
      </p:sp>
      <p:sp>
        <p:nvSpPr>
          <p:cNvPr id="3" name="Rectangle 3">
            <a:extLst>
              <a:ext uri="{FF2B5EF4-FFF2-40B4-BE49-F238E27FC236}">
                <a16:creationId xmlns:a16="http://schemas.microsoft.com/office/drawing/2014/main" id="{5AFBD3E9-D277-42B1-9B6E-B4D58553C67A}"/>
              </a:ext>
            </a:extLst>
          </p:cNvPr>
          <p:cNvSpPr>
            <a:spLocks noGrp="1" noChangeArrowheads="1"/>
          </p:cNvSpPr>
          <p:nvPr/>
        </p:nvSpPr>
        <p:spPr bwMode="auto">
          <a:xfrm>
            <a:off x="1169988" y="1946275"/>
            <a:ext cx="7772400" cy="4114800"/>
          </a:xfrm>
          <a:prstGeom prst="rect">
            <a:avLst/>
          </a:prstGeom>
          <a:noFill/>
          <a:ln>
            <a:noFill/>
          </a:ln>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20000"/>
              </a:spcBef>
              <a:buClr>
                <a:schemeClr val="tx2"/>
              </a:buClr>
              <a:buSzPct val="75000"/>
              <a:buFont typeface="Wingdings" panose="05000000000000000000" pitchFamily="2" charset="2"/>
              <a:buChar char="n"/>
              <a:defRPr/>
            </a:pPr>
            <a:endParaRPr lang="en-US" alt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4156765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5">
            <a:extLst>
              <a:ext uri="{FF2B5EF4-FFF2-40B4-BE49-F238E27FC236}">
                <a16:creationId xmlns:a16="http://schemas.microsoft.com/office/drawing/2014/main" id="{F9B6EA3A-0B1F-4D7A-80A5-550F93D3A32A}"/>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36">
            <a:extLst>
              <a:ext uri="{FF2B5EF4-FFF2-40B4-BE49-F238E27FC236}">
                <a16:creationId xmlns:a16="http://schemas.microsoft.com/office/drawing/2014/main" id="{B0696245-6114-4661-8B70-DF37574BFE7B}"/>
              </a:ext>
            </a:extLst>
          </p:cNvPr>
          <p:cNvSpPr>
            <a:spLocks noGrp="1" noChangeArrowheads="1"/>
          </p:cNvSpPr>
          <p:nvPr>
            <p:ph type="ftr" sz="quarter" idx="11"/>
          </p:nvPr>
        </p:nvSpPr>
        <p:spPr/>
        <p:txBody>
          <a:bodyPr/>
          <a:lstStyle>
            <a:lvl1pPr>
              <a:defRPr/>
            </a:lvl1pPr>
          </a:lstStyle>
          <a:p>
            <a:pPr>
              <a:defRPr/>
            </a:pPr>
            <a:endParaRPr lang="en-US"/>
          </a:p>
        </p:txBody>
      </p:sp>
      <p:sp>
        <p:nvSpPr>
          <p:cNvPr id="6" name="Rectangle 37">
            <a:extLst>
              <a:ext uri="{FF2B5EF4-FFF2-40B4-BE49-F238E27FC236}">
                <a16:creationId xmlns:a16="http://schemas.microsoft.com/office/drawing/2014/main" id="{BECDE98D-DF6B-49E0-A072-A6C5A960595C}"/>
              </a:ext>
            </a:extLst>
          </p:cNvPr>
          <p:cNvSpPr>
            <a:spLocks noGrp="1" noChangeArrowheads="1"/>
          </p:cNvSpPr>
          <p:nvPr>
            <p:ph type="sldNum" sz="quarter" idx="12"/>
          </p:nvPr>
        </p:nvSpPr>
        <p:spPr/>
        <p:txBody>
          <a:bodyPr/>
          <a:lstStyle>
            <a:lvl1pPr>
              <a:defRPr smtClean="0"/>
            </a:lvl1pPr>
          </a:lstStyle>
          <a:p>
            <a:pPr>
              <a:defRPr/>
            </a:pPr>
            <a:fld id="{E5D6BB55-550D-49F5-9CB6-324810B6EB9F}" type="slidenum">
              <a:rPr lang="en-US" altLang="en-US"/>
              <a:pPr>
                <a:defRPr/>
              </a:pPr>
              <a:t>‹#›</a:t>
            </a:fld>
            <a:endParaRPr lang="en-US" altLang="en-US"/>
          </a:p>
        </p:txBody>
      </p:sp>
    </p:spTree>
    <p:extLst>
      <p:ext uri="{BB962C8B-B14F-4D97-AF65-F5344CB8AC3E}">
        <p14:creationId xmlns:p14="http://schemas.microsoft.com/office/powerpoint/2010/main" val="17398074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 preserve="1">
  <p:cSld name="3_Title Slide">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88B80FB7-0778-494F-BAA6-B33FB7E1C8B5}"/>
              </a:ext>
            </a:extLst>
          </p:cNvPr>
          <p:cNvSpPr>
            <a:spLocks noGrp="1" noChangeArrowheads="1"/>
          </p:cNvSpPr>
          <p:nvPr/>
        </p:nvSpPr>
        <p:spPr bwMode="auto">
          <a:xfrm>
            <a:off x="1143000" y="609600"/>
            <a:ext cx="7772400" cy="1143000"/>
          </a:xfrm>
          <a:prstGeom prst="rect">
            <a:avLst/>
          </a:prstGeom>
          <a:noFill/>
          <a:ln>
            <a:noFill/>
          </a:ln>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sz="4400" dirty="0">
              <a:solidFill>
                <a:schemeClr val="tx2"/>
              </a:solidFill>
              <a:latin typeface="Calibri" panose="020F0502020204030204" pitchFamily="34" charset="0"/>
              <a:cs typeface="Calibri" panose="020F0502020204030204" pitchFamily="34" charset="0"/>
            </a:endParaRPr>
          </a:p>
        </p:txBody>
      </p:sp>
      <p:sp>
        <p:nvSpPr>
          <p:cNvPr id="3" name="Rectangle 3">
            <a:extLst>
              <a:ext uri="{FF2B5EF4-FFF2-40B4-BE49-F238E27FC236}">
                <a16:creationId xmlns:a16="http://schemas.microsoft.com/office/drawing/2014/main" id="{14F258C1-B56C-4183-8395-B96823C7D9BD}"/>
              </a:ext>
            </a:extLst>
          </p:cNvPr>
          <p:cNvSpPr>
            <a:spLocks noGrp="1" noChangeArrowheads="1"/>
          </p:cNvSpPr>
          <p:nvPr/>
        </p:nvSpPr>
        <p:spPr bwMode="auto">
          <a:xfrm>
            <a:off x="1169988" y="1946275"/>
            <a:ext cx="7772400" cy="4114800"/>
          </a:xfrm>
          <a:prstGeom prst="rect">
            <a:avLst/>
          </a:prstGeom>
          <a:noFill/>
          <a:ln>
            <a:noFill/>
          </a:ln>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20000"/>
              </a:spcBef>
              <a:buClr>
                <a:schemeClr val="tx2"/>
              </a:buClr>
              <a:buSzPct val="75000"/>
              <a:buFont typeface="Wingdings" panose="05000000000000000000" pitchFamily="2" charset="2"/>
              <a:buChar char="n"/>
              <a:defRPr/>
            </a:pPr>
            <a:endParaRPr lang="en-US" alt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60738339"/>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B5087881-157A-443C-9B8E-79191F08CF9C}"/>
              </a:ext>
            </a:extLst>
          </p:cNvPr>
          <p:cNvSpPr>
            <a:spLocks noGrp="1" noChangeArrowheads="1"/>
          </p:cNvSpPr>
          <p:nvPr/>
        </p:nvSpPr>
        <p:spPr bwMode="auto">
          <a:xfrm>
            <a:off x="1143000" y="609600"/>
            <a:ext cx="7772400" cy="1143000"/>
          </a:xfrm>
          <a:prstGeom prst="rect">
            <a:avLst/>
          </a:prstGeom>
          <a:noFill/>
          <a:ln>
            <a:noFill/>
          </a:ln>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sz="4400" dirty="0">
              <a:solidFill>
                <a:schemeClr val="tx2"/>
              </a:solidFill>
              <a:latin typeface="Calibri" panose="020F0502020204030204" pitchFamily="34" charset="0"/>
              <a:cs typeface="Calibri" panose="020F0502020204030204" pitchFamily="34" charset="0"/>
            </a:endParaRPr>
          </a:p>
        </p:txBody>
      </p:sp>
      <p:sp>
        <p:nvSpPr>
          <p:cNvPr id="3" name="Rectangle 3">
            <a:extLst>
              <a:ext uri="{FF2B5EF4-FFF2-40B4-BE49-F238E27FC236}">
                <a16:creationId xmlns:a16="http://schemas.microsoft.com/office/drawing/2014/main" id="{8F53C99B-78FF-4FAD-A984-08ADD124445C}"/>
              </a:ext>
            </a:extLst>
          </p:cNvPr>
          <p:cNvSpPr>
            <a:spLocks noGrp="1" noChangeArrowheads="1"/>
          </p:cNvSpPr>
          <p:nvPr/>
        </p:nvSpPr>
        <p:spPr bwMode="auto">
          <a:xfrm>
            <a:off x="1169988" y="1946275"/>
            <a:ext cx="7772400" cy="4114800"/>
          </a:xfrm>
          <a:prstGeom prst="rect">
            <a:avLst/>
          </a:prstGeom>
          <a:noFill/>
          <a:ln>
            <a:noFill/>
          </a:ln>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20000"/>
              </a:spcBef>
              <a:buClr>
                <a:schemeClr val="tx2"/>
              </a:buClr>
              <a:buSzPct val="75000"/>
              <a:buFont typeface="Wingdings" panose="05000000000000000000" pitchFamily="2" charset="2"/>
              <a:buChar char="n"/>
              <a:defRPr/>
            </a:pPr>
            <a:endParaRPr lang="en-US" alt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681170"/>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772400" cy="1143000"/>
          </a:xfrm>
        </p:spPr>
        <p:txBody>
          <a:bodyPr/>
          <a:lstStyle/>
          <a:p>
            <a:r>
              <a:rPr lang="en-US"/>
              <a:t>Click to edit Master title style</a:t>
            </a:r>
          </a:p>
        </p:txBody>
      </p:sp>
      <p:sp>
        <p:nvSpPr>
          <p:cNvPr id="3" name="Content Placeholder 2"/>
          <p:cNvSpPr>
            <a:spLocks noGrp="1"/>
          </p:cNvSpPr>
          <p:nvPr>
            <p:ph idx="1"/>
          </p:nvPr>
        </p:nvSpPr>
        <p:spPr>
          <a:xfrm>
            <a:off x="1169988" y="1946275"/>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5">
            <a:extLst>
              <a:ext uri="{FF2B5EF4-FFF2-40B4-BE49-F238E27FC236}">
                <a16:creationId xmlns:a16="http://schemas.microsoft.com/office/drawing/2014/main" id="{4E135F78-679E-4FAA-A5DD-5422C84E1FB7}"/>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36">
            <a:extLst>
              <a:ext uri="{FF2B5EF4-FFF2-40B4-BE49-F238E27FC236}">
                <a16:creationId xmlns:a16="http://schemas.microsoft.com/office/drawing/2014/main" id="{084712ED-11CB-4D9D-AFCE-BBD8D246365E}"/>
              </a:ext>
            </a:extLst>
          </p:cNvPr>
          <p:cNvSpPr>
            <a:spLocks noGrp="1" noChangeArrowheads="1"/>
          </p:cNvSpPr>
          <p:nvPr>
            <p:ph type="ftr" sz="quarter" idx="11"/>
          </p:nvPr>
        </p:nvSpPr>
        <p:spPr/>
        <p:txBody>
          <a:bodyPr/>
          <a:lstStyle>
            <a:lvl1pPr>
              <a:defRPr/>
            </a:lvl1pPr>
          </a:lstStyle>
          <a:p>
            <a:pPr>
              <a:defRPr/>
            </a:pPr>
            <a:endParaRPr lang="en-US"/>
          </a:p>
        </p:txBody>
      </p:sp>
      <p:sp>
        <p:nvSpPr>
          <p:cNvPr id="6" name="Rectangle 37">
            <a:extLst>
              <a:ext uri="{FF2B5EF4-FFF2-40B4-BE49-F238E27FC236}">
                <a16:creationId xmlns:a16="http://schemas.microsoft.com/office/drawing/2014/main" id="{7B1FB408-ED3B-4941-B552-350B15A28076}"/>
              </a:ext>
            </a:extLst>
          </p:cNvPr>
          <p:cNvSpPr>
            <a:spLocks noGrp="1" noChangeArrowheads="1"/>
          </p:cNvSpPr>
          <p:nvPr>
            <p:ph type="sldNum" sz="quarter" idx="12"/>
          </p:nvPr>
        </p:nvSpPr>
        <p:spPr/>
        <p:txBody>
          <a:bodyPr/>
          <a:lstStyle>
            <a:lvl1pPr>
              <a:defRPr/>
            </a:lvl1pPr>
          </a:lstStyle>
          <a:p>
            <a:pPr>
              <a:defRPr/>
            </a:pPr>
            <a:fld id="{5CC5EFF3-1869-405B-99F0-64CB4E505D34}" type="slidenum">
              <a:rPr lang="en-US" altLang="en-US"/>
              <a:pPr>
                <a:defRPr/>
              </a:pPr>
              <a:t>‹#›</a:t>
            </a:fld>
            <a:endParaRPr lang="en-US" altLang="en-US"/>
          </a:p>
        </p:txBody>
      </p:sp>
    </p:spTree>
    <p:extLst>
      <p:ext uri="{BB962C8B-B14F-4D97-AF65-F5344CB8AC3E}">
        <p14:creationId xmlns:p14="http://schemas.microsoft.com/office/powerpoint/2010/main" val="4221243794"/>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35">
            <a:extLst>
              <a:ext uri="{FF2B5EF4-FFF2-40B4-BE49-F238E27FC236}">
                <a16:creationId xmlns:a16="http://schemas.microsoft.com/office/drawing/2014/main" id="{A677FA94-7816-4E0C-B6E8-81A6D27B0152}"/>
              </a:ext>
            </a:extLst>
          </p:cNvPr>
          <p:cNvSpPr>
            <a:spLocks noGrp="1" noChangeArrowheads="1"/>
          </p:cNvSpPr>
          <p:nvPr>
            <p:ph type="dt" sz="half" idx="10"/>
          </p:nvPr>
        </p:nvSpPr>
        <p:spPr/>
        <p:txBody>
          <a:bodyPr/>
          <a:lstStyle>
            <a:lvl1pPr>
              <a:defRPr/>
            </a:lvl1pPr>
          </a:lstStyle>
          <a:p>
            <a:pPr>
              <a:defRPr/>
            </a:pPr>
            <a:endParaRPr lang="en-US"/>
          </a:p>
        </p:txBody>
      </p:sp>
      <p:sp>
        <p:nvSpPr>
          <p:cNvPr id="3" name="Rectangle 36">
            <a:extLst>
              <a:ext uri="{FF2B5EF4-FFF2-40B4-BE49-F238E27FC236}">
                <a16:creationId xmlns:a16="http://schemas.microsoft.com/office/drawing/2014/main" id="{0632B979-0D64-4B1E-B2F0-4BFB76746187}"/>
              </a:ext>
            </a:extLst>
          </p:cNvPr>
          <p:cNvSpPr>
            <a:spLocks noGrp="1" noChangeArrowheads="1"/>
          </p:cNvSpPr>
          <p:nvPr>
            <p:ph type="ftr" sz="quarter" idx="11"/>
          </p:nvPr>
        </p:nvSpPr>
        <p:spPr/>
        <p:txBody>
          <a:bodyPr/>
          <a:lstStyle>
            <a:lvl1pPr>
              <a:defRPr/>
            </a:lvl1pPr>
          </a:lstStyle>
          <a:p>
            <a:pPr>
              <a:defRPr/>
            </a:pPr>
            <a:endParaRPr lang="en-US"/>
          </a:p>
        </p:txBody>
      </p:sp>
      <p:sp>
        <p:nvSpPr>
          <p:cNvPr id="4" name="Rectangle 37">
            <a:extLst>
              <a:ext uri="{FF2B5EF4-FFF2-40B4-BE49-F238E27FC236}">
                <a16:creationId xmlns:a16="http://schemas.microsoft.com/office/drawing/2014/main" id="{4965B92A-B4B3-4E67-A74B-5C80195BAD13}"/>
              </a:ext>
            </a:extLst>
          </p:cNvPr>
          <p:cNvSpPr>
            <a:spLocks noGrp="1" noChangeArrowheads="1"/>
          </p:cNvSpPr>
          <p:nvPr>
            <p:ph type="sldNum" sz="quarter" idx="12"/>
          </p:nvPr>
        </p:nvSpPr>
        <p:spPr/>
        <p:txBody>
          <a:bodyPr/>
          <a:lstStyle>
            <a:lvl1pPr>
              <a:defRPr/>
            </a:lvl1pPr>
          </a:lstStyle>
          <a:p>
            <a:pPr>
              <a:defRPr/>
            </a:pPr>
            <a:fld id="{140EC931-31B8-4D1B-9092-61EE2B6F5F19}" type="slidenum">
              <a:rPr lang="en-US" altLang="en-US"/>
              <a:pPr>
                <a:defRPr/>
              </a:pPr>
              <a:t>‹#›</a:t>
            </a:fld>
            <a:endParaRPr lang="en-US" altLang="en-US"/>
          </a:p>
        </p:txBody>
      </p:sp>
    </p:spTree>
    <p:extLst>
      <p:ext uri="{BB962C8B-B14F-4D97-AF65-F5344CB8AC3E}">
        <p14:creationId xmlns:p14="http://schemas.microsoft.com/office/powerpoint/2010/main" val="1252988875"/>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391508D-EF6B-4831-9372-70644B083975}"/>
              </a:ext>
            </a:extLst>
          </p:cNvPr>
          <p:cNvSpPr>
            <a:spLocks noGrp="1"/>
          </p:cNvSpPr>
          <p:nvPr>
            <p:ph type="dt" sz="half" idx="10"/>
          </p:nvPr>
        </p:nvSpPr>
        <p:spPr/>
        <p:txBody>
          <a:bodyPr/>
          <a:lstStyle>
            <a:lvl1pPr>
              <a:defRPr/>
            </a:lvl1pPr>
          </a:lstStyle>
          <a:p>
            <a:pPr>
              <a:defRPr/>
            </a:pPr>
            <a:fld id="{E3FA054D-7703-409B-A05E-7620081FB913}" type="datetime1">
              <a:rPr lang="en-US"/>
              <a:pPr>
                <a:defRPr/>
              </a:pPr>
              <a:t>11/4/2020</a:t>
            </a:fld>
            <a:endParaRPr lang="en-US"/>
          </a:p>
        </p:txBody>
      </p:sp>
      <p:sp>
        <p:nvSpPr>
          <p:cNvPr id="4" name="Footer Placeholder 3">
            <a:extLst>
              <a:ext uri="{FF2B5EF4-FFF2-40B4-BE49-F238E27FC236}">
                <a16:creationId xmlns:a16="http://schemas.microsoft.com/office/drawing/2014/main" id="{FFE72DA6-9E10-4DA5-B89A-CF8A68953ECE}"/>
              </a:ext>
            </a:extLst>
          </p:cNvPr>
          <p:cNvSpPr>
            <a:spLocks noGrp="1"/>
          </p:cNvSpPr>
          <p:nvPr>
            <p:ph type="ftr" sz="quarter" idx="11"/>
          </p:nvPr>
        </p:nvSpPr>
        <p:spPr/>
        <p:txBody>
          <a:bodyPr/>
          <a:lstStyle>
            <a:lvl1pPr>
              <a:defRPr/>
            </a:lvl1pPr>
          </a:lstStyle>
          <a:p>
            <a:pPr>
              <a:defRPr/>
            </a:pPr>
            <a:r>
              <a:rPr lang="en-US"/>
              <a:t>DANIEL</a:t>
            </a:r>
          </a:p>
        </p:txBody>
      </p:sp>
      <p:sp>
        <p:nvSpPr>
          <p:cNvPr id="5" name="Slide Number Placeholder 4">
            <a:extLst>
              <a:ext uri="{FF2B5EF4-FFF2-40B4-BE49-F238E27FC236}">
                <a16:creationId xmlns:a16="http://schemas.microsoft.com/office/drawing/2014/main" id="{8A4A232D-9ECE-4098-B0EF-9FFDCE98D71A}"/>
              </a:ext>
            </a:extLst>
          </p:cNvPr>
          <p:cNvSpPr>
            <a:spLocks noGrp="1"/>
          </p:cNvSpPr>
          <p:nvPr>
            <p:ph type="sldNum" sz="quarter" idx="12"/>
          </p:nvPr>
        </p:nvSpPr>
        <p:spPr/>
        <p:txBody>
          <a:bodyPr/>
          <a:lstStyle>
            <a:lvl1pPr>
              <a:defRPr/>
            </a:lvl1pPr>
          </a:lstStyle>
          <a:p>
            <a:pPr>
              <a:defRPr/>
            </a:pPr>
            <a:fld id="{110D287B-D038-47D8-A8E1-2417E57B8A40}" type="slidenum">
              <a:rPr lang="en-US" altLang="en-US"/>
              <a:pPr>
                <a:defRPr/>
              </a:pPr>
              <a:t>‹#›</a:t>
            </a:fld>
            <a:endParaRPr lang="en-US" altLang="en-US"/>
          </a:p>
        </p:txBody>
      </p:sp>
    </p:spTree>
    <p:extLst>
      <p:ext uri="{BB962C8B-B14F-4D97-AF65-F5344CB8AC3E}">
        <p14:creationId xmlns:p14="http://schemas.microsoft.com/office/powerpoint/2010/main" val="571031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5">
            <a:extLst>
              <a:ext uri="{FF2B5EF4-FFF2-40B4-BE49-F238E27FC236}">
                <a16:creationId xmlns:a16="http://schemas.microsoft.com/office/drawing/2014/main" id="{C6DC513E-15F8-4044-9B4F-D6008241AF94}"/>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36">
            <a:extLst>
              <a:ext uri="{FF2B5EF4-FFF2-40B4-BE49-F238E27FC236}">
                <a16:creationId xmlns:a16="http://schemas.microsoft.com/office/drawing/2014/main" id="{B51CD51D-3B54-4764-BC1C-762E28F0C1DC}"/>
              </a:ext>
            </a:extLst>
          </p:cNvPr>
          <p:cNvSpPr>
            <a:spLocks noGrp="1" noChangeArrowheads="1"/>
          </p:cNvSpPr>
          <p:nvPr>
            <p:ph type="ftr" sz="quarter" idx="11"/>
          </p:nvPr>
        </p:nvSpPr>
        <p:spPr/>
        <p:txBody>
          <a:bodyPr/>
          <a:lstStyle>
            <a:lvl1pPr>
              <a:defRPr/>
            </a:lvl1pPr>
          </a:lstStyle>
          <a:p>
            <a:pPr>
              <a:defRPr/>
            </a:pPr>
            <a:endParaRPr lang="en-US"/>
          </a:p>
        </p:txBody>
      </p:sp>
      <p:sp>
        <p:nvSpPr>
          <p:cNvPr id="6" name="Rectangle 37">
            <a:extLst>
              <a:ext uri="{FF2B5EF4-FFF2-40B4-BE49-F238E27FC236}">
                <a16:creationId xmlns:a16="http://schemas.microsoft.com/office/drawing/2014/main" id="{D4380E9C-9944-4F1C-8408-13834A766CB5}"/>
              </a:ext>
            </a:extLst>
          </p:cNvPr>
          <p:cNvSpPr>
            <a:spLocks noGrp="1" noChangeArrowheads="1"/>
          </p:cNvSpPr>
          <p:nvPr>
            <p:ph type="sldNum" sz="quarter" idx="12"/>
          </p:nvPr>
        </p:nvSpPr>
        <p:spPr/>
        <p:txBody>
          <a:bodyPr/>
          <a:lstStyle>
            <a:lvl1pPr>
              <a:defRPr smtClean="0"/>
            </a:lvl1pPr>
          </a:lstStyle>
          <a:p>
            <a:pPr>
              <a:defRPr/>
            </a:pPr>
            <a:fld id="{92B5ABC3-0E12-443D-8DB5-EBB119FA3535}" type="slidenum">
              <a:rPr lang="en-US" altLang="en-US"/>
              <a:pPr>
                <a:defRPr/>
              </a:pPr>
              <a:t>‹#›</a:t>
            </a:fld>
            <a:endParaRPr lang="en-US" altLang="en-US"/>
          </a:p>
        </p:txBody>
      </p:sp>
    </p:spTree>
    <p:extLst>
      <p:ext uri="{BB962C8B-B14F-4D97-AF65-F5344CB8AC3E}">
        <p14:creationId xmlns:p14="http://schemas.microsoft.com/office/powerpoint/2010/main" val="1106860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69988" y="19462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32388" y="19462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5">
            <a:extLst>
              <a:ext uri="{FF2B5EF4-FFF2-40B4-BE49-F238E27FC236}">
                <a16:creationId xmlns:a16="http://schemas.microsoft.com/office/drawing/2014/main" id="{E2E74A4F-7757-4EBA-B6A8-C1A4491C101F}"/>
              </a:ext>
            </a:extLst>
          </p:cNvPr>
          <p:cNvSpPr>
            <a:spLocks noGrp="1" noChangeArrowheads="1"/>
          </p:cNvSpPr>
          <p:nvPr>
            <p:ph type="dt" sz="half" idx="10"/>
          </p:nvPr>
        </p:nvSpPr>
        <p:spPr/>
        <p:txBody>
          <a:bodyPr/>
          <a:lstStyle>
            <a:lvl1pPr>
              <a:defRPr/>
            </a:lvl1pPr>
          </a:lstStyle>
          <a:p>
            <a:pPr>
              <a:defRPr/>
            </a:pPr>
            <a:endParaRPr lang="en-US"/>
          </a:p>
        </p:txBody>
      </p:sp>
      <p:sp>
        <p:nvSpPr>
          <p:cNvPr id="6" name="Rectangle 36">
            <a:extLst>
              <a:ext uri="{FF2B5EF4-FFF2-40B4-BE49-F238E27FC236}">
                <a16:creationId xmlns:a16="http://schemas.microsoft.com/office/drawing/2014/main" id="{B15FEBBA-CDA3-482D-BBBE-AE1D76E6503E}"/>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37">
            <a:extLst>
              <a:ext uri="{FF2B5EF4-FFF2-40B4-BE49-F238E27FC236}">
                <a16:creationId xmlns:a16="http://schemas.microsoft.com/office/drawing/2014/main" id="{54AC6F8B-9A82-4E22-B376-6FBD51F523B2}"/>
              </a:ext>
            </a:extLst>
          </p:cNvPr>
          <p:cNvSpPr>
            <a:spLocks noGrp="1" noChangeArrowheads="1"/>
          </p:cNvSpPr>
          <p:nvPr>
            <p:ph type="sldNum" sz="quarter" idx="12"/>
          </p:nvPr>
        </p:nvSpPr>
        <p:spPr/>
        <p:txBody>
          <a:bodyPr/>
          <a:lstStyle>
            <a:lvl1pPr>
              <a:defRPr smtClean="0"/>
            </a:lvl1pPr>
          </a:lstStyle>
          <a:p>
            <a:pPr>
              <a:defRPr/>
            </a:pPr>
            <a:fld id="{9240C762-1117-47F3-A357-0C653EA33983}" type="slidenum">
              <a:rPr lang="en-US" altLang="en-US"/>
              <a:pPr>
                <a:defRPr/>
              </a:pPr>
              <a:t>‹#›</a:t>
            </a:fld>
            <a:endParaRPr lang="en-US" altLang="en-US"/>
          </a:p>
        </p:txBody>
      </p:sp>
    </p:spTree>
    <p:extLst>
      <p:ext uri="{BB962C8B-B14F-4D97-AF65-F5344CB8AC3E}">
        <p14:creationId xmlns:p14="http://schemas.microsoft.com/office/powerpoint/2010/main" val="3255266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5">
            <a:extLst>
              <a:ext uri="{FF2B5EF4-FFF2-40B4-BE49-F238E27FC236}">
                <a16:creationId xmlns:a16="http://schemas.microsoft.com/office/drawing/2014/main" id="{2778CB8F-4C8C-4DD1-8A82-3C1AE2E68791}"/>
              </a:ext>
            </a:extLst>
          </p:cNvPr>
          <p:cNvSpPr>
            <a:spLocks noGrp="1" noChangeArrowheads="1"/>
          </p:cNvSpPr>
          <p:nvPr>
            <p:ph type="dt" sz="half" idx="10"/>
          </p:nvPr>
        </p:nvSpPr>
        <p:spPr/>
        <p:txBody>
          <a:bodyPr/>
          <a:lstStyle>
            <a:lvl1pPr>
              <a:defRPr/>
            </a:lvl1pPr>
          </a:lstStyle>
          <a:p>
            <a:pPr>
              <a:defRPr/>
            </a:pPr>
            <a:endParaRPr lang="en-US"/>
          </a:p>
        </p:txBody>
      </p:sp>
      <p:sp>
        <p:nvSpPr>
          <p:cNvPr id="8" name="Rectangle 36">
            <a:extLst>
              <a:ext uri="{FF2B5EF4-FFF2-40B4-BE49-F238E27FC236}">
                <a16:creationId xmlns:a16="http://schemas.microsoft.com/office/drawing/2014/main" id="{EA1C7D41-DF8F-4EA4-B866-32E170D818AF}"/>
              </a:ext>
            </a:extLst>
          </p:cNvPr>
          <p:cNvSpPr>
            <a:spLocks noGrp="1" noChangeArrowheads="1"/>
          </p:cNvSpPr>
          <p:nvPr>
            <p:ph type="ftr" sz="quarter" idx="11"/>
          </p:nvPr>
        </p:nvSpPr>
        <p:spPr/>
        <p:txBody>
          <a:bodyPr/>
          <a:lstStyle>
            <a:lvl1pPr>
              <a:defRPr/>
            </a:lvl1pPr>
          </a:lstStyle>
          <a:p>
            <a:pPr>
              <a:defRPr/>
            </a:pPr>
            <a:endParaRPr lang="en-US"/>
          </a:p>
        </p:txBody>
      </p:sp>
      <p:sp>
        <p:nvSpPr>
          <p:cNvPr id="9" name="Rectangle 37">
            <a:extLst>
              <a:ext uri="{FF2B5EF4-FFF2-40B4-BE49-F238E27FC236}">
                <a16:creationId xmlns:a16="http://schemas.microsoft.com/office/drawing/2014/main" id="{75188281-5131-46F3-B09C-C5E70FD4A317}"/>
              </a:ext>
            </a:extLst>
          </p:cNvPr>
          <p:cNvSpPr>
            <a:spLocks noGrp="1" noChangeArrowheads="1"/>
          </p:cNvSpPr>
          <p:nvPr>
            <p:ph type="sldNum" sz="quarter" idx="12"/>
          </p:nvPr>
        </p:nvSpPr>
        <p:spPr/>
        <p:txBody>
          <a:bodyPr/>
          <a:lstStyle>
            <a:lvl1pPr>
              <a:defRPr smtClean="0"/>
            </a:lvl1pPr>
          </a:lstStyle>
          <a:p>
            <a:pPr>
              <a:defRPr/>
            </a:pPr>
            <a:fld id="{6F9CD4F8-1D9D-46BC-98BC-9430471B36CA}" type="slidenum">
              <a:rPr lang="en-US" altLang="en-US"/>
              <a:pPr>
                <a:defRPr/>
              </a:pPr>
              <a:t>‹#›</a:t>
            </a:fld>
            <a:endParaRPr lang="en-US" altLang="en-US"/>
          </a:p>
        </p:txBody>
      </p:sp>
    </p:spTree>
    <p:extLst>
      <p:ext uri="{BB962C8B-B14F-4D97-AF65-F5344CB8AC3E}">
        <p14:creationId xmlns:p14="http://schemas.microsoft.com/office/powerpoint/2010/main" val="257970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5">
            <a:extLst>
              <a:ext uri="{FF2B5EF4-FFF2-40B4-BE49-F238E27FC236}">
                <a16:creationId xmlns:a16="http://schemas.microsoft.com/office/drawing/2014/main" id="{5B89EB38-31A9-4DA6-86E8-C684DF432F06}"/>
              </a:ext>
            </a:extLst>
          </p:cNvPr>
          <p:cNvSpPr>
            <a:spLocks noGrp="1" noChangeArrowheads="1"/>
          </p:cNvSpPr>
          <p:nvPr>
            <p:ph type="dt" sz="half" idx="10"/>
          </p:nvPr>
        </p:nvSpPr>
        <p:spPr/>
        <p:txBody>
          <a:bodyPr/>
          <a:lstStyle>
            <a:lvl1pPr>
              <a:defRPr/>
            </a:lvl1pPr>
          </a:lstStyle>
          <a:p>
            <a:pPr>
              <a:defRPr/>
            </a:pPr>
            <a:endParaRPr lang="en-US"/>
          </a:p>
        </p:txBody>
      </p:sp>
      <p:sp>
        <p:nvSpPr>
          <p:cNvPr id="4" name="Rectangle 36">
            <a:extLst>
              <a:ext uri="{FF2B5EF4-FFF2-40B4-BE49-F238E27FC236}">
                <a16:creationId xmlns:a16="http://schemas.microsoft.com/office/drawing/2014/main" id="{F5298A4F-B4EF-44BC-9595-79D98F187471}"/>
              </a:ext>
            </a:extLst>
          </p:cNvPr>
          <p:cNvSpPr>
            <a:spLocks noGrp="1" noChangeArrowheads="1"/>
          </p:cNvSpPr>
          <p:nvPr>
            <p:ph type="ftr" sz="quarter" idx="11"/>
          </p:nvPr>
        </p:nvSpPr>
        <p:spPr/>
        <p:txBody>
          <a:bodyPr/>
          <a:lstStyle>
            <a:lvl1pPr>
              <a:defRPr/>
            </a:lvl1pPr>
          </a:lstStyle>
          <a:p>
            <a:pPr>
              <a:defRPr/>
            </a:pPr>
            <a:endParaRPr lang="en-US"/>
          </a:p>
        </p:txBody>
      </p:sp>
      <p:sp>
        <p:nvSpPr>
          <p:cNvPr id="5" name="Rectangle 37">
            <a:extLst>
              <a:ext uri="{FF2B5EF4-FFF2-40B4-BE49-F238E27FC236}">
                <a16:creationId xmlns:a16="http://schemas.microsoft.com/office/drawing/2014/main" id="{D58FF73C-131D-4981-ADE6-FD3EC6553BC0}"/>
              </a:ext>
            </a:extLst>
          </p:cNvPr>
          <p:cNvSpPr>
            <a:spLocks noGrp="1" noChangeArrowheads="1"/>
          </p:cNvSpPr>
          <p:nvPr>
            <p:ph type="sldNum" sz="quarter" idx="12"/>
          </p:nvPr>
        </p:nvSpPr>
        <p:spPr/>
        <p:txBody>
          <a:bodyPr/>
          <a:lstStyle>
            <a:lvl1pPr>
              <a:defRPr smtClean="0"/>
            </a:lvl1pPr>
          </a:lstStyle>
          <a:p>
            <a:pPr>
              <a:defRPr/>
            </a:pPr>
            <a:fld id="{56D21391-CC4C-440E-838E-4ADAC0FFBD6C}" type="slidenum">
              <a:rPr lang="en-US" altLang="en-US"/>
              <a:pPr>
                <a:defRPr/>
              </a:pPr>
              <a:t>‹#›</a:t>
            </a:fld>
            <a:endParaRPr lang="en-US" altLang="en-US"/>
          </a:p>
        </p:txBody>
      </p:sp>
    </p:spTree>
    <p:extLst>
      <p:ext uri="{BB962C8B-B14F-4D97-AF65-F5344CB8AC3E}">
        <p14:creationId xmlns:p14="http://schemas.microsoft.com/office/powerpoint/2010/main" val="1196053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35">
            <a:extLst>
              <a:ext uri="{FF2B5EF4-FFF2-40B4-BE49-F238E27FC236}">
                <a16:creationId xmlns:a16="http://schemas.microsoft.com/office/drawing/2014/main" id="{321A258F-4B00-4E80-BE1A-6038FC835936}"/>
              </a:ext>
            </a:extLst>
          </p:cNvPr>
          <p:cNvSpPr>
            <a:spLocks noGrp="1" noChangeArrowheads="1"/>
          </p:cNvSpPr>
          <p:nvPr>
            <p:ph type="dt" sz="half" idx="10"/>
          </p:nvPr>
        </p:nvSpPr>
        <p:spPr/>
        <p:txBody>
          <a:bodyPr/>
          <a:lstStyle>
            <a:lvl1pPr>
              <a:defRPr/>
            </a:lvl1pPr>
          </a:lstStyle>
          <a:p>
            <a:pPr>
              <a:defRPr/>
            </a:pPr>
            <a:endParaRPr lang="en-US"/>
          </a:p>
        </p:txBody>
      </p:sp>
      <p:sp>
        <p:nvSpPr>
          <p:cNvPr id="3" name="Rectangle 36">
            <a:extLst>
              <a:ext uri="{FF2B5EF4-FFF2-40B4-BE49-F238E27FC236}">
                <a16:creationId xmlns:a16="http://schemas.microsoft.com/office/drawing/2014/main" id="{5E9699AE-AB11-44B8-BF1F-70C08487D794}"/>
              </a:ext>
            </a:extLst>
          </p:cNvPr>
          <p:cNvSpPr>
            <a:spLocks noGrp="1" noChangeArrowheads="1"/>
          </p:cNvSpPr>
          <p:nvPr>
            <p:ph type="ftr" sz="quarter" idx="11"/>
          </p:nvPr>
        </p:nvSpPr>
        <p:spPr/>
        <p:txBody>
          <a:bodyPr/>
          <a:lstStyle>
            <a:lvl1pPr>
              <a:defRPr/>
            </a:lvl1pPr>
          </a:lstStyle>
          <a:p>
            <a:pPr>
              <a:defRPr/>
            </a:pPr>
            <a:endParaRPr lang="en-US"/>
          </a:p>
        </p:txBody>
      </p:sp>
      <p:sp>
        <p:nvSpPr>
          <p:cNvPr id="4" name="Rectangle 37">
            <a:extLst>
              <a:ext uri="{FF2B5EF4-FFF2-40B4-BE49-F238E27FC236}">
                <a16:creationId xmlns:a16="http://schemas.microsoft.com/office/drawing/2014/main" id="{640F6DFF-8C62-4192-86F4-902B63480DE3}"/>
              </a:ext>
            </a:extLst>
          </p:cNvPr>
          <p:cNvSpPr>
            <a:spLocks noGrp="1" noChangeArrowheads="1"/>
          </p:cNvSpPr>
          <p:nvPr>
            <p:ph type="sldNum" sz="quarter" idx="12"/>
          </p:nvPr>
        </p:nvSpPr>
        <p:spPr/>
        <p:txBody>
          <a:bodyPr/>
          <a:lstStyle>
            <a:lvl1pPr>
              <a:defRPr smtClean="0"/>
            </a:lvl1pPr>
          </a:lstStyle>
          <a:p>
            <a:pPr>
              <a:defRPr/>
            </a:pPr>
            <a:fld id="{ACDC66C3-13D6-4866-9C73-D74DBA415DE3}" type="slidenum">
              <a:rPr lang="en-US" altLang="en-US"/>
              <a:pPr>
                <a:defRPr/>
              </a:pPr>
              <a:t>‹#›</a:t>
            </a:fld>
            <a:endParaRPr lang="en-US" altLang="en-US"/>
          </a:p>
        </p:txBody>
      </p:sp>
    </p:spTree>
    <p:extLst>
      <p:ext uri="{BB962C8B-B14F-4D97-AF65-F5344CB8AC3E}">
        <p14:creationId xmlns:p14="http://schemas.microsoft.com/office/powerpoint/2010/main" val="1225341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5">
            <a:extLst>
              <a:ext uri="{FF2B5EF4-FFF2-40B4-BE49-F238E27FC236}">
                <a16:creationId xmlns:a16="http://schemas.microsoft.com/office/drawing/2014/main" id="{2F26C617-09EF-4023-888F-121CA24F76AF}"/>
              </a:ext>
            </a:extLst>
          </p:cNvPr>
          <p:cNvSpPr>
            <a:spLocks noGrp="1" noChangeArrowheads="1"/>
          </p:cNvSpPr>
          <p:nvPr>
            <p:ph type="dt" sz="half" idx="10"/>
          </p:nvPr>
        </p:nvSpPr>
        <p:spPr/>
        <p:txBody>
          <a:bodyPr/>
          <a:lstStyle>
            <a:lvl1pPr>
              <a:defRPr/>
            </a:lvl1pPr>
          </a:lstStyle>
          <a:p>
            <a:pPr>
              <a:defRPr/>
            </a:pPr>
            <a:endParaRPr lang="en-US"/>
          </a:p>
        </p:txBody>
      </p:sp>
      <p:sp>
        <p:nvSpPr>
          <p:cNvPr id="6" name="Rectangle 36">
            <a:extLst>
              <a:ext uri="{FF2B5EF4-FFF2-40B4-BE49-F238E27FC236}">
                <a16:creationId xmlns:a16="http://schemas.microsoft.com/office/drawing/2014/main" id="{B5EF7E1B-1AAF-4FBA-9C9D-83F6FB1998F6}"/>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37">
            <a:extLst>
              <a:ext uri="{FF2B5EF4-FFF2-40B4-BE49-F238E27FC236}">
                <a16:creationId xmlns:a16="http://schemas.microsoft.com/office/drawing/2014/main" id="{444241B2-EDC4-4DFC-B860-CC5EBA6E2A46}"/>
              </a:ext>
            </a:extLst>
          </p:cNvPr>
          <p:cNvSpPr>
            <a:spLocks noGrp="1" noChangeArrowheads="1"/>
          </p:cNvSpPr>
          <p:nvPr>
            <p:ph type="sldNum" sz="quarter" idx="12"/>
          </p:nvPr>
        </p:nvSpPr>
        <p:spPr/>
        <p:txBody>
          <a:bodyPr/>
          <a:lstStyle>
            <a:lvl1pPr>
              <a:defRPr smtClean="0"/>
            </a:lvl1pPr>
          </a:lstStyle>
          <a:p>
            <a:pPr>
              <a:defRPr/>
            </a:pPr>
            <a:fld id="{D4F2EE58-3657-4912-829E-53DC99E57BEA}" type="slidenum">
              <a:rPr lang="en-US" altLang="en-US"/>
              <a:pPr>
                <a:defRPr/>
              </a:pPr>
              <a:t>‹#›</a:t>
            </a:fld>
            <a:endParaRPr lang="en-US" altLang="en-US"/>
          </a:p>
        </p:txBody>
      </p:sp>
    </p:spTree>
    <p:extLst>
      <p:ext uri="{BB962C8B-B14F-4D97-AF65-F5344CB8AC3E}">
        <p14:creationId xmlns:p14="http://schemas.microsoft.com/office/powerpoint/2010/main" val="624134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5">
            <a:extLst>
              <a:ext uri="{FF2B5EF4-FFF2-40B4-BE49-F238E27FC236}">
                <a16:creationId xmlns:a16="http://schemas.microsoft.com/office/drawing/2014/main" id="{D271846B-0F26-4A88-BA91-E03B1C4DD4EA}"/>
              </a:ext>
            </a:extLst>
          </p:cNvPr>
          <p:cNvSpPr>
            <a:spLocks noGrp="1" noChangeArrowheads="1"/>
          </p:cNvSpPr>
          <p:nvPr>
            <p:ph type="dt" sz="half" idx="10"/>
          </p:nvPr>
        </p:nvSpPr>
        <p:spPr/>
        <p:txBody>
          <a:bodyPr/>
          <a:lstStyle>
            <a:lvl1pPr>
              <a:defRPr/>
            </a:lvl1pPr>
          </a:lstStyle>
          <a:p>
            <a:pPr>
              <a:defRPr/>
            </a:pPr>
            <a:endParaRPr lang="en-US"/>
          </a:p>
        </p:txBody>
      </p:sp>
      <p:sp>
        <p:nvSpPr>
          <p:cNvPr id="6" name="Rectangle 36">
            <a:extLst>
              <a:ext uri="{FF2B5EF4-FFF2-40B4-BE49-F238E27FC236}">
                <a16:creationId xmlns:a16="http://schemas.microsoft.com/office/drawing/2014/main" id="{4A681FA3-EC47-4B17-9BBD-9247A7B2893F}"/>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37">
            <a:extLst>
              <a:ext uri="{FF2B5EF4-FFF2-40B4-BE49-F238E27FC236}">
                <a16:creationId xmlns:a16="http://schemas.microsoft.com/office/drawing/2014/main" id="{C956DA88-A33B-48D5-A1E5-D2462BA61EE3}"/>
              </a:ext>
            </a:extLst>
          </p:cNvPr>
          <p:cNvSpPr>
            <a:spLocks noGrp="1" noChangeArrowheads="1"/>
          </p:cNvSpPr>
          <p:nvPr>
            <p:ph type="sldNum" sz="quarter" idx="12"/>
          </p:nvPr>
        </p:nvSpPr>
        <p:spPr/>
        <p:txBody>
          <a:bodyPr/>
          <a:lstStyle>
            <a:lvl1pPr>
              <a:defRPr smtClean="0"/>
            </a:lvl1pPr>
          </a:lstStyle>
          <a:p>
            <a:pPr>
              <a:defRPr/>
            </a:pPr>
            <a:fld id="{CF1FC6CE-BEA5-4BDF-95F5-A2EFBA32D191}" type="slidenum">
              <a:rPr lang="en-US" altLang="en-US"/>
              <a:pPr>
                <a:defRPr/>
              </a:pPr>
              <a:t>‹#›</a:t>
            </a:fld>
            <a:endParaRPr lang="en-US" altLang="en-US"/>
          </a:p>
        </p:txBody>
      </p:sp>
    </p:spTree>
    <p:extLst>
      <p:ext uri="{BB962C8B-B14F-4D97-AF65-F5344CB8AC3E}">
        <p14:creationId xmlns:p14="http://schemas.microsoft.com/office/powerpoint/2010/main" val="4054708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7B3A262D-C543-4BB1-A02C-1DEA195A91AF}"/>
              </a:ext>
            </a:extLst>
          </p:cNvPr>
          <p:cNvGrpSpPr>
            <a:grpSpLocks/>
          </p:cNvGrpSpPr>
          <p:nvPr/>
        </p:nvGrpSpPr>
        <p:grpSpPr bwMode="auto">
          <a:xfrm>
            <a:off x="0" y="0"/>
            <a:ext cx="1085850" cy="6854825"/>
            <a:chOff x="0" y="0"/>
            <a:chExt cx="684" cy="4318"/>
          </a:xfrm>
        </p:grpSpPr>
        <p:sp>
          <p:nvSpPr>
            <p:cNvPr id="20483" name="Rectangle 3">
              <a:extLst>
                <a:ext uri="{FF2B5EF4-FFF2-40B4-BE49-F238E27FC236}">
                  <a16:creationId xmlns:a16="http://schemas.microsoft.com/office/drawing/2014/main" id="{5F40D6DA-4894-4E84-BB4B-3643ADB68D31}"/>
                </a:ext>
              </a:extLst>
            </p:cNvPr>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eaLnBrk="1" hangingPunct="1">
                <a:defRPr/>
              </a:pPr>
              <a:endParaRPr lang="en-US" dirty="0">
                <a:latin typeface="Calibri" panose="020F0502020204030204" pitchFamily="34" charset="0"/>
              </a:endParaRPr>
            </a:p>
          </p:txBody>
        </p:sp>
        <p:grpSp>
          <p:nvGrpSpPr>
            <p:cNvPr id="1033" name="Group 4">
              <a:extLst>
                <a:ext uri="{FF2B5EF4-FFF2-40B4-BE49-F238E27FC236}">
                  <a16:creationId xmlns:a16="http://schemas.microsoft.com/office/drawing/2014/main" id="{AFF2275D-BECE-45E4-ACBF-E3A753C425F9}"/>
                </a:ext>
              </a:extLst>
            </p:cNvPr>
            <p:cNvGrpSpPr>
              <a:grpSpLocks/>
            </p:cNvGrpSpPr>
            <p:nvPr/>
          </p:nvGrpSpPr>
          <p:grpSpPr bwMode="auto">
            <a:xfrm>
              <a:off x="48" y="102"/>
              <a:ext cx="96" cy="4128"/>
              <a:chOff x="48" y="102"/>
              <a:chExt cx="96" cy="4128"/>
            </a:xfrm>
          </p:grpSpPr>
          <p:sp>
            <p:nvSpPr>
              <p:cNvPr id="1034" name="Rectangle 5">
                <a:extLst>
                  <a:ext uri="{FF2B5EF4-FFF2-40B4-BE49-F238E27FC236}">
                    <a16:creationId xmlns:a16="http://schemas.microsoft.com/office/drawing/2014/main" id="{9D4D2555-3538-4490-8DFA-7A84E42324AF}"/>
                  </a:ext>
                </a:extLst>
              </p:cNvPr>
              <p:cNvSpPr>
                <a:spLocks noChangeArrowheads="1"/>
              </p:cNvSpPr>
              <p:nvPr/>
            </p:nvSpPr>
            <p:spPr bwMode="auto">
              <a:xfrm>
                <a:off x="48" y="1105"/>
                <a:ext cx="96" cy="9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1035" name="Rectangle 6">
                <a:extLst>
                  <a:ext uri="{FF2B5EF4-FFF2-40B4-BE49-F238E27FC236}">
                    <a16:creationId xmlns:a16="http://schemas.microsoft.com/office/drawing/2014/main" id="{98BB960D-BD4F-45E1-94A3-DB142B44DEED}"/>
                  </a:ext>
                </a:extLst>
              </p:cNvPr>
              <p:cNvSpPr>
                <a:spLocks noChangeArrowheads="1"/>
              </p:cNvSpPr>
              <p:nvPr/>
            </p:nvSpPr>
            <p:spPr bwMode="auto">
              <a:xfrm>
                <a:off x="48" y="1250"/>
                <a:ext cx="96" cy="96"/>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1036" name="Rectangle 7">
                <a:extLst>
                  <a:ext uri="{FF2B5EF4-FFF2-40B4-BE49-F238E27FC236}">
                    <a16:creationId xmlns:a16="http://schemas.microsoft.com/office/drawing/2014/main" id="{2DBCFD26-3184-407B-A020-4ECDA933B9A1}"/>
                  </a:ext>
                </a:extLst>
              </p:cNvPr>
              <p:cNvSpPr>
                <a:spLocks noChangeArrowheads="1"/>
              </p:cNvSpPr>
              <p:nvPr/>
            </p:nvSpPr>
            <p:spPr bwMode="auto">
              <a:xfrm>
                <a:off x="48" y="1393"/>
                <a:ext cx="96" cy="9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1037" name="Rectangle 8">
                <a:extLst>
                  <a:ext uri="{FF2B5EF4-FFF2-40B4-BE49-F238E27FC236}">
                    <a16:creationId xmlns:a16="http://schemas.microsoft.com/office/drawing/2014/main" id="{E98BD4FB-63C7-40DB-954F-3BF1B29ABD38}"/>
                  </a:ext>
                </a:extLst>
              </p:cNvPr>
              <p:cNvSpPr>
                <a:spLocks noChangeArrowheads="1"/>
              </p:cNvSpPr>
              <p:nvPr/>
            </p:nvSpPr>
            <p:spPr bwMode="auto">
              <a:xfrm>
                <a:off x="48" y="1538"/>
                <a:ext cx="96" cy="96"/>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1038" name="Rectangle 9">
                <a:extLst>
                  <a:ext uri="{FF2B5EF4-FFF2-40B4-BE49-F238E27FC236}">
                    <a16:creationId xmlns:a16="http://schemas.microsoft.com/office/drawing/2014/main" id="{64E11C5F-ACF8-47A6-A4BC-E2F411144F4E}"/>
                  </a:ext>
                </a:extLst>
              </p:cNvPr>
              <p:cNvSpPr>
                <a:spLocks noChangeArrowheads="1"/>
              </p:cNvSpPr>
              <p:nvPr/>
            </p:nvSpPr>
            <p:spPr bwMode="auto">
              <a:xfrm>
                <a:off x="48" y="1683"/>
                <a:ext cx="96" cy="95"/>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1039" name="Rectangle 10">
                <a:extLst>
                  <a:ext uri="{FF2B5EF4-FFF2-40B4-BE49-F238E27FC236}">
                    <a16:creationId xmlns:a16="http://schemas.microsoft.com/office/drawing/2014/main" id="{D646C4E9-E0FE-4C2F-A43B-371E0637ABB2}"/>
                  </a:ext>
                </a:extLst>
              </p:cNvPr>
              <p:cNvSpPr>
                <a:spLocks noChangeArrowheads="1"/>
              </p:cNvSpPr>
              <p:nvPr/>
            </p:nvSpPr>
            <p:spPr bwMode="auto">
              <a:xfrm>
                <a:off x="48" y="1826"/>
                <a:ext cx="96" cy="9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1040" name="Rectangle 11">
                <a:extLst>
                  <a:ext uri="{FF2B5EF4-FFF2-40B4-BE49-F238E27FC236}">
                    <a16:creationId xmlns:a16="http://schemas.microsoft.com/office/drawing/2014/main" id="{8EDE8F95-31A7-4AF4-A63A-88837BCF6E8B}"/>
                  </a:ext>
                </a:extLst>
              </p:cNvPr>
              <p:cNvSpPr>
                <a:spLocks noChangeArrowheads="1"/>
              </p:cNvSpPr>
              <p:nvPr/>
            </p:nvSpPr>
            <p:spPr bwMode="auto">
              <a:xfrm>
                <a:off x="48" y="1971"/>
                <a:ext cx="96" cy="96"/>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1041" name="Rectangle 12">
                <a:extLst>
                  <a:ext uri="{FF2B5EF4-FFF2-40B4-BE49-F238E27FC236}">
                    <a16:creationId xmlns:a16="http://schemas.microsoft.com/office/drawing/2014/main" id="{1B2FCE3D-FD1E-49A5-B702-087E6150424C}"/>
                  </a:ext>
                </a:extLst>
              </p:cNvPr>
              <p:cNvSpPr>
                <a:spLocks noChangeArrowheads="1"/>
              </p:cNvSpPr>
              <p:nvPr/>
            </p:nvSpPr>
            <p:spPr bwMode="auto">
              <a:xfrm>
                <a:off x="48" y="2115"/>
                <a:ext cx="96" cy="96"/>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1042" name="Rectangle 13">
                <a:extLst>
                  <a:ext uri="{FF2B5EF4-FFF2-40B4-BE49-F238E27FC236}">
                    <a16:creationId xmlns:a16="http://schemas.microsoft.com/office/drawing/2014/main" id="{2E95B09D-F42F-4593-B0EE-1AE0D4DDAE46}"/>
                  </a:ext>
                </a:extLst>
              </p:cNvPr>
              <p:cNvSpPr>
                <a:spLocks noChangeArrowheads="1"/>
              </p:cNvSpPr>
              <p:nvPr/>
            </p:nvSpPr>
            <p:spPr bwMode="auto">
              <a:xfrm>
                <a:off x="48" y="2259"/>
                <a:ext cx="96" cy="96"/>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1043" name="Rectangle 14">
                <a:extLst>
                  <a:ext uri="{FF2B5EF4-FFF2-40B4-BE49-F238E27FC236}">
                    <a16:creationId xmlns:a16="http://schemas.microsoft.com/office/drawing/2014/main" id="{BA90584D-C21F-46F0-817B-6F8671F30A00}"/>
                  </a:ext>
                </a:extLst>
              </p:cNvPr>
              <p:cNvSpPr>
                <a:spLocks noChangeArrowheads="1"/>
              </p:cNvSpPr>
              <p:nvPr/>
            </p:nvSpPr>
            <p:spPr bwMode="auto">
              <a:xfrm>
                <a:off x="48" y="2403"/>
                <a:ext cx="96" cy="9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1044" name="Rectangle 15">
                <a:extLst>
                  <a:ext uri="{FF2B5EF4-FFF2-40B4-BE49-F238E27FC236}">
                    <a16:creationId xmlns:a16="http://schemas.microsoft.com/office/drawing/2014/main" id="{14EC5104-C154-46CF-8E1F-7DF52B18D483}"/>
                  </a:ext>
                </a:extLst>
              </p:cNvPr>
              <p:cNvSpPr>
                <a:spLocks noChangeArrowheads="1"/>
              </p:cNvSpPr>
              <p:nvPr/>
            </p:nvSpPr>
            <p:spPr bwMode="auto">
              <a:xfrm>
                <a:off x="48" y="2548"/>
                <a:ext cx="96" cy="95"/>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1045" name="Rectangle 16">
                <a:extLst>
                  <a:ext uri="{FF2B5EF4-FFF2-40B4-BE49-F238E27FC236}">
                    <a16:creationId xmlns:a16="http://schemas.microsoft.com/office/drawing/2014/main" id="{9387BE5E-1A53-42F7-A094-728065F94C74}"/>
                  </a:ext>
                </a:extLst>
              </p:cNvPr>
              <p:cNvSpPr>
                <a:spLocks noChangeArrowheads="1"/>
              </p:cNvSpPr>
              <p:nvPr/>
            </p:nvSpPr>
            <p:spPr bwMode="auto">
              <a:xfrm>
                <a:off x="48" y="2692"/>
                <a:ext cx="96" cy="96"/>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1046" name="Rectangle 17">
                <a:extLst>
                  <a:ext uri="{FF2B5EF4-FFF2-40B4-BE49-F238E27FC236}">
                    <a16:creationId xmlns:a16="http://schemas.microsoft.com/office/drawing/2014/main" id="{C07839E0-D1A3-4EA2-A390-4A4213B81E76}"/>
                  </a:ext>
                </a:extLst>
              </p:cNvPr>
              <p:cNvSpPr>
                <a:spLocks noChangeArrowheads="1"/>
              </p:cNvSpPr>
              <p:nvPr/>
            </p:nvSpPr>
            <p:spPr bwMode="auto">
              <a:xfrm>
                <a:off x="48" y="2836"/>
                <a:ext cx="96" cy="9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1047" name="Rectangle 18">
                <a:extLst>
                  <a:ext uri="{FF2B5EF4-FFF2-40B4-BE49-F238E27FC236}">
                    <a16:creationId xmlns:a16="http://schemas.microsoft.com/office/drawing/2014/main" id="{6D192757-3380-4CAE-BD9D-8494A6FC8BD9}"/>
                  </a:ext>
                </a:extLst>
              </p:cNvPr>
              <p:cNvSpPr>
                <a:spLocks noChangeArrowheads="1"/>
              </p:cNvSpPr>
              <p:nvPr/>
            </p:nvSpPr>
            <p:spPr bwMode="auto">
              <a:xfrm>
                <a:off x="48" y="2980"/>
                <a:ext cx="96" cy="96"/>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1048" name="Rectangle 19">
                <a:extLst>
                  <a:ext uri="{FF2B5EF4-FFF2-40B4-BE49-F238E27FC236}">
                    <a16:creationId xmlns:a16="http://schemas.microsoft.com/office/drawing/2014/main" id="{AEC08B7D-54CD-4B01-9DCC-3888D5D98482}"/>
                  </a:ext>
                </a:extLst>
              </p:cNvPr>
              <p:cNvSpPr>
                <a:spLocks noChangeArrowheads="1"/>
              </p:cNvSpPr>
              <p:nvPr/>
            </p:nvSpPr>
            <p:spPr bwMode="auto">
              <a:xfrm>
                <a:off x="48" y="3124"/>
                <a:ext cx="96" cy="9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1049" name="Rectangle 20">
                <a:extLst>
                  <a:ext uri="{FF2B5EF4-FFF2-40B4-BE49-F238E27FC236}">
                    <a16:creationId xmlns:a16="http://schemas.microsoft.com/office/drawing/2014/main" id="{3D519DF1-A9CA-466E-B194-D05A0716CDB3}"/>
                  </a:ext>
                </a:extLst>
              </p:cNvPr>
              <p:cNvSpPr>
                <a:spLocks noChangeArrowheads="1"/>
              </p:cNvSpPr>
              <p:nvPr/>
            </p:nvSpPr>
            <p:spPr bwMode="auto">
              <a:xfrm>
                <a:off x="48" y="3269"/>
                <a:ext cx="96" cy="95"/>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1050" name="Rectangle 21">
                <a:extLst>
                  <a:ext uri="{FF2B5EF4-FFF2-40B4-BE49-F238E27FC236}">
                    <a16:creationId xmlns:a16="http://schemas.microsoft.com/office/drawing/2014/main" id="{A2139D28-1638-41E2-ADB2-3749F08CB11C}"/>
                  </a:ext>
                </a:extLst>
              </p:cNvPr>
              <p:cNvSpPr>
                <a:spLocks noChangeArrowheads="1"/>
              </p:cNvSpPr>
              <p:nvPr/>
            </p:nvSpPr>
            <p:spPr bwMode="auto">
              <a:xfrm>
                <a:off x="48" y="3412"/>
                <a:ext cx="96" cy="9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1051" name="Rectangle 22">
                <a:extLst>
                  <a:ext uri="{FF2B5EF4-FFF2-40B4-BE49-F238E27FC236}">
                    <a16:creationId xmlns:a16="http://schemas.microsoft.com/office/drawing/2014/main" id="{6FC78BE2-C676-464E-8C82-3421A07BD776}"/>
                  </a:ext>
                </a:extLst>
              </p:cNvPr>
              <p:cNvSpPr>
                <a:spLocks noChangeArrowheads="1"/>
              </p:cNvSpPr>
              <p:nvPr/>
            </p:nvSpPr>
            <p:spPr bwMode="auto">
              <a:xfrm>
                <a:off x="48" y="3557"/>
                <a:ext cx="96" cy="96"/>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1052" name="Rectangle 23">
                <a:extLst>
                  <a:ext uri="{FF2B5EF4-FFF2-40B4-BE49-F238E27FC236}">
                    <a16:creationId xmlns:a16="http://schemas.microsoft.com/office/drawing/2014/main" id="{AADF4CE8-4F34-469D-873E-E974022F8B03}"/>
                  </a:ext>
                </a:extLst>
              </p:cNvPr>
              <p:cNvSpPr>
                <a:spLocks noChangeArrowheads="1"/>
              </p:cNvSpPr>
              <p:nvPr/>
            </p:nvSpPr>
            <p:spPr bwMode="auto">
              <a:xfrm>
                <a:off x="48" y="3702"/>
                <a:ext cx="96" cy="95"/>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1053" name="Rectangle 24">
                <a:extLst>
                  <a:ext uri="{FF2B5EF4-FFF2-40B4-BE49-F238E27FC236}">
                    <a16:creationId xmlns:a16="http://schemas.microsoft.com/office/drawing/2014/main" id="{241903CA-34E1-4E5F-B6A0-836443297B7F}"/>
                  </a:ext>
                </a:extLst>
              </p:cNvPr>
              <p:cNvSpPr>
                <a:spLocks noChangeArrowheads="1"/>
              </p:cNvSpPr>
              <p:nvPr/>
            </p:nvSpPr>
            <p:spPr bwMode="auto">
              <a:xfrm>
                <a:off x="48" y="3845"/>
                <a:ext cx="96" cy="9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1054" name="Rectangle 25">
                <a:extLst>
                  <a:ext uri="{FF2B5EF4-FFF2-40B4-BE49-F238E27FC236}">
                    <a16:creationId xmlns:a16="http://schemas.microsoft.com/office/drawing/2014/main" id="{6FAB04EB-7C0C-47BE-B94F-450A70E1D4ED}"/>
                  </a:ext>
                </a:extLst>
              </p:cNvPr>
              <p:cNvSpPr>
                <a:spLocks noChangeArrowheads="1"/>
              </p:cNvSpPr>
              <p:nvPr/>
            </p:nvSpPr>
            <p:spPr bwMode="auto">
              <a:xfrm>
                <a:off x="48" y="3990"/>
                <a:ext cx="96" cy="96"/>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1055" name="Rectangle 26">
                <a:extLst>
                  <a:ext uri="{FF2B5EF4-FFF2-40B4-BE49-F238E27FC236}">
                    <a16:creationId xmlns:a16="http://schemas.microsoft.com/office/drawing/2014/main" id="{CFC87690-8203-4A02-8002-1B6FBD2AA360}"/>
                  </a:ext>
                </a:extLst>
              </p:cNvPr>
              <p:cNvSpPr>
                <a:spLocks noChangeArrowheads="1"/>
              </p:cNvSpPr>
              <p:nvPr/>
            </p:nvSpPr>
            <p:spPr bwMode="auto">
              <a:xfrm>
                <a:off x="48" y="4133"/>
                <a:ext cx="96" cy="9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1056" name="Rectangle 27">
                <a:extLst>
                  <a:ext uri="{FF2B5EF4-FFF2-40B4-BE49-F238E27FC236}">
                    <a16:creationId xmlns:a16="http://schemas.microsoft.com/office/drawing/2014/main" id="{56A59803-8C34-49A2-939F-CD0886515AF4}"/>
                  </a:ext>
                </a:extLst>
              </p:cNvPr>
              <p:cNvSpPr>
                <a:spLocks noChangeArrowheads="1"/>
              </p:cNvSpPr>
              <p:nvPr/>
            </p:nvSpPr>
            <p:spPr bwMode="auto">
              <a:xfrm>
                <a:off x="48" y="102"/>
                <a:ext cx="96" cy="96"/>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1057" name="Rectangle 28">
                <a:extLst>
                  <a:ext uri="{FF2B5EF4-FFF2-40B4-BE49-F238E27FC236}">
                    <a16:creationId xmlns:a16="http://schemas.microsoft.com/office/drawing/2014/main" id="{9CD0E0CF-1B30-457A-A171-1A51B443BEC2}"/>
                  </a:ext>
                </a:extLst>
              </p:cNvPr>
              <p:cNvSpPr>
                <a:spLocks noChangeArrowheads="1"/>
              </p:cNvSpPr>
              <p:nvPr/>
            </p:nvSpPr>
            <p:spPr bwMode="auto">
              <a:xfrm>
                <a:off x="48" y="246"/>
                <a:ext cx="96" cy="96"/>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1058" name="Rectangle 29">
                <a:extLst>
                  <a:ext uri="{FF2B5EF4-FFF2-40B4-BE49-F238E27FC236}">
                    <a16:creationId xmlns:a16="http://schemas.microsoft.com/office/drawing/2014/main" id="{75F8E71D-167A-4CE0-83AB-FF4B2B7A8727}"/>
                  </a:ext>
                </a:extLst>
              </p:cNvPr>
              <p:cNvSpPr>
                <a:spLocks noChangeArrowheads="1"/>
              </p:cNvSpPr>
              <p:nvPr/>
            </p:nvSpPr>
            <p:spPr bwMode="auto">
              <a:xfrm>
                <a:off x="48" y="391"/>
                <a:ext cx="96" cy="96"/>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1059" name="Rectangle 30">
                <a:extLst>
                  <a:ext uri="{FF2B5EF4-FFF2-40B4-BE49-F238E27FC236}">
                    <a16:creationId xmlns:a16="http://schemas.microsoft.com/office/drawing/2014/main" id="{72A1EF4F-5A8D-4F21-AE34-4C9F95D10D82}"/>
                  </a:ext>
                </a:extLst>
              </p:cNvPr>
              <p:cNvSpPr>
                <a:spLocks noChangeArrowheads="1"/>
              </p:cNvSpPr>
              <p:nvPr/>
            </p:nvSpPr>
            <p:spPr bwMode="auto">
              <a:xfrm>
                <a:off x="48" y="535"/>
                <a:ext cx="96" cy="95"/>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1060" name="Rectangle 31">
                <a:extLst>
                  <a:ext uri="{FF2B5EF4-FFF2-40B4-BE49-F238E27FC236}">
                    <a16:creationId xmlns:a16="http://schemas.microsoft.com/office/drawing/2014/main" id="{2C56A3FE-4091-4660-A61F-958FE4453908}"/>
                  </a:ext>
                </a:extLst>
              </p:cNvPr>
              <p:cNvSpPr>
                <a:spLocks noChangeArrowheads="1"/>
              </p:cNvSpPr>
              <p:nvPr/>
            </p:nvSpPr>
            <p:spPr bwMode="auto">
              <a:xfrm>
                <a:off x="48" y="679"/>
                <a:ext cx="96" cy="96"/>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1061" name="Rectangle 32">
                <a:extLst>
                  <a:ext uri="{FF2B5EF4-FFF2-40B4-BE49-F238E27FC236}">
                    <a16:creationId xmlns:a16="http://schemas.microsoft.com/office/drawing/2014/main" id="{AA3EFF7C-9781-493C-9E3A-24E1D7F5335E}"/>
                  </a:ext>
                </a:extLst>
              </p:cNvPr>
              <p:cNvSpPr>
                <a:spLocks noChangeArrowheads="1"/>
              </p:cNvSpPr>
              <p:nvPr/>
            </p:nvSpPr>
            <p:spPr bwMode="auto">
              <a:xfrm>
                <a:off x="48" y="823"/>
                <a:ext cx="96" cy="97"/>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sp>
            <p:nvSpPr>
              <p:cNvPr id="1062" name="Rectangle 33">
                <a:extLst>
                  <a:ext uri="{FF2B5EF4-FFF2-40B4-BE49-F238E27FC236}">
                    <a16:creationId xmlns:a16="http://schemas.microsoft.com/office/drawing/2014/main" id="{6DF51938-5E61-4A7A-9CA7-6B507B213D20}"/>
                  </a:ext>
                </a:extLst>
              </p:cNvPr>
              <p:cNvSpPr>
                <a:spLocks noChangeArrowheads="1"/>
              </p:cNvSpPr>
              <p:nvPr/>
            </p:nvSpPr>
            <p:spPr bwMode="auto">
              <a:xfrm>
                <a:off x="48" y="968"/>
                <a:ext cx="96" cy="95"/>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latin typeface="Calibri" panose="020F0502020204030204" pitchFamily="34" charset="0"/>
                </a:endParaRPr>
              </a:p>
            </p:txBody>
          </p:sp>
        </p:grpSp>
      </p:grpSp>
      <p:sp>
        <p:nvSpPr>
          <p:cNvPr id="1027" name="Rectangle 34">
            <a:extLst>
              <a:ext uri="{FF2B5EF4-FFF2-40B4-BE49-F238E27FC236}">
                <a16:creationId xmlns:a16="http://schemas.microsoft.com/office/drawing/2014/main" id="{805EA11C-12AC-42CE-A8E7-C4B22F8C4D29}"/>
              </a:ext>
            </a:extLst>
          </p:cNvPr>
          <p:cNvSpPr>
            <a:spLocks noGrp="1" noChangeArrowheads="1"/>
          </p:cNvSpPr>
          <p:nvPr>
            <p:ph type="title"/>
          </p:nvPr>
        </p:nvSpPr>
        <p:spPr bwMode="auto">
          <a:xfrm>
            <a:off x="11430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20515" name="Rectangle 35">
            <a:extLst>
              <a:ext uri="{FF2B5EF4-FFF2-40B4-BE49-F238E27FC236}">
                <a16:creationId xmlns:a16="http://schemas.microsoft.com/office/drawing/2014/main" id="{0FD03B02-C803-4A23-B159-BFB25C461B6D}"/>
              </a:ext>
            </a:extLst>
          </p:cNvPr>
          <p:cNvSpPr>
            <a:spLocks noGrp="1" noChangeArrowheads="1"/>
          </p:cNvSpPr>
          <p:nvPr>
            <p:ph type="dt" sz="half" idx="2"/>
          </p:nvPr>
        </p:nvSpPr>
        <p:spPr bwMode="auto">
          <a:xfrm>
            <a:off x="11430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eaLnBrk="1" hangingPunct="1">
              <a:defRPr sz="1400" dirty="0">
                <a:latin typeface="Calibri" panose="020F0502020204030204" pitchFamily="34" charset="0"/>
              </a:defRPr>
            </a:lvl1pPr>
          </a:lstStyle>
          <a:p>
            <a:pPr>
              <a:defRPr/>
            </a:pPr>
            <a:endParaRPr lang="en-US"/>
          </a:p>
        </p:txBody>
      </p:sp>
      <p:sp>
        <p:nvSpPr>
          <p:cNvPr id="20516" name="Rectangle 36">
            <a:extLst>
              <a:ext uri="{FF2B5EF4-FFF2-40B4-BE49-F238E27FC236}">
                <a16:creationId xmlns:a16="http://schemas.microsoft.com/office/drawing/2014/main" id="{E35DB8F9-16CC-4F3F-960F-4FF55CC314FA}"/>
              </a:ext>
            </a:extLst>
          </p:cNvPr>
          <p:cNvSpPr>
            <a:spLocks noGrp="1" noChangeArrowheads="1"/>
          </p:cNvSpPr>
          <p:nvPr>
            <p:ph type="ftr" sz="quarter" idx="3"/>
          </p:nvPr>
        </p:nvSpPr>
        <p:spPr bwMode="auto">
          <a:xfrm>
            <a:off x="35814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eaLnBrk="1" hangingPunct="1">
              <a:defRPr sz="1400" dirty="0">
                <a:latin typeface="Calibri" panose="020F0502020204030204" pitchFamily="34" charset="0"/>
              </a:defRPr>
            </a:lvl1pPr>
          </a:lstStyle>
          <a:p>
            <a:pPr>
              <a:defRPr/>
            </a:pPr>
            <a:endParaRPr lang="en-US"/>
          </a:p>
        </p:txBody>
      </p:sp>
      <p:sp>
        <p:nvSpPr>
          <p:cNvPr id="20517" name="Rectangle 37">
            <a:extLst>
              <a:ext uri="{FF2B5EF4-FFF2-40B4-BE49-F238E27FC236}">
                <a16:creationId xmlns:a16="http://schemas.microsoft.com/office/drawing/2014/main" id="{DAAE55E8-4EE4-4C66-88DD-357736D16351}"/>
              </a:ext>
            </a:extLst>
          </p:cNvPr>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eaLnBrk="1" hangingPunct="1">
              <a:defRPr sz="1400" smtClean="0">
                <a:latin typeface="Calibri" panose="020F0502020204030204" pitchFamily="34" charset="0"/>
              </a:defRPr>
            </a:lvl1pPr>
          </a:lstStyle>
          <a:p>
            <a:pPr>
              <a:defRPr/>
            </a:pPr>
            <a:fld id="{88559EB5-A218-412C-BE6F-9D6969605A15}" type="slidenum">
              <a:rPr lang="en-US" altLang="en-US"/>
              <a:pPr>
                <a:defRPr/>
              </a:pPr>
              <a:t>‹#›</a:t>
            </a:fld>
            <a:endParaRPr lang="en-US" altLang="en-US" dirty="0"/>
          </a:p>
        </p:txBody>
      </p:sp>
      <p:sp>
        <p:nvSpPr>
          <p:cNvPr id="20518" name="Rectangle 38">
            <a:extLst>
              <a:ext uri="{FF2B5EF4-FFF2-40B4-BE49-F238E27FC236}">
                <a16:creationId xmlns:a16="http://schemas.microsoft.com/office/drawing/2014/main" id="{87E82D4E-15A0-4428-BEFA-AC26FD66F644}"/>
              </a:ext>
            </a:extLst>
          </p:cNvPr>
          <p:cNvSpPr>
            <a:spLocks noGrp="1" noChangeArrowheads="1"/>
          </p:cNvSpPr>
          <p:nvPr>
            <p:ph type="body" idx="1"/>
          </p:nvPr>
        </p:nvSpPr>
        <p:spPr bwMode="auto">
          <a:xfrm>
            <a:off x="1169988" y="1946275"/>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dk2" tx1="lt1" bg2="dk1" tx2="lt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 id="2147483819" r:id="rId12"/>
  </p:sldLayoutIdLst>
  <p:txStyles>
    <p:titleStyle>
      <a:lvl1pPr algn="l" rtl="0" eaLnBrk="0" fontAlgn="base" hangingPunct="0">
        <a:spcBef>
          <a:spcPct val="0"/>
        </a:spcBef>
        <a:spcAft>
          <a:spcPct val="0"/>
        </a:spcAft>
        <a:defRPr sz="44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400">
          <a:solidFill>
            <a:schemeClr val="tx2"/>
          </a:solidFill>
          <a:latin typeface="Calibri" panose="020F0502020204030204" pitchFamily="34" charset="0"/>
        </a:defRPr>
      </a:lvl2pPr>
      <a:lvl3pPr algn="l" rtl="0" eaLnBrk="0" fontAlgn="base" hangingPunct="0">
        <a:spcBef>
          <a:spcPct val="0"/>
        </a:spcBef>
        <a:spcAft>
          <a:spcPct val="0"/>
        </a:spcAft>
        <a:defRPr sz="4400">
          <a:solidFill>
            <a:schemeClr val="tx2"/>
          </a:solidFill>
          <a:latin typeface="Calibri" panose="020F0502020204030204" pitchFamily="34" charset="0"/>
        </a:defRPr>
      </a:lvl3pPr>
      <a:lvl4pPr algn="l" rtl="0" eaLnBrk="0" fontAlgn="base" hangingPunct="0">
        <a:spcBef>
          <a:spcPct val="0"/>
        </a:spcBef>
        <a:spcAft>
          <a:spcPct val="0"/>
        </a:spcAft>
        <a:defRPr sz="4400">
          <a:solidFill>
            <a:schemeClr val="tx2"/>
          </a:solidFill>
          <a:latin typeface="Calibri" panose="020F0502020204030204" pitchFamily="34" charset="0"/>
        </a:defRPr>
      </a:lvl4pPr>
      <a:lvl5pPr algn="l" rtl="0" eaLnBrk="0" fontAlgn="base" hangingPunct="0">
        <a:spcBef>
          <a:spcPct val="0"/>
        </a:spcBef>
        <a:spcAft>
          <a:spcPct val="0"/>
        </a:spcAft>
        <a:defRPr sz="4400">
          <a:solidFill>
            <a:schemeClr val="tx2"/>
          </a:solidFill>
          <a:latin typeface="Calibri" panose="020F0502020204030204" pitchFamily="34"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outerShdw blurRad="38100" dist="38100" dir="2700000" algn="tl">
              <a:srgbClr val="000000"/>
            </a:outerShdw>
          </a:effectLst>
          <a:latin typeface="Calibri" panose="020F0502020204030204" pitchFamily="34" charset="0"/>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outerShdw blurRad="38100" dist="38100" dir="2700000" algn="tl">
              <a:srgbClr val="000000"/>
            </a:outerShdw>
          </a:effectLst>
          <a:latin typeface="Calibri" panose="020F0502020204030204" pitchFamily="34" charset="0"/>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outerShdw blurRad="38100" dist="38100" dir="2700000" algn="tl">
              <a:srgbClr val="000000"/>
            </a:outerShdw>
          </a:effectLst>
          <a:latin typeface="Calibri" panose="020F0502020204030204" pitchFamily="34" charset="0"/>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grpSp>
        <p:nvGrpSpPr>
          <p:cNvPr id="2050" name="Group 2">
            <a:extLst>
              <a:ext uri="{FF2B5EF4-FFF2-40B4-BE49-F238E27FC236}">
                <a16:creationId xmlns:a16="http://schemas.microsoft.com/office/drawing/2014/main" id="{DEF496A0-72D1-4148-AF46-D561D4A28612}"/>
              </a:ext>
            </a:extLst>
          </p:cNvPr>
          <p:cNvGrpSpPr>
            <a:grpSpLocks/>
          </p:cNvGrpSpPr>
          <p:nvPr/>
        </p:nvGrpSpPr>
        <p:grpSpPr bwMode="auto">
          <a:xfrm>
            <a:off x="0" y="0"/>
            <a:ext cx="1085850" cy="6854825"/>
            <a:chOff x="0" y="0"/>
            <a:chExt cx="684" cy="4318"/>
          </a:xfrm>
        </p:grpSpPr>
        <p:sp>
          <p:nvSpPr>
            <p:cNvPr id="14339" name="Rectangle 3">
              <a:extLst>
                <a:ext uri="{FF2B5EF4-FFF2-40B4-BE49-F238E27FC236}">
                  <a16:creationId xmlns:a16="http://schemas.microsoft.com/office/drawing/2014/main" id="{83F6BCCE-818B-4452-8096-3D90BB8B97D2}"/>
                </a:ext>
              </a:extLst>
            </p:cNvPr>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eaLnBrk="1" hangingPunct="1">
                <a:defRPr/>
              </a:pPr>
              <a:endParaRPr lang="en-US" dirty="0">
                <a:latin typeface="Calibri" panose="020F0502020204030204" pitchFamily="34" charset="0"/>
                <a:cs typeface="Calibri" panose="020F0502020204030204" pitchFamily="34" charset="0"/>
              </a:endParaRPr>
            </a:p>
          </p:txBody>
        </p:sp>
        <p:grpSp>
          <p:nvGrpSpPr>
            <p:cNvPr id="2057" name="Group 4">
              <a:extLst>
                <a:ext uri="{FF2B5EF4-FFF2-40B4-BE49-F238E27FC236}">
                  <a16:creationId xmlns:a16="http://schemas.microsoft.com/office/drawing/2014/main" id="{0B6AD170-D1DD-499E-87C8-8F98063FD1DD}"/>
                </a:ext>
              </a:extLst>
            </p:cNvPr>
            <p:cNvGrpSpPr>
              <a:grpSpLocks/>
            </p:cNvGrpSpPr>
            <p:nvPr/>
          </p:nvGrpSpPr>
          <p:grpSpPr bwMode="auto">
            <a:xfrm>
              <a:off x="48" y="102"/>
              <a:ext cx="96" cy="4128"/>
              <a:chOff x="48" y="102"/>
              <a:chExt cx="96" cy="4128"/>
            </a:xfrm>
          </p:grpSpPr>
          <p:sp>
            <p:nvSpPr>
              <p:cNvPr id="1034" name="Rectangle 5">
                <a:extLst>
                  <a:ext uri="{FF2B5EF4-FFF2-40B4-BE49-F238E27FC236}">
                    <a16:creationId xmlns:a16="http://schemas.microsoft.com/office/drawing/2014/main" id="{CE61AE75-46B4-47EA-8550-C4EB83FA470B}"/>
                  </a:ext>
                </a:extLst>
              </p:cNvPr>
              <p:cNvSpPr>
                <a:spLocks noChangeArrowheads="1"/>
              </p:cNvSpPr>
              <p:nvPr/>
            </p:nvSpPr>
            <p:spPr bwMode="auto">
              <a:xfrm>
                <a:off x="48" y="1105"/>
                <a:ext cx="96" cy="97"/>
              </a:xfrm>
              <a:prstGeom prst="rect">
                <a:avLst/>
              </a:prstGeom>
              <a:solidFill>
                <a:schemeClr val="bg1">
                  <a:alpha val="50195"/>
                </a:schemeClr>
              </a:solidFill>
              <a:ln>
                <a:noFill/>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cs typeface="Calibri" panose="020F0502020204030204" pitchFamily="34" charset="0"/>
                </a:endParaRPr>
              </a:p>
            </p:txBody>
          </p:sp>
          <p:sp>
            <p:nvSpPr>
              <p:cNvPr id="1035" name="Rectangle 6">
                <a:extLst>
                  <a:ext uri="{FF2B5EF4-FFF2-40B4-BE49-F238E27FC236}">
                    <a16:creationId xmlns:a16="http://schemas.microsoft.com/office/drawing/2014/main" id="{8769F5C0-4BA5-4134-9EAC-5A92C8D6AFE1}"/>
                  </a:ext>
                </a:extLst>
              </p:cNvPr>
              <p:cNvSpPr>
                <a:spLocks noChangeArrowheads="1"/>
              </p:cNvSpPr>
              <p:nvPr/>
            </p:nvSpPr>
            <p:spPr bwMode="auto">
              <a:xfrm>
                <a:off x="48" y="1250"/>
                <a:ext cx="96" cy="96"/>
              </a:xfrm>
              <a:prstGeom prst="rect">
                <a:avLst/>
              </a:prstGeom>
              <a:solidFill>
                <a:schemeClr val="bg1">
                  <a:alpha val="50195"/>
                </a:schemeClr>
              </a:solidFill>
              <a:ln>
                <a:noFill/>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cs typeface="Calibri" panose="020F0502020204030204" pitchFamily="34" charset="0"/>
                </a:endParaRPr>
              </a:p>
            </p:txBody>
          </p:sp>
          <p:sp>
            <p:nvSpPr>
              <p:cNvPr id="1036" name="Rectangle 7">
                <a:extLst>
                  <a:ext uri="{FF2B5EF4-FFF2-40B4-BE49-F238E27FC236}">
                    <a16:creationId xmlns:a16="http://schemas.microsoft.com/office/drawing/2014/main" id="{3397540F-6F27-4334-8198-D52B6B52B2B4}"/>
                  </a:ext>
                </a:extLst>
              </p:cNvPr>
              <p:cNvSpPr>
                <a:spLocks noChangeArrowheads="1"/>
              </p:cNvSpPr>
              <p:nvPr/>
            </p:nvSpPr>
            <p:spPr bwMode="auto">
              <a:xfrm>
                <a:off x="48" y="1393"/>
                <a:ext cx="96" cy="97"/>
              </a:xfrm>
              <a:prstGeom prst="rect">
                <a:avLst/>
              </a:prstGeom>
              <a:solidFill>
                <a:schemeClr val="bg1">
                  <a:alpha val="50195"/>
                </a:schemeClr>
              </a:solidFill>
              <a:ln>
                <a:noFill/>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cs typeface="Calibri" panose="020F0502020204030204" pitchFamily="34" charset="0"/>
                </a:endParaRPr>
              </a:p>
            </p:txBody>
          </p:sp>
          <p:sp>
            <p:nvSpPr>
              <p:cNvPr id="1037" name="Rectangle 8">
                <a:extLst>
                  <a:ext uri="{FF2B5EF4-FFF2-40B4-BE49-F238E27FC236}">
                    <a16:creationId xmlns:a16="http://schemas.microsoft.com/office/drawing/2014/main" id="{CB2BFE32-122F-4737-A09A-2DEF816D993A}"/>
                  </a:ext>
                </a:extLst>
              </p:cNvPr>
              <p:cNvSpPr>
                <a:spLocks noChangeArrowheads="1"/>
              </p:cNvSpPr>
              <p:nvPr/>
            </p:nvSpPr>
            <p:spPr bwMode="auto">
              <a:xfrm>
                <a:off x="48" y="1538"/>
                <a:ext cx="96" cy="96"/>
              </a:xfrm>
              <a:prstGeom prst="rect">
                <a:avLst/>
              </a:prstGeom>
              <a:solidFill>
                <a:schemeClr val="bg1">
                  <a:alpha val="50195"/>
                </a:schemeClr>
              </a:solidFill>
              <a:ln>
                <a:noFill/>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cs typeface="Calibri" panose="020F0502020204030204" pitchFamily="34" charset="0"/>
                </a:endParaRPr>
              </a:p>
            </p:txBody>
          </p:sp>
          <p:sp>
            <p:nvSpPr>
              <p:cNvPr id="1038" name="Rectangle 9">
                <a:extLst>
                  <a:ext uri="{FF2B5EF4-FFF2-40B4-BE49-F238E27FC236}">
                    <a16:creationId xmlns:a16="http://schemas.microsoft.com/office/drawing/2014/main" id="{BC481590-5E85-4C34-8E00-C4CA3770D4F1}"/>
                  </a:ext>
                </a:extLst>
              </p:cNvPr>
              <p:cNvSpPr>
                <a:spLocks noChangeArrowheads="1"/>
              </p:cNvSpPr>
              <p:nvPr/>
            </p:nvSpPr>
            <p:spPr bwMode="auto">
              <a:xfrm>
                <a:off x="48" y="1683"/>
                <a:ext cx="96" cy="95"/>
              </a:xfrm>
              <a:prstGeom prst="rect">
                <a:avLst/>
              </a:prstGeom>
              <a:solidFill>
                <a:schemeClr val="bg1">
                  <a:alpha val="50195"/>
                </a:schemeClr>
              </a:solidFill>
              <a:ln>
                <a:noFill/>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cs typeface="Calibri" panose="020F0502020204030204" pitchFamily="34" charset="0"/>
                </a:endParaRPr>
              </a:p>
            </p:txBody>
          </p:sp>
          <p:sp>
            <p:nvSpPr>
              <p:cNvPr id="1039" name="Rectangle 10">
                <a:extLst>
                  <a:ext uri="{FF2B5EF4-FFF2-40B4-BE49-F238E27FC236}">
                    <a16:creationId xmlns:a16="http://schemas.microsoft.com/office/drawing/2014/main" id="{ACFFA7D2-CB22-4D42-AD8F-E0870038FC91}"/>
                  </a:ext>
                </a:extLst>
              </p:cNvPr>
              <p:cNvSpPr>
                <a:spLocks noChangeArrowheads="1"/>
              </p:cNvSpPr>
              <p:nvPr/>
            </p:nvSpPr>
            <p:spPr bwMode="auto">
              <a:xfrm>
                <a:off x="48" y="1826"/>
                <a:ext cx="96" cy="97"/>
              </a:xfrm>
              <a:prstGeom prst="rect">
                <a:avLst/>
              </a:prstGeom>
              <a:solidFill>
                <a:schemeClr val="bg1">
                  <a:alpha val="50195"/>
                </a:schemeClr>
              </a:solidFill>
              <a:ln>
                <a:noFill/>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cs typeface="Calibri" panose="020F0502020204030204" pitchFamily="34" charset="0"/>
                </a:endParaRPr>
              </a:p>
            </p:txBody>
          </p:sp>
          <p:sp>
            <p:nvSpPr>
              <p:cNvPr id="1040" name="Rectangle 11">
                <a:extLst>
                  <a:ext uri="{FF2B5EF4-FFF2-40B4-BE49-F238E27FC236}">
                    <a16:creationId xmlns:a16="http://schemas.microsoft.com/office/drawing/2014/main" id="{EFA11B97-C441-44F5-8A94-6FCD86FE314F}"/>
                  </a:ext>
                </a:extLst>
              </p:cNvPr>
              <p:cNvSpPr>
                <a:spLocks noChangeArrowheads="1"/>
              </p:cNvSpPr>
              <p:nvPr/>
            </p:nvSpPr>
            <p:spPr bwMode="auto">
              <a:xfrm>
                <a:off x="48" y="1971"/>
                <a:ext cx="96" cy="96"/>
              </a:xfrm>
              <a:prstGeom prst="rect">
                <a:avLst/>
              </a:prstGeom>
              <a:solidFill>
                <a:schemeClr val="bg1">
                  <a:alpha val="50195"/>
                </a:schemeClr>
              </a:solidFill>
              <a:ln>
                <a:noFill/>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cs typeface="Calibri" panose="020F0502020204030204" pitchFamily="34" charset="0"/>
                </a:endParaRPr>
              </a:p>
            </p:txBody>
          </p:sp>
          <p:sp>
            <p:nvSpPr>
              <p:cNvPr id="1041" name="Rectangle 12">
                <a:extLst>
                  <a:ext uri="{FF2B5EF4-FFF2-40B4-BE49-F238E27FC236}">
                    <a16:creationId xmlns:a16="http://schemas.microsoft.com/office/drawing/2014/main" id="{69CAAB7C-F118-49FA-A334-A5FA529BCBDF}"/>
                  </a:ext>
                </a:extLst>
              </p:cNvPr>
              <p:cNvSpPr>
                <a:spLocks noChangeArrowheads="1"/>
              </p:cNvSpPr>
              <p:nvPr/>
            </p:nvSpPr>
            <p:spPr bwMode="auto">
              <a:xfrm>
                <a:off x="48" y="2115"/>
                <a:ext cx="96" cy="96"/>
              </a:xfrm>
              <a:prstGeom prst="rect">
                <a:avLst/>
              </a:prstGeom>
              <a:solidFill>
                <a:schemeClr val="bg1">
                  <a:alpha val="50195"/>
                </a:schemeClr>
              </a:solidFill>
              <a:ln>
                <a:noFill/>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cs typeface="Calibri" panose="020F0502020204030204" pitchFamily="34" charset="0"/>
                </a:endParaRPr>
              </a:p>
            </p:txBody>
          </p:sp>
          <p:sp>
            <p:nvSpPr>
              <p:cNvPr id="1042" name="Rectangle 13">
                <a:extLst>
                  <a:ext uri="{FF2B5EF4-FFF2-40B4-BE49-F238E27FC236}">
                    <a16:creationId xmlns:a16="http://schemas.microsoft.com/office/drawing/2014/main" id="{85B1A5AB-FB5C-4ADA-A752-CCAFF6EC9E91}"/>
                  </a:ext>
                </a:extLst>
              </p:cNvPr>
              <p:cNvSpPr>
                <a:spLocks noChangeArrowheads="1"/>
              </p:cNvSpPr>
              <p:nvPr/>
            </p:nvSpPr>
            <p:spPr bwMode="auto">
              <a:xfrm>
                <a:off x="48" y="2259"/>
                <a:ext cx="96" cy="96"/>
              </a:xfrm>
              <a:prstGeom prst="rect">
                <a:avLst/>
              </a:prstGeom>
              <a:solidFill>
                <a:schemeClr val="bg1">
                  <a:alpha val="50195"/>
                </a:schemeClr>
              </a:solidFill>
              <a:ln>
                <a:noFill/>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cs typeface="Calibri" panose="020F0502020204030204" pitchFamily="34" charset="0"/>
                </a:endParaRPr>
              </a:p>
            </p:txBody>
          </p:sp>
          <p:sp>
            <p:nvSpPr>
              <p:cNvPr id="1043" name="Rectangle 14">
                <a:extLst>
                  <a:ext uri="{FF2B5EF4-FFF2-40B4-BE49-F238E27FC236}">
                    <a16:creationId xmlns:a16="http://schemas.microsoft.com/office/drawing/2014/main" id="{E4C6CC85-C448-48A9-BA94-609A4F061CBF}"/>
                  </a:ext>
                </a:extLst>
              </p:cNvPr>
              <p:cNvSpPr>
                <a:spLocks noChangeArrowheads="1"/>
              </p:cNvSpPr>
              <p:nvPr/>
            </p:nvSpPr>
            <p:spPr bwMode="auto">
              <a:xfrm>
                <a:off x="48" y="2403"/>
                <a:ext cx="96" cy="97"/>
              </a:xfrm>
              <a:prstGeom prst="rect">
                <a:avLst/>
              </a:prstGeom>
              <a:solidFill>
                <a:schemeClr val="bg1">
                  <a:alpha val="50195"/>
                </a:schemeClr>
              </a:solidFill>
              <a:ln>
                <a:noFill/>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cs typeface="Calibri" panose="020F0502020204030204" pitchFamily="34" charset="0"/>
                </a:endParaRPr>
              </a:p>
            </p:txBody>
          </p:sp>
          <p:sp>
            <p:nvSpPr>
              <p:cNvPr id="1044" name="Rectangle 15">
                <a:extLst>
                  <a:ext uri="{FF2B5EF4-FFF2-40B4-BE49-F238E27FC236}">
                    <a16:creationId xmlns:a16="http://schemas.microsoft.com/office/drawing/2014/main" id="{2798F08B-02F6-4CA2-B8A3-0AB360EDAA56}"/>
                  </a:ext>
                </a:extLst>
              </p:cNvPr>
              <p:cNvSpPr>
                <a:spLocks noChangeArrowheads="1"/>
              </p:cNvSpPr>
              <p:nvPr/>
            </p:nvSpPr>
            <p:spPr bwMode="auto">
              <a:xfrm>
                <a:off x="48" y="2548"/>
                <a:ext cx="96" cy="95"/>
              </a:xfrm>
              <a:prstGeom prst="rect">
                <a:avLst/>
              </a:prstGeom>
              <a:solidFill>
                <a:schemeClr val="bg1">
                  <a:alpha val="50195"/>
                </a:schemeClr>
              </a:solidFill>
              <a:ln>
                <a:noFill/>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cs typeface="Calibri" panose="020F0502020204030204" pitchFamily="34" charset="0"/>
                </a:endParaRPr>
              </a:p>
            </p:txBody>
          </p:sp>
          <p:sp>
            <p:nvSpPr>
              <p:cNvPr id="1045" name="Rectangle 16">
                <a:extLst>
                  <a:ext uri="{FF2B5EF4-FFF2-40B4-BE49-F238E27FC236}">
                    <a16:creationId xmlns:a16="http://schemas.microsoft.com/office/drawing/2014/main" id="{BBBF3944-3C2C-47D6-8928-9CFEDC7D16B6}"/>
                  </a:ext>
                </a:extLst>
              </p:cNvPr>
              <p:cNvSpPr>
                <a:spLocks noChangeArrowheads="1"/>
              </p:cNvSpPr>
              <p:nvPr/>
            </p:nvSpPr>
            <p:spPr bwMode="auto">
              <a:xfrm>
                <a:off x="48" y="2692"/>
                <a:ext cx="96" cy="96"/>
              </a:xfrm>
              <a:prstGeom prst="rect">
                <a:avLst/>
              </a:prstGeom>
              <a:solidFill>
                <a:schemeClr val="bg1">
                  <a:alpha val="50195"/>
                </a:schemeClr>
              </a:solidFill>
              <a:ln>
                <a:noFill/>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cs typeface="Calibri" panose="020F0502020204030204" pitchFamily="34" charset="0"/>
                </a:endParaRPr>
              </a:p>
            </p:txBody>
          </p:sp>
          <p:sp>
            <p:nvSpPr>
              <p:cNvPr id="1046" name="Rectangle 17">
                <a:extLst>
                  <a:ext uri="{FF2B5EF4-FFF2-40B4-BE49-F238E27FC236}">
                    <a16:creationId xmlns:a16="http://schemas.microsoft.com/office/drawing/2014/main" id="{C53CA6D7-5CEB-4D99-A80D-0F9AEE2FAAE1}"/>
                  </a:ext>
                </a:extLst>
              </p:cNvPr>
              <p:cNvSpPr>
                <a:spLocks noChangeArrowheads="1"/>
              </p:cNvSpPr>
              <p:nvPr/>
            </p:nvSpPr>
            <p:spPr bwMode="auto">
              <a:xfrm>
                <a:off x="48" y="2836"/>
                <a:ext cx="96" cy="97"/>
              </a:xfrm>
              <a:prstGeom prst="rect">
                <a:avLst/>
              </a:prstGeom>
              <a:solidFill>
                <a:schemeClr val="bg1">
                  <a:alpha val="50195"/>
                </a:schemeClr>
              </a:solidFill>
              <a:ln>
                <a:noFill/>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cs typeface="Calibri" panose="020F0502020204030204" pitchFamily="34" charset="0"/>
                </a:endParaRPr>
              </a:p>
            </p:txBody>
          </p:sp>
          <p:sp>
            <p:nvSpPr>
              <p:cNvPr id="1047" name="Rectangle 18">
                <a:extLst>
                  <a:ext uri="{FF2B5EF4-FFF2-40B4-BE49-F238E27FC236}">
                    <a16:creationId xmlns:a16="http://schemas.microsoft.com/office/drawing/2014/main" id="{5BE6B3DC-4C18-4008-B31D-D44E7D37511C}"/>
                  </a:ext>
                </a:extLst>
              </p:cNvPr>
              <p:cNvSpPr>
                <a:spLocks noChangeArrowheads="1"/>
              </p:cNvSpPr>
              <p:nvPr/>
            </p:nvSpPr>
            <p:spPr bwMode="auto">
              <a:xfrm>
                <a:off x="48" y="2980"/>
                <a:ext cx="96" cy="96"/>
              </a:xfrm>
              <a:prstGeom prst="rect">
                <a:avLst/>
              </a:prstGeom>
              <a:solidFill>
                <a:schemeClr val="bg1">
                  <a:alpha val="50195"/>
                </a:schemeClr>
              </a:solidFill>
              <a:ln>
                <a:noFill/>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cs typeface="Calibri" panose="020F0502020204030204" pitchFamily="34" charset="0"/>
                </a:endParaRPr>
              </a:p>
            </p:txBody>
          </p:sp>
          <p:sp>
            <p:nvSpPr>
              <p:cNvPr id="1048" name="Rectangle 19">
                <a:extLst>
                  <a:ext uri="{FF2B5EF4-FFF2-40B4-BE49-F238E27FC236}">
                    <a16:creationId xmlns:a16="http://schemas.microsoft.com/office/drawing/2014/main" id="{9A183071-F2D3-4376-B82F-E2A2374DD072}"/>
                  </a:ext>
                </a:extLst>
              </p:cNvPr>
              <p:cNvSpPr>
                <a:spLocks noChangeArrowheads="1"/>
              </p:cNvSpPr>
              <p:nvPr/>
            </p:nvSpPr>
            <p:spPr bwMode="auto">
              <a:xfrm>
                <a:off x="48" y="3124"/>
                <a:ext cx="96" cy="97"/>
              </a:xfrm>
              <a:prstGeom prst="rect">
                <a:avLst/>
              </a:prstGeom>
              <a:solidFill>
                <a:schemeClr val="bg1">
                  <a:alpha val="50195"/>
                </a:schemeClr>
              </a:solidFill>
              <a:ln>
                <a:noFill/>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cs typeface="Calibri" panose="020F0502020204030204" pitchFamily="34" charset="0"/>
                </a:endParaRPr>
              </a:p>
            </p:txBody>
          </p:sp>
          <p:sp>
            <p:nvSpPr>
              <p:cNvPr id="1049" name="Rectangle 20">
                <a:extLst>
                  <a:ext uri="{FF2B5EF4-FFF2-40B4-BE49-F238E27FC236}">
                    <a16:creationId xmlns:a16="http://schemas.microsoft.com/office/drawing/2014/main" id="{913E1BA4-0D04-4054-B08A-5A22693631CA}"/>
                  </a:ext>
                </a:extLst>
              </p:cNvPr>
              <p:cNvSpPr>
                <a:spLocks noChangeArrowheads="1"/>
              </p:cNvSpPr>
              <p:nvPr/>
            </p:nvSpPr>
            <p:spPr bwMode="auto">
              <a:xfrm>
                <a:off x="48" y="3269"/>
                <a:ext cx="96" cy="95"/>
              </a:xfrm>
              <a:prstGeom prst="rect">
                <a:avLst/>
              </a:prstGeom>
              <a:solidFill>
                <a:schemeClr val="bg1">
                  <a:alpha val="50195"/>
                </a:schemeClr>
              </a:solidFill>
              <a:ln>
                <a:noFill/>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cs typeface="Calibri" panose="020F0502020204030204" pitchFamily="34" charset="0"/>
                </a:endParaRPr>
              </a:p>
            </p:txBody>
          </p:sp>
          <p:sp>
            <p:nvSpPr>
              <p:cNvPr id="1050" name="Rectangle 21">
                <a:extLst>
                  <a:ext uri="{FF2B5EF4-FFF2-40B4-BE49-F238E27FC236}">
                    <a16:creationId xmlns:a16="http://schemas.microsoft.com/office/drawing/2014/main" id="{48326B34-2013-4488-92B1-BE007D137F89}"/>
                  </a:ext>
                </a:extLst>
              </p:cNvPr>
              <p:cNvSpPr>
                <a:spLocks noChangeArrowheads="1"/>
              </p:cNvSpPr>
              <p:nvPr/>
            </p:nvSpPr>
            <p:spPr bwMode="auto">
              <a:xfrm>
                <a:off x="48" y="3412"/>
                <a:ext cx="96" cy="97"/>
              </a:xfrm>
              <a:prstGeom prst="rect">
                <a:avLst/>
              </a:prstGeom>
              <a:solidFill>
                <a:schemeClr val="bg1">
                  <a:alpha val="50195"/>
                </a:schemeClr>
              </a:solidFill>
              <a:ln>
                <a:noFill/>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cs typeface="Calibri" panose="020F0502020204030204" pitchFamily="34" charset="0"/>
                </a:endParaRPr>
              </a:p>
            </p:txBody>
          </p:sp>
          <p:sp>
            <p:nvSpPr>
              <p:cNvPr id="1051" name="Rectangle 22">
                <a:extLst>
                  <a:ext uri="{FF2B5EF4-FFF2-40B4-BE49-F238E27FC236}">
                    <a16:creationId xmlns:a16="http://schemas.microsoft.com/office/drawing/2014/main" id="{9E9409EB-88E8-4095-AF35-3400C6F33839}"/>
                  </a:ext>
                </a:extLst>
              </p:cNvPr>
              <p:cNvSpPr>
                <a:spLocks noChangeArrowheads="1"/>
              </p:cNvSpPr>
              <p:nvPr/>
            </p:nvSpPr>
            <p:spPr bwMode="auto">
              <a:xfrm>
                <a:off x="48" y="3557"/>
                <a:ext cx="96" cy="96"/>
              </a:xfrm>
              <a:prstGeom prst="rect">
                <a:avLst/>
              </a:prstGeom>
              <a:solidFill>
                <a:schemeClr val="bg1">
                  <a:alpha val="50195"/>
                </a:schemeClr>
              </a:solidFill>
              <a:ln>
                <a:noFill/>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cs typeface="Calibri" panose="020F0502020204030204" pitchFamily="34" charset="0"/>
                </a:endParaRPr>
              </a:p>
            </p:txBody>
          </p:sp>
          <p:sp>
            <p:nvSpPr>
              <p:cNvPr id="1052" name="Rectangle 23">
                <a:extLst>
                  <a:ext uri="{FF2B5EF4-FFF2-40B4-BE49-F238E27FC236}">
                    <a16:creationId xmlns:a16="http://schemas.microsoft.com/office/drawing/2014/main" id="{B44482E3-70FD-498D-BD34-55749FB169F2}"/>
                  </a:ext>
                </a:extLst>
              </p:cNvPr>
              <p:cNvSpPr>
                <a:spLocks noChangeArrowheads="1"/>
              </p:cNvSpPr>
              <p:nvPr/>
            </p:nvSpPr>
            <p:spPr bwMode="auto">
              <a:xfrm>
                <a:off x="48" y="3702"/>
                <a:ext cx="96" cy="95"/>
              </a:xfrm>
              <a:prstGeom prst="rect">
                <a:avLst/>
              </a:prstGeom>
              <a:solidFill>
                <a:schemeClr val="bg1">
                  <a:alpha val="50195"/>
                </a:schemeClr>
              </a:solidFill>
              <a:ln>
                <a:noFill/>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cs typeface="Calibri" panose="020F0502020204030204" pitchFamily="34" charset="0"/>
                </a:endParaRPr>
              </a:p>
            </p:txBody>
          </p:sp>
          <p:sp>
            <p:nvSpPr>
              <p:cNvPr id="1053" name="Rectangle 24">
                <a:extLst>
                  <a:ext uri="{FF2B5EF4-FFF2-40B4-BE49-F238E27FC236}">
                    <a16:creationId xmlns:a16="http://schemas.microsoft.com/office/drawing/2014/main" id="{DA97CD73-38E7-4316-A4FE-40BCDDD98F8D}"/>
                  </a:ext>
                </a:extLst>
              </p:cNvPr>
              <p:cNvSpPr>
                <a:spLocks noChangeArrowheads="1"/>
              </p:cNvSpPr>
              <p:nvPr/>
            </p:nvSpPr>
            <p:spPr bwMode="auto">
              <a:xfrm>
                <a:off x="48" y="3845"/>
                <a:ext cx="96" cy="97"/>
              </a:xfrm>
              <a:prstGeom prst="rect">
                <a:avLst/>
              </a:prstGeom>
              <a:solidFill>
                <a:schemeClr val="bg1">
                  <a:alpha val="50195"/>
                </a:schemeClr>
              </a:solidFill>
              <a:ln>
                <a:noFill/>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cs typeface="Calibri" panose="020F0502020204030204" pitchFamily="34" charset="0"/>
                </a:endParaRPr>
              </a:p>
            </p:txBody>
          </p:sp>
          <p:sp>
            <p:nvSpPr>
              <p:cNvPr id="1054" name="Rectangle 25">
                <a:extLst>
                  <a:ext uri="{FF2B5EF4-FFF2-40B4-BE49-F238E27FC236}">
                    <a16:creationId xmlns:a16="http://schemas.microsoft.com/office/drawing/2014/main" id="{BAF540D0-0777-43D1-8556-511F15083DFD}"/>
                  </a:ext>
                </a:extLst>
              </p:cNvPr>
              <p:cNvSpPr>
                <a:spLocks noChangeArrowheads="1"/>
              </p:cNvSpPr>
              <p:nvPr/>
            </p:nvSpPr>
            <p:spPr bwMode="auto">
              <a:xfrm>
                <a:off x="48" y="3990"/>
                <a:ext cx="96" cy="96"/>
              </a:xfrm>
              <a:prstGeom prst="rect">
                <a:avLst/>
              </a:prstGeom>
              <a:solidFill>
                <a:schemeClr val="bg1">
                  <a:alpha val="50195"/>
                </a:schemeClr>
              </a:solidFill>
              <a:ln>
                <a:noFill/>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cs typeface="Calibri" panose="020F0502020204030204" pitchFamily="34" charset="0"/>
                </a:endParaRPr>
              </a:p>
            </p:txBody>
          </p:sp>
          <p:sp>
            <p:nvSpPr>
              <p:cNvPr id="1055" name="Rectangle 26">
                <a:extLst>
                  <a:ext uri="{FF2B5EF4-FFF2-40B4-BE49-F238E27FC236}">
                    <a16:creationId xmlns:a16="http://schemas.microsoft.com/office/drawing/2014/main" id="{F82D9C01-5321-49D6-9E1F-5C1F5470603C}"/>
                  </a:ext>
                </a:extLst>
              </p:cNvPr>
              <p:cNvSpPr>
                <a:spLocks noChangeArrowheads="1"/>
              </p:cNvSpPr>
              <p:nvPr/>
            </p:nvSpPr>
            <p:spPr bwMode="auto">
              <a:xfrm>
                <a:off x="48" y="4133"/>
                <a:ext cx="96" cy="97"/>
              </a:xfrm>
              <a:prstGeom prst="rect">
                <a:avLst/>
              </a:prstGeom>
              <a:solidFill>
                <a:schemeClr val="bg1">
                  <a:alpha val="50195"/>
                </a:schemeClr>
              </a:solidFill>
              <a:ln>
                <a:noFill/>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cs typeface="Calibri" panose="020F0502020204030204" pitchFamily="34" charset="0"/>
                </a:endParaRPr>
              </a:p>
            </p:txBody>
          </p:sp>
          <p:sp>
            <p:nvSpPr>
              <p:cNvPr id="1056" name="Rectangle 27">
                <a:extLst>
                  <a:ext uri="{FF2B5EF4-FFF2-40B4-BE49-F238E27FC236}">
                    <a16:creationId xmlns:a16="http://schemas.microsoft.com/office/drawing/2014/main" id="{EC1D4D26-0978-434D-948D-5EBD4008C5C3}"/>
                  </a:ext>
                </a:extLst>
              </p:cNvPr>
              <p:cNvSpPr>
                <a:spLocks noChangeArrowheads="1"/>
              </p:cNvSpPr>
              <p:nvPr/>
            </p:nvSpPr>
            <p:spPr bwMode="auto">
              <a:xfrm>
                <a:off x="48" y="102"/>
                <a:ext cx="96" cy="96"/>
              </a:xfrm>
              <a:prstGeom prst="rect">
                <a:avLst/>
              </a:prstGeom>
              <a:solidFill>
                <a:schemeClr val="bg1">
                  <a:alpha val="50195"/>
                </a:schemeClr>
              </a:solidFill>
              <a:ln>
                <a:noFill/>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cs typeface="Calibri" panose="020F0502020204030204" pitchFamily="34" charset="0"/>
                </a:endParaRPr>
              </a:p>
            </p:txBody>
          </p:sp>
          <p:sp>
            <p:nvSpPr>
              <p:cNvPr id="1057" name="Rectangle 28">
                <a:extLst>
                  <a:ext uri="{FF2B5EF4-FFF2-40B4-BE49-F238E27FC236}">
                    <a16:creationId xmlns:a16="http://schemas.microsoft.com/office/drawing/2014/main" id="{3B160215-1BA6-4DEE-82F1-B041B1DAC462}"/>
                  </a:ext>
                </a:extLst>
              </p:cNvPr>
              <p:cNvSpPr>
                <a:spLocks noChangeArrowheads="1"/>
              </p:cNvSpPr>
              <p:nvPr/>
            </p:nvSpPr>
            <p:spPr bwMode="auto">
              <a:xfrm>
                <a:off x="48" y="246"/>
                <a:ext cx="96" cy="96"/>
              </a:xfrm>
              <a:prstGeom prst="rect">
                <a:avLst/>
              </a:prstGeom>
              <a:solidFill>
                <a:schemeClr val="bg1">
                  <a:alpha val="50195"/>
                </a:schemeClr>
              </a:solidFill>
              <a:ln>
                <a:noFill/>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cs typeface="Calibri" panose="020F0502020204030204" pitchFamily="34" charset="0"/>
                </a:endParaRPr>
              </a:p>
            </p:txBody>
          </p:sp>
          <p:sp>
            <p:nvSpPr>
              <p:cNvPr id="1058" name="Rectangle 29">
                <a:extLst>
                  <a:ext uri="{FF2B5EF4-FFF2-40B4-BE49-F238E27FC236}">
                    <a16:creationId xmlns:a16="http://schemas.microsoft.com/office/drawing/2014/main" id="{BBDB545B-0850-4B0C-81CD-F820D0F6064D}"/>
                  </a:ext>
                </a:extLst>
              </p:cNvPr>
              <p:cNvSpPr>
                <a:spLocks noChangeArrowheads="1"/>
              </p:cNvSpPr>
              <p:nvPr/>
            </p:nvSpPr>
            <p:spPr bwMode="auto">
              <a:xfrm>
                <a:off x="48" y="391"/>
                <a:ext cx="96" cy="96"/>
              </a:xfrm>
              <a:prstGeom prst="rect">
                <a:avLst/>
              </a:prstGeom>
              <a:solidFill>
                <a:schemeClr val="bg1">
                  <a:alpha val="50195"/>
                </a:schemeClr>
              </a:solidFill>
              <a:ln>
                <a:noFill/>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cs typeface="Calibri" panose="020F0502020204030204" pitchFamily="34" charset="0"/>
                </a:endParaRPr>
              </a:p>
            </p:txBody>
          </p:sp>
          <p:sp>
            <p:nvSpPr>
              <p:cNvPr id="1059" name="Rectangle 30">
                <a:extLst>
                  <a:ext uri="{FF2B5EF4-FFF2-40B4-BE49-F238E27FC236}">
                    <a16:creationId xmlns:a16="http://schemas.microsoft.com/office/drawing/2014/main" id="{5CF8ABA2-7BB6-4E60-A68F-BD79639336C0}"/>
                  </a:ext>
                </a:extLst>
              </p:cNvPr>
              <p:cNvSpPr>
                <a:spLocks noChangeArrowheads="1"/>
              </p:cNvSpPr>
              <p:nvPr/>
            </p:nvSpPr>
            <p:spPr bwMode="auto">
              <a:xfrm>
                <a:off x="48" y="535"/>
                <a:ext cx="96" cy="95"/>
              </a:xfrm>
              <a:prstGeom prst="rect">
                <a:avLst/>
              </a:prstGeom>
              <a:solidFill>
                <a:schemeClr val="bg1">
                  <a:alpha val="50195"/>
                </a:schemeClr>
              </a:solidFill>
              <a:ln>
                <a:noFill/>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cs typeface="Calibri" panose="020F0502020204030204" pitchFamily="34" charset="0"/>
                </a:endParaRPr>
              </a:p>
            </p:txBody>
          </p:sp>
          <p:sp>
            <p:nvSpPr>
              <p:cNvPr id="1060" name="Rectangle 31">
                <a:extLst>
                  <a:ext uri="{FF2B5EF4-FFF2-40B4-BE49-F238E27FC236}">
                    <a16:creationId xmlns:a16="http://schemas.microsoft.com/office/drawing/2014/main" id="{D4C3CCCA-5ABA-474F-A415-450D59EAC492}"/>
                  </a:ext>
                </a:extLst>
              </p:cNvPr>
              <p:cNvSpPr>
                <a:spLocks noChangeArrowheads="1"/>
              </p:cNvSpPr>
              <p:nvPr/>
            </p:nvSpPr>
            <p:spPr bwMode="auto">
              <a:xfrm>
                <a:off x="48" y="679"/>
                <a:ext cx="96" cy="96"/>
              </a:xfrm>
              <a:prstGeom prst="rect">
                <a:avLst/>
              </a:prstGeom>
              <a:solidFill>
                <a:schemeClr val="bg1">
                  <a:alpha val="50195"/>
                </a:schemeClr>
              </a:solidFill>
              <a:ln>
                <a:noFill/>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cs typeface="Calibri" panose="020F0502020204030204" pitchFamily="34" charset="0"/>
                </a:endParaRPr>
              </a:p>
            </p:txBody>
          </p:sp>
          <p:sp>
            <p:nvSpPr>
              <p:cNvPr id="1061" name="Rectangle 32">
                <a:extLst>
                  <a:ext uri="{FF2B5EF4-FFF2-40B4-BE49-F238E27FC236}">
                    <a16:creationId xmlns:a16="http://schemas.microsoft.com/office/drawing/2014/main" id="{723C4BB5-E67C-4E63-9F9E-C5FF4E9EB8C9}"/>
                  </a:ext>
                </a:extLst>
              </p:cNvPr>
              <p:cNvSpPr>
                <a:spLocks noChangeArrowheads="1"/>
              </p:cNvSpPr>
              <p:nvPr/>
            </p:nvSpPr>
            <p:spPr bwMode="auto">
              <a:xfrm>
                <a:off x="48" y="823"/>
                <a:ext cx="96" cy="97"/>
              </a:xfrm>
              <a:prstGeom prst="rect">
                <a:avLst/>
              </a:prstGeom>
              <a:solidFill>
                <a:schemeClr val="bg1">
                  <a:alpha val="50195"/>
                </a:schemeClr>
              </a:solidFill>
              <a:ln>
                <a:noFill/>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cs typeface="Calibri" panose="020F0502020204030204" pitchFamily="34" charset="0"/>
                </a:endParaRPr>
              </a:p>
            </p:txBody>
          </p:sp>
          <p:sp>
            <p:nvSpPr>
              <p:cNvPr id="1062" name="Rectangle 33">
                <a:extLst>
                  <a:ext uri="{FF2B5EF4-FFF2-40B4-BE49-F238E27FC236}">
                    <a16:creationId xmlns:a16="http://schemas.microsoft.com/office/drawing/2014/main" id="{DC233C9C-53E2-4660-BF34-96AB81C093B6}"/>
                  </a:ext>
                </a:extLst>
              </p:cNvPr>
              <p:cNvSpPr>
                <a:spLocks noChangeArrowheads="1"/>
              </p:cNvSpPr>
              <p:nvPr/>
            </p:nvSpPr>
            <p:spPr bwMode="auto">
              <a:xfrm>
                <a:off x="48" y="968"/>
                <a:ext cx="96" cy="95"/>
              </a:xfrm>
              <a:prstGeom prst="rect">
                <a:avLst/>
              </a:prstGeom>
              <a:solidFill>
                <a:schemeClr val="bg1">
                  <a:alpha val="50195"/>
                </a:schemeClr>
              </a:solidFill>
              <a:ln>
                <a:noFill/>
              </a:ln>
            </p:spPr>
            <p:txBody>
              <a:bodyPr wrap="none"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defRPr/>
                </a:pPr>
                <a:endParaRPr lang="en-US" altLang="en-US" dirty="0">
                  <a:latin typeface="Calibri" panose="020F0502020204030204" pitchFamily="34" charset="0"/>
                  <a:cs typeface="Calibri" panose="020F0502020204030204" pitchFamily="34" charset="0"/>
                </a:endParaRPr>
              </a:p>
            </p:txBody>
          </p:sp>
        </p:grpSp>
      </p:grpSp>
      <p:sp>
        <p:nvSpPr>
          <p:cNvPr id="2051" name="Rectangle 34">
            <a:extLst>
              <a:ext uri="{FF2B5EF4-FFF2-40B4-BE49-F238E27FC236}">
                <a16:creationId xmlns:a16="http://schemas.microsoft.com/office/drawing/2014/main" id="{DB4C1311-D9DD-4EA2-8FB9-78B485F39F9D}"/>
              </a:ext>
            </a:extLst>
          </p:cNvPr>
          <p:cNvSpPr>
            <a:spLocks noGrp="1" noChangeArrowheads="1"/>
          </p:cNvSpPr>
          <p:nvPr>
            <p:ph type="title"/>
          </p:nvPr>
        </p:nvSpPr>
        <p:spPr bwMode="auto">
          <a:xfrm>
            <a:off x="11430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4371" name="Rectangle 35">
            <a:extLst>
              <a:ext uri="{FF2B5EF4-FFF2-40B4-BE49-F238E27FC236}">
                <a16:creationId xmlns:a16="http://schemas.microsoft.com/office/drawing/2014/main" id="{61AFBB11-0FD3-4694-BC31-F9E8E1B4071E}"/>
              </a:ext>
            </a:extLst>
          </p:cNvPr>
          <p:cNvSpPr>
            <a:spLocks noGrp="1" noChangeArrowheads="1"/>
          </p:cNvSpPr>
          <p:nvPr>
            <p:ph type="dt" sz="half" idx="2"/>
          </p:nvPr>
        </p:nvSpPr>
        <p:spPr bwMode="auto">
          <a:xfrm>
            <a:off x="11430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eaLnBrk="1" hangingPunct="1">
              <a:defRPr sz="1400" dirty="0">
                <a:latin typeface="Calibri" panose="020F0502020204030204" pitchFamily="34" charset="0"/>
                <a:cs typeface="+mn-cs"/>
              </a:defRPr>
            </a:lvl1pPr>
          </a:lstStyle>
          <a:p>
            <a:pPr>
              <a:defRPr/>
            </a:pPr>
            <a:endParaRPr lang="en-US"/>
          </a:p>
        </p:txBody>
      </p:sp>
      <p:sp>
        <p:nvSpPr>
          <p:cNvPr id="14372" name="Rectangle 36">
            <a:extLst>
              <a:ext uri="{FF2B5EF4-FFF2-40B4-BE49-F238E27FC236}">
                <a16:creationId xmlns:a16="http://schemas.microsoft.com/office/drawing/2014/main" id="{8D3619BC-5E55-4EF4-8F61-D62788E7D44C}"/>
              </a:ext>
            </a:extLst>
          </p:cNvPr>
          <p:cNvSpPr>
            <a:spLocks noGrp="1" noChangeArrowheads="1"/>
          </p:cNvSpPr>
          <p:nvPr>
            <p:ph type="ftr" sz="quarter" idx="3"/>
          </p:nvPr>
        </p:nvSpPr>
        <p:spPr bwMode="auto">
          <a:xfrm>
            <a:off x="35814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eaLnBrk="1" hangingPunct="1">
              <a:defRPr sz="1400" dirty="0">
                <a:latin typeface="Calibri" panose="020F0502020204030204" pitchFamily="34" charset="0"/>
                <a:cs typeface="+mn-cs"/>
              </a:defRPr>
            </a:lvl1pPr>
          </a:lstStyle>
          <a:p>
            <a:pPr>
              <a:defRPr/>
            </a:pPr>
            <a:endParaRPr lang="en-US"/>
          </a:p>
        </p:txBody>
      </p:sp>
      <p:sp>
        <p:nvSpPr>
          <p:cNvPr id="14373" name="Rectangle 37">
            <a:extLst>
              <a:ext uri="{FF2B5EF4-FFF2-40B4-BE49-F238E27FC236}">
                <a16:creationId xmlns:a16="http://schemas.microsoft.com/office/drawing/2014/main" id="{3C240172-00C5-48C1-A303-C02AB73BF869}"/>
              </a:ext>
            </a:extLst>
          </p:cNvPr>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eaLnBrk="1" hangingPunct="1">
              <a:defRPr sz="1400" smtClean="0">
                <a:latin typeface="Calibri" panose="020F0502020204030204" pitchFamily="34" charset="0"/>
                <a:cs typeface="Calibri" panose="020F0502020204030204" pitchFamily="34" charset="0"/>
              </a:defRPr>
            </a:lvl1pPr>
          </a:lstStyle>
          <a:p>
            <a:pPr>
              <a:defRPr/>
            </a:pPr>
            <a:fld id="{E2A8DE34-2F16-4149-98CB-C6CDEC441B3B}" type="slidenum">
              <a:rPr lang="en-US" altLang="en-US"/>
              <a:pPr>
                <a:defRPr/>
              </a:pPr>
              <a:t>‹#›</a:t>
            </a:fld>
            <a:endParaRPr lang="en-US" altLang="en-US" dirty="0"/>
          </a:p>
        </p:txBody>
      </p:sp>
      <p:sp>
        <p:nvSpPr>
          <p:cNvPr id="14374" name="Rectangle 38">
            <a:extLst>
              <a:ext uri="{FF2B5EF4-FFF2-40B4-BE49-F238E27FC236}">
                <a16:creationId xmlns:a16="http://schemas.microsoft.com/office/drawing/2014/main" id="{D81F3C3C-54C7-4867-87D0-E6DD85DEC133}"/>
              </a:ext>
            </a:extLst>
          </p:cNvPr>
          <p:cNvSpPr>
            <a:spLocks noGrp="1" noChangeArrowheads="1"/>
          </p:cNvSpPr>
          <p:nvPr>
            <p:ph type="body" idx="1"/>
          </p:nvPr>
        </p:nvSpPr>
        <p:spPr bwMode="auto">
          <a:xfrm>
            <a:off x="1169988" y="1946275"/>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dk2" tx1="lt1" bg2="dk1" tx2="lt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 id="2147483831" r:id="rId12"/>
  </p:sldLayoutIdLst>
  <p:transition/>
  <p:txStyles>
    <p:titleStyle>
      <a:lvl1pPr algn="l" rtl="0" eaLnBrk="0" fontAlgn="base" hangingPunct="0">
        <a:spcBef>
          <a:spcPct val="0"/>
        </a:spcBef>
        <a:spcAft>
          <a:spcPct val="0"/>
        </a:spcAft>
        <a:defRPr sz="44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400">
          <a:solidFill>
            <a:schemeClr val="tx2"/>
          </a:solidFill>
          <a:latin typeface="Calibri" panose="020F0502020204030204" pitchFamily="34" charset="0"/>
        </a:defRPr>
      </a:lvl2pPr>
      <a:lvl3pPr algn="l" rtl="0" eaLnBrk="0" fontAlgn="base" hangingPunct="0">
        <a:spcBef>
          <a:spcPct val="0"/>
        </a:spcBef>
        <a:spcAft>
          <a:spcPct val="0"/>
        </a:spcAft>
        <a:defRPr sz="4400">
          <a:solidFill>
            <a:schemeClr val="tx2"/>
          </a:solidFill>
          <a:latin typeface="Calibri" panose="020F0502020204030204" pitchFamily="34" charset="0"/>
        </a:defRPr>
      </a:lvl3pPr>
      <a:lvl4pPr algn="l" rtl="0" eaLnBrk="0" fontAlgn="base" hangingPunct="0">
        <a:spcBef>
          <a:spcPct val="0"/>
        </a:spcBef>
        <a:spcAft>
          <a:spcPct val="0"/>
        </a:spcAft>
        <a:defRPr sz="4400">
          <a:solidFill>
            <a:schemeClr val="tx2"/>
          </a:solidFill>
          <a:latin typeface="Calibri" panose="020F0502020204030204" pitchFamily="34" charset="0"/>
        </a:defRPr>
      </a:lvl4pPr>
      <a:lvl5pPr algn="l" rtl="0" eaLnBrk="0" fontAlgn="base" hangingPunct="0">
        <a:spcBef>
          <a:spcPct val="0"/>
        </a:spcBef>
        <a:spcAft>
          <a:spcPct val="0"/>
        </a:spcAft>
        <a:defRPr sz="4400">
          <a:solidFill>
            <a:schemeClr val="tx2"/>
          </a:solidFill>
          <a:latin typeface="Calibri" panose="020F0502020204030204" pitchFamily="34"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outerShdw blurRad="38100" dist="38100" dir="2700000" algn="tl">
              <a:srgbClr val="000000"/>
            </a:outerShdw>
          </a:effectLst>
          <a:latin typeface="Calibri" panose="020F0502020204030204" pitchFamily="34" charset="0"/>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outerShdw blurRad="38100" dist="38100" dir="2700000" algn="tl">
              <a:srgbClr val="000000"/>
            </a:outerShdw>
          </a:effectLst>
          <a:latin typeface="Calibri" panose="020F0502020204030204" pitchFamily="34" charset="0"/>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outerShdw blurRad="38100" dist="38100" dir="2700000" algn="tl">
              <a:srgbClr val="000000"/>
            </a:outerShdw>
          </a:effectLst>
          <a:latin typeface="Calibri" panose="020F0502020204030204" pitchFamily="34" charset="0"/>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7650" name="Picture 4">
            <a:extLst>
              <a:ext uri="{FF2B5EF4-FFF2-40B4-BE49-F238E27FC236}">
                <a16:creationId xmlns:a16="http://schemas.microsoft.com/office/drawing/2014/main" id="{930302CC-39B1-49E9-B724-DB8B83BD0376}"/>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447800" y="5791200"/>
            <a:ext cx="87153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a:extLst>
              <a:ext uri="{FF2B5EF4-FFF2-40B4-BE49-F238E27FC236}">
                <a16:creationId xmlns:a16="http://schemas.microsoft.com/office/drawing/2014/main" id="{EC8AF648-23C4-413F-BF3B-346FF616EA0B}"/>
              </a:ext>
            </a:extLst>
          </p:cNvPr>
          <p:cNvSpPr txBox="1">
            <a:spLocks/>
          </p:cNvSpPr>
          <p:nvPr/>
        </p:nvSpPr>
        <p:spPr bwMode="auto">
          <a:xfrm>
            <a:off x="1914525" y="5486400"/>
            <a:ext cx="5314950" cy="1295400"/>
          </a:xfrm>
          <a:prstGeom prst="rect">
            <a:avLst/>
          </a:prstGeom>
          <a:noFill/>
          <a:ln w="9525">
            <a:noFill/>
            <a:miter lim="800000"/>
            <a:headEnd/>
            <a:tailEnd/>
          </a:ln>
          <a:effectLst/>
        </p:spPr>
        <p:txBody>
          <a:bodyPr/>
          <a:lstStyle>
            <a:lvl1pPr marL="342900" indent="-342900" algn="l" rtl="0" eaLnBrk="0" fontAlgn="base" hangingPunct="0">
              <a:spcBef>
                <a:spcPct val="20000"/>
              </a:spcBef>
              <a:spcAft>
                <a:spcPct val="0"/>
              </a:spcAft>
              <a:buClr>
                <a:schemeClr val="tx2"/>
              </a:buClr>
              <a:buSzPct val="75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anose="05000000000000000000" pitchFamily="2" charset="2"/>
              <a:buChar char="u"/>
              <a:defRPr sz="32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0000"/>
              <a:buFont typeface="Wingdings" panose="05000000000000000000" pitchFamily="2" charset="2"/>
              <a:buChar char="t"/>
              <a:defRPr sz="32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a:lstStyle>
          <a:p>
            <a:pPr marL="0" indent="0" algn="ctr" eaLnBrk="1" hangingPunct="1">
              <a:buClr>
                <a:srgbClr val="00FFFF"/>
              </a:buClr>
              <a:buFont typeface="Wingdings" panose="05000000000000000000" pitchFamily="2" charset="2"/>
              <a:buNone/>
              <a:defRPr/>
            </a:pPr>
            <a:r>
              <a:rPr lang="en-US" altLang="en-US" sz="2800" dirty="0">
                <a:solidFill>
                  <a:srgbClr val="00FFFF"/>
                </a:solidFill>
                <a:effectLst>
                  <a:outerShdw blurRad="38100" dist="38100" dir="2700000" algn="tl">
                    <a:srgbClr val="000000">
                      <a:alpha val="43137"/>
                    </a:srgbClr>
                  </a:outerShdw>
                </a:effectLst>
                <a:latin typeface="Calibri" panose="020F0502020204030204" pitchFamily="34" charset="0"/>
              </a:rPr>
              <a:t>Dr. Andy Woods</a:t>
            </a:r>
          </a:p>
          <a:p>
            <a:pPr marL="0" indent="0" algn="ctr" eaLnBrk="1" hangingPunct="1">
              <a:buClr>
                <a:srgbClr val="00FFFF"/>
              </a:buClr>
              <a:buFont typeface="Wingdings" panose="05000000000000000000" pitchFamily="2" charset="2"/>
              <a:buNone/>
              <a:defRPr/>
            </a:pPr>
            <a:r>
              <a:rPr lang="en-US" altLang="en-US" sz="2000" kern="0" dirty="0">
                <a:solidFill>
                  <a:srgbClr val="FFFFFF"/>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Senior Pastor – Sugar Land Bible Church</a:t>
            </a:r>
          </a:p>
          <a:p>
            <a:pPr marL="0" indent="0" algn="ctr" eaLnBrk="1" hangingPunct="1">
              <a:buClr>
                <a:srgbClr val="00FFFF"/>
              </a:buClr>
              <a:buFont typeface="Wingdings" panose="05000000000000000000" pitchFamily="2" charset="2"/>
              <a:buNone/>
              <a:defRPr/>
            </a:pPr>
            <a:r>
              <a:rPr lang="en-US" altLang="en-US" sz="2000" kern="0" dirty="0">
                <a:solidFill>
                  <a:srgbClr val="FFFFFF"/>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President – Chafer Theological Seminary</a:t>
            </a:r>
            <a:endParaRPr lang="en-US" altLang="en-US" sz="2000" kern="0" dirty="0">
              <a:solidFill>
                <a:srgbClr val="3333FF"/>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9" name="Rectangle 2">
            <a:extLst>
              <a:ext uri="{FF2B5EF4-FFF2-40B4-BE49-F238E27FC236}">
                <a16:creationId xmlns:a16="http://schemas.microsoft.com/office/drawing/2014/main" id="{D33EF4DF-B1DF-4E89-9C96-487AB4EC9671}"/>
              </a:ext>
            </a:extLst>
          </p:cNvPr>
          <p:cNvSpPr txBox="1">
            <a:spLocks noChangeArrowheads="1"/>
          </p:cNvSpPr>
          <p:nvPr/>
        </p:nvSpPr>
        <p:spPr>
          <a:xfrm>
            <a:off x="685800" y="381000"/>
            <a:ext cx="7772400" cy="1143000"/>
          </a:xfrm>
          <a:prstGeom prst="rect">
            <a:avLst/>
          </a:prstGeom>
        </p:spPr>
        <p:txBody>
          <a:bodyPr anchor="ctr"/>
          <a:lstStyle>
            <a:lvl1pPr algn="l" rtl="0" eaLnBrk="0" fontAlgn="base" hangingPunct="0">
              <a:spcBef>
                <a:spcPct val="0"/>
              </a:spcBef>
              <a:spcAft>
                <a:spcPct val="0"/>
              </a:spcAft>
              <a:defRPr sz="44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algn="ctr" eaLnBrk="1" hangingPunct="1">
              <a:defRPr/>
            </a:pPr>
            <a:r>
              <a:rPr lang="en-US" altLang="en-US" kern="0" dirty="0">
                <a:effectLst>
                  <a:outerShdw blurRad="38100" dist="38100" dir="2700000" algn="tl">
                    <a:srgbClr val="000000">
                      <a:alpha val="43137"/>
                    </a:srgbClr>
                  </a:outerShdw>
                </a:effectLst>
              </a:rPr>
              <a:t>PRACTICAL RIGHTEOUSNESS</a:t>
            </a:r>
          </a:p>
        </p:txBody>
      </p:sp>
      <p:pic>
        <p:nvPicPr>
          <p:cNvPr id="2" name="Picture 2">
            <a:extLst>
              <a:ext uri="{FF2B5EF4-FFF2-40B4-BE49-F238E27FC236}">
                <a16:creationId xmlns:a16="http://schemas.microsoft.com/office/drawing/2014/main" id="{27E12048-F2EC-48AA-9594-5B70DD729F0D}"/>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176413" y="1828800"/>
            <a:ext cx="6791174" cy="3200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1AEC7114-1AC4-4DD0-A73E-AFB12B90BBF1}"/>
              </a:ext>
            </a:extLst>
          </p:cNvPr>
          <p:cNvSpPr>
            <a:spLocks noGrp="1" noChangeArrowheads="1"/>
          </p:cNvSpPr>
          <p:nvPr>
            <p:ph type="title"/>
          </p:nvPr>
        </p:nvSpPr>
        <p:spPr>
          <a:xfrm>
            <a:off x="685800" y="228600"/>
            <a:ext cx="7772400" cy="1143000"/>
          </a:xfrm>
        </p:spPr>
        <p:txBody>
          <a:bodyPr/>
          <a:lstStyle/>
          <a:p>
            <a:pPr algn="ctr" eaLnBrk="1" hangingPunct="1">
              <a:defRPr/>
            </a:pPr>
            <a:r>
              <a:rPr lang="en-US" altLang="en-US" sz="3600" dirty="0">
                <a:effectLst>
                  <a:outerShdw blurRad="38100" dist="38100" dir="2700000" algn="tl">
                    <a:srgbClr val="000000">
                      <a:alpha val="43137"/>
                    </a:srgbClr>
                  </a:outerShdw>
                </a:effectLst>
              </a:rPr>
              <a:t>Faith Obeys God </a:t>
            </a:r>
            <a:br>
              <a:rPr lang="en-US" altLang="en-US" sz="3600" dirty="0">
                <a:effectLst>
                  <a:outerShdw blurRad="38100" dist="38100" dir="2700000" algn="tl">
                    <a:srgbClr val="000000">
                      <a:alpha val="43137"/>
                    </a:srgbClr>
                  </a:outerShdw>
                </a:effectLst>
              </a:rPr>
            </a:br>
            <a:r>
              <a:rPr lang="en-US" altLang="en-US" sz="2800" dirty="0">
                <a:solidFill>
                  <a:schemeClr val="tx1"/>
                </a:solidFill>
                <a:effectLst>
                  <a:outerShdw blurRad="38100" dist="38100" dir="2700000" algn="tl">
                    <a:srgbClr val="000000">
                      <a:alpha val="43137"/>
                    </a:srgbClr>
                  </a:outerShdw>
                </a:effectLst>
              </a:rPr>
              <a:t>(James 1:19-27)</a:t>
            </a:r>
          </a:p>
        </p:txBody>
      </p:sp>
      <p:sp>
        <p:nvSpPr>
          <p:cNvPr id="3075" name="Rectangle 3">
            <a:extLst>
              <a:ext uri="{FF2B5EF4-FFF2-40B4-BE49-F238E27FC236}">
                <a16:creationId xmlns:a16="http://schemas.microsoft.com/office/drawing/2014/main" id="{904B1272-D068-4ED3-96C7-D1804AA9510E}"/>
              </a:ext>
            </a:extLst>
          </p:cNvPr>
          <p:cNvSpPr>
            <a:spLocks noGrp="1" noChangeArrowheads="1"/>
          </p:cNvSpPr>
          <p:nvPr>
            <p:ph type="body" idx="1"/>
          </p:nvPr>
        </p:nvSpPr>
        <p:spPr>
          <a:xfrm>
            <a:off x="228600" y="1600200"/>
            <a:ext cx="8915400" cy="3124200"/>
          </a:xfrm>
        </p:spPr>
        <p:txBody>
          <a:bodyPr/>
          <a:lstStyle/>
          <a:p>
            <a:pPr marL="457200" lvl="1" indent="-457200" eaLnBrk="1" hangingPunct="1">
              <a:spcBef>
                <a:spcPts val="0"/>
              </a:spcBef>
              <a:spcAft>
                <a:spcPts val="3600"/>
              </a:spcAft>
              <a:buClr>
                <a:schemeClr val="tx2"/>
              </a:buClr>
              <a:buSzPct val="100000"/>
              <a:buFont typeface="Wingdings" pitchFamily="2" charset="2"/>
              <a:buAutoNum type="romanUcPeriod"/>
              <a:defRPr/>
            </a:pPr>
            <a:r>
              <a:rPr lang="en-US" b="1" u="sng" dirty="0">
                <a:solidFill>
                  <a:srgbClr val="FFFFCC"/>
                </a:solidFill>
              </a:rPr>
              <a:t>Need for Slowness in Speaking &amp; Anger (1:19-20)</a:t>
            </a:r>
          </a:p>
          <a:p>
            <a:pPr marL="457200" lvl="1" indent="-457200" eaLnBrk="1" hangingPunct="1">
              <a:spcBef>
                <a:spcPts val="0"/>
              </a:spcBef>
              <a:spcAft>
                <a:spcPts val="3600"/>
              </a:spcAft>
              <a:buClr>
                <a:schemeClr val="tx2"/>
              </a:buClr>
              <a:buSzPct val="100000"/>
              <a:buFont typeface="Wingdings" pitchFamily="2" charset="2"/>
              <a:buAutoNum type="romanUcPeriod"/>
              <a:defRPr/>
            </a:pPr>
            <a:r>
              <a:rPr lang="en-US" dirty="0"/>
              <a:t>Need for Obedience to God’s Word (1:21-25)</a:t>
            </a:r>
          </a:p>
          <a:p>
            <a:pPr marL="457200" lvl="1" indent="-457200" eaLnBrk="1" hangingPunct="1">
              <a:spcBef>
                <a:spcPts val="0"/>
              </a:spcBef>
              <a:spcAft>
                <a:spcPts val="3600"/>
              </a:spcAft>
              <a:buClr>
                <a:schemeClr val="tx2"/>
              </a:buClr>
              <a:buSzPct val="100000"/>
              <a:buFont typeface="Wingdings" pitchFamily="2" charset="2"/>
              <a:buAutoNum type="romanUcPeriod"/>
              <a:defRPr/>
            </a:pPr>
            <a:r>
              <a:rPr lang="en-US" dirty="0"/>
              <a:t>Need for True Religion (1:26-27)</a:t>
            </a:r>
          </a:p>
        </p:txBody>
      </p:sp>
      <p:pic>
        <p:nvPicPr>
          <p:cNvPr id="62468" name="Picture 2">
            <a:extLst>
              <a:ext uri="{FF2B5EF4-FFF2-40B4-BE49-F238E27FC236}">
                <a16:creationId xmlns:a16="http://schemas.microsoft.com/office/drawing/2014/main" id="{10A424AB-18DB-4F2C-A936-AEF9FB98FDDE}"/>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46400" y="4876800"/>
            <a:ext cx="3251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100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1AEC7114-1AC4-4DD0-A73E-AFB12B90BBF1}"/>
              </a:ext>
            </a:extLst>
          </p:cNvPr>
          <p:cNvSpPr>
            <a:spLocks noGrp="1" noChangeArrowheads="1"/>
          </p:cNvSpPr>
          <p:nvPr>
            <p:ph type="title"/>
          </p:nvPr>
        </p:nvSpPr>
        <p:spPr>
          <a:xfrm>
            <a:off x="685800" y="228600"/>
            <a:ext cx="7772400" cy="1143000"/>
          </a:xfrm>
        </p:spPr>
        <p:txBody>
          <a:bodyPr/>
          <a:lstStyle/>
          <a:p>
            <a:pPr algn="ctr" eaLnBrk="1" hangingPunct="1">
              <a:defRPr/>
            </a:pPr>
            <a:r>
              <a:rPr lang="en-US" altLang="en-US" sz="3600" dirty="0">
                <a:effectLst>
                  <a:outerShdw blurRad="38100" dist="38100" dir="2700000" algn="tl">
                    <a:srgbClr val="000000">
                      <a:alpha val="43137"/>
                    </a:srgbClr>
                  </a:outerShdw>
                </a:effectLst>
              </a:rPr>
              <a:t>Faith Obeys God </a:t>
            </a:r>
            <a:br>
              <a:rPr lang="en-US" altLang="en-US" sz="3600" dirty="0">
                <a:effectLst>
                  <a:outerShdw blurRad="38100" dist="38100" dir="2700000" algn="tl">
                    <a:srgbClr val="000000">
                      <a:alpha val="43137"/>
                    </a:srgbClr>
                  </a:outerShdw>
                </a:effectLst>
              </a:rPr>
            </a:br>
            <a:r>
              <a:rPr lang="en-US" altLang="en-US" sz="2800" dirty="0">
                <a:solidFill>
                  <a:schemeClr val="tx1"/>
                </a:solidFill>
                <a:effectLst>
                  <a:outerShdw blurRad="38100" dist="38100" dir="2700000" algn="tl">
                    <a:srgbClr val="000000">
                      <a:alpha val="43137"/>
                    </a:srgbClr>
                  </a:outerShdw>
                </a:effectLst>
              </a:rPr>
              <a:t>(James 1:19-27)</a:t>
            </a:r>
          </a:p>
        </p:txBody>
      </p:sp>
      <p:sp>
        <p:nvSpPr>
          <p:cNvPr id="3075" name="Rectangle 3">
            <a:extLst>
              <a:ext uri="{FF2B5EF4-FFF2-40B4-BE49-F238E27FC236}">
                <a16:creationId xmlns:a16="http://schemas.microsoft.com/office/drawing/2014/main" id="{904B1272-D068-4ED3-96C7-D1804AA9510E}"/>
              </a:ext>
            </a:extLst>
          </p:cNvPr>
          <p:cNvSpPr>
            <a:spLocks noGrp="1" noChangeArrowheads="1"/>
          </p:cNvSpPr>
          <p:nvPr>
            <p:ph type="body" idx="1"/>
          </p:nvPr>
        </p:nvSpPr>
        <p:spPr>
          <a:xfrm>
            <a:off x="228600" y="1600200"/>
            <a:ext cx="8915400" cy="3124200"/>
          </a:xfrm>
        </p:spPr>
        <p:txBody>
          <a:bodyPr/>
          <a:lstStyle/>
          <a:p>
            <a:pPr marL="457200" lvl="1" indent="-457200" eaLnBrk="1" hangingPunct="1">
              <a:spcBef>
                <a:spcPts val="0"/>
              </a:spcBef>
              <a:spcAft>
                <a:spcPts val="3600"/>
              </a:spcAft>
              <a:buClr>
                <a:schemeClr val="tx2"/>
              </a:buClr>
              <a:buSzPct val="100000"/>
              <a:buFont typeface="Wingdings" pitchFamily="2" charset="2"/>
              <a:buAutoNum type="romanUcPeriod"/>
              <a:defRPr/>
            </a:pPr>
            <a:r>
              <a:rPr lang="en-US" dirty="0"/>
              <a:t>Need for Slowness in Speaking &amp; Anger (1:19-20)</a:t>
            </a:r>
          </a:p>
          <a:p>
            <a:pPr marL="457200" lvl="1" indent="-457200" eaLnBrk="1" hangingPunct="1">
              <a:spcBef>
                <a:spcPts val="0"/>
              </a:spcBef>
              <a:spcAft>
                <a:spcPts val="3600"/>
              </a:spcAft>
              <a:buClr>
                <a:schemeClr val="tx2"/>
              </a:buClr>
              <a:buSzPct val="100000"/>
              <a:buFont typeface="Wingdings" pitchFamily="2" charset="2"/>
              <a:buAutoNum type="romanUcPeriod"/>
              <a:defRPr/>
            </a:pPr>
            <a:r>
              <a:rPr lang="en-US" b="1" u="sng" dirty="0">
                <a:solidFill>
                  <a:srgbClr val="FFFFCC"/>
                </a:solidFill>
              </a:rPr>
              <a:t>Need for Obedience to God’s Word (1:21-25)</a:t>
            </a:r>
          </a:p>
          <a:p>
            <a:pPr marL="457200" lvl="1" indent="-457200" eaLnBrk="1" hangingPunct="1">
              <a:spcBef>
                <a:spcPts val="0"/>
              </a:spcBef>
              <a:spcAft>
                <a:spcPts val="3600"/>
              </a:spcAft>
              <a:buClr>
                <a:schemeClr val="tx2"/>
              </a:buClr>
              <a:buSzPct val="100000"/>
              <a:buFont typeface="Wingdings" pitchFamily="2" charset="2"/>
              <a:buAutoNum type="romanUcPeriod"/>
              <a:defRPr/>
            </a:pPr>
            <a:r>
              <a:rPr lang="en-US" dirty="0"/>
              <a:t>Need for True Religion (1:26-27)</a:t>
            </a:r>
          </a:p>
        </p:txBody>
      </p:sp>
      <p:pic>
        <p:nvPicPr>
          <p:cNvPr id="62468" name="Picture 2">
            <a:extLst>
              <a:ext uri="{FF2B5EF4-FFF2-40B4-BE49-F238E27FC236}">
                <a16:creationId xmlns:a16="http://schemas.microsoft.com/office/drawing/2014/main" id="{10A424AB-18DB-4F2C-A936-AEF9FB98FDDE}"/>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46400" y="4876800"/>
            <a:ext cx="3251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5887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1AEC7114-1AC4-4DD0-A73E-AFB12B90BBF1}"/>
              </a:ext>
            </a:extLst>
          </p:cNvPr>
          <p:cNvSpPr>
            <a:spLocks noGrp="1" noChangeArrowheads="1"/>
          </p:cNvSpPr>
          <p:nvPr>
            <p:ph type="title"/>
          </p:nvPr>
        </p:nvSpPr>
        <p:spPr>
          <a:xfrm>
            <a:off x="685800" y="228600"/>
            <a:ext cx="7772400" cy="1143000"/>
          </a:xfrm>
        </p:spPr>
        <p:txBody>
          <a:bodyPr/>
          <a:lstStyle/>
          <a:p>
            <a:pPr algn="ctr" eaLnBrk="1" hangingPunct="1">
              <a:defRPr/>
            </a:pPr>
            <a:r>
              <a:rPr lang="en-US" altLang="en-US" sz="3600" dirty="0">
                <a:effectLst>
                  <a:outerShdw blurRad="38100" dist="38100" dir="2700000" algn="tl">
                    <a:srgbClr val="000000">
                      <a:alpha val="43137"/>
                    </a:srgbClr>
                  </a:outerShdw>
                </a:effectLst>
              </a:rPr>
              <a:t>II. Need for Obedience to God’s Word </a:t>
            </a:r>
            <a:br>
              <a:rPr lang="en-US" altLang="en-US" sz="3600" dirty="0">
                <a:effectLst>
                  <a:outerShdw blurRad="38100" dist="38100" dir="2700000" algn="tl">
                    <a:srgbClr val="000000">
                      <a:alpha val="43137"/>
                    </a:srgbClr>
                  </a:outerShdw>
                </a:effectLst>
              </a:rPr>
            </a:br>
            <a:r>
              <a:rPr lang="en-US" altLang="en-US" sz="2800" dirty="0">
                <a:solidFill>
                  <a:schemeClr val="tx1"/>
                </a:solidFill>
                <a:effectLst>
                  <a:outerShdw blurRad="38100" dist="38100" dir="2700000" algn="tl">
                    <a:srgbClr val="000000">
                      <a:alpha val="43137"/>
                    </a:srgbClr>
                  </a:outerShdw>
                </a:effectLst>
              </a:rPr>
              <a:t>(Jas 1:21-25)</a:t>
            </a:r>
          </a:p>
        </p:txBody>
      </p:sp>
      <p:sp>
        <p:nvSpPr>
          <p:cNvPr id="3075" name="Rectangle 3">
            <a:extLst>
              <a:ext uri="{FF2B5EF4-FFF2-40B4-BE49-F238E27FC236}">
                <a16:creationId xmlns:a16="http://schemas.microsoft.com/office/drawing/2014/main" id="{904B1272-D068-4ED3-96C7-D1804AA9510E}"/>
              </a:ext>
            </a:extLst>
          </p:cNvPr>
          <p:cNvSpPr>
            <a:spLocks noGrp="1" noChangeArrowheads="1"/>
          </p:cNvSpPr>
          <p:nvPr>
            <p:ph type="body" idx="1"/>
          </p:nvPr>
        </p:nvSpPr>
        <p:spPr>
          <a:xfrm>
            <a:off x="1828800" y="1600200"/>
            <a:ext cx="5486400" cy="3124200"/>
          </a:xfrm>
        </p:spPr>
        <p:txBody>
          <a:bodyPr/>
          <a:lstStyle/>
          <a:p>
            <a:pPr marL="514350" indent="-514350" eaLnBrk="1" hangingPunct="1">
              <a:spcBef>
                <a:spcPts val="0"/>
              </a:spcBef>
              <a:spcAft>
                <a:spcPts val="3000"/>
              </a:spcAft>
              <a:buClr>
                <a:srgbClr val="FF66FF"/>
              </a:buClr>
              <a:buSzPct val="100000"/>
              <a:buFont typeface="+mj-lt"/>
              <a:buAutoNum type="alphaUcPeriod"/>
              <a:defRPr/>
            </a:pPr>
            <a:r>
              <a:rPr lang="en-US" dirty="0">
                <a:effectLst>
                  <a:outerShdw blurRad="38100" dist="38100" dir="2700000" algn="tl">
                    <a:srgbClr val="000000">
                      <a:alpha val="43137"/>
                    </a:srgbClr>
                  </a:outerShdw>
                </a:effectLst>
              </a:rPr>
              <a:t>Reception of the Word (21)</a:t>
            </a:r>
          </a:p>
          <a:p>
            <a:pPr marL="514350" indent="-514350" eaLnBrk="1" hangingPunct="1">
              <a:spcBef>
                <a:spcPts val="0"/>
              </a:spcBef>
              <a:spcAft>
                <a:spcPts val="3000"/>
              </a:spcAft>
              <a:buClr>
                <a:srgbClr val="FF66FF"/>
              </a:buClr>
              <a:buSzPct val="100000"/>
              <a:buFont typeface="+mj-lt"/>
              <a:buAutoNum type="alphaUcPeriod"/>
              <a:defRPr/>
            </a:pPr>
            <a:r>
              <a:rPr lang="en-US" dirty="0">
                <a:effectLst>
                  <a:outerShdw blurRad="38100" dist="38100" dir="2700000" algn="tl">
                    <a:srgbClr val="000000">
                      <a:alpha val="43137"/>
                    </a:srgbClr>
                  </a:outerShdw>
                </a:effectLst>
              </a:rPr>
              <a:t>Doers of the Word (22-25)</a:t>
            </a:r>
          </a:p>
        </p:txBody>
      </p:sp>
      <p:pic>
        <p:nvPicPr>
          <p:cNvPr id="62468" name="Picture 2">
            <a:extLst>
              <a:ext uri="{FF2B5EF4-FFF2-40B4-BE49-F238E27FC236}">
                <a16:creationId xmlns:a16="http://schemas.microsoft.com/office/drawing/2014/main" id="{10A424AB-18DB-4F2C-A936-AEF9FB98FDDE}"/>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46400" y="4876800"/>
            <a:ext cx="3251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64491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1AEC7114-1AC4-4DD0-A73E-AFB12B90BBF1}"/>
              </a:ext>
            </a:extLst>
          </p:cNvPr>
          <p:cNvSpPr>
            <a:spLocks noGrp="1" noChangeArrowheads="1"/>
          </p:cNvSpPr>
          <p:nvPr>
            <p:ph type="title"/>
          </p:nvPr>
        </p:nvSpPr>
        <p:spPr>
          <a:xfrm>
            <a:off x="685800" y="228600"/>
            <a:ext cx="7772400" cy="1143000"/>
          </a:xfrm>
        </p:spPr>
        <p:txBody>
          <a:bodyPr/>
          <a:lstStyle/>
          <a:p>
            <a:pPr algn="ctr" eaLnBrk="1" hangingPunct="1">
              <a:defRPr/>
            </a:pPr>
            <a:r>
              <a:rPr lang="en-US" altLang="en-US" sz="3600" dirty="0">
                <a:effectLst>
                  <a:outerShdw blurRad="38100" dist="38100" dir="2700000" algn="tl">
                    <a:srgbClr val="000000">
                      <a:alpha val="43137"/>
                    </a:srgbClr>
                  </a:outerShdw>
                </a:effectLst>
              </a:rPr>
              <a:t>II. Need for Obedience to God’s Word </a:t>
            </a:r>
            <a:br>
              <a:rPr lang="en-US" altLang="en-US" sz="3600" dirty="0">
                <a:effectLst>
                  <a:outerShdw blurRad="38100" dist="38100" dir="2700000" algn="tl">
                    <a:srgbClr val="000000">
                      <a:alpha val="43137"/>
                    </a:srgbClr>
                  </a:outerShdw>
                </a:effectLst>
              </a:rPr>
            </a:br>
            <a:r>
              <a:rPr lang="en-US" altLang="en-US" sz="2800" dirty="0">
                <a:solidFill>
                  <a:schemeClr val="tx1"/>
                </a:solidFill>
                <a:effectLst>
                  <a:outerShdw blurRad="38100" dist="38100" dir="2700000" algn="tl">
                    <a:srgbClr val="000000">
                      <a:alpha val="43137"/>
                    </a:srgbClr>
                  </a:outerShdw>
                </a:effectLst>
              </a:rPr>
              <a:t>(Jas 1:21-25)</a:t>
            </a:r>
          </a:p>
        </p:txBody>
      </p:sp>
      <p:sp>
        <p:nvSpPr>
          <p:cNvPr id="3075" name="Rectangle 3">
            <a:extLst>
              <a:ext uri="{FF2B5EF4-FFF2-40B4-BE49-F238E27FC236}">
                <a16:creationId xmlns:a16="http://schemas.microsoft.com/office/drawing/2014/main" id="{904B1272-D068-4ED3-96C7-D1804AA9510E}"/>
              </a:ext>
            </a:extLst>
          </p:cNvPr>
          <p:cNvSpPr>
            <a:spLocks noGrp="1" noChangeArrowheads="1"/>
          </p:cNvSpPr>
          <p:nvPr>
            <p:ph type="body" idx="1"/>
          </p:nvPr>
        </p:nvSpPr>
        <p:spPr>
          <a:xfrm>
            <a:off x="1828800" y="1600200"/>
            <a:ext cx="5486400" cy="3124200"/>
          </a:xfrm>
        </p:spPr>
        <p:txBody>
          <a:bodyPr/>
          <a:lstStyle/>
          <a:p>
            <a:pPr marL="514350" indent="-514350" eaLnBrk="1" hangingPunct="1">
              <a:spcBef>
                <a:spcPts val="0"/>
              </a:spcBef>
              <a:spcAft>
                <a:spcPts val="3000"/>
              </a:spcAft>
              <a:buClr>
                <a:srgbClr val="FF66FF"/>
              </a:buClr>
              <a:buSzPct val="100000"/>
              <a:buFont typeface="+mj-lt"/>
              <a:buAutoNum type="alphaUcPeriod"/>
              <a:defRPr/>
            </a:pPr>
            <a:r>
              <a:rPr lang="en-US" b="1" u="sng" dirty="0">
                <a:solidFill>
                  <a:srgbClr val="FFFFCC"/>
                </a:solidFill>
                <a:effectLst>
                  <a:outerShdw blurRad="38100" dist="38100" dir="2700000" algn="tl">
                    <a:srgbClr val="000000">
                      <a:alpha val="43137"/>
                    </a:srgbClr>
                  </a:outerShdw>
                </a:effectLst>
              </a:rPr>
              <a:t>Reception of the Word (21)</a:t>
            </a:r>
          </a:p>
          <a:p>
            <a:pPr marL="514350" indent="-514350" eaLnBrk="1" hangingPunct="1">
              <a:spcBef>
                <a:spcPts val="0"/>
              </a:spcBef>
              <a:spcAft>
                <a:spcPts val="3000"/>
              </a:spcAft>
              <a:buClr>
                <a:srgbClr val="FF66FF"/>
              </a:buClr>
              <a:buSzPct val="100000"/>
              <a:buFont typeface="+mj-lt"/>
              <a:buAutoNum type="alphaUcPeriod"/>
              <a:defRPr/>
            </a:pPr>
            <a:r>
              <a:rPr lang="en-US" dirty="0">
                <a:effectLst>
                  <a:outerShdw blurRad="38100" dist="38100" dir="2700000" algn="tl">
                    <a:srgbClr val="000000">
                      <a:alpha val="43137"/>
                    </a:srgbClr>
                  </a:outerShdw>
                </a:effectLst>
              </a:rPr>
              <a:t>Doers of the Word (22-25)</a:t>
            </a:r>
          </a:p>
        </p:txBody>
      </p:sp>
      <p:pic>
        <p:nvPicPr>
          <p:cNvPr id="62468" name="Picture 2">
            <a:extLst>
              <a:ext uri="{FF2B5EF4-FFF2-40B4-BE49-F238E27FC236}">
                <a16:creationId xmlns:a16="http://schemas.microsoft.com/office/drawing/2014/main" id="{10A424AB-18DB-4F2C-A936-AEF9FB98FDDE}"/>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46400" y="4876800"/>
            <a:ext cx="3251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83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1AEC7114-1AC4-4DD0-A73E-AFB12B90BBF1}"/>
              </a:ext>
            </a:extLst>
          </p:cNvPr>
          <p:cNvSpPr>
            <a:spLocks noGrp="1" noChangeArrowheads="1"/>
          </p:cNvSpPr>
          <p:nvPr>
            <p:ph type="title"/>
          </p:nvPr>
        </p:nvSpPr>
        <p:spPr>
          <a:xfrm>
            <a:off x="685800" y="228600"/>
            <a:ext cx="7772400" cy="1143000"/>
          </a:xfrm>
        </p:spPr>
        <p:txBody>
          <a:bodyPr/>
          <a:lstStyle/>
          <a:p>
            <a:pPr marL="461963" indent="-461963" algn="ctr" eaLnBrk="1" hangingPunct="1">
              <a:buClr>
                <a:srgbClr val="FF66FF"/>
              </a:buClr>
              <a:buFont typeface="+mj-lt"/>
              <a:buAutoNum type="alphaUcPeriod"/>
              <a:defRPr/>
            </a:pPr>
            <a:r>
              <a:rPr lang="en-US" altLang="en-US" sz="3600" dirty="0">
                <a:effectLst>
                  <a:outerShdw blurRad="38100" dist="38100" dir="2700000" algn="tl">
                    <a:srgbClr val="000000">
                      <a:alpha val="43137"/>
                    </a:srgbClr>
                  </a:outerShdw>
                </a:effectLst>
              </a:rPr>
              <a:t>Reception of God’s Word </a:t>
            </a:r>
            <a:br>
              <a:rPr lang="en-US" altLang="en-US" sz="3600" dirty="0">
                <a:effectLst>
                  <a:outerShdw blurRad="38100" dist="38100" dir="2700000" algn="tl">
                    <a:srgbClr val="000000">
                      <a:alpha val="43137"/>
                    </a:srgbClr>
                  </a:outerShdw>
                </a:effectLst>
              </a:rPr>
            </a:br>
            <a:r>
              <a:rPr lang="en-US" altLang="en-US" sz="2800" dirty="0">
                <a:solidFill>
                  <a:schemeClr val="tx1"/>
                </a:solidFill>
                <a:effectLst>
                  <a:outerShdw blurRad="38100" dist="38100" dir="2700000" algn="tl">
                    <a:srgbClr val="000000">
                      <a:alpha val="43137"/>
                    </a:srgbClr>
                  </a:outerShdw>
                </a:effectLst>
              </a:rPr>
              <a:t>(Jas 1:21)</a:t>
            </a:r>
          </a:p>
        </p:txBody>
      </p:sp>
      <p:sp>
        <p:nvSpPr>
          <p:cNvPr id="3075" name="Rectangle 3">
            <a:extLst>
              <a:ext uri="{FF2B5EF4-FFF2-40B4-BE49-F238E27FC236}">
                <a16:creationId xmlns:a16="http://schemas.microsoft.com/office/drawing/2014/main" id="{904B1272-D068-4ED3-96C7-D1804AA9510E}"/>
              </a:ext>
            </a:extLst>
          </p:cNvPr>
          <p:cNvSpPr>
            <a:spLocks noGrp="1" noChangeArrowheads="1"/>
          </p:cNvSpPr>
          <p:nvPr>
            <p:ph type="body" idx="1"/>
          </p:nvPr>
        </p:nvSpPr>
        <p:spPr>
          <a:xfrm>
            <a:off x="2590800" y="1600200"/>
            <a:ext cx="3962400" cy="3124200"/>
          </a:xfrm>
        </p:spPr>
        <p:txBody>
          <a:bodyPr/>
          <a:lstStyle/>
          <a:p>
            <a:pPr marL="514350" indent="-514350" eaLnBrk="1" hangingPunct="1">
              <a:spcBef>
                <a:spcPts val="0"/>
              </a:spcBef>
              <a:spcAft>
                <a:spcPts val="3000"/>
              </a:spcAft>
              <a:buClr>
                <a:srgbClr val="00FF99"/>
              </a:buClr>
              <a:buSzPct val="100000"/>
              <a:buFont typeface="+mj-lt"/>
              <a:buAutoNum type="arabicPeriod"/>
              <a:defRPr/>
            </a:pPr>
            <a:r>
              <a:rPr lang="en-US" dirty="0">
                <a:effectLst>
                  <a:outerShdw blurRad="38100" dist="38100" dir="2700000" algn="tl">
                    <a:srgbClr val="000000">
                      <a:alpha val="43137"/>
                    </a:srgbClr>
                  </a:outerShdw>
                </a:effectLst>
              </a:rPr>
              <a:t>Removal (21a)</a:t>
            </a:r>
          </a:p>
          <a:p>
            <a:pPr marL="514350" indent="-514350" eaLnBrk="1" hangingPunct="1">
              <a:spcBef>
                <a:spcPts val="0"/>
              </a:spcBef>
              <a:spcAft>
                <a:spcPts val="3000"/>
              </a:spcAft>
              <a:buClr>
                <a:srgbClr val="00FF99"/>
              </a:buClr>
              <a:buSzPct val="100000"/>
              <a:buFont typeface="+mj-lt"/>
              <a:buAutoNum type="arabicPeriod"/>
              <a:defRPr/>
            </a:pPr>
            <a:r>
              <a:rPr lang="en-US" dirty="0">
                <a:effectLst>
                  <a:outerShdw blurRad="38100" dist="38100" dir="2700000" algn="tl">
                    <a:srgbClr val="000000">
                      <a:alpha val="43137"/>
                    </a:srgbClr>
                  </a:outerShdw>
                </a:effectLst>
              </a:rPr>
              <a:t>Reception (21b)</a:t>
            </a:r>
          </a:p>
          <a:p>
            <a:pPr marL="514350" indent="-514350" eaLnBrk="1" hangingPunct="1">
              <a:spcBef>
                <a:spcPts val="0"/>
              </a:spcBef>
              <a:spcAft>
                <a:spcPts val="3000"/>
              </a:spcAft>
              <a:buClr>
                <a:srgbClr val="00FF99"/>
              </a:buClr>
              <a:buSzPct val="100000"/>
              <a:buFont typeface="+mj-lt"/>
              <a:buAutoNum type="arabicPeriod"/>
              <a:defRPr/>
            </a:pPr>
            <a:r>
              <a:rPr lang="en-US" dirty="0">
                <a:effectLst>
                  <a:outerShdw blurRad="38100" dist="38100" dir="2700000" algn="tl">
                    <a:srgbClr val="000000">
                      <a:alpha val="43137"/>
                    </a:srgbClr>
                  </a:outerShdw>
                </a:effectLst>
              </a:rPr>
              <a:t>Result (21c)</a:t>
            </a:r>
          </a:p>
        </p:txBody>
      </p:sp>
      <p:pic>
        <p:nvPicPr>
          <p:cNvPr id="62468" name="Picture 2">
            <a:extLst>
              <a:ext uri="{FF2B5EF4-FFF2-40B4-BE49-F238E27FC236}">
                <a16:creationId xmlns:a16="http://schemas.microsoft.com/office/drawing/2014/main" id="{10A424AB-18DB-4F2C-A936-AEF9FB98FDDE}"/>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46400" y="4876800"/>
            <a:ext cx="3251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79082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1AEC7114-1AC4-4DD0-A73E-AFB12B90BBF1}"/>
              </a:ext>
            </a:extLst>
          </p:cNvPr>
          <p:cNvSpPr>
            <a:spLocks noGrp="1" noChangeArrowheads="1"/>
          </p:cNvSpPr>
          <p:nvPr>
            <p:ph type="title"/>
          </p:nvPr>
        </p:nvSpPr>
        <p:spPr>
          <a:xfrm>
            <a:off x="685800" y="228600"/>
            <a:ext cx="7772400" cy="1143000"/>
          </a:xfrm>
        </p:spPr>
        <p:txBody>
          <a:bodyPr/>
          <a:lstStyle/>
          <a:p>
            <a:pPr algn="ctr" eaLnBrk="1" hangingPunct="1">
              <a:defRPr/>
            </a:pPr>
            <a:r>
              <a:rPr lang="en-US" altLang="en-US" sz="3600" dirty="0">
                <a:effectLst>
                  <a:outerShdw blurRad="38100" dist="38100" dir="2700000" algn="tl">
                    <a:srgbClr val="000000">
                      <a:alpha val="43137"/>
                    </a:srgbClr>
                  </a:outerShdw>
                </a:effectLst>
              </a:rPr>
              <a:t>II. Need for Obedience to God’s Word </a:t>
            </a:r>
            <a:br>
              <a:rPr lang="en-US" altLang="en-US" sz="3600" dirty="0">
                <a:effectLst>
                  <a:outerShdw blurRad="38100" dist="38100" dir="2700000" algn="tl">
                    <a:srgbClr val="000000">
                      <a:alpha val="43137"/>
                    </a:srgbClr>
                  </a:outerShdw>
                </a:effectLst>
              </a:rPr>
            </a:br>
            <a:r>
              <a:rPr lang="en-US" altLang="en-US" sz="2800" dirty="0">
                <a:solidFill>
                  <a:schemeClr val="tx1"/>
                </a:solidFill>
                <a:effectLst>
                  <a:outerShdw blurRad="38100" dist="38100" dir="2700000" algn="tl">
                    <a:srgbClr val="000000">
                      <a:alpha val="43137"/>
                    </a:srgbClr>
                  </a:outerShdw>
                </a:effectLst>
              </a:rPr>
              <a:t>(Jas 1:21-25)</a:t>
            </a:r>
          </a:p>
        </p:txBody>
      </p:sp>
      <p:sp>
        <p:nvSpPr>
          <p:cNvPr id="3075" name="Rectangle 3">
            <a:extLst>
              <a:ext uri="{FF2B5EF4-FFF2-40B4-BE49-F238E27FC236}">
                <a16:creationId xmlns:a16="http://schemas.microsoft.com/office/drawing/2014/main" id="{904B1272-D068-4ED3-96C7-D1804AA9510E}"/>
              </a:ext>
            </a:extLst>
          </p:cNvPr>
          <p:cNvSpPr>
            <a:spLocks noGrp="1" noChangeArrowheads="1"/>
          </p:cNvSpPr>
          <p:nvPr>
            <p:ph type="body" idx="1"/>
          </p:nvPr>
        </p:nvSpPr>
        <p:spPr>
          <a:xfrm>
            <a:off x="1828800" y="1600200"/>
            <a:ext cx="5486400" cy="3124200"/>
          </a:xfrm>
        </p:spPr>
        <p:txBody>
          <a:bodyPr/>
          <a:lstStyle/>
          <a:p>
            <a:pPr marL="514350" indent="-514350" eaLnBrk="1" hangingPunct="1">
              <a:spcBef>
                <a:spcPts val="0"/>
              </a:spcBef>
              <a:spcAft>
                <a:spcPts val="3000"/>
              </a:spcAft>
              <a:buClr>
                <a:srgbClr val="FF66FF"/>
              </a:buClr>
              <a:buSzPct val="100000"/>
              <a:buFont typeface="+mj-lt"/>
              <a:buAutoNum type="alphaUcPeriod"/>
              <a:defRPr/>
            </a:pPr>
            <a:r>
              <a:rPr lang="en-US" dirty="0">
                <a:effectLst>
                  <a:outerShdw blurRad="38100" dist="38100" dir="2700000" algn="tl">
                    <a:srgbClr val="000000">
                      <a:alpha val="43137"/>
                    </a:srgbClr>
                  </a:outerShdw>
                </a:effectLst>
              </a:rPr>
              <a:t>Reception of the Word (21)</a:t>
            </a:r>
          </a:p>
          <a:p>
            <a:pPr marL="514350" indent="-514350" eaLnBrk="1" hangingPunct="1">
              <a:spcBef>
                <a:spcPts val="0"/>
              </a:spcBef>
              <a:spcAft>
                <a:spcPts val="3000"/>
              </a:spcAft>
              <a:buClr>
                <a:srgbClr val="FF66FF"/>
              </a:buClr>
              <a:buSzPct val="100000"/>
              <a:buFont typeface="+mj-lt"/>
              <a:buAutoNum type="alphaUcPeriod"/>
              <a:defRPr/>
            </a:pPr>
            <a:r>
              <a:rPr lang="en-US" b="1" u="sng" dirty="0">
                <a:solidFill>
                  <a:srgbClr val="FFFFCC"/>
                </a:solidFill>
                <a:effectLst>
                  <a:outerShdw blurRad="38100" dist="38100" dir="2700000" algn="tl">
                    <a:srgbClr val="000000">
                      <a:alpha val="43137"/>
                    </a:srgbClr>
                  </a:outerShdw>
                </a:effectLst>
              </a:rPr>
              <a:t>Doers of the Word (22-25)</a:t>
            </a:r>
          </a:p>
        </p:txBody>
      </p:sp>
      <p:pic>
        <p:nvPicPr>
          <p:cNvPr id="62468" name="Picture 2">
            <a:extLst>
              <a:ext uri="{FF2B5EF4-FFF2-40B4-BE49-F238E27FC236}">
                <a16:creationId xmlns:a16="http://schemas.microsoft.com/office/drawing/2014/main" id="{10A424AB-18DB-4F2C-A936-AEF9FB98FDDE}"/>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46400" y="4876800"/>
            <a:ext cx="3251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97017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990600" y="228600"/>
            <a:ext cx="7162800" cy="685800"/>
          </a:xfrm>
        </p:spPr>
        <p:txBody>
          <a:bodyPr/>
          <a:lstStyle/>
          <a:p>
            <a:pPr algn="ctr"/>
            <a:r>
              <a:rPr lang="en-US" altLang="en-US" sz="3600" dirty="0">
                <a:solidFill>
                  <a:srgbClr val="00FFFF"/>
                </a:solidFill>
                <a:effectLst>
                  <a:outerShdw blurRad="38100" dist="38100" dir="2700000" algn="tl">
                    <a:srgbClr val="000000">
                      <a:alpha val="43137"/>
                    </a:srgbClr>
                  </a:outerShdw>
                </a:effectLst>
              </a:rPr>
              <a:t>Areas of Systematic Theology</a:t>
            </a:r>
          </a:p>
        </p:txBody>
      </p:sp>
      <p:sp>
        <p:nvSpPr>
          <p:cNvPr id="3075" name="Content Placeholder 2"/>
          <p:cNvSpPr>
            <a:spLocks noGrp="1"/>
          </p:cNvSpPr>
          <p:nvPr>
            <p:ph idx="1"/>
          </p:nvPr>
        </p:nvSpPr>
        <p:spPr>
          <a:xfrm>
            <a:off x="228600" y="914400"/>
            <a:ext cx="7315200" cy="5791200"/>
          </a:xfrm>
        </p:spPr>
        <p:txBody>
          <a:bodyPr/>
          <a:lstStyle/>
          <a:p>
            <a:pPr>
              <a:spcBef>
                <a:spcPts val="0"/>
              </a:spcBef>
              <a:spcAft>
                <a:spcPts val="600"/>
              </a:spcAft>
            </a:pPr>
            <a:r>
              <a:rPr lang="en-US" altLang="en-US" sz="3000" dirty="0">
                <a:effectLst>
                  <a:outerShdw blurRad="38100" dist="38100" dir="2700000" algn="tl">
                    <a:srgbClr val="000000">
                      <a:alpha val="43137"/>
                    </a:srgbClr>
                  </a:outerShdw>
                </a:effectLst>
              </a:rPr>
              <a:t>Prolegomena – Introduction</a:t>
            </a:r>
          </a:p>
          <a:p>
            <a:pPr>
              <a:spcBef>
                <a:spcPts val="0"/>
              </a:spcBef>
              <a:spcAft>
                <a:spcPts val="600"/>
              </a:spcAft>
            </a:pPr>
            <a:r>
              <a:rPr lang="en-US" altLang="en-US" sz="3000" b="1" u="sng" dirty="0">
                <a:solidFill>
                  <a:srgbClr val="FFFFCC"/>
                </a:solidFill>
                <a:effectLst>
                  <a:outerShdw blurRad="38100" dist="38100" dir="2700000" algn="tl">
                    <a:srgbClr val="000000">
                      <a:alpha val="43137"/>
                    </a:srgbClr>
                  </a:outerShdw>
                </a:effectLst>
              </a:rPr>
              <a:t>Bibliology – Study of the Bible</a:t>
            </a:r>
          </a:p>
          <a:p>
            <a:pPr>
              <a:spcBef>
                <a:spcPts val="0"/>
              </a:spcBef>
              <a:spcAft>
                <a:spcPts val="600"/>
              </a:spcAft>
            </a:pPr>
            <a:r>
              <a:rPr lang="en-US" altLang="en-US" sz="3000" dirty="0">
                <a:effectLst>
                  <a:outerShdw blurRad="38100" dist="38100" dir="2700000" algn="tl">
                    <a:srgbClr val="000000">
                      <a:alpha val="43137"/>
                    </a:srgbClr>
                  </a:outerShdw>
                </a:effectLst>
              </a:rPr>
              <a:t>Theology – Study of God</a:t>
            </a:r>
          </a:p>
          <a:p>
            <a:pPr>
              <a:spcBef>
                <a:spcPts val="0"/>
              </a:spcBef>
              <a:spcAft>
                <a:spcPts val="600"/>
              </a:spcAft>
            </a:pPr>
            <a:r>
              <a:rPr lang="en-US" altLang="en-US" sz="3000" dirty="0">
                <a:effectLst>
                  <a:outerShdw blurRad="38100" dist="38100" dir="2700000" algn="tl">
                    <a:srgbClr val="000000">
                      <a:alpha val="43137"/>
                    </a:srgbClr>
                  </a:outerShdw>
                </a:effectLst>
              </a:rPr>
              <a:t>Christology – Study of Christ</a:t>
            </a:r>
          </a:p>
          <a:p>
            <a:pPr>
              <a:spcBef>
                <a:spcPts val="0"/>
              </a:spcBef>
              <a:spcAft>
                <a:spcPts val="600"/>
              </a:spcAft>
            </a:pPr>
            <a:r>
              <a:rPr lang="en-US" altLang="en-US" sz="3000" dirty="0">
                <a:effectLst>
                  <a:outerShdw blurRad="38100" dist="38100" dir="2700000" algn="tl">
                    <a:srgbClr val="000000">
                      <a:alpha val="43137"/>
                    </a:srgbClr>
                  </a:outerShdw>
                </a:effectLst>
              </a:rPr>
              <a:t>Pneumatology – Study of the Holy Spirit</a:t>
            </a:r>
          </a:p>
          <a:p>
            <a:pPr>
              <a:spcBef>
                <a:spcPts val="0"/>
              </a:spcBef>
              <a:spcAft>
                <a:spcPts val="600"/>
              </a:spcAft>
            </a:pPr>
            <a:r>
              <a:rPr lang="en-US" altLang="en-US" sz="3000" dirty="0">
                <a:effectLst>
                  <a:outerShdw blurRad="38100" dist="38100" dir="2700000" algn="tl">
                    <a:srgbClr val="000000">
                      <a:alpha val="43137"/>
                    </a:srgbClr>
                  </a:outerShdw>
                </a:effectLst>
              </a:rPr>
              <a:t>Anthropology – Study of Man</a:t>
            </a:r>
          </a:p>
          <a:p>
            <a:pPr>
              <a:spcBef>
                <a:spcPts val="0"/>
              </a:spcBef>
              <a:spcAft>
                <a:spcPts val="600"/>
              </a:spcAft>
            </a:pPr>
            <a:r>
              <a:rPr lang="en-US" altLang="en-US" sz="3000" dirty="0">
                <a:effectLst>
                  <a:outerShdw blurRad="38100" dist="38100" dir="2700000" algn="tl">
                    <a:srgbClr val="000000">
                      <a:alpha val="43137"/>
                    </a:srgbClr>
                  </a:outerShdw>
                </a:effectLst>
              </a:rPr>
              <a:t>Hamartiology – Study of sin</a:t>
            </a:r>
          </a:p>
          <a:p>
            <a:pPr>
              <a:spcBef>
                <a:spcPts val="0"/>
              </a:spcBef>
              <a:spcAft>
                <a:spcPts val="600"/>
              </a:spcAft>
            </a:pPr>
            <a:r>
              <a:rPr lang="en-US" altLang="en-US" sz="3000" dirty="0">
                <a:effectLst>
                  <a:outerShdw blurRad="38100" dist="38100" dir="2700000" algn="tl">
                    <a:srgbClr val="000000">
                      <a:alpha val="43137"/>
                    </a:srgbClr>
                  </a:outerShdw>
                </a:effectLst>
              </a:rPr>
              <a:t>Soteriology – Study of salvation</a:t>
            </a:r>
          </a:p>
          <a:p>
            <a:pPr>
              <a:spcBef>
                <a:spcPts val="0"/>
              </a:spcBef>
              <a:spcAft>
                <a:spcPts val="600"/>
              </a:spcAft>
            </a:pPr>
            <a:r>
              <a:rPr lang="en-US" altLang="en-US" sz="3000" dirty="0">
                <a:effectLst>
                  <a:outerShdw blurRad="38100" dist="38100" dir="2700000" algn="tl">
                    <a:srgbClr val="000000">
                      <a:alpha val="43137"/>
                    </a:srgbClr>
                  </a:outerShdw>
                </a:effectLst>
              </a:rPr>
              <a:t>Angelology – Study of angels</a:t>
            </a:r>
          </a:p>
          <a:p>
            <a:pPr>
              <a:spcBef>
                <a:spcPts val="0"/>
              </a:spcBef>
              <a:spcAft>
                <a:spcPts val="600"/>
              </a:spcAft>
            </a:pPr>
            <a:r>
              <a:rPr lang="en-US" altLang="en-US" sz="3000" dirty="0">
                <a:effectLst>
                  <a:outerShdw blurRad="38100" dist="38100" dir="2700000" algn="tl">
                    <a:srgbClr val="000000">
                      <a:alpha val="43137"/>
                    </a:srgbClr>
                  </a:outerShdw>
                </a:effectLst>
              </a:rPr>
              <a:t>Ecclesiology – Study of the Church</a:t>
            </a:r>
          </a:p>
          <a:p>
            <a:pPr>
              <a:spcBef>
                <a:spcPts val="0"/>
              </a:spcBef>
              <a:spcAft>
                <a:spcPts val="600"/>
              </a:spcAft>
            </a:pPr>
            <a:r>
              <a:rPr lang="en-US" altLang="en-US" sz="3000" dirty="0">
                <a:effectLst>
                  <a:outerShdw blurRad="38100" dist="38100" dir="2700000" algn="tl">
                    <a:srgbClr val="000000">
                      <a:alpha val="43137"/>
                    </a:srgbClr>
                  </a:outerShdw>
                </a:effectLst>
              </a:rPr>
              <a:t>Eschatology – Study of the end</a:t>
            </a:r>
          </a:p>
        </p:txBody>
      </p:sp>
      <p:pic>
        <p:nvPicPr>
          <p:cNvPr id="3076" name="Picture 2" descr="http://studentsofjesus.com/storage/Systematic%20Theology.jpg?__SQUARESPACE_CACHEVERSION=1338433681371"/>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019800" y="3962400"/>
            <a:ext cx="2819400" cy="144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4" descr="http://rediscoveringthebible.com/SystematicTheology.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829300" y="1143000"/>
            <a:ext cx="3009900" cy="1249363"/>
          </a:xfrm>
          <a:prstGeom prst="rect">
            <a:avLst/>
          </a:prstGeom>
          <a:solidFill>
            <a:srgbClr val="FFFFFF">
              <a:shade val="85000"/>
            </a:srgbClr>
          </a:solidFill>
          <a:ln w="9525">
            <a:solidFill>
              <a:schemeClr val="bg1"/>
            </a:solidFill>
            <a:miter lim="800000"/>
            <a:headEnd/>
            <a:tailEnd/>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8296099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4DB59C7-EB65-4B2C-BE7D-8A20D6F7B93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7999"/>
          </a:xfrm>
          <a:prstGeom prst="rect">
            <a:avLst/>
          </a:prstGeom>
        </p:spPr>
      </p:pic>
      <p:sp>
        <p:nvSpPr>
          <p:cNvPr id="5" name="Subtitle 3"/>
          <p:cNvSpPr txBox="1">
            <a:spLocks/>
          </p:cNvSpPr>
          <p:nvPr/>
        </p:nvSpPr>
        <p:spPr bwMode="auto">
          <a:xfrm>
            <a:off x="0" y="1"/>
            <a:ext cx="9144000" cy="3962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5000"/>
              <a:buFont typeface="Wingdings" pitchFamily="2" charset="2"/>
              <a:buChar char="n"/>
              <a:defRPr sz="3200">
                <a:solidFill>
                  <a:schemeClr val="tx1"/>
                </a:solidFill>
                <a:effectLst>
                  <a:outerShdw blurRad="38100" dist="38100" dir="2700000" algn="tl">
                    <a:srgbClr val="000000"/>
                  </a:outerShdw>
                </a:effectLst>
                <a:latin typeface="Calibri" panose="020F0502020204030204" pitchFamily="34" charset="0"/>
                <a:ea typeface="+mn-ea"/>
                <a:cs typeface="+mn-cs"/>
              </a:defRPr>
            </a:lvl1pPr>
            <a:lvl2pPr marL="742950" indent="-285750" algn="l" rtl="0" eaLnBrk="0" fontAlgn="base" hangingPunct="0">
              <a:spcBef>
                <a:spcPct val="20000"/>
              </a:spcBef>
              <a:spcAft>
                <a:spcPct val="0"/>
              </a:spcAft>
              <a:buClr>
                <a:schemeClr val="folHlink"/>
              </a:buClr>
              <a:buSzPct val="60000"/>
              <a:buFont typeface="Wingdings" pitchFamily="2" charset="2"/>
              <a:buChar char="u"/>
              <a:defRPr sz="3200">
                <a:solidFill>
                  <a:schemeClr val="tx1"/>
                </a:solidFill>
                <a:effectLst>
                  <a:outerShdw blurRad="38100" dist="38100" dir="2700000" algn="tl">
                    <a:srgbClr val="000000"/>
                  </a:outerShdw>
                </a:effectLst>
                <a:latin typeface="Calibri" panose="020F0502020204030204" pitchFamily="34" charset="0"/>
              </a:defRPr>
            </a:lvl2pPr>
            <a:lvl3pPr marL="1143000" indent="-228600" algn="l" rtl="0" eaLnBrk="0" fontAlgn="base" hangingPunct="0">
              <a:spcBef>
                <a:spcPct val="20000"/>
              </a:spcBef>
              <a:spcAft>
                <a:spcPct val="0"/>
              </a:spcAft>
              <a:buClr>
                <a:schemeClr val="tx2"/>
              </a:buClr>
              <a:buSzPct val="60000"/>
              <a:buFont typeface="Wingdings" pitchFamily="2" charset="2"/>
              <a:buChar char="t"/>
              <a:defRPr sz="3200">
                <a:solidFill>
                  <a:schemeClr val="tx1"/>
                </a:solidFill>
                <a:effectLst>
                  <a:outerShdw blurRad="38100" dist="38100" dir="2700000" algn="tl">
                    <a:srgbClr val="000000"/>
                  </a:outerShdw>
                </a:effectLst>
                <a:latin typeface="Calibri" panose="020F0502020204030204" pitchFamily="34" charset="0"/>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a:lstStyle>
          <a:p>
            <a:pPr marL="0" indent="0" algn="ctr">
              <a:spcBef>
                <a:spcPts val="0"/>
              </a:spcBef>
              <a:spcAft>
                <a:spcPts val="1200"/>
              </a:spcAft>
              <a:buNone/>
              <a:defRPr/>
            </a:pPr>
            <a:r>
              <a:rPr lang="en-US" sz="4000" kern="0" dirty="0">
                <a:solidFill>
                  <a:srgbClr val="00FFFF"/>
                </a:solidFill>
                <a:effectLst>
                  <a:outerShdw blurRad="38100" dist="38100" dir="2700000" algn="tl">
                    <a:srgbClr val="000000">
                      <a:alpha val="43137"/>
                    </a:srgbClr>
                  </a:outerShdw>
                </a:effectLst>
                <a:ea typeface="+mj-ea"/>
                <a:cs typeface="+mj-cs"/>
              </a:rPr>
              <a:t>Ezra 7:10</a:t>
            </a:r>
          </a:p>
          <a:p>
            <a:pPr marL="0" indent="0" algn="just">
              <a:spcBef>
                <a:spcPts val="0"/>
              </a:spcBef>
              <a:buNone/>
              <a:defRPr/>
            </a:pPr>
            <a:r>
              <a:rPr lang="en-US" sz="3600" kern="0" dirty="0">
                <a:effectLst>
                  <a:outerShdw blurRad="38100" dist="38100" dir="2700000" algn="tl">
                    <a:srgbClr val="000000">
                      <a:alpha val="43137"/>
                    </a:srgbClr>
                  </a:outerShdw>
                </a:effectLst>
                <a:cs typeface="Calibri" panose="020F0502020204030204" pitchFamily="34" charset="0"/>
              </a:rPr>
              <a:t>“</a:t>
            </a:r>
            <a:r>
              <a:rPr lang="en-US" sz="3600" b="0" i="0" u="none" strike="noStrike" dirty="0">
                <a:effectLst/>
                <a:cs typeface="Calibri" panose="020F0502020204030204" pitchFamily="34" charset="0"/>
              </a:rPr>
              <a:t>For Ezra had firmly resolved to </a:t>
            </a:r>
            <a:r>
              <a:rPr lang="en-US" sz="3600" b="1" i="0" u="sng" strike="noStrike" dirty="0">
                <a:solidFill>
                  <a:srgbClr val="FFFFCC"/>
                </a:solidFill>
                <a:effectLst/>
                <a:cs typeface="Calibri" panose="020F0502020204030204" pitchFamily="34" charset="0"/>
              </a:rPr>
              <a:t>study</a:t>
            </a:r>
            <a:r>
              <a:rPr lang="en-US" sz="3600" b="0" i="0" u="none" strike="noStrike" dirty="0">
                <a:effectLst/>
                <a:cs typeface="Calibri" panose="020F0502020204030204" pitchFamily="34" charset="0"/>
              </a:rPr>
              <a:t> the Law of the Lord and to </a:t>
            </a:r>
            <a:r>
              <a:rPr lang="en-US" sz="3600" b="1" i="0" u="sng" strike="noStrike" dirty="0">
                <a:solidFill>
                  <a:srgbClr val="FFFFCC"/>
                </a:solidFill>
                <a:effectLst/>
                <a:cs typeface="Calibri" panose="020F0502020204030204" pitchFamily="34" charset="0"/>
              </a:rPr>
              <a:t>practice</a:t>
            </a:r>
            <a:r>
              <a:rPr lang="en-US" sz="3600" b="0" i="0" u="none" strike="noStrike" dirty="0">
                <a:effectLst/>
                <a:cs typeface="Calibri" panose="020F0502020204030204" pitchFamily="34" charset="0"/>
              </a:rPr>
              <a:t> </a:t>
            </a:r>
            <a:r>
              <a:rPr lang="en-US" sz="3600" b="0" i="1" u="none" strike="noStrike" dirty="0">
                <a:effectLst/>
                <a:cs typeface="Calibri" panose="020F0502020204030204" pitchFamily="34" charset="0"/>
              </a:rPr>
              <a:t>it</a:t>
            </a:r>
            <a:r>
              <a:rPr lang="en-US" sz="3600" b="0" i="0" u="none" strike="noStrike" dirty="0">
                <a:effectLst/>
                <a:cs typeface="Calibri" panose="020F0502020204030204" pitchFamily="34" charset="0"/>
              </a:rPr>
              <a:t>, and to </a:t>
            </a:r>
            <a:r>
              <a:rPr lang="en-US" sz="3600" b="1" i="0" u="sng" strike="noStrike" dirty="0">
                <a:solidFill>
                  <a:srgbClr val="FFFFCC"/>
                </a:solidFill>
                <a:effectLst/>
                <a:cs typeface="Calibri" panose="020F0502020204030204" pitchFamily="34" charset="0"/>
              </a:rPr>
              <a:t>teach</a:t>
            </a:r>
            <a:r>
              <a:rPr lang="en-US" sz="3600" b="0" i="0" u="none" strike="noStrike" dirty="0">
                <a:effectLst/>
                <a:cs typeface="Calibri" panose="020F0502020204030204" pitchFamily="34" charset="0"/>
              </a:rPr>
              <a:t> </a:t>
            </a:r>
            <a:r>
              <a:rPr lang="en-US" sz="3600" b="0" i="1" u="none" strike="noStrike" dirty="0">
                <a:effectLst/>
                <a:cs typeface="Calibri" panose="020F0502020204030204" pitchFamily="34" charset="0"/>
              </a:rPr>
              <a:t>His</a:t>
            </a:r>
            <a:r>
              <a:rPr lang="en-US" sz="3600" b="0" i="0" u="none" strike="noStrike" dirty="0">
                <a:effectLst/>
                <a:cs typeface="Calibri" panose="020F0502020204030204" pitchFamily="34" charset="0"/>
              </a:rPr>
              <a:t> statutes and ordinances in Israel.”</a:t>
            </a:r>
            <a:endParaRPr lang="en-US" sz="3600" kern="0" dirty="0">
              <a:effectLst>
                <a:outerShdw blurRad="38100" dist="38100" dir="2700000" algn="tl">
                  <a:srgbClr val="000000">
                    <a:alpha val="43137"/>
                  </a:srgbClr>
                </a:outerShdw>
              </a:effectLst>
              <a:cs typeface="Calibri" panose="020F0502020204030204" pitchFamily="34" charset="0"/>
            </a:endParaRPr>
          </a:p>
        </p:txBody>
      </p:sp>
      <p:pic>
        <p:nvPicPr>
          <p:cNvPr id="4" name="Picture 2">
            <a:extLst>
              <a:ext uri="{FF2B5EF4-FFF2-40B4-BE49-F238E27FC236}">
                <a16:creationId xmlns:a16="http://schemas.microsoft.com/office/drawing/2014/main" id="{FDD7F516-2CD7-481F-8FCF-D695752D7F22}"/>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946400" y="2971800"/>
            <a:ext cx="3251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723584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1AEC7114-1AC4-4DD0-A73E-AFB12B90BBF1}"/>
              </a:ext>
            </a:extLst>
          </p:cNvPr>
          <p:cNvSpPr>
            <a:spLocks noGrp="1" noChangeArrowheads="1"/>
          </p:cNvSpPr>
          <p:nvPr>
            <p:ph type="title"/>
          </p:nvPr>
        </p:nvSpPr>
        <p:spPr>
          <a:xfrm>
            <a:off x="685800" y="228600"/>
            <a:ext cx="7772400" cy="1143000"/>
          </a:xfrm>
        </p:spPr>
        <p:txBody>
          <a:bodyPr/>
          <a:lstStyle/>
          <a:p>
            <a:pPr algn="ctr" eaLnBrk="1" hangingPunct="1">
              <a:defRPr/>
            </a:pPr>
            <a:r>
              <a:rPr lang="en-US" altLang="en-US" sz="3600" dirty="0">
                <a:effectLst>
                  <a:outerShdw blurRad="38100" dist="38100" dir="2700000" algn="tl">
                    <a:srgbClr val="000000">
                      <a:alpha val="43137"/>
                    </a:srgbClr>
                  </a:outerShdw>
                </a:effectLst>
              </a:rPr>
              <a:t>Faith Obeys God </a:t>
            </a:r>
            <a:br>
              <a:rPr lang="en-US" altLang="en-US" sz="3600" dirty="0">
                <a:effectLst>
                  <a:outerShdw blurRad="38100" dist="38100" dir="2700000" algn="tl">
                    <a:srgbClr val="000000">
                      <a:alpha val="43137"/>
                    </a:srgbClr>
                  </a:outerShdw>
                </a:effectLst>
              </a:rPr>
            </a:br>
            <a:r>
              <a:rPr lang="en-US" altLang="en-US" sz="2800" dirty="0">
                <a:solidFill>
                  <a:schemeClr val="tx1"/>
                </a:solidFill>
                <a:effectLst>
                  <a:outerShdw blurRad="38100" dist="38100" dir="2700000" algn="tl">
                    <a:srgbClr val="000000">
                      <a:alpha val="43137"/>
                    </a:srgbClr>
                  </a:outerShdw>
                </a:effectLst>
              </a:rPr>
              <a:t>(James 1:19-27)</a:t>
            </a:r>
          </a:p>
        </p:txBody>
      </p:sp>
      <p:sp>
        <p:nvSpPr>
          <p:cNvPr id="3075" name="Rectangle 3">
            <a:extLst>
              <a:ext uri="{FF2B5EF4-FFF2-40B4-BE49-F238E27FC236}">
                <a16:creationId xmlns:a16="http://schemas.microsoft.com/office/drawing/2014/main" id="{904B1272-D068-4ED3-96C7-D1804AA9510E}"/>
              </a:ext>
            </a:extLst>
          </p:cNvPr>
          <p:cNvSpPr>
            <a:spLocks noGrp="1" noChangeArrowheads="1"/>
          </p:cNvSpPr>
          <p:nvPr>
            <p:ph type="body" idx="1"/>
          </p:nvPr>
        </p:nvSpPr>
        <p:spPr>
          <a:xfrm>
            <a:off x="228600" y="1600200"/>
            <a:ext cx="8915400" cy="3124200"/>
          </a:xfrm>
        </p:spPr>
        <p:txBody>
          <a:bodyPr/>
          <a:lstStyle/>
          <a:p>
            <a:pPr marL="457200" lvl="1" indent="-457200" eaLnBrk="1" hangingPunct="1">
              <a:spcBef>
                <a:spcPts val="0"/>
              </a:spcBef>
              <a:spcAft>
                <a:spcPts val="3600"/>
              </a:spcAft>
              <a:buClr>
                <a:schemeClr val="tx2"/>
              </a:buClr>
              <a:buSzPct val="100000"/>
              <a:buFont typeface="Wingdings" pitchFamily="2" charset="2"/>
              <a:buAutoNum type="romanUcPeriod"/>
              <a:defRPr/>
            </a:pPr>
            <a:r>
              <a:rPr lang="en-US" dirty="0"/>
              <a:t>Need for Slowness in Speaking &amp; Anger (1:19-20)</a:t>
            </a:r>
          </a:p>
          <a:p>
            <a:pPr marL="457200" lvl="1" indent="-457200" eaLnBrk="1" hangingPunct="1">
              <a:spcBef>
                <a:spcPts val="0"/>
              </a:spcBef>
              <a:spcAft>
                <a:spcPts val="3600"/>
              </a:spcAft>
              <a:buClr>
                <a:schemeClr val="tx2"/>
              </a:buClr>
              <a:buSzPct val="100000"/>
              <a:buFont typeface="Wingdings" pitchFamily="2" charset="2"/>
              <a:buAutoNum type="romanUcPeriod"/>
              <a:defRPr/>
            </a:pPr>
            <a:r>
              <a:rPr lang="en-US" dirty="0"/>
              <a:t>Need for Obedience to God’s Word (1:21-25)</a:t>
            </a:r>
          </a:p>
          <a:p>
            <a:pPr marL="457200" lvl="1" indent="-457200" eaLnBrk="1" hangingPunct="1">
              <a:spcBef>
                <a:spcPts val="0"/>
              </a:spcBef>
              <a:spcAft>
                <a:spcPts val="3600"/>
              </a:spcAft>
              <a:buClr>
                <a:schemeClr val="tx2"/>
              </a:buClr>
              <a:buSzPct val="100000"/>
              <a:buFont typeface="Wingdings" pitchFamily="2" charset="2"/>
              <a:buAutoNum type="romanUcPeriod"/>
              <a:defRPr/>
            </a:pPr>
            <a:r>
              <a:rPr lang="en-US" b="1" u="sng" dirty="0">
                <a:solidFill>
                  <a:srgbClr val="FFFFCC"/>
                </a:solidFill>
              </a:rPr>
              <a:t>Need for True Religion (1:26-27)</a:t>
            </a:r>
          </a:p>
        </p:txBody>
      </p:sp>
      <p:pic>
        <p:nvPicPr>
          <p:cNvPr id="62468" name="Picture 2">
            <a:extLst>
              <a:ext uri="{FF2B5EF4-FFF2-40B4-BE49-F238E27FC236}">
                <a16:creationId xmlns:a16="http://schemas.microsoft.com/office/drawing/2014/main" id="{10A424AB-18DB-4F2C-A936-AEF9FB98FDDE}"/>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46400" y="4876800"/>
            <a:ext cx="3251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25476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1AEC7114-1AC4-4DD0-A73E-AFB12B90BBF1}"/>
              </a:ext>
            </a:extLst>
          </p:cNvPr>
          <p:cNvSpPr>
            <a:spLocks noGrp="1" noChangeArrowheads="1"/>
          </p:cNvSpPr>
          <p:nvPr>
            <p:ph type="title"/>
          </p:nvPr>
        </p:nvSpPr>
        <p:spPr>
          <a:xfrm>
            <a:off x="685800" y="228600"/>
            <a:ext cx="7772400" cy="1143000"/>
          </a:xfrm>
        </p:spPr>
        <p:txBody>
          <a:bodyPr/>
          <a:lstStyle/>
          <a:p>
            <a:pPr algn="ctr" eaLnBrk="1" hangingPunct="1">
              <a:defRPr/>
            </a:pPr>
            <a:r>
              <a:rPr lang="en-US" altLang="en-US" sz="3600" dirty="0">
                <a:effectLst>
                  <a:outerShdw blurRad="38100" dist="38100" dir="2700000" algn="tl">
                    <a:srgbClr val="000000">
                      <a:alpha val="43137"/>
                    </a:srgbClr>
                  </a:outerShdw>
                </a:effectLst>
              </a:rPr>
              <a:t>III. Need for True Religion </a:t>
            </a:r>
            <a:br>
              <a:rPr lang="en-US" altLang="en-US" sz="3600" dirty="0">
                <a:effectLst>
                  <a:outerShdw blurRad="38100" dist="38100" dir="2700000" algn="tl">
                    <a:srgbClr val="000000">
                      <a:alpha val="43137"/>
                    </a:srgbClr>
                  </a:outerShdw>
                </a:effectLst>
              </a:rPr>
            </a:br>
            <a:r>
              <a:rPr lang="en-US" altLang="en-US" sz="2800" dirty="0">
                <a:solidFill>
                  <a:schemeClr val="tx1"/>
                </a:solidFill>
                <a:effectLst>
                  <a:outerShdw blurRad="38100" dist="38100" dir="2700000" algn="tl">
                    <a:srgbClr val="000000">
                      <a:alpha val="43137"/>
                    </a:srgbClr>
                  </a:outerShdw>
                </a:effectLst>
              </a:rPr>
              <a:t>(Jas 1:26-27)</a:t>
            </a:r>
          </a:p>
        </p:txBody>
      </p:sp>
      <p:sp>
        <p:nvSpPr>
          <p:cNvPr id="3075" name="Rectangle 3">
            <a:extLst>
              <a:ext uri="{FF2B5EF4-FFF2-40B4-BE49-F238E27FC236}">
                <a16:creationId xmlns:a16="http://schemas.microsoft.com/office/drawing/2014/main" id="{904B1272-D068-4ED3-96C7-D1804AA9510E}"/>
              </a:ext>
            </a:extLst>
          </p:cNvPr>
          <p:cNvSpPr>
            <a:spLocks noGrp="1" noChangeArrowheads="1"/>
          </p:cNvSpPr>
          <p:nvPr>
            <p:ph type="body" idx="1"/>
          </p:nvPr>
        </p:nvSpPr>
        <p:spPr>
          <a:xfrm>
            <a:off x="1562100" y="1600200"/>
            <a:ext cx="6019800" cy="3124200"/>
          </a:xfrm>
        </p:spPr>
        <p:txBody>
          <a:bodyPr/>
          <a:lstStyle/>
          <a:p>
            <a:pPr marL="514350" indent="-514350" eaLnBrk="1" hangingPunct="1">
              <a:spcBef>
                <a:spcPts val="0"/>
              </a:spcBef>
              <a:spcAft>
                <a:spcPts val="3000"/>
              </a:spcAft>
              <a:buClr>
                <a:srgbClr val="FF66FF"/>
              </a:buClr>
              <a:buSzPct val="100000"/>
              <a:buFont typeface="+mj-lt"/>
              <a:buAutoNum type="alphaUcPeriod"/>
              <a:defRPr/>
            </a:pPr>
            <a:r>
              <a:rPr lang="en-US" dirty="0">
                <a:effectLst>
                  <a:outerShdw blurRad="38100" dist="38100" dir="2700000" algn="tl">
                    <a:srgbClr val="000000">
                      <a:alpha val="43137"/>
                    </a:srgbClr>
                  </a:outerShdw>
                </a:effectLst>
              </a:rPr>
              <a:t>What True Religion Is Not (26)</a:t>
            </a:r>
          </a:p>
          <a:p>
            <a:pPr marL="514350" indent="-514350" eaLnBrk="1" hangingPunct="1">
              <a:spcBef>
                <a:spcPts val="0"/>
              </a:spcBef>
              <a:spcAft>
                <a:spcPts val="3000"/>
              </a:spcAft>
              <a:buClr>
                <a:srgbClr val="FF66FF"/>
              </a:buClr>
              <a:buSzPct val="100000"/>
              <a:buFont typeface="+mj-lt"/>
              <a:buAutoNum type="alphaUcPeriod"/>
              <a:defRPr/>
            </a:pPr>
            <a:r>
              <a:rPr lang="en-US" dirty="0">
                <a:effectLst>
                  <a:outerShdw blurRad="38100" dist="38100" dir="2700000" algn="tl">
                    <a:srgbClr val="000000">
                      <a:alpha val="43137"/>
                    </a:srgbClr>
                  </a:outerShdw>
                </a:effectLst>
              </a:rPr>
              <a:t>What True Religion Is (27)</a:t>
            </a:r>
          </a:p>
        </p:txBody>
      </p:sp>
      <p:pic>
        <p:nvPicPr>
          <p:cNvPr id="62468" name="Picture 2">
            <a:extLst>
              <a:ext uri="{FF2B5EF4-FFF2-40B4-BE49-F238E27FC236}">
                <a16:creationId xmlns:a16="http://schemas.microsoft.com/office/drawing/2014/main" id="{10A424AB-18DB-4F2C-A936-AEF9FB98FDDE}"/>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46400" y="4876800"/>
            <a:ext cx="3251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5633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E759250C-D9FB-4D53-B5ED-00E8735F38DD}"/>
              </a:ext>
            </a:extLst>
          </p:cNvPr>
          <p:cNvSpPr>
            <a:spLocks noGrp="1" noChangeArrowheads="1"/>
          </p:cNvSpPr>
          <p:nvPr>
            <p:ph type="title" idx="4294967295"/>
          </p:nvPr>
        </p:nvSpPr>
        <p:spPr>
          <a:xfrm>
            <a:off x="685800" y="228600"/>
            <a:ext cx="7772400" cy="685800"/>
          </a:xfrm>
        </p:spPr>
        <p:txBody>
          <a:bodyPr/>
          <a:lstStyle/>
          <a:p>
            <a:pPr algn="ctr" eaLnBrk="1" hangingPunct="1">
              <a:defRPr/>
            </a:pPr>
            <a:r>
              <a:rPr lang="en-US" sz="3200" kern="1200" dirty="0">
                <a:effectLst>
                  <a:outerShdw blurRad="38100" dist="38100" dir="2700000" algn="tl">
                    <a:srgbClr val="000000">
                      <a:alpha val="43137"/>
                    </a:srgbClr>
                  </a:outerShdw>
                </a:effectLst>
                <a:cs typeface="Calibri" panose="020F0502020204030204" pitchFamily="34" charset="0"/>
              </a:rPr>
              <a:t>Answering Eleven Questions</a:t>
            </a:r>
          </a:p>
        </p:txBody>
      </p:sp>
      <p:sp>
        <p:nvSpPr>
          <p:cNvPr id="16387" name="Rectangle 3">
            <a:extLst>
              <a:ext uri="{FF2B5EF4-FFF2-40B4-BE49-F238E27FC236}">
                <a16:creationId xmlns:a16="http://schemas.microsoft.com/office/drawing/2014/main" id="{89431B3B-AA75-4626-99D7-E5E9317D5C12}"/>
              </a:ext>
            </a:extLst>
          </p:cNvPr>
          <p:cNvSpPr>
            <a:spLocks noGrp="1" noChangeArrowheads="1"/>
          </p:cNvSpPr>
          <p:nvPr>
            <p:ph type="body" idx="4294967295"/>
          </p:nvPr>
        </p:nvSpPr>
        <p:spPr>
          <a:xfrm>
            <a:off x="0" y="923577"/>
            <a:ext cx="9143999" cy="5412557"/>
          </a:xfrm>
        </p:spPr>
        <p:txBody>
          <a:bodyPr/>
          <a:lstStyle/>
          <a:p>
            <a:pPr marL="688975" indent="-688975" eaLnBrk="1" hangingPunct="1">
              <a:spcBef>
                <a:spcPts val="0"/>
              </a:spcBef>
              <a:spcAft>
                <a:spcPts val="1200"/>
              </a:spcAft>
              <a:buSzPct val="100000"/>
              <a:buFont typeface="+mj-lt"/>
              <a:buAutoNum type="arabicParenR"/>
              <a:defRPr/>
            </a:pPr>
            <a:r>
              <a:rPr lang="en-US" sz="2400" dirty="0">
                <a:effectLst>
                  <a:outerShdw blurRad="38100" dist="38100" dir="2700000" algn="tl">
                    <a:srgbClr val="000000">
                      <a:alpha val="43137"/>
                    </a:srgbClr>
                  </a:outerShdw>
                </a:effectLst>
                <a:cs typeface="Calibri" panose="020F0502020204030204" pitchFamily="34" charset="0"/>
              </a:rPr>
              <a:t>Who wrote it? – </a:t>
            </a:r>
            <a:r>
              <a:rPr lang="en-US" sz="2400" b="1" u="sng" kern="1200" dirty="0">
                <a:solidFill>
                  <a:srgbClr val="FFFFCC"/>
                </a:solidFill>
                <a:effectLst>
                  <a:outerShdw blurRad="38100" dist="38100" dir="2700000" algn="tl">
                    <a:srgbClr val="000000">
                      <a:alpha val="43137"/>
                    </a:srgbClr>
                  </a:outerShdw>
                </a:effectLst>
                <a:cs typeface="Calibri" panose="020F0502020204030204" pitchFamily="34" charset="0"/>
              </a:rPr>
              <a:t>James</a:t>
            </a:r>
          </a:p>
          <a:p>
            <a:pPr marL="688975" indent="-688975" eaLnBrk="1" hangingPunct="1">
              <a:spcBef>
                <a:spcPts val="0"/>
              </a:spcBef>
              <a:spcAft>
                <a:spcPts val="1200"/>
              </a:spcAft>
              <a:buSzPct val="100000"/>
              <a:buFont typeface="+mj-lt"/>
              <a:buAutoNum type="arabicParenR"/>
              <a:defRPr/>
            </a:pPr>
            <a:r>
              <a:rPr lang="en-US" sz="2400" dirty="0">
                <a:effectLst>
                  <a:outerShdw blurRad="38100" dist="38100" dir="2700000" algn="tl">
                    <a:srgbClr val="000000">
                      <a:alpha val="43137"/>
                    </a:srgbClr>
                  </a:outerShdw>
                </a:effectLst>
                <a:cs typeface="Calibri" panose="020F0502020204030204" pitchFamily="34" charset="0"/>
              </a:rPr>
              <a:t>What do we know about the author? – </a:t>
            </a:r>
            <a:r>
              <a:rPr lang="en-US" sz="2400" b="1" u="sng" kern="1200" dirty="0">
                <a:solidFill>
                  <a:srgbClr val="FFFFCC"/>
                </a:solidFill>
                <a:effectLst>
                  <a:outerShdw blurRad="38100" dist="38100" dir="2700000" algn="tl">
                    <a:srgbClr val="000000">
                      <a:alpha val="43137"/>
                    </a:srgbClr>
                  </a:outerShdw>
                </a:effectLst>
                <a:cs typeface="Calibri" panose="020F0502020204030204" pitchFamily="34" charset="0"/>
              </a:rPr>
              <a:t>Christ’s ½ Brother</a:t>
            </a:r>
          </a:p>
          <a:p>
            <a:pPr marL="688975" indent="-688975" eaLnBrk="1" hangingPunct="1">
              <a:spcBef>
                <a:spcPts val="0"/>
              </a:spcBef>
              <a:spcAft>
                <a:spcPts val="1200"/>
              </a:spcAft>
              <a:buSzPct val="100000"/>
              <a:buFont typeface="+mj-lt"/>
              <a:buAutoNum type="arabicParenR"/>
              <a:defRPr/>
            </a:pPr>
            <a:r>
              <a:rPr lang="en-US" sz="2400" dirty="0">
                <a:effectLst>
                  <a:outerShdw blurRad="38100" dist="38100" dir="2700000" algn="tl">
                    <a:srgbClr val="000000">
                      <a:alpha val="43137"/>
                    </a:srgbClr>
                  </a:outerShdw>
                </a:effectLst>
                <a:cs typeface="Calibri" panose="020F0502020204030204" pitchFamily="34" charset="0"/>
              </a:rPr>
              <a:t>Who was the audience? – </a:t>
            </a:r>
            <a:r>
              <a:rPr lang="en-US" sz="2400" b="1" u="sng" kern="1200" dirty="0">
                <a:solidFill>
                  <a:srgbClr val="FFFFCC"/>
                </a:solidFill>
                <a:effectLst>
                  <a:outerShdw blurRad="38100" dist="38100" dir="2700000" algn="tl">
                    <a:srgbClr val="000000">
                      <a:alpha val="43137"/>
                    </a:srgbClr>
                  </a:outerShdw>
                </a:effectLst>
                <a:cs typeface="Calibri" panose="020F0502020204030204" pitchFamily="34" charset="0"/>
              </a:rPr>
              <a:t>Believing Jews in the Diaspora</a:t>
            </a:r>
          </a:p>
          <a:p>
            <a:pPr marL="688975" indent="-688975" eaLnBrk="1" hangingPunct="1">
              <a:spcBef>
                <a:spcPts val="0"/>
              </a:spcBef>
              <a:spcAft>
                <a:spcPts val="1200"/>
              </a:spcAft>
              <a:buSzPct val="100000"/>
              <a:buFont typeface="+mj-lt"/>
              <a:buAutoNum type="arabicParenR"/>
              <a:defRPr/>
            </a:pPr>
            <a:r>
              <a:rPr lang="en-US" sz="2400" dirty="0">
                <a:effectLst>
                  <a:outerShdw blurRad="38100" dist="38100" dir="2700000" algn="tl">
                    <a:srgbClr val="000000">
                      <a:alpha val="43137"/>
                    </a:srgbClr>
                  </a:outerShdw>
                </a:effectLst>
                <a:cs typeface="Calibri" panose="020F0502020204030204" pitchFamily="34" charset="0"/>
              </a:rPr>
              <a:t>Where was if written from? – </a:t>
            </a:r>
            <a:r>
              <a:rPr lang="en-US" sz="2400" b="1" u="sng" kern="1200" dirty="0">
                <a:solidFill>
                  <a:srgbClr val="FFFFCC"/>
                </a:solidFill>
                <a:effectLst>
                  <a:outerShdw blurRad="38100" dist="38100" dir="2700000" algn="tl">
                    <a:srgbClr val="000000">
                      <a:alpha val="43137"/>
                    </a:srgbClr>
                  </a:outerShdw>
                </a:effectLst>
                <a:cs typeface="Calibri" panose="020F0502020204030204" pitchFamily="34" charset="0"/>
              </a:rPr>
              <a:t>Jerusalem</a:t>
            </a:r>
          </a:p>
          <a:p>
            <a:pPr marL="688975" indent="-688975" eaLnBrk="1" hangingPunct="1">
              <a:spcBef>
                <a:spcPts val="0"/>
              </a:spcBef>
              <a:spcAft>
                <a:spcPts val="1200"/>
              </a:spcAft>
              <a:buSzPct val="100000"/>
              <a:buFont typeface="+mj-lt"/>
              <a:buAutoNum type="arabicParenR"/>
              <a:defRPr/>
            </a:pPr>
            <a:r>
              <a:rPr lang="en-US" sz="2400" dirty="0">
                <a:effectLst>
                  <a:outerShdw blurRad="38100" dist="38100" dir="2700000" algn="tl">
                    <a:srgbClr val="000000">
                      <a:alpha val="43137"/>
                    </a:srgbClr>
                  </a:outerShdw>
                </a:effectLst>
                <a:cs typeface="Calibri" panose="020F0502020204030204" pitchFamily="34" charset="0"/>
              </a:rPr>
              <a:t>When was the book written? – </a:t>
            </a:r>
            <a:r>
              <a:rPr lang="en-US" sz="2400" b="1" u="sng" kern="1200" dirty="0">
                <a:solidFill>
                  <a:srgbClr val="FFFFCC"/>
                </a:solidFill>
                <a:effectLst>
                  <a:outerShdw blurRad="38100" dist="38100" dir="2700000" algn="tl">
                    <a:srgbClr val="000000">
                      <a:alpha val="43137"/>
                    </a:srgbClr>
                  </a:outerShdw>
                </a:effectLst>
                <a:cs typeface="Calibri" panose="020F0502020204030204" pitchFamily="34" charset="0"/>
              </a:rPr>
              <a:t>A.D. 44‒47</a:t>
            </a:r>
          </a:p>
          <a:p>
            <a:pPr marL="688975" indent="-688975" eaLnBrk="1" hangingPunct="1">
              <a:spcBef>
                <a:spcPts val="0"/>
              </a:spcBef>
              <a:spcAft>
                <a:spcPts val="1200"/>
              </a:spcAft>
              <a:buSzPct val="100000"/>
              <a:buFont typeface="+mj-lt"/>
              <a:buAutoNum type="arabicParenR"/>
              <a:defRPr/>
            </a:pPr>
            <a:r>
              <a:rPr lang="en-US" sz="2400" dirty="0">
                <a:effectLst>
                  <a:outerShdw blurRad="38100" dist="38100" dir="2700000" algn="tl">
                    <a:srgbClr val="000000">
                      <a:alpha val="43137"/>
                    </a:srgbClr>
                  </a:outerShdw>
                </a:effectLst>
                <a:cs typeface="Calibri" panose="020F0502020204030204" pitchFamily="34" charset="0"/>
              </a:rPr>
              <a:t>What was the book’s occasion? – </a:t>
            </a:r>
            <a:r>
              <a:rPr lang="en-US" sz="2400" b="1" u="sng" kern="1200" dirty="0">
                <a:solidFill>
                  <a:srgbClr val="FFFFCC"/>
                </a:solidFill>
                <a:effectLst>
                  <a:outerShdw blurRad="38100" dist="38100" dir="2700000" algn="tl">
                    <a:srgbClr val="000000">
                      <a:alpha val="43137"/>
                    </a:srgbClr>
                  </a:outerShdw>
                </a:effectLst>
                <a:cs typeface="Calibri" panose="020F0502020204030204" pitchFamily="34" charset="0"/>
              </a:rPr>
              <a:t>Practical righteousness </a:t>
            </a:r>
          </a:p>
          <a:p>
            <a:pPr marL="688975" indent="-688975" eaLnBrk="1" hangingPunct="1">
              <a:spcBef>
                <a:spcPts val="0"/>
              </a:spcBef>
              <a:spcAft>
                <a:spcPts val="1200"/>
              </a:spcAft>
              <a:buSzPct val="100000"/>
              <a:buFont typeface="+mj-lt"/>
              <a:buAutoNum type="arabicParenR"/>
              <a:defRPr/>
            </a:pPr>
            <a:r>
              <a:rPr lang="en-US" sz="2400" dirty="0">
                <a:effectLst>
                  <a:outerShdw blurRad="38100" dist="38100" dir="2700000" algn="tl">
                    <a:srgbClr val="000000">
                      <a:alpha val="43137"/>
                    </a:srgbClr>
                  </a:outerShdw>
                </a:effectLst>
                <a:cs typeface="Calibri" panose="020F0502020204030204" pitchFamily="34" charset="0"/>
              </a:rPr>
              <a:t>What is the book’s purpose? – </a:t>
            </a:r>
            <a:r>
              <a:rPr lang="en-US" sz="2400" b="1" u="sng" kern="1200" dirty="0">
                <a:solidFill>
                  <a:srgbClr val="FFFFCC"/>
                </a:solidFill>
                <a:effectLst>
                  <a:outerShdw blurRad="38100" dist="38100" dir="2700000" algn="tl">
                    <a:srgbClr val="000000">
                      <a:alpha val="43137"/>
                    </a:srgbClr>
                  </a:outerShdw>
                </a:effectLst>
                <a:cs typeface="Calibri" panose="020F0502020204030204" pitchFamily="34" charset="0"/>
              </a:rPr>
              <a:t>Achieving practical righteousness</a:t>
            </a:r>
          </a:p>
          <a:p>
            <a:pPr marL="688975" indent="-688975" eaLnBrk="1" hangingPunct="1">
              <a:spcBef>
                <a:spcPts val="0"/>
              </a:spcBef>
              <a:spcAft>
                <a:spcPts val="1200"/>
              </a:spcAft>
              <a:buSzPct val="100000"/>
              <a:buFont typeface="+mj-lt"/>
              <a:buAutoNum type="arabicParenR"/>
              <a:defRPr/>
            </a:pPr>
            <a:r>
              <a:rPr lang="en-US" sz="2400" dirty="0">
                <a:effectLst>
                  <a:outerShdw blurRad="38100" dist="38100" dir="2700000" algn="tl">
                    <a:srgbClr val="000000">
                      <a:alpha val="43137"/>
                    </a:srgbClr>
                  </a:outerShdw>
                </a:effectLst>
                <a:cs typeface="Calibri" panose="020F0502020204030204" pitchFamily="34" charset="0"/>
              </a:rPr>
              <a:t>What is the book about? – </a:t>
            </a:r>
            <a:r>
              <a:rPr lang="en-US" sz="2400" b="1" u="sng" kern="1200" dirty="0">
                <a:solidFill>
                  <a:srgbClr val="FFFFCC"/>
                </a:solidFill>
                <a:effectLst>
                  <a:outerShdw blurRad="38100" dist="38100" dir="2700000" algn="tl">
                    <a:srgbClr val="000000">
                      <a:alpha val="43137"/>
                    </a:srgbClr>
                  </a:outerShdw>
                </a:effectLst>
                <a:cs typeface="Calibri" panose="020F0502020204030204" pitchFamily="34" charset="0"/>
              </a:rPr>
              <a:t>Practical righteousness</a:t>
            </a:r>
          </a:p>
          <a:p>
            <a:pPr marL="688975" indent="-688975" eaLnBrk="1" hangingPunct="1">
              <a:spcBef>
                <a:spcPts val="0"/>
              </a:spcBef>
              <a:spcAft>
                <a:spcPts val="1200"/>
              </a:spcAft>
              <a:buSzPct val="100000"/>
              <a:buFont typeface="+mj-lt"/>
              <a:buAutoNum type="arabicParenR"/>
              <a:defRPr/>
            </a:pPr>
            <a:r>
              <a:rPr lang="en-US" sz="2400" dirty="0">
                <a:effectLst>
                  <a:outerShdw blurRad="38100" dist="38100" dir="2700000" algn="tl">
                    <a:srgbClr val="000000">
                      <a:alpha val="43137"/>
                    </a:srgbClr>
                  </a:outerShdw>
                </a:effectLst>
                <a:cs typeface="Calibri" panose="020F0502020204030204" pitchFamily="34" charset="0"/>
              </a:rPr>
              <a:t>What is the book’s theme? – </a:t>
            </a:r>
            <a:r>
              <a:rPr lang="en-US" sz="2400" b="1" u="sng" kern="1200" dirty="0">
                <a:solidFill>
                  <a:srgbClr val="FFFFCC"/>
                </a:solidFill>
                <a:effectLst>
                  <a:outerShdw blurRad="38100" dist="38100" dir="2700000" algn="tl">
                    <a:srgbClr val="000000">
                      <a:alpha val="43137"/>
                    </a:srgbClr>
                  </a:outerShdw>
                </a:effectLst>
                <a:cs typeface="Calibri" panose="020F0502020204030204" pitchFamily="34" charset="0"/>
              </a:rPr>
              <a:t>Daily living</a:t>
            </a:r>
          </a:p>
          <a:p>
            <a:pPr marL="688975" indent="-688975" eaLnBrk="1" hangingPunct="1">
              <a:spcBef>
                <a:spcPts val="0"/>
              </a:spcBef>
              <a:spcAft>
                <a:spcPts val="1200"/>
              </a:spcAft>
              <a:buSzPct val="100000"/>
              <a:buFont typeface="+mj-lt"/>
              <a:buAutoNum type="arabicParenR"/>
              <a:defRPr/>
            </a:pPr>
            <a:r>
              <a:rPr lang="en-US" sz="2400" dirty="0">
                <a:effectLst>
                  <a:outerShdw blurRad="38100" dist="38100" dir="2700000" algn="tl">
                    <a:srgbClr val="000000">
                      <a:alpha val="43137"/>
                    </a:srgbClr>
                  </a:outerShdw>
                </a:effectLst>
                <a:cs typeface="Calibri" panose="020F0502020204030204" pitchFamily="34" charset="0"/>
              </a:rPr>
              <a:t>What makes the book different? – </a:t>
            </a:r>
            <a:r>
              <a:rPr lang="en-US" sz="2400" b="1" u="sng" kern="1200" dirty="0">
                <a:solidFill>
                  <a:srgbClr val="FFFFCC"/>
                </a:solidFill>
                <a:effectLst>
                  <a:outerShdw blurRad="38100" dist="38100" dir="2700000" algn="tl">
                    <a:srgbClr val="000000">
                      <a:alpha val="43137"/>
                    </a:srgbClr>
                  </a:outerShdw>
                </a:effectLst>
                <a:cs typeface="Calibri" panose="020F0502020204030204" pitchFamily="34" charset="0"/>
              </a:rPr>
              <a:t>Practicality</a:t>
            </a:r>
          </a:p>
          <a:p>
            <a:pPr marL="688975" indent="-688975" eaLnBrk="1" hangingPunct="1">
              <a:spcBef>
                <a:spcPts val="0"/>
              </a:spcBef>
              <a:spcAft>
                <a:spcPts val="1200"/>
              </a:spcAft>
              <a:buSzPct val="100000"/>
              <a:buFont typeface="+mj-lt"/>
              <a:buAutoNum type="arabicParenR"/>
              <a:defRPr/>
            </a:pPr>
            <a:r>
              <a:rPr lang="en-US" sz="2400" dirty="0">
                <a:effectLst>
                  <a:outerShdw blurRad="38100" dist="38100" dir="2700000" algn="tl">
                    <a:srgbClr val="000000">
                      <a:alpha val="43137"/>
                    </a:srgbClr>
                  </a:outerShdw>
                </a:effectLst>
                <a:cs typeface="Calibri" panose="020F0502020204030204" pitchFamily="34" charset="0"/>
              </a:rPr>
              <a:t>How is the book organized? – </a:t>
            </a:r>
            <a:r>
              <a:rPr lang="en-US" sz="2400" b="1" u="sng" kern="1200" dirty="0">
                <a:solidFill>
                  <a:srgbClr val="FFFFCC"/>
                </a:solidFill>
                <a:effectLst>
                  <a:outerShdw blurRad="38100" dist="38100" dir="2700000" algn="tl">
                    <a:srgbClr val="000000">
                      <a:alpha val="43137"/>
                    </a:srgbClr>
                  </a:outerShdw>
                </a:effectLst>
                <a:cs typeface="Calibri" panose="020F0502020204030204" pitchFamily="34" charset="0"/>
              </a:rPr>
              <a:t>Faith and Wisdom</a:t>
            </a:r>
          </a:p>
        </p:txBody>
      </p:sp>
      <p:pic>
        <p:nvPicPr>
          <p:cNvPr id="5" name="Picture 4">
            <a:extLst>
              <a:ext uri="{FF2B5EF4-FFF2-40B4-BE49-F238E27FC236}">
                <a16:creationId xmlns:a16="http://schemas.microsoft.com/office/drawing/2014/main" id="{5F01F83A-520B-4630-86B2-6D951F431C6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924685" y="76200"/>
            <a:ext cx="1143115" cy="1005840"/>
          </a:xfrm>
          <a:prstGeom prst="rect">
            <a:avLst/>
          </a:prstGeom>
          <a:solidFill>
            <a:srgbClr val="FFFFFF">
              <a:shade val="85000"/>
            </a:srgbClr>
          </a:solidFill>
          <a:ln w="28575"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4749531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1AEC7114-1AC4-4DD0-A73E-AFB12B90BBF1}"/>
              </a:ext>
            </a:extLst>
          </p:cNvPr>
          <p:cNvSpPr>
            <a:spLocks noGrp="1" noChangeArrowheads="1"/>
          </p:cNvSpPr>
          <p:nvPr>
            <p:ph type="title"/>
          </p:nvPr>
        </p:nvSpPr>
        <p:spPr>
          <a:xfrm>
            <a:off x="685800" y="228600"/>
            <a:ext cx="7772400" cy="1143000"/>
          </a:xfrm>
        </p:spPr>
        <p:txBody>
          <a:bodyPr/>
          <a:lstStyle/>
          <a:p>
            <a:pPr algn="ctr" eaLnBrk="1" hangingPunct="1">
              <a:defRPr/>
            </a:pPr>
            <a:r>
              <a:rPr lang="en-US" altLang="en-US" sz="3600" dirty="0">
                <a:effectLst>
                  <a:outerShdw blurRad="38100" dist="38100" dir="2700000" algn="tl">
                    <a:srgbClr val="000000">
                      <a:alpha val="43137"/>
                    </a:srgbClr>
                  </a:outerShdw>
                </a:effectLst>
              </a:rPr>
              <a:t>III. Need for True Religion </a:t>
            </a:r>
            <a:br>
              <a:rPr lang="en-US" altLang="en-US" sz="3600" dirty="0">
                <a:effectLst>
                  <a:outerShdw blurRad="38100" dist="38100" dir="2700000" algn="tl">
                    <a:srgbClr val="000000">
                      <a:alpha val="43137"/>
                    </a:srgbClr>
                  </a:outerShdw>
                </a:effectLst>
              </a:rPr>
            </a:br>
            <a:r>
              <a:rPr lang="en-US" altLang="en-US" sz="2800" dirty="0">
                <a:solidFill>
                  <a:schemeClr val="tx1"/>
                </a:solidFill>
                <a:effectLst>
                  <a:outerShdw blurRad="38100" dist="38100" dir="2700000" algn="tl">
                    <a:srgbClr val="000000">
                      <a:alpha val="43137"/>
                    </a:srgbClr>
                  </a:outerShdw>
                </a:effectLst>
              </a:rPr>
              <a:t>(Jas 1:26-27)</a:t>
            </a:r>
          </a:p>
        </p:txBody>
      </p:sp>
      <p:sp>
        <p:nvSpPr>
          <p:cNvPr id="3075" name="Rectangle 3">
            <a:extLst>
              <a:ext uri="{FF2B5EF4-FFF2-40B4-BE49-F238E27FC236}">
                <a16:creationId xmlns:a16="http://schemas.microsoft.com/office/drawing/2014/main" id="{904B1272-D068-4ED3-96C7-D1804AA9510E}"/>
              </a:ext>
            </a:extLst>
          </p:cNvPr>
          <p:cNvSpPr>
            <a:spLocks noGrp="1" noChangeArrowheads="1"/>
          </p:cNvSpPr>
          <p:nvPr>
            <p:ph type="body" idx="1"/>
          </p:nvPr>
        </p:nvSpPr>
        <p:spPr>
          <a:xfrm>
            <a:off x="1562100" y="1600200"/>
            <a:ext cx="6019800" cy="3124200"/>
          </a:xfrm>
        </p:spPr>
        <p:txBody>
          <a:bodyPr/>
          <a:lstStyle/>
          <a:p>
            <a:pPr marL="514350" indent="-514350" eaLnBrk="1" hangingPunct="1">
              <a:spcBef>
                <a:spcPts val="0"/>
              </a:spcBef>
              <a:spcAft>
                <a:spcPts val="3000"/>
              </a:spcAft>
              <a:buClr>
                <a:srgbClr val="FF66FF"/>
              </a:buClr>
              <a:buSzPct val="100000"/>
              <a:buFont typeface="+mj-lt"/>
              <a:buAutoNum type="alphaUcPeriod"/>
              <a:defRPr/>
            </a:pPr>
            <a:r>
              <a:rPr lang="en-US" b="1" u="sng" dirty="0">
                <a:solidFill>
                  <a:srgbClr val="FFFFCC"/>
                </a:solidFill>
                <a:effectLst>
                  <a:outerShdw blurRad="38100" dist="38100" dir="2700000" algn="tl">
                    <a:srgbClr val="000000">
                      <a:alpha val="43137"/>
                    </a:srgbClr>
                  </a:outerShdw>
                </a:effectLst>
              </a:rPr>
              <a:t>What True Religion Is Not (26)</a:t>
            </a:r>
          </a:p>
          <a:p>
            <a:pPr marL="514350" indent="-514350" eaLnBrk="1" hangingPunct="1">
              <a:spcBef>
                <a:spcPts val="0"/>
              </a:spcBef>
              <a:spcAft>
                <a:spcPts val="3000"/>
              </a:spcAft>
              <a:buClr>
                <a:srgbClr val="FF66FF"/>
              </a:buClr>
              <a:buSzPct val="100000"/>
              <a:buFont typeface="+mj-lt"/>
              <a:buAutoNum type="alphaUcPeriod"/>
              <a:defRPr/>
            </a:pPr>
            <a:r>
              <a:rPr lang="en-US" dirty="0">
                <a:effectLst>
                  <a:outerShdw blurRad="38100" dist="38100" dir="2700000" algn="tl">
                    <a:srgbClr val="000000">
                      <a:alpha val="43137"/>
                    </a:srgbClr>
                  </a:outerShdw>
                </a:effectLst>
              </a:rPr>
              <a:t>What True Religion Is (27)</a:t>
            </a:r>
          </a:p>
        </p:txBody>
      </p:sp>
      <p:pic>
        <p:nvPicPr>
          <p:cNvPr id="62468" name="Picture 2">
            <a:extLst>
              <a:ext uri="{FF2B5EF4-FFF2-40B4-BE49-F238E27FC236}">
                <a16:creationId xmlns:a16="http://schemas.microsoft.com/office/drawing/2014/main" id="{10A424AB-18DB-4F2C-A936-AEF9FB98FDDE}"/>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46400" y="4876800"/>
            <a:ext cx="3251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73153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Placeholder 3">
            <a:extLst>
              <a:ext uri="{FF2B5EF4-FFF2-40B4-BE49-F238E27FC236}">
                <a16:creationId xmlns:a16="http://schemas.microsoft.com/office/drawing/2014/main" id="{A66E1933-1E02-4F53-A362-5D59201D135A}"/>
              </a:ext>
            </a:extLst>
          </p:cNvPr>
          <p:cNvGraphicFramePr>
            <a:graphicFrameLocks noGrp="1"/>
          </p:cNvGraphicFramePr>
          <p:nvPr>
            <p:ph type="tbl" idx="1"/>
          </p:nvPr>
        </p:nvGraphicFramePr>
        <p:xfrm>
          <a:off x="76200" y="152400"/>
          <a:ext cx="8991600" cy="6553200"/>
        </p:xfrm>
        <a:graphic>
          <a:graphicData uri="http://schemas.openxmlformats.org/drawingml/2006/table">
            <a:tbl>
              <a:tblPr firstRow="1" bandRow="1">
                <a:tableStyleId>{073A0DAA-6AF3-43AB-8588-CEC1D06C72B9}</a:tableStyleId>
              </a:tblPr>
              <a:tblGrid>
                <a:gridCol w="2590800">
                  <a:extLst>
                    <a:ext uri="{9D8B030D-6E8A-4147-A177-3AD203B41FA5}">
                      <a16:colId xmlns:a16="http://schemas.microsoft.com/office/drawing/2014/main" val="4083022562"/>
                    </a:ext>
                  </a:extLst>
                </a:gridCol>
                <a:gridCol w="2209800">
                  <a:extLst>
                    <a:ext uri="{9D8B030D-6E8A-4147-A177-3AD203B41FA5}">
                      <a16:colId xmlns:a16="http://schemas.microsoft.com/office/drawing/2014/main" val="1397627422"/>
                    </a:ext>
                  </a:extLst>
                </a:gridCol>
                <a:gridCol w="2209800">
                  <a:extLst>
                    <a:ext uri="{9D8B030D-6E8A-4147-A177-3AD203B41FA5}">
                      <a16:colId xmlns:a16="http://schemas.microsoft.com/office/drawing/2014/main" val="3861418638"/>
                    </a:ext>
                  </a:extLst>
                </a:gridCol>
                <a:gridCol w="1981200">
                  <a:extLst>
                    <a:ext uri="{9D8B030D-6E8A-4147-A177-3AD203B41FA5}">
                      <a16:colId xmlns:a16="http://schemas.microsoft.com/office/drawing/2014/main" val="1991858644"/>
                    </a:ext>
                  </a:extLst>
                </a:gridCol>
              </a:tblGrid>
              <a:tr h="1066800">
                <a:tc gridSpan="4">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lang="en-US" altLang="en-US" sz="4000" b="0" dirty="0">
                          <a:solidFill>
                            <a:schemeClr val="tx2"/>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Three Tenses of Salvation</a:t>
                      </a:r>
                      <a:endParaRPr kumimoji="0" lang="en-US" sz="4000" b="0" i="0" u="none" strike="noStrike" cap="none" normalizeH="0" baseline="0" dirty="0">
                        <a:ln>
                          <a:noFill/>
                        </a:ln>
                        <a:solidFill>
                          <a:schemeClr val="tx2"/>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anchor="ctr" horzOverflow="overflow"/>
                </a:tc>
                <a:tc hMerge="1">
                  <a:txBody>
                    <a:bodyPr/>
                    <a:lstStyle/>
                    <a:p>
                      <a:endParaRPr lang="en-US" dirty="0"/>
                    </a:p>
                  </a:txBody>
                  <a:tcPr anchor="ctr" horzOverflow="overflow"/>
                </a:tc>
                <a:tc hMerge="1">
                  <a:txBody>
                    <a:bodyPr/>
                    <a:lstStyle/>
                    <a:p>
                      <a:endParaRPr lang="en-US" dirty="0"/>
                    </a:p>
                  </a:txBody>
                  <a:tcPr anchor="ctr" horzOverflow="overflow"/>
                </a:tc>
                <a:tc hMerge="1">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4000" b="0" i="0" u="none" strike="noStrike" cap="none" normalizeH="0" baseline="0" dirty="0">
                        <a:ln>
                          <a:noFill/>
                        </a:ln>
                        <a:solidFill>
                          <a:schemeClr val="tx2"/>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anchor="ctr" horzOverflow="overflow"/>
                </a:tc>
                <a:extLst>
                  <a:ext uri="{0D108BD9-81ED-4DB2-BD59-A6C34878D82A}">
                    <a16:rowId xmlns:a16="http://schemas.microsoft.com/office/drawing/2014/main" val="4285402584"/>
                  </a:ext>
                </a:extLst>
              </a:tr>
              <a:tr h="109728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u="none" strike="noStrike" cap="none" normalizeH="0" baseline="0" dirty="0">
                          <a:ln>
                            <a:noFill/>
                          </a:ln>
                          <a:solidFill>
                            <a:schemeClr val="bg2"/>
                          </a:solidFill>
                          <a:effectLst/>
                          <a:latin typeface="Calibri" panose="020F0502020204030204" pitchFamily="34" charset="0"/>
                          <a:cs typeface="Calibri" panose="020F0502020204030204" pitchFamily="34" charset="0"/>
                        </a:rPr>
                        <a:t>Phase</a:t>
                      </a:r>
                      <a:endParaRPr kumimoji="0" lang="en-US" sz="2600" b="1" i="0" u="none" strike="noStrike" cap="none" normalizeH="0" baseline="0" dirty="0">
                        <a:ln>
                          <a:noFill/>
                        </a:ln>
                        <a:solidFill>
                          <a:schemeClr val="bg2"/>
                        </a:solidFill>
                        <a:effectLst/>
                        <a:latin typeface="Calibri" panose="020F0502020204030204" pitchFamily="34" charset="0"/>
                        <a:cs typeface="Calibri" panose="020F0502020204030204" pitchFamily="34" charset="0"/>
                      </a:endParaRPr>
                    </a:p>
                  </a:txBody>
                  <a:tcPr marT="45711" marB="45711"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u="none" strike="noStrike" cap="none" normalizeH="0" baseline="0" dirty="0">
                          <a:ln>
                            <a:noFill/>
                          </a:ln>
                          <a:solidFill>
                            <a:srgbClr val="C00000"/>
                          </a:solidFill>
                          <a:effectLst/>
                          <a:latin typeface="Calibri" panose="020F0502020204030204" pitchFamily="34" charset="0"/>
                          <a:cs typeface="Calibri" panose="020F0502020204030204" pitchFamily="34" charset="0"/>
                        </a:rPr>
                        <a:t>Justification</a:t>
                      </a:r>
                      <a:endParaRPr kumimoji="0" lang="en-US" sz="2600" b="1" i="0" u="none" strike="noStrike" cap="none" normalizeH="0" baseline="0" dirty="0">
                        <a:ln>
                          <a:noFill/>
                        </a:ln>
                        <a:solidFill>
                          <a:srgbClr val="C00000"/>
                        </a:solidFill>
                        <a:effectLst/>
                        <a:latin typeface="Calibri" panose="020F0502020204030204" pitchFamily="34" charset="0"/>
                        <a:cs typeface="Calibri" panose="020F0502020204030204" pitchFamily="34" charset="0"/>
                      </a:endParaRPr>
                    </a:p>
                  </a:txBody>
                  <a:tcPr marT="45711" marB="45711"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u="none" strike="noStrike" cap="none" normalizeH="0" baseline="0" dirty="0">
                          <a:ln>
                            <a:noFill/>
                          </a:ln>
                          <a:solidFill>
                            <a:srgbClr val="006600"/>
                          </a:solidFill>
                          <a:effectLst/>
                          <a:latin typeface="Calibri" panose="020F0502020204030204" pitchFamily="34" charset="0"/>
                          <a:cs typeface="Calibri" panose="020F0502020204030204" pitchFamily="34" charset="0"/>
                        </a:rPr>
                        <a:t>Sanctification</a:t>
                      </a:r>
                      <a:endParaRPr kumimoji="0" lang="en-US" sz="2600" b="1" i="0" u="none" strike="noStrike" cap="none" normalizeH="0" baseline="0" dirty="0">
                        <a:ln>
                          <a:noFill/>
                        </a:ln>
                        <a:solidFill>
                          <a:srgbClr val="006600"/>
                        </a:solidFill>
                        <a:effectLst/>
                        <a:latin typeface="Calibri" panose="020F0502020204030204" pitchFamily="34" charset="0"/>
                        <a:cs typeface="Calibri" panose="020F0502020204030204" pitchFamily="34" charset="0"/>
                      </a:endParaRPr>
                    </a:p>
                  </a:txBody>
                  <a:tcPr marT="45711" marB="45711"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u="none" strike="noStrike" cap="none" normalizeH="0" baseline="0" dirty="0">
                          <a:ln>
                            <a:noFill/>
                          </a:ln>
                          <a:solidFill>
                            <a:srgbClr val="0000CC"/>
                          </a:solidFill>
                          <a:effectLst/>
                          <a:latin typeface="Calibri" panose="020F0502020204030204" pitchFamily="34" charset="0"/>
                          <a:cs typeface="Calibri" panose="020F0502020204030204" pitchFamily="34" charset="0"/>
                        </a:rPr>
                        <a:t>Glorification</a:t>
                      </a:r>
                      <a:endParaRPr kumimoji="0" lang="en-US" sz="2600" b="1" i="0" u="none" strike="noStrike" cap="none" normalizeH="0" baseline="0" dirty="0">
                        <a:ln>
                          <a:noFill/>
                        </a:ln>
                        <a:solidFill>
                          <a:srgbClr val="0000CC"/>
                        </a:solidFill>
                        <a:effectLst/>
                        <a:latin typeface="Calibri" panose="020F0502020204030204" pitchFamily="34" charset="0"/>
                        <a:cs typeface="Calibri" panose="020F0502020204030204" pitchFamily="34" charset="0"/>
                      </a:endParaRPr>
                    </a:p>
                  </a:txBody>
                  <a:tcPr marT="45711" marB="45711" anchor="ctr" horzOverflow="overflow"/>
                </a:tc>
                <a:extLst>
                  <a:ext uri="{0D108BD9-81ED-4DB2-BD59-A6C34878D82A}">
                    <a16:rowId xmlns:a16="http://schemas.microsoft.com/office/drawing/2014/main" val="1624996199"/>
                  </a:ext>
                </a:extLst>
              </a:tr>
              <a:tr h="109728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u="none" strike="noStrike" kern="1200" cap="none" normalizeH="0" baseline="0" dirty="0">
                          <a:ln>
                            <a:noFill/>
                          </a:ln>
                          <a:solidFill>
                            <a:schemeClr val="bg2"/>
                          </a:solidFill>
                          <a:effectLst/>
                          <a:latin typeface="Calibri" panose="020F0502020204030204" pitchFamily="34" charset="0"/>
                          <a:cs typeface="Calibri" panose="020F0502020204030204" pitchFamily="34" charset="0"/>
                        </a:rPr>
                        <a:t>Tense</a:t>
                      </a:r>
                      <a:endParaRPr kumimoji="0" lang="en-US" sz="2600" b="1" i="0" u="none" strike="noStrike" kern="1200" cap="none" normalizeH="0" baseline="0" dirty="0">
                        <a:ln>
                          <a:noFill/>
                        </a:ln>
                        <a:solidFill>
                          <a:schemeClr val="bg2"/>
                        </a:solidFill>
                        <a:effectLst/>
                        <a:latin typeface="Calibri" panose="020F0502020204030204" pitchFamily="34" charset="0"/>
                        <a:ea typeface="+mn-ea"/>
                        <a:cs typeface="Calibri" panose="020F0502020204030204" pitchFamily="34" charset="0"/>
                      </a:endParaRPr>
                    </a:p>
                  </a:txBody>
                  <a:tcPr marT="45711" marB="45711"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u="none" strike="noStrike" cap="none" normalizeH="0" baseline="0" dirty="0">
                          <a:ln>
                            <a:noFill/>
                          </a:ln>
                          <a:solidFill>
                            <a:srgbClr val="C00000"/>
                          </a:solidFill>
                          <a:effectLst/>
                          <a:latin typeface="Calibri" panose="020F0502020204030204" pitchFamily="34" charset="0"/>
                          <a:cs typeface="Calibri" panose="020F0502020204030204" pitchFamily="34" charset="0"/>
                        </a:rPr>
                        <a:t>Past</a:t>
                      </a:r>
                      <a:endParaRPr kumimoji="0" lang="en-US" sz="2600" b="1" i="0" u="none" strike="noStrike" cap="none" normalizeH="0" baseline="0" dirty="0">
                        <a:ln>
                          <a:noFill/>
                        </a:ln>
                        <a:solidFill>
                          <a:srgbClr val="C00000"/>
                        </a:solidFill>
                        <a:effectLst/>
                        <a:latin typeface="Calibri" panose="020F0502020204030204" pitchFamily="34" charset="0"/>
                        <a:cs typeface="Calibri" panose="020F0502020204030204" pitchFamily="34" charset="0"/>
                      </a:endParaRPr>
                    </a:p>
                  </a:txBody>
                  <a:tcPr marT="45711" marB="45711"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u="none" strike="noStrike" cap="none" normalizeH="0" baseline="0" dirty="0">
                          <a:ln>
                            <a:noFill/>
                          </a:ln>
                          <a:solidFill>
                            <a:srgbClr val="006600"/>
                          </a:solidFill>
                          <a:effectLst/>
                          <a:latin typeface="Calibri" panose="020F0502020204030204" pitchFamily="34" charset="0"/>
                          <a:cs typeface="Calibri" panose="020F0502020204030204" pitchFamily="34" charset="0"/>
                        </a:rPr>
                        <a:t>Present</a:t>
                      </a:r>
                      <a:endParaRPr kumimoji="0" lang="en-US" sz="2600" b="1" i="0" u="none" strike="noStrike" cap="none" normalizeH="0" baseline="0" dirty="0">
                        <a:ln>
                          <a:noFill/>
                        </a:ln>
                        <a:solidFill>
                          <a:srgbClr val="006600"/>
                        </a:solidFill>
                        <a:effectLst/>
                        <a:latin typeface="Calibri" panose="020F0502020204030204" pitchFamily="34" charset="0"/>
                        <a:cs typeface="Calibri" panose="020F0502020204030204" pitchFamily="34" charset="0"/>
                      </a:endParaRPr>
                    </a:p>
                  </a:txBody>
                  <a:tcPr marT="45711" marB="45711"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u="none" strike="noStrike" cap="none" normalizeH="0" baseline="0" dirty="0">
                          <a:ln>
                            <a:noFill/>
                          </a:ln>
                          <a:solidFill>
                            <a:srgbClr val="0000CC"/>
                          </a:solidFill>
                          <a:effectLst/>
                          <a:latin typeface="Calibri" panose="020F0502020204030204" pitchFamily="34" charset="0"/>
                          <a:cs typeface="Calibri" panose="020F0502020204030204" pitchFamily="34" charset="0"/>
                        </a:rPr>
                        <a:t>Future</a:t>
                      </a:r>
                      <a:endParaRPr kumimoji="0" lang="en-US" sz="2600" b="1" i="0" u="none" strike="noStrike" cap="none" normalizeH="0" baseline="0" dirty="0">
                        <a:ln>
                          <a:noFill/>
                        </a:ln>
                        <a:solidFill>
                          <a:srgbClr val="0000CC"/>
                        </a:solidFill>
                        <a:effectLst/>
                        <a:latin typeface="Calibri" panose="020F0502020204030204" pitchFamily="34" charset="0"/>
                        <a:cs typeface="Calibri" panose="020F0502020204030204" pitchFamily="34" charset="0"/>
                      </a:endParaRPr>
                    </a:p>
                  </a:txBody>
                  <a:tcPr marT="45711" marB="45711" anchor="ctr" horzOverflow="overflow"/>
                </a:tc>
                <a:extLst>
                  <a:ext uri="{0D108BD9-81ED-4DB2-BD59-A6C34878D82A}">
                    <a16:rowId xmlns:a16="http://schemas.microsoft.com/office/drawing/2014/main" val="3636852434"/>
                  </a:ext>
                </a:extLst>
              </a:tr>
              <a:tr h="109728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u="none" strike="noStrike" kern="1200" cap="none" normalizeH="0" baseline="0" dirty="0">
                          <a:ln>
                            <a:noFill/>
                          </a:ln>
                          <a:solidFill>
                            <a:schemeClr val="bg2"/>
                          </a:solidFill>
                          <a:effectLst/>
                          <a:latin typeface="Calibri" panose="020F0502020204030204" pitchFamily="34" charset="0"/>
                          <a:cs typeface="Calibri" panose="020F0502020204030204" pitchFamily="34" charset="0"/>
                        </a:rPr>
                        <a:t>Saved from sin’s:</a:t>
                      </a:r>
                      <a:endParaRPr kumimoji="0" lang="en-US" sz="2600" b="1" i="0" u="none" strike="noStrike" kern="1200" cap="none" normalizeH="0" baseline="0" dirty="0">
                        <a:ln>
                          <a:noFill/>
                        </a:ln>
                        <a:solidFill>
                          <a:schemeClr val="bg2"/>
                        </a:solidFill>
                        <a:effectLst/>
                        <a:latin typeface="Calibri" panose="020F0502020204030204" pitchFamily="34" charset="0"/>
                        <a:ea typeface="+mn-ea"/>
                        <a:cs typeface="Calibri" panose="020F0502020204030204" pitchFamily="34" charset="0"/>
                      </a:endParaRPr>
                    </a:p>
                  </a:txBody>
                  <a:tcPr marT="45711" marB="45711"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u="none" strike="noStrike" cap="none" normalizeH="0" baseline="0" dirty="0">
                          <a:ln>
                            <a:noFill/>
                          </a:ln>
                          <a:solidFill>
                            <a:srgbClr val="C00000"/>
                          </a:solidFill>
                          <a:effectLst/>
                          <a:latin typeface="Calibri" panose="020F0502020204030204" pitchFamily="34" charset="0"/>
                          <a:cs typeface="Calibri" panose="020F0502020204030204" pitchFamily="34" charset="0"/>
                        </a:rPr>
                        <a:t>Penalty</a:t>
                      </a:r>
                      <a:endParaRPr kumimoji="0" lang="en-US" sz="2600" b="1" i="0" u="none" strike="noStrike" cap="none" normalizeH="0" baseline="0" dirty="0">
                        <a:ln>
                          <a:noFill/>
                        </a:ln>
                        <a:solidFill>
                          <a:srgbClr val="C00000"/>
                        </a:solidFill>
                        <a:effectLst/>
                        <a:latin typeface="Calibri" panose="020F0502020204030204" pitchFamily="34" charset="0"/>
                        <a:cs typeface="Calibri" panose="020F0502020204030204" pitchFamily="34" charset="0"/>
                      </a:endParaRPr>
                    </a:p>
                  </a:txBody>
                  <a:tcPr marT="45711" marB="45711"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u="none" strike="noStrike" cap="none" normalizeH="0" baseline="0" dirty="0">
                          <a:ln>
                            <a:noFill/>
                          </a:ln>
                          <a:solidFill>
                            <a:srgbClr val="006600"/>
                          </a:solidFill>
                          <a:effectLst/>
                          <a:latin typeface="Calibri" panose="020F0502020204030204" pitchFamily="34" charset="0"/>
                          <a:cs typeface="Calibri" panose="020F0502020204030204" pitchFamily="34" charset="0"/>
                        </a:rPr>
                        <a:t>Power</a:t>
                      </a:r>
                      <a:endParaRPr kumimoji="0" lang="en-US" sz="2600" b="1" i="0" u="none" strike="noStrike" cap="none" normalizeH="0" baseline="0" dirty="0">
                        <a:ln>
                          <a:noFill/>
                        </a:ln>
                        <a:solidFill>
                          <a:srgbClr val="006600"/>
                        </a:solidFill>
                        <a:effectLst/>
                        <a:latin typeface="Calibri" panose="020F0502020204030204" pitchFamily="34" charset="0"/>
                        <a:cs typeface="Calibri" panose="020F0502020204030204" pitchFamily="34" charset="0"/>
                      </a:endParaRPr>
                    </a:p>
                  </a:txBody>
                  <a:tcPr marT="45711" marB="45711"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u="none" strike="noStrike" cap="none" normalizeH="0" baseline="0" dirty="0">
                          <a:ln>
                            <a:noFill/>
                          </a:ln>
                          <a:solidFill>
                            <a:srgbClr val="0000CC"/>
                          </a:solidFill>
                          <a:effectLst/>
                          <a:latin typeface="Calibri" panose="020F0502020204030204" pitchFamily="34" charset="0"/>
                          <a:cs typeface="Calibri" panose="020F0502020204030204" pitchFamily="34" charset="0"/>
                        </a:rPr>
                        <a:t>Presence</a:t>
                      </a:r>
                      <a:endParaRPr kumimoji="0" lang="en-US" sz="2600" b="1" i="0" u="none" strike="noStrike" cap="none" normalizeH="0" baseline="0" dirty="0">
                        <a:ln>
                          <a:noFill/>
                        </a:ln>
                        <a:solidFill>
                          <a:srgbClr val="0000CC"/>
                        </a:solidFill>
                        <a:effectLst/>
                        <a:latin typeface="Calibri" panose="020F0502020204030204" pitchFamily="34" charset="0"/>
                        <a:cs typeface="Calibri" panose="020F0502020204030204" pitchFamily="34" charset="0"/>
                      </a:endParaRPr>
                    </a:p>
                  </a:txBody>
                  <a:tcPr marT="45711" marB="45711" anchor="ctr" horzOverflow="overflow"/>
                </a:tc>
                <a:extLst>
                  <a:ext uri="{0D108BD9-81ED-4DB2-BD59-A6C34878D82A}">
                    <a16:rowId xmlns:a16="http://schemas.microsoft.com/office/drawing/2014/main" val="3808086373"/>
                  </a:ext>
                </a:extLst>
              </a:tr>
              <a:tr h="109728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u="none" strike="noStrike" kern="1200" cap="none" normalizeH="0" baseline="0" dirty="0">
                          <a:ln>
                            <a:noFill/>
                          </a:ln>
                          <a:solidFill>
                            <a:schemeClr val="bg2"/>
                          </a:solidFill>
                          <a:effectLst/>
                          <a:latin typeface="Calibri" panose="020F0502020204030204" pitchFamily="34" charset="0"/>
                          <a:cs typeface="Calibri" panose="020F0502020204030204" pitchFamily="34" charset="0"/>
                        </a:rPr>
                        <a:t>Scripture</a:t>
                      </a:r>
                      <a:endParaRPr kumimoji="0" lang="en-US" sz="2600" b="1" i="0" u="none" strike="noStrike" kern="1200" cap="none" normalizeH="0" baseline="0" dirty="0">
                        <a:ln>
                          <a:noFill/>
                        </a:ln>
                        <a:solidFill>
                          <a:schemeClr val="bg2"/>
                        </a:solidFill>
                        <a:effectLst/>
                        <a:latin typeface="Calibri" panose="020F0502020204030204" pitchFamily="34" charset="0"/>
                        <a:ea typeface="+mn-ea"/>
                        <a:cs typeface="Calibri" panose="020F0502020204030204" pitchFamily="34" charset="0"/>
                      </a:endParaRPr>
                    </a:p>
                  </a:txBody>
                  <a:tcPr marT="45711" marB="45711"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u="none" strike="noStrike" cap="none" normalizeH="0" baseline="0" dirty="0">
                          <a:ln>
                            <a:noFill/>
                          </a:ln>
                          <a:solidFill>
                            <a:srgbClr val="C00000"/>
                          </a:solidFill>
                          <a:effectLst/>
                          <a:latin typeface="Calibri" panose="020F0502020204030204" pitchFamily="34" charset="0"/>
                          <a:cs typeface="Calibri" panose="020F0502020204030204" pitchFamily="34" charset="0"/>
                        </a:rPr>
                        <a:t>Eph 2:8-9; Titus 3:5</a:t>
                      </a:r>
                      <a:endParaRPr kumimoji="0" lang="en-US" sz="2600" b="1" i="0" u="none" strike="noStrike" cap="none" normalizeH="0" baseline="0" dirty="0">
                        <a:ln>
                          <a:noFill/>
                        </a:ln>
                        <a:solidFill>
                          <a:srgbClr val="C00000"/>
                        </a:solidFill>
                        <a:effectLst/>
                        <a:latin typeface="Calibri" panose="020F0502020204030204" pitchFamily="34" charset="0"/>
                        <a:cs typeface="Calibri" panose="020F0502020204030204" pitchFamily="34" charset="0"/>
                      </a:endParaRPr>
                    </a:p>
                  </a:txBody>
                  <a:tcPr marT="45711" marB="45711"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u="none" strike="noStrike" cap="none" normalizeH="0" baseline="0" dirty="0">
                          <a:ln>
                            <a:noFill/>
                          </a:ln>
                          <a:solidFill>
                            <a:srgbClr val="006600"/>
                          </a:solidFill>
                          <a:effectLst/>
                          <a:latin typeface="Calibri" panose="020F0502020204030204" pitchFamily="34" charset="0"/>
                          <a:cs typeface="Calibri" panose="020F0502020204030204" pitchFamily="34" charset="0"/>
                        </a:rPr>
                        <a:t>Philip 2:12</a:t>
                      </a:r>
                      <a:endParaRPr kumimoji="0" lang="en-US" sz="2600" b="1" i="0" u="none" strike="noStrike" cap="none" normalizeH="0" baseline="0" dirty="0">
                        <a:ln>
                          <a:noFill/>
                        </a:ln>
                        <a:solidFill>
                          <a:srgbClr val="006600"/>
                        </a:solidFill>
                        <a:effectLst/>
                        <a:latin typeface="Calibri" panose="020F0502020204030204" pitchFamily="34" charset="0"/>
                        <a:cs typeface="Calibri" panose="020F0502020204030204" pitchFamily="34" charset="0"/>
                      </a:endParaRPr>
                    </a:p>
                  </a:txBody>
                  <a:tcPr marT="45711" marB="45711"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u="none" strike="noStrike" cap="none" normalizeH="0" baseline="0" dirty="0">
                          <a:ln>
                            <a:noFill/>
                          </a:ln>
                          <a:solidFill>
                            <a:srgbClr val="0000CC"/>
                          </a:solidFill>
                          <a:effectLst/>
                          <a:latin typeface="Calibri" panose="020F0502020204030204" pitchFamily="34" charset="0"/>
                          <a:cs typeface="Calibri" panose="020F0502020204030204" pitchFamily="34" charset="0"/>
                        </a:rPr>
                        <a:t>Rom 5:10</a:t>
                      </a:r>
                      <a:endParaRPr kumimoji="0" lang="en-US" sz="2600" b="1" i="0" u="none" strike="noStrike" cap="none" normalizeH="0" baseline="0" dirty="0">
                        <a:ln>
                          <a:noFill/>
                        </a:ln>
                        <a:solidFill>
                          <a:srgbClr val="0000CC"/>
                        </a:solidFill>
                        <a:effectLst/>
                        <a:latin typeface="Calibri" panose="020F0502020204030204" pitchFamily="34" charset="0"/>
                        <a:cs typeface="Calibri" panose="020F0502020204030204" pitchFamily="34" charset="0"/>
                      </a:endParaRPr>
                    </a:p>
                  </a:txBody>
                  <a:tcPr marT="45711" marB="45711" anchor="ctr" horzOverflow="overflow"/>
                </a:tc>
                <a:extLst>
                  <a:ext uri="{0D108BD9-81ED-4DB2-BD59-A6C34878D82A}">
                    <a16:rowId xmlns:a16="http://schemas.microsoft.com/office/drawing/2014/main" val="4167479987"/>
                  </a:ext>
                </a:extLst>
              </a:tr>
              <a:tr h="109728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i="0" u="none" strike="noStrike" kern="1200" cap="none" normalizeH="0" baseline="0" dirty="0">
                          <a:ln>
                            <a:noFill/>
                          </a:ln>
                          <a:solidFill>
                            <a:schemeClr val="bg2"/>
                          </a:solidFill>
                          <a:effectLst/>
                          <a:latin typeface="Calibri" panose="020F0502020204030204" pitchFamily="34" charset="0"/>
                          <a:ea typeface="+mn-ea"/>
                          <a:cs typeface="Calibri" panose="020F0502020204030204" pitchFamily="34" charset="0"/>
                        </a:rPr>
                        <a:t>Nature</a:t>
                      </a:r>
                    </a:p>
                  </a:txBody>
                  <a:tcPr marT="45711" marB="45711"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i="0" u="none" strike="noStrike" cap="none" normalizeH="0" baseline="0" dirty="0">
                          <a:ln>
                            <a:noFill/>
                          </a:ln>
                          <a:solidFill>
                            <a:srgbClr val="C00000"/>
                          </a:solidFill>
                          <a:effectLst/>
                          <a:latin typeface="Calibri" panose="020F0502020204030204" pitchFamily="34" charset="0"/>
                          <a:cs typeface="Calibri" panose="020F0502020204030204" pitchFamily="34" charset="0"/>
                        </a:rPr>
                        <a:t>Single</a:t>
                      </a:r>
                    </a:p>
                  </a:txBody>
                  <a:tcPr marT="45711" marB="45711"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i="0" u="none" strike="noStrike" cap="none" normalizeH="0" baseline="0" dirty="0">
                          <a:ln>
                            <a:noFill/>
                          </a:ln>
                          <a:solidFill>
                            <a:srgbClr val="006600"/>
                          </a:solidFill>
                          <a:effectLst/>
                          <a:latin typeface="Calibri" panose="020F0502020204030204" pitchFamily="34" charset="0"/>
                          <a:cs typeface="Calibri" panose="020F0502020204030204" pitchFamily="34" charset="0"/>
                        </a:rPr>
                        <a:t>Dual</a:t>
                      </a:r>
                    </a:p>
                  </a:txBody>
                  <a:tcPr marT="45711" marB="45711"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i="0" u="none" strike="noStrike" cap="none" normalizeH="0" baseline="0" dirty="0">
                          <a:ln>
                            <a:noFill/>
                          </a:ln>
                          <a:solidFill>
                            <a:srgbClr val="0000CC"/>
                          </a:solidFill>
                          <a:effectLst/>
                          <a:latin typeface="Calibri" panose="020F0502020204030204" pitchFamily="34" charset="0"/>
                          <a:cs typeface="Calibri" panose="020F0502020204030204" pitchFamily="34" charset="0"/>
                        </a:rPr>
                        <a:t>Single</a:t>
                      </a:r>
                    </a:p>
                  </a:txBody>
                  <a:tcPr marT="45711" marB="45711" anchor="ctr" horzOverflow="overflow"/>
                </a:tc>
                <a:extLst>
                  <a:ext uri="{0D108BD9-81ED-4DB2-BD59-A6C34878D82A}">
                    <a16:rowId xmlns:a16="http://schemas.microsoft.com/office/drawing/2014/main" val="1448859749"/>
                  </a:ext>
                </a:extLst>
              </a:tr>
            </a:tbl>
          </a:graphicData>
        </a:graphic>
      </p:graphicFrame>
    </p:spTree>
    <p:extLst>
      <p:ext uri="{BB962C8B-B14F-4D97-AF65-F5344CB8AC3E}">
        <p14:creationId xmlns:p14="http://schemas.microsoft.com/office/powerpoint/2010/main" val="27544509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Placeholder 3">
            <a:extLst>
              <a:ext uri="{FF2B5EF4-FFF2-40B4-BE49-F238E27FC236}">
                <a16:creationId xmlns:a16="http://schemas.microsoft.com/office/drawing/2014/main" id="{A66E1933-1E02-4F53-A362-5D59201D135A}"/>
              </a:ext>
            </a:extLst>
          </p:cNvPr>
          <p:cNvGraphicFramePr>
            <a:graphicFrameLocks noGrp="1"/>
          </p:cNvGraphicFramePr>
          <p:nvPr>
            <p:ph type="tbl" idx="1"/>
          </p:nvPr>
        </p:nvGraphicFramePr>
        <p:xfrm>
          <a:off x="76200" y="152400"/>
          <a:ext cx="8991600" cy="6553200"/>
        </p:xfrm>
        <a:graphic>
          <a:graphicData uri="http://schemas.openxmlformats.org/drawingml/2006/table">
            <a:tbl>
              <a:tblPr firstRow="1" bandRow="1">
                <a:tableStyleId>{073A0DAA-6AF3-43AB-8588-CEC1D06C72B9}</a:tableStyleId>
              </a:tblPr>
              <a:tblGrid>
                <a:gridCol w="2590800">
                  <a:extLst>
                    <a:ext uri="{9D8B030D-6E8A-4147-A177-3AD203B41FA5}">
                      <a16:colId xmlns:a16="http://schemas.microsoft.com/office/drawing/2014/main" val="4083022562"/>
                    </a:ext>
                  </a:extLst>
                </a:gridCol>
                <a:gridCol w="2209800">
                  <a:extLst>
                    <a:ext uri="{9D8B030D-6E8A-4147-A177-3AD203B41FA5}">
                      <a16:colId xmlns:a16="http://schemas.microsoft.com/office/drawing/2014/main" val="1397627422"/>
                    </a:ext>
                  </a:extLst>
                </a:gridCol>
                <a:gridCol w="2209800">
                  <a:extLst>
                    <a:ext uri="{9D8B030D-6E8A-4147-A177-3AD203B41FA5}">
                      <a16:colId xmlns:a16="http://schemas.microsoft.com/office/drawing/2014/main" val="3861418638"/>
                    </a:ext>
                  </a:extLst>
                </a:gridCol>
                <a:gridCol w="1981200">
                  <a:extLst>
                    <a:ext uri="{9D8B030D-6E8A-4147-A177-3AD203B41FA5}">
                      <a16:colId xmlns:a16="http://schemas.microsoft.com/office/drawing/2014/main" val="1991858644"/>
                    </a:ext>
                  </a:extLst>
                </a:gridCol>
              </a:tblGrid>
              <a:tr h="1066800">
                <a:tc gridSpan="4">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lang="en-US" altLang="en-US" sz="4000" b="0" dirty="0">
                          <a:solidFill>
                            <a:schemeClr val="tx2"/>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Three Tenses of Salvation</a:t>
                      </a:r>
                      <a:endParaRPr kumimoji="0" lang="en-US" sz="4000" b="0" i="0" u="none" strike="noStrike" cap="none" normalizeH="0" baseline="0" dirty="0">
                        <a:ln>
                          <a:noFill/>
                        </a:ln>
                        <a:solidFill>
                          <a:schemeClr val="tx2"/>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anchor="ctr" horzOverflow="overflow"/>
                </a:tc>
                <a:tc hMerge="1">
                  <a:txBody>
                    <a:bodyPr/>
                    <a:lstStyle/>
                    <a:p>
                      <a:endParaRPr lang="en-US" dirty="0"/>
                    </a:p>
                  </a:txBody>
                  <a:tcPr anchor="ctr" horzOverflow="overflow"/>
                </a:tc>
                <a:tc hMerge="1">
                  <a:txBody>
                    <a:bodyPr/>
                    <a:lstStyle/>
                    <a:p>
                      <a:endParaRPr lang="en-US" dirty="0"/>
                    </a:p>
                  </a:txBody>
                  <a:tcPr anchor="ctr" horzOverflow="overflow"/>
                </a:tc>
                <a:tc hMerge="1">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4000" b="0" i="0" u="none" strike="noStrike" cap="none" normalizeH="0" baseline="0" dirty="0">
                        <a:ln>
                          <a:noFill/>
                        </a:ln>
                        <a:solidFill>
                          <a:schemeClr val="tx2"/>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txBody>
                  <a:tcPr anchor="ctr" horzOverflow="overflow"/>
                </a:tc>
                <a:extLst>
                  <a:ext uri="{0D108BD9-81ED-4DB2-BD59-A6C34878D82A}">
                    <a16:rowId xmlns:a16="http://schemas.microsoft.com/office/drawing/2014/main" val="4285402584"/>
                  </a:ext>
                </a:extLst>
              </a:tr>
              <a:tr h="109728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u="none" strike="noStrike" cap="none" normalizeH="0" baseline="0" dirty="0">
                          <a:ln>
                            <a:noFill/>
                          </a:ln>
                          <a:solidFill>
                            <a:schemeClr val="bg2"/>
                          </a:solidFill>
                          <a:effectLst/>
                          <a:latin typeface="Calibri" panose="020F0502020204030204" pitchFamily="34" charset="0"/>
                          <a:cs typeface="Calibri" panose="020F0502020204030204" pitchFamily="34" charset="0"/>
                        </a:rPr>
                        <a:t>Phase</a:t>
                      </a:r>
                      <a:endParaRPr kumimoji="0" lang="en-US" sz="2600" b="1" i="0" u="none" strike="noStrike" cap="none" normalizeH="0" baseline="0" dirty="0">
                        <a:ln>
                          <a:noFill/>
                        </a:ln>
                        <a:solidFill>
                          <a:schemeClr val="bg2"/>
                        </a:solidFill>
                        <a:effectLst/>
                        <a:latin typeface="Calibri" panose="020F0502020204030204" pitchFamily="34" charset="0"/>
                        <a:cs typeface="Calibri" panose="020F0502020204030204" pitchFamily="34" charset="0"/>
                      </a:endParaRPr>
                    </a:p>
                  </a:txBody>
                  <a:tcPr marT="45711" marB="45711"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u="none" strike="noStrike" cap="none" normalizeH="0" baseline="0" dirty="0">
                          <a:ln>
                            <a:noFill/>
                          </a:ln>
                          <a:solidFill>
                            <a:srgbClr val="C00000"/>
                          </a:solidFill>
                          <a:effectLst/>
                          <a:latin typeface="Calibri" panose="020F0502020204030204" pitchFamily="34" charset="0"/>
                          <a:cs typeface="Calibri" panose="020F0502020204030204" pitchFamily="34" charset="0"/>
                        </a:rPr>
                        <a:t>Justification</a:t>
                      </a:r>
                      <a:endParaRPr kumimoji="0" lang="en-US" sz="2600" b="1" i="0" u="none" strike="noStrike" cap="none" normalizeH="0" baseline="0" dirty="0">
                        <a:ln>
                          <a:noFill/>
                        </a:ln>
                        <a:solidFill>
                          <a:srgbClr val="C00000"/>
                        </a:solidFill>
                        <a:effectLst/>
                        <a:latin typeface="Calibri" panose="020F0502020204030204" pitchFamily="34" charset="0"/>
                        <a:cs typeface="Calibri" panose="020F0502020204030204" pitchFamily="34" charset="0"/>
                      </a:endParaRPr>
                    </a:p>
                  </a:txBody>
                  <a:tcPr marT="45711" marB="45711"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u="sng" strike="noStrike" cap="none" normalizeH="0" baseline="0" dirty="0">
                          <a:ln>
                            <a:noFill/>
                          </a:ln>
                          <a:solidFill>
                            <a:srgbClr val="006600"/>
                          </a:solidFill>
                          <a:effectLst/>
                          <a:latin typeface="Calibri" panose="020F0502020204030204" pitchFamily="34" charset="0"/>
                          <a:cs typeface="Calibri" panose="020F0502020204030204" pitchFamily="34" charset="0"/>
                        </a:rPr>
                        <a:t>Sanctification</a:t>
                      </a:r>
                      <a:endParaRPr kumimoji="0" lang="en-US" sz="2600" b="1" i="0" u="sng" strike="noStrike" cap="none" normalizeH="0" baseline="0" dirty="0">
                        <a:ln>
                          <a:noFill/>
                        </a:ln>
                        <a:solidFill>
                          <a:srgbClr val="006600"/>
                        </a:solidFill>
                        <a:effectLst/>
                        <a:latin typeface="Calibri" panose="020F0502020204030204" pitchFamily="34" charset="0"/>
                        <a:cs typeface="Calibri" panose="020F0502020204030204" pitchFamily="34" charset="0"/>
                      </a:endParaRPr>
                    </a:p>
                  </a:txBody>
                  <a:tcPr marT="45711" marB="45711" anchor="ctr" horzOverflow="overflow">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u="none" strike="noStrike" cap="none" normalizeH="0" baseline="0" dirty="0">
                          <a:ln>
                            <a:noFill/>
                          </a:ln>
                          <a:solidFill>
                            <a:srgbClr val="0000CC"/>
                          </a:solidFill>
                          <a:effectLst/>
                          <a:latin typeface="Calibri" panose="020F0502020204030204" pitchFamily="34" charset="0"/>
                          <a:cs typeface="Calibri" panose="020F0502020204030204" pitchFamily="34" charset="0"/>
                        </a:rPr>
                        <a:t>Glorification</a:t>
                      </a:r>
                      <a:endParaRPr kumimoji="0" lang="en-US" sz="2600" b="1" i="0" u="none" strike="noStrike" cap="none" normalizeH="0" baseline="0" dirty="0">
                        <a:ln>
                          <a:noFill/>
                        </a:ln>
                        <a:solidFill>
                          <a:srgbClr val="0000CC"/>
                        </a:solidFill>
                        <a:effectLst/>
                        <a:latin typeface="Calibri" panose="020F0502020204030204" pitchFamily="34" charset="0"/>
                        <a:cs typeface="Calibri" panose="020F0502020204030204" pitchFamily="34" charset="0"/>
                      </a:endParaRPr>
                    </a:p>
                  </a:txBody>
                  <a:tcPr marT="45711" marB="45711" anchor="ctr" horzOverflow="overflow"/>
                </a:tc>
                <a:extLst>
                  <a:ext uri="{0D108BD9-81ED-4DB2-BD59-A6C34878D82A}">
                    <a16:rowId xmlns:a16="http://schemas.microsoft.com/office/drawing/2014/main" val="1624996199"/>
                  </a:ext>
                </a:extLst>
              </a:tr>
              <a:tr h="109728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u="none" strike="noStrike" kern="1200" cap="none" normalizeH="0" baseline="0" dirty="0">
                          <a:ln>
                            <a:noFill/>
                          </a:ln>
                          <a:solidFill>
                            <a:schemeClr val="bg2"/>
                          </a:solidFill>
                          <a:effectLst/>
                          <a:latin typeface="Calibri" panose="020F0502020204030204" pitchFamily="34" charset="0"/>
                          <a:cs typeface="Calibri" panose="020F0502020204030204" pitchFamily="34" charset="0"/>
                        </a:rPr>
                        <a:t>Tense</a:t>
                      </a:r>
                      <a:endParaRPr kumimoji="0" lang="en-US" sz="2600" b="1" i="0" u="none" strike="noStrike" kern="1200" cap="none" normalizeH="0" baseline="0" dirty="0">
                        <a:ln>
                          <a:noFill/>
                        </a:ln>
                        <a:solidFill>
                          <a:schemeClr val="bg2"/>
                        </a:solidFill>
                        <a:effectLst/>
                        <a:latin typeface="Calibri" panose="020F0502020204030204" pitchFamily="34" charset="0"/>
                        <a:ea typeface="+mn-ea"/>
                        <a:cs typeface="Calibri" panose="020F0502020204030204" pitchFamily="34" charset="0"/>
                      </a:endParaRPr>
                    </a:p>
                  </a:txBody>
                  <a:tcPr marT="45711" marB="45711"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u="none" strike="noStrike" cap="none" normalizeH="0" baseline="0" dirty="0">
                          <a:ln>
                            <a:noFill/>
                          </a:ln>
                          <a:solidFill>
                            <a:srgbClr val="C00000"/>
                          </a:solidFill>
                          <a:effectLst/>
                          <a:latin typeface="Calibri" panose="020F0502020204030204" pitchFamily="34" charset="0"/>
                          <a:cs typeface="Calibri" panose="020F0502020204030204" pitchFamily="34" charset="0"/>
                        </a:rPr>
                        <a:t>Past</a:t>
                      </a:r>
                      <a:endParaRPr kumimoji="0" lang="en-US" sz="2600" b="1" i="0" u="none" strike="noStrike" cap="none" normalizeH="0" baseline="0" dirty="0">
                        <a:ln>
                          <a:noFill/>
                        </a:ln>
                        <a:solidFill>
                          <a:srgbClr val="C00000"/>
                        </a:solidFill>
                        <a:effectLst/>
                        <a:latin typeface="Calibri" panose="020F0502020204030204" pitchFamily="34" charset="0"/>
                        <a:cs typeface="Calibri" panose="020F0502020204030204" pitchFamily="34" charset="0"/>
                      </a:endParaRPr>
                    </a:p>
                  </a:txBody>
                  <a:tcPr marT="45711" marB="45711"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u="sng" strike="noStrike" cap="none" normalizeH="0" baseline="0" dirty="0">
                          <a:ln>
                            <a:noFill/>
                          </a:ln>
                          <a:solidFill>
                            <a:srgbClr val="006600"/>
                          </a:solidFill>
                          <a:effectLst/>
                          <a:latin typeface="Calibri" panose="020F0502020204030204" pitchFamily="34" charset="0"/>
                          <a:cs typeface="Calibri" panose="020F0502020204030204" pitchFamily="34" charset="0"/>
                        </a:rPr>
                        <a:t>Present</a:t>
                      </a:r>
                      <a:endParaRPr kumimoji="0" lang="en-US" sz="2600" b="1" i="0" u="sng" strike="noStrike" cap="none" normalizeH="0" baseline="0" dirty="0">
                        <a:ln>
                          <a:noFill/>
                        </a:ln>
                        <a:solidFill>
                          <a:srgbClr val="006600"/>
                        </a:solidFill>
                        <a:effectLst/>
                        <a:latin typeface="Calibri" panose="020F0502020204030204" pitchFamily="34" charset="0"/>
                        <a:cs typeface="Calibri" panose="020F0502020204030204" pitchFamily="34" charset="0"/>
                      </a:endParaRPr>
                    </a:p>
                  </a:txBody>
                  <a:tcPr marT="45711" marB="45711" anchor="ctr" horzOverflow="overflow">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u="none" strike="noStrike" cap="none" normalizeH="0" baseline="0" dirty="0">
                          <a:ln>
                            <a:noFill/>
                          </a:ln>
                          <a:solidFill>
                            <a:srgbClr val="0000CC"/>
                          </a:solidFill>
                          <a:effectLst/>
                          <a:latin typeface="Calibri" panose="020F0502020204030204" pitchFamily="34" charset="0"/>
                          <a:cs typeface="Calibri" panose="020F0502020204030204" pitchFamily="34" charset="0"/>
                        </a:rPr>
                        <a:t>Future</a:t>
                      </a:r>
                      <a:endParaRPr kumimoji="0" lang="en-US" sz="2600" b="1" i="0" u="none" strike="noStrike" cap="none" normalizeH="0" baseline="0" dirty="0">
                        <a:ln>
                          <a:noFill/>
                        </a:ln>
                        <a:solidFill>
                          <a:srgbClr val="0000CC"/>
                        </a:solidFill>
                        <a:effectLst/>
                        <a:latin typeface="Calibri" panose="020F0502020204030204" pitchFamily="34" charset="0"/>
                        <a:cs typeface="Calibri" panose="020F0502020204030204" pitchFamily="34" charset="0"/>
                      </a:endParaRPr>
                    </a:p>
                  </a:txBody>
                  <a:tcPr marT="45711" marB="45711" anchor="ctr" horzOverflow="overflow"/>
                </a:tc>
                <a:extLst>
                  <a:ext uri="{0D108BD9-81ED-4DB2-BD59-A6C34878D82A}">
                    <a16:rowId xmlns:a16="http://schemas.microsoft.com/office/drawing/2014/main" val="3636852434"/>
                  </a:ext>
                </a:extLst>
              </a:tr>
              <a:tr h="109728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u="none" strike="noStrike" kern="1200" cap="none" normalizeH="0" baseline="0" dirty="0">
                          <a:ln>
                            <a:noFill/>
                          </a:ln>
                          <a:solidFill>
                            <a:schemeClr val="bg2"/>
                          </a:solidFill>
                          <a:effectLst/>
                          <a:latin typeface="Calibri" panose="020F0502020204030204" pitchFamily="34" charset="0"/>
                          <a:cs typeface="Calibri" panose="020F0502020204030204" pitchFamily="34" charset="0"/>
                        </a:rPr>
                        <a:t>Saved from sin’s:</a:t>
                      </a:r>
                      <a:endParaRPr kumimoji="0" lang="en-US" sz="2600" b="1" i="0" u="none" strike="noStrike" kern="1200" cap="none" normalizeH="0" baseline="0" dirty="0">
                        <a:ln>
                          <a:noFill/>
                        </a:ln>
                        <a:solidFill>
                          <a:schemeClr val="bg2"/>
                        </a:solidFill>
                        <a:effectLst/>
                        <a:latin typeface="Calibri" panose="020F0502020204030204" pitchFamily="34" charset="0"/>
                        <a:ea typeface="+mn-ea"/>
                        <a:cs typeface="Calibri" panose="020F0502020204030204" pitchFamily="34" charset="0"/>
                      </a:endParaRPr>
                    </a:p>
                  </a:txBody>
                  <a:tcPr marT="45711" marB="45711"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u="none" strike="noStrike" cap="none" normalizeH="0" baseline="0" dirty="0">
                          <a:ln>
                            <a:noFill/>
                          </a:ln>
                          <a:solidFill>
                            <a:srgbClr val="C00000"/>
                          </a:solidFill>
                          <a:effectLst/>
                          <a:latin typeface="Calibri" panose="020F0502020204030204" pitchFamily="34" charset="0"/>
                          <a:cs typeface="Calibri" panose="020F0502020204030204" pitchFamily="34" charset="0"/>
                        </a:rPr>
                        <a:t>Penalty</a:t>
                      </a:r>
                      <a:endParaRPr kumimoji="0" lang="en-US" sz="2600" b="1" i="0" u="none" strike="noStrike" cap="none" normalizeH="0" baseline="0" dirty="0">
                        <a:ln>
                          <a:noFill/>
                        </a:ln>
                        <a:solidFill>
                          <a:srgbClr val="C00000"/>
                        </a:solidFill>
                        <a:effectLst/>
                        <a:latin typeface="Calibri" panose="020F0502020204030204" pitchFamily="34" charset="0"/>
                        <a:cs typeface="Calibri" panose="020F0502020204030204" pitchFamily="34" charset="0"/>
                      </a:endParaRPr>
                    </a:p>
                  </a:txBody>
                  <a:tcPr marT="45711" marB="45711"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u="sng" strike="noStrike" cap="none" normalizeH="0" baseline="0" dirty="0">
                          <a:ln>
                            <a:noFill/>
                          </a:ln>
                          <a:solidFill>
                            <a:srgbClr val="006600"/>
                          </a:solidFill>
                          <a:effectLst/>
                          <a:latin typeface="Calibri" panose="020F0502020204030204" pitchFamily="34" charset="0"/>
                          <a:cs typeface="Calibri" panose="020F0502020204030204" pitchFamily="34" charset="0"/>
                        </a:rPr>
                        <a:t>Power</a:t>
                      </a:r>
                      <a:endParaRPr kumimoji="0" lang="en-US" sz="2600" b="1" i="0" u="sng" strike="noStrike" cap="none" normalizeH="0" baseline="0" dirty="0">
                        <a:ln>
                          <a:noFill/>
                        </a:ln>
                        <a:solidFill>
                          <a:srgbClr val="006600"/>
                        </a:solidFill>
                        <a:effectLst/>
                        <a:latin typeface="Calibri" panose="020F0502020204030204" pitchFamily="34" charset="0"/>
                        <a:cs typeface="Calibri" panose="020F0502020204030204" pitchFamily="34" charset="0"/>
                      </a:endParaRPr>
                    </a:p>
                  </a:txBody>
                  <a:tcPr marT="45711" marB="45711" anchor="ctr" horzOverflow="overflow">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u="none" strike="noStrike" cap="none" normalizeH="0" baseline="0" dirty="0">
                          <a:ln>
                            <a:noFill/>
                          </a:ln>
                          <a:solidFill>
                            <a:srgbClr val="0000CC"/>
                          </a:solidFill>
                          <a:effectLst/>
                          <a:latin typeface="Calibri" panose="020F0502020204030204" pitchFamily="34" charset="0"/>
                          <a:cs typeface="Calibri" panose="020F0502020204030204" pitchFamily="34" charset="0"/>
                        </a:rPr>
                        <a:t>Presence</a:t>
                      </a:r>
                      <a:endParaRPr kumimoji="0" lang="en-US" sz="2600" b="1" i="0" u="none" strike="noStrike" cap="none" normalizeH="0" baseline="0" dirty="0">
                        <a:ln>
                          <a:noFill/>
                        </a:ln>
                        <a:solidFill>
                          <a:srgbClr val="0000CC"/>
                        </a:solidFill>
                        <a:effectLst/>
                        <a:latin typeface="Calibri" panose="020F0502020204030204" pitchFamily="34" charset="0"/>
                        <a:cs typeface="Calibri" panose="020F0502020204030204" pitchFamily="34" charset="0"/>
                      </a:endParaRPr>
                    </a:p>
                  </a:txBody>
                  <a:tcPr marT="45711" marB="45711" anchor="ctr" horzOverflow="overflow"/>
                </a:tc>
                <a:extLst>
                  <a:ext uri="{0D108BD9-81ED-4DB2-BD59-A6C34878D82A}">
                    <a16:rowId xmlns:a16="http://schemas.microsoft.com/office/drawing/2014/main" val="3808086373"/>
                  </a:ext>
                </a:extLst>
              </a:tr>
              <a:tr h="109728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u="none" strike="noStrike" kern="1200" cap="none" normalizeH="0" baseline="0" dirty="0">
                          <a:ln>
                            <a:noFill/>
                          </a:ln>
                          <a:solidFill>
                            <a:schemeClr val="bg2"/>
                          </a:solidFill>
                          <a:effectLst/>
                          <a:latin typeface="Calibri" panose="020F0502020204030204" pitchFamily="34" charset="0"/>
                          <a:cs typeface="Calibri" panose="020F0502020204030204" pitchFamily="34" charset="0"/>
                        </a:rPr>
                        <a:t>Scripture</a:t>
                      </a:r>
                      <a:endParaRPr kumimoji="0" lang="en-US" sz="2600" b="1" i="0" u="none" strike="noStrike" kern="1200" cap="none" normalizeH="0" baseline="0" dirty="0">
                        <a:ln>
                          <a:noFill/>
                        </a:ln>
                        <a:solidFill>
                          <a:schemeClr val="bg2"/>
                        </a:solidFill>
                        <a:effectLst/>
                        <a:latin typeface="Calibri" panose="020F0502020204030204" pitchFamily="34" charset="0"/>
                        <a:ea typeface="+mn-ea"/>
                        <a:cs typeface="Calibri" panose="020F0502020204030204" pitchFamily="34" charset="0"/>
                      </a:endParaRPr>
                    </a:p>
                  </a:txBody>
                  <a:tcPr marT="45711" marB="45711"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u="none" strike="noStrike" cap="none" normalizeH="0" baseline="0" dirty="0">
                          <a:ln>
                            <a:noFill/>
                          </a:ln>
                          <a:solidFill>
                            <a:srgbClr val="C00000"/>
                          </a:solidFill>
                          <a:effectLst/>
                          <a:latin typeface="Calibri" panose="020F0502020204030204" pitchFamily="34" charset="0"/>
                          <a:cs typeface="Calibri" panose="020F0502020204030204" pitchFamily="34" charset="0"/>
                        </a:rPr>
                        <a:t>Eph 2:8-9; Titus 3:5</a:t>
                      </a:r>
                      <a:endParaRPr kumimoji="0" lang="en-US" sz="2600" b="1" i="0" u="none" strike="noStrike" cap="none" normalizeH="0" baseline="0" dirty="0">
                        <a:ln>
                          <a:noFill/>
                        </a:ln>
                        <a:solidFill>
                          <a:srgbClr val="C00000"/>
                        </a:solidFill>
                        <a:effectLst/>
                        <a:latin typeface="Calibri" panose="020F0502020204030204" pitchFamily="34" charset="0"/>
                        <a:cs typeface="Calibri" panose="020F0502020204030204" pitchFamily="34" charset="0"/>
                      </a:endParaRPr>
                    </a:p>
                  </a:txBody>
                  <a:tcPr marT="45711" marB="45711"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u="sng" strike="noStrike" cap="none" normalizeH="0" baseline="0" dirty="0">
                          <a:ln>
                            <a:noFill/>
                          </a:ln>
                          <a:solidFill>
                            <a:srgbClr val="006600"/>
                          </a:solidFill>
                          <a:effectLst/>
                          <a:latin typeface="Calibri" panose="020F0502020204030204" pitchFamily="34" charset="0"/>
                          <a:cs typeface="Calibri" panose="020F0502020204030204" pitchFamily="34" charset="0"/>
                        </a:rPr>
                        <a:t>Philip 2:12</a:t>
                      </a:r>
                      <a:endParaRPr kumimoji="0" lang="en-US" sz="2600" b="1" i="0" u="sng" strike="noStrike" cap="none" normalizeH="0" baseline="0" dirty="0">
                        <a:ln>
                          <a:noFill/>
                        </a:ln>
                        <a:solidFill>
                          <a:srgbClr val="006600"/>
                        </a:solidFill>
                        <a:effectLst/>
                        <a:latin typeface="Calibri" panose="020F0502020204030204" pitchFamily="34" charset="0"/>
                        <a:cs typeface="Calibri" panose="020F0502020204030204" pitchFamily="34" charset="0"/>
                      </a:endParaRPr>
                    </a:p>
                  </a:txBody>
                  <a:tcPr marT="45711" marB="45711" anchor="ctr" horzOverflow="overflow">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u="none" strike="noStrike" cap="none" normalizeH="0" baseline="0" dirty="0">
                          <a:ln>
                            <a:noFill/>
                          </a:ln>
                          <a:solidFill>
                            <a:srgbClr val="0000CC"/>
                          </a:solidFill>
                          <a:effectLst/>
                          <a:latin typeface="Calibri" panose="020F0502020204030204" pitchFamily="34" charset="0"/>
                          <a:cs typeface="Calibri" panose="020F0502020204030204" pitchFamily="34" charset="0"/>
                        </a:rPr>
                        <a:t>Rom 5:10</a:t>
                      </a:r>
                      <a:endParaRPr kumimoji="0" lang="en-US" sz="2600" b="1" i="0" u="none" strike="noStrike" cap="none" normalizeH="0" baseline="0" dirty="0">
                        <a:ln>
                          <a:noFill/>
                        </a:ln>
                        <a:solidFill>
                          <a:srgbClr val="0000CC"/>
                        </a:solidFill>
                        <a:effectLst/>
                        <a:latin typeface="Calibri" panose="020F0502020204030204" pitchFamily="34" charset="0"/>
                        <a:cs typeface="Calibri" panose="020F0502020204030204" pitchFamily="34" charset="0"/>
                      </a:endParaRPr>
                    </a:p>
                  </a:txBody>
                  <a:tcPr marT="45711" marB="45711" anchor="ctr" horzOverflow="overflow"/>
                </a:tc>
                <a:extLst>
                  <a:ext uri="{0D108BD9-81ED-4DB2-BD59-A6C34878D82A}">
                    <a16:rowId xmlns:a16="http://schemas.microsoft.com/office/drawing/2014/main" val="4167479987"/>
                  </a:ext>
                </a:extLst>
              </a:tr>
              <a:tr h="109728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i="0" u="none" strike="noStrike" kern="1200" cap="none" normalizeH="0" baseline="0" dirty="0">
                          <a:ln>
                            <a:noFill/>
                          </a:ln>
                          <a:solidFill>
                            <a:schemeClr val="bg2"/>
                          </a:solidFill>
                          <a:effectLst/>
                          <a:latin typeface="Calibri" panose="020F0502020204030204" pitchFamily="34" charset="0"/>
                          <a:ea typeface="+mn-ea"/>
                          <a:cs typeface="Calibri" panose="020F0502020204030204" pitchFamily="34" charset="0"/>
                        </a:rPr>
                        <a:t>Nature</a:t>
                      </a:r>
                    </a:p>
                  </a:txBody>
                  <a:tcPr marT="45711" marB="45711"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i="0" u="none" strike="noStrike" cap="none" normalizeH="0" baseline="0" dirty="0">
                          <a:ln>
                            <a:noFill/>
                          </a:ln>
                          <a:solidFill>
                            <a:srgbClr val="C00000"/>
                          </a:solidFill>
                          <a:effectLst/>
                          <a:latin typeface="Calibri" panose="020F0502020204030204" pitchFamily="34" charset="0"/>
                          <a:cs typeface="Calibri" panose="020F0502020204030204" pitchFamily="34" charset="0"/>
                        </a:rPr>
                        <a:t>Single</a:t>
                      </a:r>
                    </a:p>
                  </a:txBody>
                  <a:tcPr marT="45711" marB="45711"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i="0" u="sng" strike="noStrike" cap="none" normalizeH="0" baseline="0" dirty="0">
                          <a:ln>
                            <a:noFill/>
                          </a:ln>
                          <a:solidFill>
                            <a:srgbClr val="006600"/>
                          </a:solidFill>
                          <a:effectLst/>
                          <a:latin typeface="Calibri" panose="020F0502020204030204" pitchFamily="34" charset="0"/>
                          <a:cs typeface="Calibri" panose="020F0502020204030204" pitchFamily="34" charset="0"/>
                        </a:rPr>
                        <a:t>Dual</a:t>
                      </a:r>
                    </a:p>
                  </a:txBody>
                  <a:tcPr marT="45711" marB="45711" anchor="ctr" horzOverflow="overflow">
                    <a:solidFill>
                      <a:srgbClr val="FFF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1" i="0" u="none" strike="noStrike" cap="none" normalizeH="0" baseline="0" dirty="0">
                          <a:ln>
                            <a:noFill/>
                          </a:ln>
                          <a:solidFill>
                            <a:srgbClr val="0000CC"/>
                          </a:solidFill>
                          <a:effectLst/>
                          <a:latin typeface="Calibri" panose="020F0502020204030204" pitchFamily="34" charset="0"/>
                          <a:cs typeface="Calibri" panose="020F0502020204030204" pitchFamily="34" charset="0"/>
                        </a:rPr>
                        <a:t>Single</a:t>
                      </a:r>
                    </a:p>
                  </a:txBody>
                  <a:tcPr marT="45711" marB="45711" anchor="ctr" horzOverflow="overflow"/>
                </a:tc>
                <a:extLst>
                  <a:ext uri="{0D108BD9-81ED-4DB2-BD59-A6C34878D82A}">
                    <a16:rowId xmlns:a16="http://schemas.microsoft.com/office/drawing/2014/main" val="1448859749"/>
                  </a:ext>
                </a:extLst>
              </a:tr>
            </a:tbl>
          </a:graphicData>
        </a:graphic>
      </p:graphicFrame>
    </p:spTree>
    <p:extLst>
      <p:ext uri="{BB962C8B-B14F-4D97-AF65-F5344CB8AC3E}">
        <p14:creationId xmlns:p14="http://schemas.microsoft.com/office/powerpoint/2010/main" val="26277867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1AEC7114-1AC4-4DD0-A73E-AFB12B90BBF1}"/>
              </a:ext>
            </a:extLst>
          </p:cNvPr>
          <p:cNvSpPr>
            <a:spLocks noGrp="1" noChangeArrowheads="1"/>
          </p:cNvSpPr>
          <p:nvPr>
            <p:ph type="title"/>
          </p:nvPr>
        </p:nvSpPr>
        <p:spPr>
          <a:xfrm>
            <a:off x="685800" y="228600"/>
            <a:ext cx="7772400" cy="1143000"/>
          </a:xfrm>
        </p:spPr>
        <p:txBody>
          <a:bodyPr/>
          <a:lstStyle/>
          <a:p>
            <a:pPr algn="ctr" eaLnBrk="1" hangingPunct="1">
              <a:defRPr/>
            </a:pPr>
            <a:r>
              <a:rPr lang="en-US" altLang="en-US" sz="3600" dirty="0">
                <a:effectLst>
                  <a:outerShdw blurRad="38100" dist="38100" dir="2700000" algn="tl">
                    <a:srgbClr val="000000">
                      <a:alpha val="43137"/>
                    </a:srgbClr>
                  </a:outerShdw>
                </a:effectLst>
              </a:rPr>
              <a:t>III. Need for True Religion </a:t>
            </a:r>
            <a:br>
              <a:rPr lang="en-US" altLang="en-US" sz="3600" dirty="0">
                <a:effectLst>
                  <a:outerShdw blurRad="38100" dist="38100" dir="2700000" algn="tl">
                    <a:srgbClr val="000000">
                      <a:alpha val="43137"/>
                    </a:srgbClr>
                  </a:outerShdw>
                </a:effectLst>
              </a:rPr>
            </a:br>
            <a:r>
              <a:rPr lang="en-US" altLang="en-US" sz="2800" dirty="0">
                <a:solidFill>
                  <a:schemeClr val="tx1"/>
                </a:solidFill>
                <a:effectLst>
                  <a:outerShdw blurRad="38100" dist="38100" dir="2700000" algn="tl">
                    <a:srgbClr val="000000">
                      <a:alpha val="43137"/>
                    </a:srgbClr>
                  </a:outerShdw>
                </a:effectLst>
              </a:rPr>
              <a:t>(Jas 1:26-27)</a:t>
            </a:r>
          </a:p>
        </p:txBody>
      </p:sp>
      <p:sp>
        <p:nvSpPr>
          <p:cNvPr id="3075" name="Rectangle 3">
            <a:extLst>
              <a:ext uri="{FF2B5EF4-FFF2-40B4-BE49-F238E27FC236}">
                <a16:creationId xmlns:a16="http://schemas.microsoft.com/office/drawing/2014/main" id="{904B1272-D068-4ED3-96C7-D1804AA9510E}"/>
              </a:ext>
            </a:extLst>
          </p:cNvPr>
          <p:cNvSpPr>
            <a:spLocks noGrp="1" noChangeArrowheads="1"/>
          </p:cNvSpPr>
          <p:nvPr>
            <p:ph type="body" idx="1"/>
          </p:nvPr>
        </p:nvSpPr>
        <p:spPr>
          <a:xfrm>
            <a:off x="1562100" y="1600200"/>
            <a:ext cx="6019800" cy="3124200"/>
          </a:xfrm>
        </p:spPr>
        <p:txBody>
          <a:bodyPr/>
          <a:lstStyle/>
          <a:p>
            <a:pPr marL="514350" indent="-514350" eaLnBrk="1" hangingPunct="1">
              <a:spcBef>
                <a:spcPts val="0"/>
              </a:spcBef>
              <a:spcAft>
                <a:spcPts val="3000"/>
              </a:spcAft>
              <a:buClr>
                <a:srgbClr val="FF66FF"/>
              </a:buClr>
              <a:buSzPct val="100000"/>
              <a:buFont typeface="+mj-lt"/>
              <a:buAutoNum type="alphaUcPeriod"/>
              <a:defRPr/>
            </a:pPr>
            <a:r>
              <a:rPr lang="en-US" dirty="0">
                <a:effectLst>
                  <a:outerShdw blurRad="38100" dist="38100" dir="2700000" algn="tl">
                    <a:srgbClr val="000000">
                      <a:alpha val="43137"/>
                    </a:srgbClr>
                  </a:outerShdw>
                </a:effectLst>
              </a:rPr>
              <a:t>What True Religion Is Not (26)</a:t>
            </a:r>
          </a:p>
          <a:p>
            <a:pPr marL="514350" indent="-514350" eaLnBrk="1" hangingPunct="1">
              <a:spcBef>
                <a:spcPts val="0"/>
              </a:spcBef>
              <a:spcAft>
                <a:spcPts val="3000"/>
              </a:spcAft>
              <a:buClr>
                <a:srgbClr val="FF66FF"/>
              </a:buClr>
              <a:buSzPct val="100000"/>
              <a:buFont typeface="+mj-lt"/>
              <a:buAutoNum type="alphaUcPeriod"/>
              <a:defRPr/>
            </a:pPr>
            <a:r>
              <a:rPr lang="en-US" b="1" u="sng" dirty="0">
                <a:solidFill>
                  <a:srgbClr val="FFFFCC"/>
                </a:solidFill>
                <a:effectLst>
                  <a:outerShdw blurRad="38100" dist="38100" dir="2700000" algn="tl">
                    <a:srgbClr val="000000">
                      <a:alpha val="43137"/>
                    </a:srgbClr>
                  </a:outerShdw>
                </a:effectLst>
              </a:rPr>
              <a:t>What True Religion Is (27)</a:t>
            </a:r>
          </a:p>
        </p:txBody>
      </p:sp>
      <p:pic>
        <p:nvPicPr>
          <p:cNvPr id="62468" name="Picture 2">
            <a:extLst>
              <a:ext uri="{FF2B5EF4-FFF2-40B4-BE49-F238E27FC236}">
                <a16:creationId xmlns:a16="http://schemas.microsoft.com/office/drawing/2014/main" id="{10A424AB-18DB-4F2C-A936-AEF9FB98FDDE}"/>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46400" y="4876800"/>
            <a:ext cx="3251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66071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ChangeArrowheads="1"/>
          </p:cNvSpPr>
          <p:nvPr/>
        </p:nvSpPr>
        <p:spPr bwMode="auto">
          <a:xfrm>
            <a:off x="0" y="1153954"/>
            <a:ext cx="9144000" cy="5170646"/>
          </a:xfrm>
          <a:prstGeom prst="rect">
            <a:avLst/>
          </a:prstGeom>
          <a:noFill/>
          <a:ln w="9525">
            <a:noFill/>
            <a:miter lim="800000"/>
            <a:headEnd/>
            <a:tailEnd/>
          </a:ln>
        </p:spPr>
        <p:txBody>
          <a:bodyPr wrap="square">
            <a:spAutoFit/>
          </a:bodyPr>
          <a:lstStyle/>
          <a:p>
            <a:pPr algn="just"/>
            <a:r>
              <a:rPr lang="en-US" sz="3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r>
              <a:rPr lang="en-US" sz="3000" dirty="0">
                <a:latin typeface="Calibri" panose="020F0502020204030204" pitchFamily="34" charset="0"/>
                <a:cs typeface="Calibri" panose="020F0502020204030204" pitchFamily="34" charset="0"/>
              </a:rPr>
              <a:t>My views ... are the result of a life of inquiry and reflection, and very different from the anti-Christian system imputed to me by those who know nothing of my opinions. To the corruptions of Christianity, I am, indeed, opposed; but not to the genuine precepts of Jesus Himself. </a:t>
            </a:r>
            <a:r>
              <a:rPr lang="en-US" sz="3000" b="1" u="sng" dirty="0">
                <a:solidFill>
                  <a:srgbClr val="FFFFCC"/>
                </a:solidFill>
                <a:latin typeface="Calibri" panose="020F0502020204030204" pitchFamily="34" charset="0"/>
                <a:cs typeface="Calibri" panose="020F0502020204030204" pitchFamily="34" charset="0"/>
              </a:rPr>
              <a:t>I am a Christian in the only sense in which He wished any one to be; sincerely attached to his doctrines in preference to all others</a:t>
            </a:r>
            <a:r>
              <a:rPr lang="en-US" sz="3000" dirty="0">
                <a:latin typeface="Calibri" panose="020F0502020204030204" pitchFamily="34" charset="0"/>
                <a:cs typeface="Calibri" panose="020F0502020204030204" pitchFamily="34" charset="0"/>
              </a:rPr>
              <a:t>...His system of morals...if filled up in the style and spirit of the rich fragments He left us, would be the most perfect and sublime that has ever been taught by man...”</a:t>
            </a:r>
          </a:p>
        </p:txBody>
      </p:sp>
      <p:sp>
        <p:nvSpPr>
          <p:cNvPr id="55299" name="TextBox 4"/>
          <p:cNvSpPr txBox="1">
            <a:spLocks noChangeArrowheads="1"/>
          </p:cNvSpPr>
          <p:nvPr/>
        </p:nvSpPr>
        <p:spPr bwMode="auto">
          <a:xfrm>
            <a:off x="228600" y="6444734"/>
            <a:ext cx="8686800" cy="369332"/>
          </a:xfrm>
          <a:prstGeom prst="rect">
            <a:avLst/>
          </a:prstGeom>
          <a:noFill/>
          <a:ln w="9525">
            <a:noFill/>
            <a:miter lim="800000"/>
            <a:headEnd/>
            <a:tailEnd/>
          </a:ln>
        </p:spPr>
        <p:txBody>
          <a:bodyPr wrap="square">
            <a:spAutoFit/>
          </a:bodyPr>
          <a:lstStyle/>
          <a:p>
            <a:pPr algn="ctr"/>
            <a:r>
              <a:rPr lang="en-US" sz="1800" dirty="0">
                <a:latin typeface="Calibri" panose="020F0502020204030204" pitchFamily="34" charset="0"/>
                <a:cs typeface="Calibri" panose="020F0502020204030204" pitchFamily="34" charset="0"/>
              </a:rPr>
              <a:t>On April 21, 1803, Jefferson wrote to Dr. Benjamin Rush, also a signer of the Declaration</a:t>
            </a:r>
            <a:endParaRPr lang="en-US" sz="18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55300" name="Title 5"/>
          <p:cNvSpPr>
            <a:spLocks noGrp="1"/>
          </p:cNvSpPr>
          <p:nvPr>
            <p:ph type="ctrTitle" sz="quarter" idx="4294967295"/>
          </p:nvPr>
        </p:nvSpPr>
        <p:spPr>
          <a:xfrm>
            <a:off x="2743200" y="228600"/>
            <a:ext cx="3657600" cy="694267"/>
          </a:xfrm>
        </p:spPr>
        <p:txBody>
          <a:bodyPr/>
          <a:lstStyle/>
          <a:p>
            <a:pPr algn="ctr" eaLnBrk="1" hangingPunct="1"/>
            <a:r>
              <a:rPr lang="en-US" sz="3600" dirty="0">
                <a:solidFill>
                  <a:srgbClr val="00FFFF"/>
                </a:solidFill>
                <a:effectLst>
                  <a:outerShdw blurRad="38100" dist="38100" dir="2700000" algn="tl">
                    <a:srgbClr val="000000">
                      <a:alpha val="43137"/>
                    </a:srgbClr>
                  </a:outerShdw>
                </a:effectLst>
                <a:cs typeface="Calibri" panose="020F0502020204030204" pitchFamily="34" charset="0"/>
              </a:rPr>
              <a:t>Thomas Jefferson</a:t>
            </a:r>
          </a:p>
        </p:txBody>
      </p:sp>
      <p:pic>
        <p:nvPicPr>
          <p:cNvPr id="55302" name="Picture 4" descr="http://upload.wikimedia.org/wikipedia/commons/1/1e/Thomas_Jefferson_by_Rembrandt_Peale,_1800.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6200" y="76199"/>
            <a:ext cx="767663" cy="914400"/>
          </a:xfrm>
          <a:prstGeom prst="rect">
            <a:avLst/>
          </a:prstGeom>
          <a:solidFill>
            <a:srgbClr val="FFFFFF">
              <a:shade val="85000"/>
            </a:srgbClr>
          </a:solidFill>
          <a:ln w="381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800205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ChangeArrowheads="1"/>
          </p:cNvSpPr>
          <p:nvPr/>
        </p:nvSpPr>
        <p:spPr bwMode="auto">
          <a:xfrm>
            <a:off x="0" y="1158419"/>
            <a:ext cx="9144000" cy="4708981"/>
          </a:xfrm>
          <a:prstGeom prst="rect">
            <a:avLst/>
          </a:prstGeom>
          <a:noFill/>
          <a:ln w="9525">
            <a:noFill/>
            <a:miter lim="800000"/>
            <a:headEnd/>
            <a:tailEnd/>
          </a:ln>
        </p:spPr>
        <p:txBody>
          <a:bodyPr wrap="square">
            <a:spAutoFit/>
          </a:bodyPr>
          <a:lstStyle/>
          <a:p>
            <a:pPr algn="just"/>
            <a:r>
              <a:rPr lang="en-US" sz="3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r>
              <a:rPr lang="en-US" sz="3000" dirty="0">
                <a:latin typeface="Calibri" panose="020F0502020204030204" pitchFamily="34" charset="0"/>
                <a:cs typeface="Calibri" panose="020F0502020204030204" pitchFamily="34" charset="0"/>
              </a:rPr>
              <a:t>His moral doctrines...were more pure and perfect than those of the most correct of the philosophers...gathering all into one family under the bonds of love, charity, peace, common wants and common aids. A development of this head will evince the peculiar superiority of the system of Jesus over all others. The precepts of philosophy, and of the Hebrew code, laid hold of actions only. </a:t>
            </a:r>
            <a:r>
              <a:rPr lang="en-US" sz="3000" b="1" u="sng" dirty="0">
                <a:solidFill>
                  <a:srgbClr val="FFFFCC"/>
                </a:solidFill>
                <a:latin typeface="Calibri" panose="020F0502020204030204" pitchFamily="34" charset="0"/>
                <a:cs typeface="Calibri" panose="020F0502020204030204" pitchFamily="34" charset="0"/>
              </a:rPr>
              <a:t>He pushed his </a:t>
            </a:r>
            <a:r>
              <a:rPr lang="en-US" sz="3000" b="1" u="sng" dirty="0" err="1">
                <a:solidFill>
                  <a:srgbClr val="FFFFCC"/>
                </a:solidFill>
                <a:latin typeface="Calibri" panose="020F0502020204030204" pitchFamily="34" charset="0"/>
                <a:cs typeface="Calibri" panose="020F0502020204030204" pitchFamily="34" charset="0"/>
              </a:rPr>
              <a:t>scrutinies</a:t>
            </a:r>
            <a:r>
              <a:rPr lang="en-US" sz="3000" b="1" u="sng" dirty="0">
                <a:solidFill>
                  <a:srgbClr val="FFFFCC"/>
                </a:solidFill>
                <a:latin typeface="Calibri" panose="020F0502020204030204" pitchFamily="34" charset="0"/>
                <a:cs typeface="Calibri" panose="020F0502020204030204" pitchFamily="34" charset="0"/>
              </a:rPr>
              <a:t> into the heart of man; erected his tribunal in the region of his thoughts, and purified the waters at the fountain head</a:t>
            </a:r>
            <a:r>
              <a:rPr lang="en-US" sz="3000" dirty="0">
                <a:latin typeface="Calibri" panose="020F0502020204030204" pitchFamily="34" charset="0"/>
                <a:cs typeface="Calibri" panose="020F0502020204030204" pitchFamily="34" charset="0"/>
              </a:rPr>
              <a:t>.”</a:t>
            </a:r>
          </a:p>
        </p:txBody>
      </p:sp>
      <p:sp>
        <p:nvSpPr>
          <p:cNvPr id="55299" name="TextBox 4"/>
          <p:cNvSpPr txBox="1">
            <a:spLocks noChangeArrowheads="1"/>
          </p:cNvSpPr>
          <p:nvPr/>
        </p:nvSpPr>
        <p:spPr bwMode="auto">
          <a:xfrm>
            <a:off x="228600" y="6413526"/>
            <a:ext cx="8686800" cy="369332"/>
          </a:xfrm>
          <a:prstGeom prst="rect">
            <a:avLst/>
          </a:prstGeom>
          <a:noFill/>
          <a:ln w="9525">
            <a:noFill/>
            <a:miter lim="800000"/>
            <a:headEnd/>
            <a:tailEnd/>
          </a:ln>
        </p:spPr>
        <p:txBody>
          <a:bodyPr wrap="square">
            <a:spAutoFit/>
          </a:bodyPr>
          <a:lstStyle/>
          <a:p>
            <a:pPr algn="ctr"/>
            <a:r>
              <a:rPr lang="en-US" sz="1800" dirty="0">
                <a:latin typeface="Calibri" panose="020F0502020204030204" pitchFamily="34" charset="0"/>
                <a:cs typeface="Calibri" panose="020F0502020204030204" pitchFamily="34" charset="0"/>
              </a:rPr>
              <a:t>On April 21, 1803, </a:t>
            </a:r>
            <a:r>
              <a:rPr lang="en-US" sz="1800" b="1" dirty="0">
                <a:latin typeface="Calibri" panose="020F0502020204030204" pitchFamily="34" charset="0"/>
                <a:cs typeface="Calibri" panose="020F0502020204030204" pitchFamily="34" charset="0"/>
              </a:rPr>
              <a:t>Jefferson</a:t>
            </a:r>
            <a:r>
              <a:rPr lang="en-US" sz="1800" dirty="0">
                <a:latin typeface="Calibri" panose="020F0502020204030204" pitchFamily="34" charset="0"/>
                <a:cs typeface="Calibri" panose="020F0502020204030204" pitchFamily="34" charset="0"/>
              </a:rPr>
              <a:t> wrote to Dr. Benjamin Rush, also a signer of the Declaration</a:t>
            </a:r>
            <a:endParaRPr lang="en-US" sz="18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6" name="Title 5">
            <a:extLst>
              <a:ext uri="{FF2B5EF4-FFF2-40B4-BE49-F238E27FC236}">
                <a16:creationId xmlns:a16="http://schemas.microsoft.com/office/drawing/2014/main" id="{97FB6D77-CAA0-4F1D-81E0-29B27933F25E}"/>
              </a:ext>
            </a:extLst>
          </p:cNvPr>
          <p:cNvSpPr txBox="1">
            <a:spLocks/>
          </p:cNvSpPr>
          <p:nvPr/>
        </p:nvSpPr>
        <p:spPr bwMode="auto">
          <a:xfrm>
            <a:off x="2743200" y="228600"/>
            <a:ext cx="3657600" cy="694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l" rtl="0" eaLnBrk="0" fontAlgn="base" hangingPunct="0">
              <a:spcBef>
                <a:spcPct val="0"/>
              </a:spcBef>
              <a:spcAft>
                <a:spcPct val="0"/>
              </a:spcAft>
              <a:defRPr sz="44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algn="ctr" eaLnBrk="1" hangingPunct="1"/>
            <a:r>
              <a:rPr lang="en-US" sz="3600" kern="0">
                <a:solidFill>
                  <a:srgbClr val="00FFFF"/>
                </a:solidFill>
                <a:effectLst>
                  <a:outerShdw blurRad="38100" dist="38100" dir="2700000" algn="tl">
                    <a:srgbClr val="000000">
                      <a:alpha val="43137"/>
                    </a:srgbClr>
                  </a:outerShdw>
                </a:effectLst>
                <a:cs typeface="Calibri" panose="020F0502020204030204" pitchFamily="34" charset="0"/>
              </a:rPr>
              <a:t>Thomas Jefferson</a:t>
            </a:r>
            <a:endParaRPr lang="en-US" sz="3600" kern="0" dirty="0">
              <a:solidFill>
                <a:srgbClr val="00FFFF"/>
              </a:solidFill>
              <a:effectLst>
                <a:outerShdw blurRad="38100" dist="38100" dir="2700000" algn="tl">
                  <a:srgbClr val="000000">
                    <a:alpha val="43137"/>
                  </a:srgbClr>
                </a:outerShdw>
              </a:effectLst>
              <a:cs typeface="Calibri" panose="020F0502020204030204" pitchFamily="34" charset="0"/>
            </a:endParaRPr>
          </a:p>
        </p:txBody>
      </p:sp>
      <p:pic>
        <p:nvPicPr>
          <p:cNvPr id="7" name="Picture 4" descr="http://upload.wikimedia.org/wikipedia/commons/1/1e/Thomas_Jefferson_by_Rembrandt_Peale,_1800.jpg">
            <a:extLst>
              <a:ext uri="{FF2B5EF4-FFF2-40B4-BE49-F238E27FC236}">
                <a16:creationId xmlns:a16="http://schemas.microsoft.com/office/drawing/2014/main" id="{B4BCDBB1-96D8-4ABE-9AE9-CAAF13BED4AB}"/>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6200" y="76199"/>
            <a:ext cx="767663" cy="914400"/>
          </a:xfrm>
          <a:prstGeom prst="rect">
            <a:avLst/>
          </a:prstGeom>
          <a:solidFill>
            <a:srgbClr val="FFFFFF">
              <a:shade val="85000"/>
            </a:srgbClr>
          </a:solidFill>
          <a:ln w="381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0508030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1AEC7114-1AC4-4DD0-A73E-AFB12B90BBF1}"/>
              </a:ext>
            </a:extLst>
          </p:cNvPr>
          <p:cNvSpPr>
            <a:spLocks noGrp="1" noChangeArrowheads="1"/>
          </p:cNvSpPr>
          <p:nvPr>
            <p:ph type="title"/>
          </p:nvPr>
        </p:nvSpPr>
        <p:spPr>
          <a:xfrm>
            <a:off x="685800" y="228600"/>
            <a:ext cx="7772400" cy="1143000"/>
          </a:xfrm>
        </p:spPr>
        <p:txBody>
          <a:bodyPr/>
          <a:lstStyle/>
          <a:p>
            <a:pPr marL="461963" indent="-461963" algn="ctr" eaLnBrk="1" hangingPunct="1">
              <a:buClr>
                <a:srgbClr val="FF66FF"/>
              </a:buClr>
              <a:buFont typeface="+mj-lt"/>
              <a:buAutoNum type="alphaUcPeriod" startAt="2"/>
              <a:defRPr/>
            </a:pPr>
            <a:r>
              <a:rPr lang="en-US" altLang="en-US" sz="3600" dirty="0">
                <a:effectLst>
                  <a:outerShdw blurRad="38100" dist="38100" dir="2700000" algn="tl">
                    <a:srgbClr val="000000">
                      <a:alpha val="43137"/>
                    </a:srgbClr>
                  </a:outerShdw>
                </a:effectLst>
              </a:rPr>
              <a:t>What True Religion Is </a:t>
            </a:r>
            <a:br>
              <a:rPr lang="en-US" altLang="en-US" sz="3600" dirty="0">
                <a:effectLst>
                  <a:outerShdw blurRad="38100" dist="38100" dir="2700000" algn="tl">
                    <a:srgbClr val="000000">
                      <a:alpha val="43137"/>
                    </a:srgbClr>
                  </a:outerShdw>
                </a:effectLst>
              </a:rPr>
            </a:br>
            <a:r>
              <a:rPr lang="en-US" altLang="en-US" sz="2800" dirty="0">
                <a:solidFill>
                  <a:schemeClr val="tx1"/>
                </a:solidFill>
                <a:effectLst>
                  <a:outerShdw blurRad="38100" dist="38100" dir="2700000" algn="tl">
                    <a:srgbClr val="000000">
                      <a:alpha val="43137"/>
                    </a:srgbClr>
                  </a:outerShdw>
                </a:effectLst>
              </a:rPr>
              <a:t>(Jas 1:27)</a:t>
            </a:r>
          </a:p>
        </p:txBody>
      </p:sp>
      <p:sp>
        <p:nvSpPr>
          <p:cNvPr id="3075" name="Rectangle 3">
            <a:extLst>
              <a:ext uri="{FF2B5EF4-FFF2-40B4-BE49-F238E27FC236}">
                <a16:creationId xmlns:a16="http://schemas.microsoft.com/office/drawing/2014/main" id="{904B1272-D068-4ED3-96C7-D1804AA9510E}"/>
              </a:ext>
            </a:extLst>
          </p:cNvPr>
          <p:cNvSpPr>
            <a:spLocks noGrp="1" noChangeArrowheads="1"/>
          </p:cNvSpPr>
          <p:nvPr>
            <p:ph type="body" idx="1"/>
          </p:nvPr>
        </p:nvSpPr>
        <p:spPr>
          <a:xfrm>
            <a:off x="876300" y="1600200"/>
            <a:ext cx="7391400" cy="3124200"/>
          </a:xfrm>
        </p:spPr>
        <p:txBody>
          <a:bodyPr/>
          <a:lstStyle/>
          <a:p>
            <a:pPr marL="514350" indent="-514350" eaLnBrk="1" hangingPunct="1">
              <a:spcBef>
                <a:spcPts val="0"/>
              </a:spcBef>
              <a:spcAft>
                <a:spcPts val="3000"/>
              </a:spcAft>
              <a:buClr>
                <a:srgbClr val="00FF99"/>
              </a:buClr>
              <a:buSzPct val="100000"/>
              <a:buFont typeface="+mj-lt"/>
              <a:buAutoNum type="arabicPeriod"/>
              <a:defRPr/>
            </a:pPr>
            <a:r>
              <a:rPr lang="en-US" dirty="0">
                <a:effectLst>
                  <a:outerShdw blurRad="38100" dist="38100" dir="2700000" algn="tl">
                    <a:srgbClr val="000000">
                      <a:alpha val="43137"/>
                    </a:srgbClr>
                  </a:outerShdw>
                </a:effectLst>
              </a:rPr>
              <a:t>Ministering to Widows &amp; Orphans (27a)</a:t>
            </a:r>
          </a:p>
          <a:p>
            <a:pPr marL="514350" indent="-514350" eaLnBrk="1" hangingPunct="1">
              <a:spcBef>
                <a:spcPts val="0"/>
              </a:spcBef>
              <a:spcAft>
                <a:spcPts val="3000"/>
              </a:spcAft>
              <a:buClr>
                <a:srgbClr val="00FF99"/>
              </a:buClr>
              <a:buSzPct val="100000"/>
              <a:buFont typeface="+mj-lt"/>
              <a:buAutoNum type="arabicPeriod"/>
              <a:defRPr/>
            </a:pPr>
            <a:r>
              <a:rPr lang="en-US" dirty="0">
                <a:effectLst>
                  <a:outerShdw blurRad="38100" dist="38100" dir="2700000" algn="tl">
                    <a:srgbClr val="000000">
                      <a:alpha val="43137"/>
                    </a:srgbClr>
                  </a:outerShdw>
                </a:effectLst>
              </a:rPr>
              <a:t>Moral purity (27b)</a:t>
            </a:r>
          </a:p>
        </p:txBody>
      </p:sp>
      <p:pic>
        <p:nvPicPr>
          <p:cNvPr id="62468" name="Picture 2">
            <a:extLst>
              <a:ext uri="{FF2B5EF4-FFF2-40B4-BE49-F238E27FC236}">
                <a16:creationId xmlns:a16="http://schemas.microsoft.com/office/drawing/2014/main" id="{10A424AB-18DB-4F2C-A936-AEF9FB98FDDE}"/>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46400" y="4876800"/>
            <a:ext cx="3251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823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1AEC7114-1AC4-4DD0-A73E-AFB12B90BBF1}"/>
              </a:ext>
            </a:extLst>
          </p:cNvPr>
          <p:cNvSpPr>
            <a:spLocks noGrp="1" noChangeArrowheads="1"/>
          </p:cNvSpPr>
          <p:nvPr>
            <p:ph type="title"/>
          </p:nvPr>
        </p:nvSpPr>
        <p:spPr>
          <a:xfrm>
            <a:off x="685800" y="228600"/>
            <a:ext cx="7772400" cy="1143000"/>
          </a:xfrm>
        </p:spPr>
        <p:txBody>
          <a:bodyPr/>
          <a:lstStyle/>
          <a:p>
            <a:pPr marL="461963" indent="-461963" algn="ctr" eaLnBrk="1" hangingPunct="1">
              <a:buClr>
                <a:srgbClr val="FF66FF"/>
              </a:buClr>
              <a:buFont typeface="+mj-lt"/>
              <a:buAutoNum type="alphaUcPeriod" startAt="2"/>
              <a:defRPr/>
            </a:pPr>
            <a:r>
              <a:rPr lang="en-US" altLang="en-US" sz="3600" dirty="0">
                <a:effectLst>
                  <a:outerShdw blurRad="38100" dist="38100" dir="2700000" algn="tl">
                    <a:srgbClr val="000000">
                      <a:alpha val="43137"/>
                    </a:srgbClr>
                  </a:outerShdw>
                </a:effectLst>
              </a:rPr>
              <a:t>What True Religion Is </a:t>
            </a:r>
            <a:br>
              <a:rPr lang="en-US" altLang="en-US" sz="3600" dirty="0">
                <a:effectLst>
                  <a:outerShdw blurRad="38100" dist="38100" dir="2700000" algn="tl">
                    <a:srgbClr val="000000">
                      <a:alpha val="43137"/>
                    </a:srgbClr>
                  </a:outerShdw>
                </a:effectLst>
              </a:rPr>
            </a:br>
            <a:r>
              <a:rPr lang="en-US" altLang="en-US" sz="2800" dirty="0">
                <a:solidFill>
                  <a:schemeClr val="tx1"/>
                </a:solidFill>
                <a:effectLst>
                  <a:outerShdw blurRad="38100" dist="38100" dir="2700000" algn="tl">
                    <a:srgbClr val="000000">
                      <a:alpha val="43137"/>
                    </a:srgbClr>
                  </a:outerShdw>
                </a:effectLst>
              </a:rPr>
              <a:t>(Jas 1:27)</a:t>
            </a:r>
          </a:p>
        </p:txBody>
      </p:sp>
      <p:sp>
        <p:nvSpPr>
          <p:cNvPr id="3075" name="Rectangle 3">
            <a:extLst>
              <a:ext uri="{FF2B5EF4-FFF2-40B4-BE49-F238E27FC236}">
                <a16:creationId xmlns:a16="http://schemas.microsoft.com/office/drawing/2014/main" id="{904B1272-D068-4ED3-96C7-D1804AA9510E}"/>
              </a:ext>
            </a:extLst>
          </p:cNvPr>
          <p:cNvSpPr>
            <a:spLocks noGrp="1" noChangeArrowheads="1"/>
          </p:cNvSpPr>
          <p:nvPr>
            <p:ph type="body" idx="1"/>
          </p:nvPr>
        </p:nvSpPr>
        <p:spPr>
          <a:xfrm>
            <a:off x="876300" y="1600200"/>
            <a:ext cx="7429500" cy="3124200"/>
          </a:xfrm>
        </p:spPr>
        <p:txBody>
          <a:bodyPr/>
          <a:lstStyle/>
          <a:p>
            <a:pPr marL="514350" indent="-514350" eaLnBrk="1" hangingPunct="1">
              <a:spcBef>
                <a:spcPts val="0"/>
              </a:spcBef>
              <a:spcAft>
                <a:spcPts val="3000"/>
              </a:spcAft>
              <a:buClr>
                <a:srgbClr val="00FF99"/>
              </a:buClr>
              <a:buSzPct val="100000"/>
              <a:buFont typeface="+mj-lt"/>
              <a:buAutoNum type="arabicPeriod"/>
              <a:defRPr/>
            </a:pPr>
            <a:r>
              <a:rPr lang="en-US" b="1" u="sng" dirty="0">
                <a:solidFill>
                  <a:srgbClr val="FFFFCC"/>
                </a:solidFill>
                <a:effectLst>
                  <a:outerShdw blurRad="38100" dist="38100" dir="2700000" algn="tl">
                    <a:srgbClr val="000000">
                      <a:alpha val="43137"/>
                    </a:srgbClr>
                  </a:outerShdw>
                </a:effectLst>
              </a:rPr>
              <a:t>Ministering to Widows &amp; Orphans (27a)</a:t>
            </a:r>
          </a:p>
          <a:p>
            <a:pPr marL="514350" indent="-514350" eaLnBrk="1" hangingPunct="1">
              <a:spcBef>
                <a:spcPts val="0"/>
              </a:spcBef>
              <a:spcAft>
                <a:spcPts val="3000"/>
              </a:spcAft>
              <a:buClr>
                <a:srgbClr val="00FF99"/>
              </a:buClr>
              <a:buSzPct val="100000"/>
              <a:buFont typeface="+mj-lt"/>
              <a:buAutoNum type="arabicPeriod"/>
              <a:defRPr/>
            </a:pPr>
            <a:r>
              <a:rPr lang="en-US" dirty="0">
                <a:effectLst>
                  <a:outerShdw blurRad="38100" dist="38100" dir="2700000" algn="tl">
                    <a:srgbClr val="000000">
                      <a:alpha val="43137"/>
                    </a:srgbClr>
                  </a:outerShdw>
                </a:effectLst>
              </a:rPr>
              <a:t>Moral purity (27b)</a:t>
            </a:r>
          </a:p>
        </p:txBody>
      </p:sp>
      <p:pic>
        <p:nvPicPr>
          <p:cNvPr id="62468" name="Picture 2">
            <a:extLst>
              <a:ext uri="{FF2B5EF4-FFF2-40B4-BE49-F238E27FC236}">
                <a16:creationId xmlns:a16="http://schemas.microsoft.com/office/drawing/2014/main" id="{10A424AB-18DB-4F2C-A936-AEF9FB98FDDE}"/>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46400" y="4876800"/>
            <a:ext cx="3251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66434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4DB59C7-EB65-4B2C-BE7D-8A20D6F7B93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7999"/>
          </a:xfrm>
          <a:prstGeom prst="rect">
            <a:avLst/>
          </a:prstGeom>
        </p:spPr>
      </p:pic>
      <p:sp>
        <p:nvSpPr>
          <p:cNvPr id="5" name="Subtitle 3"/>
          <p:cNvSpPr txBox="1">
            <a:spLocks/>
          </p:cNvSpPr>
          <p:nvPr/>
        </p:nvSpPr>
        <p:spPr bwMode="auto">
          <a:xfrm>
            <a:off x="0" y="1"/>
            <a:ext cx="9144000" cy="3962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5000"/>
              <a:buFont typeface="Wingdings" pitchFamily="2" charset="2"/>
              <a:buChar char="n"/>
              <a:defRPr sz="3200">
                <a:solidFill>
                  <a:schemeClr val="tx1"/>
                </a:solidFill>
                <a:effectLst>
                  <a:outerShdw blurRad="38100" dist="38100" dir="2700000" algn="tl">
                    <a:srgbClr val="000000"/>
                  </a:outerShdw>
                </a:effectLst>
                <a:latin typeface="Calibri" panose="020F0502020204030204" pitchFamily="34" charset="0"/>
                <a:ea typeface="+mn-ea"/>
                <a:cs typeface="+mn-cs"/>
              </a:defRPr>
            </a:lvl1pPr>
            <a:lvl2pPr marL="742950" indent="-285750" algn="l" rtl="0" eaLnBrk="0" fontAlgn="base" hangingPunct="0">
              <a:spcBef>
                <a:spcPct val="20000"/>
              </a:spcBef>
              <a:spcAft>
                <a:spcPct val="0"/>
              </a:spcAft>
              <a:buClr>
                <a:schemeClr val="folHlink"/>
              </a:buClr>
              <a:buSzPct val="60000"/>
              <a:buFont typeface="Wingdings" pitchFamily="2" charset="2"/>
              <a:buChar char="u"/>
              <a:defRPr sz="3200">
                <a:solidFill>
                  <a:schemeClr val="tx1"/>
                </a:solidFill>
                <a:effectLst>
                  <a:outerShdw blurRad="38100" dist="38100" dir="2700000" algn="tl">
                    <a:srgbClr val="000000"/>
                  </a:outerShdw>
                </a:effectLst>
                <a:latin typeface="Calibri" panose="020F0502020204030204" pitchFamily="34" charset="0"/>
              </a:defRPr>
            </a:lvl2pPr>
            <a:lvl3pPr marL="1143000" indent="-228600" algn="l" rtl="0" eaLnBrk="0" fontAlgn="base" hangingPunct="0">
              <a:spcBef>
                <a:spcPct val="20000"/>
              </a:spcBef>
              <a:spcAft>
                <a:spcPct val="0"/>
              </a:spcAft>
              <a:buClr>
                <a:schemeClr val="tx2"/>
              </a:buClr>
              <a:buSzPct val="60000"/>
              <a:buFont typeface="Wingdings" pitchFamily="2" charset="2"/>
              <a:buChar char="t"/>
              <a:defRPr sz="3200">
                <a:solidFill>
                  <a:schemeClr val="tx1"/>
                </a:solidFill>
                <a:effectLst>
                  <a:outerShdw blurRad="38100" dist="38100" dir="2700000" algn="tl">
                    <a:srgbClr val="000000"/>
                  </a:outerShdw>
                </a:effectLst>
                <a:latin typeface="Calibri" panose="020F0502020204030204" pitchFamily="34" charset="0"/>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a:lstStyle>
          <a:p>
            <a:pPr marL="0" indent="0" algn="ctr">
              <a:spcBef>
                <a:spcPts val="0"/>
              </a:spcBef>
              <a:spcAft>
                <a:spcPts val="1200"/>
              </a:spcAft>
              <a:buNone/>
              <a:defRPr/>
            </a:pPr>
            <a:r>
              <a:rPr lang="en-US" sz="4000" kern="0" dirty="0">
                <a:solidFill>
                  <a:srgbClr val="00FFFF"/>
                </a:solidFill>
                <a:effectLst>
                  <a:outerShdw blurRad="38100" dist="38100" dir="2700000" algn="tl">
                    <a:srgbClr val="000000">
                      <a:alpha val="43137"/>
                    </a:srgbClr>
                  </a:outerShdw>
                </a:effectLst>
                <a:ea typeface="+mj-ea"/>
                <a:cs typeface="+mj-cs"/>
              </a:rPr>
              <a:t>Deuteronomy 28:49-50</a:t>
            </a:r>
          </a:p>
          <a:p>
            <a:pPr marL="0" indent="0" algn="just">
              <a:spcBef>
                <a:spcPts val="0"/>
              </a:spcBef>
              <a:buNone/>
              <a:defRPr/>
            </a:pPr>
            <a:r>
              <a:rPr lang="en-US" kern="0" dirty="0">
                <a:effectLst>
                  <a:outerShdw blurRad="38100" dist="38100" dir="2700000" algn="tl">
                    <a:srgbClr val="000000">
                      <a:alpha val="43137"/>
                    </a:srgbClr>
                  </a:outerShdw>
                </a:effectLst>
              </a:rPr>
              <a:t>“</a:t>
            </a:r>
            <a:r>
              <a:rPr lang="en-US" baseline="30000" dirty="0">
                <a:effectLst>
                  <a:outerShdw blurRad="38100" dist="38100" dir="2700000" algn="tl">
                    <a:srgbClr val="000000">
                      <a:alpha val="43137"/>
                    </a:srgbClr>
                  </a:outerShdw>
                </a:effectLst>
              </a:rPr>
              <a:t>49 </a:t>
            </a:r>
            <a:r>
              <a:rPr lang="en-US" dirty="0">
                <a:effectLst>
                  <a:outerShdw blurRad="38100" dist="38100" dir="2700000" algn="tl">
                    <a:srgbClr val="000000">
                      <a:alpha val="43137"/>
                    </a:srgbClr>
                  </a:outerShdw>
                </a:effectLst>
              </a:rPr>
              <a:t>The </a:t>
            </a:r>
            <a:r>
              <a:rPr lang="en-US" cap="small" dirty="0">
                <a:effectLst>
                  <a:outerShdw blurRad="38100" dist="38100" dir="2700000" algn="tl">
                    <a:srgbClr val="000000">
                      <a:alpha val="43137"/>
                    </a:srgbClr>
                  </a:outerShdw>
                </a:effectLst>
              </a:rPr>
              <a:t>Lord</a:t>
            </a:r>
            <a:r>
              <a:rPr lang="en-US" dirty="0">
                <a:effectLst>
                  <a:outerShdw blurRad="38100" dist="38100" dir="2700000" algn="tl">
                    <a:srgbClr val="000000">
                      <a:alpha val="43137"/>
                    </a:srgbClr>
                  </a:outerShdw>
                </a:effectLst>
              </a:rPr>
              <a:t> will bring a nation against you from afar, from the end of the earth, as the eagle swoops down, a nation whose language you shall not understand, </a:t>
            </a:r>
            <a:r>
              <a:rPr lang="en-US" baseline="30000" dirty="0">
                <a:effectLst>
                  <a:outerShdw blurRad="38100" dist="38100" dir="2700000" algn="tl">
                    <a:srgbClr val="000000">
                      <a:alpha val="43137"/>
                    </a:srgbClr>
                  </a:outerShdw>
                </a:effectLst>
              </a:rPr>
              <a:t>50 </a:t>
            </a:r>
            <a:r>
              <a:rPr lang="en-US" dirty="0">
                <a:effectLst>
                  <a:outerShdw blurRad="38100" dist="38100" dir="2700000" algn="tl">
                    <a:srgbClr val="000000">
                      <a:alpha val="43137"/>
                    </a:srgbClr>
                  </a:outerShdw>
                </a:effectLst>
              </a:rPr>
              <a:t>a nation of fierce countenance who will have </a:t>
            </a:r>
            <a:r>
              <a:rPr lang="en-US" b="1" u="sng" dirty="0">
                <a:solidFill>
                  <a:srgbClr val="FFFFCC"/>
                </a:solidFill>
                <a:effectLst>
                  <a:outerShdw blurRad="38100" dist="38100" dir="2700000" algn="tl">
                    <a:srgbClr val="000000">
                      <a:alpha val="43137"/>
                    </a:srgbClr>
                  </a:outerShdw>
                </a:effectLst>
              </a:rPr>
              <a:t>no respect for the old, nor show favor to the young</a:t>
            </a:r>
            <a:r>
              <a:rPr lang="en-US" kern="0" dirty="0">
                <a:effectLst>
                  <a:outerShdw blurRad="38100" dist="38100" dir="2700000" algn="tl">
                    <a:srgbClr val="000000">
                      <a:alpha val="43137"/>
                    </a:srgbClr>
                  </a:outerShdw>
                </a:effectLst>
              </a:rPr>
              <a:t>.”</a:t>
            </a:r>
          </a:p>
        </p:txBody>
      </p:sp>
      <p:pic>
        <p:nvPicPr>
          <p:cNvPr id="6" name="Picture 2" descr="http://3.bp.blogspot.com/-QEkPt30fRNQ/US-EfJsZfRI/AAAAAAAASK4/JnP_SUUHRas/s1600/a.jpg"/>
          <p:cNvPicPr>
            <a:picLocks noChangeAspect="1" noChangeArrowheads="1"/>
          </p:cNvPicPr>
          <p:nvPr/>
        </p:nvPicPr>
        <p:blipFill>
          <a:blip r:embed="rId3" cstate="print"/>
          <a:srcRect/>
          <a:stretch>
            <a:fillRect/>
          </a:stretch>
        </p:blipFill>
        <p:spPr bwMode="auto">
          <a:xfrm>
            <a:off x="3548063" y="3429000"/>
            <a:ext cx="2047875" cy="1371600"/>
          </a:xfrm>
          <a:prstGeom prst="rect">
            <a:avLst/>
          </a:prstGeom>
          <a:noFill/>
          <a:ln w="9525">
            <a:noFill/>
            <a:miter lim="800000"/>
            <a:headEnd/>
            <a:tailEnd/>
          </a:ln>
        </p:spPr>
      </p:pic>
    </p:spTree>
    <p:extLst>
      <p:ext uri="{BB962C8B-B14F-4D97-AF65-F5344CB8AC3E}">
        <p14:creationId xmlns:p14="http://schemas.microsoft.com/office/powerpoint/2010/main" val="9733964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1AEC7114-1AC4-4DD0-A73E-AFB12B90BBF1}"/>
              </a:ext>
            </a:extLst>
          </p:cNvPr>
          <p:cNvSpPr>
            <a:spLocks noGrp="1" noChangeArrowheads="1"/>
          </p:cNvSpPr>
          <p:nvPr>
            <p:ph type="title"/>
          </p:nvPr>
        </p:nvSpPr>
        <p:spPr>
          <a:xfrm>
            <a:off x="685800" y="228600"/>
            <a:ext cx="7772400" cy="1143000"/>
          </a:xfrm>
        </p:spPr>
        <p:txBody>
          <a:bodyPr/>
          <a:lstStyle/>
          <a:p>
            <a:pPr marL="461963" indent="-461963" algn="ctr" eaLnBrk="1" hangingPunct="1">
              <a:buClr>
                <a:srgbClr val="FF66FF"/>
              </a:buClr>
              <a:buFont typeface="+mj-lt"/>
              <a:buAutoNum type="alphaUcPeriod" startAt="2"/>
              <a:defRPr/>
            </a:pPr>
            <a:r>
              <a:rPr lang="en-US" altLang="en-US" sz="3600" dirty="0">
                <a:effectLst>
                  <a:outerShdw blurRad="38100" dist="38100" dir="2700000" algn="tl">
                    <a:srgbClr val="000000">
                      <a:alpha val="43137"/>
                    </a:srgbClr>
                  </a:outerShdw>
                </a:effectLst>
              </a:rPr>
              <a:t>What True Religion Is </a:t>
            </a:r>
            <a:br>
              <a:rPr lang="en-US" altLang="en-US" sz="3600" dirty="0">
                <a:effectLst>
                  <a:outerShdw blurRad="38100" dist="38100" dir="2700000" algn="tl">
                    <a:srgbClr val="000000">
                      <a:alpha val="43137"/>
                    </a:srgbClr>
                  </a:outerShdw>
                </a:effectLst>
              </a:rPr>
            </a:br>
            <a:r>
              <a:rPr lang="en-US" altLang="en-US" sz="2800" dirty="0">
                <a:solidFill>
                  <a:schemeClr val="tx1"/>
                </a:solidFill>
                <a:effectLst>
                  <a:outerShdw blurRad="38100" dist="38100" dir="2700000" algn="tl">
                    <a:srgbClr val="000000">
                      <a:alpha val="43137"/>
                    </a:srgbClr>
                  </a:outerShdw>
                </a:effectLst>
              </a:rPr>
              <a:t>(Jas 1:27)</a:t>
            </a:r>
          </a:p>
        </p:txBody>
      </p:sp>
      <p:sp>
        <p:nvSpPr>
          <p:cNvPr id="3075" name="Rectangle 3">
            <a:extLst>
              <a:ext uri="{FF2B5EF4-FFF2-40B4-BE49-F238E27FC236}">
                <a16:creationId xmlns:a16="http://schemas.microsoft.com/office/drawing/2014/main" id="{904B1272-D068-4ED3-96C7-D1804AA9510E}"/>
              </a:ext>
            </a:extLst>
          </p:cNvPr>
          <p:cNvSpPr>
            <a:spLocks noGrp="1" noChangeArrowheads="1"/>
          </p:cNvSpPr>
          <p:nvPr>
            <p:ph type="body" idx="1"/>
          </p:nvPr>
        </p:nvSpPr>
        <p:spPr>
          <a:xfrm>
            <a:off x="876300" y="1600200"/>
            <a:ext cx="7429500" cy="3124200"/>
          </a:xfrm>
        </p:spPr>
        <p:txBody>
          <a:bodyPr/>
          <a:lstStyle/>
          <a:p>
            <a:pPr marL="514350" indent="-514350" eaLnBrk="1" hangingPunct="1">
              <a:spcBef>
                <a:spcPts val="0"/>
              </a:spcBef>
              <a:spcAft>
                <a:spcPts val="3000"/>
              </a:spcAft>
              <a:buClr>
                <a:srgbClr val="00FF99"/>
              </a:buClr>
              <a:buSzPct val="100000"/>
              <a:buFont typeface="+mj-lt"/>
              <a:buAutoNum type="arabicPeriod"/>
              <a:defRPr/>
            </a:pPr>
            <a:r>
              <a:rPr lang="en-US" dirty="0">
                <a:effectLst>
                  <a:outerShdw blurRad="38100" dist="38100" dir="2700000" algn="tl">
                    <a:srgbClr val="000000">
                      <a:alpha val="43137"/>
                    </a:srgbClr>
                  </a:outerShdw>
                </a:effectLst>
              </a:rPr>
              <a:t>Ministering to Widows &amp; Orphans (27a)</a:t>
            </a:r>
          </a:p>
          <a:p>
            <a:pPr marL="514350" indent="-514350" eaLnBrk="1" hangingPunct="1">
              <a:spcBef>
                <a:spcPts val="0"/>
              </a:spcBef>
              <a:spcAft>
                <a:spcPts val="3000"/>
              </a:spcAft>
              <a:buClr>
                <a:srgbClr val="00FF99"/>
              </a:buClr>
              <a:buSzPct val="100000"/>
              <a:buFont typeface="+mj-lt"/>
              <a:buAutoNum type="arabicPeriod"/>
              <a:defRPr/>
            </a:pPr>
            <a:r>
              <a:rPr lang="en-US" b="1" u="sng" dirty="0">
                <a:solidFill>
                  <a:srgbClr val="FFFFCC"/>
                </a:solidFill>
                <a:effectLst>
                  <a:outerShdw blurRad="38100" dist="38100" dir="2700000" algn="tl">
                    <a:srgbClr val="000000">
                      <a:alpha val="43137"/>
                    </a:srgbClr>
                  </a:outerShdw>
                </a:effectLst>
              </a:rPr>
              <a:t>Moral purity (27b)</a:t>
            </a:r>
          </a:p>
        </p:txBody>
      </p:sp>
      <p:pic>
        <p:nvPicPr>
          <p:cNvPr id="62468" name="Picture 2">
            <a:extLst>
              <a:ext uri="{FF2B5EF4-FFF2-40B4-BE49-F238E27FC236}">
                <a16:creationId xmlns:a16="http://schemas.microsoft.com/office/drawing/2014/main" id="{10A424AB-18DB-4F2C-A936-AEF9FB98FDDE}"/>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46400" y="4876800"/>
            <a:ext cx="3251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04379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050"/>
          <p:cNvSpPr>
            <a:spLocks noGrp="1" noChangeArrowheads="1"/>
          </p:cNvSpPr>
          <p:nvPr>
            <p:ph type="title"/>
          </p:nvPr>
        </p:nvSpPr>
        <p:spPr>
          <a:xfrm>
            <a:off x="685800" y="228600"/>
            <a:ext cx="7772400" cy="914400"/>
          </a:xfrm>
        </p:spPr>
        <p:txBody>
          <a:bodyPr/>
          <a:lstStyle/>
          <a:p>
            <a:pPr algn="ctr" eaLnBrk="1" hangingPunct="1"/>
            <a:r>
              <a:rPr lang="en-US" sz="3600" dirty="0"/>
              <a:t>JAMES STRUCTURE</a:t>
            </a:r>
          </a:p>
        </p:txBody>
      </p:sp>
      <p:sp>
        <p:nvSpPr>
          <p:cNvPr id="92163" name="Rectangle 2051"/>
          <p:cNvSpPr>
            <a:spLocks noGrp="1" noChangeArrowheads="1"/>
          </p:cNvSpPr>
          <p:nvPr>
            <p:ph type="body" idx="1"/>
          </p:nvPr>
        </p:nvSpPr>
        <p:spPr>
          <a:xfrm>
            <a:off x="1924050" y="1600200"/>
            <a:ext cx="5295900" cy="1955864"/>
          </a:xfrm>
        </p:spPr>
        <p:txBody>
          <a:bodyPr/>
          <a:lstStyle/>
          <a:p>
            <a:pPr marL="457200" lvl="1" indent="-457200" eaLnBrk="1" hangingPunct="1">
              <a:spcBef>
                <a:spcPts val="0"/>
              </a:spcBef>
              <a:spcAft>
                <a:spcPts val="3600"/>
              </a:spcAft>
              <a:buClr>
                <a:schemeClr val="tx2"/>
              </a:buClr>
              <a:buSzPct val="100000"/>
              <a:buFont typeface="Wingdings" pitchFamily="2" charset="2"/>
              <a:buAutoNum type="romanUcPeriod"/>
              <a:defRPr/>
            </a:pPr>
            <a:r>
              <a:rPr lang="en-US" dirty="0"/>
              <a:t>Faith (James 1:1‒3:12)</a:t>
            </a:r>
          </a:p>
          <a:p>
            <a:pPr marL="457200" lvl="1" indent="-457200" eaLnBrk="1" hangingPunct="1">
              <a:spcBef>
                <a:spcPts val="0"/>
              </a:spcBef>
              <a:spcAft>
                <a:spcPts val="3600"/>
              </a:spcAft>
              <a:buClr>
                <a:schemeClr val="tx2"/>
              </a:buClr>
              <a:buSzPct val="100000"/>
              <a:buFont typeface="Wingdings" pitchFamily="2" charset="2"/>
              <a:buAutoNum type="romanUcPeriod"/>
              <a:defRPr/>
            </a:pPr>
            <a:r>
              <a:rPr lang="en-US" dirty="0"/>
              <a:t>Wisdom (James 3:13</a:t>
            </a:r>
            <a:r>
              <a:rPr lang="en-US" dirty="0">
                <a:cs typeface="Calibri" panose="020F0502020204030204" pitchFamily="34" charset="0"/>
              </a:rPr>
              <a:t>‒5:20)</a:t>
            </a:r>
            <a:endParaRPr lang="en-US" dirty="0"/>
          </a:p>
        </p:txBody>
      </p:sp>
      <p:pic>
        <p:nvPicPr>
          <p:cNvPr id="3" name="Picture 1">
            <a:extLst>
              <a:ext uri="{FF2B5EF4-FFF2-40B4-BE49-F238E27FC236}">
                <a16:creationId xmlns:a16="http://schemas.microsoft.com/office/drawing/2014/main" id="{EA595C26-B8BC-41E4-93B1-CB3A6BD880C8}"/>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540001" y="3810000"/>
            <a:ext cx="4063999"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047403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1562100" y="228600"/>
            <a:ext cx="6019800" cy="1447800"/>
          </a:xfrm>
        </p:spPr>
        <p:txBody>
          <a:bodyPr/>
          <a:lstStyle/>
          <a:p>
            <a:pPr algn="ctr" eaLnBrk="1" hangingPunct="1"/>
            <a:r>
              <a:rPr lang="en-US" sz="3200" dirty="0"/>
              <a:t>Names &amp; Titles Demonstrating Satan’s Post-Fall, Earthly Authority </a:t>
            </a:r>
            <a:br>
              <a:rPr lang="en-US" sz="2800" dirty="0"/>
            </a:br>
            <a:r>
              <a:rPr lang="en-US" sz="2400" dirty="0">
                <a:solidFill>
                  <a:schemeClr val="tx1"/>
                </a:solidFill>
              </a:rPr>
              <a:t>(Job 1:7; 2:2; Luke 4:5-8; Rom. 8:19-22)</a:t>
            </a:r>
            <a:endParaRPr lang="en-US" sz="2800" dirty="0">
              <a:solidFill>
                <a:schemeClr val="tx1"/>
              </a:solidFill>
            </a:endParaRPr>
          </a:p>
        </p:txBody>
      </p:sp>
      <p:sp>
        <p:nvSpPr>
          <p:cNvPr id="6147" name="Rectangle 3"/>
          <p:cNvSpPr>
            <a:spLocks noGrp="1" noChangeArrowheads="1"/>
          </p:cNvSpPr>
          <p:nvPr>
            <p:ph type="body" idx="1"/>
          </p:nvPr>
        </p:nvSpPr>
        <p:spPr>
          <a:xfrm>
            <a:off x="1714300" y="2057399"/>
            <a:ext cx="7353500" cy="4114801"/>
          </a:xfrm>
        </p:spPr>
        <p:txBody>
          <a:bodyPr/>
          <a:lstStyle/>
          <a:p>
            <a:pPr marL="461963" indent="-461963">
              <a:spcBef>
                <a:spcPts val="0"/>
              </a:spcBef>
              <a:spcAft>
                <a:spcPts val="2400"/>
              </a:spcAft>
              <a:defRPr/>
            </a:pPr>
            <a:r>
              <a:rPr lang="en-US" sz="2800" dirty="0">
                <a:effectLst/>
              </a:rPr>
              <a:t>Prince of this world (John 12:31; 14:30; 16:11)</a:t>
            </a:r>
          </a:p>
          <a:p>
            <a:pPr marL="461963" indent="-461963">
              <a:spcBef>
                <a:spcPts val="0"/>
              </a:spcBef>
              <a:spcAft>
                <a:spcPts val="2400"/>
              </a:spcAft>
              <a:defRPr/>
            </a:pPr>
            <a:r>
              <a:rPr lang="en-US" sz="2800" dirty="0">
                <a:effectLst/>
              </a:rPr>
              <a:t>God of this age (2 Cor. 4:4)</a:t>
            </a:r>
          </a:p>
          <a:p>
            <a:pPr marL="461963" indent="-461963">
              <a:spcBef>
                <a:spcPts val="0"/>
              </a:spcBef>
              <a:spcAft>
                <a:spcPts val="2400"/>
              </a:spcAft>
              <a:defRPr/>
            </a:pPr>
            <a:r>
              <a:rPr lang="en-US" sz="2800" dirty="0">
                <a:effectLst/>
              </a:rPr>
              <a:t>Prince and power of the air (Eph. 2:2)</a:t>
            </a:r>
          </a:p>
          <a:p>
            <a:pPr marL="461963" indent="-461963">
              <a:spcBef>
                <a:spcPts val="0"/>
              </a:spcBef>
              <a:spcAft>
                <a:spcPts val="2400"/>
              </a:spcAft>
              <a:defRPr/>
            </a:pPr>
            <a:r>
              <a:rPr lang="en-US" sz="2800" dirty="0">
                <a:effectLst/>
              </a:rPr>
              <a:t>Who the believer wrestles with (Eph. 6:12)</a:t>
            </a:r>
          </a:p>
          <a:p>
            <a:pPr marL="461963" indent="-461963">
              <a:spcBef>
                <a:spcPts val="0"/>
              </a:spcBef>
              <a:spcAft>
                <a:spcPts val="2400"/>
              </a:spcAft>
              <a:defRPr/>
            </a:pPr>
            <a:r>
              <a:rPr lang="en-US" sz="2800" dirty="0">
                <a:effectLst/>
              </a:rPr>
              <a:t>Roaring lion (1 Pet. 5:8)</a:t>
            </a:r>
          </a:p>
          <a:p>
            <a:pPr marL="461963" indent="-461963">
              <a:spcBef>
                <a:spcPts val="0"/>
              </a:spcBef>
              <a:spcAft>
                <a:spcPts val="2400"/>
              </a:spcAft>
              <a:defRPr/>
            </a:pPr>
            <a:r>
              <a:rPr lang="en-US" sz="2800" dirty="0">
                <a:effectLst/>
              </a:rPr>
              <a:t>Whole world lies in his power (1 John 5:19)</a:t>
            </a:r>
            <a:endParaRPr lang="en-US" sz="2800" dirty="0"/>
          </a:p>
        </p:txBody>
      </p:sp>
      <p:pic>
        <p:nvPicPr>
          <p:cNvPr id="66564" name="Picture 2" descr="https://encrypted-tbn2.gstatic.com/images?q=tbn:ANd9GcSBMfbzscRtRxzhQdk5QNPtl4JEhIIZ2ki1w7Rw4zlT093wbKcls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39874" y="2133601"/>
            <a:ext cx="1479176" cy="1905000"/>
          </a:xfrm>
          <a:prstGeom prst="rect">
            <a:avLst/>
          </a:prstGeom>
          <a:noFill/>
          <a:ln w="9525">
            <a:noFill/>
            <a:miter lim="800000"/>
            <a:headEnd/>
            <a:tailEnd/>
          </a:ln>
        </p:spPr>
      </p:pic>
    </p:spTree>
    <p:extLst>
      <p:ext uri="{BB962C8B-B14F-4D97-AF65-F5344CB8AC3E}">
        <p14:creationId xmlns:p14="http://schemas.microsoft.com/office/powerpoint/2010/main" val="19667530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a:extLst>
              <a:ext uri="{FF2B5EF4-FFF2-40B4-BE49-F238E27FC236}">
                <a16:creationId xmlns:a16="http://schemas.microsoft.com/office/drawing/2014/main" id="{241F40D1-3B70-4C0F-85C8-774A9E08EBC5}"/>
              </a:ext>
            </a:extLst>
          </p:cNvPr>
          <p:cNvSpPr>
            <a:spLocks noGrp="1" noChangeArrowheads="1"/>
          </p:cNvSpPr>
          <p:nvPr>
            <p:ph type="title"/>
          </p:nvPr>
        </p:nvSpPr>
        <p:spPr>
          <a:xfrm>
            <a:off x="685800" y="2857500"/>
            <a:ext cx="7772400" cy="1143000"/>
          </a:xfrm>
        </p:spPr>
        <p:txBody>
          <a:bodyPr/>
          <a:lstStyle/>
          <a:p>
            <a:pPr algn="ctr"/>
            <a:r>
              <a:rPr lang="en-US" altLang="en-US" dirty="0"/>
              <a:t>CONCLUSION</a:t>
            </a:r>
          </a:p>
        </p:txBody>
      </p:sp>
    </p:spTree>
    <p:extLst>
      <p:ext uri="{BB962C8B-B14F-4D97-AF65-F5344CB8AC3E}">
        <p14:creationId xmlns:p14="http://schemas.microsoft.com/office/powerpoint/2010/main" val="25028961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BED60F40-67FC-4492-A198-6BEF75BC1BA4}"/>
              </a:ext>
            </a:extLst>
          </p:cNvPr>
          <p:cNvSpPr>
            <a:spLocks noGrp="1" noChangeArrowheads="1"/>
          </p:cNvSpPr>
          <p:nvPr>
            <p:ph type="title"/>
          </p:nvPr>
        </p:nvSpPr>
        <p:spPr>
          <a:xfrm>
            <a:off x="685800" y="228600"/>
            <a:ext cx="7772400" cy="914400"/>
          </a:xfrm>
        </p:spPr>
        <p:txBody>
          <a:bodyPr/>
          <a:lstStyle/>
          <a:p>
            <a:pPr algn="ctr" eaLnBrk="1" hangingPunct="1">
              <a:defRPr/>
            </a:pPr>
            <a:r>
              <a:rPr lang="en-US" sz="3600" dirty="0"/>
              <a:t>JAMES STRUCTURE</a:t>
            </a:r>
            <a:endParaRPr lang="en-US" altLang="en-US" sz="3600" dirty="0">
              <a:effectLst>
                <a:outerShdw blurRad="38100" dist="38100" dir="2700000" algn="tl">
                  <a:srgbClr val="000000">
                    <a:alpha val="43137"/>
                  </a:srgbClr>
                </a:outerShdw>
              </a:effectLst>
            </a:endParaRPr>
          </a:p>
        </p:txBody>
      </p:sp>
      <p:sp>
        <p:nvSpPr>
          <p:cNvPr id="18435" name="Rectangle 3">
            <a:extLst>
              <a:ext uri="{FF2B5EF4-FFF2-40B4-BE49-F238E27FC236}">
                <a16:creationId xmlns:a16="http://schemas.microsoft.com/office/drawing/2014/main" id="{8B5077A0-127F-48A3-91C7-C177DA9B3EBF}"/>
              </a:ext>
            </a:extLst>
          </p:cNvPr>
          <p:cNvSpPr>
            <a:spLocks noGrp="1" noChangeArrowheads="1"/>
          </p:cNvSpPr>
          <p:nvPr>
            <p:ph type="body" idx="1"/>
          </p:nvPr>
        </p:nvSpPr>
        <p:spPr>
          <a:xfrm>
            <a:off x="1143000" y="1143000"/>
            <a:ext cx="6858000" cy="4648200"/>
          </a:xfrm>
        </p:spPr>
        <p:txBody>
          <a:bodyPr/>
          <a:lstStyle/>
          <a:p>
            <a:pPr marL="457200" indent="-457200" eaLnBrk="1" hangingPunct="1">
              <a:spcBef>
                <a:spcPts val="0"/>
              </a:spcBef>
              <a:spcAft>
                <a:spcPts val="1800"/>
              </a:spcAft>
              <a:defRPr/>
            </a:pPr>
            <a:r>
              <a:rPr lang="en-US" dirty="0">
                <a:effectLst>
                  <a:outerShdw blurRad="38100" dist="38100" dir="2700000" algn="tl">
                    <a:srgbClr val="000000">
                      <a:alpha val="43137"/>
                    </a:srgbClr>
                  </a:outerShdw>
                </a:effectLst>
              </a:rPr>
              <a:t>Faith (1:1–3:12)</a:t>
            </a:r>
          </a:p>
          <a:p>
            <a:pPr marL="914400" lvl="1" indent="-457200" eaLnBrk="1" hangingPunct="1">
              <a:spcBef>
                <a:spcPts val="0"/>
              </a:spcBef>
              <a:spcAft>
                <a:spcPts val="1800"/>
              </a:spcAft>
              <a:defRPr/>
            </a:pPr>
            <a:r>
              <a:rPr lang="en-US" dirty="0">
                <a:effectLst>
                  <a:outerShdw blurRad="38100" dist="38100" dir="2700000" algn="tl">
                    <a:srgbClr val="000000">
                      <a:alpha val="43137"/>
                    </a:srgbClr>
                  </a:outerShdw>
                </a:effectLst>
              </a:rPr>
              <a:t>Trials (1:2-18)</a:t>
            </a:r>
          </a:p>
          <a:p>
            <a:pPr marL="914400" lvl="1" indent="-457200" eaLnBrk="1" hangingPunct="1">
              <a:spcBef>
                <a:spcPts val="0"/>
              </a:spcBef>
              <a:spcAft>
                <a:spcPts val="1800"/>
              </a:spcAft>
              <a:defRPr/>
            </a:pPr>
            <a:r>
              <a:rPr lang="en-US" b="1" u="sng" dirty="0">
                <a:solidFill>
                  <a:srgbClr val="FFFFCC"/>
                </a:solidFill>
                <a:effectLst>
                  <a:outerShdw blurRad="38100" dist="38100" dir="2700000" algn="tl">
                    <a:srgbClr val="000000">
                      <a:alpha val="43137"/>
                    </a:srgbClr>
                  </a:outerShdw>
                </a:effectLst>
              </a:rPr>
              <a:t>Obedience to the Word (1:19-27)</a:t>
            </a:r>
          </a:p>
          <a:p>
            <a:pPr marL="914400" lvl="1" indent="-457200" eaLnBrk="1" hangingPunct="1">
              <a:spcBef>
                <a:spcPts val="0"/>
              </a:spcBef>
              <a:spcAft>
                <a:spcPts val="1800"/>
              </a:spcAft>
              <a:defRPr/>
            </a:pPr>
            <a:r>
              <a:rPr lang="en-US" dirty="0">
                <a:effectLst>
                  <a:outerShdw blurRad="38100" dist="38100" dir="2700000" algn="tl">
                    <a:srgbClr val="000000">
                      <a:alpha val="43137"/>
                    </a:srgbClr>
                  </a:outerShdw>
                </a:effectLst>
              </a:rPr>
              <a:t>Favoritism (2:1-13)</a:t>
            </a:r>
          </a:p>
          <a:p>
            <a:pPr marL="914400" lvl="1" indent="-457200" eaLnBrk="1" hangingPunct="1">
              <a:spcBef>
                <a:spcPts val="0"/>
              </a:spcBef>
              <a:spcAft>
                <a:spcPts val="1800"/>
              </a:spcAft>
              <a:defRPr/>
            </a:pPr>
            <a:r>
              <a:rPr lang="en-US" dirty="0">
                <a:effectLst>
                  <a:outerShdw blurRad="38100" dist="38100" dir="2700000" algn="tl">
                    <a:srgbClr val="000000">
                      <a:alpha val="43137"/>
                    </a:srgbClr>
                  </a:outerShdw>
                </a:effectLst>
              </a:rPr>
              <a:t>Faith manifesting works (2:14-26)</a:t>
            </a:r>
          </a:p>
          <a:p>
            <a:pPr marL="914400" lvl="1" indent="-457200" eaLnBrk="1" hangingPunct="1">
              <a:spcBef>
                <a:spcPts val="0"/>
              </a:spcBef>
              <a:spcAft>
                <a:spcPts val="1800"/>
              </a:spcAft>
              <a:defRPr/>
            </a:pPr>
            <a:r>
              <a:rPr lang="en-US" dirty="0">
                <a:effectLst>
                  <a:outerShdw blurRad="38100" dist="38100" dir="2700000" algn="tl">
                    <a:srgbClr val="000000">
                      <a:alpha val="43137"/>
                    </a:srgbClr>
                  </a:outerShdw>
                </a:effectLst>
              </a:rPr>
              <a:t>Tongue (3:1-12)</a:t>
            </a:r>
          </a:p>
        </p:txBody>
      </p:sp>
      <p:pic>
        <p:nvPicPr>
          <p:cNvPr id="56324" name="Picture 1">
            <a:extLst>
              <a:ext uri="{FF2B5EF4-FFF2-40B4-BE49-F238E27FC236}">
                <a16:creationId xmlns:a16="http://schemas.microsoft.com/office/drawing/2014/main" id="{491AF8F6-11E0-4714-9617-CFA5998EA906}"/>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352800" y="5334000"/>
            <a:ext cx="2438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605395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1AEC7114-1AC4-4DD0-A73E-AFB12B90BBF1}"/>
              </a:ext>
            </a:extLst>
          </p:cNvPr>
          <p:cNvSpPr>
            <a:spLocks noGrp="1" noChangeArrowheads="1"/>
          </p:cNvSpPr>
          <p:nvPr>
            <p:ph type="title"/>
          </p:nvPr>
        </p:nvSpPr>
        <p:spPr>
          <a:xfrm>
            <a:off x="685800" y="228600"/>
            <a:ext cx="7772400" cy="1143000"/>
          </a:xfrm>
        </p:spPr>
        <p:txBody>
          <a:bodyPr/>
          <a:lstStyle/>
          <a:p>
            <a:pPr algn="ctr" eaLnBrk="1" hangingPunct="1">
              <a:defRPr/>
            </a:pPr>
            <a:r>
              <a:rPr lang="en-US" altLang="en-US" sz="3600" dirty="0">
                <a:effectLst>
                  <a:outerShdw blurRad="38100" dist="38100" dir="2700000" algn="tl">
                    <a:srgbClr val="000000">
                      <a:alpha val="43137"/>
                    </a:srgbClr>
                  </a:outerShdw>
                </a:effectLst>
              </a:rPr>
              <a:t>Faith Obeys God </a:t>
            </a:r>
            <a:br>
              <a:rPr lang="en-US" altLang="en-US" sz="3600" dirty="0">
                <a:effectLst>
                  <a:outerShdw blurRad="38100" dist="38100" dir="2700000" algn="tl">
                    <a:srgbClr val="000000">
                      <a:alpha val="43137"/>
                    </a:srgbClr>
                  </a:outerShdw>
                </a:effectLst>
              </a:rPr>
            </a:br>
            <a:r>
              <a:rPr lang="en-US" altLang="en-US" sz="2800" dirty="0">
                <a:solidFill>
                  <a:schemeClr val="tx1"/>
                </a:solidFill>
                <a:effectLst>
                  <a:outerShdw blurRad="38100" dist="38100" dir="2700000" algn="tl">
                    <a:srgbClr val="000000">
                      <a:alpha val="43137"/>
                    </a:srgbClr>
                  </a:outerShdw>
                </a:effectLst>
              </a:rPr>
              <a:t>(James 1:19-27)</a:t>
            </a:r>
          </a:p>
        </p:txBody>
      </p:sp>
      <p:sp>
        <p:nvSpPr>
          <p:cNvPr id="3075" name="Rectangle 3">
            <a:extLst>
              <a:ext uri="{FF2B5EF4-FFF2-40B4-BE49-F238E27FC236}">
                <a16:creationId xmlns:a16="http://schemas.microsoft.com/office/drawing/2014/main" id="{904B1272-D068-4ED3-96C7-D1804AA9510E}"/>
              </a:ext>
            </a:extLst>
          </p:cNvPr>
          <p:cNvSpPr>
            <a:spLocks noGrp="1" noChangeArrowheads="1"/>
          </p:cNvSpPr>
          <p:nvPr>
            <p:ph type="body" idx="1"/>
          </p:nvPr>
        </p:nvSpPr>
        <p:spPr>
          <a:xfrm>
            <a:off x="228600" y="1600200"/>
            <a:ext cx="8915400" cy="3124200"/>
          </a:xfrm>
        </p:spPr>
        <p:txBody>
          <a:bodyPr/>
          <a:lstStyle/>
          <a:p>
            <a:pPr marL="457200" lvl="1" indent="-457200" eaLnBrk="1" hangingPunct="1">
              <a:spcBef>
                <a:spcPts val="0"/>
              </a:spcBef>
              <a:spcAft>
                <a:spcPts val="3600"/>
              </a:spcAft>
              <a:buClr>
                <a:schemeClr val="tx2"/>
              </a:buClr>
              <a:buSzPct val="100000"/>
              <a:buFont typeface="Wingdings" pitchFamily="2" charset="2"/>
              <a:buAutoNum type="romanUcPeriod"/>
              <a:defRPr/>
            </a:pPr>
            <a:r>
              <a:rPr lang="en-US" dirty="0"/>
              <a:t>Need for Slowness in Speaking &amp; Anger (1:19-20)</a:t>
            </a:r>
          </a:p>
          <a:p>
            <a:pPr marL="457200" lvl="1" indent="-457200" eaLnBrk="1" hangingPunct="1">
              <a:spcBef>
                <a:spcPts val="0"/>
              </a:spcBef>
              <a:spcAft>
                <a:spcPts val="3600"/>
              </a:spcAft>
              <a:buClr>
                <a:schemeClr val="tx2"/>
              </a:buClr>
              <a:buSzPct val="100000"/>
              <a:buFont typeface="Wingdings" pitchFamily="2" charset="2"/>
              <a:buAutoNum type="romanUcPeriod"/>
              <a:defRPr/>
            </a:pPr>
            <a:r>
              <a:rPr lang="en-US" dirty="0"/>
              <a:t>Need for Obedience to God’s Word (1:21-25)</a:t>
            </a:r>
          </a:p>
          <a:p>
            <a:pPr marL="457200" lvl="1" indent="-457200" eaLnBrk="1" hangingPunct="1">
              <a:spcBef>
                <a:spcPts val="0"/>
              </a:spcBef>
              <a:spcAft>
                <a:spcPts val="3600"/>
              </a:spcAft>
              <a:buClr>
                <a:schemeClr val="tx2"/>
              </a:buClr>
              <a:buSzPct val="100000"/>
              <a:buFont typeface="Wingdings" pitchFamily="2" charset="2"/>
              <a:buAutoNum type="romanUcPeriod"/>
              <a:defRPr/>
            </a:pPr>
            <a:r>
              <a:rPr lang="en-US" dirty="0"/>
              <a:t>Need for True Religion (1:26-27)</a:t>
            </a:r>
          </a:p>
        </p:txBody>
      </p:sp>
      <p:pic>
        <p:nvPicPr>
          <p:cNvPr id="62468" name="Picture 2">
            <a:extLst>
              <a:ext uri="{FF2B5EF4-FFF2-40B4-BE49-F238E27FC236}">
                <a16:creationId xmlns:a16="http://schemas.microsoft.com/office/drawing/2014/main" id="{10A424AB-18DB-4F2C-A936-AEF9FB98FDDE}"/>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46400" y="4876800"/>
            <a:ext cx="3251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15752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BED60F40-67FC-4492-A198-6BEF75BC1BA4}"/>
              </a:ext>
            </a:extLst>
          </p:cNvPr>
          <p:cNvSpPr>
            <a:spLocks noGrp="1" noChangeArrowheads="1"/>
          </p:cNvSpPr>
          <p:nvPr>
            <p:ph type="title"/>
          </p:nvPr>
        </p:nvSpPr>
        <p:spPr>
          <a:xfrm>
            <a:off x="685800" y="228600"/>
            <a:ext cx="7772400" cy="914400"/>
          </a:xfrm>
        </p:spPr>
        <p:txBody>
          <a:bodyPr/>
          <a:lstStyle/>
          <a:p>
            <a:pPr algn="ctr" eaLnBrk="1" hangingPunct="1">
              <a:defRPr/>
            </a:pPr>
            <a:r>
              <a:rPr lang="en-US" sz="3600" dirty="0"/>
              <a:t>JAMES STRUCTURE</a:t>
            </a:r>
            <a:endParaRPr lang="en-US" altLang="en-US" sz="3600" dirty="0">
              <a:effectLst>
                <a:outerShdw blurRad="38100" dist="38100" dir="2700000" algn="tl">
                  <a:srgbClr val="000000">
                    <a:alpha val="43137"/>
                  </a:srgbClr>
                </a:outerShdw>
              </a:effectLst>
            </a:endParaRPr>
          </a:p>
        </p:txBody>
      </p:sp>
      <p:sp>
        <p:nvSpPr>
          <p:cNvPr id="18435" name="Rectangle 3">
            <a:extLst>
              <a:ext uri="{FF2B5EF4-FFF2-40B4-BE49-F238E27FC236}">
                <a16:creationId xmlns:a16="http://schemas.microsoft.com/office/drawing/2014/main" id="{8B5077A0-127F-48A3-91C7-C177DA9B3EBF}"/>
              </a:ext>
            </a:extLst>
          </p:cNvPr>
          <p:cNvSpPr>
            <a:spLocks noGrp="1" noChangeArrowheads="1"/>
          </p:cNvSpPr>
          <p:nvPr>
            <p:ph type="body" idx="1"/>
          </p:nvPr>
        </p:nvSpPr>
        <p:spPr>
          <a:xfrm>
            <a:off x="1143000" y="1143000"/>
            <a:ext cx="6858000" cy="4648200"/>
          </a:xfrm>
        </p:spPr>
        <p:txBody>
          <a:bodyPr/>
          <a:lstStyle/>
          <a:p>
            <a:pPr marL="457200" indent="-457200" eaLnBrk="1" hangingPunct="1">
              <a:spcBef>
                <a:spcPts val="0"/>
              </a:spcBef>
              <a:spcAft>
                <a:spcPts val="1800"/>
              </a:spcAft>
              <a:defRPr/>
            </a:pPr>
            <a:r>
              <a:rPr lang="en-US" dirty="0">
                <a:effectLst>
                  <a:outerShdw blurRad="38100" dist="38100" dir="2700000" algn="tl">
                    <a:srgbClr val="000000">
                      <a:alpha val="43137"/>
                    </a:srgbClr>
                  </a:outerShdw>
                </a:effectLst>
              </a:rPr>
              <a:t>Faith (1:1–3:12)</a:t>
            </a:r>
          </a:p>
          <a:p>
            <a:pPr marL="914400" lvl="1" indent="-457200" eaLnBrk="1" hangingPunct="1">
              <a:spcBef>
                <a:spcPts val="0"/>
              </a:spcBef>
              <a:spcAft>
                <a:spcPts val="1800"/>
              </a:spcAft>
              <a:defRPr/>
            </a:pPr>
            <a:r>
              <a:rPr lang="en-US" dirty="0">
                <a:effectLst>
                  <a:outerShdw blurRad="38100" dist="38100" dir="2700000" algn="tl">
                    <a:srgbClr val="000000">
                      <a:alpha val="43137"/>
                    </a:srgbClr>
                  </a:outerShdw>
                </a:effectLst>
              </a:rPr>
              <a:t>Trials (1:2-18)</a:t>
            </a:r>
          </a:p>
          <a:p>
            <a:pPr marL="914400" lvl="1" indent="-457200" eaLnBrk="1" hangingPunct="1">
              <a:spcBef>
                <a:spcPts val="0"/>
              </a:spcBef>
              <a:spcAft>
                <a:spcPts val="1800"/>
              </a:spcAft>
              <a:defRPr/>
            </a:pPr>
            <a:r>
              <a:rPr lang="en-US" dirty="0">
                <a:effectLst>
                  <a:outerShdw blurRad="38100" dist="38100" dir="2700000" algn="tl">
                    <a:srgbClr val="000000">
                      <a:alpha val="43137"/>
                    </a:srgbClr>
                  </a:outerShdw>
                </a:effectLst>
              </a:rPr>
              <a:t>Obedience to the Word (1:19-27)</a:t>
            </a:r>
          </a:p>
          <a:p>
            <a:pPr marL="914400" lvl="1" indent="-457200" eaLnBrk="1" hangingPunct="1">
              <a:spcBef>
                <a:spcPts val="0"/>
              </a:spcBef>
              <a:spcAft>
                <a:spcPts val="1800"/>
              </a:spcAft>
              <a:defRPr/>
            </a:pPr>
            <a:r>
              <a:rPr lang="en-US" b="1" u="sng" dirty="0">
                <a:solidFill>
                  <a:srgbClr val="FFFFCC"/>
                </a:solidFill>
                <a:effectLst>
                  <a:outerShdw blurRad="38100" dist="38100" dir="2700000" algn="tl">
                    <a:srgbClr val="000000">
                      <a:alpha val="43137"/>
                    </a:srgbClr>
                  </a:outerShdw>
                </a:effectLst>
              </a:rPr>
              <a:t>Favoritism (2:1-13)</a:t>
            </a:r>
          </a:p>
          <a:p>
            <a:pPr marL="914400" lvl="1" indent="-457200" eaLnBrk="1" hangingPunct="1">
              <a:spcBef>
                <a:spcPts val="0"/>
              </a:spcBef>
              <a:spcAft>
                <a:spcPts val="1800"/>
              </a:spcAft>
              <a:defRPr/>
            </a:pPr>
            <a:r>
              <a:rPr lang="en-US" dirty="0">
                <a:effectLst>
                  <a:outerShdw blurRad="38100" dist="38100" dir="2700000" algn="tl">
                    <a:srgbClr val="000000">
                      <a:alpha val="43137"/>
                    </a:srgbClr>
                  </a:outerShdw>
                </a:effectLst>
              </a:rPr>
              <a:t>Faith manifesting works (2:14-26)</a:t>
            </a:r>
          </a:p>
          <a:p>
            <a:pPr marL="914400" lvl="1" indent="-457200" eaLnBrk="1" hangingPunct="1">
              <a:spcBef>
                <a:spcPts val="0"/>
              </a:spcBef>
              <a:spcAft>
                <a:spcPts val="1800"/>
              </a:spcAft>
              <a:defRPr/>
            </a:pPr>
            <a:r>
              <a:rPr lang="en-US" dirty="0">
                <a:effectLst>
                  <a:outerShdw blurRad="38100" dist="38100" dir="2700000" algn="tl">
                    <a:srgbClr val="000000">
                      <a:alpha val="43137"/>
                    </a:srgbClr>
                  </a:outerShdw>
                </a:effectLst>
              </a:rPr>
              <a:t>Tongue (3:1-12)</a:t>
            </a:r>
          </a:p>
        </p:txBody>
      </p:sp>
      <p:pic>
        <p:nvPicPr>
          <p:cNvPr id="56324" name="Picture 1">
            <a:extLst>
              <a:ext uri="{FF2B5EF4-FFF2-40B4-BE49-F238E27FC236}">
                <a16:creationId xmlns:a16="http://schemas.microsoft.com/office/drawing/2014/main" id="{491AF8F6-11E0-4714-9617-CFA5998EA906}"/>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352800" y="5334000"/>
            <a:ext cx="2438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5250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050"/>
          <p:cNvSpPr>
            <a:spLocks noGrp="1" noChangeArrowheads="1"/>
          </p:cNvSpPr>
          <p:nvPr>
            <p:ph type="title"/>
          </p:nvPr>
        </p:nvSpPr>
        <p:spPr>
          <a:xfrm>
            <a:off x="685800" y="228600"/>
            <a:ext cx="7772400" cy="914400"/>
          </a:xfrm>
        </p:spPr>
        <p:txBody>
          <a:bodyPr/>
          <a:lstStyle/>
          <a:p>
            <a:pPr algn="ctr" eaLnBrk="1" hangingPunct="1"/>
            <a:r>
              <a:rPr lang="en-US" sz="3600" dirty="0"/>
              <a:t>JAMES STRUCTURE</a:t>
            </a:r>
          </a:p>
        </p:txBody>
      </p:sp>
      <p:sp>
        <p:nvSpPr>
          <p:cNvPr id="92163" name="Rectangle 2051"/>
          <p:cNvSpPr>
            <a:spLocks noGrp="1" noChangeArrowheads="1"/>
          </p:cNvSpPr>
          <p:nvPr>
            <p:ph type="body" idx="1"/>
          </p:nvPr>
        </p:nvSpPr>
        <p:spPr>
          <a:xfrm>
            <a:off x="1924050" y="1600200"/>
            <a:ext cx="5295900" cy="1955864"/>
          </a:xfrm>
        </p:spPr>
        <p:txBody>
          <a:bodyPr/>
          <a:lstStyle/>
          <a:p>
            <a:pPr marL="457200" lvl="1" indent="-457200" eaLnBrk="1" hangingPunct="1">
              <a:spcBef>
                <a:spcPts val="0"/>
              </a:spcBef>
              <a:spcAft>
                <a:spcPts val="3600"/>
              </a:spcAft>
              <a:buClr>
                <a:schemeClr val="tx2"/>
              </a:buClr>
              <a:buSzPct val="100000"/>
              <a:buFont typeface="Wingdings" pitchFamily="2" charset="2"/>
              <a:buAutoNum type="romanUcPeriod"/>
              <a:defRPr/>
            </a:pPr>
            <a:r>
              <a:rPr lang="en-US" b="1" u="sng" dirty="0">
                <a:solidFill>
                  <a:srgbClr val="FFFFCC"/>
                </a:solidFill>
              </a:rPr>
              <a:t>Faith (James 1:1‒3:12)</a:t>
            </a:r>
          </a:p>
          <a:p>
            <a:pPr marL="457200" lvl="1" indent="-457200" eaLnBrk="1" hangingPunct="1">
              <a:spcBef>
                <a:spcPts val="0"/>
              </a:spcBef>
              <a:spcAft>
                <a:spcPts val="3600"/>
              </a:spcAft>
              <a:buClr>
                <a:schemeClr val="tx2"/>
              </a:buClr>
              <a:buSzPct val="100000"/>
              <a:buFont typeface="Wingdings" pitchFamily="2" charset="2"/>
              <a:buAutoNum type="romanUcPeriod"/>
              <a:defRPr/>
            </a:pPr>
            <a:r>
              <a:rPr lang="en-US" dirty="0"/>
              <a:t>Wisdom (James 3:13</a:t>
            </a:r>
            <a:r>
              <a:rPr lang="en-US" dirty="0">
                <a:cs typeface="Calibri" panose="020F0502020204030204" pitchFamily="34" charset="0"/>
              </a:rPr>
              <a:t>‒5:20)</a:t>
            </a:r>
            <a:endParaRPr lang="en-US" dirty="0"/>
          </a:p>
        </p:txBody>
      </p:sp>
      <p:pic>
        <p:nvPicPr>
          <p:cNvPr id="3" name="Picture 1">
            <a:extLst>
              <a:ext uri="{FF2B5EF4-FFF2-40B4-BE49-F238E27FC236}">
                <a16:creationId xmlns:a16="http://schemas.microsoft.com/office/drawing/2014/main" id="{CD686809-422C-4B33-8BE4-2FC096CA90C1}"/>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540001" y="3810000"/>
            <a:ext cx="4063999"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BED60F40-67FC-4492-A198-6BEF75BC1BA4}"/>
              </a:ext>
            </a:extLst>
          </p:cNvPr>
          <p:cNvSpPr>
            <a:spLocks noGrp="1" noChangeArrowheads="1"/>
          </p:cNvSpPr>
          <p:nvPr>
            <p:ph type="title"/>
          </p:nvPr>
        </p:nvSpPr>
        <p:spPr>
          <a:xfrm>
            <a:off x="685800" y="228600"/>
            <a:ext cx="7772400" cy="914400"/>
          </a:xfrm>
        </p:spPr>
        <p:txBody>
          <a:bodyPr/>
          <a:lstStyle/>
          <a:p>
            <a:pPr algn="ctr" eaLnBrk="1" hangingPunct="1">
              <a:defRPr/>
            </a:pPr>
            <a:r>
              <a:rPr lang="en-US" sz="3600" dirty="0"/>
              <a:t>JAMES STRUCTURE</a:t>
            </a:r>
            <a:endParaRPr lang="en-US" altLang="en-US" sz="3600" dirty="0">
              <a:effectLst>
                <a:outerShdw blurRad="38100" dist="38100" dir="2700000" algn="tl">
                  <a:srgbClr val="000000">
                    <a:alpha val="43137"/>
                  </a:srgbClr>
                </a:outerShdw>
              </a:effectLst>
            </a:endParaRPr>
          </a:p>
        </p:txBody>
      </p:sp>
      <p:sp>
        <p:nvSpPr>
          <p:cNvPr id="18435" name="Rectangle 3">
            <a:extLst>
              <a:ext uri="{FF2B5EF4-FFF2-40B4-BE49-F238E27FC236}">
                <a16:creationId xmlns:a16="http://schemas.microsoft.com/office/drawing/2014/main" id="{8B5077A0-127F-48A3-91C7-C177DA9B3EBF}"/>
              </a:ext>
            </a:extLst>
          </p:cNvPr>
          <p:cNvSpPr>
            <a:spLocks noGrp="1" noChangeArrowheads="1"/>
          </p:cNvSpPr>
          <p:nvPr>
            <p:ph type="body" idx="1"/>
          </p:nvPr>
        </p:nvSpPr>
        <p:spPr>
          <a:xfrm>
            <a:off x="1143000" y="1143000"/>
            <a:ext cx="6858000" cy="4648200"/>
          </a:xfrm>
        </p:spPr>
        <p:txBody>
          <a:bodyPr/>
          <a:lstStyle/>
          <a:p>
            <a:pPr marL="457200" indent="-457200" eaLnBrk="1" hangingPunct="1">
              <a:spcBef>
                <a:spcPts val="0"/>
              </a:spcBef>
              <a:spcAft>
                <a:spcPts val="1800"/>
              </a:spcAft>
              <a:defRPr/>
            </a:pPr>
            <a:r>
              <a:rPr lang="en-US" dirty="0">
                <a:effectLst>
                  <a:outerShdw blurRad="38100" dist="38100" dir="2700000" algn="tl">
                    <a:srgbClr val="000000">
                      <a:alpha val="43137"/>
                    </a:srgbClr>
                  </a:outerShdw>
                </a:effectLst>
              </a:rPr>
              <a:t>Faith (1:1–3:12)</a:t>
            </a:r>
          </a:p>
          <a:p>
            <a:pPr marL="914400" lvl="1" indent="-457200" eaLnBrk="1" hangingPunct="1">
              <a:spcBef>
                <a:spcPts val="0"/>
              </a:spcBef>
              <a:spcAft>
                <a:spcPts val="1800"/>
              </a:spcAft>
              <a:defRPr/>
            </a:pPr>
            <a:r>
              <a:rPr lang="en-US" dirty="0">
                <a:effectLst>
                  <a:outerShdw blurRad="38100" dist="38100" dir="2700000" algn="tl">
                    <a:srgbClr val="000000">
                      <a:alpha val="43137"/>
                    </a:srgbClr>
                  </a:outerShdw>
                </a:effectLst>
              </a:rPr>
              <a:t>Trials (1:2-18)</a:t>
            </a:r>
          </a:p>
          <a:p>
            <a:pPr marL="914400" lvl="1" indent="-457200" eaLnBrk="1" hangingPunct="1">
              <a:spcBef>
                <a:spcPts val="0"/>
              </a:spcBef>
              <a:spcAft>
                <a:spcPts val="1800"/>
              </a:spcAft>
              <a:defRPr/>
            </a:pPr>
            <a:r>
              <a:rPr lang="en-US" dirty="0">
                <a:effectLst>
                  <a:outerShdw blurRad="38100" dist="38100" dir="2700000" algn="tl">
                    <a:srgbClr val="000000">
                      <a:alpha val="43137"/>
                    </a:srgbClr>
                  </a:outerShdw>
                </a:effectLst>
              </a:rPr>
              <a:t>Obedience to the Word (1:19-27)</a:t>
            </a:r>
          </a:p>
          <a:p>
            <a:pPr marL="914400" lvl="1" indent="-457200" eaLnBrk="1" hangingPunct="1">
              <a:spcBef>
                <a:spcPts val="0"/>
              </a:spcBef>
              <a:spcAft>
                <a:spcPts val="1800"/>
              </a:spcAft>
              <a:defRPr/>
            </a:pPr>
            <a:r>
              <a:rPr lang="en-US" dirty="0">
                <a:effectLst>
                  <a:outerShdw blurRad="38100" dist="38100" dir="2700000" algn="tl">
                    <a:srgbClr val="000000">
                      <a:alpha val="43137"/>
                    </a:srgbClr>
                  </a:outerShdw>
                </a:effectLst>
              </a:rPr>
              <a:t>Favoritism (2:1-13)</a:t>
            </a:r>
          </a:p>
          <a:p>
            <a:pPr marL="914400" lvl="1" indent="-457200" eaLnBrk="1" hangingPunct="1">
              <a:spcBef>
                <a:spcPts val="0"/>
              </a:spcBef>
              <a:spcAft>
                <a:spcPts val="1800"/>
              </a:spcAft>
              <a:defRPr/>
            </a:pPr>
            <a:r>
              <a:rPr lang="en-US" dirty="0">
                <a:effectLst>
                  <a:outerShdw blurRad="38100" dist="38100" dir="2700000" algn="tl">
                    <a:srgbClr val="000000">
                      <a:alpha val="43137"/>
                    </a:srgbClr>
                  </a:outerShdw>
                </a:effectLst>
              </a:rPr>
              <a:t>Faith manifesting works (2:14-26)</a:t>
            </a:r>
          </a:p>
          <a:p>
            <a:pPr marL="914400" lvl="1" indent="-457200" eaLnBrk="1" hangingPunct="1">
              <a:spcBef>
                <a:spcPts val="0"/>
              </a:spcBef>
              <a:spcAft>
                <a:spcPts val="1800"/>
              </a:spcAft>
              <a:defRPr/>
            </a:pPr>
            <a:r>
              <a:rPr lang="en-US" dirty="0">
                <a:effectLst>
                  <a:outerShdw blurRad="38100" dist="38100" dir="2700000" algn="tl">
                    <a:srgbClr val="000000">
                      <a:alpha val="43137"/>
                    </a:srgbClr>
                  </a:outerShdw>
                </a:effectLst>
              </a:rPr>
              <a:t>Tongue (3:1-12)</a:t>
            </a:r>
          </a:p>
        </p:txBody>
      </p:sp>
      <p:pic>
        <p:nvPicPr>
          <p:cNvPr id="56324" name="Picture 1">
            <a:extLst>
              <a:ext uri="{FF2B5EF4-FFF2-40B4-BE49-F238E27FC236}">
                <a16:creationId xmlns:a16="http://schemas.microsoft.com/office/drawing/2014/main" id="{491AF8F6-11E0-4714-9617-CFA5998EA906}"/>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352800" y="5334000"/>
            <a:ext cx="2438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1305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BD5CFB31-877F-4B4B-9446-DCC8071A2F97}"/>
              </a:ext>
            </a:extLst>
          </p:cNvPr>
          <p:cNvSpPr>
            <a:spLocks noGrp="1" noChangeArrowheads="1"/>
          </p:cNvSpPr>
          <p:nvPr>
            <p:ph type="title"/>
          </p:nvPr>
        </p:nvSpPr>
        <p:spPr>
          <a:xfrm>
            <a:off x="685800" y="228600"/>
            <a:ext cx="7772400" cy="914400"/>
          </a:xfrm>
        </p:spPr>
        <p:txBody>
          <a:bodyPr/>
          <a:lstStyle/>
          <a:p>
            <a:pPr algn="ctr" eaLnBrk="1" hangingPunct="1">
              <a:defRPr/>
            </a:pPr>
            <a:r>
              <a:rPr lang="en-US" sz="3600" dirty="0"/>
              <a:t>JAMES STRUCTURE</a:t>
            </a:r>
            <a:endParaRPr lang="en-US" altLang="en-US" sz="3600" dirty="0">
              <a:effectLst>
                <a:outerShdw blurRad="38100" dist="38100" dir="2700000" algn="tl">
                  <a:srgbClr val="000000">
                    <a:alpha val="43137"/>
                  </a:srgbClr>
                </a:outerShdw>
              </a:effectLst>
            </a:endParaRPr>
          </a:p>
        </p:txBody>
      </p:sp>
      <p:sp>
        <p:nvSpPr>
          <p:cNvPr id="18435" name="Rectangle 3">
            <a:extLst>
              <a:ext uri="{FF2B5EF4-FFF2-40B4-BE49-F238E27FC236}">
                <a16:creationId xmlns:a16="http://schemas.microsoft.com/office/drawing/2014/main" id="{8D674BBC-B1B1-419C-9793-C8715C6A13E3}"/>
              </a:ext>
            </a:extLst>
          </p:cNvPr>
          <p:cNvSpPr>
            <a:spLocks noGrp="1" noChangeArrowheads="1"/>
          </p:cNvSpPr>
          <p:nvPr>
            <p:ph type="body" idx="1"/>
          </p:nvPr>
        </p:nvSpPr>
        <p:spPr>
          <a:xfrm>
            <a:off x="1143000" y="1143000"/>
            <a:ext cx="6858000" cy="4648200"/>
          </a:xfrm>
        </p:spPr>
        <p:txBody>
          <a:bodyPr/>
          <a:lstStyle/>
          <a:p>
            <a:pPr marL="457200" indent="-457200" eaLnBrk="1" hangingPunct="1">
              <a:spcBef>
                <a:spcPts val="0"/>
              </a:spcBef>
              <a:spcAft>
                <a:spcPts val="1800"/>
              </a:spcAft>
              <a:defRPr/>
            </a:pPr>
            <a:r>
              <a:rPr lang="en-US" b="1" dirty="0">
                <a:solidFill>
                  <a:srgbClr val="FFFFCC"/>
                </a:solidFill>
                <a:effectLst>
                  <a:outerShdw blurRad="38100" dist="38100" dir="2700000" algn="tl">
                    <a:srgbClr val="000000">
                      <a:alpha val="43137"/>
                    </a:srgbClr>
                  </a:outerShdw>
                </a:effectLst>
              </a:rPr>
              <a:t>Faith (1:1–3:12)</a:t>
            </a:r>
          </a:p>
          <a:p>
            <a:pPr marL="914400" lvl="1" indent="-457200" eaLnBrk="1" hangingPunct="1">
              <a:spcBef>
                <a:spcPts val="0"/>
              </a:spcBef>
              <a:spcAft>
                <a:spcPts val="1800"/>
              </a:spcAft>
              <a:defRPr/>
            </a:pPr>
            <a:r>
              <a:rPr lang="en-US" b="1" u="sng" dirty="0">
                <a:solidFill>
                  <a:srgbClr val="FFFFCC"/>
                </a:solidFill>
                <a:effectLst>
                  <a:outerShdw blurRad="38100" dist="38100" dir="2700000" algn="tl">
                    <a:srgbClr val="000000">
                      <a:alpha val="43137"/>
                    </a:srgbClr>
                  </a:outerShdw>
                </a:effectLst>
                <a:ea typeface="+mn-ea"/>
                <a:cs typeface="+mn-cs"/>
              </a:rPr>
              <a:t>Trials (1:2-18)</a:t>
            </a:r>
          </a:p>
          <a:p>
            <a:pPr marL="914400" lvl="1" indent="-457200" eaLnBrk="1" hangingPunct="1">
              <a:spcBef>
                <a:spcPts val="0"/>
              </a:spcBef>
              <a:spcAft>
                <a:spcPts val="1800"/>
              </a:spcAft>
              <a:defRPr/>
            </a:pPr>
            <a:r>
              <a:rPr lang="en-US" dirty="0">
                <a:effectLst>
                  <a:outerShdw blurRad="38100" dist="38100" dir="2700000" algn="tl">
                    <a:srgbClr val="000000">
                      <a:alpha val="43137"/>
                    </a:srgbClr>
                  </a:outerShdw>
                </a:effectLst>
              </a:rPr>
              <a:t>Obedience to the Word (1:19-27)</a:t>
            </a:r>
          </a:p>
          <a:p>
            <a:pPr marL="914400" lvl="1" indent="-457200" eaLnBrk="1" hangingPunct="1">
              <a:spcBef>
                <a:spcPts val="0"/>
              </a:spcBef>
              <a:spcAft>
                <a:spcPts val="1800"/>
              </a:spcAft>
              <a:defRPr/>
            </a:pPr>
            <a:r>
              <a:rPr lang="en-US" dirty="0">
                <a:effectLst>
                  <a:outerShdw blurRad="38100" dist="38100" dir="2700000" algn="tl">
                    <a:srgbClr val="000000">
                      <a:alpha val="43137"/>
                    </a:srgbClr>
                  </a:outerShdw>
                </a:effectLst>
              </a:rPr>
              <a:t>Favoritism (2:1-13)</a:t>
            </a:r>
          </a:p>
          <a:p>
            <a:pPr marL="914400" lvl="1" indent="-457200" eaLnBrk="1" hangingPunct="1">
              <a:spcBef>
                <a:spcPts val="0"/>
              </a:spcBef>
              <a:spcAft>
                <a:spcPts val="1800"/>
              </a:spcAft>
              <a:defRPr/>
            </a:pPr>
            <a:r>
              <a:rPr lang="en-US" dirty="0">
                <a:effectLst>
                  <a:outerShdw blurRad="38100" dist="38100" dir="2700000" algn="tl">
                    <a:srgbClr val="000000">
                      <a:alpha val="43137"/>
                    </a:srgbClr>
                  </a:outerShdw>
                </a:effectLst>
              </a:rPr>
              <a:t>Faith manifesting works (2:14-26)</a:t>
            </a:r>
          </a:p>
          <a:p>
            <a:pPr marL="914400" lvl="1" indent="-457200" eaLnBrk="1" hangingPunct="1">
              <a:spcBef>
                <a:spcPts val="0"/>
              </a:spcBef>
              <a:spcAft>
                <a:spcPts val="1800"/>
              </a:spcAft>
              <a:defRPr/>
            </a:pPr>
            <a:r>
              <a:rPr lang="en-US" dirty="0">
                <a:effectLst>
                  <a:outerShdw blurRad="38100" dist="38100" dir="2700000" algn="tl">
                    <a:srgbClr val="000000">
                      <a:alpha val="43137"/>
                    </a:srgbClr>
                  </a:outerShdw>
                </a:effectLst>
              </a:rPr>
              <a:t>Tongue (3:1-12)</a:t>
            </a:r>
          </a:p>
        </p:txBody>
      </p:sp>
      <p:pic>
        <p:nvPicPr>
          <p:cNvPr id="59396" name="Picture 1">
            <a:extLst>
              <a:ext uri="{FF2B5EF4-FFF2-40B4-BE49-F238E27FC236}">
                <a16:creationId xmlns:a16="http://schemas.microsoft.com/office/drawing/2014/main" id="{A9B60019-965D-408F-A862-97B2E376258C}"/>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352800" y="5334000"/>
            <a:ext cx="2438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9397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2DE1F27F-58D2-481F-9FC1-EA6301D48130}"/>
              </a:ext>
            </a:extLst>
          </p:cNvPr>
          <p:cNvSpPr>
            <a:spLocks noGrp="1" noChangeArrowheads="1"/>
          </p:cNvSpPr>
          <p:nvPr>
            <p:ph type="title"/>
          </p:nvPr>
        </p:nvSpPr>
        <p:spPr>
          <a:xfrm>
            <a:off x="685800" y="228600"/>
            <a:ext cx="7772400" cy="914400"/>
          </a:xfrm>
        </p:spPr>
        <p:txBody>
          <a:bodyPr/>
          <a:lstStyle/>
          <a:p>
            <a:pPr algn="ctr" eaLnBrk="1" hangingPunct="1">
              <a:defRPr/>
            </a:pPr>
            <a:r>
              <a:rPr lang="en-US" altLang="en-US" sz="3600" dirty="0">
                <a:effectLst>
                  <a:outerShdw blurRad="38100" dist="38100" dir="2700000" algn="tl">
                    <a:srgbClr val="000000">
                      <a:alpha val="43137"/>
                    </a:srgbClr>
                  </a:outerShdw>
                </a:effectLst>
              </a:rPr>
              <a:t>James 1:2-18</a:t>
            </a:r>
          </a:p>
        </p:txBody>
      </p:sp>
      <p:sp>
        <p:nvSpPr>
          <p:cNvPr id="3075" name="Rectangle 3">
            <a:extLst>
              <a:ext uri="{FF2B5EF4-FFF2-40B4-BE49-F238E27FC236}">
                <a16:creationId xmlns:a16="http://schemas.microsoft.com/office/drawing/2014/main" id="{BB8E05CE-8A61-4402-A3CD-890F0E7DE4CF}"/>
              </a:ext>
            </a:extLst>
          </p:cNvPr>
          <p:cNvSpPr>
            <a:spLocks noGrp="1" noChangeArrowheads="1"/>
          </p:cNvSpPr>
          <p:nvPr>
            <p:ph type="body" idx="1"/>
          </p:nvPr>
        </p:nvSpPr>
        <p:spPr>
          <a:xfrm>
            <a:off x="228600" y="1381125"/>
            <a:ext cx="8686800" cy="3114676"/>
          </a:xfrm>
        </p:spPr>
        <p:txBody>
          <a:bodyPr/>
          <a:lstStyle/>
          <a:p>
            <a:pPr marL="457200" indent="-457200" eaLnBrk="1" hangingPunct="1">
              <a:spcBef>
                <a:spcPts val="0"/>
              </a:spcBef>
              <a:spcAft>
                <a:spcPts val="1800"/>
              </a:spcAft>
              <a:defRPr/>
            </a:pPr>
            <a:r>
              <a:rPr lang="en-US" dirty="0">
                <a:effectLst>
                  <a:outerShdw blurRad="38100" dist="38100" dir="2700000" algn="tl">
                    <a:srgbClr val="000000">
                      <a:alpha val="43137"/>
                    </a:srgbClr>
                  </a:outerShdw>
                </a:effectLst>
              </a:rPr>
              <a:t>Trials – Jas 1:2-18</a:t>
            </a:r>
          </a:p>
          <a:p>
            <a:pPr marL="914400" lvl="1" indent="-457200" eaLnBrk="1" hangingPunct="1">
              <a:spcBef>
                <a:spcPts val="0"/>
              </a:spcBef>
              <a:spcAft>
                <a:spcPts val="1800"/>
              </a:spcAft>
              <a:defRPr/>
            </a:pPr>
            <a:r>
              <a:rPr lang="en-US" dirty="0">
                <a:effectLst>
                  <a:outerShdw blurRad="38100" dist="38100" dir="2700000" algn="tl">
                    <a:srgbClr val="000000">
                      <a:alpha val="43137"/>
                    </a:srgbClr>
                  </a:outerShdw>
                </a:effectLst>
              </a:rPr>
              <a:t>Rejoicing during trials – Jas 1:2-12</a:t>
            </a:r>
          </a:p>
          <a:p>
            <a:pPr marL="914400" lvl="1" indent="-457200" eaLnBrk="1" hangingPunct="1">
              <a:spcBef>
                <a:spcPts val="0"/>
              </a:spcBef>
              <a:spcAft>
                <a:spcPts val="1800"/>
              </a:spcAft>
              <a:defRPr/>
            </a:pPr>
            <a:r>
              <a:rPr lang="en-US" dirty="0">
                <a:effectLst>
                  <a:outerShdw blurRad="38100" dist="38100" dir="2700000" algn="tl">
                    <a:srgbClr val="000000">
                      <a:alpha val="43137"/>
                    </a:srgbClr>
                  </a:outerShdw>
                </a:effectLst>
              </a:rPr>
              <a:t>Command not to charge God with temptation – Jas 1:13-18</a:t>
            </a:r>
          </a:p>
        </p:txBody>
      </p:sp>
      <p:pic>
        <p:nvPicPr>
          <p:cNvPr id="2" name="Picture 1">
            <a:extLst>
              <a:ext uri="{FF2B5EF4-FFF2-40B4-BE49-F238E27FC236}">
                <a16:creationId xmlns:a16="http://schemas.microsoft.com/office/drawing/2014/main" id="{7D6B0BE6-61DD-484D-8C28-46F895666AA1}"/>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540001" y="4191000"/>
            <a:ext cx="4063999"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BED60F40-67FC-4492-A198-6BEF75BC1BA4}"/>
              </a:ext>
            </a:extLst>
          </p:cNvPr>
          <p:cNvSpPr>
            <a:spLocks noGrp="1" noChangeArrowheads="1"/>
          </p:cNvSpPr>
          <p:nvPr>
            <p:ph type="title"/>
          </p:nvPr>
        </p:nvSpPr>
        <p:spPr>
          <a:xfrm>
            <a:off x="685800" y="228600"/>
            <a:ext cx="7772400" cy="914400"/>
          </a:xfrm>
        </p:spPr>
        <p:txBody>
          <a:bodyPr/>
          <a:lstStyle/>
          <a:p>
            <a:pPr algn="ctr" eaLnBrk="1" hangingPunct="1">
              <a:defRPr/>
            </a:pPr>
            <a:r>
              <a:rPr lang="en-US" sz="3600" dirty="0"/>
              <a:t>JAMES STRUCTURE</a:t>
            </a:r>
            <a:endParaRPr lang="en-US" altLang="en-US" sz="3600" dirty="0">
              <a:effectLst>
                <a:outerShdw blurRad="38100" dist="38100" dir="2700000" algn="tl">
                  <a:srgbClr val="000000">
                    <a:alpha val="43137"/>
                  </a:srgbClr>
                </a:outerShdw>
              </a:effectLst>
            </a:endParaRPr>
          </a:p>
        </p:txBody>
      </p:sp>
      <p:sp>
        <p:nvSpPr>
          <p:cNvPr id="18435" name="Rectangle 3">
            <a:extLst>
              <a:ext uri="{FF2B5EF4-FFF2-40B4-BE49-F238E27FC236}">
                <a16:creationId xmlns:a16="http://schemas.microsoft.com/office/drawing/2014/main" id="{8B5077A0-127F-48A3-91C7-C177DA9B3EBF}"/>
              </a:ext>
            </a:extLst>
          </p:cNvPr>
          <p:cNvSpPr>
            <a:spLocks noGrp="1" noChangeArrowheads="1"/>
          </p:cNvSpPr>
          <p:nvPr>
            <p:ph type="body" idx="1"/>
          </p:nvPr>
        </p:nvSpPr>
        <p:spPr>
          <a:xfrm>
            <a:off x="1143000" y="1143000"/>
            <a:ext cx="6858000" cy="4648200"/>
          </a:xfrm>
        </p:spPr>
        <p:txBody>
          <a:bodyPr/>
          <a:lstStyle/>
          <a:p>
            <a:pPr marL="457200" indent="-457200" eaLnBrk="1" hangingPunct="1">
              <a:spcBef>
                <a:spcPts val="0"/>
              </a:spcBef>
              <a:spcAft>
                <a:spcPts val="1800"/>
              </a:spcAft>
              <a:defRPr/>
            </a:pPr>
            <a:r>
              <a:rPr lang="en-US" dirty="0">
                <a:effectLst>
                  <a:outerShdw blurRad="38100" dist="38100" dir="2700000" algn="tl">
                    <a:srgbClr val="000000">
                      <a:alpha val="43137"/>
                    </a:srgbClr>
                  </a:outerShdw>
                </a:effectLst>
              </a:rPr>
              <a:t>Faith (1:1–3:12)</a:t>
            </a:r>
          </a:p>
          <a:p>
            <a:pPr marL="914400" lvl="1" indent="-457200" eaLnBrk="1" hangingPunct="1">
              <a:spcBef>
                <a:spcPts val="0"/>
              </a:spcBef>
              <a:spcAft>
                <a:spcPts val="1800"/>
              </a:spcAft>
              <a:defRPr/>
            </a:pPr>
            <a:r>
              <a:rPr lang="en-US" dirty="0">
                <a:effectLst>
                  <a:outerShdw blurRad="38100" dist="38100" dir="2700000" algn="tl">
                    <a:srgbClr val="000000">
                      <a:alpha val="43137"/>
                    </a:srgbClr>
                  </a:outerShdw>
                </a:effectLst>
              </a:rPr>
              <a:t>Trials (1:2-18)</a:t>
            </a:r>
          </a:p>
          <a:p>
            <a:pPr marL="914400" lvl="1" indent="-457200" eaLnBrk="1" hangingPunct="1">
              <a:spcBef>
                <a:spcPts val="0"/>
              </a:spcBef>
              <a:spcAft>
                <a:spcPts val="1800"/>
              </a:spcAft>
              <a:defRPr/>
            </a:pPr>
            <a:r>
              <a:rPr lang="en-US" b="1" u="sng" dirty="0">
                <a:solidFill>
                  <a:srgbClr val="FFFFCC"/>
                </a:solidFill>
                <a:effectLst>
                  <a:outerShdw blurRad="38100" dist="38100" dir="2700000" algn="tl">
                    <a:srgbClr val="000000">
                      <a:alpha val="43137"/>
                    </a:srgbClr>
                  </a:outerShdw>
                </a:effectLst>
              </a:rPr>
              <a:t>Obedience to the Word (1:19-27)</a:t>
            </a:r>
          </a:p>
          <a:p>
            <a:pPr marL="914400" lvl="1" indent="-457200" eaLnBrk="1" hangingPunct="1">
              <a:spcBef>
                <a:spcPts val="0"/>
              </a:spcBef>
              <a:spcAft>
                <a:spcPts val="1800"/>
              </a:spcAft>
              <a:defRPr/>
            </a:pPr>
            <a:r>
              <a:rPr lang="en-US" dirty="0">
                <a:effectLst>
                  <a:outerShdw blurRad="38100" dist="38100" dir="2700000" algn="tl">
                    <a:srgbClr val="000000">
                      <a:alpha val="43137"/>
                    </a:srgbClr>
                  </a:outerShdw>
                </a:effectLst>
              </a:rPr>
              <a:t>Favoritism (2:1-13)</a:t>
            </a:r>
          </a:p>
          <a:p>
            <a:pPr marL="914400" lvl="1" indent="-457200" eaLnBrk="1" hangingPunct="1">
              <a:spcBef>
                <a:spcPts val="0"/>
              </a:spcBef>
              <a:spcAft>
                <a:spcPts val="1800"/>
              </a:spcAft>
              <a:defRPr/>
            </a:pPr>
            <a:r>
              <a:rPr lang="en-US" dirty="0">
                <a:effectLst>
                  <a:outerShdw blurRad="38100" dist="38100" dir="2700000" algn="tl">
                    <a:srgbClr val="000000">
                      <a:alpha val="43137"/>
                    </a:srgbClr>
                  </a:outerShdw>
                </a:effectLst>
              </a:rPr>
              <a:t>Faith manifesting works (2:14-26)</a:t>
            </a:r>
          </a:p>
          <a:p>
            <a:pPr marL="914400" lvl="1" indent="-457200" eaLnBrk="1" hangingPunct="1">
              <a:spcBef>
                <a:spcPts val="0"/>
              </a:spcBef>
              <a:spcAft>
                <a:spcPts val="1800"/>
              </a:spcAft>
              <a:defRPr/>
            </a:pPr>
            <a:r>
              <a:rPr lang="en-US" dirty="0">
                <a:effectLst>
                  <a:outerShdw blurRad="38100" dist="38100" dir="2700000" algn="tl">
                    <a:srgbClr val="000000">
                      <a:alpha val="43137"/>
                    </a:srgbClr>
                  </a:outerShdw>
                </a:effectLst>
              </a:rPr>
              <a:t>Tongue (3:1-12)</a:t>
            </a:r>
          </a:p>
        </p:txBody>
      </p:sp>
      <p:pic>
        <p:nvPicPr>
          <p:cNvPr id="56324" name="Picture 1">
            <a:extLst>
              <a:ext uri="{FF2B5EF4-FFF2-40B4-BE49-F238E27FC236}">
                <a16:creationId xmlns:a16="http://schemas.microsoft.com/office/drawing/2014/main" id="{491AF8F6-11E0-4714-9617-CFA5998EA906}"/>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352800" y="5334000"/>
            <a:ext cx="2438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7843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1AEC7114-1AC4-4DD0-A73E-AFB12B90BBF1}"/>
              </a:ext>
            </a:extLst>
          </p:cNvPr>
          <p:cNvSpPr>
            <a:spLocks noGrp="1" noChangeArrowheads="1"/>
          </p:cNvSpPr>
          <p:nvPr>
            <p:ph type="title"/>
          </p:nvPr>
        </p:nvSpPr>
        <p:spPr>
          <a:xfrm>
            <a:off x="685800" y="228600"/>
            <a:ext cx="7772400" cy="1143000"/>
          </a:xfrm>
        </p:spPr>
        <p:txBody>
          <a:bodyPr/>
          <a:lstStyle/>
          <a:p>
            <a:pPr algn="ctr" eaLnBrk="1" hangingPunct="1">
              <a:defRPr/>
            </a:pPr>
            <a:r>
              <a:rPr lang="en-US" altLang="en-US" sz="3600" dirty="0">
                <a:effectLst>
                  <a:outerShdw blurRad="38100" dist="38100" dir="2700000" algn="tl">
                    <a:srgbClr val="000000">
                      <a:alpha val="43137"/>
                    </a:srgbClr>
                  </a:outerShdw>
                </a:effectLst>
              </a:rPr>
              <a:t>Faith Obeys God </a:t>
            </a:r>
            <a:br>
              <a:rPr lang="en-US" altLang="en-US" sz="3600" dirty="0">
                <a:effectLst>
                  <a:outerShdw blurRad="38100" dist="38100" dir="2700000" algn="tl">
                    <a:srgbClr val="000000">
                      <a:alpha val="43137"/>
                    </a:srgbClr>
                  </a:outerShdw>
                </a:effectLst>
              </a:rPr>
            </a:br>
            <a:r>
              <a:rPr lang="en-US" altLang="en-US" sz="2800" dirty="0">
                <a:solidFill>
                  <a:schemeClr val="tx1"/>
                </a:solidFill>
                <a:effectLst>
                  <a:outerShdw blurRad="38100" dist="38100" dir="2700000" algn="tl">
                    <a:srgbClr val="000000">
                      <a:alpha val="43137"/>
                    </a:srgbClr>
                  </a:outerShdw>
                </a:effectLst>
              </a:rPr>
              <a:t>(James 1:19-27)</a:t>
            </a:r>
          </a:p>
        </p:txBody>
      </p:sp>
      <p:sp>
        <p:nvSpPr>
          <p:cNvPr id="3075" name="Rectangle 3">
            <a:extLst>
              <a:ext uri="{FF2B5EF4-FFF2-40B4-BE49-F238E27FC236}">
                <a16:creationId xmlns:a16="http://schemas.microsoft.com/office/drawing/2014/main" id="{904B1272-D068-4ED3-96C7-D1804AA9510E}"/>
              </a:ext>
            </a:extLst>
          </p:cNvPr>
          <p:cNvSpPr>
            <a:spLocks noGrp="1" noChangeArrowheads="1"/>
          </p:cNvSpPr>
          <p:nvPr>
            <p:ph type="body" idx="1"/>
          </p:nvPr>
        </p:nvSpPr>
        <p:spPr>
          <a:xfrm>
            <a:off x="228600" y="1600200"/>
            <a:ext cx="8915400" cy="3124200"/>
          </a:xfrm>
        </p:spPr>
        <p:txBody>
          <a:bodyPr/>
          <a:lstStyle/>
          <a:p>
            <a:pPr marL="457200" lvl="1" indent="-457200" eaLnBrk="1" hangingPunct="1">
              <a:spcBef>
                <a:spcPts val="0"/>
              </a:spcBef>
              <a:spcAft>
                <a:spcPts val="3600"/>
              </a:spcAft>
              <a:buClr>
                <a:schemeClr val="tx2"/>
              </a:buClr>
              <a:buSzPct val="100000"/>
              <a:buFont typeface="Wingdings" pitchFamily="2" charset="2"/>
              <a:buAutoNum type="romanUcPeriod"/>
              <a:defRPr/>
            </a:pPr>
            <a:r>
              <a:rPr lang="en-US" dirty="0"/>
              <a:t>Need for Slowness in Speaking &amp; Anger (1:19-20)</a:t>
            </a:r>
          </a:p>
          <a:p>
            <a:pPr marL="457200" lvl="1" indent="-457200" eaLnBrk="1" hangingPunct="1">
              <a:spcBef>
                <a:spcPts val="0"/>
              </a:spcBef>
              <a:spcAft>
                <a:spcPts val="3600"/>
              </a:spcAft>
              <a:buClr>
                <a:schemeClr val="tx2"/>
              </a:buClr>
              <a:buSzPct val="100000"/>
              <a:buFont typeface="Wingdings" pitchFamily="2" charset="2"/>
              <a:buAutoNum type="romanUcPeriod"/>
              <a:defRPr/>
            </a:pPr>
            <a:r>
              <a:rPr lang="en-US" dirty="0"/>
              <a:t>Need for Obedience to God’s Word (1:21-25)</a:t>
            </a:r>
          </a:p>
          <a:p>
            <a:pPr marL="457200" lvl="1" indent="-457200" eaLnBrk="1" hangingPunct="1">
              <a:spcBef>
                <a:spcPts val="0"/>
              </a:spcBef>
              <a:spcAft>
                <a:spcPts val="3600"/>
              </a:spcAft>
              <a:buClr>
                <a:schemeClr val="tx2"/>
              </a:buClr>
              <a:buSzPct val="100000"/>
              <a:buFont typeface="Wingdings" pitchFamily="2" charset="2"/>
              <a:buAutoNum type="romanUcPeriod"/>
              <a:defRPr/>
            </a:pPr>
            <a:r>
              <a:rPr lang="en-US" dirty="0"/>
              <a:t>Need for True Religion (1:26-27)</a:t>
            </a:r>
          </a:p>
        </p:txBody>
      </p:sp>
      <p:pic>
        <p:nvPicPr>
          <p:cNvPr id="62468" name="Picture 2">
            <a:extLst>
              <a:ext uri="{FF2B5EF4-FFF2-40B4-BE49-F238E27FC236}">
                <a16:creationId xmlns:a16="http://schemas.microsoft.com/office/drawing/2014/main" id="{10A424AB-18DB-4F2C-A936-AEF9FB98FDDE}"/>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46400" y="4876800"/>
            <a:ext cx="3251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Azure">
  <a:themeElements>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Azur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Azure">
  <a:themeElements>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Azur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Designs\Azure.pot</Template>
  <TotalTime>1618</TotalTime>
  <Words>1316</Words>
  <Application>Microsoft Office PowerPoint</Application>
  <PresentationFormat>On-screen Show (4:3)</PresentationFormat>
  <Paragraphs>184</Paragraphs>
  <Slides>34</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34</vt:i4>
      </vt:variant>
    </vt:vector>
  </HeadingPairs>
  <TitlesOfParts>
    <vt:vector size="39" baseType="lpstr">
      <vt:lpstr>Calibri</vt:lpstr>
      <vt:lpstr>Times New Roman</vt:lpstr>
      <vt:lpstr>Wingdings</vt:lpstr>
      <vt:lpstr>Azure</vt:lpstr>
      <vt:lpstr>1_Azure</vt:lpstr>
      <vt:lpstr>PowerPoint Presentation</vt:lpstr>
      <vt:lpstr>Answering Eleven Questions</vt:lpstr>
      <vt:lpstr>JAMES STRUCTURE</vt:lpstr>
      <vt:lpstr>JAMES STRUCTURE</vt:lpstr>
      <vt:lpstr>JAMES STRUCTURE</vt:lpstr>
      <vt:lpstr>JAMES STRUCTURE</vt:lpstr>
      <vt:lpstr>James 1:2-18</vt:lpstr>
      <vt:lpstr>JAMES STRUCTURE</vt:lpstr>
      <vt:lpstr>Faith Obeys God  (James 1:19-27)</vt:lpstr>
      <vt:lpstr>Faith Obeys God  (James 1:19-27)</vt:lpstr>
      <vt:lpstr>Faith Obeys God  (James 1:19-27)</vt:lpstr>
      <vt:lpstr>II. Need for Obedience to God’s Word  (Jas 1:21-25)</vt:lpstr>
      <vt:lpstr>II. Need for Obedience to God’s Word  (Jas 1:21-25)</vt:lpstr>
      <vt:lpstr>Reception of God’s Word  (Jas 1:21)</vt:lpstr>
      <vt:lpstr>II. Need for Obedience to God’s Word  (Jas 1:21-25)</vt:lpstr>
      <vt:lpstr>Areas of Systematic Theology</vt:lpstr>
      <vt:lpstr>PowerPoint Presentation</vt:lpstr>
      <vt:lpstr>Faith Obeys God  (James 1:19-27)</vt:lpstr>
      <vt:lpstr>III. Need for True Religion  (Jas 1:26-27)</vt:lpstr>
      <vt:lpstr>III. Need for True Religion  (Jas 1:26-27)</vt:lpstr>
      <vt:lpstr>PowerPoint Presentation</vt:lpstr>
      <vt:lpstr>PowerPoint Presentation</vt:lpstr>
      <vt:lpstr>III. Need for True Religion  (Jas 1:26-27)</vt:lpstr>
      <vt:lpstr>Thomas Jefferson</vt:lpstr>
      <vt:lpstr>PowerPoint Presentation</vt:lpstr>
      <vt:lpstr>What True Religion Is  (Jas 1:27)</vt:lpstr>
      <vt:lpstr>What True Religion Is  (Jas 1:27)</vt:lpstr>
      <vt:lpstr>PowerPoint Presentation</vt:lpstr>
      <vt:lpstr>What True Religion Is  (Jas 1:27)</vt:lpstr>
      <vt:lpstr>Names &amp; Titles Demonstrating Satan’s Post-Fall, Earthly Authority  (Job 1:7; 2:2; Luke 4:5-8; Rom. 8:19-22)</vt:lpstr>
      <vt:lpstr>CONCLUSION</vt:lpstr>
      <vt:lpstr>JAMES STRUCTURE</vt:lpstr>
      <vt:lpstr>Faith Obeys God  (James 1:19-27)</vt:lpstr>
      <vt:lpstr>JAMES STRUCTURE</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007 - James 1v23-27</dc:title>
  <dc:subject>James</dc:subject>
  <dc:creator>A. Woods</dc:creator>
  <cp:lastModifiedBy>Andy Woods</cp:lastModifiedBy>
  <cp:revision>172</cp:revision>
  <cp:lastPrinted>2020-10-28T13:30:07Z</cp:lastPrinted>
  <dcterms:created xsi:type="dcterms:W3CDTF">2009-02-05T03:17:51Z</dcterms:created>
  <dcterms:modified xsi:type="dcterms:W3CDTF">2020-11-04T19:04:55Z</dcterms:modified>
</cp:coreProperties>
</file>