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1"/>
  </p:notesMasterIdLst>
  <p:handoutMasterIdLst>
    <p:handoutMasterId r:id="rId42"/>
  </p:handoutMasterIdLst>
  <p:sldIdLst>
    <p:sldId id="435" r:id="rId3"/>
    <p:sldId id="6809" r:id="rId4"/>
    <p:sldId id="2064" r:id="rId5"/>
    <p:sldId id="6789" r:id="rId6"/>
    <p:sldId id="271" r:id="rId7"/>
    <p:sldId id="460" r:id="rId8"/>
    <p:sldId id="275" r:id="rId9"/>
    <p:sldId id="6863" r:id="rId10"/>
    <p:sldId id="461" r:id="rId11"/>
    <p:sldId id="6848" r:id="rId12"/>
    <p:sldId id="6819" r:id="rId13"/>
    <p:sldId id="6865" r:id="rId14"/>
    <p:sldId id="6866" r:id="rId15"/>
    <p:sldId id="2331" r:id="rId16"/>
    <p:sldId id="6636" r:id="rId17"/>
    <p:sldId id="6867" r:id="rId18"/>
    <p:sldId id="6844" r:id="rId19"/>
    <p:sldId id="6868" r:id="rId20"/>
    <p:sldId id="6846" r:id="rId21"/>
    <p:sldId id="6869" r:id="rId22"/>
    <p:sldId id="6870" r:id="rId23"/>
    <p:sldId id="6871" r:id="rId24"/>
    <p:sldId id="6552" r:id="rId25"/>
    <p:sldId id="6596" r:id="rId26"/>
    <p:sldId id="6872" r:id="rId27"/>
    <p:sldId id="6873" r:id="rId28"/>
    <p:sldId id="6845" r:id="rId29"/>
    <p:sldId id="6874" r:id="rId30"/>
    <p:sldId id="6875" r:id="rId31"/>
    <p:sldId id="6847" r:id="rId32"/>
    <p:sldId id="6879" r:id="rId33"/>
    <p:sldId id="4796" r:id="rId34"/>
    <p:sldId id="6880" r:id="rId35"/>
    <p:sldId id="2307" r:id="rId36"/>
    <p:sldId id="6791" r:id="rId37"/>
    <p:sldId id="6842" r:id="rId38"/>
    <p:sldId id="6878" r:id="rId39"/>
    <p:sldId id="6864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06" d="100"/>
          <a:sy n="106" d="100"/>
        </p:scale>
        <p:origin x="14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006 - James 1:19-27</a:t>
            </a:r>
          </a:p>
          <a:p>
            <a:pPr>
              <a:defRPr/>
            </a:pPr>
            <a:r>
              <a:rPr lang="en-US" sz="1500" dirty="0"/>
              <a:t>10-28-2020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15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7894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42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E12048-F2EC-48AA-9594-5B70DD72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13" y="1828800"/>
            <a:ext cx="67911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Need for Slowness &amp; Anger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1:19-20)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in Speech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in Anger (19b-20)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2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Need for Slowness &amp; Anger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1:19-20)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in Speech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in Anger (19b-20)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1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Need for Slowness &amp; Anger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1:19-20)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in Speech (19a)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in Anger (19b-20)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4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5E28-E3A9-4005-8CCA-26F3C7B38C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228600"/>
            <a:ext cx="848563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Galatians 5:19-21</a:t>
            </a:r>
          </a:p>
          <a:p>
            <a:pPr marL="0" marR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Now the deeds of the flesh are evident, which are: immorality, impurity, sensuality,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idolatry, sorcery, enmities, strife, jealousy, 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outbursts of anger</a:t>
            </a: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disputes, dissensions, factions,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envying, drunkenness, carousing, and things like these, of which I forewarn you, just as I have forewarned you, that those who practice such things will not inherit the kingdom of God.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8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Need for Obedience to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1:21-25)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the Word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Doers of the Word (22-25)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Need for Obedience to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1:21-25)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the Word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Doers of the Word (22-25)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3962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(21a)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(21b)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(21c)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90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85" y="76200"/>
            <a:ext cx="1143115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95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3962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(21a)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(21b)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(21c)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9A09051-2412-44C8-8619-7786AF264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1:21)</a:t>
            </a:r>
          </a:p>
        </p:txBody>
      </p:sp>
    </p:spTree>
    <p:extLst>
      <p:ext uri="{BB962C8B-B14F-4D97-AF65-F5344CB8AC3E}">
        <p14:creationId xmlns:p14="http://schemas.microsoft.com/office/powerpoint/2010/main" val="266989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3962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(21a)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(21b)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(21c)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E52C502-5514-4369-8E56-9CCBDC1AF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1:21)</a:t>
            </a:r>
          </a:p>
        </p:txBody>
      </p:sp>
    </p:spTree>
    <p:extLst>
      <p:ext uri="{BB962C8B-B14F-4D97-AF65-F5344CB8AC3E}">
        <p14:creationId xmlns:p14="http://schemas.microsoft.com/office/powerpoint/2010/main" val="170857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0"/>
            <a:ext cx="3962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(21a)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(21b)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(21c)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2602495-5DD3-4B6D-878C-89A74DA99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1:21)</a:t>
            </a:r>
          </a:p>
        </p:txBody>
      </p:sp>
    </p:spTree>
    <p:extLst>
      <p:ext uri="{BB962C8B-B14F-4D97-AF65-F5344CB8AC3E}">
        <p14:creationId xmlns:p14="http://schemas.microsoft.com/office/powerpoint/2010/main" val="1187962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152400"/>
          <a:ext cx="89916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86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Need for Obedience to God’s Word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1:21-25)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5486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of the Word (21)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Doers of the Word (22-25)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0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47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Need for True Religion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1:26-27)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600200"/>
            <a:ext cx="60198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Not (26)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(27)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3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Need for True Religion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1:26-27)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600200"/>
            <a:ext cx="60198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Not (26)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(27)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15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Need for True Religion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1:26-27)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600200"/>
            <a:ext cx="60198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Not (26)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(27)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60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Wisdom (James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A595C26-B8BC-41E4-93B1-CB3A6BD8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3810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4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 startAt="2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3914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Ministering to Widows &amp; Orphans (27a)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 (27b)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 startAt="2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4295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Ministering to Widows &amp; Orphans (27a)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 (27b)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4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B59C7-EB65-4B2C-BE7D-8A20D6F7B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0" y="1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Deuteronomy 28:49-50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will bring a nation against you from afar, from the end of the earth, as the eagle swoops down, a nation whose language you shall not understand, 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nation of fierce countenance who will have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respect for the old, nor show favor to the young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34290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396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marL="461963" indent="-461963" algn="ctr" eaLnBrk="1" hangingPunct="1">
              <a:buClr>
                <a:srgbClr val="FF66FF"/>
              </a:buClr>
              <a:buFont typeface="+mj-lt"/>
              <a:buAutoNum type="alphaUcPeriod" startAt="2"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True Religion Is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1:27)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7429500" cy="3124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Ministering to Widows &amp; Orphans (27a)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00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 (27b)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79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sz="3200" dirty="0"/>
              <a:t>Names &amp; Titles Demonstrating Satan’s Post-Fall, Earthly Authority </a:t>
            </a:r>
            <a:br>
              <a:rPr lang="en-US" sz="2800" dirty="0"/>
            </a:br>
            <a:r>
              <a:rPr lang="en-US" sz="2400" dirty="0">
                <a:solidFill>
                  <a:schemeClr val="tx1"/>
                </a:solidFill>
              </a:rPr>
              <a:t>(Job 1:7; 2:2; Luke 4:5-8; Rom. 8:19-22)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300" y="2057399"/>
            <a:ext cx="73535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God of this age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Whole world lies in his power (1 John 5:19)</a:t>
            </a:r>
            <a:endParaRPr lang="en-US" sz="2800" dirty="0"/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74" y="2133601"/>
            <a:ext cx="14791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75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39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75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5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Wisdom (James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D686809-422C-4B33-8BE4-2FC096CA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3810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D5CFB31-877F-4B4B-9446-DCC8071A2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D674BBC-B1B1-419C-9793-C8715C6A1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A9B60019-965D-408F-A862-97B2E376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9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6868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– Jas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Rejoicing during trials – Jas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not to charge God with temptation – Jas 1:13-18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B0BE6-61DD-484D-8C28-46F89566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4191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4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1556</TotalTime>
  <Words>1180</Words>
  <Application>Microsoft Office PowerPoint</Application>
  <PresentationFormat>On-screen Show (4:3)</PresentationFormat>
  <Paragraphs>190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Azure</vt:lpstr>
      <vt:lpstr>1_Azure</vt:lpstr>
      <vt:lpstr>PowerPoint Presentation</vt:lpstr>
      <vt:lpstr>Answering Eleven Questions</vt:lpstr>
      <vt:lpstr>JAMES STRUCTURE</vt:lpstr>
      <vt:lpstr>JAMES STRUCTURE</vt:lpstr>
      <vt:lpstr>JAMES STRUCTURE</vt:lpstr>
      <vt:lpstr>JAMES STRUCTURE</vt:lpstr>
      <vt:lpstr>James 1:12-18</vt:lpstr>
      <vt:lpstr>JAMES STRUCTURE</vt:lpstr>
      <vt:lpstr>Faith Obeys God  (James 1:19-27)</vt:lpstr>
      <vt:lpstr>Faith Obeys God  (James 1:19-27)</vt:lpstr>
      <vt:lpstr>I. Need for Slowness &amp; Anger  (Jas 1:19-20)</vt:lpstr>
      <vt:lpstr>I. Need for Slowness &amp; Anger  (Jas 1:19-20)</vt:lpstr>
      <vt:lpstr>I. Need for Slowness &amp; Anger  (Jas 1:19-20)</vt:lpstr>
      <vt:lpstr>PowerPoint Presentation</vt:lpstr>
      <vt:lpstr>PowerPoint Presentation</vt:lpstr>
      <vt:lpstr>Faith Obeys God  (James 1:19-27)</vt:lpstr>
      <vt:lpstr>II. Need for Obedience to God’s Word  (Jas 1:21-25)</vt:lpstr>
      <vt:lpstr>II. Need for Obedience to God’s Word  (Jas 1:21-25)</vt:lpstr>
      <vt:lpstr>Reception of God’s Word  (Jas 1:21)</vt:lpstr>
      <vt:lpstr>Reception of God’s Word  (Jas 1:21)</vt:lpstr>
      <vt:lpstr>Reception of God’s Word  (Jas 1:21)</vt:lpstr>
      <vt:lpstr>Reception of God’s Word  (Jas 1:21)</vt:lpstr>
      <vt:lpstr>PowerPoint Presentation</vt:lpstr>
      <vt:lpstr>PowerPoint Presentation</vt:lpstr>
      <vt:lpstr>II. Need for Obedience to God’s Word  (Jas 1:21-25)</vt:lpstr>
      <vt:lpstr>Faith Obeys God  (James 1:19-27)</vt:lpstr>
      <vt:lpstr>III. Need for True Religion  (Jas 1:26-27)</vt:lpstr>
      <vt:lpstr>III. Need for True Religion  (Jas 1:26-27)</vt:lpstr>
      <vt:lpstr>III. Need for True Religion  (Jas 1:26-27)</vt:lpstr>
      <vt:lpstr>What True Religion Is  (Jas 1:27)</vt:lpstr>
      <vt:lpstr>What True Religion Is  (Jas 1:27)</vt:lpstr>
      <vt:lpstr>PowerPoint Presentation</vt:lpstr>
      <vt:lpstr>What True Religion Is  (Jas 1:27)</vt:lpstr>
      <vt:lpstr>Names &amp; Titles Demonstrating Satan’s Post-Fall, Earthly Authority  (Job 1:7; 2:2; Luke 4:5-8; Rom. 8:19-22)</vt:lpstr>
      <vt:lpstr>CONCLUSION</vt:lpstr>
      <vt:lpstr>JAMES STRUCTURE</vt:lpstr>
      <vt:lpstr>Faith Obeys God  (James 1:19-27)</vt:lpstr>
      <vt:lpstr>JAMES STRUCTURE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006-James-1v19-27</dc:title>
  <dc:subject>James</dc:subject>
  <dc:creator>A. Woods</dc:creator>
  <cp:lastModifiedBy>Andy Woods</cp:lastModifiedBy>
  <cp:revision>162</cp:revision>
  <cp:lastPrinted>2020-10-28T13:30:07Z</cp:lastPrinted>
  <dcterms:created xsi:type="dcterms:W3CDTF">2009-02-05T03:17:51Z</dcterms:created>
  <dcterms:modified xsi:type="dcterms:W3CDTF">2020-10-28T16:43:29Z</dcterms:modified>
</cp:coreProperties>
</file>