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450" r:id="rId3"/>
    <p:sldId id="471" r:id="rId4"/>
    <p:sldId id="472" r:id="rId5"/>
    <p:sldId id="266" r:id="rId6"/>
    <p:sldId id="473" r:id="rId7"/>
    <p:sldId id="474" r:id="rId8"/>
    <p:sldId id="475" r:id="rId9"/>
    <p:sldId id="476" r:id="rId10"/>
    <p:sldId id="381" r:id="rId11"/>
    <p:sldId id="477" r:id="rId12"/>
    <p:sldId id="478" r:id="rId13"/>
    <p:sldId id="479" r:id="rId14"/>
    <p:sldId id="452" r:id="rId15"/>
    <p:sldId id="480" r:id="rId16"/>
    <p:sldId id="453" r:id="rId17"/>
    <p:sldId id="481" r:id="rId18"/>
    <p:sldId id="482" r:id="rId19"/>
    <p:sldId id="483" r:id="rId20"/>
    <p:sldId id="485" r:id="rId21"/>
    <p:sldId id="486" r:id="rId22"/>
    <p:sldId id="487" r:id="rId23"/>
    <p:sldId id="488" r:id="rId24"/>
    <p:sldId id="489" r:id="rId25"/>
    <p:sldId id="484" r:id="rId26"/>
    <p:sldId id="490" r:id="rId27"/>
    <p:sldId id="491" r:id="rId28"/>
    <p:sldId id="492" r:id="rId29"/>
    <p:sldId id="493" r:id="rId30"/>
    <p:sldId id="496" r:id="rId31"/>
    <p:sldId id="494" r:id="rId32"/>
    <p:sldId id="495" r:id="rId33"/>
    <p:sldId id="497" r:id="rId34"/>
    <p:sldId id="498" r:id="rId35"/>
    <p:sldId id="499" r:id="rId36"/>
    <p:sldId id="500" r:id="rId37"/>
    <p:sldId id="501" r:id="rId38"/>
    <p:sldId id="502" r:id="rId39"/>
    <p:sldId id="504" r:id="rId40"/>
    <p:sldId id="503" r:id="rId41"/>
    <p:sldId id="505" r:id="rId42"/>
    <p:sldId id="506" r:id="rId43"/>
    <p:sldId id="507" r:id="rId44"/>
    <p:sldId id="40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53130-235A-4F70-8A4A-7DCC702280ED}" v="15" dt="2020-10-18T05:26:18.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56"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Morris" userId="b27f8b3fe71fb418" providerId="LiveId" clId="{46453130-235A-4F70-8A4A-7DCC702280ED}"/>
    <pc:docChg chg="undo custSel mod addSld delSld modSld sldOrd">
      <pc:chgData name="Gabriel Morris" userId="b27f8b3fe71fb418" providerId="LiveId" clId="{46453130-235A-4F70-8A4A-7DCC702280ED}" dt="2020-10-18T05:15:44.678" v="1294" actId="47"/>
      <pc:docMkLst>
        <pc:docMk/>
      </pc:docMkLst>
      <pc:sldChg chg="del">
        <pc:chgData name="Gabriel Morris" userId="b27f8b3fe71fb418" providerId="LiveId" clId="{46453130-235A-4F70-8A4A-7DCC702280ED}" dt="2020-10-13T03:47:24.632" v="4" actId="47"/>
        <pc:sldMkLst>
          <pc:docMk/>
          <pc:sldMk cId="3054558530" sldId="257"/>
        </pc:sldMkLst>
      </pc:sldChg>
      <pc:sldChg chg="modSp mod">
        <pc:chgData name="Gabriel Morris" userId="b27f8b3fe71fb418" providerId="LiveId" clId="{46453130-235A-4F70-8A4A-7DCC702280ED}" dt="2020-10-13T03:47:52.115" v="43" actId="1076"/>
        <pc:sldMkLst>
          <pc:docMk/>
          <pc:sldMk cId="3896861138" sldId="266"/>
        </pc:sldMkLst>
        <pc:spChg chg="mod">
          <ac:chgData name="Gabriel Morris" userId="b27f8b3fe71fb418" providerId="LiveId" clId="{46453130-235A-4F70-8A4A-7DCC702280ED}" dt="2020-10-13T03:47:52.115" v="43" actId="1076"/>
          <ac:spMkLst>
            <pc:docMk/>
            <pc:sldMk cId="3896861138" sldId="266"/>
            <ac:spMk id="3" creationId="{84E0621A-D2E0-4694-AEE8-EC25D31C8A12}"/>
          </ac:spMkLst>
        </pc:spChg>
      </pc:sldChg>
      <pc:sldChg chg="del">
        <pc:chgData name="Gabriel Morris" userId="b27f8b3fe71fb418" providerId="LiveId" clId="{46453130-235A-4F70-8A4A-7DCC702280ED}" dt="2020-10-18T03:03:27.056" v="875" actId="47"/>
        <pc:sldMkLst>
          <pc:docMk/>
          <pc:sldMk cId="870724356" sldId="268"/>
        </pc:sldMkLst>
      </pc:sldChg>
      <pc:sldChg chg="del">
        <pc:chgData name="Gabriel Morris" userId="b27f8b3fe71fb418" providerId="LiveId" clId="{46453130-235A-4F70-8A4A-7DCC702280ED}" dt="2020-10-13T03:47:22.969" v="3" actId="47"/>
        <pc:sldMkLst>
          <pc:docMk/>
          <pc:sldMk cId="3255902385" sldId="372"/>
        </pc:sldMkLst>
      </pc:sldChg>
      <pc:sldChg chg="addSp modSp mod">
        <pc:chgData name="Gabriel Morris" userId="b27f8b3fe71fb418" providerId="LiveId" clId="{46453130-235A-4F70-8A4A-7DCC702280ED}" dt="2020-10-18T02:22:42.728" v="679" actId="20577"/>
        <pc:sldMkLst>
          <pc:docMk/>
          <pc:sldMk cId="1514786155" sldId="381"/>
        </pc:sldMkLst>
        <pc:spChg chg="mod">
          <ac:chgData name="Gabriel Morris" userId="b27f8b3fe71fb418" providerId="LiveId" clId="{46453130-235A-4F70-8A4A-7DCC702280ED}" dt="2020-10-18T02:22:42.728" v="679" actId="20577"/>
          <ac:spMkLst>
            <pc:docMk/>
            <pc:sldMk cId="1514786155" sldId="381"/>
            <ac:spMk id="4" creationId="{3F101DD2-8284-49E6-A1F4-2420F4D03267}"/>
          </ac:spMkLst>
        </pc:spChg>
        <pc:spChg chg="mod">
          <ac:chgData name="Gabriel Morris" userId="b27f8b3fe71fb418" providerId="LiveId" clId="{46453130-235A-4F70-8A4A-7DCC702280ED}" dt="2020-10-18T02:21:58.104" v="670" actId="14100"/>
          <ac:spMkLst>
            <pc:docMk/>
            <pc:sldMk cId="1514786155" sldId="381"/>
            <ac:spMk id="6" creationId="{D8B25DCB-FE22-49FE-B9AE-9ACB92CBCB7F}"/>
          </ac:spMkLst>
        </pc:spChg>
        <pc:picChg chg="add mod">
          <ac:chgData name="Gabriel Morris" userId="b27f8b3fe71fb418" providerId="LiveId" clId="{46453130-235A-4F70-8A4A-7DCC702280ED}" dt="2020-10-18T02:22:04.409" v="671" actId="1076"/>
          <ac:picMkLst>
            <pc:docMk/>
            <pc:sldMk cId="1514786155" sldId="381"/>
            <ac:picMk id="2" creationId="{6931711C-9D6C-4FB9-A41E-36042E4A4CB9}"/>
          </ac:picMkLst>
        </pc:picChg>
        <pc:picChg chg="mod">
          <ac:chgData name="Gabriel Morris" userId="b27f8b3fe71fb418" providerId="LiveId" clId="{46453130-235A-4F70-8A4A-7DCC702280ED}" dt="2020-10-18T02:21:20.447" v="663" actId="1076"/>
          <ac:picMkLst>
            <pc:docMk/>
            <pc:sldMk cId="1514786155" sldId="381"/>
            <ac:picMk id="1026" creationId="{E333EE31-500D-4C66-818B-DD96ECA2A593}"/>
          </ac:picMkLst>
        </pc:picChg>
      </pc:sldChg>
      <pc:sldChg chg="del">
        <pc:chgData name="Gabriel Morris" userId="b27f8b3fe71fb418" providerId="LiveId" clId="{46453130-235A-4F70-8A4A-7DCC702280ED}" dt="2020-10-18T03:03:27.710" v="876" actId="47"/>
        <pc:sldMkLst>
          <pc:docMk/>
          <pc:sldMk cId="3282049977" sldId="386"/>
        </pc:sldMkLst>
      </pc:sldChg>
      <pc:sldChg chg="del">
        <pc:chgData name="Gabriel Morris" userId="b27f8b3fe71fb418" providerId="LiveId" clId="{46453130-235A-4F70-8A4A-7DCC702280ED}" dt="2020-10-13T03:47:15.850" v="1" actId="47"/>
        <pc:sldMkLst>
          <pc:docMk/>
          <pc:sldMk cId="2802413359" sldId="396"/>
        </pc:sldMkLst>
      </pc:sldChg>
      <pc:sldChg chg="ord">
        <pc:chgData name="Gabriel Morris" userId="b27f8b3fe71fb418" providerId="LiveId" clId="{46453130-235A-4F70-8A4A-7DCC702280ED}" dt="2020-10-18T05:15:42.407" v="1293"/>
        <pc:sldMkLst>
          <pc:docMk/>
          <pc:sldMk cId="339295985" sldId="403"/>
        </pc:sldMkLst>
      </pc:sldChg>
      <pc:sldChg chg="del">
        <pc:chgData name="Gabriel Morris" userId="b27f8b3fe71fb418" providerId="LiveId" clId="{46453130-235A-4F70-8A4A-7DCC702280ED}" dt="2020-10-13T03:47:21.434" v="2" actId="47"/>
        <pc:sldMkLst>
          <pc:docMk/>
          <pc:sldMk cId="2375514408" sldId="415"/>
        </pc:sldMkLst>
      </pc:sldChg>
      <pc:sldChg chg="del">
        <pc:chgData name="Gabriel Morris" userId="b27f8b3fe71fb418" providerId="LiveId" clId="{46453130-235A-4F70-8A4A-7DCC702280ED}" dt="2020-10-13T03:47:13.958" v="0" actId="47"/>
        <pc:sldMkLst>
          <pc:docMk/>
          <pc:sldMk cId="135730375" sldId="420"/>
        </pc:sldMkLst>
      </pc:sldChg>
      <pc:sldChg chg="del ord">
        <pc:chgData name="Gabriel Morris" userId="b27f8b3fe71fb418" providerId="LiveId" clId="{46453130-235A-4F70-8A4A-7DCC702280ED}" dt="2020-10-13T04:01:40.327" v="75" actId="47"/>
        <pc:sldMkLst>
          <pc:docMk/>
          <pc:sldMk cId="295261741" sldId="424"/>
        </pc:sldMkLst>
      </pc:sldChg>
      <pc:sldChg chg="del">
        <pc:chgData name="Gabriel Morris" userId="b27f8b3fe71fb418" providerId="LiveId" clId="{46453130-235A-4F70-8A4A-7DCC702280ED}" dt="2020-10-18T03:03:47.661" v="883" actId="47"/>
        <pc:sldMkLst>
          <pc:docMk/>
          <pc:sldMk cId="2857591332" sldId="448"/>
        </pc:sldMkLst>
      </pc:sldChg>
      <pc:sldChg chg="del">
        <pc:chgData name="Gabriel Morris" userId="b27f8b3fe71fb418" providerId="LiveId" clId="{46453130-235A-4F70-8A4A-7DCC702280ED}" dt="2020-10-18T03:03:48.877" v="884" actId="47"/>
        <pc:sldMkLst>
          <pc:docMk/>
          <pc:sldMk cId="186696569" sldId="449"/>
        </pc:sldMkLst>
      </pc:sldChg>
      <pc:sldChg chg="delSp modSp mod ord">
        <pc:chgData name="Gabriel Morris" userId="b27f8b3fe71fb418" providerId="LiveId" clId="{46453130-235A-4F70-8A4A-7DCC702280ED}" dt="2020-10-13T04:05:40.538" v="217" actId="20577"/>
        <pc:sldMkLst>
          <pc:docMk/>
          <pc:sldMk cId="3017777852" sldId="450"/>
        </pc:sldMkLst>
        <pc:spChg chg="mod">
          <ac:chgData name="Gabriel Morris" userId="b27f8b3fe71fb418" providerId="LiveId" clId="{46453130-235A-4F70-8A4A-7DCC702280ED}" dt="2020-10-13T04:01:19.877" v="71" actId="6549"/>
          <ac:spMkLst>
            <pc:docMk/>
            <pc:sldMk cId="3017777852" sldId="450"/>
            <ac:spMk id="2" creationId="{52566597-23C1-43AD-BFA4-15B2B2FE783A}"/>
          </ac:spMkLst>
        </pc:spChg>
        <pc:spChg chg="mod">
          <ac:chgData name="Gabriel Morris" userId="b27f8b3fe71fb418" providerId="LiveId" clId="{46453130-235A-4F70-8A4A-7DCC702280ED}" dt="2020-10-13T04:05:40.538" v="217" actId="20577"/>
          <ac:spMkLst>
            <pc:docMk/>
            <pc:sldMk cId="3017777852" sldId="450"/>
            <ac:spMk id="4" creationId="{5924BCBD-0576-4241-BB06-779BFB748575}"/>
          </ac:spMkLst>
        </pc:spChg>
        <pc:spChg chg="del">
          <ac:chgData name="Gabriel Morris" userId="b27f8b3fe71fb418" providerId="LiveId" clId="{46453130-235A-4F70-8A4A-7DCC702280ED}" dt="2020-10-13T04:01:24.031" v="72" actId="478"/>
          <ac:spMkLst>
            <pc:docMk/>
            <pc:sldMk cId="3017777852" sldId="450"/>
            <ac:spMk id="6" creationId="{E2ADB7BB-9553-449A-90CC-DA7F49CB8CFA}"/>
          </ac:spMkLst>
        </pc:spChg>
      </pc:sldChg>
      <pc:sldChg chg="modSp mod">
        <pc:chgData name="Gabriel Morris" userId="b27f8b3fe71fb418" providerId="LiveId" clId="{46453130-235A-4F70-8A4A-7DCC702280ED}" dt="2020-10-18T02:56:38.261" v="840" actId="207"/>
        <pc:sldMkLst>
          <pc:docMk/>
          <pc:sldMk cId="3014341947" sldId="452"/>
        </pc:sldMkLst>
        <pc:spChg chg="mod">
          <ac:chgData name="Gabriel Morris" userId="b27f8b3fe71fb418" providerId="LiveId" clId="{46453130-235A-4F70-8A4A-7DCC702280ED}" dt="2020-10-18T02:35:11.694" v="794" actId="20577"/>
          <ac:spMkLst>
            <pc:docMk/>
            <pc:sldMk cId="3014341947" sldId="452"/>
            <ac:spMk id="4" creationId="{3F101DD2-8284-49E6-A1F4-2420F4D03267}"/>
          </ac:spMkLst>
        </pc:spChg>
        <pc:spChg chg="mod">
          <ac:chgData name="Gabriel Morris" userId="b27f8b3fe71fb418" providerId="LiveId" clId="{46453130-235A-4F70-8A4A-7DCC702280ED}" dt="2020-10-18T02:56:38.261" v="840" actId="207"/>
          <ac:spMkLst>
            <pc:docMk/>
            <pc:sldMk cId="3014341947" sldId="452"/>
            <ac:spMk id="6" creationId="{D8B25DCB-FE22-49FE-B9AE-9ACB92CBCB7F}"/>
          </ac:spMkLst>
        </pc:spChg>
      </pc:sldChg>
      <pc:sldChg chg="modSp mod">
        <pc:chgData name="Gabriel Morris" userId="b27f8b3fe71fb418" providerId="LiveId" clId="{46453130-235A-4F70-8A4A-7DCC702280ED}" dt="2020-10-18T03:02:27.149" v="869" actId="20577"/>
        <pc:sldMkLst>
          <pc:docMk/>
          <pc:sldMk cId="2362154412" sldId="453"/>
        </pc:sldMkLst>
        <pc:spChg chg="mod">
          <ac:chgData name="Gabriel Morris" userId="b27f8b3fe71fb418" providerId="LiveId" clId="{46453130-235A-4F70-8A4A-7DCC702280ED}" dt="2020-10-18T03:02:14.263" v="866" actId="20577"/>
          <ac:spMkLst>
            <pc:docMk/>
            <pc:sldMk cId="2362154412" sldId="453"/>
            <ac:spMk id="4" creationId="{3F101DD2-8284-49E6-A1F4-2420F4D03267}"/>
          </ac:spMkLst>
        </pc:spChg>
        <pc:spChg chg="mod">
          <ac:chgData name="Gabriel Morris" userId="b27f8b3fe71fb418" providerId="LiveId" clId="{46453130-235A-4F70-8A4A-7DCC702280ED}" dt="2020-10-18T03:02:27.149" v="869" actId="20577"/>
          <ac:spMkLst>
            <pc:docMk/>
            <pc:sldMk cId="2362154412" sldId="453"/>
            <ac:spMk id="6" creationId="{D8B25DCB-FE22-49FE-B9AE-9ACB92CBCB7F}"/>
          </ac:spMkLst>
        </pc:spChg>
      </pc:sldChg>
      <pc:sldChg chg="del">
        <pc:chgData name="Gabriel Morris" userId="b27f8b3fe71fb418" providerId="LiveId" clId="{46453130-235A-4F70-8A4A-7DCC702280ED}" dt="2020-10-18T03:03:21.650" v="873" actId="47"/>
        <pc:sldMkLst>
          <pc:docMk/>
          <pc:sldMk cId="804187117" sldId="454"/>
        </pc:sldMkLst>
      </pc:sldChg>
      <pc:sldChg chg="del">
        <pc:chgData name="Gabriel Morris" userId="b27f8b3fe71fb418" providerId="LiveId" clId="{46453130-235A-4F70-8A4A-7DCC702280ED}" dt="2020-10-18T03:03:23.045" v="874" actId="47"/>
        <pc:sldMkLst>
          <pc:docMk/>
          <pc:sldMk cId="2087502671" sldId="455"/>
        </pc:sldMkLst>
      </pc:sldChg>
      <pc:sldChg chg="del">
        <pc:chgData name="Gabriel Morris" userId="b27f8b3fe71fb418" providerId="LiveId" clId="{46453130-235A-4F70-8A4A-7DCC702280ED}" dt="2020-10-18T03:03:28.326" v="877" actId="47"/>
        <pc:sldMkLst>
          <pc:docMk/>
          <pc:sldMk cId="1239927160" sldId="456"/>
        </pc:sldMkLst>
      </pc:sldChg>
      <pc:sldChg chg="del">
        <pc:chgData name="Gabriel Morris" userId="b27f8b3fe71fb418" providerId="LiveId" clId="{46453130-235A-4F70-8A4A-7DCC702280ED}" dt="2020-10-18T03:03:32.773" v="878" actId="47"/>
        <pc:sldMkLst>
          <pc:docMk/>
          <pc:sldMk cId="847087793" sldId="457"/>
        </pc:sldMkLst>
      </pc:sldChg>
      <pc:sldChg chg="del">
        <pc:chgData name="Gabriel Morris" userId="b27f8b3fe71fb418" providerId="LiveId" clId="{46453130-235A-4F70-8A4A-7DCC702280ED}" dt="2020-10-18T03:03:34.749" v="879" actId="47"/>
        <pc:sldMkLst>
          <pc:docMk/>
          <pc:sldMk cId="2832081693" sldId="458"/>
        </pc:sldMkLst>
      </pc:sldChg>
      <pc:sldChg chg="del">
        <pc:chgData name="Gabriel Morris" userId="b27f8b3fe71fb418" providerId="LiveId" clId="{46453130-235A-4F70-8A4A-7DCC702280ED}" dt="2020-10-18T03:03:35.392" v="880" actId="47"/>
        <pc:sldMkLst>
          <pc:docMk/>
          <pc:sldMk cId="3281162051" sldId="459"/>
        </pc:sldMkLst>
      </pc:sldChg>
      <pc:sldChg chg="del">
        <pc:chgData name="Gabriel Morris" userId="b27f8b3fe71fb418" providerId="LiveId" clId="{46453130-235A-4F70-8A4A-7DCC702280ED}" dt="2020-10-18T03:03:36.056" v="881" actId="47"/>
        <pc:sldMkLst>
          <pc:docMk/>
          <pc:sldMk cId="1169934803" sldId="460"/>
        </pc:sldMkLst>
      </pc:sldChg>
      <pc:sldChg chg="del">
        <pc:chgData name="Gabriel Morris" userId="b27f8b3fe71fb418" providerId="LiveId" clId="{46453130-235A-4F70-8A4A-7DCC702280ED}" dt="2020-10-18T03:03:43.772" v="882" actId="47"/>
        <pc:sldMkLst>
          <pc:docMk/>
          <pc:sldMk cId="2946405453" sldId="461"/>
        </pc:sldMkLst>
      </pc:sldChg>
      <pc:sldChg chg="del">
        <pc:chgData name="Gabriel Morris" userId="b27f8b3fe71fb418" providerId="LiveId" clId="{46453130-235A-4F70-8A4A-7DCC702280ED}" dt="2020-10-18T03:03:49.473" v="885" actId="47"/>
        <pc:sldMkLst>
          <pc:docMk/>
          <pc:sldMk cId="2690085822" sldId="462"/>
        </pc:sldMkLst>
      </pc:sldChg>
      <pc:sldChg chg="del">
        <pc:chgData name="Gabriel Morris" userId="b27f8b3fe71fb418" providerId="LiveId" clId="{46453130-235A-4F70-8A4A-7DCC702280ED}" dt="2020-10-18T03:03:52.835" v="887" actId="47"/>
        <pc:sldMkLst>
          <pc:docMk/>
          <pc:sldMk cId="1503930935" sldId="463"/>
        </pc:sldMkLst>
      </pc:sldChg>
      <pc:sldChg chg="del">
        <pc:chgData name="Gabriel Morris" userId="b27f8b3fe71fb418" providerId="LiveId" clId="{46453130-235A-4F70-8A4A-7DCC702280ED}" dt="2020-10-18T03:03:54.867" v="888" actId="47"/>
        <pc:sldMkLst>
          <pc:docMk/>
          <pc:sldMk cId="1564692007" sldId="464"/>
        </pc:sldMkLst>
      </pc:sldChg>
      <pc:sldChg chg="del">
        <pc:chgData name="Gabriel Morris" userId="b27f8b3fe71fb418" providerId="LiveId" clId="{46453130-235A-4F70-8A4A-7DCC702280ED}" dt="2020-10-18T03:03:51.025" v="886" actId="47"/>
        <pc:sldMkLst>
          <pc:docMk/>
          <pc:sldMk cId="2718313425" sldId="465"/>
        </pc:sldMkLst>
      </pc:sldChg>
      <pc:sldChg chg="del">
        <pc:chgData name="Gabriel Morris" userId="b27f8b3fe71fb418" providerId="LiveId" clId="{46453130-235A-4F70-8A4A-7DCC702280ED}" dt="2020-10-18T03:03:55.523" v="889" actId="47"/>
        <pc:sldMkLst>
          <pc:docMk/>
          <pc:sldMk cId="391899489" sldId="466"/>
        </pc:sldMkLst>
      </pc:sldChg>
      <pc:sldChg chg="del">
        <pc:chgData name="Gabriel Morris" userId="b27f8b3fe71fb418" providerId="LiveId" clId="{46453130-235A-4F70-8A4A-7DCC702280ED}" dt="2020-10-18T03:03:56.568" v="890" actId="47"/>
        <pc:sldMkLst>
          <pc:docMk/>
          <pc:sldMk cId="3232109069" sldId="467"/>
        </pc:sldMkLst>
      </pc:sldChg>
      <pc:sldChg chg="del">
        <pc:chgData name="Gabriel Morris" userId="b27f8b3fe71fb418" providerId="LiveId" clId="{46453130-235A-4F70-8A4A-7DCC702280ED}" dt="2020-10-18T05:15:44.678" v="1294" actId="47"/>
        <pc:sldMkLst>
          <pc:docMk/>
          <pc:sldMk cId="1505289603" sldId="468"/>
        </pc:sldMkLst>
      </pc:sldChg>
      <pc:sldChg chg="del">
        <pc:chgData name="Gabriel Morris" userId="b27f8b3fe71fb418" providerId="LiveId" clId="{46453130-235A-4F70-8A4A-7DCC702280ED}" dt="2020-10-18T05:15:01.771" v="1291" actId="47"/>
        <pc:sldMkLst>
          <pc:docMk/>
          <pc:sldMk cId="1264773106" sldId="469"/>
        </pc:sldMkLst>
      </pc:sldChg>
      <pc:sldChg chg="del">
        <pc:chgData name="Gabriel Morris" userId="b27f8b3fe71fb418" providerId="LiveId" clId="{46453130-235A-4F70-8A4A-7DCC702280ED}" dt="2020-10-18T03:03:57.250" v="891" actId="47"/>
        <pc:sldMkLst>
          <pc:docMk/>
          <pc:sldMk cId="3256220638" sldId="470"/>
        </pc:sldMkLst>
      </pc:sldChg>
      <pc:sldChg chg="modSp add del mod ord">
        <pc:chgData name="Gabriel Morris" userId="b27f8b3fe71fb418" providerId="LiveId" clId="{46453130-235A-4F70-8A4A-7DCC702280ED}" dt="2020-10-13T04:01:38.325" v="74" actId="47"/>
        <pc:sldMkLst>
          <pc:docMk/>
          <pc:sldMk cId="445365891" sldId="471"/>
        </pc:sldMkLst>
        <pc:spChg chg="mod">
          <ac:chgData name="Gabriel Morris" userId="b27f8b3fe71fb418" providerId="LiveId" clId="{46453130-235A-4F70-8A4A-7DCC702280ED}" dt="2020-10-13T04:00:55.906" v="52" actId="207"/>
          <ac:spMkLst>
            <pc:docMk/>
            <pc:sldMk cId="445365891" sldId="471"/>
            <ac:spMk id="4" creationId="{5924BCBD-0576-4241-BB06-779BFB748575}"/>
          </ac:spMkLst>
        </pc:spChg>
      </pc:sldChg>
      <pc:sldChg chg="modSp add mod ord">
        <pc:chgData name="Gabriel Morris" userId="b27f8b3fe71fb418" providerId="LiveId" clId="{46453130-235A-4F70-8A4A-7DCC702280ED}" dt="2020-10-18T00:50:03.382" v="498"/>
        <pc:sldMkLst>
          <pc:docMk/>
          <pc:sldMk cId="4279288889" sldId="471"/>
        </pc:sldMkLst>
        <pc:spChg chg="mod">
          <ac:chgData name="Gabriel Morris" userId="b27f8b3fe71fb418" providerId="LiveId" clId="{46453130-235A-4F70-8A4A-7DCC702280ED}" dt="2020-10-18T00:49:54.575" v="496" actId="20577"/>
          <ac:spMkLst>
            <pc:docMk/>
            <pc:sldMk cId="4279288889" sldId="471"/>
            <ac:spMk id="4" creationId="{5924BCBD-0576-4241-BB06-779BFB748575}"/>
          </ac:spMkLst>
        </pc:spChg>
      </pc:sldChg>
      <pc:sldChg chg="modSp add mod ord">
        <pc:chgData name="Gabriel Morris" userId="b27f8b3fe71fb418" providerId="LiveId" clId="{46453130-235A-4F70-8A4A-7DCC702280ED}" dt="2020-10-18T05:13:05.150" v="1290" actId="6549"/>
        <pc:sldMkLst>
          <pc:docMk/>
          <pc:sldMk cId="1607131757" sldId="472"/>
        </pc:sldMkLst>
        <pc:spChg chg="mod">
          <ac:chgData name="Gabriel Morris" userId="b27f8b3fe71fb418" providerId="LiveId" clId="{46453130-235A-4F70-8A4A-7DCC702280ED}" dt="2020-10-18T00:51:39.254" v="503" actId="207"/>
          <ac:spMkLst>
            <pc:docMk/>
            <pc:sldMk cId="1607131757" sldId="472"/>
            <ac:spMk id="2" creationId="{52566597-23C1-43AD-BFA4-15B2B2FE783A}"/>
          </ac:spMkLst>
        </pc:spChg>
        <pc:spChg chg="mod">
          <ac:chgData name="Gabriel Morris" userId="b27f8b3fe71fb418" providerId="LiveId" clId="{46453130-235A-4F70-8A4A-7DCC702280ED}" dt="2020-10-18T05:13:05.150" v="1290" actId="6549"/>
          <ac:spMkLst>
            <pc:docMk/>
            <pc:sldMk cId="1607131757" sldId="472"/>
            <ac:spMk id="4" creationId="{5924BCBD-0576-4241-BB06-779BFB748575}"/>
          </ac:spMkLst>
        </pc:spChg>
      </pc:sldChg>
      <pc:sldChg chg="addSp modSp new mod setBg">
        <pc:chgData name="Gabriel Morris" userId="b27f8b3fe71fb418" providerId="LiveId" clId="{46453130-235A-4F70-8A4A-7DCC702280ED}" dt="2020-10-18T01:41:20.565" v="536" actId="207"/>
        <pc:sldMkLst>
          <pc:docMk/>
          <pc:sldMk cId="1309576792" sldId="473"/>
        </pc:sldMkLst>
        <pc:spChg chg="add mod">
          <ac:chgData name="Gabriel Morris" userId="b27f8b3fe71fb418" providerId="LiveId" clId="{46453130-235A-4F70-8A4A-7DCC702280ED}" dt="2020-10-18T01:41:20.565" v="536" actId="207"/>
          <ac:spMkLst>
            <pc:docMk/>
            <pc:sldMk cId="1309576792" sldId="473"/>
            <ac:spMk id="4" creationId="{6D28DEF0-FD2D-4C21-BA43-0D45624F0B45}"/>
          </ac:spMkLst>
        </pc:spChg>
        <pc:spChg chg="add mod">
          <ac:chgData name="Gabriel Morris" userId="b27f8b3fe71fb418" providerId="LiveId" clId="{46453130-235A-4F70-8A4A-7DCC702280ED}" dt="2020-10-18T01:06:40.566" v="534" actId="403"/>
          <ac:spMkLst>
            <pc:docMk/>
            <pc:sldMk cId="1309576792" sldId="473"/>
            <ac:spMk id="5" creationId="{8FF9B6E1-3594-4D8E-A7C7-DD3E74525A0D}"/>
          </ac:spMkLst>
        </pc:spChg>
        <pc:picChg chg="add mod">
          <ac:chgData name="Gabriel Morris" userId="b27f8b3fe71fb418" providerId="LiveId" clId="{46453130-235A-4F70-8A4A-7DCC702280ED}" dt="2020-10-18T01:06:01.815" v="516" actId="1076"/>
          <ac:picMkLst>
            <pc:docMk/>
            <pc:sldMk cId="1309576792" sldId="473"/>
            <ac:picMk id="3" creationId="{E1AA6444-919C-4787-B6B2-42EF7508C06A}"/>
          </ac:picMkLst>
        </pc:picChg>
      </pc:sldChg>
      <pc:sldChg chg="modSp add mod">
        <pc:chgData name="Gabriel Morris" userId="b27f8b3fe71fb418" providerId="LiveId" clId="{46453130-235A-4F70-8A4A-7DCC702280ED}" dt="2020-10-18T01:41:30.798" v="538" actId="207"/>
        <pc:sldMkLst>
          <pc:docMk/>
          <pc:sldMk cId="4151495072" sldId="474"/>
        </pc:sldMkLst>
        <pc:spChg chg="mod">
          <ac:chgData name="Gabriel Morris" userId="b27f8b3fe71fb418" providerId="LiveId" clId="{46453130-235A-4F70-8A4A-7DCC702280ED}" dt="2020-10-18T01:41:30.798" v="538" actId="207"/>
          <ac:spMkLst>
            <pc:docMk/>
            <pc:sldMk cId="4151495072" sldId="474"/>
            <ac:spMk id="4" creationId="{6D28DEF0-FD2D-4C21-BA43-0D45624F0B45}"/>
          </ac:spMkLst>
        </pc:spChg>
      </pc:sldChg>
      <pc:sldChg chg="modSp add mod ord">
        <pc:chgData name="Gabriel Morris" userId="b27f8b3fe71fb418" providerId="LiveId" clId="{46453130-235A-4F70-8A4A-7DCC702280ED}" dt="2020-10-18T01:45:15.592" v="544" actId="207"/>
        <pc:sldMkLst>
          <pc:docMk/>
          <pc:sldMk cId="1358383425" sldId="475"/>
        </pc:sldMkLst>
        <pc:spChg chg="mod">
          <ac:chgData name="Gabriel Morris" userId="b27f8b3fe71fb418" providerId="LiveId" clId="{46453130-235A-4F70-8A4A-7DCC702280ED}" dt="2020-10-18T01:45:15.592" v="544" actId="207"/>
          <ac:spMkLst>
            <pc:docMk/>
            <pc:sldMk cId="1358383425" sldId="475"/>
            <ac:spMk id="4" creationId="{6D28DEF0-FD2D-4C21-BA43-0D45624F0B45}"/>
          </ac:spMkLst>
        </pc:spChg>
      </pc:sldChg>
      <pc:sldChg chg="add del">
        <pc:chgData name="Gabriel Morris" userId="b27f8b3fe71fb418" providerId="LiveId" clId="{46453130-235A-4F70-8A4A-7DCC702280ED}" dt="2020-10-18T01:45:06.139" v="540" actId="2890"/>
        <pc:sldMkLst>
          <pc:docMk/>
          <pc:sldMk cId="3311221571" sldId="475"/>
        </pc:sldMkLst>
      </pc:sldChg>
      <pc:sldChg chg="modSp add mod ord">
        <pc:chgData name="Gabriel Morris" userId="b27f8b3fe71fb418" providerId="LiveId" clId="{46453130-235A-4F70-8A4A-7DCC702280ED}" dt="2020-10-18T01:55:43.538" v="548" actId="207"/>
        <pc:sldMkLst>
          <pc:docMk/>
          <pc:sldMk cId="2720542846" sldId="476"/>
        </pc:sldMkLst>
        <pc:spChg chg="mod">
          <ac:chgData name="Gabriel Morris" userId="b27f8b3fe71fb418" providerId="LiveId" clId="{46453130-235A-4F70-8A4A-7DCC702280ED}" dt="2020-10-18T01:55:43.538" v="548" actId="207"/>
          <ac:spMkLst>
            <pc:docMk/>
            <pc:sldMk cId="2720542846" sldId="476"/>
            <ac:spMk id="4" creationId="{6D28DEF0-FD2D-4C21-BA43-0D45624F0B45}"/>
          </ac:spMkLst>
        </pc:spChg>
      </pc:sldChg>
      <pc:sldChg chg="modSp add mod">
        <pc:chgData name="Gabriel Morris" userId="b27f8b3fe71fb418" providerId="LiveId" clId="{46453130-235A-4F70-8A4A-7DCC702280ED}" dt="2020-10-18T02:23:35.321" v="692" actId="1076"/>
        <pc:sldMkLst>
          <pc:docMk/>
          <pc:sldMk cId="3169570301" sldId="477"/>
        </pc:sldMkLst>
        <pc:spChg chg="mod">
          <ac:chgData name="Gabriel Morris" userId="b27f8b3fe71fb418" providerId="LiveId" clId="{46453130-235A-4F70-8A4A-7DCC702280ED}" dt="2020-10-18T02:23:10.149" v="688" actId="20577"/>
          <ac:spMkLst>
            <pc:docMk/>
            <pc:sldMk cId="3169570301" sldId="477"/>
            <ac:spMk id="4" creationId="{3F101DD2-8284-49E6-A1F4-2420F4D03267}"/>
          </ac:spMkLst>
        </pc:spChg>
        <pc:spChg chg="mod">
          <ac:chgData name="Gabriel Morris" userId="b27f8b3fe71fb418" providerId="LiveId" clId="{46453130-235A-4F70-8A4A-7DCC702280ED}" dt="2020-10-18T02:23:35.321" v="692" actId="1076"/>
          <ac:spMkLst>
            <pc:docMk/>
            <pc:sldMk cId="3169570301" sldId="477"/>
            <ac:spMk id="6" creationId="{D8B25DCB-FE22-49FE-B9AE-9ACB92CBCB7F}"/>
          </ac:spMkLst>
        </pc:spChg>
      </pc:sldChg>
      <pc:sldChg chg="modSp add mod">
        <pc:chgData name="Gabriel Morris" userId="b27f8b3fe71fb418" providerId="LiveId" clId="{46453130-235A-4F70-8A4A-7DCC702280ED}" dt="2020-10-18T03:12:25.728" v="961" actId="6549"/>
        <pc:sldMkLst>
          <pc:docMk/>
          <pc:sldMk cId="1868288165" sldId="478"/>
        </pc:sldMkLst>
        <pc:spChg chg="mod">
          <ac:chgData name="Gabriel Morris" userId="b27f8b3fe71fb418" providerId="LiveId" clId="{46453130-235A-4F70-8A4A-7DCC702280ED}" dt="2020-10-18T02:24:14.933" v="701" actId="20577"/>
          <ac:spMkLst>
            <pc:docMk/>
            <pc:sldMk cId="1868288165" sldId="478"/>
            <ac:spMk id="4" creationId="{3F101DD2-8284-49E6-A1F4-2420F4D03267}"/>
          </ac:spMkLst>
        </pc:spChg>
        <pc:spChg chg="mod">
          <ac:chgData name="Gabriel Morris" userId="b27f8b3fe71fb418" providerId="LiveId" clId="{46453130-235A-4F70-8A4A-7DCC702280ED}" dt="2020-10-18T03:12:25.728" v="961" actId="6549"/>
          <ac:spMkLst>
            <pc:docMk/>
            <pc:sldMk cId="1868288165" sldId="478"/>
            <ac:spMk id="6" creationId="{D8B25DCB-FE22-49FE-B9AE-9ACB92CBCB7F}"/>
          </ac:spMkLst>
        </pc:spChg>
      </pc:sldChg>
      <pc:sldChg chg="addSp delSp modSp add mod">
        <pc:chgData name="Gabriel Morris" userId="b27f8b3fe71fb418" providerId="LiveId" clId="{46453130-235A-4F70-8A4A-7DCC702280ED}" dt="2020-10-18T02:50:01.822" v="835" actId="1076"/>
        <pc:sldMkLst>
          <pc:docMk/>
          <pc:sldMk cId="593259560" sldId="479"/>
        </pc:sldMkLst>
        <pc:spChg chg="mod">
          <ac:chgData name="Gabriel Morris" userId="b27f8b3fe71fb418" providerId="LiveId" clId="{46453130-235A-4F70-8A4A-7DCC702280ED}" dt="2020-10-18T02:49:34.035" v="832" actId="20577"/>
          <ac:spMkLst>
            <pc:docMk/>
            <pc:sldMk cId="593259560" sldId="479"/>
            <ac:spMk id="4" creationId="{3F101DD2-8284-49E6-A1F4-2420F4D03267}"/>
          </ac:spMkLst>
        </pc:spChg>
        <pc:spChg chg="mod">
          <ac:chgData name="Gabriel Morris" userId="b27f8b3fe71fb418" providerId="LiveId" clId="{46453130-235A-4F70-8A4A-7DCC702280ED}" dt="2020-10-18T02:50:01.822" v="835" actId="1076"/>
          <ac:spMkLst>
            <pc:docMk/>
            <pc:sldMk cId="593259560" sldId="479"/>
            <ac:spMk id="6" creationId="{D8B25DCB-FE22-49FE-B9AE-9ACB92CBCB7F}"/>
          </ac:spMkLst>
        </pc:spChg>
        <pc:picChg chg="del">
          <ac:chgData name="Gabriel Morris" userId="b27f8b3fe71fb418" providerId="LiveId" clId="{46453130-235A-4F70-8A4A-7DCC702280ED}" dt="2020-10-18T02:47:49.056" v="806" actId="478"/>
          <ac:picMkLst>
            <pc:docMk/>
            <pc:sldMk cId="593259560" sldId="479"/>
            <ac:picMk id="2" creationId="{6931711C-9D6C-4FB9-A41E-36042E4A4CB9}"/>
          </ac:picMkLst>
        </pc:picChg>
        <pc:picChg chg="add mod">
          <ac:chgData name="Gabriel Morris" userId="b27f8b3fe71fb418" providerId="LiveId" clId="{46453130-235A-4F70-8A4A-7DCC702280ED}" dt="2020-10-18T02:48:03.391" v="809" actId="1076"/>
          <ac:picMkLst>
            <pc:docMk/>
            <pc:sldMk cId="593259560" sldId="479"/>
            <ac:picMk id="5" creationId="{C8E90296-73C1-46C2-8F45-55D5C69A2431}"/>
          </ac:picMkLst>
        </pc:picChg>
      </pc:sldChg>
      <pc:sldChg chg="modSp add del mod ord">
        <pc:chgData name="Gabriel Morris" userId="b27f8b3fe71fb418" providerId="LiveId" clId="{46453130-235A-4F70-8A4A-7DCC702280ED}" dt="2020-10-18T02:35:02.696" v="783" actId="47"/>
        <pc:sldMkLst>
          <pc:docMk/>
          <pc:sldMk cId="2336043000" sldId="479"/>
        </pc:sldMkLst>
        <pc:spChg chg="mod">
          <ac:chgData name="Gabriel Morris" userId="b27f8b3fe71fb418" providerId="LiveId" clId="{46453130-235A-4F70-8A4A-7DCC702280ED}" dt="2020-10-18T02:34:51.210" v="782" actId="404"/>
          <ac:spMkLst>
            <pc:docMk/>
            <pc:sldMk cId="2336043000" sldId="479"/>
            <ac:spMk id="4" creationId="{6D28DEF0-FD2D-4C21-BA43-0D45624F0B45}"/>
          </ac:spMkLst>
        </pc:spChg>
        <pc:spChg chg="mod">
          <ac:chgData name="Gabriel Morris" userId="b27f8b3fe71fb418" providerId="LiveId" clId="{46453130-235A-4F70-8A4A-7DCC702280ED}" dt="2020-10-18T02:34:47.230" v="781" actId="403"/>
          <ac:spMkLst>
            <pc:docMk/>
            <pc:sldMk cId="2336043000" sldId="479"/>
            <ac:spMk id="5" creationId="{8FF9B6E1-3594-4D8E-A7C7-DD3E74525A0D}"/>
          </ac:spMkLst>
        </pc:spChg>
      </pc:sldChg>
      <pc:sldChg chg="add ord">
        <pc:chgData name="Gabriel Morris" userId="b27f8b3fe71fb418" providerId="LiveId" clId="{46453130-235A-4F70-8A4A-7DCC702280ED}" dt="2020-10-18T03:00:13.139" v="843"/>
        <pc:sldMkLst>
          <pc:docMk/>
          <pc:sldMk cId="1575237230" sldId="480"/>
        </pc:sldMkLst>
      </pc:sldChg>
      <pc:sldChg chg="modSp add mod ord">
        <pc:chgData name="Gabriel Morris" userId="b27f8b3fe71fb418" providerId="LiveId" clId="{46453130-235A-4F70-8A4A-7DCC702280ED}" dt="2020-10-18T03:09:43.961" v="916" actId="207"/>
        <pc:sldMkLst>
          <pc:docMk/>
          <pc:sldMk cId="515402868" sldId="481"/>
        </pc:sldMkLst>
        <pc:spChg chg="mod">
          <ac:chgData name="Gabriel Morris" userId="b27f8b3fe71fb418" providerId="LiveId" clId="{46453130-235A-4F70-8A4A-7DCC702280ED}" dt="2020-10-18T03:09:43.961" v="916" actId="207"/>
          <ac:spMkLst>
            <pc:docMk/>
            <pc:sldMk cId="515402868" sldId="481"/>
            <ac:spMk id="4" creationId="{6D28DEF0-FD2D-4C21-BA43-0D45624F0B45}"/>
          </ac:spMkLst>
        </pc:spChg>
        <pc:spChg chg="mod">
          <ac:chgData name="Gabriel Morris" userId="b27f8b3fe71fb418" providerId="LiveId" clId="{46453130-235A-4F70-8A4A-7DCC702280ED}" dt="2020-10-18T03:04:46.559" v="896" actId="20577"/>
          <ac:spMkLst>
            <pc:docMk/>
            <pc:sldMk cId="515402868" sldId="481"/>
            <ac:spMk id="5" creationId="{8FF9B6E1-3594-4D8E-A7C7-DD3E74525A0D}"/>
          </ac:spMkLst>
        </pc:spChg>
      </pc:sldChg>
      <pc:sldChg chg="modSp add mod">
        <pc:chgData name="Gabriel Morris" userId="b27f8b3fe71fb418" providerId="LiveId" clId="{46453130-235A-4F70-8A4A-7DCC702280ED}" dt="2020-10-18T03:09:29.925" v="915" actId="207"/>
        <pc:sldMkLst>
          <pc:docMk/>
          <pc:sldMk cId="1712715387" sldId="482"/>
        </pc:sldMkLst>
        <pc:spChg chg="mod">
          <ac:chgData name="Gabriel Morris" userId="b27f8b3fe71fb418" providerId="LiveId" clId="{46453130-235A-4F70-8A4A-7DCC702280ED}" dt="2020-10-18T03:09:29.925" v="915" actId="207"/>
          <ac:spMkLst>
            <pc:docMk/>
            <pc:sldMk cId="1712715387" sldId="482"/>
            <ac:spMk id="4" creationId="{6D28DEF0-FD2D-4C21-BA43-0D45624F0B45}"/>
          </ac:spMkLst>
        </pc:spChg>
      </pc:sldChg>
      <pc:sldChg chg="modSp add mod">
        <pc:chgData name="Gabriel Morris" userId="b27f8b3fe71fb418" providerId="LiveId" clId="{46453130-235A-4F70-8A4A-7DCC702280ED}" dt="2020-10-18T03:09:21.750" v="914" actId="207"/>
        <pc:sldMkLst>
          <pc:docMk/>
          <pc:sldMk cId="2950703605" sldId="483"/>
        </pc:sldMkLst>
        <pc:spChg chg="mod">
          <ac:chgData name="Gabriel Morris" userId="b27f8b3fe71fb418" providerId="LiveId" clId="{46453130-235A-4F70-8A4A-7DCC702280ED}" dt="2020-10-18T03:09:21.750" v="914" actId="207"/>
          <ac:spMkLst>
            <pc:docMk/>
            <pc:sldMk cId="2950703605" sldId="483"/>
            <ac:spMk id="4" creationId="{6D28DEF0-FD2D-4C21-BA43-0D45624F0B45}"/>
          </ac:spMkLst>
        </pc:spChg>
      </pc:sldChg>
      <pc:sldChg chg="modSp add mod">
        <pc:chgData name="Gabriel Morris" userId="b27f8b3fe71fb418" providerId="LiveId" clId="{46453130-235A-4F70-8A4A-7DCC702280ED}" dt="2020-10-18T03:25:28.930" v="1108" actId="207"/>
        <pc:sldMkLst>
          <pc:docMk/>
          <pc:sldMk cId="515701166" sldId="484"/>
        </pc:sldMkLst>
        <pc:spChg chg="mod">
          <ac:chgData name="Gabriel Morris" userId="b27f8b3fe71fb418" providerId="LiveId" clId="{46453130-235A-4F70-8A4A-7DCC702280ED}" dt="2020-10-18T03:25:28.930" v="1108" actId="207"/>
          <ac:spMkLst>
            <pc:docMk/>
            <pc:sldMk cId="515701166" sldId="484"/>
            <ac:spMk id="4" creationId="{6D28DEF0-FD2D-4C21-BA43-0D45624F0B45}"/>
          </ac:spMkLst>
        </pc:spChg>
      </pc:sldChg>
      <pc:sldChg chg="modSp add mod ord">
        <pc:chgData name="Gabriel Morris" userId="b27f8b3fe71fb418" providerId="LiveId" clId="{46453130-235A-4F70-8A4A-7DCC702280ED}" dt="2020-10-18T03:11:41.572" v="949" actId="404"/>
        <pc:sldMkLst>
          <pc:docMk/>
          <pc:sldMk cId="2682788088" sldId="485"/>
        </pc:sldMkLst>
        <pc:spChg chg="mod">
          <ac:chgData name="Gabriel Morris" userId="b27f8b3fe71fb418" providerId="LiveId" clId="{46453130-235A-4F70-8A4A-7DCC702280ED}" dt="2020-10-18T03:10:57.372" v="937" actId="20577"/>
          <ac:spMkLst>
            <pc:docMk/>
            <pc:sldMk cId="2682788088" sldId="485"/>
            <ac:spMk id="4" creationId="{3F101DD2-8284-49E6-A1F4-2420F4D03267}"/>
          </ac:spMkLst>
        </pc:spChg>
        <pc:spChg chg="mod">
          <ac:chgData name="Gabriel Morris" userId="b27f8b3fe71fb418" providerId="LiveId" clId="{46453130-235A-4F70-8A4A-7DCC702280ED}" dt="2020-10-18T03:11:41.572" v="949" actId="404"/>
          <ac:spMkLst>
            <pc:docMk/>
            <pc:sldMk cId="2682788088" sldId="485"/>
            <ac:spMk id="6" creationId="{D8B25DCB-FE22-49FE-B9AE-9ACB92CBCB7F}"/>
          </ac:spMkLst>
        </pc:spChg>
      </pc:sldChg>
      <pc:sldChg chg="modSp add mod ord">
        <pc:chgData name="Gabriel Morris" userId="b27f8b3fe71fb418" providerId="LiveId" clId="{46453130-235A-4F70-8A4A-7DCC702280ED}" dt="2020-10-18T03:26:43.588" v="1111" actId="207"/>
        <pc:sldMkLst>
          <pc:docMk/>
          <pc:sldMk cId="929157951" sldId="486"/>
        </pc:sldMkLst>
        <pc:spChg chg="mod">
          <ac:chgData name="Gabriel Morris" userId="b27f8b3fe71fb418" providerId="LiveId" clId="{46453130-235A-4F70-8A4A-7DCC702280ED}" dt="2020-10-18T03:12:01.688" v="956" actId="20577"/>
          <ac:spMkLst>
            <pc:docMk/>
            <pc:sldMk cId="929157951" sldId="486"/>
            <ac:spMk id="4" creationId="{3F101DD2-8284-49E6-A1F4-2420F4D03267}"/>
          </ac:spMkLst>
        </pc:spChg>
        <pc:spChg chg="mod">
          <ac:chgData name="Gabriel Morris" userId="b27f8b3fe71fb418" providerId="LiveId" clId="{46453130-235A-4F70-8A4A-7DCC702280ED}" dt="2020-10-18T03:26:43.588" v="1111" actId="207"/>
          <ac:spMkLst>
            <pc:docMk/>
            <pc:sldMk cId="929157951" sldId="486"/>
            <ac:spMk id="6" creationId="{D8B25DCB-FE22-49FE-B9AE-9ACB92CBCB7F}"/>
          </ac:spMkLst>
        </pc:spChg>
      </pc:sldChg>
      <pc:sldChg chg="modSp add mod ord">
        <pc:chgData name="Gabriel Morris" userId="b27f8b3fe71fb418" providerId="LiveId" clId="{46453130-235A-4F70-8A4A-7DCC702280ED}" dt="2020-10-18T03:27:27.316" v="1112" actId="207"/>
        <pc:sldMkLst>
          <pc:docMk/>
          <pc:sldMk cId="617841661" sldId="487"/>
        </pc:sldMkLst>
        <pc:spChg chg="mod">
          <ac:chgData name="Gabriel Morris" userId="b27f8b3fe71fb418" providerId="LiveId" clId="{46453130-235A-4F70-8A4A-7DCC702280ED}" dt="2020-10-18T03:14:19.709" v="975" actId="20577"/>
          <ac:spMkLst>
            <pc:docMk/>
            <pc:sldMk cId="617841661" sldId="487"/>
            <ac:spMk id="4" creationId="{3F101DD2-8284-49E6-A1F4-2420F4D03267}"/>
          </ac:spMkLst>
        </pc:spChg>
        <pc:spChg chg="mod">
          <ac:chgData name="Gabriel Morris" userId="b27f8b3fe71fb418" providerId="LiveId" clId="{46453130-235A-4F70-8A4A-7DCC702280ED}" dt="2020-10-18T03:27:27.316" v="1112" actId="207"/>
          <ac:spMkLst>
            <pc:docMk/>
            <pc:sldMk cId="617841661" sldId="487"/>
            <ac:spMk id="6" creationId="{D8B25DCB-FE22-49FE-B9AE-9ACB92CBCB7F}"/>
          </ac:spMkLst>
        </pc:spChg>
      </pc:sldChg>
      <pc:sldChg chg="addSp delSp modSp new mod setBg">
        <pc:chgData name="Gabriel Morris" userId="b27f8b3fe71fb418" providerId="LiveId" clId="{46453130-235A-4F70-8A4A-7DCC702280ED}" dt="2020-10-18T03:20:21.458" v="1043" actId="1076"/>
        <pc:sldMkLst>
          <pc:docMk/>
          <pc:sldMk cId="2321189422" sldId="488"/>
        </pc:sldMkLst>
        <pc:spChg chg="add mod">
          <ac:chgData name="Gabriel Morris" userId="b27f8b3fe71fb418" providerId="LiveId" clId="{46453130-235A-4F70-8A4A-7DCC702280ED}" dt="2020-10-18T03:20:21.458" v="1043" actId="1076"/>
          <ac:spMkLst>
            <pc:docMk/>
            <pc:sldMk cId="2321189422" sldId="488"/>
            <ac:spMk id="3" creationId="{57AE49A4-1DEF-40E0-8A4B-705B49DD828E}"/>
          </ac:spMkLst>
        </pc:spChg>
        <pc:spChg chg="add mod">
          <ac:chgData name="Gabriel Morris" userId="b27f8b3fe71fb418" providerId="LiveId" clId="{46453130-235A-4F70-8A4A-7DCC702280ED}" dt="2020-10-18T03:20:08.667" v="1041" actId="313"/>
          <ac:spMkLst>
            <pc:docMk/>
            <pc:sldMk cId="2321189422" sldId="488"/>
            <ac:spMk id="4" creationId="{0C39593D-A097-47AD-95BC-DC1B44DD3AF6}"/>
          </ac:spMkLst>
        </pc:spChg>
        <pc:spChg chg="add del">
          <ac:chgData name="Gabriel Morris" userId="b27f8b3fe71fb418" providerId="LiveId" clId="{46453130-235A-4F70-8A4A-7DCC702280ED}" dt="2020-10-18T03:18:21.616" v="986" actId="26606"/>
          <ac:spMkLst>
            <pc:docMk/>
            <pc:sldMk cId="2321189422" sldId="488"/>
            <ac:spMk id="7" creationId="{BB8CA088-A193-488D-A459-7D9D554173ED}"/>
          </ac:spMkLst>
        </pc:spChg>
        <pc:picChg chg="add mod">
          <ac:chgData name="Gabriel Morris" userId="b27f8b3fe71fb418" providerId="LiveId" clId="{46453130-235A-4F70-8A4A-7DCC702280ED}" dt="2020-10-18T03:20:14.675" v="1042" actId="1076"/>
          <ac:picMkLst>
            <pc:docMk/>
            <pc:sldMk cId="2321189422" sldId="488"/>
            <ac:picMk id="2" creationId="{E66E5970-98C2-40F1-96A4-C67D20B6D460}"/>
          </ac:picMkLst>
        </pc:picChg>
      </pc:sldChg>
      <pc:sldChg chg="modSp add mod ord">
        <pc:chgData name="Gabriel Morris" userId="b27f8b3fe71fb418" providerId="LiveId" clId="{46453130-235A-4F70-8A4A-7DCC702280ED}" dt="2020-10-18T03:24:40.768" v="1107" actId="20577"/>
        <pc:sldMkLst>
          <pc:docMk/>
          <pc:sldMk cId="3314303532" sldId="489"/>
        </pc:sldMkLst>
        <pc:spChg chg="mod">
          <ac:chgData name="Gabriel Morris" userId="b27f8b3fe71fb418" providerId="LiveId" clId="{46453130-235A-4F70-8A4A-7DCC702280ED}" dt="2020-10-18T03:24:40.768" v="1107" actId="20577"/>
          <ac:spMkLst>
            <pc:docMk/>
            <pc:sldMk cId="3314303532" sldId="489"/>
            <ac:spMk id="4" creationId="{3F101DD2-8284-49E6-A1F4-2420F4D03267}"/>
          </ac:spMkLst>
        </pc:spChg>
        <pc:spChg chg="mod">
          <ac:chgData name="Gabriel Morris" userId="b27f8b3fe71fb418" providerId="LiveId" clId="{46453130-235A-4F70-8A4A-7DCC702280ED}" dt="2020-10-18T03:24:24.056" v="1091" actId="1076"/>
          <ac:spMkLst>
            <pc:docMk/>
            <pc:sldMk cId="3314303532" sldId="489"/>
            <ac:spMk id="6" creationId="{D8B25DCB-FE22-49FE-B9AE-9ACB92CBCB7F}"/>
          </ac:spMkLst>
        </pc:spChg>
      </pc:sldChg>
      <pc:sldChg chg="addSp delSp modSp add del mod">
        <pc:chgData name="Gabriel Morris" userId="b27f8b3fe71fb418" providerId="LiveId" clId="{46453130-235A-4F70-8A4A-7DCC702280ED}" dt="2020-10-18T03:29:15.310" v="1113" actId="47"/>
        <pc:sldMkLst>
          <pc:docMk/>
          <pc:sldMk cId="208766364" sldId="490"/>
        </pc:sldMkLst>
        <pc:spChg chg="mod">
          <ac:chgData name="Gabriel Morris" userId="b27f8b3fe71fb418" providerId="LiveId" clId="{46453130-235A-4F70-8A4A-7DCC702280ED}" dt="2020-10-18T03:22:45.158" v="1082" actId="20577"/>
          <ac:spMkLst>
            <pc:docMk/>
            <pc:sldMk cId="208766364" sldId="490"/>
            <ac:spMk id="3" creationId="{57AE49A4-1DEF-40E0-8A4B-705B49DD828E}"/>
          </ac:spMkLst>
        </pc:spChg>
        <pc:spChg chg="mod">
          <ac:chgData name="Gabriel Morris" userId="b27f8b3fe71fb418" providerId="LiveId" clId="{46453130-235A-4F70-8A4A-7DCC702280ED}" dt="2020-10-18T03:23:14.978" v="1087" actId="1076"/>
          <ac:spMkLst>
            <pc:docMk/>
            <pc:sldMk cId="208766364" sldId="490"/>
            <ac:spMk id="4" creationId="{0C39593D-A097-47AD-95BC-DC1B44DD3AF6}"/>
          </ac:spMkLst>
        </pc:spChg>
        <pc:picChg chg="del">
          <ac:chgData name="Gabriel Morris" userId="b27f8b3fe71fb418" providerId="LiveId" clId="{46453130-235A-4F70-8A4A-7DCC702280ED}" dt="2020-10-18T03:22:18.661" v="1050" actId="478"/>
          <ac:picMkLst>
            <pc:docMk/>
            <pc:sldMk cId="208766364" sldId="490"/>
            <ac:picMk id="2" creationId="{E66E5970-98C2-40F1-96A4-C67D20B6D460}"/>
          </ac:picMkLst>
        </pc:picChg>
        <pc:picChg chg="add mod">
          <ac:chgData name="Gabriel Morris" userId="b27f8b3fe71fb418" providerId="LiveId" clId="{46453130-235A-4F70-8A4A-7DCC702280ED}" dt="2020-10-18T03:23:00.854" v="1083" actId="14100"/>
          <ac:picMkLst>
            <pc:docMk/>
            <pc:sldMk cId="208766364" sldId="490"/>
            <ac:picMk id="5" creationId="{C93ABE31-DCC3-4EC5-91F8-A490B8E5ACDE}"/>
          </ac:picMkLst>
        </pc:picChg>
      </pc:sldChg>
      <pc:sldChg chg="modSp add mod ord">
        <pc:chgData name="Gabriel Morris" userId="b27f8b3fe71fb418" providerId="LiveId" clId="{46453130-235A-4F70-8A4A-7DCC702280ED}" dt="2020-10-18T03:32:58.488" v="1129" actId="1076"/>
        <pc:sldMkLst>
          <pc:docMk/>
          <pc:sldMk cId="1399899123" sldId="490"/>
        </pc:sldMkLst>
        <pc:spChg chg="mod">
          <ac:chgData name="Gabriel Morris" userId="b27f8b3fe71fb418" providerId="LiveId" clId="{46453130-235A-4F70-8A4A-7DCC702280ED}" dt="2020-10-18T03:32:04.970" v="1123" actId="20577"/>
          <ac:spMkLst>
            <pc:docMk/>
            <pc:sldMk cId="1399899123" sldId="490"/>
            <ac:spMk id="4" creationId="{3F101DD2-8284-49E6-A1F4-2420F4D03267}"/>
          </ac:spMkLst>
        </pc:spChg>
        <pc:spChg chg="mod">
          <ac:chgData name="Gabriel Morris" userId="b27f8b3fe71fb418" providerId="LiveId" clId="{46453130-235A-4F70-8A4A-7DCC702280ED}" dt="2020-10-18T03:32:58.488" v="1129" actId="1076"/>
          <ac:spMkLst>
            <pc:docMk/>
            <pc:sldMk cId="1399899123" sldId="490"/>
            <ac:spMk id="6" creationId="{D8B25DCB-FE22-49FE-B9AE-9ACB92CBCB7F}"/>
          </ac:spMkLst>
        </pc:spChg>
      </pc:sldChg>
      <pc:sldChg chg="delSp modSp add mod">
        <pc:chgData name="Gabriel Morris" userId="b27f8b3fe71fb418" providerId="LiveId" clId="{46453130-235A-4F70-8A4A-7DCC702280ED}" dt="2020-10-18T03:33:21.075" v="1134" actId="6549"/>
        <pc:sldMkLst>
          <pc:docMk/>
          <pc:sldMk cId="1328527038" sldId="491"/>
        </pc:sldMkLst>
        <pc:spChg chg="mod">
          <ac:chgData name="Gabriel Morris" userId="b27f8b3fe71fb418" providerId="LiveId" clId="{46453130-235A-4F70-8A4A-7DCC702280ED}" dt="2020-10-18T03:33:16.074" v="1133"/>
          <ac:spMkLst>
            <pc:docMk/>
            <pc:sldMk cId="1328527038" sldId="491"/>
            <ac:spMk id="4" creationId="{3F101DD2-8284-49E6-A1F4-2420F4D03267}"/>
          </ac:spMkLst>
        </pc:spChg>
        <pc:spChg chg="mod">
          <ac:chgData name="Gabriel Morris" userId="b27f8b3fe71fb418" providerId="LiveId" clId="{46453130-235A-4F70-8A4A-7DCC702280ED}" dt="2020-10-18T03:33:21.075" v="1134" actId="6549"/>
          <ac:spMkLst>
            <pc:docMk/>
            <pc:sldMk cId="1328527038" sldId="491"/>
            <ac:spMk id="6" creationId="{D8B25DCB-FE22-49FE-B9AE-9ACB92CBCB7F}"/>
          </ac:spMkLst>
        </pc:spChg>
        <pc:picChg chg="del">
          <ac:chgData name="Gabriel Morris" userId="b27f8b3fe71fb418" providerId="LiveId" clId="{46453130-235A-4F70-8A4A-7DCC702280ED}" dt="2020-10-18T03:33:01.306" v="1130" actId="478"/>
          <ac:picMkLst>
            <pc:docMk/>
            <pc:sldMk cId="1328527038" sldId="491"/>
            <ac:picMk id="2" creationId="{6931711C-9D6C-4FB9-A41E-36042E4A4CB9}"/>
          </ac:picMkLst>
        </pc:picChg>
      </pc:sldChg>
      <pc:sldChg chg="addSp delSp modSp add mod ord">
        <pc:chgData name="Gabriel Morris" userId="b27f8b3fe71fb418" providerId="LiveId" clId="{46453130-235A-4F70-8A4A-7DCC702280ED}" dt="2020-10-18T03:40:58.273" v="1141" actId="22"/>
        <pc:sldMkLst>
          <pc:docMk/>
          <pc:sldMk cId="1186675338" sldId="492"/>
        </pc:sldMkLst>
        <pc:spChg chg="mod">
          <ac:chgData name="Gabriel Morris" userId="b27f8b3fe71fb418" providerId="LiveId" clId="{46453130-235A-4F70-8A4A-7DCC702280ED}" dt="2020-10-18T03:35:23.181" v="1139" actId="207"/>
          <ac:spMkLst>
            <pc:docMk/>
            <pc:sldMk cId="1186675338" sldId="492"/>
            <ac:spMk id="4" creationId="{6D28DEF0-FD2D-4C21-BA43-0D45624F0B45}"/>
          </ac:spMkLst>
        </pc:spChg>
        <pc:spChg chg="add del">
          <ac:chgData name="Gabriel Morris" userId="b27f8b3fe71fb418" providerId="LiveId" clId="{46453130-235A-4F70-8A4A-7DCC702280ED}" dt="2020-10-18T03:40:58.273" v="1141" actId="22"/>
          <ac:spMkLst>
            <pc:docMk/>
            <pc:sldMk cId="1186675338" sldId="492"/>
            <ac:spMk id="6" creationId="{53688E18-064F-4EEE-8C0E-73D10965D660}"/>
          </ac:spMkLst>
        </pc:spChg>
      </pc:sldChg>
      <pc:sldChg chg="modSp add mod">
        <pc:chgData name="Gabriel Morris" userId="b27f8b3fe71fb418" providerId="LiveId" clId="{46453130-235A-4F70-8A4A-7DCC702280ED}" dt="2020-10-18T03:57:16.251" v="1153" actId="207"/>
        <pc:sldMkLst>
          <pc:docMk/>
          <pc:sldMk cId="1303094805" sldId="493"/>
        </pc:sldMkLst>
        <pc:spChg chg="mod">
          <ac:chgData name="Gabriel Morris" userId="b27f8b3fe71fb418" providerId="LiveId" clId="{46453130-235A-4F70-8A4A-7DCC702280ED}" dt="2020-10-18T03:57:16.251" v="1153" actId="207"/>
          <ac:spMkLst>
            <pc:docMk/>
            <pc:sldMk cId="1303094805" sldId="493"/>
            <ac:spMk id="4" creationId="{6D28DEF0-FD2D-4C21-BA43-0D45624F0B45}"/>
          </ac:spMkLst>
        </pc:spChg>
        <pc:spChg chg="mod">
          <ac:chgData name="Gabriel Morris" userId="b27f8b3fe71fb418" providerId="LiveId" clId="{46453130-235A-4F70-8A4A-7DCC702280ED}" dt="2020-10-18T03:55:27.833" v="1146" actId="20577"/>
          <ac:spMkLst>
            <pc:docMk/>
            <pc:sldMk cId="1303094805" sldId="493"/>
            <ac:spMk id="5" creationId="{8FF9B6E1-3594-4D8E-A7C7-DD3E74525A0D}"/>
          </ac:spMkLst>
        </pc:spChg>
      </pc:sldChg>
      <pc:sldChg chg="modSp add mod">
        <pc:chgData name="Gabriel Morris" userId="b27f8b3fe71fb418" providerId="LiveId" clId="{46453130-235A-4F70-8A4A-7DCC702280ED}" dt="2020-10-18T04:04:21.906" v="1198" actId="207"/>
        <pc:sldMkLst>
          <pc:docMk/>
          <pc:sldMk cId="1522747322" sldId="494"/>
        </pc:sldMkLst>
        <pc:spChg chg="mod">
          <ac:chgData name="Gabriel Morris" userId="b27f8b3fe71fb418" providerId="LiveId" clId="{46453130-235A-4F70-8A4A-7DCC702280ED}" dt="2020-10-18T04:04:21.906" v="1198" actId="207"/>
          <ac:spMkLst>
            <pc:docMk/>
            <pc:sldMk cId="1522747322" sldId="494"/>
            <ac:spMk id="4" creationId="{6D28DEF0-FD2D-4C21-BA43-0D45624F0B45}"/>
          </ac:spMkLst>
        </pc:spChg>
      </pc:sldChg>
      <pc:sldChg chg="modSp add mod">
        <pc:chgData name="Gabriel Morris" userId="b27f8b3fe71fb418" providerId="LiveId" clId="{46453130-235A-4F70-8A4A-7DCC702280ED}" dt="2020-10-18T04:07:04.620" v="1199" actId="207"/>
        <pc:sldMkLst>
          <pc:docMk/>
          <pc:sldMk cId="2176011995" sldId="495"/>
        </pc:sldMkLst>
        <pc:spChg chg="mod">
          <ac:chgData name="Gabriel Morris" userId="b27f8b3fe71fb418" providerId="LiveId" clId="{46453130-235A-4F70-8A4A-7DCC702280ED}" dt="2020-10-18T04:07:04.620" v="1199" actId="207"/>
          <ac:spMkLst>
            <pc:docMk/>
            <pc:sldMk cId="2176011995" sldId="495"/>
            <ac:spMk id="4" creationId="{6D28DEF0-FD2D-4C21-BA43-0D45624F0B45}"/>
          </ac:spMkLst>
        </pc:spChg>
      </pc:sldChg>
      <pc:sldChg chg="addSp modSp add mod ord">
        <pc:chgData name="Gabriel Morris" userId="b27f8b3fe71fb418" providerId="LiveId" clId="{46453130-235A-4F70-8A4A-7DCC702280ED}" dt="2020-10-18T04:02:48.431" v="1197" actId="255"/>
        <pc:sldMkLst>
          <pc:docMk/>
          <pc:sldMk cId="4210073975" sldId="496"/>
        </pc:sldMkLst>
        <pc:spChg chg="mod">
          <ac:chgData name="Gabriel Morris" userId="b27f8b3fe71fb418" providerId="LiveId" clId="{46453130-235A-4F70-8A4A-7DCC702280ED}" dt="2020-10-18T04:01:07.392" v="1174" actId="20577"/>
          <ac:spMkLst>
            <pc:docMk/>
            <pc:sldMk cId="4210073975" sldId="496"/>
            <ac:spMk id="4" creationId="{3F101DD2-8284-49E6-A1F4-2420F4D03267}"/>
          </ac:spMkLst>
        </pc:spChg>
        <pc:spChg chg="mod">
          <ac:chgData name="Gabriel Morris" userId="b27f8b3fe71fb418" providerId="LiveId" clId="{46453130-235A-4F70-8A4A-7DCC702280ED}" dt="2020-10-18T04:02:48.431" v="1197" actId="255"/>
          <ac:spMkLst>
            <pc:docMk/>
            <pc:sldMk cId="4210073975" sldId="496"/>
            <ac:spMk id="6" creationId="{D8B25DCB-FE22-49FE-B9AE-9ACB92CBCB7F}"/>
          </ac:spMkLst>
        </pc:spChg>
        <pc:picChg chg="add mod">
          <ac:chgData name="Gabriel Morris" userId="b27f8b3fe71fb418" providerId="LiveId" clId="{46453130-235A-4F70-8A4A-7DCC702280ED}" dt="2020-10-18T04:02:29.616" v="1191" actId="1076"/>
          <ac:picMkLst>
            <pc:docMk/>
            <pc:sldMk cId="4210073975" sldId="496"/>
            <ac:picMk id="2" creationId="{EC6CFFC3-973F-47ED-A315-D560E888F1EC}"/>
          </ac:picMkLst>
        </pc:picChg>
      </pc:sldChg>
      <pc:sldChg chg="modSp add mod">
        <pc:chgData name="Gabriel Morris" userId="b27f8b3fe71fb418" providerId="LiveId" clId="{46453130-235A-4F70-8A4A-7DCC702280ED}" dt="2020-10-18T04:09:10.199" v="1204" actId="207"/>
        <pc:sldMkLst>
          <pc:docMk/>
          <pc:sldMk cId="3886301746" sldId="497"/>
        </pc:sldMkLst>
        <pc:spChg chg="mod">
          <ac:chgData name="Gabriel Morris" userId="b27f8b3fe71fb418" providerId="LiveId" clId="{46453130-235A-4F70-8A4A-7DCC702280ED}" dt="2020-10-18T04:09:10.199" v="1204" actId="207"/>
          <ac:spMkLst>
            <pc:docMk/>
            <pc:sldMk cId="3886301746" sldId="497"/>
            <ac:spMk id="4" creationId="{6D28DEF0-FD2D-4C21-BA43-0D45624F0B45}"/>
          </ac:spMkLst>
        </pc:spChg>
      </pc:sldChg>
      <pc:sldChg chg="modSp add mod">
        <pc:chgData name="Gabriel Morris" userId="b27f8b3fe71fb418" providerId="LiveId" clId="{46453130-235A-4F70-8A4A-7DCC702280ED}" dt="2020-10-18T04:15:40.952" v="1207" actId="207"/>
        <pc:sldMkLst>
          <pc:docMk/>
          <pc:sldMk cId="1081497356" sldId="498"/>
        </pc:sldMkLst>
        <pc:spChg chg="mod">
          <ac:chgData name="Gabriel Morris" userId="b27f8b3fe71fb418" providerId="LiveId" clId="{46453130-235A-4F70-8A4A-7DCC702280ED}" dt="2020-10-18T04:15:40.952" v="1207" actId="207"/>
          <ac:spMkLst>
            <pc:docMk/>
            <pc:sldMk cId="1081497356" sldId="498"/>
            <ac:spMk id="4" creationId="{6D28DEF0-FD2D-4C21-BA43-0D45624F0B45}"/>
          </ac:spMkLst>
        </pc:spChg>
      </pc:sldChg>
      <pc:sldChg chg="modSp add mod ord">
        <pc:chgData name="Gabriel Morris" userId="b27f8b3fe71fb418" providerId="LiveId" clId="{46453130-235A-4F70-8A4A-7DCC702280ED}" dt="2020-10-18T04:17:42.385" v="1226" actId="20577"/>
        <pc:sldMkLst>
          <pc:docMk/>
          <pc:sldMk cId="2295961832" sldId="499"/>
        </pc:sldMkLst>
        <pc:spChg chg="mod">
          <ac:chgData name="Gabriel Morris" userId="b27f8b3fe71fb418" providerId="LiveId" clId="{46453130-235A-4F70-8A4A-7DCC702280ED}" dt="2020-10-18T04:17:17.931" v="1217" actId="6549"/>
          <ac:spMkLst>
            <pc:docMk/>
            <pc:sldMk cId="2295961832" sldId="499"/>
            <ac:spMk id="4" creationId="{3F101DD2-8284-49E6-A1F4-2420F4D03267}"/>
          </ac:spMkLst>
        </pc:spChg>
        <pc:spChg chg="mod">
          <ac:chgData name="Gabriel Morris" userId="b27f8b3fe71fb418" providerId="LiveId" clId="{46453130-235A-4F70-8A4A-7DCC702280ED}" dt="2020-10-18T04:17:42.385" v="1226" actId="20577"/>
          <ac:spMkLst>
            <pc:docMk/>
            <pc:sldMk cId="2295961832" sldId="499"/>
            <ac:spMk id="6" creationId="{D8B25DCB-FE22-49FE-B9AE-9ACB92CBCB7F}"/>
          </ac:spMkLst>
        </pc:spChg>
      </pc:sldChg>
      <pc:sldChg chg="add ord">
        <pc:chgData name="Gabriel Morris" userId="b27f8b3fe71fb418" providerId="LiveId" clId="{46453130-235A-4F70-8A4A-7DCC702280ED}" dt="2020-10-18T04:29:48.029" v="1229"/>
        <pc:sldMkLst>
          <pc:docMk/>
          <pc:sldMk cId="1649658193" sldId="500"/>
        </pc:sldMkLst>
      </pc:sldChg>
      <pc:sldChg chg="modSp add mod">
        <pc:chgData name="Gabriel Morris" userId="b27f8b3fe71fb418" providerId="LiveId" clId="{46453130-235A-4F70-8A4A-7DCC702280ED}" dt="2020-10-18T04:43:10.892" v="1251" actId="207"/>
        <pc:sldMkLst>
          <pc:docMk/>
          <pc:sldMk cId="31862747" sldId="501"/>
        </pc:sldMkLst>
        <pc:spChg chg="mod">
          <ac:chgData name="Gabriel Morris" userId="b27f8b3fe71fb418" providerId="LiveId" clId="{46453130-235A-4F70-8A4A-7DCC702280ED}" dt="2020-10-18T04:43:10.892" v="1251" actId="207"/>
          <ac:spMkLst>
            <pc:docMk/>
            <pc:sldMk cId="31862747" sldId="501"/>
            <ac:spMk id="4" creationId="{6D28DEF0-FD2D-4C21-BA43-0D45624F0B45}"/>
          </ac:spMkLst>
        </pc:spChg>
        <pc:spChg chg="mod">
          <ac:chgData name="Gabriel Morris" userId="b27f8b3fe71fb418" providerId="LiveId" clId="{46453130-235A-4F70-8A4A-7DCC702280ED}" dt="2020-10-18T04:34:34.011" v="1232" actId="20577"/>
          <ac:spMkLst>
            <pc:docMk/>
            <pc:sldMk cId="31862747" sldId="501"/>
            <ac:spMk id="5" creationId="{8FF9B6E1-3594-4D8E-A7C7-DD3E74525A0D}"/>
          </ac:spMkLst>
        </pc:spChg>
      </pc:sldChg>
      <pc:sldChg chg="modSp add mod ord">
        <pc:chgData name="Gabriel Morris" userId="b27f8b3fe71fb418" providerId="LiveId" clId="{46453130-235A-4F70-8A4A-7DCC702280ED}" dt="2020-10-18T04:38:04.522" v="1249" actId="1076"/>
        <pc:sldMkLst>
          <pc:docMk/>
          <pc:sldMk cId="1986299865" sldId="502"/>
        </pc:sldMkLst>
        <pc:spChg chg="mod">
          <ac:chgData name="Gabriel Morris" userId="b27f8b3fe71fb418" providerId="LiveId" clId="{46453130-235A-4F70-8A4A-7DCC702280ED}" dt="2020-10-18T04:37:39.878" v="1243"/>
          <ac:spMkLst>
            <pc:docMk/>
            <pc:sldMk cId="1986299865" sldId="502"/>
            <ac:spMk id="4" creationId="{3F101DD2-8284-49E6-A1F4-2420F4D03267}"/>
          </ac:spMkLst>
        </pc:spChg>
        <pc:spChg chg="mod">
          <ac:chgData name="Gabriel Morris" userId="b27f8b3fe71fb418" providerId="LiveId" clId="{46453130-235A-4F70-8A4A-7DCC702280ED}" dt="2020-10-18T04:38:04.522" v="1249" actId="1076"/>
          <ac:spMkLst>
            <pc:docMk/>
            <pc:sldMk cId="1986299865" sldId="502"/>
            <ac:spMk id="6" creationId="{D8B25DCB-FE22-49FE-B9AE-9ACB92CBCB7F}"/>
          </ac:spMkLst>
        </pc:spChg>
        <pc:picChg chg="mod">
          <ac:chgData name="Gabriel Morris" userId="b27f8b3fe71fb418" providerId="LiveId" clId="{46453130-235A-4F70-8A4A-7DCC702280ED}" dt="2020-10-18T04:38:01.446" v="1248" actId="1076"/>
          <ac:picMkLst>
            <pc:docMk/>
            <pc:sldMk cId="1986299865" sldId="502"/>
            <ac:picMk id="1026" creationId="{E333EE31-500D-4C66-818B-DD96ECA2A593}"/>
          </ac:picMkLst>
        </pc:picChg>
      </pc:sldChg>
      <pc:sldChg chg="modSp add mod">
        <pc:chgData name="Gabriel Morris" userId="b27f8b3fe71fb418" providerId="LiveId" clId="{46453130-235A-4F70-8A4A-7DCC702280ED}" dt="2020-10-18T04:48:38.008" v="1268"/>
        <pc:sldMkLst>
          <pc:docMk/>
          <pc:sldMk cId="3188468509" sldId="503"/>
        </pc:sldMkLst>
        <pc:spChg chg="mod">
          <ac:chgData name="Gabriel Morris" userId="b27f8b3fe71fb418" providerId="LiveId" clId="{46453130-235A-4F70-8A4A-7DCC702280ED}" dt="2020-10-18T04:48:08.136" v="1267" actId="6549"/>
          <ac:spMkLst>
            <pc:docMk/>
            <pc:sldMk cId="3188468509" sldId="503"/>
            <ac:spMk id="4" creationId="{3F101DD2-8284-49E6-A1F4-2420F4D03267}"/>
          </ac:spMkLst>
        </pc:spChg>
        <pc:spChg chg="mod">
          <ac:chgData name="Gabriel Morris" userId="b27f8b3fe71fb418" providerId="LiveId" clId="{46453130-235A-4F70-8A4A-7DCC702280ED}" dt="2020-10-18T04:48:38.008" v="1268"/>
          <ac:spMkLst>
            <pc:docMk/>
            <pc:sldMk cId="3188468509" sldId="503"/>
            <ac:spMk id="6" creationId="{D8B25DCB-FE22-49FE-B9AE-9ACB92CBCB7F}"/>
          </ac:spMkLst>
        </pc:spChg>
      </pc:sldChg>
      <pc:sldChg chg="modSp add mod ord">
        <pc:chgData name="Gabriel Morris" userId="b27f8b3fe71fb418" providerId="LiveId" clId="{46453130-235A-4F70-8A4A-7DCC702280ED}" dt="2020-10-18T04:47:50.972" v="1257"/>
        <pc:sldMkLst>
          <pc:docMk/>
          <pc:sldMk cId="2811655011" sldId="504"/>
        </pc:sldMkLst>
        <pc:spChg chg="mod">
          <ac:chgData name="Gabriel Morris" userId="b27f8b3fe71fb418" providerId="LiveId" clId="{46453130-235A-4F70-8A4A-7DCC702280ED}" dt="2020-10-18T04:46:09.286" v="1255" actId="207"/>
          <ac:spMkLst>
            <pc:docMk/>
            <pc:sldMk cId="2811655011" sldId="504"/>
            <ac:spMk id="4" creationId="{6D28DEF0-FD2D-4C21-BA43-0D45624F0B45}"/>
          </ac:spMkLst>
        </pc:spChg>
      </pc:sldChg>
      <pc:sldChg chg="modSp add mod ord">
        <pc:chgData name="Gabriel Morris" userId="b27f8b3fe71fb418" providerId="LiveId" clId="{46453130-235A-4F70-8A4A-7DCC702280ED}" dt="2020-10-18T04:50:05.129" v="1272" actId="207"/>
        <pc:sldMkLst>
          <pc:docMk/>
          <pc:sldMk cId="3881093313" sldId="505"/>
        </pc:sldMkLst>
        <pc:spChg chg="mod">
          <ac:chgData name="Gabriel Morris" userId="b27f8b3fe71fb418" providerId="LiveId" clId="{46453130-235A-4F70-8A4A-7DCC702280ED}" dt="2020-10-18T04:50:05.129" v="1272" actId="207"/>
          <ac:spMkLst>
            <pc:docMk/>
            <pc:sldMk cId="3881093313" sldId="505"/>
            <ac:spMk id="4" creationId="{6D28DEF0-FD2D-4C21-BA43-0D45624F0B45}"/>
          </ac:spMkLst>
        </pc:spChg>
      </pc:sldChg>
      <pc:sldChg chg="modSp add mod ord">
        <pc:chgData name="Gabriel Morris" userId="b27f8b3fe71fb418" providerId="LiveId" clId="{46453130-235A-4F70-8A4A-7DCC702280ED}" dt="2020-10-18T05:07:52.648" v="1285" actId="20577"/>
        <pc:sldMkLst>
          <pc:docMk/>
          <pc:sldMk cId="1263950380" sldId="506"/>
        </pc:sldMkLst>
        <pc:spChg chg="mod">
          <ac:chgData name="Gabriel Morris" userId="b27f8b3fe71fb418" providerId="LiveId" clId="{46453130-235A-4F70-8A4A-7DCC702280ED}" dt="2020-10-18T05:07:52.648" v="1285" actId="20577"/>
          <ac:spMkLst>
            <pc:docMk/>
            <pc:sldMk cId="1263950380" sldId="506"/>
            <ac:spMk id="4" creationId="{3F101DD2-8284-49E6-A1F4-2420F4D03267}"/>
          </ac:spMkLst>
        </pc:spChg>
        <pc:spChg chg="mod">
          <ac:chgData name="Gabriel Morris" userId="b27f8b3fe71fb418" providerId="LiveId" clId="{46453130-235A-4F70-8A4A-7DCC702280ED}" dt="2020-10-18T05:07:08.601" v="1283" actId="1076"/>
          <ac:spMkLst>
            <pc:docMk/>
            <pc:sldMk cId="1263950380" sldId="506"/>
            <ac:spMk id="6" creationId="{D8B25DCB-FE22-49FE-B9AE-9ACB92CBCB7F}"/>
          </ac:spMkLst>
        </pc:spChg>
        <pc:picChg chg="mod">
          <ac:chgData name="Gabriel Morris" userId="b27f8b3fe71fb418" providerId="LiveId" clId="{46453130-235A-4F70-8A4A-7DCC702280ED}" dt="2020-10-18T05:07:05.565" v="1282" actId="1076"/>
          <ac:picMkLst>
            <pc:docMk/>
            <pc:sldMk cId="1263950380" sldId="506"/>
            <ac:picMk id="1026" creationId="{E333EE31-500D-4C66-818B-DD96ECA2A593}"/>
          </ac:picMkLst>
        </pc:picChg>
      </pc:sldChg>
      <pc:sldChg chg="modSp add mod ord">
        <pc:chgData name="Gabriel Morris" userId="b27f8b3fe71fb418" providerId="LiveId" clId="{46453130-235A-4F70-8A4A-7DCC702280ED}" dt="2020-10-18T05:12:53.178" v="1289" actId="6549"/>
        <pc:sldMkLst>
          <pc:docMk/>
          <pc:sldMk cId="1814366729" sldId="507"/>
        </pc:sldMkLst>
        <pc:spChg chg="mod">
          <ac:chgData name="Gabriel Morris" userId="b27f8b3fe71fb418" providerId="LiveId" clId="{46453130-235A-4F70-8A4A-7DCC702280ED}" dt="2020-10-18T05:12:53.178" v="1289" actId="6549"/>
          <ac:spMkLst>
            <pc:docMk/>
            <pc:sldMk cId="1814366729" sldId="507"/>
            <ac:spMk id="4" creationId="{5924BCBD-0576-4241-BB06-779BFB74857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00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50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42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1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7584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6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454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084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682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788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12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815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67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340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51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Sat, October 17,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45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B61BEF0D-F0BB-DE4B-95CE-6DB70DBA9567}" type="datetimeFigureOut">
              <a:rPr lang="en-US" smtClean="0"/>
              <a:pPr/>
              <a:t>Sat, October 17, 2020</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95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Sat, October 17, 2020</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748968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215E9FF2-59A5-4390-89F1-007B3E0AF4A4}"/>
              </a:ext>
            </a:extLst>
          </p:cNvPr>
          <p:cNvPicPr>
            <a:picLocks noChangeAspect="1"/>
          </p:cNvPicPr>
          <p:nvPr/>
        </p:nvPicPr>
        <p:blipFill>
          <a:blip r:embed="rId3">
            <a:alphaModFix amt="48000"/>
          </a:blip>
          <a:stretch>
            <a:fillRect/>
          </a:stretch>
        </p:blipFill>
        <p:spPr>
          <a:xfrm>
            <a:off x="-1928514" y="0"/>
            <a:ext cx="12749095" cy="6860499"/>
          </a:xfrm>
          <a:prstGeom prst="rect">
            <a:avLst/>
          </a:prstGeom>
        </p:spPr>
      </p:pic>
      <p:sp>
        <p:nvSpPr>
          <p:cNvPr id="2" name="Title 1">
            <a:extLst>
              <a:ext uri="{FF2B5EF4-FFF2-40B4-BE49-F238E27FC236}">
                <a16:creationId xmlns:a16="http://schemas.microsoft.com/office/drawing/2014/main" id="{C5F2BB9A-A620-4495-B5D8-699CC6D05C50}"/>
              </a:ext>
            </a:extLst>
          </p:cNvPr>
          <p:cNvSpPr>
            <a:spLocks noGrp="1"/>
          </p:cNvSpPr>
          <p:nvPr>
            <p:ph type="ctrTitle"/>
          </p:nvPr>
        </p:nvSpPr>
        <p:spPr>
          <a:xfrm>
            <a:off x="233889" y="1520354"/>
            <a:ext cx="8676222" cy="1554481"/>
          </a:xfrm>
        </p:spPr>
        <p:txBody>
          <a:bodyPr>
            <a:noAutofit/>
          </a:bodyPr>
          <a:lstStyle/>
          <a:p>
            <a:r>
              <a:rPr lang="en-US" sz="6400" dirty="0">
                <a:latin typeface="+mn-lt"/>
              </a:rPr>
              <a:t>The book of Titus</a:t>
            </a:r>
          </a:p>
        </p:txBody>
      </p:sp>
      <p:sp>
        <p:nvSpPr>
          <p:cNvPr id="3" name="Subtitle 2">
            <a:extLst>
              <a:ext uri="{FF2B5EF4-FFF2-40B4-BE49-F238E27FC236}">
                <a16:creationId xmlns:a16="http://schemas.microsoft.com/office/drawing/2014/main" id="{242BAFBF-2C06-4082-A934-A806DC63F400}"/>
              </a:ext>
            </a:extLst>
          </p:cNvPr>
          <p:cNvSpPr>
            <a:spLocks noGrp="1"/>
          </p:cNvSpPr>
          <p:nvPr>
            <p:ph type="subTitle" idx="1"/>
          </p:nvPr>
        </p:nvSpPr>
        <p:spPr>
          <a:xfrm>
            <a:off x="227012" y="3577776"/>
            <a:ext cx="8676222" cy="1905000"/>
          </a:xfrm>
        </p:spPr>
        <p:txBody>
          <a:bodyPr>
            <a:normAutofit/>
          </a:bodyPr>
          <a:lstStyle/>
          <a:p>
            <a:r>
              <a:rPr lang="en-US" sz="4800" dirty="0"/>
              <a:t>Worthy of the Gospel</a:t>
            </a:r>
          </a:p>
        </p:txBody>
      </p:sp>
      <p:cxnSp>
        <p:nvCxnSpPr>
          <p:cNvPr id="6" name="Straight Connector 5">
            <a:extLst>
              <a:ext uri="{FF2B5EF4-FFF2-40B4-BE49-F238E27FC236}">
                <a16:creationId xmlns:a16="http://schemas.microsoft.com/office/drawing/2014/main" id="{FCAF6035-35E9-4551-A2D3-F0AD542F4BFD}"/>
              </a:ext>
            </a:extLst>
          </p:cNvPr>
          <p:cNvCxnSpPr>
            <a:cxnSpLocks/>
          </p:cNvCxnSpPr>
          <p:nvPr/>
        </p:nvCxnSpPr>
        <p:spPr>
          <a:xfrm>
            <a:off x="949234" y="3294745"/>
            <a:ext cx="7350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82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Proverbs 23:13</a:t>
            </a:r>
          </a:p>
        </p:txBody>
      </p:sp>
      <p:sp>
        <p:nvSpPr>
          <p:cNvPr id="6" name="TextBox 5">
            <a:extLst>
              <a:ext uri="{FF2B5EF4-FFF2-40B4-BE49-F238E27FC236}">
                <a16:creationId xmlns:a16="http://schemas.microsoft.com/office/drawing/2014/main" id="{D8B25DCB-FE22-49FE-B9AE-9ACB92CBCB7F}"/>
              </a:ext>
            </a:extLst>
          </p:cNvPr>
          <p:cNvSpPr txBox="1"/>
          <p:nvPr/>
        </p:nvSpPr>
        <p:spPr>
          <a:xfrm>
            <a:off x="493205" y="2709827"/>
            <a:ext cx="8302925" cy="2862322"/>
          </a:xfrm>
          <a:prstGeom prst="rect">
            <a:avLst/>
          </a:prstGeom>
          <a:noFill/>
        </p:spPr>
        <p:txBody>
          <a:bodyPr wrap="square" rtlCol="0">
            <a:spAutoFit/>
          </a:bodyPr>
          <a:lstStyle/>
          <a:p>
            <a:r>
              <a:rPr lang="en-US" sz="3600" b="1" dirty="0"/>
              <a:t>“</a:t>
            </a:r>
            <a:r>
              <a:rPr lang="en-US" sz="3600" dirty="0"/>
              <a:t>13 Do not hold back discipline from the child, although you strike him with the rod, he will not die. 14 You shall strike him with the rod and rescue his soul from Sheol..”</a:t>
            </a:r>
          </a:p>
        </p:txBody>
      </p:sp>
      <p:pic>
        <p:nvPicPr>
          <p:cNvPr id="2" name="Picture 1">
            <a:extLst>
              <a:ext uri="{FF2B5EF4-FFF2-40B4-BE49-F238E27FC236}">
                <a16:creationId xmlns:a16="http://schemas.microsoft.com/office/drawing/2014/main" id="{6931711C-9D6C-4FB9-A41E-36042E4A4CB9}"/>
              </a:ext>
            </a:extLst>
          </p:cNvPr>
          <p:cNvPicPr>
            <a:picLocks noChangeAspect="1"/>
          </p:cNvPicPr>
          <p:nvPr/>
        </p:nvPicPr>
        <p:blipFill>
          <a:blip r:embed="rId3"/>
          <a:stretch>
            <a:fillRect/>
          </a:stretch>
        </p:blipFill>
        <p:spPr>
          <a:xfrm>
            <a:off x="3166718" y="1035446"/>
            <a:ext cx="2955898" cy="1545972"/>
          </a:xfrm>
          <a:prstGeom prst="rect">
            <a:avLst/>
          </a:prstGeom>
        </p:spPr>
      </p:pic>
    </p:spTree>
    <p:extLst>
      <p:ext uri="{BB962C8B-B14F-4D97-AF65-F5344CB8AC3E}">
        <p14:creationId xmlns:p14="http://schemas.microsoft.com/office/powerpoint/2010/main" val="151478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Proverbs 22:15</a:t>
            </a:r>
          </a:p>
        </p:txBody>
      </p:sp>
      <p:sp>
        <p:nvSpPr>
          <p:cNvPr id="6" name="TextBox 5">
            <a:extLst>
              <a:ext uri="{FF2B5EF4-FFF2-40B4-BE49-F238E27FC236}">
                <a16:creationId xmlns:a16="http://schemas.microsoft.com/office/drawing/2014/main" id="{D8B25DCB-FE22-49FE-B9AE-9ACB92CBCB7F}"/>
              </a:ext>
            </a:extLst>
          </p:cNvPr>
          <p:cNvSpPr txBox="1"/>
          <p:nvPr/>
        </p:nvSpPr>
        <p:spPr>
          <a:xfrm>
            <a:off x="493204" y="2970289"/>
            <a:ext cx="8302925" cy="1754326"/>
          </a:xfrm>
          <a:prstGeom prst="rect">
            <a:avLst/>
          </a:prstGeom>
          <a:noFill/>
        </p:spPr>
        <p:txBody>
          <a:bodyPr wrap="square" rtlCol="0">
            <a:spAutoFit/>
          </a:bodyPr>
          <a:lstStyle/>
          <a:p>
            <a:r>
              <a:rPr lang="en-US" sz="3600" b="1" dirty="0"/>
              <a:t>“</a:t>
            </a:r>
            <a:r>
              <a:rPr lang="en-US" sz="3600" dirty="0"/>
              <a:t>Foolishness is bound up in the heart of a child; The rod of discipline will remove it far from him.”</a:t>
            </a:r>
          </a:p>
        </p:txBody>
      </p:sp>
      <p:pic>
        <p:nvPicPr>
          <p:cNvPr id="2" name="Picture 1">
            <a:extLst>
              <a:ext uri="{FF2B5EF4-FFF2-40B4-BE49-F238E27FC236}">
                <a16:creationId xmlns:a16="http://schemas.microsoft.com/office/drawing/2014/main" id="{6931711C-9D6C-4FB9-A41E-36042E4A4CB9}"/>
              </a:ext>
            </a:extLst>
          </p:cNvPr>
          <p:cNvPicPr>
            <a:picLocks noChangeAspect="1"/>
          </p:cNvPicPr>
          <p:nvPr/>
        </p:nvPicPr>
        <p:blipFill>
          <a:blip r:embed="rId3"/>
          <a:stretch>
            <a:fillRect/>
          </a:stretch>
        </p:blipFill>
        <p:spPr>
          <a:xfrm>
            <a:off x="3166718" y="1035446"/>
            <a:ext cx="2955898" cy="1545972"/>
          </a:xfrm>
          <a:prstGeom prst="rect">
            <a:avLst/>
          </a:prstGeom>
        </p:spPr>
      </p:pic>
    </p:spTree>
    <p:extLst>
      <p:ext uri="{BB962C8B-B14F-4D97-AF65-F5344CB8AC3E}">
        <p14:creationId xmlns:p14="http://schemas.microsoft.com/office/powerpoint/2010/main" val="316957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Proverbs 29:15</a:t>
            </a:r>
          </a:p>
        </p:txBody>
      </p:sp>
      <p:sp>
        <p:nvSpPr>
          <p:cNvPr id="6" name="TextBox 5">
            <a:extLst>
              <a:ext uri="{FF2B5EF4-FFF2-40B4-BE49-F238E27FC236}">
                <a16:creationId xmlns:a16="http://schemas.microsoft.com/office/drawing/2014/main" id="{D8B25DCB-FE22-49FE-B9AE-9ACB92CBCB7F}"/>
              </a:ext>
            </a:extLst>
          </p:cNvPr>
          <p:cNvSpPr txBox="1"/>
          <p:nvPr/>
        </p:nvSpPr>
        <p:spPr>
          <a:xfrm>
            <a:off x="493204" y="2970289"/>
            <a:ext cx="8302925" cy="1754326"/>
          </a:xfrm>
          <a:prstGeom prst="rect">
            <a:avLst/>
          </a:prstGeom>
          <a:noFill/>
        </p:spPr>
        <p:txBody>
          <a:bodyPr wrap="square" rtlCol="0">
            <a:spAutoFit/>
          </a:bodyPr>
          <a:lstStyle/>
          <a:p>
            <a:r>
              <a:rPr lang="en-US" sz="3600" b="1" dirty="0"/>
              <a:t>“</a:t>
            </a:r>
            <a:r>
              <a:rPr lang="en-US" sz="3600" dirty="0"/>
              <a:t>The rod and reproof gives wisdom, But a child who gets his own way brings shame to his mother.”</a:t>
            </a:r>
          </a:p>
        </p:txBody>
      </p:sp>
      <p:pic>
        <p:nvPicPr>
          <p:cNvPr id="2" name="Picture 1">
            <a:extLst>
              <a:ext uri="{FF2B5EF4-FFF2-40B4-BE49-F238E27FC236}">
                <a16:creationId xmlns:a16="http://schemas.microsoft.com/office/drawing/2014/main" id="{6931711C-9D6C-4FB9-A41E-36042E4A4CB9}"/>
              </a:ext>
            </a:extLst>
          </p:cNvPr>
          <p:cNvPicPr>
            <a:picLocks noChangeAspect="1"/>
          </p:cNvPicPr>
          <p:nvPr/>
        </p:nvPicPr>
        <p:blipFill>
          <a:blip r:embed="rId3"/>
          <a:stretch>
            <a:fillRect/>
          </a:stretch>
        </p:blipFill>
        <p:spPr>
          <a:xfrm>
            <a:off x="3166718" y="1035446"/>
            <a:ext cx="2955898" cy="1545972"/>
          </a:xfrm>
          <a:prstGeom prst="rect">
            <a:avLst/>
          </a:prstGeom>
        </p:spPr>
      </p:pic>
    </p:spTree>
    <p:extLst>
      <p:ext uri="{BB962C8B-B14F-4D97-AF65-F5344CB8AC3E}">
        <p14:creationId xmlns:p14="http://schemas.microsoft.com/office/powerpoint/2010/main" val="186828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Timothy 3:4-5</a:t>
            </a:r>
          </a:p>
        </p:txBody>
      </p:sp>
      <p:sp>
        <p:nvSpPr>
          <p:cNvPr id="6" name="TextBox 5">
            <a:extLst>
              <a:ext uri="{FF2B5EF4-FFF2-40B4-BE49-F238E27FC236}">
                <a16:creationId xmlns:a16="http://schemas.microsoft.com/office/drawing/2014/main" id="{D8B25DCB-FE22-49FE-B9AE-9ACB92CBCB7F}"/>
              </a:ext>
            </a:extLst>
          </p:cNvPr>
          <p:cNvSpPr txBox="1"/>
          <p:nvPr/>
        </p:nvSpPr>
        <p:spPr>
          <a:xfrm>
            <a:off x="2723101" y="1443639"/>
            <a:ext cx="6275566" cy="4524315"/>
          </a:xfrm>
          <a:prstGeom prst="rect">
            <a:avLst/>
          </a:prstGeom>
          <a:noFill/>
        </p:spPr>
        <p:txBody>
          <a:bodyPr wrap="square" rtlCol="0">
            <a:spAutoFit/>
          </a:bodyPr>
          <a:lstStyle/>
          <a:p>
            <a:r>
              <a:rPr lang="en-US" sz="3200" b="1" dirty="0"/>
              <a:t>“</a:t>
            </a:r>
            <a:r>
              <a:rPr lang="en-US" sz="3200" dirty="0"/>
              <a:t>He must be one who manages his own household well, keeping his children under control with all dignity 5 (but if a man does not know how to manage his own household, how will he take care of the church of God?)…”</a:t>
            </a:r>
          </a:p>
        </p:txBody>
      </p:sp>
      <p:pic>
        <p:nvPicPr>
          <p:cNvPr id="5" name="Picture 4">
            <a:extLst>
              <a:ext uri="{FF2B5EF4-FFF2-40B4-BE49-F238E27FC236}">
                <a16:creationId xmlns:a16="http://schemas.microsoft.com/office/drawing/2014/main" id="{C8E90296-73C1-46C2-8F45-55D5C69A2431}"/>
              </a:ext>
            </a:extLst>
          </p:cNvPr>
          <p:cNvPicPr>
            <a:picLocks noChangeAspect="1"/>
          </p:cNvPicPr>
          <p:nvPr/>
        </p:nvPicPr>
        <p:blipFill>
          <a:blip r:embed="rId3"/>
          <a:stretch>
            <a:fillRect/>
          </a:stretch>
        </p:blipFill>
        <p:spPr>
          <a:xfrm>
            <a:off x="145333" y="1246495"/>
            <a:ext cx="2078853" cy="5079550"/>
          </a:xfrm>
          <a:prstGeom prst="rect">
            <a:avLst/>
          </a:prstGeom>
        </p:spPr>
      </p:pic>
    </p:spTree>
    <p:extLst>
      <p:ext uri="{BB962C8B-B14F-4D97-AF65-F5344CB8AC3E}">
        <p14:creationId xmlns:p14="http://schemas.microsoft.com/office/powerpoint/2010/main" val="59325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Titus 2:1-5</a:t>
            </a:r>
          </a:p>
        </p:txBody>
      </p:sp>
      <p:sp>
        <p:nvSpPr>
          <p:cNvPr id="6" name="TextBox 5">
            <a:extLst>
              <a:ext uri="{FF2B5EF4-FFF2-40B4-BE49-F238E27FC236}">
                <a16:creationId xmlns:a16="http://schemas.microsoft.com/office/drawing/2014/main" id="{D8B25DCB-FE22-49FE-B9AE-9ACB92CBCB7F}"/>
              </a:ext>
            </a:extLst>
          </p:cNvPr>
          <p:cNvSpPr txBox="1"/>
          <p:nvPr/>
        </p:nvSpPr>
        <p:spPr>
          <a:xfrm>
            <a:off x="563215" y="1225689"/>
            <a:ext cx="8255357" cy="5262979"/>
          </a:xfrm>
          <a:prstGeom prst="rect">
            <a:avLst/>
          </a:prstGeom>
          <a:noFill/>
        </p:spPr>
        <p:txBody>
          <a:bodyPr wrap="square" rtlCol="0">
            <a:spAutoFit/>
          </a:bodyPr>
          <a:lstStyle/>
          <a:p>
            <a:r>
              <a:rPr lang="en-US" sz="2800" dirty="0"/>
              <a:t>“1 But as for you, speak the things which are fitting for sound doctrine. 2 Older men are to be temperate, dignified, sensible, sound in faith, in love, in perseverance. 3 Older women likewise are to be reverent in their behavior, not malicious gossips nor enslaved to much wine, teaching what is good, 4 so that they may encourage the young women to love their husbands, to love their children, 5 to be sensible, pure, workers at home, kind, being subject to their own husbands, </a:t>
            </a:r>
            <a:r>
              <a:rPr lang="en-US" sz="2800" dirty="0">
                <a:solidFill>
                  <a:srgbClr val="FFFF00"/>
                </a:solidFill>
              </a:rPr>
              <a:t>so that the word of God will not be dishonored</a:t>
            </a:r>
            <a:r>
              <a:rPr lang="en-US" sz="2800" dirty="0"/>
              <a:t>.”</a:t>
            </a:r>
          </a:p>
        </p:txBody>
      </p:sp>
    </p:spTree>
    <p:extLst>
      <p:ext uri="{BB962C8B-B14F-4D97-AF65-F5344CB8AC3E}">
        <p14:creationId xmlns:p14="http://schemas.microsoft.com/office/powerpoint/2010/main" val="301434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Timothy 3:4-5</a:t>
            </a:r>
          </a:p>
        </p:txBody>
      </p:sp>
      <p:sp>
        <p:nvSpPr>
          <p:cNvPr id="6" name="TextBox 5">
            <a:extLst>
              <a:ext uri="{FF2B5EF4-FFF2-40B4-BE49-F238E27FC236}">
                <a16:creationId xmlns:a16="http://schemas.microsoft.com/office/drawing/2014/main" id="{D8B25DCB-FE22-49FE-B9AE-9ACB92CBCB7F}"/>
              </a:ext>
            </a:extLst>
          </p:cNvPr>
          <p:cNvSpPr txBox="1"/>
          <p:nvPr/>
        </p:nvSpPr>
        <p:spPr>
          <a:xfrm>
            <a:off x="2723101" y="1443639"/>
            <a:ext cx="6275566" cy="4524315"/>
          </a:xfrm>
          <a:prstGeom prst="rect">
            <a:avLst/>
          </a:prstGeom>
          <a:noFill/>
        </p:spPr>
        <p:txBody>
          <a:bodyPr wrap="square" rtlCol="0">
            <a:spAutoFit/>
          </a:bodyPr>
          <a:lstStyle/>
          <a:p>
            <a:r>
              <a:rPr lang="en-US" sz="3200" b="1" dirty="0"/>
              <a:t>“</a:t>
            </a:r>
            <a:r>
              <a:rPr lang="en-US" sz="3200" dirty="0"/>
              <a:t>He must be one who manages his own household well, keeping his children under control with all dignity 5 (but if a man does not know how to manage his own household, how will he take care of the church of God?)…”</a:t>
            </a:r>
          </a:p>
        </p:txBody>
      </p:sp>
      <p:pic>
        <p:nvPicPr>
          <p:cNvPr id="5" name="Picture 4">
            <a:extLst>
              <a:ext uri="{FF2B5EF4-FFF2-40B4-BE49-F238E27FC236}">
                <a16:creationId xmlns:a16="http://schemas.microsoft.com/office/drawing/2014/main" id="{C8E90296-73C1-46C2-8F45-55D5C69A2431}"/>
              </a:ext>
            </a:extLst>
          </p:cNvPr>
          <p:cNvPicPr>
            <a:picLocks noChangeAspect="1"/>
          </p:cNvPicPr>
          <p:nvPr/>
        </p:nvPicPr>
        <p:blipFill>
          <a:blip r:embed="rId3"/>
          <a:stretch>
            <a:fillRect/>
          </a:stretch>
        </p:blipFill>
        <p:spPr>
          <a:xfrm>
            <a:off x="145333" y="1246495"/>
            <a:ext cx="2078853" cy="5079550"/>
          </a:xfrm>
          <a:prstGeom prst="rect">
            <a:avLst/>
          </a:prstGeom>
        </p:spPr>
      </p:pic>
    </p:spTree>
    <p:extLst>
      <p:ext uri="{BB962C8B-B14F-4D97-AF65-F5344CB8AC3E}">
        <p14:creationId xmlns:p14="http://schemas.microsoft.com/office/powerpoint/2010/main" val="157523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Ephesians 2:19-22</a:t>
            </a:r>
          </a:p>
        </p:txBody>
      </p:sp>
      <p:sp>
        <p:nvSpPr>
          <p:cNvPr id="6" name="TextBox 5">
            <a:extLst>
              <a:ext uri="{FF2B5EF4-FFF2-40B4-BE49-F238E27FC236}">
                <a16:creationId xmlns:a16="http://schemas.microsoft.com/office/drawing/2014/main" id="{D8B25DCB-FE22-49FE-B9AE-9ACB92CBCB7F}"/>
              </a:ext>
            </a:extLst>
          </p:cNvPr>
          <p:cNvSpPr txBox="1"/>
          <p:nvPr/>
        </p:nvSpPr>
        <p:spPr>
          <a:xfrm>
            <a:off x="563215" y="1225689"/>
            <a:ext cx="8255357" cy="5509200"/>
          </a:xfrm>
          <a:prstGeom prst="rect">
            <a:avLst/>
          </a:prstGeom>
          <a:noFill/>
        </p:spPr>
        <p:txBody>
          <a:bodyPr wrap="square" rtlCol="0">
            <a:spAutoFit/>
          </a:bodyPr>
          <a:lstStyle/>
          <a:p>
            <a:r>
              <a:rPr lang="en-US" sz="3200" dirty="0"/>
              <a:t>“19 So then you are no longer strangers and aliens, but you are fellow citizens with the saints, and are of God’s household, 20 having been built on the foundation of the apostles and prophets, Christ Jesus Himself being the corner stone in whom the whole building, being fitted together, is growing into a holy temple in the Lord, 22 in whom you also are being built together into a dwelling of God in the Spirit.”</a:t>
            </a:r>
          </a:p>
        </p:txBody>
      </p:sp>
    </p:spTree>
    <p:extLst>
      <p:ext uri="{BB962C8B-B14F-4D97-AF65-F5344CB8AC3E}">
        <p14:creationId xmlns:p14="http://schemas.microsoft.com/office/powerpoint/2010/main" val="236215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77687" y="626452"/>
            <a:ext cx="8909435" cy="1815882"/>
          </a:xfrm>
          <a:prstGeom prst="rect">
            <a:avLst/>
          </a:prstGeom>
          <a:noFill/>
        </p:spPr>
        <p:txBody>
          <a:bodyPr wrap="square" rtlCol="0">
            <a:spAutoFit/>
          </a:bodyPr>
          <a:lstStyle/>
          <a:p>
            <a:r>
              <a:rPr lang="en-US" sz="2800" dirty="0"/>
              <a:t>“</a:t>
            </a:r>
            <a:r>
              <a:rPr lang="en-US" sz="2800" dirty="0">
                <a:solidFill>
                  <a:srgbClr val="FFFF00"/>
                </a:solidFill>
              </a:rPr>
              <a:t>For the overseer must be above reproach as God’s steward, </a:t>
            </a:r>
            <a:r>
              <a:rPr lang="en-US" sz="2800" dirty="0"/>
              <a:t>not self-willed, not quick-tempered, not addicted to wine, not pugnacious, not fond of sordid gain…”</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1:7</a:t>
            </a:r>
          </a:p>
        </p:txBody>
      </p:sp>
    </p:spTree>
    <p:extLst>
      <p:ext uri="{BB962C8B-B14F-4D97-AF65-F5344CB8AC3E}">
        <p14:creationId xmlns:p14="http://schemas.microsoft.com/office/powerpoint/2010/main" val="51540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77687" y="626452"/>
            <a:ext cx="8909435" cy="1815882"/>
          </a:xfrm>
          <a:prstGeom prst="rect">
            <a:avLst/>
          </a:prstGeom>
          <a:noFill/>
        </p:spPr>
        <p:txBody>
          <a:bodyPr wrap="square" rtlCol="0">
            <a:spAutoFit/>
          </a:bodyPr>
          <a:lstStyle/>
          <a:p>
            <a:r>
              <a:rPr lang="en-US" sz="2800" dirty="0"/>
              <a:t>“For the overseer must be above reproach as God’s steward, </a:t>
            </a:r>
            <a:r>
              <a:rPr lang="en-US" sz="2800" dirty="0">
                <a:solidFill>
                  <a:srgbClr val="C00000"/>
                </a:solidFill>
              </a:rPr>
              <a:t>not self-willed</a:t>
            </a:r>
            <a:r>
              <a:rPr lang="en-US" sz="2800" dirty="0"/>
              <a:t>, not quick-tempered, not addicted to wine, not pugnacious, not fond of sordid gain…”</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1:7</a:t>
            </a:r>
          </a:p>
        </p:txBody>
      </p:sp>
    </p:spTree>
    <p:extLst>
      <p:ext uri="{BB962C8B-B14F-4D97-AF65-F5344CB8AC3E}">
        <p14:creationId xmlns:p14="http://schemas.microsoft.com/office/powerpoint/2010/main" val="171271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77687" y="626452"/>
            <a:ext cx="8909435" cy="1815882"/>
          </a:xfrm>
          <a:prstGeom prst="rect">
            <a:avLst/>
          </a:prstGeom>
          <a:noFill/>
        </p:spPr>
        <p:txBody>
          <a:bodyPr wrap="square" rtlCol="0">
            <a:spAutoFit/>
          </a:bodyPr>
          <a:lstStyle/>
          <a:p>
            <a:r>
              <a:rPr lang="en-US" sz="2800" dirty="0"/>
              <a:t>“For the overseer must be above reproach as God’s steward, not self-willed, </a:t>
            </a:r>
            <a:r>
              <a:rPr lang="en-US" sz="2800" dirty="0">
                <a:solidFill>
                  <a:srgbClr val="C00000"/>
                </a:solidFill>
              </a:rPr>
              <a:t>not quick-tempered</a:t>
            </a:r>
            <a:r>
              <a:rPr lang="en-US" sz="2800" dirty="0"/>
              <a:t>, not addicted to wine, not pugnacious, not fond of sordid gain…”</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1:7</a:t>
            </a:r>
          </a:p>
        </p:txBody>
      </p:sp>
    </p:spTree>
    <p:extLst>
      <p:ext uri="{BB962C8B-B14F-4D97-AF65-F5344CB8AC3E}">
        <p14:creationId xmlns:p14="http://schemas.microsoft.com/office/powerpoint/2010/main" val="295070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rmAutofit/>
          </a:bodyPr>
          <a:lstStyle/>
          <a:p>
            <a:r>
              <a:rPr lang="en-US" sz="4800" u="sng" dirty="0"/>
              <a:t>Outline of Titus</a:t>
            </a:r>
          </a:p>
        </p:txBody>
      </p:sp>
      <p:sp>
        <p:nvSpPr>
          <p:cNvPr id="4" name="TextBox 3">
            <a:extLst>
              <a:ext uri="{FF2B5EF4-FFF2-40B4-BE49-F238E27FC236}">
                <a16:creationId xmlns:a16="http://schemas.microsoft.com/office/drawing/2014/main" id="{5924BCBD-0576-4241-BB06-779BFB748575}"/>
              </a:ext>
            </a:extLst>
          </p:cNvPr>
          <p:cNvSpPr txBox="1"/>
          <p:nvPr/>
        </p:nvSpPr>
        <p:spPr>
          <a:xfrm>
            <a:off x="1377037" y="1312480"/>
            <a:ext cx="6389923" cy="4421723"/>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Salutation (1-5a)</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Assignor (1:1-3)</a:t>
            </a:r>
          </a:p>
          <a:p>
            <a:pPr marL="742950" marR="0" lvl="1" indent="-285750">
              <a:lnSpc>
                <a:spcPct val="107000"/>
              </a:lnSpc>
              <a:spcBef>
                <a:spcPts val="0"/>
              </a:spcBef>
              <a:spcAft>
                <a:spcPts val="0"/>
              </a:spcAft>
              <a:buFont typeface="+mj-lt"/>
              <a:buAutoNum type="alphaLcPeriod"/>
            </a:pPr>
            <a:r>
              <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Assignee (1:4)</a:t>
            </a:r>
          </a:p>
          <a:p>
            <a:pPr marL="742950" marR="0" lvl="1" indent="-285750">
              <a:lnSpc>
                <a:spcPct val="107000"/>
              </a:lnSpc>
              <a:spcBef>
                <a:spcPts val="0"/>
              </a:spcBef>
              <a:spcAft>
                <a:spcPts val="0"/>
              </a:spcAft>
              <a:buFont typeface="+mj-lt"/>
              <a:buAutoNum type="alphaLcPeriod"/>
            </a:pPr>
            <a:r>
              <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Assignment (1:5)</a:t>
            </a:r>
          </a:p>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Assignment Explained (1:5-3:11)</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Appoint Elders (1:5b-16)</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Addressing Doctrinal Issues (2:1-3:11)</a:t>
            </a:r>
          </a:p>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Conclusion (3:12-15)</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Requests (3:12-14)</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Greetings (3:15a-b)</a:t>
            </a:r>
          </a:p>
          <a:p>
            <a:pPr marL="742950" marR="0" lvl="1" indent="-285750">
              <a:lnSpc>
                <a:spcPct val="107000"/>
              </a:lnSpc>
              <a:spcBef>
                <a:spcPts val="0"/>
              </a:spcBef>
              <a:spcAft>
                <a:spcPts val="80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Benediction (3:15c)</a:t>
            </a: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301777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James 1:20</a:t>
            </a:r>
          </a:p>
        </p:txBody>
      </p:sp>
      <p:sp>
        <p:nvSpPr>
          <p:cNvPr id="6" name="TextBox 5">
            <a:extLst>
              <a:ext uri="{FF2B5EF4-FFF2-40B4-BE49-F238E27FC236}">
                <a16:creationId xmlns:a16="http://schemas.microsoft.com/office/drawing/2014/main" id="{D8B25DCB-FE22-49FE-B9AE-9ACB92CBCB7F}"/>
              </a:ext>
            </a:extLst>
          </p:cNvPr>
          <p:cNvSpPr txBox="1"/>
          <p:nvPr/>
        </p:nvSpPr>
        <p:spPr>
          <a:xfrm>
            <a:off x="595020" y="1877696"/>
            <a:ext cx="8255357" cy="1938992"/>
          </a:xfrm>
          <a:prstGeom prst="rect">
            <a:avLst/>
          </a:prstGeom>
          <a:noFill/>
        </p:spPr>
        <p:txBody>
          <a:bodyPr wrap="square" rtlCol="0">
            <a:spAutoFit/>
          </a:bodyPr>
          <a:lstStyle/>
          <a:p>
            <a:r>
              <a:rPr lang="en-US" sz="4000" dirty="0"/>
              <a:t>“…the anger of man does not achieve the righteousness of God.”</a:t>
            </a:r>
          </a:p>
        </p:txBody>
      </p:sp>
    </p:spTree>
    <p:extLst>
      <p:ext uri="{BB962C8B-B14F-4D97-AF65-F5344CB8AC3E}">
        <p14:creationId xmlns:p14="http://schemas.microsoft.com/office/powerpoint/2010/main" val="2682788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Proverbs 29:22</a:t>
            </a:r>
          </a:p>
        </p:txBody>
      </p:sp>
      <p:sp>
        <p:nvSpPr>
          <p:cNvPr id="6" name="TextBox 5">
            <a:extLst>
              <a:ext uri="{FF2B5EF4-FFF2-40B4-BE49-F238E27FC236}">
                <a16:creationId xmlns:a16="http://schemas.microsoft.com/office/drawing/2014/main" id="{D8B25DCB-FE22-49FE-B9AE-9ACB92CBCB7F}"/>
              </a:ext>
            </a:extLst>
          </p:cNvPr>
          <p:cNvSpPr txBox="1"/>
          <p:nvPr/>
        </p:nvSpPr>
        <p:spPr>
          <a:xfrm>
            <a:off x="493204" y="2970289"/>
            <a:ext cx="8302925" cy="1754326"/>
          </a:xfrm>
          <a:prstGeom prst="rect">
            <a:avLst/>
          </a:prstGeom>
          <a:noFill/>
        </p:spPr>
        <p:txBody>
          <a:bodyPr wrap="square" rtlCol="0">
            <a:spAutoFit/>
          </a:bodyPr>
          <a:lstStyle/>
          <a:p>
            <a:r>
              <a:rPr lang="en-US" sz="3600" b="1" dirty="0"/>
              <a:t>“</a:t>
            </a:r>
            <a:r>
              <a:rPr lang="en-US" sz="3600" dirty="0"/>
              <a:t>An angry man stirs up strife, and a hot-tempered man </a:t>
            </a:r>
            <a:r>
              <a:rPr lang="en-US" sz="3600" dirty="0">
                <a:solidFill>
                  <a:srgbClr val="FFFF00"/>
                </a:solidFill>
              </a:rPr>
              <a:t>abounds in transgression</a:t>
            </a:r>
            <a:r>
              <a:rPr lang="en-US" sz="3600" dirty="0"/>
              <a:t>.”</a:t>
            </a:r>
          </a:p>
        </p:txBody>
      </p:sp>
      <p:pic>
        <p:nvPicPr>
          <p:cNvPr id="2" name="Picture 1">
            <a:extLst>
              <a:ext uri="{FF2B5EF4-FFF2-40B4-BE49-F238E27FC236}">
                <a16:creationId xmlns:a16="http://schemas.microsoft.com/office/drawing/2014/main" id="{6931711C-9D6C-4FB9-A41E-36042E4A4CB9}"/>
              </a:ext>
            </a:extLst>
          </p:cNvPr>
          <p:cNvPicPr>
            <a:picLocks noChangeAspect="1"/>
          </p:cNvPicPr>
          <p:nvPr/>
        </p:nvPicPr>
        <p:blipFill>
          <a:blip r:embed="rId3"/>
          <a:stretch>
            <a:fillRect/>
          </a:stretch>
        </p:blipFill>
        <p:spPr>
          <a:xfrm>
            <a:off x="3166718" y="1035446"/>
            <a:ext cx="2955898" cy="1545972"/>
          </a:xfrm>
          <a:prstGeom prst="rect">
            <a:avLst/>
          </a:prstGeom>
        </p:spPr>
      </p:pic>
    </p:spTree>
    <p:extLst>
      <p:ext uri="{BB962C8B-B14F-4D97-AF65-F5344CB8AC3E}">
        <p14:creationId xmlns:p14="http://schemas.microsoft.com/office/powerpoint/2010/main" val="92915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Psalm 103:8</a:t>
            </a:r>
          </a:p>
        </p:txBody>
      </p:sp>
      <p:sp>
        <p:nvSpPr>
          <p:cNvPr id="6" name="TextBox 5">
            <a:extLst>
              <a:ext uri="{FF2B5EF4-FFF2-40B4-BE49-F238E27FC236}">
                <a16:creationId xmlns:a16="http://schemas.microsoft.com/office/drawing/2014/main" id="{D8B25DCB-FE22-49FE-B9AE-9ACB92CBCB7F}"/>
              </a:ext>
            </a:extLst>
          </p:cNvPr>
          <p:cNvSpPr txBox="1"/>
          <p:nvPr/>
        </p:nvSpPr>
        <p:spPr>
          <a:xfrm>
            <a:off x="595020" y="1877696"/>
            <a:ext cx="8255357" cy="1938992"/>
          </a:xfrm>
          <a:prstGeom prst="rect">
            <a:avLst/>
          </a:prstGeom>
          <a:noFill/>
        </p:spPr>
        <p:txBody>
          <a:bodyPr wrap="square" rtlCol="0">
            <a:spAutoFit/>
          </a:bodyPr>
          <a:lstStyle/>
          <a:p>
            <a:r>
              <a:rPr lang="en-US" sz="4000" dirty="0"/>
              <a:t>The LORD is compassionate, and gracious, and slow to anger, </a:t>
            </a:r>
            <a:r>
              <a:rPr lang="en-US" sz="4000" dirty="0">
                <a:solidFill>
                  <a:srgbClr val="FFFF00"/>
                </a:solidFill>
              </a:rPr>
              <a:t>abounding in love</a:t>
            </a:r>
            <a:r>
              <a:rPr lang="en-US" sz="4000" dirty="0"/>
              <a:t>.”</a:t>
            </a:r>
          </a:p>
        </p:txBody>
      </p:sp>
    </p:spTree>
    <p:extLst>
      <p:ext uri="{BB962C8B-B14F-4D97-AF65-F5344CB8AC3E}">
        <p14:creationId xmlns:p14="http://schemas.microsoft.com/office/powerpoint/2010/main" val="617841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6E5970-98C2-40F1-96A4-C67D20B6D460}"/>
              </a:ext>
            </a:extLst>
          </p:cNvPr>
          <p:cNvPicPr>
            <a:picLocks noChangeAspect="1"/>
          </p:cNvPicPr>
          <p:nvPr/>
        </p:nvPicPr>
        <p:blipFill>
          <a:blip r:embed="rId2"/>
          <a:stretch>
            <a:fillRect/>
          </a:stretch>
        </p:blipFill>
        <p:spPr>
          <a:xfrm>
            <a:off x="0" y="1436103"/>
            <a:ext cx="2873860" cy="4075043"/>
          </a:xfrm>
          <a:prstGeom prst="rect">
            <a:avLst/>
          </a:prstGeom>
        </p:spPr>
      </p:pic>
      <p:sp>
        <p:nvSpPr>
          <p:cNvPr id="3" name="TextBox 2">
            <a:extLst>
              <a:ext uri="{FF2B5EF4-FFF2-40B4-BE49-F238E27FC236}">
                <a16:creationId xmlns:a16="http://schemas.microsoft.com/office/drawing/2014/main" id="{57AE49A4-1DEF-40E0-8A4B-705B49DD828E}"/>
              </a:ext>
            </a:extLst>
          </p:cNvPr>
          <p:cNvSpPr txBox="1"/>
          <p:nvPr/>
        </p:nvSpPr>
        <p:spPr>
          <a:xfrm>
            <a:off x="2574235" y="176916"/>
            <a:ext cx="8458200" cy="707886"/>
          </a:xfrm>
          <a:prstGeom prst="rect">
            <a:avLst/>
          </a:prstGeom>
          <a:noFill/>
        </p:spPr>
        <p:txBody>
          <a:bodyPr wrap="square" rtlCol="0">
            <a:spAutoFit/>
          </a:bodyPr>
          <a:lstStyle/>
          <a:p>
            <a:r>
              <a:rPr lang="en-US" sz="4000" dirty="0"/>
              <a:t>Hudson Taylor:</a:t>
            </a:r>
          </a:p>
        </p:txBody>
      </p:sp>
      <p:sp>
        <p:nvSpPr>
          <p:cNvPr id="4" name="TextBox 3">
            <a:extLst>
              <a:ext uri="{FF2B5EF4-FFF2-40B4-BE49-F238E27FC236}">
                <a16:creationId xmlns:a16="http://schemas.microsoft.com/office/drawing/2014/main" id="{0C39593D-A097-47AD-95BC-DC1B44DD3AF6}"/>
              </a:ext>
            </a:extLst>
          </p:cNvPr>
          <p:cNvSpPr txBox="1"/>
          <p:nvPr/>
        </p:nvSpPr>
        <p:spPr>
          <a:xfrm>
            <a:off x="2957885" y="1479273"/>
            <a:ext cx="6090699" cy="4031873"/>
          </a:xfrm>
          <a:prstGeom prst="rect">
            <a:avLst/>
          </a:prstGeom>
          <a:noFill/>
        </p:spPr>
        <p:txBody>
          <a:bodyPr wrap="square" rtlCol="0">
            <a:spAutoFit/>
          </a:bodyPr>
          <a:lstStyle/>
          <a:p>
            <a:r>
              <a:rPr lang="en-US" sz="3200" dirty="0"/>
              <a:t>“My greatest temptation is to lose my temper over the slackness and inefficiency so disappointing in those on whom I depended. It is no use to lose my temper – only kindness. But oh, it is such a trial.”</a:t>
            </a:r>
          </a:p>
        </p:txBody>
      </p:sp>
    </p:spTree>
    <p:extLst>
      <p:ext uri="{BB962C8B-B14F-4D97-AF65-F5344CB8AC3E}">
        <p14:creationId xmlns:p14="http://schemas.microsoft.com/office/powerpoint/2010/main" val="2321189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Colossians 3:8</a:t>
            </a:r>
          </a:p>
        </p:txBody>
      </p:sp>
      <p:sp>
        <p:nvSpPr>
          <p:cNvPr id="6" name="TextBox 5">
            <a:extLst>
              <a:ext uri="{FF2B5EF4-FFF2-40B4-BE49-F238E27FC236}">
                <a16:creationId xmlns:a16="http://schemas.microsoft.com/office/drawing/2014/main" id="{D8B25DCB-FE22-49FE-B9AE-9ACB92CBCB7F}"/>
              </a:ext>
            </a:extLst>
          </p:cNvPr>
          <p:cNvSpPr txBox="1"/>
          <p:nvPr/>
        </p:nvSpPr>
        <p:spPr>
          <a:xfrm>
            <a:off x="2546310" y="2135403"/>
            <a:ext cx="6275566" cy="2062103"/>
          </a:xfrm>
          <a:prstGeom prst="rect">
            <a:avLst/>
          </a:prstGeom>
          <a:noFill/>
        </p:spPr>
        <p:txBody>
          <a:bodyPr wrap="square" rtlCol="0">
            <a:spAutoFit/>
          </a:bodyPr>
          <a:lstStyle/>
          <a:p>
            <a:r>
              <a:rPr lang="en-US" sz="3200" b="1" dirty="0"/>
              <a:t>“</a:t>
            </a:r>
            <a:r>
              <a:rPr lang="en-US" sz="3200" dirty="0"/>
              <a:t>But now you also, put them all aside: anger, wrath, malice, slander, and abusive speech from your mouth.”</a:t>
            </a:r>
          </a:p>
        </p:txBody>
      </p:sp>
      <p:pic>
        <p:nvPicPr>
          <p:cNvPr id="5" name="Picture 4">
            <a:extLst>
              <a:ext uri="{FF2B5EF4-FFF2-40B4-BE49-F238E27FC236}">
                <a16:creationId xmlns:a16="http://schemas.microsoft.com/office/drawing/2014/main" id="{C8E90296-73C1-46C2-8F45-55D5C69A2431}"/>
              </a:ext>
            </a:extLst>
          </p:cNvPr>
          <p:cNvPicPr>
            <a:picLocks noChangeAspect="1"/>
          </p:cNvPicPr>
          <p:nvPr/>
        </p:nvPicPr>
        <p:blipFill>
          <a:blip r:embed="rId3"/>
          <a:stretch>
            <a:fillRect/>
          </a:stretch>
        </p:blipFill>
        <p:spPr>
          <a:xfrm>
            <a:off x="145333" y="1246495"/>
            <a:ext cx="2078853" cy="5079550"/>
          </a:xfrm>
          <a:prstGeom prst="rect">
            <a:avLst/>
          </a:prstGeom>
        </p:spPr>
      </p:pic>
    </p:spTree>
    <p:extLst>
      <p:ext uri="{BB962C8B-B14F-4D97-AF65-F5344CB8AC3E}">
        <p14:creationId xmlns:p14="http://schemas.microsoft.com/office/powerpoint/2010/main" val="3314303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77687" y="626452"/>
            <a:ext cx="8909435" cy="1815882"/>
          </a:xfrm>
          <a:prstGeom prst="rect">
            <a:avLst/>
          </a:prstGeom>
          <a:noFill/>
        </p:spPr>
        <p:txBody>
          <a:bodyPr wrap="square" rtlCol="0">
            <a:spAutoFit/>
          </a:bodyPr>
          <a:lstStyle/>
          <a:p>
            <a:r>
              <a:rPr lang="en-US" sz="2800" dirty="0"/>
              <a:t>“For the overseer must be above reproach as God’s steward, not self-willed, not quick-tempered, </a:t>
            </a:r>
            <a:r>
              <a:rPr lang="en-US" sz="2800" dirty="0">
                <a:solidFill>
                  <a:srgbClr val="C00000"/>
                </a:solidFill>
              </a:rPr>
              <a:t>not addicted to wine</a:t>
            </a:r>
            <a:r>
              <a:rPr lang="en-US" sz="2800" dirty="0"/>
              <a:t>, not pugnacious, not fond of sordid gain…”</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1:7</a:t>
            </a:r>
          </a:p>
        </p:txBody>
      </p:sp>
    </p:spTree>
    <p:extLst>
      <p:ext uri="{BB962C8B-B14F-4D97-AF65-F5344CB8AC3E}">
        <p14:creationId xmlns:p14="http://schemas.microsoft.com/office/powerpoint/2010/main" val="51570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Proverbs 20:1</a:t>
            </a:r>
          </a:p>
        </p:txBody>
      </p:sp>
      <p:sp>
        <p:nvSpPr>
          <p:cNvPr id="6" name="TextBox 5">
            <a:extLst>
              <a:ext uri="{FF2B5EF4-FFF2-40B4-BE49-F238E27FC236}">
                <a16:creationId xmlns:a16="http://schemas.microsoft.com/office/drawing/2014/main" id="{D8B25DCB-FE22-49FE-B9AE-9ACB92CBCB7F}"/>
              </a:ext>
            </a:extLst>
          </p:cNvPr>
          <p:cNvSpPr txBox="1"/>
          <p:nvPr/>
        </p:nvSpPr>
        <p:spPr>
          <a:xfrm>
            <a:off x="493204" y="3161120"/>
            <a:ext cx="8302925" cy="1754326"/>
          </a:xfrm>
          <a:prstGeom prst="rect">
            <a:avLst/>
          </a:prstGeom>
          <a:noFill/>
        </p:spPr>
        <p:txBody>
          <a:bodyPr wrap="square" rtlCol="0">
            <a:spAutoFit/>
          </a:bodyPr>
          <a:lstStyle/>
          <a:p>
            <a:r>
              <a:rPr lang="en-US" sz="3600" b="1" dirty="0"/>
              <a:t>“</a:t>
            </a:r>
            <a:r>
              <a:rPr lang="en-US" sz="3600" dirty="0"/>
              <a:t>Wine is a mocker, strong drink a brawler, And whoever is intoxicated by it is not wise.”</a:t>
            </a:r>
          </a:p>
        </p:txBody>
      </p:sp>
      <p:pic>
        <p:nvPicPr>
          <p:cNvPr id="2" name="Picture 1">
            <a:extLst>
              <a:ext uri="{FF2B5EF4-FFF2-40B4-BE49-F238E27FC236}">
                <a16:creationId xmlns:a16="http://schemas.microsoft.com/office/drawing/2014/main" id="{6931711C-9D6C-4FB9-A41E-36042E4A4CB9}"/>
              </a:ext>
            </a:extLst>
          </p:cNvPr>
          <p:cNvPicPr>
            <a:picLocks noChangeAspect="1"/>
          </p:cNvPicPr>
          <p:nvPr/>
        </p:nvPicPr>
        <p:blipFill>
          <a:blip r:embed="rId3"/>
          <a:stretch>
            <a:fillRect/>
          </a:stretch>
        </p:blipFill>
        <p:spPr>
          <a:xfrm>
            <a:off x="3166718" y="1035446"/>
            <a:ext cx="2955898" cy="1545972"/>
          </a:xfrm>
          <a:prstGeom prst="rect">
            <a:avLst/>
          </a:prstGeom>
        </p:spPr>
      </p:pic>
    </p:spTree>
    <p:extLst>
      <p:ext uri="{BB962C8B-B14F-4D97-AF65-F5344CB8AC3E}">
        <p14:creationId xmlns:p14="http://schemas.microsoft.com/office/powerpoint/2010/main" val="1399899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Isaiah 5:11 </a:t>
            </a:r>
          </a:p>
        </p:txBody>
      </p:sp>
      <p:sp>
        <p:nvSpPr>
          <p:cNvPr id="6" name="TextBox 5">
            <a:extLst>
              <a:ext uri="{FF2B5EF4-FFF2-40B4-BE49-F238E27FC236}">
                <a16:creationId xmlns:a16="http://schemas.microsoft.com/office/drawing/2014/main" id="{D8B25DCB-FE22-49FE-B9AE-9ACB92CBCB7F}"/>
              </a:ext>
            </a:extLst>
          </p:cNvPr>
          <p:cNvSpPr txBox="1"/>
          <p:nvPr/>
        </p:nvSpPr>
        <p:spPr>
          <a:xfrm>
            <a:off x="485253" y="1356174"/>
            <a:ext cx="8302925" cy="2062103"/>
          </a:xfrm>
          <a:prstGeom prst="rect">
            <a:avLst/>
          </a:prstGeom>
          <a:noFill/>
        </p:spPr>
        <p:txBody>
          <a:bodyPr wrap="square" rtlCol="0">
            <a:spAutoFit/>
          </a:bodyPr>
          <a:lstStyle/>
          <a:p>
            <a:r>
              <a:rPr lang="en-US" sz="3200" b="1" dirty="0"/>
              <a:t>“</a:t>
            </a:r>
            <a:r>
              <a:rPr lang="en-US" sz="3200" dirty="0"/>
              <a:t>Woe to those who rise early in the morning that they may pursue strong drink, Who stay up late in the evening that wine may inflame them.”</a:t>
            </a:r>
          </a:p>
        </p:txBody>
      </p:sp>
    </p:spTree>
    <p:extLst>
      <p:ext uri="{BB962C8B-B14F-4D97-AF65-F5344CB8AC3E}">
        <p14:creationId xmlns:p14="http://schemas.microsoft.com/office/powerpoint/2010/main" val="1328527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77687" y="626452"/>
            <a:ext cx="8909435" cy="1815882"/>
          </a:xfrm>
          <a:prstGeom prst="rect">
            <a:avLst/>
          </a:prstGeom>
          <a:noFill/>
        </p:spPr>
        <p:txBody>
          <a:bodyPr wrap="square" rtlCol="0">
            <a:spAutoFit/>
          </a:bodyPr>
          <a:lstStyle/>
          <a:p>
            <a:r>
              <a:rPr lang="en-US" sz="2800" dirty="0"/>
              <a:t>“For the overseer must be above reproach as God’s steward, not self-willed, not quick-tempered, not addicted to wine, </a:t>
            </a:r>
            <a:r>
              <a:rPr lang="en-US" sz="2800" dirty="0">
                <a:solidFill>
                  <a:srgbClr val="C00000"/>
                </a:solidFill>
              </a:rPr>
              <a:t>not pugnacious</a:t>
            </a:r>
            <a:r>
              <a:rPr lang="en-US" sz="2800" dirty="0"/>
              <a:t>, not fond of sordid gain…”</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1:7</a:t>
            </a:r>
          </a:p>
        </p:txBody>
      </p:sp>
    </p:spTree>
    <p:extLst>
      <p:ext uri="{BB962C8B-B14F-4D97-AF65-F5344CB8AC3E}">
        <p14:creationId xmlns:p14="http://schemas.microsoft.com/office/powerpoint/2010/main" val="1186675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81663" y="920650"/>
            <a:ext cx="8909435" cy="954107"/>
          </a:xfrm>
          <a:prstGeom prst="rect">
            <a:avLst/>
          </a:prstGeom>
          <a:noFill/>
        </p:spPr>
        <p:txBody>
          <a:bodyPr wrap="square" rtlCol="0">
            <a:spAutoFit/>
          </a:bodyPr>
          <a:lstStyle/>
          <a:p>
            <a:r>
              <a:rPr lang="en-US" sz="2800" dirty="0"/>
              <a:t>“</a:t>
            </a:r>
            <a:r>
              <a:rPr lang="en-US" sz="2800" dirty="0">
                <a:solidFill>
                  <a:srgbClr val="FFFF00"/>
                </a:solidFill>
              </a:rPr>
              <a:t>but hospitable</a:t>
            </a:r>
            <a:r>
              <a:rPr lang="en-US" sz="2800" dirty="0"/>
              <a:t>, loving what is good, sensible, just, devout, self-controlled…”</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1:8</a:t>
            </a:r>
          </a:p>
        </p:txBody>
      </p:sp>
    </p:spTree>
    <p:extLst>
      <p:ext uri="{BB962C8B-B14F-4D97-AF65-F5344CB8AC3E}">
        <p14:creationId xmlns:p14="http://schemas.microsoft.com/office/powerpoint/2010/main" val="130309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rmAutofit/>
          </a:bodyPr>
          <a:lstStyle/>
          <a:p>
            <a:r>
              <a:rPr lang="en-US" sz="4800" u="sng" dirty="0"/>
              <a:t>Outline of Titus</a:t>
            </a:r>
          </a:p>
        </p:txBody>
      </p:sp>
      <p:sp>
        <p:nvSpPr>
          <p:cNvPr id="4" name="TextBox 3">
            <a:extLst>
              <a:ext uri="{FF2B5EF4-FFF2-40B4-BE49-F238E27FC236}">
                <a16:creationId xmlns:a16="http://schemas.microsoft.com/office/drawing/2014/main" id="{5924BCBD-0576-4241-BB06-779BFB748575}"/>
              </a:ext>
            </a:extLst>
          </p:cNvPr>
          <p:cNvSpPr txBox="1"/>
          <p:nvPr/>
        </p:nvSpPr>
        <p:spPr>
          <a:xfrm>
            <a:off x="1377037" y="1312480"/>
            <a:ext cx="6389923" cy="4421723"/>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Salutation (1-5a)</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Assignor (1:1-3)</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Assignee (1:4)</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Assignment (1:5)</a:t>
            </a:r>
          </a:p>
          <a:p>
            <a:pPr marL="342900" marR="0" lvl="0" indent="-342900">
              <a:lnSpc>
                <a:spcPct val="107000"/>
              </a:lnSpc>
              <a:spcBef>
                <a:spcPts val="0"/>
              </a:spcBef>
              <a:spcAft>
                <a:spcPts val="0"/>
              </a:spcAft>
              <a:buFont typeface="+mj-lt"/>
              <a:buAutoNum type="romanUcPeriod"/>
            </a:pPr>
            <a:r>
              <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Assignment Explained (1:5-3:11)</a:t>
            </a:r>
          </a:p>
          <a:p>
            <a:pPr marL="742950" marR="0" lvl="1" indent="-285750">
              <a:lnSpc>
                <a:spcPct val="107000"/>
              </a:lnSpc>
              <a:spcBef>
                <a:spcPts val="0"/>
              </a:spcBef>
              <a:spcAft>
                <a:spcPts val="0"/>
              </a:spcAft>
              <a:buFont typeface="+mj-lt"/>
              <a:buAutoNum type="alphaLcPeriod"/>
            </a:pPr>
            <a:r>
              <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Appoint Elders (1:5b-16)</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Addressing Doctrinal Issues (2:1-3:11)</a:t>
            </a:r>
          </a:p>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Conclusion (3:12-15)</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Requests (3:12-14)</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Greetings (3:15a-b)</a:t>
            </a:r>
          </a:p>
          <a:p>
            <a:pPr marL="742950" marR="0" lvl="1" indent="-285750">
              <a:lnSpc>
                <a:spcPct val="107000"/>
              </a:lnSpc>
              <a:spcBef>
                <a:spcPts val="0"/>
              </a:spcBef>
              <a:spcAft>
                <a:spcPts val="80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Benediction (3:15c)</a:t>
            </a: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427928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Biblical Eldership</a:t>
            </a:r>
          </a:p>
        </p:txBody>
      </p:sp>
      <p:sp>
        <p:nvSpPr>
          <p:cNvPr id="6" name="TextBox 5">
            <a:extLst>
              <a:ext uri="{FF2B5EF4-FFF2-40B4-BE49-F238E27FC236}">
                <a16:creationId xmlns:a16="http://schemas.microsoft.com/office/drawing/2014/main" id="{D8B25DCB-FE22-49FE-B9AE-9ACB92CBCB7F}"/>
              </a:ext>
            </a:extLst>
          </p:cNvPr>
          <p:cNvSpPr txBox="1"/>
          <p:nvPr/>
        </p:nvSpPr>
        <p:spPr>
          <a:xfrm>
            <a:off x="2304489" y="951938"/>
            <a:ext cx="6577118" cy="5847755"/>
          </a:xfrm>
          <a:prstGeom prst="rect">
            <a:avLst/>
          </a:prstGeom>
          <a:noFill/>
        </p:spPr>
        <p:txBody>
          <a:bodyPr wrap="square" rtlCol="0">
            <a:spAutoFit/>
          </a:bodyPr>
          <a:lstStyle/>
          <a:p>
            <a:r>
              <a:rPr lang="en-US" sz="2200" b="1" dirty="0"/>
              <a:t>“</a:t>
            </a:r>
            <a:r>
              <a:rPr lang="en-US" sz="2200" dirty="0"/>
              <a:t>For an elder to be inhospitable is a poor example of Christians love and care for others. The shepherd elder is to give himself lovingly and sacrificially for the care of the flock. This cannot be done at a distance – with a smile and a handshake on Sunday morning or through a superficial visit. Giving oneself to the care of Gods people means sharing one’s life and home with others. An open home is a sign of an open heart and a loving, sacrificial, serving spirit. A lack of hospitality is a sign of selfish, lifeless, loveless Christianity…[what] may seem like a small thing, hospitality has an enormous, lasting impact on people…In mysterious ways, God works through the guest-host relationship to encourage and instruct His people”</a:t>
            </a:r>
          </a:p>
        </p:txBody>
      </p:sp>
      <p:pic>
        <p:nvPicPr>
          <p:cNvPr id="2" name="Picture 1">
            <a:extLst>
              <a:ext uri="{FF2B5EF4-FFF2-40B4-BE49-F238E27FC236}">
                <a16:creationId xmlns:a16="http://schemas.microsoft.com/office/drawing/2014/main" id="{EC6CFFC3-973F-47ED-A315-D560E888F1EC}"/>
              </a:ext>
            </a:extLst>
          </p:cNvPr>
          <p:cNvPicPr>
            <a:picLocks noChangeAspect="1"/>
          </p:cNvPicPr>
          <p:nvPr/>
        </p:nvPicPr>
        <p:blipFill>
          <a:blip r:embed="rId3"/>
          <a:stretch>
            <a:fillRect/>
          </a:stretch>
        </p:blipFill>
        <p:spPr>
          <a:xfrm>
            <a:off x="117415" y="1913549"/>
            <a:ext cx="2069658" cy="3342263"/>
          </a:xfrm>
          <a:prstGeom prst="rect">
            <a:avLst/>
          </a:prstGeom>
        </p:spPr>
      </p:pic>
    </p:spTree>
    <p:extLst>
      <p:ext uri="{BB962C8B-B14F-4D97-AF65-F5344CB8AC3E}">
        <p14:creationId xmlns:p14="http://schemas.microsoft.com/office/powerpoint/2010/main" val="4210073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81663" y="920650"/>
            <a:ext cx="8909435" cy="954107"/>
          </a:xfrm>
          <a:prstGeom prst="rect">
            <a:avLst/>
          </a:prstGeom>
          <a:noFill/>
        </p:spPr>
        <p:txBody>
          <a:bodyPr wrap="square" rtlCol="0">
            <a:spAutoFit/>
          </a:bodyPr>
          <a:lstStyle/>
          <a:p>
            <a:r>
              <a:rPr lang="en-US" sz="2800" dirty="0"/>
              <a:t>“but hospitable, </a:t>
            </a:r>
            <a:r>
              <a:rPr lang="en-US" sz="2800" dirty="0">
                <a:solidFill>
                  <a:srgbClr val="FFFF00"/>
                </a:solidFill>
              </a:rPr>
              <a:t>loving what is good</a:t>
            </a:r>
            <a:r>
              <a:rPr lang="en-US" sz="2800" dirty="0"/>
              <a:t>, sensible, just, devout, self-controlled…”</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1:8</a:t>
            </a:r>
          </a:p>
        </p:txBody>
      </p:sp>
    </p:spTree>
    <p:extLst>
      <p:ext uri="{BB962C8B-B14F-4D97-AF65-F5344CB8AC3E}">
        <p14:creationId xmlns:p14="http://schemas.microsoft.com/office/powerpoint/2010/main" val="1522747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81663" y="920650"/>
            <a:ext cx="8909435" cy="954107"/>
          </a:xfrm>
          <a:prstGeom prst="rect">
            <a:avLst/>
          </a:prstGeom>
          <a:noFill/>
        </p:spPr>
        <p:txBody>
          <a:bodyPr wrap="square" rtlCol="0">
            <a:spAutoFit/>
          </a:bodyPr>
          <a:lstStyle/>
          <a:p>
            <a:r>
              <a:rPr lang="en-US" sz="2800" dirty="0"/>
              <a:t>“but hospitable, loving what is good, </a:t>
            </a:r>
            <a:r>
              <a:rPr lang="en-US" sz="2800" dirty="0">
                <a:solidFill>
                  <a:srgbClr val="FFFF00"/>
                </a:solidFill>
              </a:rPr>
              <a:t>sensible</a:t>
            </a:r>
            <a:r>
              <a:rPr lang="en-US" sz="2800" dirty="0"/>
              <a:t>, just, devout, self-controlled…”</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1:8</a:t>
            </a:r>
          </a:p>
        </p:txBody>
      </p:sp>
    </p:spTree>
    <p:extLst>
      <p:ext uri="{BB962C8B-B14F-4D97-AF65-F5344CB8AC3E}">
        <p14:creationId xmlns:p14="http://schemas.microsoft.com/office/powerpoint/2010/main" val="2176011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81663" y="920650"/>
            <a:ext cx="8909435" cy="954107"/>
          </a:xfrm>
          <a:prstGeom prst="rect">
            <a:avLst/>
          </a:prstGeom>
          <a:noFill/>
        </p:spPr>
        <p:txBody>
          <a:bodyPr wrap="square" rtlCol="0">
            <a:spAutoFit/>
          </a:bodyPr>
          <a:lstStyle/>
          <a:p>
            <a:r>
              <a:rPr lang="en-US" sz="2800" dirty="0"/>
              <a:t>“but hospitable, loving what is good, sensible, just, </a:t>
            </a:r>
            <a:r>
              <a:rPr lang="en-US" sz="2800" dirty="0">
                <a:solidFill>
                  <a:srgbClr val="FFFF00"/>
                </a:solidFill>
              </a:rPr>
              <a:t>devout</a:t>
            </a:r>
            <a:r>
              <a:rPr lang="en-US" sz="2800" dirty="0"/>
              <a:t>, self-controlled…”</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1:8</a:t>
            </a:r>
          </a:p>
        </p:txBody>
      </p:sp>
    </p:spTree>
    <p:extLst>
      <p:ext uri="{BB962C8B-B14F-4D97-AF65-F5344CB8AC3E}">
        <p14:creationId xmlns:p14="http://schemas.microsoft.com/office/powerpoint/2010/main" val="3886301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81663" y="920650"/>
            <a:ext cx="8909435" cy="954107"/>
          </a:xfrm>
          <a:prstGeom prst="rect">
            <a:avLst/>
          </a:prstGeom>
          <a:noFill/>
        </p:spPr>
        <p:txBody>
          <a:bodyPr wrap="square" rtlCol="0">
            <a:spAutoFit/>
          </a:bodyPr>
          <a:lstStyle/>
          <a:p>
            <a:r>
              <a:rPr lang="en-US" sz="2800" dirty="0"/>
              <a:t>“but hospitable, loving what is good, sensible, just, devout, </a:t>
            </a:r>
            <a:r>
              <a:rPr lang="en-US" sz="2800" dirty="0">
                <a:solidFill>
                  <a:srgbClr val="FFFF00"/>
                </a:solidFill>
              </a:rPr>
              <a:t>self-controlled</a:t>
            </a:r>
            <a:r>
              <a:rPr lang="en-US" sz="2800" dirty="0"/>
              <a:t>…”</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1:8</a:t>
            </a:r>
          </a:p>
        </p:txBody>
      </p:sp>
    </p:spTree>
    <p:extLst>
      <p:ext uri="{BB962C8B-B14F-4D97-AF65-F5344CB8AC3E}">
        <p14:creationId xmlns:p14="http://schemas.microsoft.com/office/powerpoint/2010/main" val="1081497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Proverbs 25:28</a:t>
            </a:r>
          </a:p>
        </p:txBody>
      </p:sp>
      <p:sp>
        <p:nvSpPr>
          <p:cNvPr id="6" name="TextBox 5">
            <a:extLst>
              <a:ext uri="{FF2B5EF4-FFF2-40B4-BE49-F238E27FC236}">
                <a16:creationId xmlns:a16="http://schemas.microsoft.com/office/drawing/2014/main" id="{D8B25DCB-FE22-49FE-B9AE-9ACB92CBCB7F}"/>
              </a:ext>
            </a:extLst>
          </p:cNvPr>
          <p:cNvSpPr txBox="1"/>
          <p:nvPr/>
        </p:nvSpPr>
        <p:spPr>
          <a:xfrm>
            <a:off x="493204" y="3161120"/>
            <a:ext cx="8302925" cy="1754326"/>
          </a:xfrm>
          <a:prstGeom prst="rect">
            <a:avLst/>
          </a:prstGeom>
          <a:noFill/>
        </p:spPr>
        <p:txBody>
          <a:bodyPr wrap="square" rtlCol="0">
            <a:spAutoFit/>
          </a:bodyPr>
          <a:lstStyle/>
          <a:p>
            <a:r>
              <a:rPr lang="en-US" sz="3600" b="1" dirty="0"/>
              <a:t>“</a:t>
            </a:r>
            <a:r>
              <a:rPr lang="en-US" sz="3600" dirty="0"/>
              <a:t>Like a city that is broken into and without walls, is a man who has no control over his spirit.”</a:t>
            </a:r>
          </a:p>
        </p:txBody>
      </p:sp>
      <p:pic>
        <p:nvPicPr>
          <p:cNvPr id="2" name="Picture 1">
            <a:extLst>
              <a:ext uri="{FF2B5EF4-FFF2-40B4-BE49-F238E27FC236}">
                <a16:creationId xmlns:a16="http://schemas.microsoft.com/office/drawing/2014/main" id="{6931711C-9D6C-4FB9-A41E-36042E4A4CB9}"/>
              </a:ext>
            </a:extLst>
          </p:cNvPr>
          <p:cNvPicPr>
            <a:picLocks noChangeAspect="1"/>
          </p:cNvPicPr>
          <p:nvPr/>
        </p:nvPicPr>
        <p:blipFill>
          <a:blip r:embed="rId3"/>
          <a:stretch>
            <a:fillRect/>
          </a:stretch>
        </p:blipFill>
        <p:spPr>
          <a:xfrm>
            <a:off x="3166718" y="1035446"/>
            <a:ext cx="2955898" cy="1545972"/>
          </a:xfrm>
          <a:prstGeom prst="rect">
            <a:avLst/>
          </a:prstGeom>
        </p:spPr>
      </p:pic>
    </p:spTree>
    <p:extLst>
      <p:ext uri="{BB962C8B-B14F-4D97-AF65-F5344CB8AC3E}">
        <p14:creationId xmlns:p14="http://schemas.microsoft.com/office/powerpoint/2010/main" val="2295961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81663" y="920650"/>
            <a:ext cx="8909435" cy="954107"/>
          </a:xfrm>
          <a:prstGeom prst="rect">
            <a:avLst/>
          </a:prstGeom>
          <a:noFill/>
        </p:spPr>
        <p:txBody>
          <a:bodyPr wrap="square" rtlCol="0">
            <a:spAutoFit/>
          </a:bodyPr>
          <a:lstStyle/>
          <a:p>
            <a:r>
              <a:rPr lang="en-US" sz="2800" dirty="0"/>
              <a:t>“but hospitable, loving what is good, sensible, just, devout, </a:t>
            </a:r>
            <a:r>
              <a:rPr lang="en-US" sz="2800" dirty="0">
                <a:solidFill>
                  <a:srgbClr val="FFFF00"/>
                </a:solidFill>
              </a:rPr>
              <a:t>self-controlled</a:t>
            </a:r>
            <a:r>
              <a:rPr lang="en-US" sz="2800" dirty="0"/>
              <a:t>…”</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1:8</a:t>
            </a:r>
          </a:p>
        </p:txBody>
      </p:sp>
    </p:spTree>
    <p:extLst>
      <p:ext uri="{BB962C8B-B14F-4D97-AF65-F5344CB8AC3E}">
        <p14:creationId xmlns:p14="http://schemas.microsoft.com/office/powerpoint/2010/main" val="1649658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81663" y="920650"/>
            <a:ext cx="8909435" cy="1815882"/>
          </a:xfrm>
          <a:prstGeom prst="rect">
            <a:avLst/>
          </a:prstGeom>
          <a:noFill/>
        </p:spPr>
        <p:txBody>
          <a:bodyPr wrap="square" rtlCol="0">
            <a:spAutoFit/>
          </a:bodyPr>
          <a:lstStyle/>
          <a:p>
            <a:r>
              <a:rPr lang="en-US" sz="2800" dirty="0"/>
              <a:t>“…</a:t>
            </a:r>
            <a:r>
              <a:rPr lang="en-US" sz="2800" dirty="0">
                <a:solidFill>
                  <a:srgbClr val="FFFF00"/>
                </a:solidFill>
              </a:rPr>
              <a:t>holding fast the faithful word which is in accordance with the teaching</a:t>
            </a:r>
            <a:r>
              <a:rPr lang="en-US" sz="2800" dirty="0"/>
              <a:t>, so that he will be able both to exhort in sound doctrine and to refute those who contradict.”</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1:9</a:t>
            </a:r>
          </a:p>
        </p:txBody>
      </p:sp>
    </p:spTree>
    <p:extLst>
      <p:ext uri="{BB962C8B-B14F-4D97-AF65-F5344CB8AC3E}">
        <p14:creationId xmlns:p14="http://schemas.microsoft.com/office/powerpoint/2010/main" val="31862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Timothy 1:18-19</a:t>
            </a:r>
          </a:p>
        </p:txBody>
      </p:sp>
      <p:sp>
        <p:nvSpPr>
          <p:cNvPr id="6" name="TextBox 5">
            <a:extLst>
              <a:ext uri="{FF2B5EF4-FFF2-40B4-BE49-F238E27FC236}">
                <a16:creationId xmlns:a16="http://schemas.microsoft.com/office/drawing/2014/main" id="{D8B25DCB-FE22-49FE-B9AE-9ACB92CBCB7F}"/>
              </a:ext>
            </a:extLst>
          </p:cNvPr>
          <p:cNvSpPr txBox="1"/>
          <p:nvPr/>
        </p:nvSpPr>
        <p:spPr>
          <a:xfrm>
            <a:off x="2474748" y="1443841"/>
            <a:ext cx="6275566" cy="3970318"/>
          </a:xfrm>
          <a:prstGeom prst="rect">
            <a:avLst/>
          </a:prstGeom>
          <a:noFill/>
        </p:spPr>
        <p:txBody>
          <a:bodyPr wrap="square" rtlCol="0">
            <a:spAutoFit/>
          </a:bodyPr>
          <a:lstStyle/>
          <a:p>
            <a:r>
              <a:rPr lang="en-US" sz="2800" b="1" dirty="0"/>
              <a:t>“</a:t>
            </a:r>
            <a:r>
              <a:rPr lang="en-US" sz="2800" dirty="0"/>
              <a:t>This command I entrust to you, Timothy, my son, in accordance with the prophecies previously made concerning you, that by them you fight the good fight, keeping faith and a good conscience, which some have rejected and suffered shipwreck in regard to their faith.”</a:t>
            </a:r>
          </a:p>
        </p:txBody>
      </p:sp>
      <p:pic>
        <p:nvPicPr>
          <p:cNvPr id="5" name="Picture 4">
            <a:extLst>
              <a:ext uri="{FF2B5EF4-FFF2-40B4-BE49-F238E27FC236}">
                <a16:creationId xmlns:a16="http://schemas.microsoft.com/office/drawing/2014/main" id="{C8E90296-73C1-46C2-8F45-55D5C69A2431}"/>
              </a:ext>
            </a:extLst>
          </p:cNvPr>
          <p:cNvPicPr>
            <a:picLocks noChangeAspect="1"/>
          </p:cNvPicPr>
          <p:nvPr/>
        </p:nvPicPr>
        <p:blipFill>
          <a:blip r:embed="rId3"/>
          <a:stretch>
            <a:fillRect/>
          </a:stretch>
        </p:blipFill>
        <p:spPr>
          <a:xfrm>
            <a:off x="145333" y="1246495"/>
            <a:ext cx="2078853" cy="5079550"/>
          </a:xfrm>
          <a:prstGeom prst="rect">
            <a:avLst/>
          </a:prstGeom>
        </p:spPr>
      </p:pic>
    </p:spTree>
    <p:extLst>
      <p:ext uri="{BB962C8B-B14F-4D97-AF65-F5344CB8AC3E}">
        <p14:creationId xmlns:p14="http://schemas.microsoft.com/office/powerpoint/2010/main" val="1986299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81663" y="920650"/>
            <a:ext cx="8909435" cy="1815882"/>
          </a:xfrm>
          <a:prstGeom prst="rect">
            <a:avLst/>
          </a:prstGeom>
          <a:noFill/>
        </p:spPr>
        <p:txBody>
          <a:bodyPr wrap="square" rtlCol="0">
            <a:spAutoFit/>
          </a:bodyPr>
          <a:lstStyle/>
          <a:p>
            <a:r>
              <a:rPr lang="en-US" sz="2800" dirty="0"/>
              <a:t>“…holding fast the faithful word which is in accordance with the teaching, </a:t>
            </a:r>
            <a:r>
              <a:rPr lang="en-US" sz="2800" dirty="0">
                <a:solidFill>
                  <a:srgbClr val="FFFF00"/>
                </a:solidFill>
              </a:rPr>
              <a:t>so that he will be able both to exhort in sound doctrine and to refute those who contradict.”</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1:9</a:t>
            </a:r>
          </a:p>
        </p:txBody>
      </p:sp>
    </p:spTree>
    <p:extLst>
      <p:ext uri="{BB962C8B-B14F-4D97-AF65-F5344CB8AC3E}">
        <p14:creationId xmlns:p14="http://schemas.microsoft.com/office/powerpoint/2010/main" val="281165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Autofit/>
          </a:bodyPr>
          <a:lstStyle/>
          <a:p>
            <a:r>
              <a:rPr lang="en-US" sz="3200" u="sng" dirty="0"/>
              <a:t>II. </a:t>
            </a:r>
            <a:r>
              <a:rPr lang="en-US" sz="3200" u="sng" dirty="0">
                <a:solidFill>
                  <a:srgbClr val="FFFF00"/>
                </a:solidFill>
              </a:rPr>
              <a:t>Assignment Explained </a:t>
            </a:r>
            <a:r>
              <a:rPr lang="en-US" sz="3200" u="sng" dirty="0"/>
              <a:t>(1:5-3:11)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1377037" y="1312480"/>
            <a:ext cx="6950699" cy="2838021"/>
          </a:xfrm>
          <a:prstGeom prst="rect">
            <a:avLst/>
          </a:prstGeom>
          <a:noFill/>
        </p:spPr>
        <p:txBody>
          <a:bodyPr wrap="square" rtlCol="0">
            <a:spAutoFit/>
          </a:bodyPr>
          <a:lstStyle/>
          <a:p>
            <a:pPr marL="457200" marR="0" lvl="0" indent="-457200">
              <a:lnSpc>
                <a:spcPct val="107000"/>
              </a:lnSpc>
              <a:spcBef>
                <a:spcPts val="0"/>
              </a:spcBef>
              <a:spcAft>
                <a:spcPts val="0"/>
              </a:spcAft>
              <a:buFont typeface="+mj-lt"/>
              <a:buAutoNum type="alphaLcParenR"/>
            </a:pPr>
            <a:r>
              <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Appoint Leaders (1:5b-16)</a:t>
            </a:r>
          </a:p>
          <a:p>
            <a:pPr marL="971550" lvl="1" indent="-514350">
              <a:lnSpc>
                <a:spcPct val="107000"/>
              </a:lnSpc>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Personal Qualifications of Elders (1:6-8)</a:t>
            </a:r>
          </a:p>
          <a:p>
            <a:pPr marL="1428750" lvl="2" indent="-514350">
              <a:lnSpc>
                <a:spcPct val="107000"/>
              </a:lnSpc>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Marital relationships (1:6a)</a:t>
            </a:r>
          </a:p>
          <a:p>
            <a:pPr marL="1428750" lvl="2" indent="-514350">
              <a:lnSpc>
                <a:spcPct val="107000"/>
              </a:lnSpc>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Familial relationships (1:6b)  </a:t>
            </a:r>
          </a:p>
          <a:p>
            <a:pPr marL="1428750" lvl="2" indent="-514350">
              <a:lnSpc>
                <a:spcPct val="107000"/>
              </a:lnSpc>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Interpersonal relationship (1:7-8)</a:t>
            </a:r>
          </a:p>
          <a:p>
            <a:pPr marL="971550" lvl="1" indent="-514350">
              <a:lnSpc>
                <a:spcPct val="107000"/>
              </a:lnSpc>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Doctrinal Qualifications of Elders (1:9)</a:t>
            </a: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1607131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Timothy 4:1-2</a:t>
            </a:r>
          </a:p>
        </p:txBody>
      </p:sp>
      <p:sp>
        <p:nvSpPr>
          <p:cNvPr id="6" name="TextBox 5">
            <a:extLst>
              <a:ext uri="{FF2B5EF4-FFF2-40B4-BE49-F238E27FC236}">
                <a16:creationId xmlns:a16="http://schemas.microsoft.com/office/drawing/2014/main" id="{D8B25DCB-FE22-49FE-B9AE-9ACB92CBCB7F}"/>
              </a:ext>
            </a:extLst>
          </p:cNvPr>
          <p:cNvSpPr txBox="1"/>
          <p:nvPr/>
        </p:nvSpPr>
        <p:spPr>
          <a:xfrm>
            <a:off x="2474748" y="1443841"/>
            <a:ext cx="6275566" cy="3539430"/>
          </a:xfrm>
          <a:prstGeom prst="rect">
            <a:avLst/>
          </a:prstGeom>
          <a:noFill/>
        </p:spPr>
        <p:txBody>
          <a:bodyPr wrap="square" rtlCol="0">
            <a:spAutoFit/>
          </a:bodyPr>
          <a:lstStyle/>
          <a:p>
            <a:r>
              <a:rPr lang="en-US" sz="2800" b="1" dirty="0"/>
              <a:t>“</a:t>
            </a:r>
            <a:r>
              <a:rPr lang="en-US" sz="2800" dirty="0"/>
              <a:t>But the Spirit explicitly says that in later times some will fall away from the faith, paying attention to deceitful spirits and doctrines of demons, 2 by means of the hypocrisy of liars seared in their own conscience as with a branding iron.”</a:t>
            </a:r>
          </a:p>
        </p:txBody>
      </p:sp>
      <p:pic>
        <p:nvPicPr>
          <p:cNvPr id="5" name="Picture 4">
            <a:extLst>
              <a:ext uri="{FF2B5EF4-FFF2-40B4-BE49-F238E27FC236}">
                <a16:creationId xmlns:a16="http://schemas.microsoft.com/office/drawing/2014/main" id="{C8E90296-73C1-46C2-8F45-55D5C69A2431}"/>
              </a:ext>
            </a:extLst>
          </p:cNvPr>
          <p:cNvPicPr>
            <a:picLocks noChangeAspect="1"/>
          </p:cNvPicPr>
          <p:nvPr/>
        </p:nvPicPr>
        <p:blipFill>
          <a:blip r:embed="rId3"/>
          <a:stretch>
            <a:fillRect/>
          </a:stretch>
        </p:blipFill>
        <p:spPr>
          <a:xfrm>
            <a:off x="145333" y="1246495"/>
            <a:ext cx="2078853" cy="5079550"/>
          </a:xfrm>
          <a:prstGeom prst="rect">
            <a:avLst/>
          </a:prstGeom>
        </p:spPr>
      </p:pic>
    </p:spTree>
    <p:extLst>
      <p:ext uri="{BB962C8B-B14F-4D97-AF65-F5344CB8AC3E}">
        <p14:creationId xmlns:p14="http://schemas.microsoft.com/office/powerpoint/2010/main" val="3188468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81663" y="920650"/>
            <a:ext cx="8909435" cy="1815882"/>
          </a:xfrm>
          <a:prstGeom prst="rect">
            <a:avLst/>
          </a:prstGeom>
          <a:noFill/>
        </p:spPr>
        <p:txBody>
          <a:bodyPr wrap="square" rtlCol="0">
            <a:spAutoFit/>
          </a:bodyPr>
          <a:lstStyle/>
          <a:p>
            <a:r>
              <a:rPr lang="en-US" sz="2800" dirty="0"/>
              <a:t>“…holding fast the faithful word which is in accordance with the teaching, </a:t>
            </a:r>
            <a:r>
              <a:rPr lang="en-US" sz="2800" dirty="0">
                <a:solidFill>
                  <a:srgbClr val="FFFF00"/>
                </a:solidFill>
              </a:rPr>
              <a:t>so that he will be able both to exhort in </a:t>
            </a:r>
            <a:r>
              <a:rPr lang="en-US" sz="2800" dirty="0">
                <a:solidFill>
                  <a:srgbClr val="C00000"/>
                </a:solidFill>
              </a:rPr>
              <a:t>sound doctrine </a:t>
            </a:r>
            <a:r>
              <a:rPr lang="en-US" sz="2800" dirty="0">
                <a:solidFill>
                  <a:srgbClr val="FFFF00"/>
                </a:solidFill>
              </a:rPr>
              <a:t>and to refute those who contradict.”</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1:9</a:t>
            </a:r>
          </a:p>
        </p:txBody>
      </p:sp>
    </p:spTree>
    <p:extLst>
      <p:ext uri="{BB962C8B-B14F-4D97-AF65-F5344CB8AC3E}">
        <p14:creationId xmlns:p14="http://schemas.microsoft.com/office/powerpoint/2010/main" val="3881093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Peter 5:1-4</a:t>
            </a:r>
          </a:p>
        </p:txBody>
      </p:sp>
      <p:sp>
        <p:nvSpPr>
          <p:cNvPr id="6" name="TextBox 5">
            <a:extLst>
              <a:ext uri="{FF2B5EF4-FFF2-40B4-BE49-F238E27FC236}">
                <a16:creationId xmlns:a16="http://schemas.microsoft.com/office/drawing/2014/main" id="{D8B25DCB-FE22-49FE-B9AE-9ACB92CBCB7F}"/>
              </a:ext>
            </a:extLst>
          </p:cNvPr>
          <p:cNvSpPr txBox="1"/>
          <p:nvPr/>
        </p:nvSpPr>
        <p:spPr>
          <a:xfrm>
            <a:off x="420536" y="1179523"/>
            <a:ext cx="8302925" cy="5262979"/>
          </a:xfrm>
          <a:prstGeom prst="rect">
            <a:avLst/>
          </a:prstGeom>
          <a:noFill/>
        </p:spPr>
        <p:txBody>
          <a:bodyPr wrap="square" rtlCol="0">
            <a:spAutoFit/>
          </a:bodyPr>
          <a:lstStyle/>
          <a:p>
            <a:r>
              <a:rPr lang="en-US" sz="2800" b="1" dirty="0"/>
              <a:t>“</a:t>
            </a:r>
            <a:r>
              <a:rPr lang="en-US" sz="2800" dirty="0"/>
              <a:t>Therefore, I exhort the elders among you, as your fellow elder and witness of the sufferings of Christ, and a partaker also of the glory that is to be revealed, 2 shepherd the flock of God among you, exercising oversight not under compulsion, but voluntarily, according to the will of God; and not for sordid gain, but with eagerness; 3 nor yet as lording it over those allotted to your charge, but proving to be examples to the flock. 4 And when the Chief Shepherd appears, you will receive the unfading crown of glory.”</a:t>
            </a:r>
          </a:p>
        </p:txBody>
      </p:sp>
    </p:spTree>
    <p:extLst>
      <p:ext uri="{BB962C8B-B14F-4D97-AF65-F5344CB8AC3E}">
        <p14:creationId xmlns:p14="http://schemas.microsoft.com/office/powerpoint/2010/main" val="1263950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Autofit/>
          </a:bodyPr>
          <a:lstStyle/>
          <a:p>
            <a:r>
              <a:rPr lang="en-US" sz="3200" u="sng" dirty="0"/>
              <a:t>II. </a:t>
            </a:r>
            <a:r>
              <a:rPr lang="en-US" sz="3200" u="sng" dirty="0">
                <a:solidFill>
                  <a:srgbClr val="FFFF00"/>
                </a:solidFill>
              </a:rPr>
              <a:t>Assignment Explained </a:t>
            </a:r>
            <a:r>
              <a:rPr lang="en-US" sz="3200" u="sng" dirty="0"/>
              <a:t>(1:5-3:11)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1377037" y="1312480"/>
            <a:ext cx="6950699" cy="2838021"/>
          </a:xfrm>
          <a:prstGeom prst="rect">
            <a:avLst/>
          </a:prstGeom>
          <a:noFill/>
        </p:spPr>
        <p:txBody>
          <a:bodyPr wrap="square" rtlCol="0">
            <a:spAutoFit/>
          </a:bodyPr>
          <a:lstStyle/>
          <a:p>
            <a:pPr marL="457200" marR="0" lvl="0" indent="-457200">
              <a:lnSpc>
                <a:spcPct val="107000"/>
              </a:lnSpc>
              <a:spcBef>
                <a:spcPts val="0"/>
              </a:spcBef>
              <a:spcAft>
                <a:spcPts val="0"/>
              </a:spcAft>
              <a:buFont typeface="+mj-lt"/>
              <a:buAutoNum type="alphaLcParenR"/>
            </a:pPr>
            <a:r>
              <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Appoint Leaders (1:5b-16)</a:t>
            </a:r>
          </a:p>
          <a:p>
            <a:pPr marL="971550" lvl="1" indent="-514350">
              <a:lnSpc>
                <a:spcPct val="107000"/>
              </a:lnSpc>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Personal Qualifications of Elders (1:6-8)</a:t>
            </a:r>
          </a:p>
          <a:p>
            <a:pPr marL="1428750" lvl="2" indent="-514350">
              <a:lnSpc>
                <a:spcPct val="107000"/>
              </a:lnSpc>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Marital relationships (1:6a)</a:t>
            </a:r>
          </a:p>
          <a:p>
            <a:pPr marL="1428750" lvl="2" indent="-514350">
              <a:lnSpc>
                <a:spcPct val="107000"/>
              </a:lnSpc>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Familial relationships (1:6b)  </a:t>
            </a:r>
          </a:p>
          <a:p>
            <a:pPr marL="1428750" lvl="2" indent="-514350">
              <a:lnSpc>
                <a:spcPct val="107000"/>
              </a:lnSpc>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Interpersonal relationship (1:7-8)</a:t>
            </a:r>
          </a:p>
          <a:p>
            <a:pPr marL="971550" lvl="1" indent="-514350">
              <a:lnSpc>
                <a:spcPct val="107000"/>
              </a:lnSpc>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Doctrinal Qualifications of Elders (1:9)</a:t>
            </a: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1814366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215E9FF2-59A5-4390-89F1-007B3E0AF4A4}"/>
              </a:ext>
            </a:extLst>
          </p:cNvPr>
          <p:cNvPicPr>
            <a:picLocks noChangeAspect="1"/>
          </p:cNvPicPr>
          <p:nvPr/>
        </p:nvPicPr>
        <p:blipFill>
          <a:blip r:embed="rId3">
            <a:alphaModFix amt="48000"/>
          </a:blip>
          <a:stretch>
            <a:fillRect/>
          </a:stretch>
        </p:blipFill>
        <p:spPr>
          <a:xfrm>
            <a:off x="-1892301" y="-2500"/>
            <a:ext cx="12749095" cy="6860499"/>
          </a:xfrm>
          <a:prstGeom prst="rect">
            <a:avLst/>
          </a:prstGeom>
        </p:spPr>
      </p:pic>
      <p:sp>
        <p:nvSpPr>
          <p:cNvPr id="2" name="Title 1">
            <a:extLst>
              <a:ext uri="{FF2B5EF4-FFF2-40B4-BE49-F238E27FC236}">
                <a16:creationId xmlns:a16="http://schemas.microsoft.com/office/drawing/2014/main" id="{C5F2BB9A-A620-4495-B5D8-699CC6D05C50}"/>
              </a:ext>
            </a:extLst>
          </p:cNvPr>
          <p:cNvSpPr>
            <a:spLocks noGrp="1"/>
          </p:cNvSpPr>
          <p:nvPr>
            <p:ph type="ctrTitle"/>
          </p:nvPr>
        </p:nvSpPr>
        <p:spPr>
          <a:xfrm>
            <a:off x="233889" y="1520354"/>
            <a:ext cx="8676222" cy="1554481"/>
          </a:xfrm>
        </p:spPr>
        <p:txBody>
          <a:bodyPr>
            <a:noAutofit/>
          </a:bodyPr>
          <a:lstStyle/>
          <a:p>
            <a:r>
              <a:rPr lang="en-US" sz="6400" dirty="0">
                <a:latin typeface="+mn-lt"/>
              </a:rPr>
              <a:t>The book of Titus</a:t>
            </a:r>
          </a:p>
        </p:txBody>
      </p:sp>
      <p:sp>
        <p:nvSpPr>
          <p:cNvPr id="3" name="Subtitle 2">
            <a:extLst>
              <a:ext uri="{FF2B5EF4-FFF2-40B4-BE49-F238E27FC236}">
                <a16:creationId xmlns:a16="http://schemas.microsoft.com/office/drawing/2014/main" id="{242BAFBF-2C06-4082-A934-A806DC63F400}"/>
              </a:ext>
            </a:extLst>
          </p:cNvPr>
          <p:cNvSpPr>
            <a:spLocks noGrp="1"/>
          </p:cNvSpPr>
          <p:nvPr>
            <p:ph type="subTitle" idx="1"/>
          </p:nvPr>
        </p:nvSpPr>
        <p:spPr>
          <a:xfrm>
            <a:off x="227012" y="3577776"/>
            <a:ext cx="8676222" cy="1905000"/>
          </a:xfrm>
        </p:spPr>
        <p:txBody>
          <a:bodyPr>
            <a:normAutofit/>
          </a:bodyPr>
          <a:lstStyle/>
          <a:p>
            <a:r>
              <a:rPr lang="en-US" sz="4800" dirty="0"/>
              <a:t>Worthy of the Gospel</a:t>
            </a:r>
          </a:p>
        </p:txBody>
      </p:sp>
      <p:cxnSp>
        <p:nvCxnSpPr>
          <p:cNvPr id="6" name="Straight Connector 5">
            <a:extLst>
              <a:ext uri="{FF2B5EF4-FFF2-40B4-BE49-F238E27FC236}">
                <a16:creationId xmlns:a16="http://schemas.microsoft.com/office/drawing/2014/main" id="{FCAF6035-35E9-4551-A2D3-F0AD542F4BFD}"/>
              </a:ext>
            </a:extLst>
          </p:cNvPr>
          <p:cNvCxnSpPr>
            <a:cxnSpLocks/>
          </p:cNvCxnSpPr>
          <p:nvPr/>
        </p:nvCxnSpPr>
        <p:spPr>
          <a:xfrm>
            <a:off x="949234" y="3294745"/>
            <a:ext cx="7350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9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35CA-34C5-4F7D-9801-0F534CF1268B}"/>
              </a:ext>
            </a:extLst>
          </p:cNvPr>
          <p:cNvSpPr>
            <a:spLocks noGrp="1"/>
          </p:cNvSpPr>
          <p:nvPr>
            <p:ph type="ctrTitle"/>
          </p:nvPr>
        </p:nvSpPr>
        <p:spPr>
          <a:xfrm>
            <a:off x="0" y="301083"/>
            <a:ext cx="9144000" cy="1490547"/>
          </a:xfrm>
        </p:spPr>
        <p:txBody>
          <a:bodyPr>
            <a:normAutofit/>
          </a:bodyPr>
          <a:lstStyle/>
          <a:p>
            <a:r>
              <a:rPr lang="en-US" sz="7200" dirty="0"/>
              <a:t>The Book of Titus</a:t>
            </a:r>
          </a:p>
        </p:txBody>
      </p:sp>
      <p:sp>
        <p:nvSpPr>
          <p:cNvPr id="3" name="Subtitle 2">
            <a:extLst>
              <a:ext uri="{FF2B5EF4-FFF2-40B4-BE49-F238E27FC236}">
                <a16:creationId xmlns:a16="http://schemas.microsoft.com/office/drawing/2014/main" id="{84E0621A-D2E0-4694-AEE8-EC25D31C8A12}"/>
              </a:ext>
            </a:extLst>
          </p:cNvPr>
          <p:cNvSpPr>
            <a:spLocks noGrp="1"/>
          </p:cNvSpPr>
          <p:nvPr>
            <p:ph type="subTitle" idx="1"/>
          </p:nvPr>
        </p:nvSpPr>
        <p:spPr>
          <a:xfrm>
            <a:off x="1770890" y="2525086"/>
            <a:ext cx="5602220" cy="2219108"/>
          </a:xfrm>
        </p:spPr>
        <p:txBody>
          <a:bodyPr>
            <a:normAutofit/>
          </a:bodyPr>
          <a:lstStyle/>
          <a:p>
            <a:r>
              <a:rPr lang="en-US" sz="4400" dirty="0">
                <a:solidFill>
                  <a:srgbClr val="FFFF00"/>
                </a:solidFill>
              </a:rPr>
              <a:t>“The Qualifications of Elders”</a:t>
            </a:r>
          </a:p>
        </p:txBody>
      </p:sp>
    </p:spTree>
    <p:extLst>
      <p:ext uri="{BB962C8B-B14F-4D97-AF65-F5344CB8AC3E}">
        <p14:creationId xmlns:p14="http://schemas.microsoft.com/office/powerpoint/2010/main" val="389686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77687" y="626452"/>
            <a:ext cx="8766313" cy="1384995"/>
          </a:xfrm>
          <a:prstGeom prst="rect">
            <a:avLst/>
          </a:prstGeom>
          <a:noFill/>
        </p:spPr>
        <p:txBody>
          <a:bodyPr wrap="square" rtlCol="0">
            <a:spAutoFit/>
          </a:bodyPr>
          <a:lstStyle/>
          <a:p>
            <a:r>
              <a:rPr lang="en-US" sz="2800" dirty="0"/>
              <a:t>“…namely, if any man is above reproach, the husband of one wife, having children who believe, not accused of dissipation or rebellion.” </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1:6</a:t>
            </a:r>
          </a:p>
        </p:txBody>
      </p:sp>
    </p:spTree>
    <p:extLst>
      <p:ext uri="{BB962C8B-B14F-4D97-AF65-F5344CB8AC3E}">
        <p14:creationId xmlns:p14="http://schemas.microsoft.com/office/powerpoint/2010/main" val="130957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77687" y="626452"/>
            <a:ext cx="8766313" cy="1384995"/>
          </a:xfrm>
          <a:prstGeom prst="rect">
            <a:avLst/>
          </a:prstGeom>
          <a:noFill/>
        </p:spPr>
        <p:txBody>
          <a:bodyPr wrap="square" rtlCol="0">
            <a:spAutoFit/>
          </a:bodyPr>
          <a:lstStyle/>
          <a:p>
            <a:r>
              <a:rPr lang="en-US" sz="2800" dirty="0"/>
              <a:t>“…namely, </a:t>
            </a:r>
            <a:r>
              <a:rPr lang="en-US" sz="2800" dirty="0">
                <a:solidFill>
                  <a:srgbClr val="FFFF00"/>
                </a:solidFill>
              </a:rPr>
              <a:t>if any man is above reproach</a:t>
            </a:r>
            <a:r>
              <a:rPr lang="en-US" sz="2800" dirty="0"/>
              <a:t>, the husband of one wife, having children who believe, not accused of dissipation or rebellion.” </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1:6</a:t>
            </a:r>
          </a:p>
        </p:txBody>
      </p:sp>
    </p:spTree>
    <p:extLst>
      <p:ext uri="{BB962C8B-B14F-4D97-AF65-F5344CB8AC3E}">
        <p14:creationId xmlns:p14="http://schemas.microsoft.com/office/powerpoint/2010/main" val="415149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77687" y="626452"/>
            <a:ext cx="8766313" cy="1384995"/>
          </a:xfrm>
          <a:prstGeom prst="rect">
            <a:avLst/>
          </a:prstGeom>
          <a:noFill/>
        </p:spPr>
        <p:txBody>
          <a:bodyPr wrap="square" rtlCol="0">
            <a:spAutoFit/>
          </a:bodyPr>
          <a:lstStyle/>
          <a:p>
            <a:r>
              <a:rPr lang="en-US" sz="2800" dirty="0"/>
              <a:t>“…namely, if any man is above reproach, </a:t>
            </a:r>
            <a:r>
              <a:rPr lang="en-US" sz="2800" dirty="0">
                <a:solidFill>
                  <a:srgbClr val="FFFF00"/>
                </a:solidFill>
              </a:rPr>
              <a:t>the husband of one wife</a:t>
            </a:r>
            <a:r>
              <a:rPr lang="en-US" sz="2800" dirty="0"/>
              <a:t>, having children who believe, not accused of dissipation or rebellion.” </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1:6</a:t>
            </a:r>
          </a:p>
        </p:txBody>
      </p:sp>
    </p:spTree>
    <p:extLst>
      <p:ext uri="{BB962C8B-B14F-4D97-AF65-F5344CB8AC3E}">
        <p14:creationId xmlns:p14="http://schemas.microsoft.com/office/powerpoint/2010/main" val="135838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group of people standing in front of a sunset&#10;&#10;Description automatically generated">
            <a:extLst>
              <a:ext uri="{FF2B5EF4-FFF2-40B4-BE49-F238E27FC236}">
                <a16:creationId xmlns:a16="http://schemas.microsoft.com/office/drawing/2014/main" id="{E1AA6444-919C-4787-B6B2-42EF7508C06A}"/>
              </a:ext>
            </a:extLst>
          </p:cNvPr>
          <p:cNvPicPr>
            <a:picLocks noChangeAspect="1"/>
          </p:cNvPicPr>
          <p:nvPr/>
        </p:nvPicPr>
        <p:blipFill rotWithShape="1">
          <a:blip r:embed="rId3"/>
          <a:srcRect l="11000" r="-1" b="-1"/>
          <a:stretch/>
        </p:blipFill>
        <p:spPr>
          <a:xfrm>
            <a:off x="20" y="-63600"/>
            <a:ext cx="9143980" cy="6857990"/>
          </a:xfrm>
          <a:prstGeom prst="rect">
            <a:avLst/>
          </a:prstGeom>
        </p:spPr>
      </p:pic>
      <p:sp>
        <p:nvSpPr>
          <p:cNvPr id="4" name="TextBox 3">
            <a:extLst>
              <a:ext uri="{FF2B5EF4-FFF2-40B4-BE49-F238E27FC236}">
                <a16:creationId xmlns:a16="http://schemas.microsoft.com/office/drawing/2014/main" id="{6D28DEF0-FD2D-4C21-BA43-0D45624F0B45}"/>
              </a:ext>
            </a:extLst>
          </p:cNvPr>
          <p:cNvSpPr txBox="1"/>
          <p:nvPr/>
        </p:nvSpPr>
        <p:spPr>
          <a:xfrm>
            <a:off x="377687" y="626452"/>
            <a:ext cx="8766313" cy="1384995"/>
          </a:xfrm>
          <a:prstGeom prst="rect">
            <a:avLst/>
          </a:prstGeom>
          <a:noFill/>
        </p:spPr>
        <p:txBody>
          <a:bodyPr wrap="square" rtlCol="0">
            <a:spAutoFit/>
          </a:bodyPr>
          <a:lstStyle/>
          <a:p>
            <a:r>
              <a:rPr lang="en-US" sz="2800" dirty="0"/>
              <a:t>“…namely, if any man is above reproach, the husband of one wife, </a:t>
            </a:r>
            <a:r>
              <a:rPr lang="en-US" sz="2800" dirty="0">
                <a:solidFill>
                  <a:srgbClr val="FFFF00"/>
                </a:solidFill>
              </a:rPr>
              <a:t>having children who believe, not accused of dissipation or rebellion</a:t>
            </a:r>
            <a:r>
              <a:rPr lang="en-US" sz="2800" dirty="0"/>
              <a:t>.” </a:t>
            </a:r>
          </a:p>
        </p:txBody>
      </p:sp>
      <p:sp>
        <p:nvSpPr>
          <p:cNvPr id="5" name="TextBox 4">
            <a:extLst>
              <a:ext uri="{FF2B5EF4-FFF2-40B4-BE49-F238E27FC236}">
                <a16:creationId xmlns:a16="http://schemas.microsoft.com/office/drawing/2014/main" id="{8FF9B6E1-3594-4D8E-A7C7-DD3E74525A0D}"/>
              </a:ext>
            </a:extLst>
          </p:cNvPr>
          <p:cNvSpPr txBox="1"/>
          <p:nvPr/>
        </p:nvSpPr>
        <p:spPr>
          <a:xfrm>
            <a:off x="381663" y="0"/>
            <a:ext cx="7195930" cy="646331"/>
          </a:xfrm>
          <a:prstGeom prst="rect">
            <a:avLst/>
          </a:prstGeom>
          <a:noFill/>
        </p:spPr>
        <p:txBody>
          <a:bodyPr wrap="square" rtlCol="0">
            <a:spAutoFit/>
          </a:bodyPr>
          <a:lstStyle/>
          <a:p>
            <a:r>
              <a:rPr lang="en-US" sz="3600" dirty="0"/>
              <a:t>Titus 1:6</a:t>
            </a:r>
          </a:p>
        </p:txBody>
      </p:sp>
    </p:spTree>
    <p:extLst>
      <p:ext uri="{BB962C8B-B14F-4D97-AF65-F5344CB8AC3E}">
        <p14:creationId xmlns:p14="http://schemas.microsoft.com/office/powerpoint/2010/main" val="2720542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1737</Words>
  <Application>Microsoft Office PowerPoint</Application>
  <PresentationFormat>On-screen Show (4:3)</PresentationFormat>
  <Paragraphs>122</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Century Gothic</vt:lpstr>
      <vt:lpstr>Mesh</vt:lpstr>
      <vt:lpstr>The book of Titus</vt:lpstr>
      <vt:lpstr>Outline of Titus</vt:lpstr>
      <vt:lpstr>Outline of Titus</vt:lpstr>
      <vt:lpstr>II. Assignment Explained (1:5-3:11)</vt:lpstr>
      <vt:lpstr>The Book of Titus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Assignment Explained (1:5-3:11)</vt:lpstr>
      <vt:lpstr>The book of Titus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Titus</dc:title>
  <dc:creator>Gabriel Morris</dc:creator>
  <cp:lastModifiedBy>Gabriel Morris</cp:lastModifiedBy>
  <cp:revision>1</cp:revision>
  <dcterms:created xsi:type="dcterms:W3CDTF">2020-09-20T05:17:58Z</dcterms:created>
  <dcterms:modified xsi:type="dcterms:W3CDTF">2020-10-18T05:26:26Z</dcterms:modified>
</cp:coreProperties>
</file>