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5" r:id="rId3"/>
  </p:sldMasterIdLst>
  <p:notesMasterIdLst>
    <p:notesMasterId r:id="rId88"/>
  </p:notesMasterIdLst>
  <p:handoutMasterIdLst>
    <p:handoutMasterId r:id="rId89"/>
  </p:handoutMasterIdLst>
  <p:sldIdLst>
    <p:sldId id="392" r:id="rId4"/>
    <p:sldId id="455" r:id="rId5"/>
    <p:sldId id="394" r:id="rId6"/>
    <p:sldId id="395" r:id="rId7"/>
    <p:sldId id="528" r:id="rId8"/>
    <p:sldId id="519" r:id="rId9"/>
    <p:sldId id="457" r:id="rId10"/>
    <p:sldId id="456" r:id="rId11"/>
    <p:sldId id="453" r:id="rId12"/>
    <p:sldId id="454" r:id="rId13"/>
    <p:sldId id="336" r:id="rId14"/>
    <p:sldId id="257" r:id="rId15"/>
    <p:sldId id="536" r:id="rId16"/>
    <p:sldId id="292" r:id="rId17"/>
    <p:sldId id="540" r:id="rId18"/>
    <p:sldId id="538" r:id="rId19"/>
    <p:sldId id="541" r:id="rId20"/>
    <p:sldId id="256" r:id="rId21"/>
    <p:sldId id="295" r:id="rId22"/>
    <p:sldId id="516" r:id="rId23"/>
    <p:sldId id="520" r:id="rId24"/>
    <p:sldId id="512" r:id="rId25"/>
    <p:sldId id="552" r:id="rId26"/>
    <p:sldId id="357" r:id="rId27"/>
    <p:sldId id="553" r:id="rId28"/>
    <p:sldId id="559" r:id="rId29"/>
    <p:sldId id="261" r:id="rId30"/>
    <p:sldId id="298" r:id="rId31"/>
    <p:sldId id="532" r:id="rId32"/>
    <p:sldId id="291" r:id="rId33"/>
    <p:sldId id="524" r:id="rId34"/>
    <p:sldId id="300" r:id="rId35"/>
    <p:sldId id="560" r:id="rId36"/>
    <p:sldId id="263" r:id="rId37"/>
    <p:sldId id="302" r:id="rId38"/>
    <p:sldId id="561" r:id="rId39"/>
    <p:sldId id="533" r:id="rId40"/>
    <p:sldId id="262" r:id="rId41"/>
    <p:sldId id="530" r:id="rId42"/>
    <p:sldId id="562" r:id="rId43"/>
    <p:sldId id="264" r:id="rId44"/>
    <p:sldId id="460" r:id="rId45"/>
    <p:sldId id="563" r:id="rId46"/>
    <p:sldId id="272" r:id="rId47"/>
    <p:sldId id="534" r:id="rId48"/>
    <p:sldId id="265" r:id="rId49"/>
    <p:sldId id="554" r:id="rId50"/>
    <p:sldId id="309" r:id="rId51"/>
    <p:sldId id="555" r:id="rId52"/>
    <p:sldId id="266" r:id="rId53"/>
    <p:sldId id="310" r:id="rId54"/>
    <p:sldId id="564" r:id="rId55"/>
    <p:sldId id="267" r:id="rId56"/>
    <p:sldId id="312" r:id="rId57"/>
    <p:sldId id="565" r:id="rId58"/>
    <p:sldId id="268" r:id="rId59"/>
    <p:sldId id="315" r:id="rId60"/>
    <p:sldId id="525" r:id="rId61"/>
    <p:sldId id="269" r:id="rId62"/>
    <p:sldId id="316" r:id="rId63"/>
    <p:sldId id="566" r:id="rId64"/>
    <p:sldId id="270" r:id="rId65"/>
    <p:sldId id="317" r:id="rId66"/>
    <p:sldId id="526" r:id="rId67"/>
    <p:sldId id="271" r:id="rId68"/>
    <p:sldId id="320" r:id="rId69"/>
    <p:sldId id="527" r:id="rId70"/>
    <p:sldId id="567" r:id="rId71"/>
    <p:sldId id="273" r:id="rId72"/>
    <p:sldId id="323" r:id="rId73"/>
    <p:sldId id="558" r:id="rId74"/>
    <p:sldId id="466" r:id="rId75"/>
    <p:sldId id="277" r:id="rId76"/>
    <p:sldId id="324" r:id="rId77"/>
    <p:sldId id="535" r:id="rId78"/>
    <p:sldId id="557" r:id="rId79"/>
    <p:sldId id="276" r:id="rId80"/>
    <p:sldId id="461" r:id="rId81"/>
    <p:sldId id="469" r:id="rId82"/>
    <p:sldId id="462" r:id="rId83"/>
    <p:sldId id="463" r:id="rId84"/>
    <p:sldId id="464" r:id="rId85"/>
    <p:sldId id="468" r:id="rId86"/>
    <p:sldId id="470" r:id="rId8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FFFFCC"/>
    <a:srgbClr val="6633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86464-24BC-44ED-82EC-A4897A3BAD76}" v="34" dt="2019-03-02T14:44:14.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6720" autoAdjust="0"/>
  </p:normalViewPr>
  <p:slideViewPr>
    <p:cSldViewPr>
      <p:cViewPr varScale="1">
        <p:scale>
          <a:sx n="104" d="100"/>
          <a:sy n="104" d="100"/>
        </p:scale>
        <p:origin x="57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43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8F286464-24BC-44ED-82EC-A4897A3BAD76}"/>
    <pc:docChg chg="custSel addSld delSld modSld modMainMaster">
      <pc:chgData name="Jim McGowan" userId="e2c7446dd3aca506" providerId="LiveId" clId="{8F286464-24BC-44ED-82EC-A4897A3BAD76}" dt="2019-03-02T14:44:18.505" v="118" actId="6549"/>
      <pc:docMkLst>
        <pc:docMk/>
      </pc:docMkLst>
      <pc:sldChg chg="addSp">
        <pc:chgData name="Jim McGowan" userId="e2c7446dd3aca506" providerId="LiveId" clId="{8F286464-24BC-44ED-82EC-A4897A3BAD76}" dt="2019-03-02T14:40:16.322" v="64"/>
        <pc:sldMkLst>
          <pc:docMk/>
          <pc:sldMk cId="0" sldId="256"/>
        </pc:sldMkLst>
        <pc:spChg chg="add">
          <ac:chgData name="Jim McGowan" userId="e2c7446dd3aca506" providerId="LiveId" clId="{8F286464-24BC-44ED-82EC-A4897A3BAD76}" dt="2019-03-02T14:40:16.322" v="64"/>
          <ac:spMkLst>
            <pc:docMk/>
            <pc:sldMk cId="0" sldId="256"/>
            <ac:spMk id="6" creationId="{C5EEC56F-BD92-4AA0-99F5-D77A8A758A75}"/>
          </ac:spMkLst>
        </pc:spChg>
      </pc:sldChg>
      <pc:sldChg chg="addSp">
        <pc:chgData name="Jim McGowan" userId="e2c7446dd3aca506" providerId="LiveId" clId="{8F286464-24BC-44ED-82EC-A4897A3BAD76}" dt="2019-03-02T14:39:55.137" v="57"/>
        <pc:sldMkLst>
          <pc:docMk/>
          <pc:sldMk cId="0" sldId="257"/>
        </pc:sldMkLst>
        <pc:spChg chg="add">
          <ac:chgData name="Jim McGowan" userId="e2c7446dd3aca506" providerId="LiveId" clId="{8F286464-24BC-44ED-82EC-A4897A3BAD76}" dt="2019-03-02T14:39:55.137" v="57"/>
          <ac:spMkLst>
            <pc:docMk/>
            <pc:sldMk cId="0" sldId="257"/>
            <ac:spMk id="7" creationId="{AC120734-6651-45FE-8A83-BD167BF174A3}"/>
          </ac:spMkLst>
        </pc:spChg>
      </pc:sldChg>
      <pc:sldChg chg="addSp modSp">
        <pc:chgData name="Jim McGowan" userId="e2c7446dd3aca506" providerId="LiveId" clId="{8F286464-24BC-44ED-82EC-A4897A3BAD76}" dt="2019-03-02T14:41:07.405" v="95"/>
        <pc:sldMkLst>
          <pc:docMk/>
          <pc:sldMk cId="0" sldId="261"/>
        </pc:sldMkLst>
        <pc:spChg chg="add">
          <ac:chgData name="Jim McGowan" userId="e2c7446dd3aca506" providerId="LiveId" clId="{8F286464-24BC-44ED-82EC-A4897A3BAD76}" dt="2019-03-02T14:41:07.405" v="95"/>
          <ac:spMkLst>
            <pc:docMk/>
            <pc:sldMk cId="0" sldId="261"/>
            <ac:spMk id="4" creationId="{B2B3F972-6826-4B8D-AE2C-825C3A2B75D3}"/>
          </ac:spMkLst>
        </pc:spChg>
        <pc:spChg chg="mod">
          <ac:chgData name="Jim McGowan" userId="e2c7446dd3aca506" providerId="LiveId" clId="{8F286464-24BC-44ED-82EC-A4897A3BAD76}" dt="2019-03-02T14:41:04.859" v="94" actId="1036"/>
          <ac:spMkLst>
            <pc:docMk/>
            <pc:sldMk cId="0" sldId="261"/>
            <ac:spMk id="10242" creationId="{A899E755-4256-41DE-B158-3AA681D5F9C7}"/>
          </ac:spMkLst>
        </pc:spChg>
        <pc:picChg chg="mod">
          <ac:chgData name="Jim McGowan" userId="e2c7446dd3aca506" providerId="LiveId" clId="{8F286464-24BC-44ED-82EC-A4897A3BAD76}" dt="2019-03-02T14:40:59.606" v="84" actId="1036"/>
          <ac:picMkLst>
            <pc:docMk/>
            <pc:sldMk cId="0" sldId="261"/>
            <ac:picMk id="10244" creationId="{B3449F28-1C00-4593-80EC-8B204DFC591C}"/>
          </ac:picMkLst>
        </pc:picChg>
      </pc:sldChg>
      <pc:sldChg chg="addSp">
        <pc:chgData name="Jim McGowan" userId="e2c7446dd3aca506" providerId="LiveId" clId="{8F286464-24BC-44ED-82EC-A4897A3BAD76}" dt="2019-03-02T14:43:08.533" v="110"/>
        <pc:sldMkLst>
          <pc:docMk/>
          <pc:sldMk cId="0" sldId="263"/>
        </pc:sldMkLst>
        <pc:spChg chg="add">
          <ac:chgData name="Jim McGowan" userId="e2c7446dd3aca506" providerId="LiveId" clId="{8F286464-24BC-44ED-82EC-A4897A3BAD76}" dt="2019-03-02T14:43:08.533" v="110"/>
          <ac:spMkLst>
            <pc:docMk/>
            <pc:sldMk cId="0" sldId="263"/>
            <ac:spMk id="5" creationId="{812409CD-6752-41C2-A490-A56B83A64A8B}"/>
          </ac:spMkLst>
        </pc:spChg>
      </pc:sldChg>
      <pc:sldChg chg="addSp">
        <pc:chgData name="Jim McGowan" userId="e2c7446dd3aca506" providerId="LiveId" clId="{8F286464-24BC-44ED-82EC-A4897A3BAD76}" dt="2019-03-02T14:43:28.373" v="112"/>
        <pc:sldMkLst>
          <pc:docMk/>
          <pc:sldMk cId="0" sldId="264"/>
        </pc:sldMkLst>
        <pc:spChg chg="add">
          <ac:chgData name="Jim McGowan" userId="e2c7446dd3aca506" providerId="LiveId" clId="{8F286464-24BC-44ED-82EC-A4897A3BAD76}" dt="2019-03-02T14:43:28.373" v="112"/>
          <ac:spMkLst>
            <pc:docMk/>
            <pc:sldMk cId="0" sldId="264"/>
            <ac:spMk id="5" creationId="{29D74081-A6C6-40D3-AB61-15844E1AF9D9}"/>
          </ac:spMkLst>
        </pc:spChg>
      </pc:sldChg>
      <pc:sldChg chg="addSp modSp">
        <pc:chgData name="Jim McGowan" userId="e2c7446dd3aca506" providerId="LiveId" clId="{8F286464-24BC-44ED-82EC-A4897A3BAD76}" dt="2019-03-02T14:44:18.505" v="118" actId="6549"/>
        <pc:sldMkLst>
          <pc:docMk/>
          <pc:sldMk cId="0" sldId="265"/>
        </pc:sldMkLst>
        <pc:spChg chg="add">
          <ac:chgData name="Jim McGowan" userId="e2c7446dd3aca506" providerId="LiveId" clId="{8F286464-24BC-44ED-82EC-A4897A3BAD76}" dt="2019-03-02T14:44:14.183" v="117"/>
          <ac:spMkLst>
            <pc:docMk/>
            <pc:sldMk cId="0" sldId="265"/>
            <ac:spMk id="5" creationId="{C5F024A0-DB5A-4E95-B031-F86C52D33AC8}"/>
          </ac:spMkLst>
        </pc:spChg>
        <pc:spChg chg="mod">
          <ac:chgData name="Jim McGowan" userId="e2c7446dd3aca506" providerId="LiveId" clId="{8F286464-24BC-44ED-82EC-A4897A3BAD76}" dt="2019-03-02T14:44:18.505" v="118" actId="6549"/>
          <ac:spMkLst>
            <pc:docMk/>
            <pc:sldMk cId="0" sldId="265"/>
            <ac:spMk id="17410" creationId="{924FFC87-744C-4302-9A1A-3786EB9E0071}"/>
          </ac:spMkLst>
        </pc:spChg>
      </pc:sldChg>
      <pc:sldChg chg="addSp modSp">
        <pc:chgData name="Jim McGowan" userId="e2c7446dd3aca506" providerId="LiveId" clId="{8F286464-24BC-44ED-82EC-A4897A3BAD76}" dt="2019-03-02T14:44:11.204" v="116"/>
        <pc:sldMkLst>
          <pc:docMk/>
          <pc:sldMk cId="0" sldId="272"/>
        </pc:sldMkLst>
        <pc:spChg chg="add">
          <ac:chgData name="Jim McGowan" userId="e2c7446dd3aca506" providerId="LiveId" clId="{8F286464-24BC-44ED-82EC-A4897A3BAD76}" dt="2019-03-02T14:44:11.204" v="116"/>
          <ac:spMkLst>
            <pc:docMk/>
            <pc:sldMk cId="0" sldId="272"/>
            <ac:spMk id="3" creationId="{FA95857C-EC0F-4E92-9EA8-62D806E58FD1}"/>
          </ac:spMkLst>
        </pc:spChg>
        <pc:spChg chg="mod">
          <ac:chgData name="Jim McGowan" userId="e2c7446dd3aca506" providerId="LiveId" clId="{8F286464-24BC-44ED-82EC-A4897A3BAD76}" dt="2019-03-02T14:44:09.177" v="115" actId="14100"/>
          <ac:spMkLst>
            <pc:docMk/>
            <pc:sldMk cId="0" sldId="272"/>
            <ac:spMk id="31746" creationId="{EB8CF53F-A3B5-4745-BAAB-9CE5635EAD3A}"/>
          </ac:spMkLst>
        </pc:spChg>
      </pc:sldChg>
      <pc:sldChg chg="addSp">
        <pc:chgData name="Jim McGowan" userId="e2c7446dd3aca506" providerId="LiveId" clId="{8F286464-24BC-44ED-82EC-A4897A3BAD76}" dt="2019-03-02T14:42:58.341" v="107"/>
        <pc:sldMkLst>
          <pc:docMk/>
          <pc:sldMk cId="0" sldId="291"/>
        </pc:sldMkLst>
        <pc:spChg chg="add">
          <ac:chgData name="Jim McGowan" userId="e2c7446dd3aca506" providerId="LiveId" clId="{8F286464-24BC-44ED-82EC-A4897A3BAD76}" dt="2019-03-02T14:42:58.341" v="107"/>
          <ac:spMkLst>
            <pc:docMk/>
            <pc:sldMk cId="0" sldId="291"/>
            <ac:spMk id="6" creationId="{C5D79482-B8BE-417D-91EF-BE3F4567FC53}"/>
          </ac:spMkLst>
        </pc:spChg>
      </pc:sldChg>
      <pc:sldChg chg="addSp">
        <pc:chgData name="Jim McGowan" userId="e2c7446dd3aca506" providerId="LiveId" clId="{8F286464-24BC-44ED-82EC-A4897A3BAD76}" dt="2019-03-02T14:40:11.946" v="62"/>
        <pc:sldMkLst>
          <pc:docMk/>
          <pc:sldMk cId="0" sldId="292"/>
        </pc:sldMkLst>
        <pc:spChg chg="add">
          <ac:chgData name="Jim McGowan" userId="e2c7446dd3aca506" providerId="LiveId" clId="{8F286464-24BC-44ED-82EC-A4897A3BAD76}" dt="2019-03-02T14:40:11.946" v="62"/>
          <ac:spMkLst>
            <pc:docMk/>
            <pc:sldMk cId="0" sldId="292"/>
            <ac:spMk id="6" creationId="{3136F4D3-9F28-4B9C-8BD5-CDEC518CCA3C}"/>
          </ac:spMkLst>
        </pc:spChg>
      </pc:sldChg>
      <pc:sldChg chg="addSp">
        <pc:chgData name="Jim McGowan" userId="e2c7446dd3aca506" providerId="LiveId" clId="{8F286464-24BC-44ED-82EC-A4897A3BAD76}" dt="2019-03-02T14:40:14.195" v="63"/>
        <pc:sldMkLst>
          <pc:docMk/>
          <pc:sldMk cId="0" sldId="293"/>
        </pc:sldMkLst>
        <pc:spChg chg="add">
          <ac:chgData name="Jim McGowan" userId="e2c7446dd3aca506" providerId="LiveId" clId="{8F286464-24BC-44ED-82EC-A4897A3BAD76}" dt="2019-03-02T14:40:14.195" v="63"/>
          <ac:spMkLst>
            <pc:docMk/>
            <pc:sldMk cId="0" sldId="293"/>
            <ac:spMk id="5" creationId="{6F4A6986-AD99-4C41-A686-79A7BE4C2628}"/>
          </ac:spMkLst>
        </pc:spChg>
      </pc:sldChg>
      <pc:sldChg chg="addSp">
        <pc:chgData name="Jim McGowan" userId="e2c7446dd3aca506" providerId="LiveId" clId="{8F286464-24BC-44ED-82EC-A4897A3BAD76}" dt="2019-03-02T14:40:18.596" v="65"/>
        <pc:sldMkLst>
          <pc:docMk/>
          <pc:sldMk cId="0" sldId="295"/>
        </pc:sldMkLst>
        <pc:spChg chg="add">
          <ac:chgData name="Jim McGowan" userId="e2c7446dd3aca506" providerId="LiveId" clId="{8F286464-24BC-44ED-82EC-A4897A3BAD76}" dt="2019-03-02T14:40:18.596" v="65"/>
          <ac:spMkLst>
            <pc:docMk/>
            <pc:sldMk cId="0" sldId="295"/>
            <ac:spMk id="5" creationId="{3EB27B6B-12D3-4FEC-8FE7-E1FF7D1B8D99}"/>
          </ac:spMkLst>
        </pc:spChg>
      </pc:sldChg>
      <pc:sldChg chg="addSp">
        <pc:chgData name="Jim McGowan" userId="e2c7446dd3aca506" providerId="LiveId" clId="{8F286464-24BC-44ED-82EC-A4897A3BAD76}" dt="2019-03-02T14:40:20.725" v="66"/>
        <pc:sldMkLst>
          <pc:docMk/>
          <pc:sldMk cId="0" sldId="296"/>
        </pc:sldMkLst>
        <pc:spChg chg="add">
          <ac:chgData name="Jim McGowan" userId="e2c7446dd3aca506" providerId="LiveId" clId="{8F286464-24BC-44ED-82EC-A4897A3BAD76}" dt="2019-03-02T14:40:20.725" v="66"/>
          <ac:spMkLst>
            <pc:docMk/>
            <pc:sldMk cId="0" sldId="296"/>
            <ac:spMk id="5" creationId="{A76C3F7C-5125-403A-972A-9F740AA6CEE0}"/>
          </ac:spMkLst>
        </pc:spChg>
      </pc:sldChg>
      <pc:sldChg chg="addSp modSp">
        <pc:chgData name="Jim McGowan" userId="e2c7446dd3aca506" providerId="LiveId" clId="{8F286464-24BC-44ED-82EC-A4897A3BAD76}" dt="2019-03-02T14:42:03.058" v="101"/>
        <pc:sldMkLst>
          <pc:docMk/>
          <pc:sldMk cId="0" sldId="298"/>
        </pc:sldMkLst>
        <pc:spChg chg="add">
          <ac:chgData name="Jim McGowan" userId="e2c7446dd3aca506" providerId="LiveId" clId="{8F286464-24BC-44ED-82EC-A4897A3BAD76}" dt="2019-03-02T14:42:03.058" v="101"/>
          <ac:spMkLst>
            <pc:docMk/>
            <pc:sldMk cId="0" sldId="298"/>
            <ac:spMk id="4" creationId="{FDD1E1FE-2C75-4EBF-A73F-F8BD671BACA7}"/>
          </ac:spMkLst>
        </pc:spChg>
        <pc:spChg chg="mod">
          <ac:chgData name="Jim McGowan" userId="e2c7446dd3aca506" providerId="LiveId" clId="{8F286464-24BC-44ED-82EC-A4897A3BAD76}" dt="2019-03-02T14:41:54.868" v="100" actId="1076"/>
          <ac:spMkLst>
            <pc:docMk/>
            <pc:sldMk cId="0" sldId="298"/>
            <ac:spMk id="68610" creationId="{FA64991B-9B8D-43D2-B735-9CF9F058E645}"/>
          </ac:spMkLst>
        </pc:spChg>
        <pc:picChg chg="add">
          <ac:chgData name="Jim McGowan" userId="e2c7446dd3aca506" providerId="LiveId" clId="{8F286464-24BC-44ED-82EC-A4897A3BAD76}" dt="2019-03-02T14:41:48.984" v="99"/>
          <ac:picMkLst>
            <pc:docMk/>
            <pc:sldMk cId="0" sldId="298"/>
            <ac:picMk id="3" creationId="{E2AE9DB7-A4A0-457F-8758-569AF1E76634}"/>
          </ac:picMkLst>
        </pc:picChg>
      </pc:sldChg>
      <pc:sldChg chg="addSp modSp">
        <pc:chgData name="Jim McGowan" userId="e2c7446dd3aca506" providerId="LiveId" clId="{8F286464-24BC-44ED-82EC-A4897A3BAD76}" dt="2019-03-02T14:42:52.311" v="106"/>
        <pc:sldMkLst>
          <pc:docMk/>
          <pc:sldMk cId="0" sldId="299"/>
        </pc:sldMkLst>
        <pc:spChg chg="add">
          <ac:chgData name="Jim McGowan" userId="e2c7446dd3aca506" providerId="LiveId" clId="{8F286464-24BC-44ED-82EC-A4897A3BAD76}" dt="2019-03-02T14:42:52.311" v="106"/>
          <ac:spMkLst>
            <pc:docMk/>
            <pc:sldMk cId="0" sldId="299"/>
            <ac:spMk id="4" creationId="{9E4FEF69-595C-4680-935F-D4E7A5CF625E}"/>
          </ac:spMkLst>
        </pc:spChg>
        <pc:spChg chg="mod">
          <ac:chgData name="Jim McGowan" userId="e2c7446dd3aca506" providerId="LiveId" clId="{8F286464-24BC-44ED-82EC-A4897A3BAD76}" dt="2019-03-02T14:42:37.964" v="104" actId="1076"/>
          <ac:spMkLst>
            <pc:docMk/>
            <pc:sldMk cId="0" sldId="299"/>
            <ac:spMk id="69634" creationId="{3E3365AB-BA2A-409B-BC20-3D03470F9CBE}"/>
          </ac:spMkLst>
        </pc:spChg>
        <pc:picChg chg="add">
          <ac:chgData name="Jim McGowan" userId="e2c7446dd3aca506" providerId="LiveId" clId="{8F286464-24BC-44ED-82EC-A4897A3BAD76}" dt="2019-03-02T14:42:44.109" v="105"/>
          <ac:picMkLst>
            <pc:docMk/>
            <pc:sldMk cId="0" sldId="299"/>
            <ac:picMk id="3" creationId="{73096976-EF0F-4D0A-BD0A-1642DF3822A2}"/>
          </ac:picMkLst>
        </pc:picChg>
      </pc:sldChg>
      <pc:sldChg chg="addSp">
        <pc:chgData name="Jim McGowan" userId="e2c7446dd3aca506" providerId="LiveId" clId="{8F286464-24BC-44ED-82EC-A4897A3BAD76}" dt="2019-03-02T14:43:01.579" v="108"/>
        <pc:sldMkLst>
          <pc:docMk/>
          <pc:sldMk cId="0" sldId="300"/>
        </pc:sldMkLst>
        <pc:spChg chg="add">
          <ac:chgData name="Jim McGowan" userId="e2c7446dd3aca506" providerId="LiveId" clId="{8F286464-24BC-44ED-82EC-A4897A3BAD76}" dt="2019-03-02T14:43:01.579" v="108"/>
          <ac:spMkLst>
            <pc:docMk/>
            <pc:sldMk cId="0" sldId="300"/>
            <ac:spMk id="5" creationId="{7FEEBB7B-15F4-45B0-BA90-37D9073A0C4E}"/>
          </ac:spMkLst>
        </pc:spChg>
      </pc:sldChg>
      <pc:sldChg chg="addSp">
        <pc:chgData name="Jim McGowan" userId="e2c7446dd3aca506" providerId="LiveId" clId="{8F286464-24BC-44ED-82EC-A4897A3BAD76}" dt="2019-03-02T14:43:03.772" v="109"/>
        <pc:sldMkLst>
          <pc:docMk/>
          <pc:sldMk cId="0" sldId="301"/>
        </pc:sldMkLst>
        <pc:spChg chg="add">
          <ac:chgData name="Jim McGowan" userId="e2c7446dd3aca506" providerId="LiveId" clId="{8F286464-24BC-44ED-82EC-A4897A3BAD76}" dt="2019-03-02T14:43:03.772" v="109"/>
          <ac:spMkLst>
            <pc:docMk/>
            <pc:sldMk cId="0" sldId="301"/>
            <ac:spMk id="5" creationId="{F5B196C3-5DF9-4EAB-B81B-8DDDDC6EFCED}"/>
          </ac:spMkLst>
        </pc:spChg>
      </pc:sldChg>
      <pc:sldChg chg="addSp">
        <pc:chgData name="Jim McGowan" userId="e2c7446dd3aca506" providerId="LiveId" clId="{8F286464-24BC-44ED-82EC-A4897A3BAD76}" dt="2019-03-02T14:43:11.480" v="111"/>
        <pc:sldMkLst>
          <pc:docMk/>
          <pc:sldMk cId="0" sldId="302"/>
        </pc:sldMkLst>
        <pc:spChg chg="add">
          <ac:chgData name="Jim McGowan" userId="e2c7446dd3aca506" providerId="LiveId" clId="{8F286464-24BC-44ED-82EC-A4897A3BAD76}" dt="2019-03-02T14:43:11.480" v="111"/>
          <ac:spMkLst>
            <pc:docMk/>
            <pc:sldMk cId="0" sldId="302"/>
            <ac:spMk id="6" creationId="{F71BCE7A-99F8-4763-B893-BE8C42D094F3}"/>
          </ac:spMkLst>
        </pc:spChg>
      </pc:sldChg>
      <pc:sldChg chg="addSp">
        <pc:chgData name="Jim McGowan" userId="e2c7446dd3aca506" providerId="LiveId" clId="{8F286464-24BC-44ED-82EC-A4897A3BAD76}" dt="2019-03-02T14:43:34.305" v="113"/>
        <pc:sldMkLst>
          <pc:docMk/>
          <pc:sldMk cId="0" sldId="304"/>
        </pc:sldMkLst>
        <pc:spChg chg="add">
          <ac:chgData name="Jim McGowan" userId="e2c7446dd3aca506" providerId="LiveId" clId="{8F286464-24BC-44ED-82EC-A4897A3BAD76}" dt="2019-03-02T14:43:34.305" v="113"/>
          <ac:spMkLst>
            <pc:docMk/>
            <pc:sldMk cId="0" sldId="304"/>
            <ac:spMk id="6" creationId="{96CF1C7D-9E9F-4EE5-990C-61D3D5F282B1}"/>
          </ac:spMkLst>
        </pc:spChg>
      </pc:sldChg>
      <pc:sldChg chg="del">
        <pc:chgData name="Jim McGowan" userId="e2c7446dd3aca506" providerId="LiveId" clId="{8F286464-24BC-44ED-82EC-A4897A3BAD76}" dt="2019-03-02T14:36:56.269" v="3" actId="2696"/>
        <pc:sldMkLst>
          <pc:docMk/>
          <pc:sldMk cId="4088685229" sldId="336"/>
        </pc:sldMkLst>
        <pc:spChg chg="add mod">
          <ac:chgData name="Jim McGowan" userId="e2c7446dd3aca506" providerId="LiveId" clId="{8F286464-24BC-44ED-82EC-A4897A3BAD76}" dt="2019-03-02T14:39:47.694" v="56" actId="20577"/>
          <ac:spMkLst>
            <pc:docMk/>
            <pc:sldMk cId="4088685229" sldId="336"/>
            <ac:spMk id="4" creationId="{51D9A120-6E60-4A6A-ABA7-409CCB641CB5}"/>
          </ac:spMkLst>
        </pc:spChg>
        <pc:spChg chg="mod">
          <ac:chgData name="Jim McGowan" userId="e2c7446dd3aca506" providerId="LiveId" clId="{8F286464-24BC-44ED-82EC-A4897A3BAD76}" dt="2019-03-02T14:39:07.184" v="46" actId="404"/>
          <ac:spMkLst>
            <pc:docMk/>
            <pc:sldMk cId="4088685229" sldId="336"/>
            <ac:spMk id="125957" creationId="{ABD654C4-C257-4464-AEA5-3FADCBB88184}"/>
          </ac:spMkLst>
        </pc:spChg>
      </pc:sldChg>
      <pc:sldChg chg="addSp modSp">
        <pc:chgData name="Jim McGowan" userId="e2c7446dd3aca506" providerId="LiveId" clId="{8F286464-24BC-44ED-82EC-A4897A3BAD76}" dt="2019-03-02T14:40:08.953" v="61"/>
        <pc:sldMkLst>
          <pc:docMk/>
          <pc:sldMk cId="0" sldId="339"/>
        </pc:sldMkLst>
        <pc:spChg chg="add">
          <ac:chgData name="Jim McGowan" userId="e2c7446dd3aca506" providerId="LiveId" clId="{8F286464-24BC-44ED-82EC-A4897A3BAD76}" dt="2019-03-02T14:40:08.953" v="61"/>
          <ac:spMkLst>
            <pc:docMk/>
            <pc:sldMk cId="0" sldId="339"/>
            <ac:spMk id="4" creationId="{394AC2B3-5954-4A71-9566-E1EB7950D794}"/>
          </ac:spMkLst>
        </pc:spChg>
        <pc:picChg chg="mod">
          <ac:chgData name="Jim McGowan" userId="e2c7446dd3aca506" providerId="LiveId" clId="{8F286464-24BC-44ED-82EC-A4897A3BAD76}" dt="2019-03-02T14:40:06.773" v="60" actId="12789"/>
          <ac:picMkLst>
            <pc:docMk/>
            <pc:sldMk cId="0" sldId="339"/>
            <ac:picMk id="129028" creationId="{69310AF6-9D17-4723-843F-1E32B51059EA}"/>
          </ac:picMkLst>
        </pc:picChg>
      </pc:sldChg>
      <pc:sldChg chg="add del">
        <pc:chgData name="Jim McGowan" userId="e2c7446dd3aca506" providerId="LiveId" clId="{8F286464-24BC-44ED-82EC-A4897A3BAD76}" dt="2019-03-02T14:36:51.921" v="2"/>
        <pc:sldMkLst>
          <pc:docMk/>
          <pc:sldMk cId="0" sldId="392"/>
        </pc:sldMkLst>
      </pc:sldChg>
      <pc:sldChg chg="add del">
        <pc:chgData name="Jim McGowan" userId="e2c7446dd3aca506" providerId="LiveId" clId="{8F286464-24BC-44ED-82EC-A4897A3BAD76}" dt="2019-03-02T14:36:51.921" v="2"/>
        <pc:sldMkLst>
          <pc:docMk/>
          <pc:sldMk cId="1544723346" sldId="394"/>
        </pc:sldMkLst>
      </pc:sldChg>
      <pc:sldChg chg="add del">
        <pc:chgData name="Jim McGowan" userId="e2c7446dd3aca506" providerId="LiveId" clId="{8F286464-24BC-44ED-82EC-A4897A3BAD76}" dt="2019-03-02T14:36:51.921" v="2"/>
        <pc:sldMkLst>
          <pc:docMk/>
          <pc:sldMk cId="3169562332" sldId="395"/>
        </pc:sldMkLst>
      </pc:sldChg>
      <pc:sldChg chg="add del">
        <pc:chgData name="Jim McGowan" userId="e2c7446dd3aca506" providerId="LiveId" clId="{8F286464-24BC-44ED-82EC-A4897A3BAD76}" dt="2019-03-02T14:36:51.921" v="2"/>
        <pc:sldMkLst>
          <pc:docMk/>
          <pc:sldMk cId="1735646934" sldId="396"/>
        </pc:sldMkLst>
      </pc:sldChg>
      <pc:sldChg chg="add del">
        <pc:chgData name="Jim McGowan" userId="e2c7446dd3aca506" providerId="LiveId" clId="{8F286464-24BC-44ED-82EC-A4897A3BAD76}" dt="2019-03-02T14:36:51.921" v="2"/>
        <pc:sldMkLst>
          <pc:docMk/>
          <pc:sldMk cId="5534747" sldId="430"/>
        </pc:sldMkLst>
      </pc:sldChg>
      <pc:sldChg chg="modSp add del">
        <pc:chgData name="Jim McGowan" userId="e2c7446dd3aca506" providerId="LiveId" clId="{8F286464-24BC-44ED-82EC-A4897A3BAD76}" dt="2019-03-02T14:38:37.840" v="42" actId="20577"/>
        <pc:sldMkLst>
          <pc:docMk/>
          <pc:sldMk cId="0" sldId="453"/>
        </pc:sldMkLst>
        <pc:spChg chg="mod">
          <ac:chgData name="Jim McGowan" userId="e2c7446dd3aca506" providerId="LiveId" clId="{8F286464-24BC-44ED-82EC-A4897A3BAD76}" dt="2019-03-02T14:38:37.840" v="42" actId="20577"/>
          <ac:spMkLst>
            <pc:docMk/>
            <pc:sldMk cId="0" sldId="453"/>
            <ac:spMk id="6" creationId="{12EC2F48-F173-4889-A457-E8144D858ED2}"/>
          </ac:spMkLst>
        </pc:spChg>
      </pc:sldChg>
      <pc:sldChg chg="modSp add del">
        <pc:chgData name="Jim McGowan" userId="e2c7446dd3aca506" providerId="LiveId" clId="{8F286464-24BC-44ED-82EC-A4897A3BAD76}" dt="2019-03-02T14:38:42.449" v="44" actId="20577"/>
        <pc:sldMkLst>
          <pc:docMk/>
          <pc:sldMk cId="0" sldId="454"/>
        </pc:sldMkLst>
        <pc:spChg chg="mod">
          <ac:chgData name="Jim McGowan" userId="e2c7446dd3aca506" providerId="LiveId" clId="{8F286464-24BC-44ED-82EC-A4897A3BAD76}" dt="2019-03-02T14:38:42.449" v="44" actId="20577"/>
          <ac:spMkLst>
            <pc:docMk/>
            <pc:sldMk cId="0" sldId="454"/>
            <ac:spMk id="5" creationId="{43FBD228-38A7-4AD8-8338-EE658504628F}"/>
          </ac:spMkLst>
        </pc:spChg>
      </pc:sldChg>
      <pc:sldChg chg="modSp add del">
        <pc:chgData name="Jim McGowan" userId="e2c7446dd3aca506" providerId="LiveId" clId="{8F286464-24BC-44ED-82EC-A4897A3BAD76}" dt="2019-03-02T14:38:17.708" v="38" actId="20577"/>
        <pc:sldMkLst>
          <pc:docMk/>
          <pc:sldMk cId="3584419654" sldId="455"/>
        </pc:sldMkLst>
        <pc:spChg chg="mod">
          <ac:chgData name="Jim McGowan" userId="e2c7446dd3aca506" providerId="LiveId" clId="{8F286464-24BC-44ED-82EC-A4897A3BAD76}" dt="2019-03-02T14:37:46.333" v="12" actId="6549"/>
          <ac:spMkLst>
            <pc:docMk/>
            <pc:sldMk cId="3584419654" sldId="455"/>
            <ac:spMk id="6" creationId="{D515B33B-B39B-43E2-82FA-D9B230E09760}"/>
          </ac:spMkLst>
        </pc:spChg>
        <pc:spChg chg="mod">
          <ac:chgData name="Jim McGowan" userId="e2c7446dd3aca506" providerId="LiveId" clId="{8F286464-24BC-44ED-82EC-A4897A3BAD76}" dt="2019-03-02T14:38:17.708" v="38" actId="20577"/>
          <ac:spMkLst>
            <pc:docMk/>
            <pc:sldMk cId="3584419654" sldId="455"/>
            <ac:spMk id="7" creationId="{D7EAB081-A924-43CD-BBA8-F4B4A4CEEB6F}"/>
          </ac:spMkLst>
        </pc:spChg>
      </pc:sldChg>
      <pc:sldChg chg="modSp add del">
        <pc:chgData name="Jim McGowan" userId="e2c7446dd3aca506" providerId="LiveId" clId="{8F286464-24BC-44ED-82EC-A4897A3BAD76}" dt="2019-03-02T14:38:33.332" v="40" actId="20577"/>
        <pc:sldMkLst>
          <pc:docMk/>
          <pc:sldMk cId="0" sldId="456"/>
        </pc:sldMkLst>
        <pc:spChg chg="mod">
          <ac:chgData name="Jim McGowan" userId="e2c7446dd3aca506" providerId="LiveId" clId="{8F286464-24BC-44ED-82EC-A4897A3BAD76}" dt="2019-03-02T14:38:33.332" v="40" actId="20577"/>
          <ac:spMkLst>
            <pc:docMk/>
            <pc:sldMk cId="0" sldId="456"/>
            <ac:spMk id="5" creationId="{118C404D-E238-4AE9-A305-F999A98D4798}"/>
          </ac:spMkLst>
        </pc:spChg>
      </pc:sldChg>
      <pc:sldMasterChg chg="setBg modSldLayout">
        <pc:chgData name="Jim McGowan" userId="e2c7446dd3aca506" providerId="LiveId" clId="{8F286464-24BC-44ED-82EC-A4897A3BAD76}" dt="2019-03-02T14:37:25.556" v="8"/>
        <pc:sldMasterMkLst>
          <pc:docMk/>
          <pc:sldMasterMk cId="0" sldId="2147483648"/>
        </pc:sldMasterMkLst>
        <pc:sldLayoutChg chg="setBg">
          <pc:chgData name="Jim McGowan" userId="e2c7446dd3aca506" providerId="LiveId" clId="{8F286464-24BC-44ED-82EC-A4897A3BAD76}" dt="2019-03-02T14:37:25.556" v="8"/>
          <pc:sldLayoutMkLst>
            <pc:docMk/>
            <pc:sldMasterMk cId="0" sldId="2147483648"/>
            <pc:sldLayoutMk cId="2831224592" sldId="2147483653"/>
          </pc:sldLayoutMkLst>
        </pc:sldLayoutChg>
        <pc:sldLayoutChg chg="setBg">
          <pc:chgData name="Jim McGowan" userId="e2c7446dd3aca506" providerId="LiveId" clId="{8F286464-24BC-44ED-82EC-A4897A3BAD76}" dt="2019-03-02T14:37:25.556" v="8"/>
          <pc:sldLayoutMkLst>
            <pc:docMk/>
            <pc:sldMasterMk cId="0" sldId="2147483648"/>
            <pc:sldLayoutMk cId="2080000603" sldId="2147483654"/>
          </pc:sldLayoutMkLst>
        </pc:sldLayoutChg>
        <pc:sldLayoutChg chg="setBg">
          <pc:chgData name="Jim McGowan" userId="e2c7446dd3aca506" providerId="LiveId" clId="{8F286464-24BC-44ED-82EC-A4897A3BAD76}" dt="2019-03-02T14:37:25.556" v="8"/>
          <pc:sldLayoutMkLst>
            <pc:docMk/>
            <pc:sldMasterMk cId="0" sldId="2147483648"/>
            <pc:sldLayoutMk cId="889762183" sldId="2147483655"/>
          </pc:sldLayoutMkLst>
        </pc:sldLayoutChg>
        <pc:sldLayoutChg chg="setBg">
          <pc:chgData name="Jim McGowan" userId="e2c7446dd3aca506" providerId="LiveId" clId="{8F286464-24BC-44ED-82EC-A4897A3BAD76}" dt="2019-03-02T14:37:25.556" v="8"/>
          <pc:sldLayoutMkLst>
            <pc:docMk/>
            <pc:sldMasterMk cId="0" sldId="2147483648"/>
            <pc:sldLayoutMk cId="2339170299" sldId="2147483656"/>
          </pc:sldLayoutMkLst>
        </pc:sldLayoutChg>
        <pc:sldLayoutChg chg="setBg">
          <pc:chgData name="Jim McGowan" userId="e2c7446dd3aca506" providerId="LiveId" clId="{8F286464-24BC-44ED-82EC-A4897A3BAD76}" dt="2019-03-02T14:37:25.556" v="8"/>
          <pc:sldLayoutMkLst>
            <pc:docMk/>
            <pc:sldMasterMk cId="0" sldId="2147483648"/>
            <pc:sldLayoutMk cId="754877264" sldId="2147483657"/>
          </pc:sldLayoutMkLst>
        </pc:sldLayoutChg>
        <pc:sldLayoutChg chg="setBg">
          <pc:chgData name="Jim McGowan" userId="e2c7446dd3aca506" providerId="LiveId" clId="{8F286464-24BC-44ED-82EC-A4897A3BAD76}" dt="2019-03-02T14:37:25.556" v="8"/>
          <pc:sldLayoutMkLst>
            <pc:docMk/>
            <pc:sldMasterMk cId="0" sldId="2147483648"/>
            <pc:sldLayoutMk cId="671546594" sldId="2147483658"/>
          </pc:sldLayoutMkLst>
        </pc:sldLayoutChg>
        <pc:sldLayoutChg chg="setBg">
          <pc:chgData name="Jim McGowan" userId="e2c7446dd3aca506" providerId="LiveId" clId="{8F286464-24BC-44ED-82EC-A4897A3BAD76}" dt="2019-03-02T14:37:25.556" v="8"/>
          <pc:sldLayoutMkLst>
            <pc:docMk/>
            <pc:sldMasterMk cId="0" sldId="2147483648"/>
            <pc:sldLayoutMk cId="2941324078" sldId="2147483659"/>
          </pc:sldLayoutMkLst>
        </pc:sldLayoutChg>
        <pc:sldLayoutChg chg="setBg">
          <pc:chgData name="Jim McGowan" userId="e2c7446dd3aca506" providerId="LiveId" clId="{8F286464-24BC-44ED-82EC-A4897A3BAD76}" dt="2019-03-02T14:37:25.556" v="8"/>
          <pc:sldLayoutMkLst>
            <pc:docMk/>
            <pc:sldMasterMk cId="0" sldId="2147483648"/>
            <pc:sldLayoutMk cId="169483774" sldId="2147483660"/>
          </pc:sldLayoutMkLst>
        </pc:sldLayoutChg>
        <pc:sldLayoutChg chg="setBg">
          <pc:chgData name="Jim McGowan" userId="e2c7446dd3aca506" providerId="LiveId" clId="{8F286464-24BC-44ED-82EC-A4897A3BAD76}" dt="2019-03-02T14:37:25.556" v="8"/>
          <pc:sldLayoutMkLst>
            <pc:docMk/>
            <pc:sldMasterMk cId="0" sldId="2147483648"/>
            <pc:sldLayoutMk cId="1984577614" sldId="2147483661"/>
          </pc:sldLayoutMkLst>
        </pc:sldLayoutChg>
        <pc:sldLayoutChg chg="setBg">
          <pc:chgData name="Jim McGowan" userId="e2c7446dd3aca506" providerId="LiveId" clId="{8F286464-24BC-44ED-82EC-A4897A3BAD76}" dt="2019-03-02T14:37:25.556" v="8"/>
          <pc:sldLayoutMkLst>
            <pc:docMk/>
            <pc:sldMasterMk cId="0" sldId="2147483648"/>
            <pc:sldLayoutMk cId="4058938310" sldId="2147483662"/>
          </pc:sldLayoutMkLst>
        </pc:sldLayoutChg>
        <pc:sldLayoutChg chg="setBg">
          <pc:chgData name="Jim McGowan" userId="e2c7446dd3aca506" providerId="LiveId" clId="{8F286464-24BC-44ED-82EC-A4897A3BAD76}" dt="2019-03-02T14:37:25.556" v="8"/>
          <pc:sldLayoutMkLst>
            <pc:docMk/>
            <pc:sldMasterMk cId="0" sldId="2147483648"/>
            <pc:sldLayoutMk cId="4190717917" sldId="2147483663"/>
          </pc:sldLayoutMkLst>
        </pc:sldLayoutChg>
      </pc:sldMasterChg>
      <pc:sldMasterChg chg="setBg modSldLayout">
        <pc:chgData name="Jim McGowan" userId="e2c7446dd3aca506" providerId="LiveId" clId="{8F286464-24BC-44ED-82EC-A4897A3BAD76}" dt="2019-03-02T14:37:25.556" v="8"/>
        <pc:sldMasterMkLst>
          <pc:docMk/>
          <pc:sldMasterMk cId="0" sldId="2147483649"/>
        </pc:sldMasterMkLst>
        <pc:sldLayoutChg chg="setBg">
          <pc:chgData name="Jim McGowan" userId="e2c7446dd3aca506" providerId="LiveId" clId="{8F286464-24BC-44ED-82EC-A4897A3BAD76}" dt="2019-03-02T14:37:25.556" v="8"/>
          <pc:sldLayoutMkLst>
            <pc:docMk/>
            <pc:sldMasterMk cId="0" sldId="2147483649"/>
            <pc:sldLayoutMk cId="1082360712" sldId="2147483664"/>
          </pc:sldLayoutMkLst>
        </pc:sldLayoutChg>
        <pc:sldLayoutChg chg="setBg">
          <pc:chgData name="Jim McGowan" userId="e2c7446dd3aca506" providerId="LiveId" clId="{8F286464-24BC-44ED-82EC-A4897A3BAD76}" dt="2019-03-02T14:37:25.556" v="8"/>
          <pc:sldLayoutMkLst>
            <pc:docMk/>
            <pc:sldMasterMk cId="0" sldId="2147483649"/>
            <pc:sldLayoutMk cId="2811754072" sldId="2147483665"/>
          </pc:sldLayoutMkLst>
        </pc:sldLayoutChg>
        <pc:sldLayoutChg chg="setBg">
          <pc:chgData name="Jim McGowan" userId="e2c7446dd3aca506" providerId="LiveId" clId="{8F286464-24BC-44ED-82EC-A4897A3BAD76}" dt="2019-03-02T14:37:25.556" v="8"/>
          <pc:sldLayoutMkLst>
            <pc:docMk/>
            <pc:sldMasterMk cId="0" sldId="2147483649"/>
            <pc:sldLayoutMk cId="2215456781" sldId="2147483666"/>
          </pc:sldLayoutMkLst>
        </pc:sldLayoutChg>
        <pc:sldLayoutChg chg="setBg">
          <pc:chgData name="Jim McGowan" userId="e2c7446dd3aca506" providerId="LiveId" clId="{8F286464-24BC-44ED-82EC-A4897A3BAD76}" dt="2019-03-02T14:37:25.556" v="8"/>
          <pc:sldLayoutMkLst>
            <pc:docMk/>
            <pc:sldMasterMk cId="0" sldId="2147483649"/>
            <pc:sldLayoutMk cId="202464174" sldId="2147483667"/>
          </pc:sldLayoutMkLst>
        </pc:sldLayoutChg>
        <pc:sldLayoutChg chg="setBg">
          <pc:chgData name="Jim McGowan" userId="e2c7446dd3aca506" providerId="LiveId" clId="{8F286464-24BC-44ED-82EC-A4897A3BAD76}" dt="2019-03-02T14:37:25.556" v="8"/>
          <pc:sldLayoutMkLst>
            <pc:docMk/>
            <pc:sldMasterMk cId="0" sldId="2147483649"/>
            <pc:sldLayoutMk cId="3610287142" sldId="2147483668"/>
          </pc:sldLayoutMkLst>
        </pc:sldLayoutChg>
        <pc:sldLayoutChg chg="setBg">
          <pc:chgData name="Jim McGowan" userId="e2c7446dd3aca506" providerId="LiveId" clId="{8F286464-24BC-44ED-82EC-A4897A3BAD76}" dt="2019-03-02T14:37:25.556" v="8"/>
          <pc:sldLayoutMkLst>
            <pc:docMk/>
            <pc:sldMasterMk cId="0" sldId="2147483649"/>
            <pc:sldLayoutMk cId="2509741690" sldId="2147483669"/>
          </pc:sldLayoutMkLst>
        </pc:sldLayoutChg>
        <pc:sldLayoutChg chg="setBg">
          <pc:chgData name="Jim McGowan" userId="e2c7446dd3aca506" providerId="LiveId" clId="{8F286464-24BC-44ED-82EC-A4897A3BAD76}" dt="2019-03-02T14:37:25.556" v="8"/>
          <pc:sldLayoutMkLst>
            <pc:docMk/>
            <pc:sldMasterMk cId="0" sldId="2147483649"/>
            <pc:sldLayoutMk cId="2122834374" sldId="2147483670"/>
          </pc:sldLayoutMkLst>
        </pc:sldLayoutChg>
        <pc:sldLayoutChg chg="setBg">
          <pc:chgData name="Jim McGowan" userId="e2c7446dd3aca506" providerId="LiveId" clId="{8F286464-24BC-44ED-82EC-A4897A3BAD76}" dt="2019-03-02T14:37:25.556" v="8"/>
          <pc:sldLayoutMkLst>
            <pc:docMk/>
            <pc:sldMasterMk cId="0" sldId="2147483649"/>
            <pc:sldLayoutMk cId="3039758927" sldId="2147483671"/>
          </pc:sldLayoutMkLst>
        </pc:sldLayoutChg>
        <pc:sldLayoutChg chg="setBg">
          <pc:chgData name="Jim McGowan" userId="e2c7446dd3aca506" providerId="LiveId" clId="{8F286464-24BC-44ED-82EC-A4897A3BAD76}" dt="2019-03-02T14:37:25.556" v="8"/>
          <pc:sldLayoutMkLst>
            <pc:docMk/>
            <pc:sldMasterMk cId="0" sldId="2147483649"/>
            <pc:sldLayoutMk cId="1676600183" sldId="2147483672"/>
          </pc:sldLayoutMkLst>
        </pc:sldLayoutChg>
        <pc:sldLayoutChg chg="setBg">
          <pc:chgData name="Jim McGowan" userId="e2c7446dd3aca506" providerId="LiveId" clId="{8F286464-24BC-44ED-82EC-A4897A3BAD76}" dt="2019-03-02T14:37:25.556" v="8"/>
          <pc:sldLayoutMkLst>
            <pc:docMk/>
            <pc:sldMasterMk cId="0" sldId="2147483649"/>
            <pc:sldLayoutMk cId="3754918125" sldId="2147483673"/>
          </pc:sldLayoutMkLst>
        </pc:sldLayoutChg>
        <pc:sldLayoutChg chg="setBg">
          <pc:chgData name="Jim McGowan" userId="e2c7446dd3aca506" providerId="LiveId" clId="{8F286464-24BC-44ED-82EC-A4897A3BAD76}" dt="2019-03-02T14:37:25.556" v="8"/>
          <pc:sldLayoutMkLst>
            <pc:docMk/>
            <pc:sldMasterMk cId="0" sldId="2147483649"/>
            <pc:sldLayoutMk cId="223878705" sldId="2147483674"/>
          </pc:sldLayoutMkLst>
        </pc:sldLayoutChg>
      </pc:sldMasterChg>
      <pc:sldMasterChg chg="setBg modSldLayout">
        <pc:chgData name="Jim McGowan" userId="e2c7446dd3aca506" providerId="LiveId" clId="{8F286464-24BC-44ED-82EC-A4897A3BAD76}" dt="2019-03-02T14:37:25.556" v="8"/>
        <pc:sldMasterMkLst>
          <pc:docMk/>
          <pc:sldMasterMk cId="3844731477" sldId="2147483675"/>
        </pc:sldMasterMkLst>
        <pc:sldLayoutChg chg="setBg">
          <pc:chgData name="Jim McGowan" userId="e2c7446dd3aca506" providerId="LiveId" clId="{8F286464-24BC-44ED-82EC-A4897A3BAD76}" dt="2019-03-02T14:37:25.556" v="8"/>
          <pc:sldLayoutMkLst>
            <pc:docMk/>
            <pc:sldMasterMk cId="3844731477" sldId="2147483675"/>
            <pc:sldLayoutMk cId="387189200" sldId="2147483676"/>
          </pc:sldLayoutMkLst>
        </pc:sldLayoutChg>
        <pc:sldLayoutChg chg="setBg">
          <pc:chgData name="Jim McGowan" userId="e2c7446dd3aca506" providerId="LiveId" clId="{8F286464-24BC-44ED-82EC-A4897A3BAD76}" dt="2019-03-02T14:37:25.556" v="8"/>
          <pc:sldLayoutMkLst>
            <pc:docMk/>
            <pc:sldMasterMk cId="3844731477" sldId="2147483675"/>
            <pc:sldLayoutMk cId="3973307511" sldId="2147483677"/>
          </pc:sldLayoutMkLst>
        </pc:sldLayoutChg>
        <pc:sldLayoutChg chg="setBg">
          <pc:chgData name="Jim McGowan" userId="e2c7446dd3aca506" providerId="LiveId" clId="{8F286464-24BC-44ED-82EC-A4897A3BAD76}" dt="2019-03-02T14:37:25.556" v="8"/>
          <pc:sldLayoutMkLst>
            <pc:docMk/>
            <pc:sldMasterMk cId="3844731477" sldId="2147483675"/>
            <pc:sldLayoutMk cId="3186371477" sldId="2147483678"/>
          </pc:sldLayoutMkLst>
        </pc:sldLayoutChg>
        <pc:sldLayoutChg chg="setBg">
          <pc:chgData name="Jim McGowan" userId="e2c7446dd3aca506" providerId="LiveId" clId="{8F286464-24BC-44ED-82EC-A4897A3BAD76}" dt="2019-03-02T14:37:25.556" v="8"/>
          <pc:sldLayoutMkLst>
            <pc:docMk/>
            <pc:sldMasterMk cId="3844731477" sldId="2147483675"/>
            <pc:sldLayoutMk cId="2023411635" sldId="2147483679"/>
          </pc:sldLayoutMkLst>
        </pc:sldLayoutChg>
        <pc:sldLayoutChg chg="setBg">
          <pc:chgData name="Jim McGowan" userId="e2c7446dd3aca506" providerId="LiveId" clId="{8F286464-24BC-44ED-82EC-A4897A3BAD76}" dt="2019-03-02T14:37:25.556" v="8"/>
          <pc:sldLayoutMkLst>
            <pc:docMk/>
            <pc:sldMasterMk cId="3844731477" sldId="2147483675"/>
            <pc:sldLayoutMk cId="3478756526" sldId="2147483680"/>
          </pc:sldLayoutMkLst>
        </pc:sldLayoutChg>
        <pc:sldLayoutChg chg="setBg">
          <pc:chgData name="Jim McGowan" userId="e2c7446dd3aca506" providerId="LiveId" clId="{8F286464-24BC-44ED-82EC-A4897A3BAD76}" dt="2019-03-02T14:37:25.556" v="8"/>
          <pc:sldLayoutMkLst>
            <pc:docMk/>
            <pc:sldMasterMk cId="3844731477" sldId="2147483675"/>
            <pc:sldLayoutMk cId="388802027" sldId="2147483681"/>
          </pc:sldLayoutMkLst>
        </pc:sldLayoutChg>
        <pc:sldLayoutChg chg="setBg">
          <pc:chgData name="Jim McGowan" userId="e2c7446dd3aca506" providerId="LiveId" clId="{8F286464-24BC-44ED-82EC-A4897A3BAD76}" dt="2019-03-02T14:37:25.556" v="8"/>
          <pc:sldLayoutMkLst>
            <pc:docMk/>
            <pc:sldMasterMk cId="3844731477" sldId="2147483675"/>
            <pc:sldLayoutMk cId="1519792062" sldId="2147483682"/>
          </pc:sldLayoutMkLst>
        </pc:sldLayoutChg>
        <pc:sldLayoutChg chg="setBg">
          <pc:chgData name="Jim McGowan" userId="e2c7446dd3aca506" providerId="LiveId" clId="{8F286464-24BC-44ED-82EC-A4897A3BAD76}" dt="2019-03-02T14:37:25.556" v="8"/>
          <pc:sldLayoutMkLst>
            <pc:docMk/>
            <pc:sldMasterMk cId="3844731477" sldId="2147483675"/>
            <pc:sldLayoutMk cId="1052510403" sldId="2147483683"/>
          </pc:sldLayoutMkLst>
        </pc:sldLayoutChg>
        <pc:sldLayoutChg chg="setBg">
          <pc:chgData name="Jim McGowan" userId="e2c7446dd3aca506" providerId="LiveId" clId="{8F286464-24BC-44ED-82EC-A4897A3BAD76}" dt="2019-03-02T14:37:25.556" v="8"/>
          <pc:sldLayoutMkLst>
            <pc:docMk/>
            <pc:sldMasterMk cId="3844731477" sldId="2147483675"/>
            <pc:sldLayoutMk cId="428806103" sldId="2147483684"/>
          </pc:sldLayoutMkLst>
        </pc:sldLayoutChg>
        <pc:sldLayoutChg chg="setBg">
          <pc:chgData name="Jim McGowan" userId="e2c7446dd3aca506" providerId="LiveId" clId="{8F286464-24BC-44ED-82EC-A4897A3BAD76}" dt="2019-03-02T14:37:25.556" v="8"/>
          <pc:sldLayoutMkLst>
            <pc:docMk/>
            <pc:sldMasterMk cId="3844731477" sldId="2147483675"/>
            <pc:sldLayoutMk cId="4177266642" sldId="2147483685"/>
          </pc:sldLayoutMkLst>
        </pc:sldLayoutChg>
        <pc:sldLayoutChg chg="setBg">
          <pc:chgData name="Jim McGowan" userId="e2c7446dd3aca506" providerId="LiveId" clId="{8F286464-24BC-44ED-82EC-A4897A3BAD76}" dt="2019-03-02T14:37:25.556" v="8"/>
          <pc:sldLayoutMkLst>
            <pc:docMk/>
            <pc:sldMasterMk cId="3844731477" sldId="2147483675"/>
            <pc:sldLayoutMk cId="3618753187" sldId="2147483686"/>
          </pc:sldLayoutMkLst>
        </pc:sldLayoutChg>
        <pc:sldLayoutChg chg="setBg">
          <pc:chgData name="Jim McGowan" userId="e2c7446dd3aca506" providerId="LiveId" clId="{8F286464-24BC-44ED-82EC-A4897A3BAD76}" dt="2019-03-02T14:37:25.556" v="8"/>
          <pc:sldLayoutMkLst>
            <pc:docMk/>
            <pc:sldMasterMk cId="3844731477" sldId="2147483675"/>
            <pc:sldLayoutMk cId="912007628" sldId="2147483687"/>
          </pc:sldLayoutMkLst>
        </pc:sldLayoutChg>
      </pc:sldMasterChg>
    </pc:docChg>
  </pc:docChgLst>
  <pc:docChgLst>
    <pc:chgData name="Jim McGowan" userId="e2c7446dd3aca506" providerId="LiveId" clId="{5911ADBD-7D53-40A6-BC86-761179B39DC3}"/>
    <pc:docChg chg="undo custSel addSld delSld modSld sldOrd delMainMaster">
      <pc:chgData name="Jim McGowan" userId="e2c7446dd3aca506" providerId="LiveId" clId="{5911ADBD-7D53-40A6-BC86-761179B39DC3}" dt="2019-02-12T17:36:36.242" v="366" actId="2696"/>
      <pc:docMkLst>
        <pc:docMk/>
      </pc:docMkLst>
      <pc:sldChg chg="delSp">
        <pc:chgData name="Jim McGowan" userId="e2c7446dd3aca506" providerId="LiveId" clId="{5911ADBD-7D53-40A6-BC86-761179B39DC3}" dt="2019-02-12T17:11:13.074" v="55" actId="478"/>
        <pc:sldMkLst>
          <pc:docMk/>
          <pc:sldMk cId="0" sldId="256"/>
        </pc:sldMkLst>
        <pc:spChg chg="del">
          <ac:chgData name="Jim McGowan" userId="e2c7446dd3aca506" providerId="LiveId" clId="{5911ADBD-7D53-40A6-BC86-761179B39DC3}" dt="2019-02-12T17:11:13.074" v="55" actId="478"/>
          <ac:spMkLst>
            <pc:docMk/>
            <pc:sldMk cId="0" sldId="256"/>
            <ac:spMk id="3079" creationId="{74CC43B1-05A8-4005-B52B-5CE6A6AEB544}"/>
          </ac:spMkLst>
        </pc:spChg>
      </pc:sldChg>
      <pc:sldChg chg="delSp">
        <pc:chgData name="Jim McGowan" userId="e2c7446dd3aca506" providerId="LiveId" clId="{5911ADBD-7D53-40A6-BC86-761179B39DC3}" dt="2019-02-12T17:10:43.749" v="48" actId="478"/>
        <pc:sldMkLst>
          <pc:docMk/>
          <pc:sldMk cId="0" sldId="257"/>
        </pc:sldMkLst>
        <pc:spChg chg="del">
          <ac:chgData name="Jim McGowan" userId="e2c7446dd3aca506" providerId="LiveId" clId="{5911ADBD-7D53-40A6-BC86-761179B39DC3}" dt="2019-02-12T17:10:43.749" v="48" actId="478"/>
          <ac:spMkLst>
            <pc:docMk/>
            <pc:sldMk cId="0" sldId="257"/>
            <ac:spMk id="5125" creationId="{D8BEAB49-C0FB-475B-95C9-D59072930F96}"/>
          </ac:spMkLst>
        </pc:spChg>
      </pc:sldChg>
      <pc:sldChg chg="addSp delSp modSp delAnim">
        <pc:chgData name="Jim McGowan" userId="e2c7446dd3aca506" providerId="LiveId" clId="{5911ADBD-7D53-40A6-BC86-761179B39DC3}" dt="2019-02-12T17:14:56.664" v="87" actId="108"/>
        <pc:sldMkLst>
          <pc:docMk/>
          <pc:sldMk cId="0" sldId="260"/>
        </pc:sldMkLst>
        <pc:spChg chg="add">
          <ac:chgData name="Jim McGowan" userId="e2c7446dd3aca506" providerId="LiveId" clId="{5911ADBD-7D53-40A6-BC86-761179B39DC3}" dt="2019-02-12T17:13:40.400" v="79"/>
          <ac:spMkLst>
            <pc:docMk/>
            <pc:sldMk cId="0" sldId="260"/>
            <ac:spMk id="6" creationId="{2C710440-1969-4D8F-B929-202E97361342}"/>
          </ac:spMkLst>
        </pc:spChg>
        <pc:spChg chg="add">
          <ac:chgData name="Jim McGowan" userId="e2c7446dd3aca506" providerId="LiveId" clId="{5911ADBD-7D53-40A6-BC86-761179B39DC3}" dt="2019-02-12T17:13:40.400" v="79"/>
          <ac:spMkLst>
            <pc:docMk/>
            <pc:sldMk cId="0" sldId="260"/>
            <ac:spMk id="7" creationId="{616F5D8C-9DB4-46E4-8C1E-6469F6359A44}"/>
          </ac:spMkLst>
        </pc:spChg>
        <pc:spChg chg="add">
          <ac:chgData name="Jim McGowan" userId="e2c7446dd3aca506" providerId="LiveId" clId="{5911ADBD-7D53-40A6-BC86-761179B39DC3}" dt="2019-02-12T17:13:40.400" v="79"/>
          <ac:spMkLst>
            <pc:docMk/>
            <pc:sldMk cId="0" sldId="260"/>
            <ac:spMk id="8" creationId="{0451FE7B-2C7E-4668-B965-29F3EE42C4C5}"/>
          </ac:spMkLst>
        </pc:spChg>
        <pc:spChg chg="add">
          <ac:chgData name="Jim McGowan" userId="e2c7446dd3aca506" providerId="LiveId" clId="{5911ADBD-7D53-40A6-BC86-761179B39DC3}" dt="2019-02-12T17:14:12.570" v="82"/>
          <ac:spMkLst>
            <pc:docMk/>
            <pc:sldMk cId="0" sldId="260"/>
            <ac:spMk id="9" creationId="{8BEE658E-9522-40EA-AFB0-A2AE0B5EDFD3}"/>
          </ac:spMkLst>
        </pc:spChg>
        <pc:spChg chg="add">
          <ac:chgData name="Jim McGowan" userId="e2c7446dd3aca506" providerId="LiveId" clId="{5911ADBD-7D53-40A6-BC86-761179B39DC3}" dt="2019-02-12T17:14:20.060" v="83"/>
          <ac:spMkLst>
            <pc:docMk/>
            <pc:sldMk cId="0" sldId="260"/>
            <ac:spMk id="10" creationId="{FF0F54FA-5535-4839-9FEB-06BEDE767071}"/>
          </ac:spMkLst>
        </pc:spChg>
        <pc:spChg chg="mod">
          <ac:chgData name="Jim McGowan" userId="e2c7446dd3aca506" providerId="LiveId" clId="{5911ADBD-7D53-40A6-BC86-761179B39DC3}" dt="2019-02-12T17:14:56.664" v="87" actId="108"/>
          <ac:spMkLst>
            <pc:docMk/>
            <pc:sldMk cId="0" sldId="260"/>
            <ac:spMk id="8196" creationId="{0FC321B1-A9F3-4AA9-8AF7-A8EF9D9F6FC6}"/>
          </ac:spMkLst>
        </pc:spChg>
        <pc:spChg chg="del">
          <ac:chgData name="Jim McGowan" userId="e2c7446dd3aca506" providerId="LiveId" clId="{5911ADBD-7D53-40A6-BC86-761179B39DC3}" dt="2019-02-12T17:13:04.018" v="75" actId="478"/>
          <ac:spMkLst>
            <pc:docMk/>
            <pc:sldMk cId="0" sldId="260"/>
            <ac:spMk id="8197" creationId="{C86CDE0D-491E-41E3-A9E1-978DC3F46C66}"/>
          </ac:spMkLst>
        </pc:spChg>
        <pc:picChg chg="del mod">
          <ac:chgData name="Jim McGowan" userId="e2c7446dd3aca506" providerId="LiveId" clId="{5911ADBD-7D53-40A6-BC86-761179B39DC3}" dt="2019-02-12T17:14:03.110" v="81" actId="478"/>
          <ac:picMkLst>
            <pc:docMk/>
            <pc:sldMk cId="0" sldId="260"/>
            <ac:picMk id="8205" creationId="{E47CA93F-FF8C-4E22-8901-6191184C1858}"/>
          </ac:picMkLst>
        </pc:picChg>
      </pc:sldChg>
      <pc:sldChg chg="delSp">
        <pc:chgData name="Jim McGowan" userId="e2c7446dd3aca506" providerId="LiveId" clId="{5911ADBD-7D53-40A6-BC86-761179B39DC3}" dt="2019-02-12T17:15:14.781" v="89" actId="478"/>
        <pc:sldMkLst>
          <pc:docMk/>
          <pc:sldMk cId="0" sldId="261"/>
        </pc:sldMkLst>
        <pc:spChg chg="del">
          <ac:chgData name="Jim McGowan" userId="e2c7446dd3aca506" providerId="LiveId" clId="{5911ADBD-7D53-40A6-BC86-761179B39DC3}" dt="2019-02-12T17:15:14.781" v="89" actId="478"/>
          <ac:spMkLst>
            <pc:docMk/>
            <pc:sldMk cId="0" sldId="261"/>
            <ac:spMk id="10245" creationId="{757A78F2-F292-4B04-A2FD-C5F8014CEBD8}"/>
          </ac:spMkLst>
        </pc:spChg>
      </pc:sldChg>
      <pc:sldChg chg="delSp">
        <pc:chgData name="Jim McGowan" userId="e2c7446dd3aca506" providerId="LiveId" clId="{5911ADBD-7D53-40A6-BC86-761179B39DC3}" dt="2019-02-12T17:18:52.857" v="114" actId="478"/>
        <pc:sldMkLst>
          <pc:docMk/>
          <pc:sldMk cId="0" sldId="262"/>
        </pc:sldMkLst>
        <pc:spChg chg="del">
          <ac:chgData name="Jim McGowan" userId="e2c7446dd3aca506" providerId="LiveId" clId="{5911ADBD-7D53-40A6-BC86-761179B39DC3}" dt="2019-02-12T17:18:52.857" v="114" actId="478"/>
          <ac:spMkLst>
            <pc:docMk/>
            <pc:sldMk cId="0" sldId="262"/>
            <ac:spMk id="11270" creationId="{E8420CA0-1D48-44B3-A61F-5E8C5FF2DCE3}"/>
          </ac:spMkLst>
        </pc:spChg>
      </pc:sldChg>
      <pc:sldChg chg="delSp">
        <pc:chgData name="Jim McGowan" userId="e2c7446dd3aca506" providerId="LiveId" clId="{5911ADBD-7D53-40A6-BC86-761179B39DC3}" dt="2019-02-12T17:17:56.685" v="107" actId="478"/>
        <pc:sldMkLst>
          <pc:docMk/>
          <pc:sldMk cId="0" sldId="263"/>
        </pc:sldMkLst>
        <pc:spChg chg="del">
          <ac:chgData name="Jim McGowan" userId="e2c7446dd3aca506" providerId="LiveId" clId="{5911ADBD-7D53-40A6-BC86-761179B39DC3}" dt="2019-02-12T17:17:56.685" v="107" actId="478"/>
          <ac:spMkLst>
            <pc:docMk/>
            <pc:sldMk cId="0" sldId="263"/>
            <ac:spMk id="12297" creationId="{78623FB9-DFE8-4FF9-B7E1-9E116A33A91B}"/>
          </ac:spMkLst>
        </pc:spChg>
      </pc:sldChg>
      <pc:sldChg chg="delSp">
        <pc:chgData name="Jim McGowan" userId="e2c7446dd3aca506" providerId="LiveId" clId="{5911ADBD-7D53-40A6-BC86-761179B39DC3}" dt="2019-02-12T17:19:30.472" v="121" actId="478"/>
        <pc:sldMkLst>
          <pc:docMk/>
          <pc:sldMk cId="0" sldId="264"/>
        </pc:sldMkLst>
        <pc:spChg chg="del">
          <ac:chgData name="Jim McGowan" userId="e2c7446dd3aca506" providerId="LiveId" clId="{5911ADBD-7D53-40A6-BC86-761179B39DC3}" dt="2019-02-12T17:19:30.472" v="121" actId="478"/>
          <ac:spMkLst>
            <pc:docMk/>
            <pc:sldMk cId="0" sldId="264"/>
            <ac:spMk id="15372" creationId="{5518ED92-1257-49C0-8402-BBAEE1D84716}"/>
          </ac:spMkLst>
        </pc:spChg>
      </pc:sldChg>
      <pc:sldChg chg="delSp">
        <pc:chgData name="Jim McGowan" userId="e2c7446dd3aca506" providerId="LiveId" clId="{5911ADBD-7D53-40A6-BC86-761179B39DC3}" dt="2019-02-12T17:20:16.577" v="129" actId="478"/>
        <pc:sldMkLst>
          <pc:docMk/>
          <pc:sldMk cId="0" sldId="265"/>
        </pc:sldMkLst>
        <pc:spChg chg="del">
          <ac:chgData name="Jim McGowan" userId="e2c7446dd3aca506" providerId="LiveId" clId="{5911ADBD-7D53-40A6-BC86-761179B39DC3}" dt="2019-02-12T17:20:16.577" v="129" actId="478"/>
          <ac:spMkLst>
            <pc:docMk/>
            <pc:sldMk cId="0" sldId="265"/>
            <ac:spMk id="17413" creationId="{670B9A36-76CF-4C75-A6EA-C760D8128A44}"/>
          </ac:spMkLst>
        </pc:spChg>
      </pc:sldChg>
      <pc:sldChg chg="delSp">
        <pc:chgData name="Jim McGowan" userId="e2c7446dd3aca506" providerId="LiveId" clId="{5911ADBD-7D53-40A6-BC86-761179B39DC3}" dt="2019-02-12T17:20:21.424" v="131" actId="478"/>
        <pc:sldMkLst>
          <pc:docMk/>
          <pc:sldMk cId="0" sldId="266"/>
        </pc:sldMkLst>
        <pc:spChg chg="del">
          <ac:chgData name="Jim McGowan" userId="e2c7446dd3aca506" providerId="LiveId" clId="{5911ADBD-7D53-40A6-BC86-761179B39DC3}" dt="2019-02-12T17:20:21.424" v="131" actId="478"/>
          <ac:spMkLst>
            <pc:docMk/>
            <pc:sldMk cId="0" sldId="266"/>
            <ac:spMk id="19461" creationId="{125BBA59-C2EF-46FA-A21A-0C9B471BB6AA}"/>
          </ac:spMkLst>
        </pc:spChg>
      </pc:sldChg>
      <pc:sldChg chg="delSp modSp">
        <pc:chgData name="Jim McGowan" userId="e2c7446dd3aca506" providerId="LiveId" clId="{5911ADBD-7D53-40A6-BC86-761179B39DC3}" dt="2019-02-12T17:21:14.489" v="139" actId="1076"/>
        <pc:sldMkLst>
          <pc:docMk/>
          <pc:sldMk cId="0" sldId="267"/>
        </pc:sldMkLst>
        <pc:spChg chg="del">
          <ac:chgData name="Jim McGowan" userId="e2c7446dd3aca506" providerId="LiveId" clId="{5911ADBD-7D53-40A6-BC86-761179B39DC3}" dt="2019-02-12T17:21:12.264" v="138" actId="478"/>
          <ac:spMkLst>
            <pc:docMk/>
            <pc:sldMk cId="0" sldId="267"/>
            <ac:spMk id="21510" creationId="{520BE423-EE92-4B80-9E0F-4005777DD441}"/>
          </ac:spMkLst>
        </pc:spChg>
        <pc:picChg chg="mod">
          <ac:chgData name="Jim McGowan" userId="e2c7446dd3aca506" providerId="LiveId" clId="{5911ADBD-7D53-40A6-BC86-761179B39DC3}" dt="2019-02-12T17:21:14.489" v="139" actId="1076"/>
          <ac:picMkLst>
            <pc:docMk/>
            <pc:sldMk cId="0" sldId="267"/>
            <ac:picMk id="21512" creationId="{87C9A14F-F014-4D1E-8086-9ADECE936B5A}"/>
          </ac:picMkLst>
        </pc:picChg>
      </pc:sldChg>
      <pc:sldChg chg="delSp">
        <pc:chgData name="Jim McGowan" userId="e2c7446dd3aca506" providerId="LiveId" clId="{5911ADBD-7D53-40A6-BC86-761179B39DC3}" dt="2019-02-12T17:22:36.676" v="146" actId="478"/>
        <pc:sldMkLst>
          <pc:docMk/>
          <pc:sldMk cId="0" sldId="268"/>
        </pc:sldMkLst>
        <pc:spChg chg="del">
          <ac:chgData name="Jim McGowan" userId="e2c7446dd3aca506" providerId="LiveId" clId="{5911ADBD-7D53-40A6-BC86-761179B39DC3}" dt="2019-02-12T17:22:36.676" v="146" actId="478"/>
          <ac:spMkLst>
            <pc:docMk/>
            <pc:sldMk cId="0" sldId="268"/>
            <ac:spMk id="23557" creationId="{BCF9407B-F548-4407-8F10-51F0A2E7DBA9}"/>
          </ac:spMkLst>
        </pc:spChg>
      </pc:sldChg>
      <pc:sldChg chg="delSp">
        <pc:chgData name="Jim McGowan" userId="e2c7446dd3aca506" providerId="LiveId" clId="{5911ADBD-7D53-40A6-BC86-761179B39DC3}" dt="2019-02-12T17:22:42.144" v="148" actId="478"/>
        <pc:sldMkLst>
          <pc:docMk/>
          <pc:sldMk cId="0" sldId="269"/>
        </pc:sldMkLst>
        <pc:spChg chg="del">
          <ac:chgData name="Jim McGowan" userId="e2c7446dd3aca506" providerId="LiveId" clId="{5911ADBD-7D53-40A6-BC86-761179B39DC3}" dt="2019-02-12T17:22:42.144" v="148" actId="478"/>
          <ac:spMkLst>
            <pc:docMk/>
            <pc:sldMk cId="0" sldId="269"/>
            <ac:spMk id="25606" creationId="{36A60825-C6F0-4DB0-85A3-BA7ECCC4ECCA}"/>
          </ac:spMkLst>
        </pc:spChg>
      </pc:sldChg>
      <pc:sldChg chg="delSp">
        <pc:chgData name="Jim McGowan" userId="e2c7446dd3aca506" providerId="LiveId" clId="{5911ADBD-7D53-40A6-BC86-761179B39DC3}" dt="2019-02-12T17:23:23.182" v="156" actId="478"/>
        <pc:sldMkLst>
          <pc:docMk/>
          <pc:sldMk cId="0" sldId="270"/>
        </pc:sldMkLst>
        <pc:spChg chg="del">
          <ac:chgData name="Jim McGowan" userId="e2c7446dd3aca506" providerId="LiveId" clId="{5911ADBD-7D53-40A6-BC86-761179B39DC3}" dt="2019-02-12T17:23:23.182" v="156" actId="478"/>
          <ac:spMkLst>
            <pc:docMk/>
            <pc:sldMk cId="0" sldId="270"/>
            <ac:spMk id="27654" creationId="{C034405F-1D15-4B6F-8F0A-B690364B0501}"/>
          </ac:spMkLst>
        </pc:spChg>
      </pc:sldChg>
      <pc:sldChg chg="delSp">
        <pc:chgData name="Jim McGowan" userId="e2c7446dd3aca506" providerId="LiveId" clId="{5911ADBD-7D53-40A6-BC86-761179B39DC3}" dt="2019-02-12T17:23:33.896" v="160" actId="478"/>
        <pc:sldMkLst>
          <pc:docMk/>
          <pc:sldMk cId="0" sldId="271"/>
        </pc:sldMkLst>
        <pc:spChg chg="del">
          <ac:chgData name="Jim McGowan" userId="e2c7446dd3aca506" providerId="LiveId" clId="{5911ADBD-7D53-40A6-BC86-761179B39DC3}" dt="2019-02-12T17:23:33.896" v="160" actId="478"/>
          <ac:spMkLst>
            <pc:docMk/>
            <pc:sldMk cId="0" sldId="271"/>
            <ac:spMk id="29702" creationId="{D501E92A-EB21-4084-BE14-DF9399D05215}"/>
          </ac:spMkLst>
        </pc:spChg>
      </pc:sldChg>
      <pc:sldChg chg="delSp">
        <pc:chgData name="Jim McGowan" userId="e2c7446dd3aca506" providerId="LiveId" clId="{5911ADBD-7D53-40A6-BC86-761179B39DC3}" dt="2019-02-12T17:20:10.977" v="128" actId="478"/>
        <pc:sldMkLst>
          <pc:docMk/>
          <pc:sldMk cId="0" sldId="272"/>
        </pc:sldMkLst>
        <pc:spChg chg="del">
          <ac:chgData name="Jim McGowan" userId="e2c7446dd3aca506" providerId="LiveId" clId="{5911ADBD-7D53-40A6-BC86-761179B39DC3}" dt="2019-02-12T17:20:10.977" v="128" actId="478"/>
          <ac:spMkLst>
            <pc:docMk/>
            <pc:sldMk cId="0" sldId="272"/>
            <ac:spMk id="31747" creationId="{BDE8D0CF-C3FA-4B3C-8A84-E8BB2DB96487}"/>
          </ac:spMkLst>
        </pc:spChg>
      </pc:sldChg>
      <pc:sldChg chg="delSp">
        <pc:chgData name="Jim McGowan" userId="e2c7446dd3aca506" providerId="LiveId" clId="{5911ADBD-7D53-40A6-BC86-761179B39DC3}" dt="2019-02-12T17:24:17.587" v="167" actId="478"/>
        <pc:sldMkLst>
          <pc:docMk/>
          <pc:sldMk cId="0" sldId="273"/>
        </pc:sldMkLst>
        <pc:spChg chg="del">
          <ac:chgData name="Jim McGowan" userId="e2c7446dd3aca506" providerId="LiveId" clId="{5911ADBD-7D53-40A6-BC86-761179B39DC3}" dt="2019-02-12T17:24:17.587" v="167" actId="478"/>
          <ac:spMkLst>
            <pc:docMk/>
            <pc:sldMk cId="0" sldId="273"/>
            <ac:spMk id="33801" creationId="{0DA0DC91-C061-4C14-BAFD-8E587EC743A2}"/>
          </ac:spMkLst>
        </pc:spChg>
      </pc:sldChg>
      <pc:sldChg chg="delSp">
        <pc:chgData name="Jim McGowan" userId="e2c7446dd3aca506" providerId="LiveId" clId="{5911ADBD-7D53-40A6-BC86-761179B39DC3}" dt="2019-02-12T17:24:35.533" v="169" actId="478"/>
        <pc:sldMkLst>
          <pc:docMk/>
          <pc:sldMk cId="0" sldId="276"/>
        </pc:sldMkLst>
        <pc:spChg chg="del">
          <ac:chgData name="Jim McGowan" userId="e2c7446dd3aca506" providerId="LiveId" clId="{5911ADBD-7D53-40A6-BC86-761179B39DC3}" dt="2019-02-12T17:24:35.533" v="169" actId="478"/>
          <ac:spMkLst>
            <pc:docMk/>
            <pc:sldMk cId="0" sldId="276"/>
            <ac:spMk id="43019" creationId="{CB41572E-9A27-466B-BEC7-2941EE7D00D2}"/>
          </ac:spMkLst>
        </pc:spChg>
      </pc:sldChg>
      <pc:sldChg chg="delSp">
        <pc:chgData name="Jim McGowan" userId="e2c7446dd3aca506" providerId="LiveId" clId="{5911ADBD-7D53-40A6-BC86-761179B39DC3}" dt="2019-02-12T17:36:24.617" v="349" actId="478"/>
        <pc:sldMkLst>
          <pc:docMk/>
          <pc:sldMk cId="0" sldId="277"/>
        </pc:sldMkLst>
        <pc:spChg chg="del">
          <ac:chgData name="Jim McGowan" userId="e2c7446dd3aca506" providerId="LiveId" clId="{5911ADBD-7D53-40A6-BC86-761179B39DC3}" dt="2019-02-12T17:36:24.617" v="349" actId="478"/>
          <ac:spMkLst>
            <pc:docMk/>
            <pc:sldMk cId="0" sldId="277"/>
            <ac:spMk id="45064" creationId="{A3F7CFFB-A403-44D1-9739-B54143FF9F22}"/>
          </ac:spMkLst>
        </pc:spChg>
      </pc:sldChg>
      <pc:sldChg chg="addSp delSp modSp">
        <pc:chgData name="Jim McGowan" userId="e2c7446dd3aca506" providerId="LiveId" clId="{5911ADBD-7D53-40A6-BC86-761179B39DC3}" dt="2019-02-12T17:28:32.773" v="233"/>
        <pc:sldMkLst>
          <pc:docMk/>
          <pc:sldMk cId="0" sldId="278"/>
        </pc:sldMkLst>
        <pc:spChg chg="add">
          <ac:chgData name="Jim McGowan" userId="e2c7446dd3aca506" providerId="LiveId" clId="{5911ADBD-7D53-40A6-BC86-761179B39DC3}" dt="2019-02-12T17:28:32.773" v="233"/>
          <ac:spMkLst>
            <pc:docMk/>
            <pc:sldMk cId="0" sldId="278"/>
            <ac:spMk id="6" creationId="{50BD803A-713A-4FF0-A9F6-F84877E7435C}"/>
          </ac:spMkLst>
        </pc:spChg>
        <pc:spChg chg="mod">
          <ac:chgData name="Jim McGowan" userId="e2c7446dd3aca506" providerId="LiveId" clId="{5911ADBD-7D53-40A6-BC86-761179B39DC3}" dt="2019-02-12T17:27:37.895" v="230" actId="14100"/>
          <ac:spMkLst>
            <pc:docMk/>
            <pc:sldMk cId="0" sldId="278"/>
            <ac:spMk id="47106" creationId="{7688AAEE-B409-4C25-B4B8-4E9FB72FDFF2}"/>
          </ac:spMkLst>
        </pc:spChg>
        <pc:spChg chg="del">
          <ac:chgData name="Jim McGowan" userId="e2c7446dd3aca506" providerId="LiveId" clId="{5911ADBD-7D53-40A6-BC86-761179B39DC3}" dt="2019-02-12T17:25:38.272" v="181" actId="478"/>
          <ac:spMkLst>
            <pc:docMk/>
            <pc:sldMk cId="0" sldId="278"/>
            <ac:spMk id="47115" creationId="{E645DA68-46B4-427D-989A-D2AE091BBE62}"/>
          </ac:spMkLst>
        </pc:spChg>
      </pc:sldChg>
      <pc:sldChg chg="delSp modSp">
        <pc:chgData name="Jim McGowan" userId="e2c7446dd3aca506" providerId="LiveId" clId="{5911ADBD-7D53-40A6-BC86-761179B39DC3}" dt="2019-02-12T17:28:59.723" v="239" actId="478"/>
        <pc:sldMkLst>
          <pc:docMk/>
          <pc:sldMk cId="0" sldId="279"/>
        </pc:sldMkLst>
        <pc:spChg chg="mod">
          <ac:chgData name="Jim McGowan" userId="e2c7446dd3aca506" providerId="LiveId" clId="{5911ADBD-7D53-40A6-BC86-761179B39DC3}" dt="2019-02-12T17:28:57.172" v="238" actId="14100"/>
          <ac:spMkLst>
            <pc:docMk/>
            <pc:sldMk cId="0" sldId="279"/>
            <ac:spMk id="48130" creationId="{F9239281-B84D-4AF6-8FDF-DD23D9FB6574}"/>
          </ac:spMkLst>
        </pc:spChg>
        <pc:spChg chg="del">
          <ac:chgData name="Jim McGowan" userId="e2c7446dd3aca506" providerId="LiveId" clId="{5911ADBD-7D53-40A6-BC86-761179B39DC3}" dt="2019-02-12T17:28:59.723" v="239" actId="478"/>
          <ac:spMkLst>
            <pc:docMk/>
            <pc:sldMk cId="0" sldId="279"/>
            <ac:spMk id="48139" creationId="{A1AE6309-F05F-4D58-8704-E8248DD5FCE9}"/>
          </ac:spMkLst>
        </pc:spChg>
      </pc:sldChg>
      <pc:sldChg chg="delSp modSp">
        <pc:chgData name="Jim McGowan" userId="e2c7446dd3aca506" providerId="LiveId" clId="{5911ADBD-7D53-40A6-BC86-761179B39DC3}" dt="2019-02-12T17:31:28.307" v="250" actId="14100"/>
        <pc:sldMkLst>
          <pc:docMk/>
          <pc:sldMk cId="0" sldId="280"/>
        </pc:sldMkLst>
        <pc:spChg chg="mod">
          <ac:chgData name="Jim McGowan" userId="e2c7446dd3aca506" providerId="LiveId" clId="{5911ADBD-7D53-40A6-BC86-761179B39DC3}" dt="2019-02-12T17:31:28.307" v="250" actId="14100"/>
          <ac:spMkLst>
            <pc:docMk/>
            <pc:sldMk cId="0" sldId="280"/>
            <ac:spMk id="49154" creationId="{56C49B1A-CA10-48A1-BFBF-49017EF3E099}"/>
          </ac:spMkLst>
        </pc:spChg>
        <pc:spChg chg="del">
          <ac:chgData name="Jim McGowan" userId="e2c7446dd3aca506" providerId="LiveId" clId="{5911ADBD-7D53-40A6-BC86-761179B39DC3}" dt="2019-02-12T17:29:09.221" v="240" actId="478"/>
          <ac:spMkLst>
            <pc:docMk/>
            <pc:sldMk cId="0" sldId="280"/>
            <ac:spMk id="49163" creationId="{7943B8DE-E5F4-4355-94BB-0F2763DE056D}"/>
          </ac:spMkLst>
        </pc:spChg>
      </pc:sldChg>
      <pc:sldChg chg="delSp modSp">
        <pc:chgData name="Jim McGowan" userId="e2c7446dd3aca506" providerId="LiveId" clId="{5911ADBD-7D53-40A6-BC86-761179B39DC3}" dt="2019-02-12T17:33:38.288" v="311" actId="478"/>
        <pc:sldMkLst>
          <pc:docMk/>
          <pc:sldMk cId="0" sldId="281"/>
        </pc:sldMkLst>
        <pc:spChg chg="mod">
          <ac:chgData name="Jim McGowan" userId="e2c7446dd3aca506" providerId="LiveId" clId="{5911ADBD-7D53-40A6-BC86-761179B39DC3}" dt="2019-02-12T17:33:32.826" v="310" actId="20577"/>
          <ac:spMkLst>
            <pc:docMk/>
            <pc:sldMk cId="0" sldId="281"/>
            <ac:spMk id="50178" creationId="{89B16910-D27F-4E8B-BB9F-14DFFF6F6BA6}"/>
          </ac:spMkLst>
        </pc:spChg>
        <pc:spChg chg="del">
          <ac:chgData name="Jim McGowan" userId="e2c7446dd3aca506" providerId="LiveId" clId="{5911ADBD-7D53-40A6-BC86-761179B39DC3}" dt="2019-02-12T17:33:38.288" v="311" actId="478"/>
          <ac:spMkLst>
            <pc:docMk/>
            <pc:sldMk cId="0" sldId="281"/>
            <ac:spMk id="50187" creationId="{47E4B477-9740-46E8-9CAD-D763C2036F35}"/>
          </ac:spMkLst>
        </pc:spChg>
      </pc:sldChg>
      <pc:sldChg chg="delSp modSp">
        <pc:chgData name="Jim McGowan" userId="e2c7446dd3aca506" providerId="LiveId" clId="{5911ADBD-7D53-40A6-BC86-761179B39DC3}" dt="2019-02-12T17:28:12.575" v="232" actId="20577"/>
        <pc:sldMkLst>
          <pc:docMk/>
          <pc:sldMk cId="0" sldId="286"/>
        </pc:sldMkLst>
        <pc:spChg chg="mod">
          <ac:chgData name="Jim McGowan" userId="e2c7446dd3aca506" providerId="LiveId" clId="{5911ADBD-7D53-40A6-BC86-761179B39DC3}" dt="2019-02-12T17:26:50.083" v="207" actId="14100"/>
          <ac:spMkLst>
            <pc:docMk/>
            <pc:sldMk cId="0" sldId="286"/>
            <ac:spMk id="55298" creationId="{3E208951-5D64-4CCC-9BB1-DDB7D57783F7}"/>
          </ac:spMkLst>
        </pc:spChg>
        <pc:spChg chg="mod">
          <ac:chgData name="Jim McGowan" userId="e2c7446dd3aca506" providerId="LiveId" clId="{5911ADBD-7D53-40A6-BC86-761179B39DC3}" dt="2019-02-12T17:27:01.256" v="221" actId="1035"/>
          <ac:spMkLst>
            <pc:docMk/>
            <pc:sldMk cId="0" sldId="286"/>
            <ac:spMk id="55299" creationId="{A587B8CF-0847-4955-93A1-390213D5F17F}"/>
          </ac:spMkLst>
        </pc:spChg>
        <pc:spChg chg="del">
          <ac:chgData name="Jim McGowan" userId="e2c7446dd3aca506" providerId="LiveId" clId="{5911ADBD-7D53-40A6-BC86-761179B39DC3}" dt="2019-02-12T17:25:32.817" v="180" actId="478"/>
          <ac:spMkLst>
            <pc:docMk/>
            <pc:sldMk cId="0" sldId="286"/>
            <ac:spMk id="55307" creationId="{338A2A28-71F7-483D-A2D7-8025DEC3BAA7}"/>
          </ac:spMkLst>
        </pc:spChg>
        <pc:spChg chg="mod">
          <ac:chgData name="Jim McGowan" userId="e2c7446dd3aca506" providerId="LiveId" clId="{5911ADBD-7D53-40A6-BC86-761179B39DC3}" dt="2019-02-12T17:28:12.575" v="232" actId="20577"/>
          <ac:spMkLst>
            <pc:docMk/>
            <pc:sldMk cId="0" sldId="286"/>
            <ac:spMk id="55308" creationId="{50ED4CB2-FA02-4C16-A4CD-03BA5411C875}"/>
          </ac:spMkLst>
        </pc:spChg>
      </pc:sldChg>
      <pc:sldChg chg="delSp modSp">
        <pc:chgData name="Jim McGowan" userId="e2c7446dd3aca506" providerId="LiveId" clId="{5911ADBD-7D53-40A6-BC86-761179B39DC3}" dt="2019-02-12T17:32:40.491" v="261" actId="242"/>
        <pc:sldMkLst>
          <pc:docMk/>
          <pc:sldMk cId="0" sldId="287"/>
        </pc:sldMkLst>
        <pc:spChg chg="mod">
          <ac:chgData name="Jim McGowan" userId="e2c7446dd3aca506" providerId="LiveId" clId="{5911ADBD-7D53-40A6-BC86-761179B39DC3}" dt="2019-02-12T17:32:40.491" v="261" actId="242"/>
          <ac:spMkLst>
            <pc:docMk/>
            <pc:sldMk cId="0" sldId="287"/>
            <ac:spMk id="56322" creationId="{F10865A5-30B7-4D9C-AB6E-F370E5710936}"/>
          </ac:spMkLst>
        </pc:spChg>
        <pc:spChg chg="del">
          <ac:chgData name="Jim McGowan" userId="e2c7446dd3aca506" providerId="LiveId" clId="{5911ADBD-7D53-40A6-BC86-761179B39DC3}" dt="2019-02-12T17:31:39.386" v="251" actId="478"/>
          <ac:spMkLst>
            <pc:docMk/>
            <pc:sldMk cId="0" sldId="287"/>
            <ac:spMk id="56327" creationId="{21FA6FA8-E279-4E88-A942-1907B7440E6F}"/>
          </ac:spMkLst>
        </pc:spChg>
      </pc:sldChg>
      <pc:sldChg chg="delSp">
        <pc:chgData name="Jim McGowan" userId="e2c7446dd3aca506" providerId="LiveId" clId="{5911ADBD-7D53-40A6-BC86-761179B39DC3}" dt="2019-02-12T17:34:04.593" v="312" actId="478"/>
        <pc:sldMkLst>
          <pc:docMk/>
          <pc:sldMk cId="0" sldId="288"/>
        </pc:sldMkLst>
        <pc:spChg chg="del">
          <ac:chgData name="Jim McGowan" userId="e2c7446dd3aca506" providerId="LiveId" clId="{5911ADBD-7D53-40A6-BC86-761179B39DC3}" dt="2019-02-12T17:34:04.593" v="312" actId="478"/>
          <ac:spMkLst>
            <pc:docMk/>
            <pc:sldMk cId="0" sldId="288"/>
            <ac:spMk id="57351" creationId="{157F8EA8-BABB-406C-922E-410657E8D74D}"/>
          </ac:spMkLst>
        </pc:spChg>
      </pc:sldChg>
      <pc:sldChg chg="modSp">
        <pc:chgData name="Jim McGowan" userId="e2c7446dd3aca506" providerId="LiveId" clId="{5911ADBD-7D53-40A6-BC86-761179B39DC3}" dt="2019-02-12T17:35:08.354" v="328" actId="20577"/>
        <pc:sldMkLst>
          <pc:docMk/>
          <pc:sldMk cId="0" sldId="289"/>
        </pc:sldMkLst>
        <pc:spChg chg="mod">
          <ac:chgData name="Jim McGowan" userId="e2c7446dd3aca506" providerId="LiveId" clId="{5911ADBD-7D53-40A6-BC86-761179B39DC3}" dt="2019-02-12T17:35:08.354" v="328" actId="20577"/>
          <ac:spMkLst>
            <pc:docMk/>
            <pc:sldMk cId="0" sldId="289"/>
            <ac:spMk id="58370" creationId="{CBCB72EC-EF37-4504-B97E-DDF2AB4FC7E4}"/>
          </ac:spMkLst>
        </pc:spChg>
      </pc:sldChg>
      <pc:sldChg chg="delSp modSp">
        <pc:chgData name="Jim McGowan" userId="e2c7446dd3aca506" providerId="LiveId" clId="{5911ADBD-7D53-40A6-BC86-761179B39DC3}" dt="2019-02-12T17:36:17.761" v="348" actId="20577"/>
        <pc:sldMkLst>
          <pc:docMk/>
          <pc:sldMk cId="0" sldId="290"/>
        </pc:sldMkLst>
        <pc:spChg chg="mod">
          <ac:chgData name="Jim McGowan" userId="e2c7446dd3aca506" providerId="LiveId" clId="{5911ADBD-7D53-40A6-BC86-761179B39DC3}" dt="2019-02-12T17:36:17.761" v="348" actId="20577"/>
          <ac:spMkLst>
            <pc:docMk/>
            <pc:sldMk cId="0" sldId="290"/>
            <ac:spMk id="59394" creationId="{6278BEB9-19DE-4494-82CD-1D48A967D7AB}"/>
          </ac:spMkLst>
        </pc:spChg>
        <pc:spChg chg="del">
          <ac:chgData name="Jim McGowan" userId="e2c7446dd3aca506" providerId="LiveId" clId="{5911ADBD-7D53-40A6-BC86-761179B39DC3}" dt="2019-02-12T17:35:26.481" v="329" actId="478"/>
          <ac:spMkLst>
            <pc:docMk/>
            <pc:sldMk cId="0" sldId="290"/>
            <ac:spMk id="59399" creationId="{07037F59-E00B-44AB-ACDE-C6E2ED96BF56}"/>
          </ac:spMkLst>
        </pc:spChg>
      </pc:sldChg>
      <pc:sldChg chg="delSp modSp">
        <pc:chgData name="Jim McGowan" userId="e2c7446dd3aca506" providerId="LiveId" clId="{5911ADBD-7D53-40A6-BC86-761179B39DC3}" dt="2019-02-12T17:16:21.257" v="97" actId="20577"/>
        <pc:sldMkLst>
          <pc:docMk/>
          <pc:sldMk cId="0" sldId="291"/>
        </pc:sldMkLst>
        <pc:spChg chg="mod">
          <ac:chgData name="Jim McGowan" userId="e2c7446dd3aca506" providerId="LiveId" clId="{5911ADBD-7D53-40A6-BC86-761179B39DC3}" dt="2019-02-12T17:16:21.257" v="97" actId="20577"/>
          <ac:spMkLst>
            <pc:docMk/>
            <pc:sldMk cId="0" sldId="291"/>
            <ac:spMk id="60418" creationId="{8C8B1502-4C77-45EE-B9D2-26ACACFF6713}"/>
          </ac:spMkLst>
        </pc:spChg>
        <pc:spChg chg="del">
          <ac:chgData name="Jim McGowan" userId="e2c7446dd3aca506" providerId="LiveId" clId="{5911ADBD-7D53-40A6-BC86-761179B39DC3}" dt="2019-02-12T17:16:07.346" v="95" actId="478"/>
          <ac:spMkLst>
            <pc:docMk/>
            <pc:sldMk cId="0" sldId="291"/>
            <ac:spMk id="60421" creationId="{376A2438-7F38-40CA-B88D-487F6EB07A11}"/>
          </ac:spMkLst>
        </pc:spChg>
      </pc:sldChg>
      <pc:sldChg chg="delSp modSp">
        <pc:chgData name="Jim McGowan" userId="e2c7446dd3aca506" providerId="LiveId" clId="{5911ADBD-7D53-40A6-BC86-761179B39DC3}" dt="2019-02-12T17:10:55.378" v="51" actId="20577"/>
        <pc:sldMkLst>
          <pc:docMk/>
          <pc:sldMk cId="0" sldId="292"/>
        </pc:sldMkLst>
        <pc:spChg chg="mod">
          <ac:chgData name="Jim McGowan" userId="e2c7446dd3aca506" providerId="LiveId" clId="{5911ADBD-7D53-40A6-BC86-761179B39DC3}" dt="2019-02-12T17:10:55.378" v="51" actId="20577"/>
          <ac:spMkLst>
            <pc:docMk/>
            <pc:sldMk cId="0" sldId="292"/>
            <ac:spMk id="62466" creationId="{70B1DF3A-3172-45DC-8D36-A07B0A4BBBD2}"/>
          </ac:spMkLst>
        </pc:spChg>
        <pc:spChg chg="del">
          <ac:chgData name="Jim McGowan" userId="e2c7446dd3aca506" providerId="LiveId" clId="{5911ADBD-7D53-40A6-BC86-761179B39DC3}" dt="2019-02-12T17:10:46.329" v="49" actId="478"/>
          <ac:spMkLst>
            <pc:docMk/>
            <pc:sldMk cId="0" sldId="292"/>
            <ac:spMk id="62469" creationId="{DB9AECB7-0361-417E-BB7D-662B1E481376}"/>
          </ac:spMkLst>
        </pc:spChg>
      </pc:sldChg>
      <pc:sldChg chg="delSp modSp">
        <pc:chgData name="Jim McGowan" userId="e2c7446dd3aca506" providerId="LiveId" clId="{5911ADBD-7D53-40A6-BC86-761179B39DC3}" dt="2019-02-12T17:11:04.800" v="54" actId="478"/>
        <pc:sldMkLst>
          <pc:docMk/>
          <pc:sldMk cId="0" sldId="293"/>
        </pc:sldMkLst>
        <pc:spChg chg="mod">
          <ac:chgData name="Jim McGowan" userId="e2c7446dd3aca506" providerId="LiveId" clId="{5911ADBD-7D53-40A6-BC86-761179B39DC3}" dt="2019-02-12T17:11:01.313" v="53" actId="20577"/>
          <ac:spMkLst>
            <pc:docMk/>
            <pc:sldMk cId="0" sldId="293"/>
            <ac:spMk id="63490" creationId="{E2E21366-4791-4FB2-B4DF-812ED57FD381}"/>
          </ac:spMkLst>
        </pc:spChg>
        <pc:spChg chg="del">
          <ac:chgData name="Jim McGowan" userId="e2c7446dd3aca506" providerId="LiveId" clId="{5911ADBD-7D53-40A6-BC86-761179B39DC3}" dt="2019-02-12T17:11:04.800" v="54" actId="478"/>
          <ac:spMkLst>
            <pc:docMk/>
            <pc:sldMk cId="0" sldId="293"/>
            <ac:spMk id="63492" creationId="{F0255617-D88E-4FA2-97A0-D2F5F6851C70}"/>
          </ac:spMkLst>
        </pc:spChg>
      </pc:sldChg>
      <pc:sldChg chg="delSp">
        <pc:chgData name="Jim McGowan" userId="e2c7446dd3aca506" providerId="LiveId" clId="{5911ADBD-7D53-40A6-BC86-761179B39DC3}" dt="2019-02-12T17:11:15.361" v="56" actId="478"/>
        <pc:sldMkLst>
          <pc:docMk/>
          <pc:sldMk cId="0" sldId="295"/>
        </pc:sldMkLst>
        <pc:spChg chg="del">
          <ac:chgData name="Jim McGowan" userId="e2c7446dd3aca506" providerId="LiveId" clId="{5911ADBD-7D53-40A6-BC86-761179B39DC3}" dt="2019-02-12T17:11:15.361" v="56" actId="478"/>
          <ac:spMkLst>
            <pc:docMk/>
            <pc:sldMk cId="0" sldId="295"/>
            <ac:spMk id="65541" creationId="{9EB87A17-BBAF-4BFF-B6D3-3859CC10166D}"/>
          </ac:spMkLst>
        </pc:spChg>
      </pc:sldChg>
      <pc:sldChg chg="delSp">
        <pc:chgData name="Jim McGowan" userId="e2c7446dd3aca506" providerId="LiveId" clId="{5911ADBD-7D53-40A6-BC86-761179B39DC3}" dt="2019-02-12T17:11:20.644" v="57" actId="478"/>
        <pc:sldMkLst>
          <pc:docMk/>
          <pc:sldMk cId="0" sldId="296"/>
        </pc:sldMkLst>
        <pc:spChg chg="del">
          <ac:chgData name="Jim McGowan" userId="e2c7446dd3aca506" providerId="LiveId" clId="{5911ADBD-7D53-40A6-BC86-761179B39DC3}" dt="2019-02-12T17:11:20.644" v="57" actId="478"/>
          <ac:spMkLst>
            <pc:docMk/>
            <pc:sldMk cId="0" sldId="296"/>
            <ac:spMk id="66564" creationId="{DC7552C2-7C33-4540-9F97-28FAEBFC4C7D}"/>
          </ac:spMkLst>
        </pc:spChg>
      </pc:sldChg>
      <pc:sldChg chg="delSp">
        <pc:chgData name="Jim McGowan" userId="e2c7446dd3aca506" providerId="LiveId" clId="{5911ADBD-7D53-40A6-BC86-761179B39DC3}" dt="2019-02-12T17:15:17.264" v="90" actId="478"/>
        <pc:sldMkLst>
          <pc:docMk/>
          <pc:sldMk cId="0" sldId="298"/>
        </pc:sldMkLst>
        <pc:spChg chg="del">
          <ac:chgData name="Jim McGowan" userId="e2c7446dd3aca506" providerId="LiveId" clId="{5911ADBD-7D53-40A6-BC86-761179B39DC3}" dt="2019-02-12T17:15:17.264" v="90" actId="478"/>
          <ac:spMkLst>
            <pc:docMk/>
            <pc:sldMk cId="0" sldId="298"/>
            <ac:spMk id="68611" creationId="{8B761588-F803-43EF-9E55-C1A831B51CBC}"/>
          </ac:spMkLst>
        </pc:spChg>
      </pc:sldChg>
      <pc:sldChg chg="delSp modSp">
        <pc:chgData name="Jim McGowan" userId="e2c7446dd3aca506" providerId="LiveId" clId="{5911ADBD-7D53-40A6-BC86-761179B39DC3}" dt="2019-02-12T17:15:56.632" v="94" actId="20577"/>
        <pc:sldMkLst>
          <pc:docMk/>
          <pc:sldMk cId="0" sldId="299"/>
        </pc:sldMkLst>
        <pc:spChg chg="mod">
          <ac:chgData name="Jim McGowan" userId="e2c7446dd3aca506" providerId="LiveId" clId="{5911ADBD-7D53-40A6-BC86-761179B39DC3}" dt="2019-02-12T17:15:56.632" v="94" actId="20577"/>
          <ac:spMkLst>
            <pc:docMk/>
            <pc:sldMk cId="0" sldId="299"/>
            <ac:spMk id="69634" creationId="{3E3365AB-BA2A-409B-BC20-3D03470F9CBE}"/>
          </ac:spMkLst>
        </pc:spChg>
        <pc:spChg chg="del">
          <ac:chgData name="Jim McGowan" userId="e2c7446dd3aca506" providerId="LiveId" clId="{5911ADBD-7D53-40A6-BC86-761179B39DC3}" dt="2019-02-12T17:15:32.873" v="91" actId="478"/>
          <ac:spMkLst>
            <pc:docMk/>
            <pc:sldMk cId="0" sldId="299"/>
            <ac:spMk id="69635" creationId="{F6396A19-318A-4E4B-AFB1-0523D06ABC93}"/>
          </ac:spMkLst>
        </pc:spChg>
      </pc:sldChg>
      <pc:sldChg chg="delSp modSp">
        <pc:chgData name="Jim McGowan" userId="e2c7446dd3aca506" providerId="LiveId" clId="{5911ADBD-7D53-40A6-BC86-761179B39DC3}" dt="2019-02-12T17:16:27.026" v="98" actId="20577"/>
        <pc:sldMkLst>
          <pc:docMk/>
          <pc:sldMk cId="0" sldId="300"/>
        </pc:sldMkLst>
        <pc:spChg chg="mod">
          <ac:chgData name="Jim McGowan" userId="e2c7446dd3aca506" providerId="LiveId" clId="{5911ADBD-7D53-40A6-BC86-761179B39DC3}" dt="2019-02-12T17:16:27.026" v="98" actId="20577"/>
          <ac:spMkLst>
            <pc:docMk/>
            <pc:sldMk cId="0" sldId="300"/>
            <ac:spMk id="71682" creationId="{5FB90DCF-38AD-44DD-B095-03F0DD2A7399}"/>
          </ac:spMkLst>
        </pc:spChg>
        <pc:spChg chg="del">
          <ac:chgData name="Jim McGowan" userId="e2c7446dd3aca506" providerId="LiveId" clId="{5911ADBD-7D53-40A6-BC86-761179B39DC3}" dt="2019-02-12T17:16:11.289" v="96" actId="478"/>
          <ac:spMkLst>
            <pc:docMk/>
            <pc:sldMk cId="0" sldId="300"/>
            <ac:spMk id="71685" creationId="{C03C0277-287F-421C-AF7A-0D2114692858}"/>
          </ac:spMkLst>
        </pc:spChg>
      </pc:sldChg>
      <pc:sldChg chg="delSp modSp">
        <pc:chgData name="Jim McGowan" userId="e2c7446dd3aca506" providerId="LiveId" clId="{5911ADBD-7D53-40A6-BC86-761179B39DC3}" dt="2019-02-12T17:16:37.192" v="100" actId="478"/>
        <pc:sldMkLst>
          <pc:docMk/>
          <pc:sldMk cId="0" sldId="301"/>
        </pc:sldMkLst>
        <pc:spChg chg="mod">
          <ac:chgData name="Jim McGowan" userId="e2c7446dd3aca506" providerId="LiveId" clId="{5911ADBD-7D53-40A6-BC86-761179B39DC3}" dt="2019-02-12T17:16:32.706" v="99" actId="20577"/>
          <ac:spMkLst>
            <pc:docMk/>
            <pc:sldMk cId="0" sldId="301"/>
            <ac:spMk id="73730" creationId="{6AD7D05C-F1B7-4581-B070-35E10D130436}"/>
          </ac:spMkLst>
        </pc:spChg>
        <pc:spChg chg="del">
          <ac:chgData name="Jim McGowan" userId="e2c7446dd3aca506" providerId="LiveId" clId="{5911ADBD-7D53-40A6-BC86-761179B39DC3}" dt="2019-02-12T17:16:37.192" v="100" actId="478"/>
          <ac:spMkLst>
            <pc:docMk/>
            <pc:sldMk cId="0" sldId="301"/>
            <ac:spMk id="73732" creationId="{BCD980C2-4C4C-4DBC-9E2E-77EF0A474EE8}"/>
          </ac:spMkLst>
        </pc:spChg>
      </pc:sldChg>
      <pc:sldChg chg="delSp">
        <pc:chgData name="Jim McGowan" userId="e2c7446dd3aca506" providerId="LiveId" clId="{5911ADBD-7D53-40A6-BC86-761179B39DC3}" dt="2019-02-12T17:17:58.788" v="108" actId="478"/>
        <pc:sldMkLst>
          <pc:docMk/>
          <pc:sldMk cId="0" sldId="302"/>
        </pc:sldMkLst>
        <pc:spChg chg="del">
          <ac:chgData name="Jim McGowan" userId="e2c7446dd3aca506" providerId="LiveId" clId="{5911ADBD-7D53-40A6-BC86-761179B39DC3}" dt="2019-02-12T17:17:58.788" v="108" actId="478"/>
          <ac:spMkLst>
            <pc:docMk/>
            <pc:sldMk cId="0" sldId="302"/>
            <ac:spMk id="75782" creationId="{8D60801D-E64C-402D-94D3-A8CE845B7B10}"/>
          </ac:spMkLst>
        </pc:spChg>
      </pc:sldChg>
      <pc:sldChg chg="delSp">
        <pc:chgData name="Jim McGowan" userId="e2c7446dd3aca506" providerId="LiveId" clId="{5911ADBD-7D53-40A6-BC86-761179B39DC3}" dt="2019-02-12T17:18:55.385" v="115" actId="478"/>
        <pc:sldMkLst>
          <pc:docMk/>
          <pc:sldMk cId="0" sldId="303"/>
        </pc:sldMkLst>
        <pc:spChg chg="del">
          <ac:chgData name="Jim McGowan" userId="e2c7446dd3aca506" providerId="LiveId" clId="{5911ADBD-7D53-40A6-BC86-761179B39DC3}" dt="2019-02-12T17:18:55.385" v="115" actId="478"/>
          <ac:spMkLst>
            <pc:docMk/>
            <pc:sldMk cId="0" sldId="303"/>
            <ac:spMk id="77829" creationId="{6B9F20D1-F273-4716-9D3C-0FB4DF26A8C9}"/>
          </ac:spMkLst>
        </pc:spChg>
      </pc:sldChg>
      <pc:sldChg chg="delSp">
        <pc:chgData name="Jim McGowan" userId="e2c7446dd3aca506" providerId="LiveId" clId="{5911ADBD-7D53-40A6-BC86-761179B39DC3}" dt="2019-02-12T17:19:34.043" v="122" actId="478"/>
        <pc:sldMkLst>
          <pc:docMk/>
          <pc:sldMk cId="0" sldId="304"/>
        </pc:sldMkLst>
        <pc:spChg chg="del">
          <ac:chgData name="Jim McGowan" userId="e2c7446dd3aca506" providerId="LiveId" clId="{5911ADBD-7D53-40A6-BC86-761179B39DC3}" dt="2019-02-12T17:19:34.043" v="122" actId="478"/>
          <ac:spMkLst>
            <pc:docMk/>
            <pc:sldMk cId="0" sldId="304"/>
            <ac:spMk id="78854" creationId="{C41FAEFC-5760-4746-BB8D-DDF60F02E8B1}"/>
          </ac:spMkLst>
        </pc:spChg>
      </pc:sldChg>
      <pc:sldChg chg="delSp">
        <pc:chgData name="Jim McGowan" userId="e2c7446dd3aca506" providerId="LiveId" clId="{5911ADBD-7D53-40A6-BC86-761179B39DC3}" dt="2019-02-12T17:20:18.906" v="130" actId="478"/>
        <pc:sldMkLst>
          <pc:docMk/>
          <pc:sldMk cId="0" sldId="309"/>
        </pc:sldMkLst>
        <pc:spChg chg="del">
          <ac:chgData name="Jim McGowan" userId="e2c7446dd3aca506" providerId="LiveId" clId="{5911ADBD-7D53-40A6-BC86-761179B39DC3}" dt="2019-02-12T17:20:18.906" v="130" actId="478"/>
          <ac:spMkLst>
            <pc:docMk/>
            <pc:sldMk cId="0" sldId="309"/>
            <ac:spMk id="84997" creationId="{9182E31D-0E39-488E-91B0-F7F200541C41}"/>
          </ac:spMkLst>
        </pc:spChg>
      </pc:sldChg>
      <pc:sldChg chg="delSp">
        <pc:chgData name="Jim McGowan" userId="e2c7446dd3aca506" providerId="LiveId" clId="{5911ADBD-7D53-40A6-BC86-761179B39DC3}" dt="2019-02-12T17:20:24.600" v="132" actId="478"/>
        <pc:sldMkLst>
          <pc:docMk/>
          <pc:sldMk cId="0" sldId="310"/>
        </pc:sldMkLst>
        <pc:spChg chg="del">
          <ac:chgData name="Jim McGowan" userId="e2c7446dd3aca506" providerId="LiveId" clId="{5911ADBD-7D53-40A6-BC86-761179B39DC3}" dt="2019-02-12T17:20:24.600" v="132" actId="478"/>
          <ac:spMkLst>
            <pc:docMk/>
            <pc:sldMk cId="0" sldId="310"/>
            <ac:spMk id="87045" creationId="{9EE990D2-3F36-4074-B7FB-0479B4999488}"/>
          </ac:spMkLst>
        </pc:spChg>
      </pc:sldChg>
      <pc:sldChg chg="delSp">
        <pc:chgData name="Jim McGowan" userId="e2c7446dd3aca506" providerId="LiveId" clId="{5911ADBD-7D53-40A6-BC86-761179B39DC3}" dt="2019-02-12T17:21:19.746" v="140" actId="478"/>
        <pc:sldMkLst>
          <pc:docMk/>
          <pc:sldMk cId="0" sldId="312"/>
        </pc:sldMkLst>
        <pc:spChg chg="del">
          <ac:chgData name="Jim McGowan" userId="e2c7446dd3aca506" providerId="LiveId" clId="{5911ADBD-7D53-40A6-BC86-761179B39DC3}" dt="2019-02-12T17:21:19.746" v="140" actId="478"/>
          <ac:spMkLst>
            <pc:docMk/>
            <pc:sldMk cId="0" sldId="312"/>
            <ac:spMk id="90118" creationId="{7D7ABFFE-C798-4031-8B1E-C857E8C71232}"/>
          </ac:spMkLst>
        </pc:spChg>
      </pc:sldChg>
      <pc:sldChg chg="delSp">
        <pc:chgData name="Jim McGowan" userId="e2c7446dd3aca506" providerId="LiveId" clId="{5911ADBD-7D53-40A6-BC86-761179B39DC3}" dt="2019-02-12T17:22:39.769" v="147" actId="478"/>
        <pc:sldMkLst>
          <pc:docMk/>
          <pc:sldMk cId="0" sldId="315"/>
        </pc:sldMkLst>
        <pc:spChg chg="del">
          <ac:chgData name="Jim McGowan" userId="e2c7446dd3aca506" providerId="LiveId" clId="{5911ADBD-7D53-40A6-BC86-761179B39DC3}" dt="2019-02-12T17:22:39.769" v="147" actId="478"/>
          <ac:spMkLst>
            <pc:docMk/>
            <pc:sldMk cId="0" sldId="315"/>
            <ac:spMk id="94213" creationId="{AEB2F2DB-08D5-4AD2-BD5F-31CE525E1B1D}"/>
          </ac:spMkLst>
        </pc:spChg>
      </pc:sldChg>
      <pc:sldChg chg="delSp">
        <pc:chgData name="Jim McGowan" userId="e2c7446dd3aca506" providerId="LiveId" clId="{5911ADBD-7D53-40A6-BC86-761179B39DC3}" dt="2019-02-12T17:22:44.247" v="149" actId="478"/>
        <pc:sldMkLst>
          <pc:docMk/>
          <pc:sldMk cId="0" sldId="316"/>
        </pc:sldMkLst>
        <pc:spChg chg="del">
          <ac:chgData name="Jim McGowan" userId="e2c7446dd3aca506" providerId="LiveId" clId="{5911ADBD-7D53-40A6-BC86-761179B39DC3}" dt="2019-02-12T17:22:44.247" v="149" actId="478"/>
          <ac:spMkLst>
            <pc:docMk/>
            <pc:sldMk cId="0" sldId="316"/>
            <ac:spMk id="96262" creationId="{908A5868-B7E0-4C1D-B6D3-DE595675B786}"/>
          </ac:spMkLst>
        </pc:spChg>
      </pc:sldChg>
      <pc:sldChg chg="delSp">
        <pc:chgData name="Jim McGowan" userId="e2c7446dd3aca506" providerId="LiveId" clId="{5911ADBD-7D53-40A6-BC86-761179B39DC3}" dt="2019-02-12T17:23:25.232" v="157" actId="478"/>
        <pc:sldMkLst>
          <pc:docMk/>
          <pc:sldMk cId="0" sldId="317"/>
        </pc:sldMkLst>
        <pc:spChg chg="del">
          <ac:chgData name="Jim McGowan" userId="e2c7446dd3aca506" providerId="LiveId" clId="{5911ADBD-7D53-40A6-BC86-761179B39DC3}" dt="2019-02-12T17:23:25.232" v="157" actId="478"/>
          <ac:spMkLst>
            <pc:docMk/>
            <pc:sldMk cId="0" sldId="317"/>
            <ac:spMk id="98310" creationId="{44399ADB-1D61-495B-8442-1F59F23655EF}"/>
          </ac:spMkLst>
        </pc:spChg>
      </pc:sldChg>
      <pc:sldChg chg="modSp">
        <pc:chgData name="Jim McGowan" userId="e2c7446dd3aca506" providerId="LiveId" clId="{5911ADBD-7D53-40A6-BC86-761179B39DC3}" dt="2019-02-12T17:23:29.940" v="159" actId="1076"/>
        <pc:sldMkLst>
          <pc:docMk/>
          <pc:sldMk cId="0" sldId="319"/>
        </pc:sldMkLst>
        <pc:picChg chg="mod">
          <ac:chgData name="Jim McGowan" userId="e2c7446dd3aca506" providerId="LiveId" clId="{5911ADBD-7D53-40A6-BC86-761179B39DC3}" dt="2019-02-12T17:23:29.940" v="159" actId="1076"/>
          <ac:picMkLst>
            <pc:docMk/>
            <pc:sldMk cId="0" sldId="319"/>
            <ac:picMk id="102404" creationId="{92ECDF88-285B-42B6-BC5E-ACEF98DEDE13}"/>
          </ac:picMkLst>
        </pc:picChg>
      </pc:sldChg>
      <pc:sldChg chg="delSp">
        <pc:chgData name="Jim McGowan" userId="e2c7446dd3aca506" providerId="LiveId" clId="{5911ADBD-7D53-40A6-BC86-761179B39DC3}" dt="2019-02-12T17:23:35.929" v="161" actId="478"/>
        <pc:sldMkLst>
          <pc:docMk/>
          <pc:sldMk cId="0" sldId="320"/>
        </pc:sldMkLst>
        <pc:spChg chg="del">
          <ac:chgData name="Jim McGowan" userId="e2c7446dd3aca506" providerId="LiveId" clId="{5911ADBD-7D53-40A6-BC86-761179B39DC3}" dt="2019-02-12T17:23:35.929" v="161" actId="478"/>
          <ac:spMkLst>
            <pc:docMk/>
            <pc:sldMk cId="0" sldId="320"/>
            <ac:spMk id="104454" creationId="{6C99F1C8-F298-4A00-99F2-CB9CEBCAF03B}"/>
          </ac:spMkLst>
        </pc:spChg>
      </pc:sldChg>
      <pc:sldChg chg="delSp">
        <pc:chgData name="Jim McGowan" userId="e2c7446dd3aca506" providerId="LiveId" clId="{5911ADBD-7D53-40A6-BC86-761179B39DC3}" dt="2019-02-12T17:23:37.841" v="162" actId="478"/>
        <pc:sldMkLst>
          <pc:docMk/>
          <pc:sldMk cId="0" sldId="321"/>
        </pc:sldMkLst>
        <pc:spChg chg="del">
          <ac:chgData name="Jim McGowan" userId="e2c7446dd3aca506" providerId="LiveId" clId="{5911ADBD-7D53-40A6-BC86-761179B39DC3}" dt="2019-02-12T17:23:37.841" v="162" actId="478"/>
          <ac:spMkLst>
            <pc:docMk/>
            <pc:sldMk cId="0" sldId="321"/>
            <ac:spMk id="106501" creationId="{7424E470-8FF6-497F-9D47-93C6478CAAC5}"/>
          </ac:spMkLst>
        </pc:spChg>
      </pc:sldChg>
      <pc:sldChg chg="delSp">
        <pc:chgData name="Jim McGowan" userId="e2c7446dd3aca506" providerId="LiveId" clId="{5911ADBD-7D53-40A6-BC86-761179B39DC3}" dt="2019-02-12T17:24:20.321" v="168" actId="478"/>
        <pc:sldMkLst>
          <pc:docMk/>
          <pc:sldMk cId="0" sldId="323"/>
        </pc:sldMkLst>
        <pc:spChg chg="del">
          <ac:chgData name="Jim McGowan" userId="e2c7446dd3aca506" providerId="LiveId" clId="{5911ADBD-7D53-40A6-BC86-761179B39DC3}" dt="2019-02-12T17:24:20.321" v="168" actId="478"/>
          <ac:spMkLst>
            <pc:docMk/>
            <pc:sldMk cId="0" sldId="323"/>
            <ac:spMk id="109574" creationId="{EB4F5C49-72AE-4558-BD29-1EA3E47E8059}"/>
          </ac:spMkLst>
        </pc:spChg>
      </pc:sldChg>
      <pc:sldChg chg="delSp">
        <pc:chgData name="Jim McGowan" userId="e2c7446dd3aca506" providerId="LiveId" clId="{5911ADBD-7D53-40A6-BC86-761179B39DC3}" dt="2019-02-12T17:36:26.929" v="350" actId="478"/>
        <pc:sldMkLst>
          <pc:docMk/>
          <pc:sldMk cId="0" sldId="324"/>
        </pc:sldMkLst>
        <pc:spChg chg="del">
          <ac:chgData name="Jim McGowan" userId="e2c7446dd3aca506" providerId="LiveId" clId="{5911ADBD-7D53-40A6-BC86-761179B39DC3}" dt="2019-02-12T17:36:26.929" v="350" actId="478"/>
          <ac:spMkLst>
            <pc:docMk/>
            <pc:sldMk cId="0" sldId="324"/>
            <ac:spMk id="111621" creationId="{E9F33FCE-CB2F-47E7-821C-C79E8CF2B6E7}"/>
          </ac:spMkLst>
        </pc:spChg>
      </pc:sldChg>
      <pc:sldChg chg="add ord">
        <pc:chgData name="Jim McGowan" userId="e2c7446dd3aca506" providerId="LiveId" clId="{5911ADBD-7D53-40A6-BC86-761179B39DC3}" dt="2019-02-12T17:13:54.644" v="80"/>
        <pc:sldMkLst>
          <pc:docMk/>
          <pc:sldMk cId="421318324" sldId="357"/>
        </pc:sldMkLst>
      </pc:sldChg>
      <pc:sldChg chg="delSp modSp add delAnim">
        <pc:chgData name="Jim McGowan" userId="e2c7446dd3aca506" providerId="LiveId" clId="{5911ADBD-7D53-40A6-BC86-761179B39DC3}" dt="2019-02-12T17:17:31.622" v="105" actId="478"/>
        <pc:sldMkLst>
          <pc:docMk/>
          <pc:sldMk cId="1375926891" sldId="358"/>
        </pc:sldMkLst>
        <pc:spChg chg="mod">
          <ac:chgData name="Jim McGowan" userId="e2c7446dd3aca506" providerId="LiveId" clId="{5911ADBD-7D53-40A6-BC86-761179B39DC3}" dt="2019-02-12T17:17:27.744" v="104" actId="108"/>
          <ac:spMkLst>
            <pc:docMk/>
            <pc:sldMk cId="1375926891" sldId="358"/>
            <ac:spMk id="8196" creationId="{0FC321B1-A9F3-4AA9-8AF7-A8EF9D9F6FC6}"/>
          </ac:spMkLst>
        </pc:spChg>
        <pc:spChg chg="del">
          <ac:chgData name="Jim McGowan" userId="e2c7446dd3aca506" providerId="LiveId" clId="{5911ADBD-7D53-40A6-BC86-761179B39DC3}" dt="2019-02-12T17:17:31.622" v="105" actId="478"/>
          <ac:spMkLst>
            <pc:docMk/>
            <pc:sldMk cId="1375926891" sldId="358"/>
            <ac:spMk id="8203" creationId="{746759E4-658C-4992-B87F-3DF718DC2AEA}"/>
          </ac:spMkLst>
        </pc:spChg>
        <pc:picChg chg="del">
          <ac:chgData name="Jim McGowan" userId="e2c7446dd3aca506" providerId="LiveId" clId="{5911ADBD-7D53-40A6-BC86-761179B39DC3}" dt="2019-02-12T17:17:09.081" v="103" actId="478"/>
          <ac:picMkLst>
            <pc:docMk/>
            <pc:sldMk cId="1375926891" sldId="358"/>
            <ac:picMk id="8205" creationId="{E47CA93F-FF8C-4E22-8901-6191184C1858}"/>
          </ac:picMkLst>
        </pc:picChg>
      </pc:sldChg>
      <pc:sldChg chg="modSp add ord">
        <pc:chgData name="Jim McGowan" userId="e2c7446dd3aca506" providerId="LiveId" clId="{5911ADBD-7D53-40A6-BC86-761179B39DC3}" dt="2019-02-12T17:18:37.246" v="112" actId="108"/>
        <pc:sldMkLst>
          <pc:docMk/>
          <pc:sldMk cId="2300172121" sldId="359"/>
        </pc:sldMkLst>
        <pc:spChg chg="mod">
          <ac:chgData name="Jim McGowan" userId="e2c7446dd3aca506" providerId="LiveId" clId="{5911ADBD-7D53-40A6-BC86-761179B39DC3}" dt="2019-02-12T17:18:37.246" v="112" actId="108"/>
          <ac:spMkLst>
            <pc:docMk/>
            <pc:sldMk cId="2300172121" sldId="359"/>
            <ac:spMk id="8196" creationId="{0FC321B1-A9F3-4AA9-8AF7-A8EF9D9F6FC6}"/>
          </ac:spMkLst>
        </pc:spChg>
      </pc:sldChg>
      <pc:sldChg chg="modSp add ord">
        <pc:chgData name="Jim McGowan" userId="e2c7446dd3aca506" providerId="LiveId" clId="{5911ADBD-7D53-40A6-BC86-761179B39DC3}" dt="2019-02-12T17:19:21.089" v="119" actId="108"/>
        <pc:sldMkLst>
          <pc:docMk/>
          <pc:sldMk cId="680130252" sldId="360"/>
        </pc:sldMkLst>
        <pc:spChg chg="mod">
          <ac:chgData name="Jim McGowan" userId="e2c7446dd3aca506" providerId="LiveId" clId="{5911ADBD-7D53-40A6-BC86-761179B39DC3}" dt="2019-02-12T17:19:21.089" v="119" actId="108"/>
          <ac:spMkLst>
            <pc:docMk/>
            <pc:sldMk cId="680130252" sldId="360"/>
            <ac:spMk id="8196" creationId="{0FC321B1-A9F3-4AA9-8AF7-A8EF9D9F6FC6}"/>
          </ac:spMkLst>
        </pc:spChg>
      </pc:sldChg>
      <pc:sldChg chg="modSp add ord">
        <pc:chgData name="Jim McGowan" userId="e2c7446dd3aca506" providerId="LiveId" clId="{5911ADBD-7D53-40A6-BC86-761179B39DC3}" dt="2019-02-12T17:19:58.096" v="126" actId="108"/>
        <pc:sldMkLst>
          <pc:docMk/>
          <pc:sldMk cId="3174777632" sldId="361"/>
        </pc:sldMkLst>
        <pc:spChg chg="mod">
          <ac:chgData name="Jim McGowan" userId="e2c7446dd3aca506" providerId="LiveId" clId="{5911ADBD-7D53-40A6-BC86-761179B39DC3}" dt="2019-02-12T17:19:58.096" v="126" actId="108"/>
          <ac:spMkLst>
            <pc:docMk/>
            <pc:sldMk cId="3174777632" sldId="361"/>
            <ac:spMk id="8196" creationId="{0FC321B1-A9F3-4AA9-8AF7-A8EF9D9F6FC6}"/>
          </ac:spMkLst>
        </pc:spChg>
      </pc:sldChg>
      <pc:sldChg chg="modSp add">
        <pc:chgData name="Jim McGowan" userId="e2c7446dd3aca506" providerId="LiveId" clId="{5911ADBD-7D53-40A6-BC86-761179B39DC3}" dt="2019-02-12T17:20:56.970" v="135" actId="108"/>
        <pc:sldMkLst>
          <pc:docMk/>
          <pc:sldMk cId="3444016885" sldId="362"/>
        </pc:sldMkLst>
        <pc:spChg chg="mod">
          <ac:chgData name="Jim McGowan" userId="e2c7446dd3aca506" providerId="LiveId" clId="{5911ADBD-7D53-40A6-BC86-761179B39DC3}" dt="2019-02-12T17:20:56.970" v="135" actId="108"/>
          <ac:spMkLst>
            <pc:docMk/>
            <pc:sldMk cId="3444016885" sldId="362"/>
            <ac:spMk id="8196" creationId="{0FC321B1-A9F3-4AA9-8AF7-A8EF9D9F6FC6}"/>
          </ac:spMkLst>
        </pc:spChg>
      </pc:sldChg>
      <pc:sldChg chg="modSp add ord">
        <pc:chgData name="Jim McGowan" userId="e2c7446dd3aca506" providerId="LiveId" clId="{5911ADBD-7D53-40A6-BC86-761179B39DC3}" dt="2019-02-12T17:22:24.474" v="144" actId="108"/>
        <pc:sldMkLst>
          <pc:docMk/>
          <pc:sldMk cId="932072630" sldId="363"/>
        </pc:sldMkLst>
        <pc:spChg chg="mod">
          <ac:chgData name="Jim McGowan" userId="e2c7446dd3aca506" providerId="LiveId" clId="{5911ADBD-7D53-40A6-BC86-761179B39DC3}" dt="2019-02-12T17:22:24.474" v="144" actId="108"/>
          <ac:spMkLst>
            <pc:docMk/>
            <pc:sldMk cId="932072630" sldId="363"/>
            <ac:spMk id="8196" creationId="{0FC321B1-A9F3-4AA9-8AF7-A8EF9D9F6FC6}"/>
          </ac:spMkLst>
        </pc:spChg>
      </pc:sldChg>
      <pc:sldChg chg="modSp add ord">
        <pc:chgData name="Jim McGowan" userId="e2c7446dd3aca506" providerId="LiveId" clId="{5911ADBD-7D53-40A6-BC86-761179B39DC3}" dt="2019-02-12T17:23:09.952" v="154" actId="108"/>
        <pc:sldMkLst>
          <pc:docMk/>
          <pc:sldMk cId="4180462435" sldId="364"/>
        </pc:sldMkLst>
        <pc:spChg chg="mod">
          <ac:chgData name="Jim McGowan" userId="e2c7446dd3aca506" providerId="LiveId" clId="{5911ADBD-7D53-40A6-BC86-761179B39DC3}" dt="2019-02-12T17:23:09.952" v="154" actId="108"/>
          <ac:spMkLst>
            <pc:docMk/>
            <pc:sldMk cId="4180462435" sldId="364"/>
            <ac:spMk id="8196" creationId="{0FC321B1-A9F3-4AA9-8AF7-A8EF9D9F6FC6}"/>
          </ac:spMkLst>
        </pc:spChg>
      </pc:sldChg>
      <pc:sldChg chg="modSp add">
        <pc:chgData name="Jim McGowan" userId="e2c7446dd3aca506" providerId="LiveId" clId="{5911ADBD-7D53-40A6-BC86-761179B39DC3}" dt="2019-02-12T17:24:04.457" v="165" actId="108"/>
        <pc:sldMkLst>
          <pc:docMk/>
          <pc:sldMk cId="1345595030" sldId="365"/>
        </pc:sldMkLst>
        <pc:spChg chg="mod">
          <ac:chgData name="Jim McGowan" userId="e2c7446dd3aca506" providerId="LiveId" clId="{5911ADBD-7D53-40A6-BC86-761179B39DC3}" dt="2019-02-12T17:24:04.457" v="165" actId="108"/>
          <ac:spMkLst>
            <pc:docMk/>
            <pc:sldMk cId="1345595030" sldId="365"/>
            <ac:spMk id="8196" creationId="{0FC321B1-A9F3-4AA9-8AF7-A8EF9D9F6F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CF0600-7704-49A2-8A3B-57B5F2B55390}"/>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dirty="0">
                <a:latin typeface="+mn-lt"/>
              </a:rPr>
              <a:t>Sugar Land Bible Church</a:t>
            </a:r>
          </a:p>
        </p:txBody>
      </p:sp>
      <p:sp>
        <p:nvSpPr>
          <p:cNvPr id="5" name="Slide Number Placeholder 4">
            <a:extLst>
              <a:ext uri="{FF2B5EF4-FFF2-40B4-BE49-F238E27FC236}">
                <a16:creationId xmlns:a16="http://schemas.microsoft.com/office/drawing/2014/main" id="{40F90901-8E44-4A37-8BCF-647D9E860983}"/>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6F5A91F8-245E-4FDA-89A7-E2A245F534F8}" type="slidenum">
              <a:rPr lang="en-US" smtClean="0"/>
              <a:t>‹#›</a:t>
            </a:fld>
            <a:endParaRPr lang="en-US"/>
          </a:p>
        </p:txBody>
      </p:sp>
      <p:sp>
        <p:nvSpPr>
          <p:cNvPr id="6" name="Header Placeholder 1">
            <a:extLst>
              <a:ext uri="{FF2B5EF4-FFF2-40B4-BE49-F238E27FC236}">
                <a16:creationId xmlns:a16="http://schemas.microsoft.com/office/drawing/2014/main" id="{3E3EC97C-5321-481C-8D20-7938F07ED3DA}"/>
              </a:ext>
            </a:extLst>
          </p:cNvPr>
          <p:cNvSpPr>
            <a:spLocks noGrp="1"/>
          </p:cNvSpPr>
          <p:nvPr>
            <p:ph type="hdr" sz="quarter"/>
          </p:nvPr>
        </p:nvSpPr>
        <p:spPr>
          <a:xfrm>
            <a:off x="1550823" y="80010"/>
            <a:ext cx="4213555" cy="691286"/>
          </a:xfrm>
          <a:prstGeom prst="rect">
            <a:avLst/>
          </a:prstGeom>
        </p:spPr>
        <p:txBody>
          <a:bodyPr vert="horz" lIns="102180" tIns="51091" rIns="102180" bIns="51091" rtlCol="0"/>
          <a:lstStyle>
            <a:lvl1pPr algn="l">
              <a:defRPr sz="1400"/>
            </a:lvl1pPr>
          </a:lstStyle>
          <a:p>
            <a:pPr algn="ctr"/>
            <a:r>
              <a:rPr lang="en-US" sz="1300" b="1" dirty="0">
                <a:latin typeface="+mn-lt"/>
              </a:rPr>
              <a:t>Jim McGowan, Th.D. – Law &amp; Grace: Session 026</a:t>
            </a:r>
          </a:p>
          <a:p>
            <a:pPr algn="ctr"/>
            <a:r>
              <a:rPr lang="en-US" sz="1300" b="1" dirty="0">
                <a:latin typeface="+mn-lt"/>
              </a:rPr>
              <a:t>Beatitudes &amp; Blessing</a:t>
            </a:r>
          </a:p>
          <a:p>
            <a:pPr algn="ctr"/>
            <a:r>
              <a:rPr lang="en-US" sz="1300" b="1" dirty="0">
                <a:latin typeface="+mn-lt"/>
              </a:rPr>
              <a:t>10-18-2020</a:t>
            </a:r>
          </a:p>
        </p:txBody>
      </p:sp>
    </p:spTree>
    <p:extLst>
      <p:ext uri="{BB962C8B-B14F-4D97-AF65-F5344CB8AC3E}">
        <p14:creationId xmlns:p14="http://schemas.microsoft.com/office/powerpoint/2010/main" val="1529554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7641524-9D26-46B1-9277-81148968E9A8}"/>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atin typeface="Calibri" panose="020F0502020204030204" pitchFamily="34" charset="0"/>
                <a:cs typeface="Calibri" panose="020F0502020204030204" pitchFamily="34" charset="0"/>
              </a:defRPr>
            </a:lvl1pPr>
          </a:lstStyle>
          <a:p>
            <a:endParaRPr lang="en-US" altLang="en-US" dirty="0"/>
          </a:p>
        </p:txBody>
      </p:sp>
      <p:sp>
        <p:nvSpPr>
          <p:cNvPr id="13315" name="Rectangle 3">
            <a:extLst>
              <a:ext uri="{FF2B5EF4-FFF2-40B4-BE49-F238E27FC236}">
                <a16:creationId xmlns:a16="http://schemas.microsoft.com/office/drawing/2014/main" id="{B5D9A2AC-8250-4D23-B3C1-7ADF4568883A}"/>
              </a:ext>
            </a:extLst>
          </p:cNvPr>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atin typeface="Calibri" panose="020F0502020204030204" pitchFamily="34" charset="0"/>
                <a:cs typeface="Calibri" panose="020F0502020204030204" pitchFamily="34" charset="0"/>
              </a:defRPr>
            </a:lvl1pPr>
          </a:lstStyle>
          <a:p>
            <a:endParaRPr lang="en-US" altLang="en-US" dirty="0"/>
          </a:p>
        </p:txBody>
      </p:sp>
      <p:sp>
        <p:nvSpPr>
          <p:cNvPr id="13316" name="Rectangle 4">
            <a:extLst>
              <a:ext uri="{FF2B5EF4-FFF2-40B4-BE49-F238E27FC236}">
                <a16:creationId xmlns:a16="http://schemas.microsoft.com/office/drawing/2014/main" id="{07927FB1-14CF-404E-B44C-EE8E57A086DA}"/>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a:extLst>
              <a:ext uri="{FF2B5EF4-FFF2-40B4-BE49-F238E27FC236}">
                <a16:creationId xmlns:a16="http://schemas.microsoft.com/office/drawing/2014/main" id="{4030F267-E461-492B-A366-68B11821DDEE}"/>
              </a:ext>
            </a:extLst>
          </p:cNvPr>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318" name="Rectangle 6">
            <a:extLst>
              <a:ext uri="{FF2B5EF4-FFF2-40B4-BE49-F238E27FC236}">
                <a16:creationId xmlns:a16="http://schemas.microsoft.com/office/drawing/2014/main" id="{82496DBC-A364-4CDA-B225-221922AB5E6F}"/>
              </a:ext>
            </a:extLst>
          </p:cNvPr>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atin typeface="Calibri" panose="020F0502020204030204" pitchFamily="34" charset="0"/>
                <a:cs typeface="Calibri" panose="020F0502020204030204" pitchFamily="34" charset="0"/>
              </a:defRPr>
            </a:lvl1pPr>
          </a:lstStyle>
          <a:p>
            <a:endParaRPr lang="en-US" altLang="en-US" dirty="0"/>
          </a:p>
        </p:txBody>
      </p:sp>
      <p:sp>
        <p:nvSpPr>
          <p:cNvPr id="13319" name="Rectangle 7">
            <a:extLst>
              <a:ext uri="{FF2B5EF4-FFF2-40B4-BE49-F238E27FC236}">
                <a16:creationId xmlns:a16="http://schemas.microsoft.com/office/drawing/2014/main" id="{209D0476-80D0-4D15-9E19-0B6006B517FB}"/>
              </a:ext>
            </a:extLst>
          </p:cNvPr>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cs typeface="Calibri" panose="020F0502020204030204" pitchFamily="34" charset="0"/>
              </a:defRPr>
            </a:lvl1pPr>
          </a:lstStyle>
          <a:p>
            <a:fld id="{B0EA4D95-E0DF-4B5D-B987-48BEBC41756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ECDEA37-6159-4318-9462-861CECF19AC6}"/>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EBD1C38-F94D-4CB6-883B-9491C70D0A75}"/>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46B4D04E-B822-479B-B6B9-8CC261EB9BE2}"/>
              </a:ext>
            </a:extLst>
          </p:cNvPr>
          <p:cNvSpPr>
            <a:spLocks noGrp="1"/>
          </p:cNvSpPr>
          <p:nvPr>
            <p:ph type="sldNum" sz="quarter" idx="5"/>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fld id="{A9B4F588-6FC3-4FC0-8679-64BDF9E71BF6}" type="slidenum">
              <a:rPr lang="en-US" altLang="en-US" sz="1700">
                <a:solidFill>
                  <a:srgbClr val="000000"/>
                </a:solidFill>
              </a:rPr>
              <a:pPr>
                <a:spcBef>
                  <a:spcPct val="0"/>
                </a:spcBef>
                <a:defRPr/>
              </a:pPr>
              <a:t>1</a:t>
            </a:fld>
            <a:endParaRPr lang="en-US" altLang="en-US" sz="1700">
              <a:solidFill>
                <a:srgbClr val="000000"/>
              </a:solidFill>
            </a:endParaRPr>
          </a:p>
        </p:txBody>
      </p:sp>
      <p:sp>
        <p:nvSpPr>
          <p:cNvPr id="8197" name="Footer Placeholder 4">
            <a:extLst>
              <a:ext uri="{FF2B5EF4-FFF2-40B4-BE49-F238E27FC236}">
                <a16:creationId xmlns:a16="http://schemas.microsoft.com/office/drawing/2014/main" id="{820B17F5-9265-4CF1-A6B4-5BB1F23D1AF7}"/>
              </a:ext>
            </a:extLst>
          </p:cNvPr>
          <p:cNvSpPr>
            <a:spLocks noGrp="1"/>
          </p:cNvSpPr>
          <p:nvPr>
            <p:ph type="ftr" sz="quarter" idx="4"/>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r>
              <a:rPr lang="en-US" altLang="en-US" sz="1700">
                <a:solidFill>
                  <a:srgbClr val="000000"/>
                </a:solidFill>
              </a:rPr>
              <a:t>Sugar Land Bible Church</a:t>
            </a:r>
          </a:p>
        </p:txBody>
      </p:sp>
      <p:sp>
        <p:nvSpPr>
          <p:cNvPr id="8198" name="Header Placeholder 5">
            <a:extLst>
              <a:ext uri="{FF2B5EF4-FFF2-40B4-BE49-F238E27FC236}">
                <a16:creationId xmlns:a16="http://schemas.microsoft.com/office/drawing/2014/main" id="{8E954D04-98AD-4EF3-BE88-B574D74C7183}"/>
              </a:ext>
            </a:extLst>
          </p:cNvPr>
          <p:cNvSpPr>
            <a:spLocks noGrp="1"/>
          </p:cNvSpPr>
          <p:nvPr>
            <p:ph type="hdr" sz="quarter"/>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r>
              <a:rPr lang="en-US" altLang="en-US" sz="1700" dirty="0">
                <a:solidFill>
                  <a:srgbClr val="000000"/>
                </a:solidFill>
              </a:rPr>
              <a:t>Dr. Jim McGowan - Law and Grace Session 9</a:t>
            </a:r>
          </a:p>
        </p:txBody>
      </p:sp>
      <p:sp>
        <p:nvSpPr>
          <p:cNvPr id="8199" name="Date Placeholder 1">
            <a:extLst>
              <a:ext uri="{FF2B5EF4-FFF2-40B4-BE49-F238E27FC236}">
                <a16:creationId xmlns:a16="http://schemas.microsoft.com/office/drawing/2014/main" id="{277302C9-FADE-40C9-972B-73CE0E7FB3B4}"/>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500">
                <a:solidFill>
                  <a:srgbClr val="000000"/>
                </a:solidFill>
                <a:latin typeface="Calibri" panose="020F0502020204030204" pitchFamily="34" charset="0"/>
                <a:cs typeface="Calibri" panose="020F0502020204030204" pitchFamily="34" charset="0"/>
              </a:rPr>
              <a:t>6/24/2018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09F08F-5F01-4C13-99F4-3B460BBD265A}"/>
              </a:ext>
            </a:extLst>
          </p:cNvPr>
          <p:cNvSpPr>
            <a:spLocks noGrp="1" noChangeArrowheads="1"/>
          </p:cNvSpPr>
          <p:nvPr>
            <p:ph type="sldNum" sz="quarter" idx="5"/>
          </p:nvPr>
        </p:nvSpPr>
        <p:spPr>
          <a:ln/>
        </p:spPr>
        <p:txBody>
          <a:bodyPr/>
          <a:lstStyle/>
          <a:p>
            <a:fld id="{94E69FC6-C143-4651-AAA8-B6BEE710F031}" type="slidenum">
              <a:rPr lang="en-US" altLang="en-US"/>
              <a:pPr/>
              <a:t>30</a:t>
            </a:fld>
            <a:endParaRPr lang="en-US" altLang="en-US"/>
          </a:p>
        </p:txBody>
      </p:sp>
      <p:sp>
        <p:nvSpPr>
          <p:cNvPr id="61442" name="Rectangle 2">
            <a:extLst>
              <a:ext uri="{FF2B5EF4-FFF2-40B4-BE49-F238E27FC236}">
                <a16:creationId xmlns:a16="http://schemas.microsoft.com/office/drawing/2014/main" id="{C17EE4D5-A3B2-4AFC-BB23-BA9DC4FDBF91}"/>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EDC249E1-978D-4D87-9DF4-3321D40C641C}"/>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2000CE-3E47-4CDF-9DA6-8FE98B0AE0EF}"/>
              </a:ext>
            </a:extLst>
          </p:cNvPr>
          <p:cNvSpPr>
            <a:spLocks noGrp="1" noChangeArrowheads="1"/>
          </p:cNvSpPr>
          <p:nvPr>
            <p:ph type="sldNum" sz="quarter" idx="5"/>
          </p:nvPr>
        </p:nvSpPr>
        <p:spPr>
          <a:ln/>
        </p:spPr>
        <p:txBody>
          <a:bodyPr/>
          <a:lstStyle/>
          <a:p>
            <a:fld id="{6E6885B5-9CDD-4757-BD80-DC80D0A71665}" type="slidenum">
              <a:rPr lang="en-US" altLang="en-US"/>
              <a:pPr/>
              <a:t>31</a:t>
            </a:fld>
            <a:endParaRPr lang="en-US" altLang="en-US"/>
          </a:p>
        </p:txBody>
      </p:sp>
      <p:sp>
        <p:nvSpPr>
          <p:cNvPr id="72706" name="Rectangle 2">
            <a:extLst>
              <a:ext uri="{FF2B5EF4-FFF2-40B4-BE49-F238E27FC236}">
                <a16:creationId xmlns:a16="http://schemas.microsoft.com/office/drawing/2014/main" id="{4F789019-67F3-4722-AF6A-EDCDCCE33D94}"/>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D33EE865-ECB6-40B3-950F-91B276420D9D}"/>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1620889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2000CE-3E47-4CDF-9DA6-8FE98B0AE0EF}"/>
              </a:ext>
            </a:extLst>
          </p:cNvPr>
          <p:cNvSpPr>
            <a:spLocks noGrp="1" noChangeArrowheads="1"/>
          </p:cNvSpPr>
          <p:nvPr>
            <p:ph type="sldNum" sz="quarter" idx="5"/>
          </p:nvPr>
        </p:nvSpPr>
        <p:spPr>
          <a:ln/>
        </p:spPr>
        <p:txBody>
          <a:bodyPr/>
          <a:lstStyle/>
          <a:p>
            <a:fld id="{6E6885B5-9CDD-4757-BD80-DC80D0A71665}" type="slidenum">
              <a:rPr lang="en-US" altLang="en-US"/>
              <a:pPr/>
              <a:t>32</a:t>
            </a:fld>
            <a:endParaRPr lang="en-US" altLang="en-US"/>
          </a:p>
        </p:txBody>
      </p:sp>
      <p:sp>
        <p:nvSpPr>
          <p:cNvPr id="72706" name="Rectangle 2">
            <a:extLst>
              <a:ext uri="{FF2B5EF4-FFF2-40B4-BE49-F238E27FC236}">
                <a16:creationId xmlns:a16="http://schemas.microsoft.com/office/drawing/2014/main" id="{4F789019-67F3-4722-AF6A-EDCDCCE33D94}"/>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D33EE865-ECB6-40B3-950F-91B276420D9D}"/>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99BA41-5249-454C-8B33-74705DA8FE76}"/>
              </a:ext>
            </a:extLst>
          </p:cNvPr>
          <p:cNvSpPr>
            <a:spLocks noGrp="1" noChangeArrowheads="1"/>
          </p:cNvSpPr>
          <p:nvPr>
            <p:ph type="sldNum" sz="quarter" idx="5"/>
          </p:nvPr>
        </p:nvSpPr>
        <p:spPr>
          <a:ln/>
        </p:spPr>
        <p:txBody>
          <a:bodyPr/>
          <a:lstStyle/>
          <a:p>
            <a:fld id="{2DF8070A-F900-410D-B664-D8BFF75DA603}" type="slidenum">
              <a:rPr lang="en-US" altLang="en-US"/>
              <a:pPr/>
              <a:t>34</a:t>
            </a:fld>
            <a:endParaRPr lang="en-US" altLang="en-US"/>
          </a:p>
        </p:txBody>
      </p:sp>
      <p:sp>
        <p:nvSpPr>
          <p:cNvPr id="14338" name="Rectangle 2">
            <a:extLst>
              <a:ext uri="{FF2B5EF4-FFF2-40B4-BE49-F238E27FC236}">
                <a16:creationId xmlns:a16="http://schemas.microsoft.com/office/drawing/2014/main" id="{CB1BF2B7-E66A-4316-8333-7D39FFB35023}"/>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AEFDFABC-6525-401A-B944-65D88F7A4D6B}"/>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52B6BD-429F-4B32-82C4-8C84AFA34D2D}"/>
              </a:ext>
            </a:extLst>
          </p:cNvPr>
          <p:cNvSpPr>
            <a:spLocks noGrp="1" noChangeArrowheads="1"/>
          </p:cNvSpPr>
          <p:nvPr>
            <p:ph type="sldNum" sz="quarter" idx="5"/>
          </p:nvPr>
        </p:nvSpPr>
        <p:spPr>
          <a:ln/>
        </p:spPr>
        <p:txBody>
          <a:bodyPr/>
          <a:lstStyle/>
          <a:p>
            <a:fld id="{6304F7EC-D8C3-4F64-974E-F34E21AD1A9B}" type="slidenum">
              <a:rPr lang="en-US" altLang="en-US"/>
              <a:pPr/>
              <a:t>35</a:t>
            </a:fld>
            <a:endParaRPr lang="en-US" altLang="en-US"/>
          </a:p>
        </p:txBody>
      </p:sp>
      <p:sp>
        <p:nvSpPr>
          <p:cNvPr id="76802" name="Rectangle 2">
            <a:extLst>
              <a:ext uri="{FF2B5EF4-FFF2-40B4-BE49-F238E27FC236}">
                <a16:creationId xmlns:a16="http://schemas.microsoft.com/office/drawing/2014/main" id="{DF12F752-CEB1-49AA-BC2B-87795B7041BF}"/>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020E315C-23BB-444D-9C17-AB8A8F327F88}"/>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774A91-B2E0-41DD-80D1-2C680D282269}"/>
              </a:ext>
            </a:extLst>
          </p:cNvPr>
          <p:cNvSpPr>
            <a:spLocks noGrp="1" noChangeArrowheads="1"/>
          </p:cNvSpPr>
          <p:nvPr>
            <p:ph type="sldNum" sz="quarter" idx="5"/>
          </p:nvPr>
        </p:nvSpPr>
        <p:spPr>
          <a:ln/>
        </p:spPr>
        <p:txBody>
          <a:bodyPr/>
          <a:lstStyle/>
          <a:p>
            <a:fld id="{E6D6485A-89CB-49AF-95BF-5CBAC85907E6}" type="slidenum">
              <a:rPr lang="en-US" altLang="en-US"/>
              <a:pPr/>
              <a:t>37</a:t>
            </a:fld>
            <a:endParaRPr lang="en-US" altLang="en-US"/>
          </a:p>
        </p:txBody>
      </p:sp>
      <p:sp>
        <p:nvSpPr>
          <p:cNvPr id="25602" name="Rectangle 2">
            <a:extLst>
              <a:ext uri="{FF2B5EF4-FFF2-40B4-BE49-F238E27FC236}">
                <a16:creationId xmlns:a16="http://schemas.microsoft.com/office/drawing/2014/main" id="{9E66B6C9-2EE3-4F7D-9704-23E68B000F4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42253DF-CEDD-4BA9-B3FC-38DDC9FBC6BE}"/>
              </a:ext>
            </a:extLst>
          </p:cNvPr>
          <p:cNvSpPr>
            <a:spLocks noGrp="1" noChangeArrowheads="1"/>
          </p:cNvSpPr>
          <p:nvPr>
            <p:ph type="body" idx="1"/>
          </p:nvPr>
        </p:nvSpPr>
        <p:spPr>
          <a:xfrm>
            <a:off x="1040384" y="4788599"/>
            <a:ext cx="5722112" cy="4536567"/>
          </a:xfrm>
        </p:spPr>
        <p:txBody>
          <a:bodyPr/>
          <a:lstStyle/>
          <a:p>
            <a:endParaRPr lang="en-US" altLang="en-US"/>
          </a:p>
        </p:txBody>
      </p:sp>
    </p:spTree>
    <p:extLst>
      <p:ext uri="{BB962C8B-B14F-4D97-AF65-F5344CB8AC3E}">
        <p14:creationId xmlns:p14="http://schemas.microsoft.com/office/powerpoint/2010/main" val="764579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86DBFD-09C4-48FC-A83C-192673DBF590}"/>
              </a:ext>
            </a:extLst>
          </p:cNvPr>
          <p:cNvSpPr>
            <a:spLocks noGrp="1" noChangeArrowheads="1"/>
          </p:cNvSpPr>
          <p:nvPr>
            <p:ph type="sldNum" sz="quarter" idx="5"/>
          </p:nvPr>
        </p:nvSpPr>
        <p:spPr>
          <a:ln/>
        </p:spPr>
        <p:txBody>
          <a:bodyPr/>
          <a:lstStyle/>
          <a:p>
            <a:fld id="{0B7F90AB-E9BA-4FB1-B14F-3BFA3EFB0CF8}" type="slidenum">
              <a:rPr lang="en-US" altLang="en-US"/>
              <a:pPr/>
              <a:t>41</a:t>
            </a:fld>
            <a:endParaRPr lang="en-US" altLang="en-US"/>
          </a:p>
        </p:txBody>
      </p:sp>
      <p:sp>
        <p:nvSpPr>
          <p:cNvPr id="16386" name="Rectangle 2">
            <a:extLst>
              <a:ext uri="{FF2B5EF4-FFF2-40B4-BE49-F238E27FC236}">
                <a16:creationId xmlns:a16="http://schemas.microsoft.com/office/drawing/2014/main" id="{5F3190BF-0F49-4C58-83CC-34F302A4A0B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7D10D23C-6099-4579-B206-0531EE0F4CF7}"/>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86DBFD-09C4-48FC-A83C-192673DBF590}"/>
              </a:ext>
            </a:extLst>
          </p:cNvPr>
          <p:cNvSpPr>
            <a:spLocks noGrp="1" noChangeArrowheads="1"/>
          </p:cNvSpPr>
          <p:nvPr>
            <p:ph type="sldNum" sz="quarter" idx="5"/>
          </p:nvPr>
        </p:nvSpPr>
        <p:spPr>
          <a:ln/>
        </p:spPr>
        <p:txBody>
          <a:bodyPr/>
          <a:lstStyle/>
          <a:p>
            <a:fld id="{0B7F90AB-E9BA-4FB1-B14F-3BFA3EFB0CF8}" type="slidenum">
              <a:rPr lang="en-US" altLang="en-US"/>
              <a:pPr/>
              <a:t>42</a:t>
            </a:fld>
            <a:endParaRPr lang="en-US" altLang="en-US"/>
          </a:p>
        </p:txBody>
      </p:sp>
      <p:sp>
        <p:nvSpPr>
          <p:cNvPr id="16386" name="Rectangle 2">
            <a:extLst>
              <a:ext uri="{FF2B5EF4-FFF2-40B4-BE49-F238E27FC236}">
                <a16:creationId xmlns:a16="http://schemas.microsoft.com/office/drawing/2014/main" id="{5F3190BF-0F49-4C58-83CC-34F302A4A0BC}"/>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7D10D23C-6099-4579-B206-0531EE0F4CF7}"/>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4031979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547CF1-4794-424C-9DA1-B6F6D1C45756}"/>
              </a:ext>
            </a:extLst>
          </p:cNvPr>
          <p:cNvSpPr>
            <a:spLocks noGrp="1" noChangeArrowheads="1"/>
          </p:cNvSpPr>
          <p:nvPr>
            <p:ph type="sldNum" sz="quarter" idx="5"/>
          </p:nvPr>
        </p:nvSpPr>
        <p:spPr>
          <a:ln/>
        </p:spPr>
        <p:txBody>
          <a:bodyPr/>
          <a:lstStyle/>
          <a:p>
            <a:fld id="{BEF6B8FA-426C-4AA2-9E17-8119511E622B}" type="slidenum">
              <a:rPr lang="en-US" altLang="en-US"/>
              <a:pPr/>
              <a:t>44</a:t>
            </a:fld>
            <a:endParaRPr lang="en-US" altLang="en-US"/>
          </a:p>
        </p:txBody>
      </p:sp>
      <p:sp>
        <p:nvSpPr>
          <p:cNvPr id="32770" name="Rectangle 2">
            <a:extLst>
              <a:ext uri="{FF2B5EF4-FFF2-40B4-BE49-F238E27FC236}">
                <a16:creationId xmlns:a16="http://schemas.microsoft.com/office/drawing/2014/main" id="{1A1D7E23-FB5F-4A64-9E80-29B8DDCB2B52}"/>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31E2936-3EE6-455E-897C-38B469D39C27}"/>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547CF1-4794-424C-9DA1-B6F6D1C45756}"/>
              </a:ext>
            </a:extLst>
          </p:cNvPr>
          <p:cNvSpPr>
            <a:spLocks noGrp="1" noChangeArrowheads="1"/>
          </p:cNvSpPr>
          <p:nvPr>
            <p:ph type="sldNum" sz="quarter" idx="5"/>
          </p:nvPr>
        </p:nvSpPr>
        <p:spPr>
          <a:ln/>
        </p:spPr>
        <p:txBody>
          <a:bodyPr/>
          <a:lstStyle/>
          <a:p>
            <a:fld id="{BEF6B8FA-426C-4AA2-9E17-8119511E622B}" type="slidenum">
              <a:rPr lang="en-US" altLang="en-US"/>
              <a:pPr/>
              <a:t>45</a:t>
            </a:fld>
            <a:endParaRPr lang="en-US" altLang="en-US"/>
          </a:p>
        </p:txBody>
      </p:sp>
      <p:sp>
        <p:nvSpPr>
          <p:cNvPr id="32770" name="Rectangle 2">
            <a:extLst>
              <a:ext uri="{FF2B5EF4-FFF2-40B4-BE49-F238E27FC236}">
                <a16:creationId xmlns:a16="http://schemas.microsoft.com/office/drawing/2014/main" id="{1A1D7E23-FB5F-4A64-9E80-29B8DDCB2B52}"/>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731E2936-3EE6-455E-897C-38B469D39C27}"/>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2584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2</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6/24/2018</a:t>
            </a:r>
          </a:p>
        </p:txBody>
      </p:sp>
      <p:sp>
        <p:nvSpPr>
          <p:cNvPr id="6" name="Header Placeholder 5"/>
          <p:cNvSpPr>
            <a:spLocks noGrp="1"/>
          </p:cNvSpPr>
          <p:nvPr>
            <p:ph type="hdr" sz="quarter" idx="12"/>
          </p:nvPr>
        </p:nvSpPr>
        <p:spPr/>
        <p:txBody>
          <a:bodyPr/>
          <a:lstStyle/>
          <a:p>
            <a:pPr defTabSz="966612">
              <a:defRPr/>
            </a:pPr>
            <a:r>
              <a:rPr lang="en-US" sz="1400" dirty="0">
                <a:solidFill>
                  <a:srgbClr val="000000"/>
                </a:solidFill>
              </a:rPr>
              <a:t>Dr. Jim McGowan - Law and Grace Session 9</a:t>
            </a: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980392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BD0515-D649-42DB-A6E6-A0FEFB72AFEB}"/>
              </a:ext>
            </a:extLst>
          </p:cNvPr>
          <p:cNvSpPr>
            <a:spLocks noGrp="1" noChangeArrowheads="1"/>
          </p:cNvSpPr>
          <p:nvPr>
            <p:ph type="sldNum" sz="quarter" idx="5"/>
          </p:nvPr>
        </p:nvSpPr>
        <p:spPr>
          <a:ln/>
        </p:spPr>
        <p:txBody>
          <a:bodyPr/>
          <a:lstStyle/>
          <a:p>
            <a:fld id="{20EE0FF2-FF99-45EA-98C4-1C6B231D44D0}" type="slidenum">
              <a:rPr lang="en-US" altLang="en-US"/>
              <a:pPr/>
              <a:t>46</a:t>
            </a:fld>
            <a:endParaRPr lang="en-US" altLang="en-US"/>
          </a:p>
        </p:txBody>
      </p:sp>
      <p:sp>
        <p:nvSpPr>
          <p:cNvPr id="18434" name="Rectangle 2">
            <a:extLst>
              <a:ext uri="{FF2B5EF4-FFF2-40B4-BE49-F238E27FC236}">
                <a16:creationId xmlns:a16="http://schemas.microsoft.com/office/drawing/2014/main" id="{61BA668A-FDFE-4A04-BF6D-67C432DA0611}"/>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ABAEF18E-6E9B-4F90-833D-FE6ADB593DD0}"/>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BD0515-D649-42DB-A6E6-A0FEFB72AFEB}"/>
              </a:ext>
            </a:extLst>
          </p:cNvPr>
          <p:cNvSpPr>
            <a:spLocks noGrp="1" noChangeArrowheads="1"/>
          </p:cNvSpPr>
          <p:nvPr>
            <p:ph type="sldNum" sz="quarter" idx="5"/>
          </p:nvPr>
        </p:nvSpPr>
        <p:spPr>
          <a:ln/>
        </p:spPr>
        <p:txBody>
          <a:bodyPr/>
          <a:lstStyle/>
          <a:p>
            <a:fld id="{20EE0FF2-FF99-45EA-98C4-1C6B231D44D0}" type="slidenum">
              <a:rPr lang="en-US" altLang="en-US"/>
              <a:pPr/>
              <a:t>47</a:t>
            </a:fld>
            <a:endParaRPr lang="en-US" altLang="en-US"/>
          </a:p>
        </p:txBody>
      </p:sp>
      <p:sp>
        <p:nvSpPr>
          <p:cNvPr id="18434" name="Rectangle 2">
            <a:extLst>
              <a:ext uri="{FF2B5EF4-FFF2-40B4-BE49-F238E27FC236}">
                <a16:creationId xmlns:a16="http://schemas.microsoft.com/office/drawing/2014/main" id="{61BA668A-FDFE-4A04-BF6D-67C432DA0611}"/>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ABAEF18E-6E9B-4F90-833D-FE6ADB593DD0}"/>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814285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978CB7-2785-420F-960F-DDB2E362ECBD}"/>
              </a:ext>
            </a:extLst>
          </p:cNvPr>
          <p:cNvSpPr>
            <a:spLocks noGrp="1" noChangeArrowheads="1"/>
          </p:cNvSpPr>
          <p:nvPr>
            <p:ph type="sldNum" sz="quarter" idx="5"/>
          </p:nvPr>
        </p:nvSpPr>
        <p:spPr>
          <a:ln/>
        </p:spPr>
        <p:txBody>
          <a:bodyPr/>
          <a:lstStyle/>
          <a:p>
            <a:fld id="{985ED4F7-A5E9-4F31-9639-D4E78497A25C}" type="slidenum">
              <a:rPr lang="en-US" altLang="en-US"/>
              <a:pPr/>
              <a:t>48</a:t>
            </a:fld>
            <a:endParaRPr lang="en-US" altLang="en-US"/>
          </a:p>
        </p:txBody>
      </p:sp>
      <p:sp>
        <p:nvSpPr>
          <p:cNvPr id="86018" name="Rectangle 2">
            <a:extLst>
              <a:ext uri="{FF2B5EF4-FFF2-40B4-BE49-F238E27FC236}">
                <a16:creationId xmlns:a16="http://schemas.microsoft.com/office/drawing/2014/main" id="{65A00A7F-F4E0-44CE-8709-2ED5EB7B6126}"/>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549293F3-07AD-4C51-A74A-AE55BCB1E9EE}"/>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30690A-84AE-44B1-BDB9-FDB672084323}"/>
              </a:ext>
            </a:extLst>
          </p:cNvPr>
          <p:cNvSpPr>
            <a:spLocks noGrp="1" noChangeArrowheads="1"/>
          </p:cNvSpPr>
          <p:nvPr>
            <p:ph type="sldNum" sz="quarter" idx="5"/>
          </p:nvPr>
        </p:nvSpPr>
        <p:spPr>
          <a:ln/>
        </p:spPr>
        <p:txBody>
          <a:bodyPr/>
          <a:lstStyle/>
          <a:p>
            <a:fld id="{E6481EB7-E1B7-4FEC-BFF1-23CDCFC16CF2}" type="slidenum">
              <a:rPr lang="en-US" altLang="en-US"/>
              <a:pPr/>
              <a:t>49</a:t>
            </a:fld>
            <a:endParaRPr lang="en-US" altLang="en-US"/>
          </a:p>
        </p:txBody>
      </p:sp>
      <p:sp>
        <p:nvSpPr>
          <p:cNvPr id="20482" name="Rectangle 2">
            <a:extLst>
              <a:ext uri="{FF2B5EF4-FFF2-40B4-BE49-F238E27FC236}">
                <a16:creationId xmlns:a16="http://schemas.microsoft.com/office/drawing/2014/main" id="{04BA94E7-FFB4-4661-A870-A1094A24A2CD}"/>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535C2F0-B110-48C0-BFEE-CB19F25BF115}"/>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4087570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30690A-84AE-44B1-BDB9-FDB672084323}"/>
              </a:ext>
            </a:extLst>
          </p:cNvPr>
          <p:cNvSpPr>
            <a:spLocks noGrp="1" noChangeArrowheads="1"/>
          </p:cNvSpPr>
          <p:nvPr>
            <p:ph type="sldNum" sz="quarter" idx="5"/>
          </p:nvPr>
        </p:nvSpPr>
        <p:spPr>
          <a:ln/>
        </p:spPr>
        <p:txBody>
          <a:bodyPr/>
          <a:lstStyle/>
          <a:p>
            <a:fld id="{E6481EB7-E1B7-4FEC-BFF1-23CDCFC16CF2}" type="slidenum">
              <a:rPr lang="en-US" altLang="en-US"/>
              <a:pPr/>
              <a:t>50</a:t>
            </a:fld>
            <a:endParaRPr lang="en-US" altLang="en-US"/>
          </a:p>
        </p:txBody>
      </p:sp>
      <p:sp>
        <p:nvSpPr>
          <p:cNvPr id="20482" name="Rectangle 2">
            <a:extLst>
              <a:ext uri="{FF2B5EF4-FFF2-40B4-BE49-F238E27FC236}">
                <a16:creationId xmlns:a16="http://schemas.microsoft.com/office/drawing/2014/main" id="{04BA94E7-FFB4-4661-A870-A1094A24A2CD}"/>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2535C2F0-B110-48C0-BFEE-CB19F25BF115}"/>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2AB626-F103-4EA5-91FD-148E7682A4DF}"/>
              </a:ext>
            </a:extLst>
          </p:cNvPr>
          <p:cNvSpPr>
            <a:spLocks noGrp="1" noChangeArrowheads="1"/>
          </p:cNvSpPr>
          <p:nvPr>
            <p:ph type="sldNum" sz="quarter" idx="5"/>
          </p:nvPr>
        </p:nvSpPr>
        <p:spPr>
          <a:ln/>
        </p:spPr>
        <p:txBody>
          <a:bodyPr/>
          <a:lstStyle/>
          <a:p>
            <a:fld id="{D8A424A1-2180-48DB-9907-B1FED4D90561}" type="slidenum">
              <a:rPr lang="en-US" altLang="en-US"/>
              <a:pPr/>
              <a:t>51</a:t>
            </a:fld>
            <a:endParaRPr lang="en-US" altLang="en-US"/>
          </a:p>
        </p:txBody>
      </p:sp>
      <p:sp>
        <p:nvSpPr>
          <p:cNvPr id="88066" name="Rectangle 2">
            <a:extLst>
              <a:ext uri="{FF2B5EF4-FFF2-40B4-BE49-F238E27FC236}">
                <a16:creationId xmlns:a16="http://schemas.microsoft.com/office/drawing/2014/main" id="{31F4C095-D4EF-4B8E-AFB1-F648F0FDE578}"/>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8F974289-017C-487A-A26E-A3EB4A6A33E2}"/>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B53AC6-827D-4BBA-8376-B38BC42CE1C7}"/>
              </a:ext>
            </a:extLst>
          </p:cNvPr>
          <p:cNvSpPr>
            <a:spLocks noGrp="1" noChangeArrowheads="1"/>
          </p:cNvSpPr>
          <p:nvPr>
            <p:ph type="sldNum" sz="quarter" idx="5"/>
          </p:nvPr>
        </p:nvSpPr>
        <p:spPr>
          <a:ln/>
        </p:spPr>
        <p:txBody>
          <a:bodyPr/>
          <a:lstStyle/>
          <a:p>
            <a:fld id="{E5145C36-0A19-4856-B95B-7D69436DC8C0}" type="slidenum">
              <a:rPr lang="en-US" altLang="en-US"/>
              <a:pPr/>
              <a:t>53</a:t>
            </a:fld>
            <a:endParaRPr lang="en-US" altLang="en-US"/>
          </a:p>
        </p:txBody>
      </p:sp>
      <p:sp>
        <p:nvSpPr>
          <p:cNvPr id="22530" name="Rectangle 2">
            <a:extLst>
              <a:ext uri="{FF2B5EF4-FFF2-40B4-BE49-F238E27FC236}">
                <a16:creationId xmlns:a16="http://schemas.microsoft.com/office/drawing/2014/main" id="{79CE8855-55B3-41FF-B072-DD305BEBEED1}"/>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95CF16AF-CA74-430E-8221-C5773E4B7ED1}"/>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813147-33BB-4CAD-84A6-6CE40705CCDA}"/>
              </a:ext>
            </a:extLst>
          </p:cNvPr>
          <p:cNvSpPr>
            <a:spLocks noGrp="1" noChangeArrowheads="1"/>
          </p:cNvSpPr>
          <p:nvPr>
            <p:ph type="sldNum" sz="quarter" idx="5"/>
          </p:nvPr>
        </p:nvSpPr>
        <p:spPr>
          <a:ln/>
        </p:spPr>
        <p:txBody>
          <a:bodyPr/>
          <a:lstStyle/>
          <a:p>
            <a:fld id="{64FCEC2D-919C-4C7C-A3DF-017C35C34700}" type="slidenum">
              <a:rPr lang="en-US" altLang="en-US"/>
              <a:pPr/>
              <a:t>54</a:t>
            </a:fld>
            <a:endParaRPr lang="en-US" altLang="en-US"/>
          </a:p>
        </p:txBody>
      </p:sp>
      <p:sp>
        <p:nvSpPr>
          <p:cNvPr id="91138" name="Rectangle 2">
            <a:extLst>
              <a:ext uri="{FF2B5EF4-FFF2-40B4-BE49-F238E27FC236}">
                <a16:creationId xmlns:a16="http://schemas.microsoft.com/office/drawing/2014/main" id="{1DE17C8D-9BD2-4374-8356-768DF0FC0F4E}"/>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0E34F1F4-1519-4631-ADD9-CFFE767EE6B5}"/>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64DA09-3385-4E79-A782-C7340551666A}"/>
              </a:ext>
            </a:extLst>
          </p:cNvPr>
          <p:cNvSpPr>
            <a:spLocks noGrp="1" noChangeArrowheads="1"/>
          </p:cNvSpPr>
          <p:nvPr>
            <p:ph type="sldNum" sz="quarter" idx="5"/>
          </p:nvPr>
        </p:nvSpPr>
        <p:spPr>
          <a:ln/>
        </p:spPr>
        <p:txBody>
          <a:bodyPr/>
          <a:lstStyle/>
          <a:p>
            <a:fld id="{4E6C44D4-5A37-4774-8621-7B28EC3033C8}" type="slidenum">
              <a:rPr lang="en-US" altLang="en-US"/>
              <a:pPr/>
              <a:t>56</a:t>
            </a:fld>
            <a:endParaRPr lang="en-US" altLang="en-US"/>
          </a:p>
        </p:txBody>
      </p:sp>
      <p:sp>
        <p:nvSpPr>
          <p:cNvPr id="24578" name="Rectangle 2">
            <a:extLst>
              <a:ext uri="{FF2B5EF4-FFF2-40B4-BE49-F238E27FC236}">
                <a16:creationId xmlns:a16="http://schemas.microsoft.com/office/drawing/2014/main" id="{0A8ADDE1-1BE8-4318-8167-57F2D280069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34E7440E-0844-4BB5-8317-1DAD1003BA7D}"/>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DDFE4C-215A-4DE9-9F69-98422086B036}"/>
              </a:ext>
            </a:extLst>
          </p:cNvPr>
          <p:cNvSpPr>
            <a:spLocks noGrp="1" noChangeArrowheads="1"/>
          </p:cNvSpPr>
          <p:nvPr>
            <p:ph type="sldNum" sz="quarter" idx="5"/>
          </p:nvPr>
        </p:nvSpPr>
        <p:spPr>
          <a:ln/>
        </p:spPr>
        <p:txBody>
          <a:bodyPr/>
          <a:lstStyle/>
          <a:p>
            <a:fld id="{F805F35B-7E21-4E49-B92E-5142F706F981}" type="slidenum">
              <a:rPr lang="en-US" altLang="en-US"/>
              <a:pPr/>
              <a:t>57</a:t>
            </a:fld>
            <a:endParaRPr lang="en-US" altLang="en-US"/>
          </a:p>
        </p:txBody>
      </p:sp>
      <p:sp>
        <p:nvSpPr>
          <p:cNvPr id="95234" name="Rectangle 2">
            <a:extLst>
              <a:ext uri="{FF2B5EF4-FFF2-40B4-BE49-F238E27FC236}">
                <a16:creationId xmlns:a16="http://schemas.microsoft.com/office/drawing/2014/main" id="{388BCF7D-EC27-414D-B0B9-323455568FED}"/>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F6C168F6-C419-4EB7-8915-A87D79058EA2}"/>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fld id="{7C1CD5D1-B74C-498D-9E1E-07C88E9286BF}" type="slidenum">
              <a:rPr lang="en-US" altLang="en-US">
                <a:solidFill>
                  <a:srgbClr val="000000"/>
                </a:solidFill>
                <a:latin typeface="Calibri" panose="020F0502020204030204" pitchFamily="34" charset="0"/>
                <a:cs typeface="Calibri" panose="020F0502020204030204" pitchFamily="34" charset="0"/>
              </a:rPr>
              <a:pPr defTabSz="966612">
                <a:spcBef>
                  <a:spcPct val="0"/>
                </a:spcBef>
                <a:defRPr/>
              </a:pPr>
              <a:t>3</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11269" name="Footer Placeholder 4"/>
          <p:cNvSpPr>
            <a:spLocks noGrp="1"/>
          </p:cNvSpPr>
          <p:nvPr>
            <p:ph type="ftr" sz="quarter" idx="4"/>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a:solidFill>
                  <a:srgbClr val="000000"/>
                </a:solidFill>
                <a:latin typeface="Calibri" panose="020F0502020204030204" pitchFamily="34" charset="0"/>
                <a:cs typeface="Calibri" panose="020F0502020204030204" pitchFamily="34" charset="0"/>
              </a:rPr>
              <a:t>Sugar Land Bible Church</a:t>
            </a:r>
            <a:endParaRPr lang="en-US" altLang="en-US" dirty="0">
              <a:solidFill>
                <a:srgbClr val="000000"/>
              </a:solidFill>
              <a:latin typeface="Calibri" panose="020F0502020204030204" pitchFamily="34" charset="0"/>
              <a:cs typeface="Calibri" panose="020F0502020204030204" pitchFamily="34" charset="0"/>
            </a:endParaRPr>
          </a:p>
        </p:txBody>
      </p:sp>
      <p:sp>
        <p:nvSpPr>
          <p:cNvPr id="11270" name="Header Placeholder 1"/>
          <p:cNvSpPr>
            <a:spLocks noGrp="1"/>
          </p:cNvSpPr>
          <p:nvPr>
            <p:ph type="hdr" sz="quarter"/>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11271" name="Date Placeholder 2"/>
          <p:cNvSpPr>
            <a:spLocks noGrp="1"/>
          </p:cNvSpPr>
          <p:nvPr>
            <p:ph type="dt" sz="quarter" idx="1"/>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a:solidFill>
                  <a:srgbClr val="000000"/>
                </a:solidFill>
                <a:latin typeface="Calibri" panose="020F0502020204030204" pitchFamily="34" charset="0"/>
                <a:cs typeface="Calibri" panose="020F0502020204030204" pitchFamily="34" charset="0"/>
              </a:rPr>
              <a:t>6/24/2018</a:t>
            </a:r>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463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DDFE4C-215A-4DE9-9F69-98422086B036}"/>
              </a:ext>
            </a:extLst>
          </p:cNvPr>
          <p:cNvSpPr>
            <a:spLocks noGrp="1" noChangeArrowheads="1"/>
          </p:cNvSpPr>
          <p:nvPr>
            <p:ph type="sldNum" sz="quarter" idx="5"/>
          </p:nvPr>
        </p:nvSpPr>
        <p:spPr>
          <a:ln/>
        </p:spPr>
        <p:txBody>
          <a:bodyPr/>
          <a:lstStyle/>
          <a:p>
            <a:fld id="{F805F35B-7E21-4E49-B92E-5142F706F981}" type="slidenum">
              <a:rPr lang="en-US" altLang="en-US"/>
              <a:pPr/>
              <a:t>58</a:t>
            </a:fld>
            <a:endParaRPr lang="en-US" altLang="en-US"/>
          </a:p>
        </p:txBody>
      </p:sp>
      <p:sp>
        <p:nvSpPr>
          <p:cNvPr id="95234" name="Rectangle 2">
            <a:extLst>
              <a:ext uri="{FF2B5EF4-FFF2-40B4-BE49-F238E27FC236}">
                <a16:creationId xmlns:a16="http://schemas.microsoft.com/office/drawing/2014/main" id="{388BCF7D-EC27-414D-B0B9-323455568FED}"/>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F6C168F6-C419-4EB7-8915-A87D79058EA2}"/>
              </a:ext>
            </a:extLst>
          </p:cNvPr>
          <p:cNvSpPr>
            <a:spLocks noGrp="1" noChangeArrowheads="1"/>
          </p:cNvSpPr>
          <p:nvPr>
            <p:ph type="body" idx="1"/>
          </p:nvPr>
        </p:nvSpPr>
        <p:spPr>
          <a:xfrm>
            <a:off x="975360" y="4560570"/>
            <a:ext cx="5364480" cy="4320540"/>
          </a:xfrm>
        </p:spPr>
        <p:txBody>
          <a:bodyPr/>
          <a:lstStyle/>
          <a:p>
            <a:endParaRPr lang="en-US" altLang="en-US"/>
          </a:p>
        </p:txBody>
      </p:sp>
    </p:spTree>
    <p:extLst>
      <p:ext uri="{BB962C8B-B14F-4D97-AF65-F5344CB8AC3E}">
        <p14:creationId xmlns:p14="http://schemas.microsoft.com/office/powerpoint/2010/main" val="3583046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783766-F75F-4BAE-91CF-B52C83A0188F}"/>
              </a:ext>
            </a:extLst>
          </p:cNvPr>
          <p:cNvSpPr>
            <a:spLocks noGrp="1" noChangeArrowheads="1"/>
          </p:cNvSpPr>
          <p:nvPr>
            <p:ph type="sldNum" sz="quarter" idx="5"/>
          </p:nvPr>
        </p:nvSpPr>
        <p:spPr>
          <a:ln/>
        </p:spPr>
        <p:txBody>
          <a:bodyPr/>
          <a:lstStyle/>
          <a:p>
            <a:fld id="{5F868A03-3F77-423C-91F1-2300AC1F9CD0}" type="slidenum">
              <a:rPr lang="en-US" altLang="en-US"/>
              <a:pPr/>
              <a:t>59</a:t>
            </a:fld>
            <a:endParaRPr lang="en-US" altLang="en-US"/>
          </a:p>
        </p:txBody>
      </p:sp>
      <p:sp>
        <p:nvSpPr>
          <p:cNvPr id="26626" name="Rectangle 2">
            <a:extLst>
              <a:ext uri="{FF2B5EF4-FFF2-40B4-BE49-F238E27FC236}">
                <a16:creationId xmlns:a16="http://schemas.microsoft.com/office/drawing/2014/main" id="{9186E809-2519-4115-A886-35936E01C2A6}"/>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C7BCCED0-3A0D-4831-99B9-B57C45E8CD3D}"/>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6D4602-1DB4-4250-B22E-7726AE7ABD35}"/>
              </a:ext>
            </a:extLst>
          </p:cNvPr>
          <p:cNvSpPr>
            <a:spLocks noGrp="1" noChangeArrowheads="1"/>
          </p:cNvSpPr>
          <p:nvPr>
            <p:ph type="sldNum" sz="quarter" idx="5"/>
          </p:nvPr>
        </p:nvSpPr>
        <p:spPr>
          <a:ln/>
        </p:spPr>
        <p:txBody>
          <a:bodyPr/>
          <a:lstStyle/>
          <a:p>
            <a:fld id="{9B14AB41-2DFC-4BC2-9CDE-AB3EDDEB220A}" type="slidenum">
              <a:rPr lang="en-US" altLang="en-US"/>
              <a:pPr/>
              <a:t>60</a:t>
            </a:fld>
            <a:endParaRPr lang="en-US" altLang="en-US"/>
          </a:p>
        </p:txBody>
      </p:sp>
      <p:sp>
        <p:nvSpPr>
          <p:cNvPr id="97282" name="Rectangle 2">
            <a:extLst>
              <a:ext uri="{FF2B5EF4-FFF2-40B4-BE49-F238E27FC236}">
                <a16:creationId xmlns:a16="http://schemas.microsoft.com/office/drawing/2014/main" id="{93F4C41E-D165-40ED-B125-6C14108A09DE}"/>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DD0ED608-FE69-4586-A183-B1CC31621532}"/>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14E1B3-B6FA-4A3D-9871-E6ED252BB068}"/>
              </a:ext>
            </a:extLst>
          </p:cNvPr>
          <p:cNvSpPr>
            <a:spLocks noGrp="1" noChangeArrowheads="1"/>
          </p:cNvSpPr>
          <p:nvPr>
            <p:ph type="sldNum" sz="quarter" idx="5"/>
          </p:nvPr>
        </p:nvSpPr>
        <p:spPr>
          <a:ln/>
        </p:spPr>
        <p:txBody>
          <a:bodyPr/>
          <a:lstStyle/>
          <a:p>
            <a:fld id="{FA5B04D0-159C-4867-9690-8BE4F7CCDAA7}" type="slidenum">
              <a:rPr lang="en-US" altLang="en-US"/>
              <a:pPr/>
              <a:t>62</a:t>
            </a:fld>
            <a:endParaRPr lang="en-US" altLang="en-US"/>
          </a:p>
        </p:txBody>
      </p:sp>
      <p:sp>
        <p:nvSpPr>
          <p:cNvPr id="28674" name="Rectangle 2">
            <a:extLst>
              <a:ext uri="{FF2B5EF4-FFF2-40B4-BE49-F238E27FC236}">
                <a16:creationId xmlns:a16="http://schemas.microsoft.com/office/drawing/2014/main" id="{39E9C211-1681-4CAF-B40A-60959D85024F}"/>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0875A5D9-EBA4-473F-A39C-13DE328B6E49}"/>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CF3C78-64DA-4BB5-948F-76A766E4E1EF}"/>
              </a:ext>
            </a:extLst>
          </p:cNvPr>
          <p:cNvSpPr>
            <a:spLocks noGrp="1" noChangeArrowheads="1"/>
          </p:cNvSpPr>
          <p:nvPr>
            <p:ph type="sldNum" sz="quarter" idx="5"/>
          </p:nvPr>
        </p:nvSpPr>
        <p:spPr>
          <a:ln/>
        </p:spPr>
        <p:txBody>
          <a:bodyPr/>
          <a:lstStyle/>
          <a:p>
            <a:fld id="{CAFF66AD-F910-465A-9405-0934F6B29F36}" type="slidenum">
              <a:rPr lang="en-US" altLang="en-US"/>
              <a:pPr/>
              <a:t>63</a:t>
            </a:fld>
            <a:endParaRPr lang="en-US" altLang="en-US"/>
          </a:p>
        </p:txBody>
      </p:sp>
      <p:sp>
        <p:nvSpPr>
          <p:cNvPr id="99330" name="Rectangle 2">
            <a:extLst>
              <a:ext uri="{FF2B5EF4-FFF2-40B4-BE49-F238E27FC236}">
                <a16:creationId xmlns:a16="http://schemas.microsoft.com/office/drawing/2014/main" id="{D59542D8-B288-49F2-B6DD-66DF0EA7375A}"/>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BEC26D87-4B33-4148-B3D2-574277472C39}"/>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774A91-B2E0-41DD-80D1-2C680D282269}"/>
              </a:ext>
            </a:extLst>
          </p:cNvPr>
          <p:cNvSpPr>
            <a:spLocks noGrp="1" noChangeArrowheads="1"/>
          </p:cNvSpPr>
          <p:nvPr>
            <p:ph type="sldNum" sz="quarter" idx="5"/>
          </p:nvPr>
        </p:nvSpPr>
        <p:spPr>
          <a:ln/>
        </p:spPr>
        <p:txBody>
          <a:bodyPr/>
          <a:lstStyle/>
          <a:p>
            <a:fld id="{E6D6485A-89CB-49AF-95BF-5CBAC85907E6}" type="slidenum">
              <a:rPr lang="en-US" altLang="en-US"/>
              <a:pPr/>
              <a:t>64</a:t>
            </a:fld>
            <a:endParaRPr lang="en-US" altLang="en-US"/>
          </a:p>
        </p:txBody>
      </p:sp>
      <p:sp>
        <p:nvSpPr>
          <p:cNvPr id="25602" name="Rectangle 2">
            <a:extLst>
              <a:ext uri="{FF2B5EF4-FFF2-40B4-BE49-F238E27FC236}">
                <a16:creationId xmlns:a16="http://schemas.microsoft.com/office/drawing/2014/main" id="{9E66B6C9-2EE3-4F7D-9704-23E68B000F4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42253DF-CEDD-4BA9-B3FC-38DDC9FBC6BE}"/>
              </a:ext>
            </a:extLst>
          </p:cNvPr>
          <p:cNvSpPr>
            <a:spLocks noGrp="1" noChangeArrowheads="1"/>
          </p:cNvSpPr>
          <p:nvPr>
            <p:ph type="body" idx="1"/>
          </p:nvPr>
        </p:nvSpPr>
        <p:spPr>
          <a:xfrm>
            <a:off x="1040384" y="4788599"/>
            <a:ext cx="5722112" cy="4536567"/>
          </a:xfrm>
        </p:spPr>
        <p:txBody>
          <a:bodyPr/>
          <a:lstStyle/>
          <a:p>
            <a:endParaRPr lang="en-US" altLang="en-US"/>
          </a:p>
        </p:txBody>
      </p:sp>
    </p:spTree>
    <p:extLst>
      <p:ext uri="{BB962C8B-B14F-4D97-AF65-F5344CB8AC3E}">
        <p14:creationId xmlns:p14="http://schemas.microsoft.com/office/powerpoint/2010/main" val="914912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6590A2-D06F-4C71-A07F-9808D33BB803}"/>
              </a:ext>
            </a:extLst>
          </p:cNvPr>
          <p:cNvSpPr>
            <a:spLocks noGrp="1" noChangeArrowheads="1"/>
          </p:cNvSpPr>
          <p:nvPr>
            <p:ph type="sldNum" sz="quarter" idx="5"/>
          </p:nvPr>
        </p:nvSpPr>
        <p:spPr>
          <a:ln/>
        </p:spPr>
        <p:txBody>
          <a:bodyPr/>
          <a:lstStyle/>
          <a:p>
            <a:fld id="{7CF41F24-513E-4500-9813-DF0205DBA03D}" type="slidenum">
              <a:rPr lang="en-US" altLang="en-US"/>
              <a:pPr/>
              <a:t>65</a:t>
            </a:fld>
            <a:endParaRPr lang="en-US" altLang="en-US"/>
          </a:p>
        </p:txBody>
      </p:sp>
      <p:sp>
        <p:nvSpPr>
          <p:cNvPr id="30722" name="Rectangle 2">
            <a:extLst>
              <a:ext uri="{FF2B5EF4-FFF2-40B4-BE49-F238E27FC236}">
                <a16:creationId xmlns:a16="http://schemas.microsoft.com/office/drawing/2014/main" id="{0187289F-40CE-4187-AB92-2E44E053335C}"/>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F2D89704-9394-4443-8FEB-F6DD092DAEA9}"/>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6F667CC-4E26-411A-A12F-E5CD0BE54184}"/>
              </a:ext>
            </a:extLst>
          </p:cNvPr>
          <p:cNvSpPr>
            <a:spLocks noGrp="1" noChangeArrowheads="1"/>
          </p:cNvSpPr>
          <p:nvPr>
            <p:ph type="sldNum" sz="quarter" idx="5"/>
          </p:nvPr>
        </p:nvSpPr>
        <p:spPr>
          <a:ln/>
        </p:spPr>
        <p:txBody>
          <a:bodyPr/>
          <a:lstStyle/>
          <a:p>
            <a:fld id="{7D965FB1-5062-41E5-A903-1ACBE49AE7B3}" type="slidenum">
              <a:rPr lang="en-US" altLang="en-US"/>
              <a:pPr/>
              <a:t>66</a:t>
            </a:fld>
            <a:endParaRPr lang="en-US" altLang="en-US"/>
          </a:p>
        </p:txBody>
      </p:sp>
      <p:sp>
        <p:nvSpPr>
          <p:cNvPr id="105474" name="Rectangle 2">
            <a:extLst>
              <a:ext uri="{FF2B5EF4-FFF2-40B4-BE49-F238E27FC236}">
                <a16:creationId xmlns:a16="http://schemas.microsoft.com/office/drawing/2014/main" id="{0CAC6AD7-CDA6-43E6-AF0C-11852442600A}"/>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528800E5-D58F-4EF4-A587-299F6A0BFCA3}"/>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774A91-B2E0-41DD-80D1-2C680D282269}"/>
              </a:ext>
            </a:extLst>
          </p:cNvPr>
          <p:cNvSpPr>
            <a:spLocks noGrp="1" noChangeArrowheads="1"/>
          </p:cNvSpPr>
          <p:nvPr>
            <p:ph type="sldNum" sz="quarter" idx="5"/>
          </p:nvPr>
        </p:nvSpPr>
        <p:spPr>
          <a:ln/>
        </p:spPr>
        <p:txBody>
          <a:bodyPr/>
          <a:lstStyle/>
          <a:p>
            <a:fld id="{E6D6485A-89CB-49AF-95BF-5CBAC85907E6}" type="slidenum">
              <a:rPr lang="en-US" altLang="en-US"/>
              <a:pPr/>
              <a:t>67</a:t>
            </a:fld>
            <a:endParaRPr lang="en-US" altLang="en-US"/>
          </a:p>
        </p:txBody>
      </p:sp>
      <p:sp>
        <p:nvSpPr>
          <p:cNvPr id="25602" name="Rectangle 2">
            <a:extLst>
              <a:ext uri="{FF2B5EF4-FFF2-40B4-BE49-F238E27FC236}">
                <a16:creationId xmlns:a16="http://schemas.microsoft.com/office/drawing/2014/main" id="{9E66B6C9-2EE3-4F7D-9704-23E68B000F4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42253DF-CEDD-4BA9-B3FC-38DDC9FBC6BE}"/>
              </a:ext>
            </a:extLst>
          </p:cNvPr>
          <p:cNvSpPr>
            <a:spLocks noGrp="1" noChangeArrowheads="1"/>
          </p:cNvSpPr>
          <p:nvPr>
            <p:ph type="body" idx="1"/>
          </p:nvPr>
        </p:nvSpPr>
        <p:spPr>
          <a:xfrm>
            <a:off x="1040384" y="4788599"/>
            <a:ext cx="5722112" cy="4536567"/>
          </a:xfrm>
        </p:spPr>
        <p:txBody>
          <a:bodyPr/>
          <a:lstStyle/>
          <a:p>
            <a:endParaRPr lang="en-US" altLang="en-US"/>
          </a:p>
        </p:txBody>
      </p:sp>
    </p:spTree>
    <p:extLst>
      <p:ext uri="{BB962C8B-B14F-4D97-AF65-F5344CB8AC3E}">
        <p14:creationId xmlns:p14="http://schemas.microsoft.com/office/powerpoint/2010/main" val="2119065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622B5F-6ACF-41E9-823E-309BF2E80322}"/>
              </a:ext>
            </a:extLst>
          </p:cNvPr>
          <p:cNvSpPr>
            <a:spLocks noGrp="1" noChangeArrowheads="1"/>
          </p:cNvSpPr>
          <p:nvPr>
            <p:ph type="sldNum" sz="quarter" idx="5"/>
          </p:nvPr>
        </p:nvSpPr>
        <p:spPr>
          <a:ln/>
        </p:spPr>
        <p:txBody>
          <a:bodyPr/>
          <a:lstStyle/>
          <a:p>
            <a:fld id="{91F4F56E-A2D6-4D5D-A79E-ECEA5ECFC0A0}" type="slidenum">
              <a:rPr lang="en-US" altLang="en-US"/>
              <a:pPr/>
              <a:t>69</a:t>
            </a:fld>
            <a:endParaRPr lang="en-US" altLang="en-US"/>
          </a:p>
        </p:txBody>
      </p:sp>
      <p:sp>
        <p:nvSpPr>
          <p:cNvPr id="34818" name="Rectangle 2">
            <a:extLst>
              <a:ext uri="{FF2B5EF4-FFF2-40B4-BE49-F238E27FC236}">
                <a16:creationId xmlns:a16="http://schemas.microsoft.com/office/drawing/2014/main" id="{55192150-1766-40DC-AC72-63A553AB7B65}"/>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2EE2A4D9-568F-44D4-A874-5339526E3BCB}"/>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700">
                <a:solidFill>
                  <a:schemeClr val="tx1"/>
                </a:solidFill>
                <a:latin typeface="Arial" charset="0"/>
                <a:cs typeface="Arial" charset="0"/>
              </a:defRPr>
            </a:lvl1pPr>
            <a:lvl2pPr marL="980708" indent="-377195" eaLnBrk="0" hangingPunct="0">
              <a:spcBef>
                <a:spcPct val="30000"/>
              </a:spcBef>
              <a:defRPr sz="1700">
                <a:solidFill>
                  <a:schemeClr val="tx1"/>
                </a:solidFill>
                <a:latin typeface="Arial" charset="0"/>
                <a:cs typeface="Arial" charset="0"/>
              </a:defRPr>
            </a:lvl2pPr>
            <a:lvl3pPr marL="1508782" indent="-301756" eaLnBrk="0" hangingPunct="0">
              <a:spcBef>
                <a:spcPct val="30000"/>
              </a:spcBef>
              <a:defRPr sz="1700">
                <a:solidFill>
                  <a:schemeClr val="tx1"/>
                </a:solidFill>
                <a:latin typeface="Arial" charset="0"/>
                <a:cs typeface="Arial" charset="0"/>
              </a:defRPr>
            </a:lvl3pPr>
            <a:lvl4pPr marL="2112295" indent="-301756" eaLnBrk="0" hangingPunct="0">
              <a:spcBef>
                <a:spcPct val="30000"/>
              </a:spcBef>
              <a:defRPr sz="1700">
                <a:solidFill>
                  <a:schemeClr val="tx1"/>
                </a:solidFill>
                <a:latin typeface="Arial" charset="0"/>
                <a:cs typeface="Arial" charset="0"/>
              </a:defRPr>
            </a:lvl4pPr>
            <a:lvl5pPr marL="2715809" indent="-301756" eaLnBrk="0" hangingPunct="0">
              <a:spcBef>
                <a:spcPct val="30000"/>
              </a:spcBef>
              <a:defRPr sz="1700">
                <a:solidFill>
                  <a:schemeClr val="tx1"/>
                </a:solidFill>
                <a:latin typeface="Arial" charset="0"/>
                <a:cs typeface="Arial" charset="0"/>
              </a:defRPr>
            </a:lvl5pPr>
            <a:lvl6pPr marL="3319321" indent="-301756" eaLnBrk="0" fontAlgn="base" hangingPunct="0">
              <a:spcBef>
                <a:spcPct val="30000"/>
              </a:spcBef>
              <a:spcAft>
                <a:spcPct val="0"/>
              </a:spcAft>
              <a:defRPr sz="1700">
                <a:solidFill>
                  <a:schemeClr val="tx1"/>
                </a:solidFill>
                <a:latin typeface="Arial" charset="0"/>
                <a:cs typeface="Arial" charset="0"/>
              </a:defRPr>
            </a:lvl6pPr>
            <a:lvl7pPr marL="3922835" indent="-301756" eaLnBrk="0" fontAlgn="base" hangingPunct="0">
              <a:spcBef>
                <a:spcPct val="30000"/>
              </a:spcBef>
              <a:spcAft>
                <a:spcPct val="0"/>
              </a:spcAft>
              <a:defRPr sz="1700">
                <a:solidFill>
                  <a:schemeClr val="tx1"/>
                </a:solidFill>
                <a:latin typeface="Arial" charset="0"/>
                <a:cs typeface="Arial" charset="0"/>
              </a:defRPr>
            </a:lvl7pPr>
            <a:lvl8pPr marL="4526347" indent="-301756" eaLnBrk="0" fontAlgn="base" hangingPunct="0">
              <a:spcBef>
                <a:spcPct val="30000"/>
              </a:spcBef>
              <a:spcAft>
                <a:spcPct val="0"/>
              </a:spcAft>
              <a:defRPr sz="1700">
                <a:solidFill>
                  <a:schemeClr val="tx1"/>
                </a:solidFill>
                <a:latin typeface="Arial" charset="0"/>
                <a:cs typeface="Arial" charset="0"/>
              </a:defRPr>
            </a:lvl8pPr>
            <a:lvl9pPr marL="5129861" indent="-301756" eaLnBrk="0" fontAlgn="base" hangingPunct="0">
              <a:spcBef>
                <a:spcPct val="30000"/>
              </a:spcBef>
              <a:spcAft>
                <a:spcPct val="0"/>
              </a:spcAft>
              <a:defRPr sz="1700">
                <a:solidFill>
                  <a:schemeClr val="tx1"/>
                </a:solidFill>
                <a:latin typeface="Arial" charset="0"/>
                <a:cs typeface="Arial" charset="0"/>
              </a:defRPr>
            </a:lvl9pPr>
          </a:lstStyle>
          <a:p>
            <a:pPr defTabSz="966612" eaLnBrk="1" hangingPunct="1">
              <a:spcBef>
                <a:spcPct val="0"/>
              </a:spcBef>
              <a:defRPr/>
            </a:pPr>
            <a:fld id="{312DE033-A0D6-4BE6-9757-342E30391FB3}" type="slidenum">
              <a:rPr lang="en-US" altLang="en-US">
                <a:solidFill>
                  <a:srgbClr val="000000"/>
                </a:solidFill>
                <a:latin typeface="Calibri" panose="020F0502020204030204" pitchFamily="34" charset="0"/>
                <a:cs typeface="Calibri" panose="020F0502020204030204" pitchFamily="34" charset="0"/>
              </a:rPr>
              <a:pPr defTabSz="966612" eaLnBrk="1" hangingPunct="1">
                <a:spcBef>
                  <a:spcPct val="0"/>
                </a:spcBef>
                <a:defRPr/>
              </a:pPr>
              <a:t>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262641" y="5543404"/>
            <a:ext cx="6944525" cy="5251643"/>
          </a:xfrm>
          <a:noFill/>
        </p:spPr>
        <p:txBody>
          <a:bodyPr/>
          <a:lstStyle/>
          <a:p>
            <a:pPr>
              <a:spcBef>
                <a:spcPts val="0"/>
              </a:spcBef>
              <a:spcAft>
                <a:spcPts val="1319"/>
              </a:spcAft>
            </a:pPr>
            <a:endParaRPr lang="en-US" altLang="en-US" sz="1700" b="1" dirty="0">
              <a:latin typeface="+mn-lt"/>
            </a:endParaRPr>
          </a:p>
        </p:txBody>
      </p:sp>
      <p:sp>
        <p:nvSpPr>
          <p:cNvPr id="2" name="Date Placeholder 1"/>
          <p:cNvSpPr>
            <a:spLocks noGrp="1"/>
          </p:cNvSpPr>
          <p:nvPr>
            <p:ph type="dt" idx="10"/>
          </p:nvPr>
        </p:nvSpPr>
        <p:spPr/>
        <p:txBody>
          <a:bodyPr/>
          <a:lstStyle/>
          <a:p>
            <a:pPr defTabSz="966612">
              <a:defRPr/>
            </a:pPr>
            <a:r>
              <a:rPr lang="en-US" sz="1400">
                <a:solidFill>
                  <a:srgbClr val="000000"/>
                </a:solidFill>
              </a:rPr>
              <a:t>6/24/2018</a:t>
            </a:r>
          </a:p>
        </p:txBody>
      </p:sp>
      <p:sp>
        <p:nvSpPr>
          <p:cNvPr id="3" name="Header Placeholder 2"/>
          <p:cNvSpPr>
            <a:spLocks noGrp="1"/>
          </p:cNvSpPr>
          <p:nvPr>
            <p:ph type="hdr" sz="quarter" idx="11"/>
          </p:nvPr>
        </p:nvSpPr>
        <p:spPr/>
        <p:txBody>
          <a:bodyPr/>
          <a:lstStyle/>
          <a:p>
            <a:pPr defTabSz="966612">
              <a:defRPr/>
            </a:pPr>
            <a:r>
              <a:rPr lang="en-US" sz="1400" dirty="0">
                <a:solidFill>
                  <a:srgbClr val="000000"/>
                </a:solidFill>
              </a:rPr>
              <a:t>Dr. Jim McGowan - Law and Grace Session 9</a:t>
            </a:r>
          </a:p>
        </p:txBody>
      </p:sp>
      <p:sp>
        <p:nvSpPr>
          <p:cNvPr id="4" name="Footer Placeholder 3"/>
          <p:cNvSpPr>
            <a:spLocks noGrp="1"/>
          </p:cNvSpPr>
          <p:nvPr>
            <p:ph type="ftr" sz="quarter" idx="12"/>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180980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F5D23A-47B7-47ED-B144-0DF35D9F0B79}"/>
              </a:ext>
            </a:extLst>
          </p:cNvPr>
          <p:cNvSpPr>
            <a:spLocks noGrp="1" noChangeArrowheads="1"/>
          </p:cNvSpPr>
          <p:nvPr>
            <p:ph type="sldNum" sz="quarter" idx="5"/>
          </p:nvPr>
        </p:nvSpPr>
        <p:spPr>
          <a:ln/>
        </p:spPr>
        <p:txBody>
          <a:bodyPr/>
          <a:lstStyle/>
          <a:p>
            <a:fld id="{7FAA45A0-3EA4-4884-8C12-506450D9B6CC}" type="slidenum">
              <a:rPr lang="en-US" altLang="en-US"/>
              <a:pPr/>
              <a:t>70</a:t>
            </a:fld>
            <a:endParaRPr lang="en-US" altLang="en-US"/>
          </a:p>
        </p:txBody>
      </p:sp>
      <p:sp>
        <p:nvSpPr>
          <p:cNvPr id="110594" name="Rectangle 2">
            <a:extLst>
              <a:ext uri="{FF2B5EF4-FFF2-40B4-BE49-F238E27FC236}">
                <a16:creationId xmlns:a16="http://schemas.microsoft.com/office/drawing/2014/main" id="{93F51FE4-A83A-41FD-8843-AA0CA9126B9B}"/>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EACF7D87-DE68-4CF2-B3C1-4A100F58BE01}"/>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71</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6/24/2018</a:t>
            </a:r>
          </a:p>
        </p:txBody>
      </p:sp>
      <p:sp>
        <p:nvSpPr>
          <p:cNvPr id="6" name="Header Placeholder 5"/>
          <p:cNvSpPr>
            <a:spLocks noGrp="1"/>
          </p:cNvSpPr>
          <p:nvPr>
            <p:ph type="hdr" sz="quarter" idx="12"/>
          </p:nvPr>
        </p:nvSpPr>
        <p:spPr/>
        <p:txBody>
          <a:bodyPr/>
          <a:lstStyle/>
          <a:p>
            <a:pPr defTabSz="966612">
              <a:defRPr/>
            </a:pPr>
            <a:r>
              <a:rPr lang="en-US" sz="1400" dirty="0">
                <a:solidFill>
                  <a:srgbClr val="000000"/>
                </a:solidFill>
              </a:rPr>
              <a:t>Dr. Jim McGowan - Law and Grace Session 9</a:t>
            </a: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2985857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625FB7-9CE1-4D90-93F6-D27D4350B7EB}"/>
              </a:ext>
            </a:extLst>
          </p:cNvPr>
          <p:cNvSpPr>
            <a:spLocks noGrp="1" noChangeArrowheads="1"/>
          </p:cNvSpPr>
          <p:nvPr>
            <p:ph type="sldNum" sz="quarter" idx="5"/>
          </p:nvPr>
        </p:nvSpPr>
        <p:spPr>
          <a:ln/>
        </p:spPr>
        <p:txBody>
          <a:bodyPr/>
          <a:lstStyle/>
          <a:p>
            <a:fld id="{C07A4855-0FCE-4138-87C3-71E2E5AEE082}" type="slidenum">
              <a:rPr lang="en-US" altLang="en-US"/>
              <a:pPr/>
              <a:t>73</a:t>
            </a:fld>
            <a:endParaRPr lang="en-US" altLang="en-US"/>
          </a:p>
        </p:txBody>
      </p:sp>
      <p:sp>
        <p:nvSpPr>
          <p:cNvPr id="46082" name="Rectangle 2">
            <a:extLst>
              <a:ext uri="{FF2B5EF4-FFF2-40B4-BE49-F238E27FC236}">
                <a16:creationId xmlns:a16="http://schemas.microsoft.com/office/drawing/2014/main" id="{E5768B9C-EDD9-47D2-8173-017DC9232DB8}"/>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F6C63DD9-602E-4515-8F65-6AABFC74D038}"/>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0916F0-55FA-47FC-8BE5-806ED5337940}"/>
              </a:ext>
            </a:extLst>
          </p:cNvPr>
          <p:cNvSpPr>
            <a:spLocks noGrp="1" noChangeArrowheads="1"/>
          </p:cNvSpPr>
          <p:nvPr>
            <p:ph type="sldNum" sz="quarter" idx="5"/>
          </p:nvPr>
        </p:nvSpPr>
        <p:spPr>
          <a:ln/>
        </p:spPr>
        <p:txBody>
          <a:bodyPr/>
          <a:lstStyle/>
          <a:p>
            <a:fld id="{FF258DE8-2F79-4742-9AA8-DFAD9513DC3D}" type="slidenum">
              <a:rPr lang="en-US" altLang="en-US"/>
              <a:pPr/>
              <a:t>74</a:t>
            </a:fld>
            <a:endParaRPr lang="en-US" altLang="en-US"/>
          </a:p>
        </p:txBody>
      </p:sp>
      <p:sp>
        <p:nvSpPr>
          <p:cNvPr id="112642" name="Rectangle 2">
            <a:extLst>
              <a:ext uri="{FF2B5EF4-FFF2-40B4-BE49-F238E27FC236}">
                <a16:creationId xmlns:a16="http://schemas.microsoft.com/office/drawing/2014/main" id="{9CCE6813-A1A4-455B-AA6C-88798E4046B8}"/>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7B45FA86-4289-4F8B-9A5C-81DF7E014885}"/>
              </a:ext>
            </a:extLst>
          </p:cNvPr>
          <p:cNvSpPr>
            <a:spLocks noGrp="1" noChangeArrowheads="1"/>
          </p:cNvSpPr>
          <p:nvPr>
            <p:ph type="body" idx="1"/>
          </p:nvPr>
        </p:nvSpPr>
        <p:spPr>
          <a:xfrm>
            <a:off x="975360" y="4560570"/>
            <a:ext cx="5364480" cy="4320540"/>
          </a:xfrm>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ECDEA37-6159-4318-9462-861CECF19AC6}"/>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AEBD1C38-F94D-4CB6-883B-9491C70D0A75}"/>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46B4D04E-B822-479B-B6B9-8CC261EB9BE2}"/>
              </a:ext>
            </a:extLst>
          </p:cNvPr>
          <p:cNvSpPr>
            <a:spLocks noGrp="1"/>
          </p:cNvSpPr>
          <p:nvPr>
            <p:ph type="sldNum" sz="quarter" idx="5"/>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fld id="{A9B4F588-6FC3-4FC0-8679-64BDF9E71BF6}" type="slidenum">
              <a:rPr lang="en-US" altLang="en-US" sz="1700">
                <a:solidFill>
                  <a:srgbClr val="000000"/>
                </a:solidFill>
              </a:rPr>
              <a:pPr>
                <a:spcBef>
                  <a:spcPct val="0"/>
                </a:spcBef>
                <a:defRPr/>
              </a:pPr>
              <a:t>75</a:t>
            </a:fld>
            <a:endParaRPr lang="en-US" altLang="en-US" sz="1700">
              <a:solidFill>
                <a:srgbClr val="000000"/>
              </a:solidFill>
            </a:endParaRPr>
          </a:p>
        </p:txBody>
      </p:sp>
      <p:sp>
        <p:nvSpPr>
          <p:cNvPr id="8197" name="Footer Placeholder 4">
            <a:extLst>
              <a:ext uri="{FF2B5EF4-FFF2-40B4-BE49-F238E27FC236}">
                <a16:creationId xmlns:a16="http://schemas.microsoft.com/office/drawing/2014/main" id="{820B17F5-9265-4CF1-A6B4-5BB1F23D1AF7}"/>
              </a:ext>
            </a:extLst>
          </p:cNvPr>
          <p:cNvSpPr>
            <a:spLocks noGrp="1"/>
          </p:cNvSpPr>
          <p:nvPr>
            <p:ph type="ftr" sz="quarter" idx="4"/>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r>
              <a:rPr lang="en-US" altLang="en-US" sz="1700">
                <a:solidFill>
                  <a:srgbClr val="000000"/>
                </a:solidFill>
              </a:rPr>
              <a:t>Sugar Land Bible Church</a:t>
            </a:r>
          </a:p>
        </p:txBody>
      </p:sp>
      <p:sp>
        <p:nvSpPr>
          <p:cNvPr id="8198" name="Header Placeholder 5">
            <a:extLst>
              <a:ext uri="{FF2B5EF4-FFF2-40B4-BE49-F238E27FC236}">
                <a16:creationId xmlns:a16="http://schemas.microsoft.com/office/drawing/2014/main" id="{8E954D04-98AD-4EF3-BE88-B574D74C7183}"/>
              </a:ext>
            </a:extLst>
          </p:cNvPr>
          <p:cNvSpPr>
            <a:spLocks noGrp="1"/>
          </p:cNvSpPr>
          <p:nvPr>
            <p:ph type="hdr" sz="quarter"/>
          </p:nvPr>
        </p:nvSpPr>
        <p:spPr>
          <a:noFill/>
        </p:spPr>
        <p:txBody>
          <a:bodyPr/>
          <a:lstStyle>
            <a:lvl1pPr defTabSz="1020313">
              <a:spcBef>
                <a:spcPct val="30000"/>
              </a:spcBef>
              <a:defRPr sz="1300">
                <a:solidFill>
                  <a:schemeClr val="tx1"/>
                </a:solidFill>
                <a:latin typeface="Calibri" panose="020F0502020204030204" pitchFamily="34" charset="0"/>
                <a:cs typeface="Calibri" panose="020F0502020204030204" pitchFamily="34" charset="0"/>
              </a:defRPr>
            </a:lvl1pPr>
            <a:lvl2pPr marL="980037" indent="-375905" defTabSz="1020313">
              <a:spcBef>
                <a:spcPct val="30000"/>
              </a:spcBef>
              <a:defRPr sz="1300">
                <a:solidFill>
                  <a:schemeClr val="tx1"/>
                </a:solidFill>
                <a:latin typeface="Calibri" panose="020F0502020204030204" pitchFamily="34" charset="0"/>
                <a:cs typeface="Calibri" panose="020F0502020204030204" pitchFamily="34" charset="0"/>
              </a:defRPr>
            </a:lvl2pPr>
            <a:lvl3pPr marL="1508654" indent="-300389" defTabSz="1020313">
              <a:spcBef>
                <a:spcPct val="30000"/>
              </a:spcBef>
              <a:defRPr sz="1300">
                <a:solidFill>
                  <a:schemeClr val="tx1"/>
                </a:solidFill>
                <a:latin typeface="Calibri" panose="020F0502020204030204" pitchFamily="34" charset="0"/>
                <a:cs typeface="Calibri" panose="020F0502020204030204" pitchFamily="34" charset="0"/>
              </a:defRPr>
            </a:lvl3pPr>
            <a:lvl4pPr marL="2111108" indent="-300389" defTabSz="1020313">
              <a:spcBef>
                <a:spcPct val="30000"/>
              </a:spcBef>
              <a:defRPr sz="1300">
                <a:solidFill>
                  <a:schemeClr val="tx1"/>
                </a:solidFill>
                <a:latin typeface="Calibri" panose="020F0502020204030204" pitchFamily="34" charset="0"/>
                <a:cs typeface="Calibri" panose="020F0502020204030204" pitchFamily="34" charset="0"/>
              </a:defRPr>
            </a:lvl4pPr>
            <a:lvl5pPr marL="2715241" indent="-300389" defTabSz="1020313">
              <a:spcBef>
                <a:spcPct val="30000"/>
              </a:spcBef>
              <a:defRPr sz="1300">
                <a:solidFill>
                  <a:schemeClr val="tx1"/>
                </a:solidFill>
                <a:latin typeface="Calibri" panose="020F0502020204030204" pitchFamily="34" charset="0"/>
                <a:cs typeface="Calibri" panose="020F0502020204030204" pitchFamily="34" charset="0"/>
              </a:defRPr>
            </a:lvl5pPr>
            <a:lvl6pPr marL="3198547"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6pPr>
            <a:lvl7pPr marL="3681853"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7pPr>
            <a:lvl8pPr marL="4165159"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8pPr>
            <a:lvl9pPr marL="4648465" indent="-300389" defTabSz="1020313" eaLnBrk="0" fontAlgn="base" hangingPunct="0">
              <a:spcBef>
                <a:spcPct val="30000"/>
              </a:spcBef>
              <a:spcAft>
                <a:spcPct val="0"/>
              </a:spcAft>
              <a:defRPr sz="1300">
                <a:solidFill>
                  <a:schemeClr val="tx1"/>
                </a:solidFill>
                <a:latin typeface="Calibri" panose="020F0502020204030204" pitchFamily="34" charset="0"/>
                <a:cs typeface="Calibri" panose="020F0502020204030204" pitchFamily="34" charset="0"/>
              </a:defRPr>
            </a:lvl9pPr>
          </a:lstStyle>
          <a:p>
            <a:pPr>
              <a:spcBef>
                <a:spcPct val="0"/>
              </a:spcBef>
              <a:defRPr/>
            </a:pPr>
            <a:r>
              <a:rPr lang="en-US" altLang="en-US" sz="1700" dirty="0">
                <a:solidFill>
                  <a:srgbClr val="000000"/>
                </a:solidFill>
              </a:rPr>
              <a:t>Dr. Jim McGowan - Law and Grace Session 9</a:t>
            </a:r>
          </a:p>
        </p:txBody>
      </p:sp>
      <p:sp>
        <p:nvSpPr>
          <p:cNvPr id="8199" name="Date Placeholder 1">
            <a:extLst>
              <a:ext uri="{FF2B5EF4-FFF2-40B4-BE49-F238E27FC236}">
                <a16:creationId xmlns:a16="http://schemas.microsoft.com/office/drawing/2014/main" id="{277302C9-FADE-40C9-972B-73CE0E7FB3B4}"/>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US" altLang="en-US" sz="1500">
                <a:solidFill>
                  <a:srgbClr val="000000"/>
                </a:solidFill>
                <a:latin typeface="Calibri" panose="020F0502020204030204" pitchFamily="34" charset="0"/>
                <a:cs typeface="Calibri" panose="020F0502020204030204" pitchFamily="34" charset="0"/>
              </a:rPr>
              <a:t>6/24/2018</a:t>
            </a:r>
          </a:p>
        </p:txBody>
      </p:sp>
    </p:spTree>
    <p:extLst>
      <p:ext uri="{BB962C8B-B14F-4D97-AF65-F5344CB8AC3E}">
        <p14:creationId xmlns:p14="http://schemas.microsoft.com/office/powerpoint/2010/main" val="263906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800">
                <a:solidFill>
                  <a:schemeClr val="tx1"/>
                </a:solidFill>
                <a:latin typeface="Arial" charset="0"/>
                <a:cs typeface="Arial" charset="0"/>
              </a:defRPr>
            </a:lvl1pPr>
            <a:lvl2pPr marL="1036554" indent="-398674" eaLnBrk="0" hangingPunct="0">
              <a:spcBef>
                <a:spcPct val="30000"/>
              </a:spcBef>
              <a:defRPr sz="1800">
                <a:solidFill>
                  <a:schemeClr val="tx1"/>
                </a:solidFill>
                <a:latin typeface="Arial" charset="0"/>
                <a:cs typeface="Arial" charset="0"/>
              </a:defRPr>
            </a:lvl2pPr>
            <a:lvl3pPr marL="1594700" indent="-318940" eaLnBrk="0" hangingPunct="0">
              <a:spcBef>
                <a:spcPct val="30000"/>
              </a:spcBef>
              <a:defRPr sz="1800">
                <a:solidFill>
                  <a:schemeClr val="tx1"/>
                </a:solidFill>
                <a:latin typeface="Arial" charset="0"/>
                <a:cs typeface="Arial" charset="0"/>
              </a:defRPr>
            </a:lvl3pPr>
            <a:lvl4pPr marL="2232579" indent="-318940" eaLnBrk="0" hangingPunct="0">
              <a:spcBef>
                <a:spcPct val="30000"/>
              </a:spcBef>
              <a:defRPr sz="1800">
                <a:solidFill>
                  <a:schemeClr val="tx1"/>
                </a:solidFill>
                <a:latin typeface="Arial" charset="0"/>
                <a:cs typeface="Arial" charset="0"/>
              </a:defRPr>
            </a:lvl4pPr>
            <a:lvl5pPr marL="2870461" indent="-318940" eaLnBrk="0" hangingPunct="0">
              <a:spcBef>
                <a:spcPct val="30000"/>
              </a:spcBef>
              <a:defRPr sz="1800">
                <a:solidFill>
                  <a:schemeClr val="tx1"/>
                </a:solidFill>
                <a:latin typeface="Arial" charset="0"/>
                <a:cs typeface="Arial" charset="0"/>
              </a:defRPr>
            </a:lvl5pPr>
            <a:lvl6pPr marL="3508340" indent="-318940" eaLnBrk="0" fontAlgn="base" hangingPunct="0">
              <a:spcBef>
                <a:spcPct val="30000"/>
              </a:spcBef>
              <a:spcAft>
                <a:spcPct val="0"/>
              </a:spcAft>
              <a:defRPr sz="1800">
                <a:solidFill>
                  <a:schemeClr val="tx1"/>
                </a:solidFill>
                <a:latin typeface="Arial" charset="0"/>
                <a:cs typeface="Arial" charset="0"/>
              </a:defRPr>
            </a:lvl6pPr>
            <a:lvl7pPr marL="4146222" indent="-318940" eaLnBrk="0" fontAlgn="base" hangingPunct="0">
              <a:spcBef>
                <a:spcPct val="30000"/>
              </a:spcBef>
              <a:spcAft>
                <a:spcPct val="0"/>
              </a:spcAft>
              <a:defRPr sz="1800">
                <a:solidFill>
                  <a:schemeClr val="tx1"/>
                </a:solidFill>
                <a:latin typeface="Arial" charset="0"/>
                <a:cs typeface="Arial" charset="0"/>
              </a:defRPr>
            </a:lvl7pPr>
            <a:lvl8pPr marL="4784101" indent="-318940" eaLnBrk="0" fontAlgn="base" hangingPunct="0">
              <a:spcBef>
                <a:spcPct val="30000"/>
              </a:spcBef>
              <a:spcAft>
                <a:spcPct val="0"/>
              </a:spcAft>
              <a:defRPr sz="1800">
                <a:solidFill>
                  <a:schemeClr val="tx1"/>
                </a:solidFill>
                <a:latin typeface="Arial" charset="0"/>
                <a:cs typeface="Arial" charset="0"/>
              </a:defRPr>
            </a:lvl8pPr>
            <a:lvl9pPr marL="5421981" indent="-318940" eaLnBrk="0" fontAlgn="base" hangingPunct="0">
              <a:spcBef>
                <a:spcPct val="30000"/>
              </a:spcBef>
              <a:spcAft>
                <a:spcPct val="0"/>
              </a:spcAft>
              <a:defRPr sz="1800">
                <a:solidFill>
                  <a:schemeClr val="tx1"/>
                </a:solidFill>
                <a:latin typeface="Arial" charset="0"/>
                <a:cs typeface="Arial" charset="0"/>
              </a:defRPr>
            </a:lvl9pPr>
          </a:lstStyle>
          <a:p>
            <a:pPr defTabSz="1021655" eaLnBrk="1" hangingPunct="1">
              <a:spcBef>
                <a:spcPct val="0"/>
              </a:spcBef>
              <a:defRPr/>
            </a:pPr>
            <a:fld id="{312DE033-A0D6-4BE6-9757-342E30391FB3}" type="slidenum">
              <a:rPr lang="en-US" altLang="en-US">
                <a:solidFill>
                  <a:srgbClr val="000000"/>
                </a:solidFill>
                <a:latin typeface="Calibri" panose="020F0502020204030204" pitchFamily="34" charset="0"/>
                <a:cs typeface="Calibri" panose="020F0502020204030204" pitchFamily="34" charset="0"/>
              </a:rPr>
              <a:pPr defTabSz="1021655" eaLnBrk="1" hangingPunct="1">
                <a:spcBef>
                  <a:spcPct val="0"/>
                </a:spcBef>
                <a:defRPr/>
              </a:pPr>
              <a:t>5</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346818" y="5820575"/>
            <a:ext cx="7407493" cy="5514225"/>
          </a:xfrm>
          <a:noFill/>
        </p:spPr>
        <p:txBody>
          <a:bodyPr/>
          <a:lstStyle/>
          <a:p>
            <a:pPr>
              <a:spcBef>
                <a:spcPts val="0"/>
              </a:spcBef>
              <a:spcAft>
                <a:spcPts val="1393"/>
              </a:spcAft>
            </a:pPr>
            <a:endParaRPr lang="en-US" altLang="en-US" sz="1800" b="1" dirty="0">
              <a:latin typeface="+mn-lt"/>
            </a:endParaRPr>
          </a:p>
        </p:txBody>
      </p:sp>
      <p:sp>
        <p:nvSpPr>
          <p:cNvPr id="3" name="Header Placeholder 2"/>
          <p:cNvSpPr>
            <a:spLocks noGrp="1"/>
          </p:cNvSpPr>
          <p:nvPr>
            <p:ph type="hdr" sz="quarter" idx="11"/>
          </p:nvPr>
        </p:nvSpPr>
        <p:spPr/>
        <p:txBody>
          <a:bodyPr/>
          <a:lstStyle/>
          <a:p>
            <a:pPr defTabSz="1021655">
              <a:defRPr/>
            </a:pPr>
            <a:r>
              <a:rPr lang="en-US" dirty="0">
                <a:solidFill>
                  <a:srgbClr val="000000"/>
                </a:solidFill>
                <a:latin typeface="Calibri" panose="020F0502020204030204" pitchFamily="34" charset="0"/>
                <a:cs typeface="Calibri" panose="020F0502020204030204" pitchFamily="34" charset="0"/>
              </a:rPr>
              <a:t>Dr. Jim McGowan - Law and Grace Session 9</a:t>
            </a:r>
          </a:p>
        </p:txBody>
      </p:sp>
      <p:sp>
        <p:nvSpPr>
          <p:cNvPr id="4" name="Footer Placeholder 3"/>
          <p:cNvSpPr>
            <a:spLocks noGrp="1"/>
          </p:cNvSpPr>
          <p:nvPr>
            <p:ph type="ftr" sz="quarter" idx="12"/>
          </p:nvPr>
        </p:nvSpPr>
        <p:spPr/>
        <p:txBody>
          <a:bodyPr/>
          <a:lstStyle/>
          <a:p>
            <a:pPr defTabSz="1021655">
              <a:defRPr/>
            </a:pPr>
            <a:r>
              <a:rPr lang="en-US">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245582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A2BDF3-46FF-4C3A-84AD-86783CEA8B7A}"/>
              </a:ext>
            </a:extLst>
          </p:cNvPr>
          <p:cNvSpPr>
            <a:spLocks noGrp="1" noChangeArrowheads="1"/>
          </p:cNvSpPr>
          <p:nvPr>
            <p:ph type="sldNum" sz="quarter" idx="5"/>
          </p:nvPr>
        </p:nvSpPr>
        <p:spPr>
          <a:noFill/>
        </p:spPr>
        <p:txBody>
          <a:bodyPr/>
          <a:lstStyle>
            <a:lvl1pPr>
              <a:spcBef>
                <a:spcPct val="30000"/>
              </a:spcBef>
              <a:defRPr sz="1400">
                <a:solidFill>
                  <a:schemeClr val="tx1"/>
                </a:solidFill>
                <a:latin typeface="Arial" panose="020B0604020202020204" pitchFamily="34" charset="0"/>
                <a:cs typeface="Arial" panose="020B0604020202020204" pitchFamily="34" charset="0"/>
              </a:defRPr>
            </a:lvl1pPr>
            <a:lvl2pPr marL="1035997" indent="-397369">
              <a:spcBef>
                <a:spcPct val="30000"/>
              </a:spcBef>
              <a:defRPr sz="1400">
                <a:solidFill>
                  <a:schemeClr val="tx1"/>
                </a:solidFill>
                <a:latin typeface="Arial" panose="020B0604020202020204" pitchFamily="34" charset="0"/>
                <a:cs typeface="Arial" panose="020B0604020202020204" pitchFamily="34" charset="0"/>
              </a:defRPr>
            </a:lvl2pPr>
            <a:lvl3pPr marL="1594798" indent="-317541">
              <a:spcBef>
                <a:spcPct val="30000"/>
              </a:spcBef>
              <a:defRPr sz="1400">
                <a:solidFill>
                  <a:schemeClr val="tx1"/>
                </a:solidFill>
                <a:latin typeface="Arial" panose="020B0604020202020204" pitchFamily="34" charset="0"/>
                <a:cs typeface="Arial" panose="020B0604020202020204" pitchFamily="34" charset="0"/>
              </a:defRPr>
            </a:lvl3pPr>
            <a:lvl4pPr marL="2231652" indent="-317541">
              <a:spcBef>
                <a:spcPct val="30000"/>
              </a:spcBef>
              <a:defRPr sz="1400">
                <a:solidFill>
                  <a:schemeClr val="tx1"/>
                </a:solidFill>
                <a:latin typeface="Arial" panose="020B0604020202020204" pitchFamily="34" charset="0"/>
                <a:cs typeface="Arial" panose="020B0604020202020204" pitchFamily="34" charset="0"/>
              </a:defRPr>
            </a:lvl4pPr>
            <a:lvl5pPr marL="2870281" indent="-317541">
              <a:spcBef>
                <a:spcPct val="30000"/>
              </a:spcBef>
              <a:defRPr sz="1400">
                <a:solidFill>
                  <a:schemeClr val="tx1"/>
                </a:solidFill>
                <a:latin typeface="Arial" panose="020B0604020202020204" pitchFamily="34" charset="0"/>
                <a:cs typeface="Arial" panose="020B0604020202020204" pitchFamily="34" charset="0"/>
              </a:defRPr>
            </a:lvl5pPr>
            <a:lvl6pPr marL="3381184" indent="-31754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6pPr>
            <a:lvl7pPr marL="3892087" indent="-31754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7pPr>
            <a:lvl8pPr marL="4402990" indent="-31754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8pPr>
            <a:lvl9pPr marL="4913892" indent="-317541" eaLnBrk="0" fontAlgn="base" hangingPunct="0">
              <a:spcBef>
                <a:spcPct val="30000"/>
              </a:spcBef>
              <a:spcAft>
                <a:spcPct val="0"/>
              </a:spcAft>
              <a:defRPr sz="1400">
                <a:solidFill>
                  <a:schemeClr val="tx1"/>
                </a:solidFill>
                <a:latin typeface="Arial" panose="020B0604020202020204" pitchFamily="34" charset="0"/>
                <a:cs typeface="Arial" panose="020B0604020202020204" pitchFamily="34" charset="0"/>
              </a:defRPr>
            </a:lvl9pPr>
          </a:lstStyle>
          <a:p>
            <a:pPr defTabSz="1021806">
              <a:spcBef>
                <a:spcPct val="0"/>
              </a:spcBef>
              <a:defRPr/>
            </a:pPr>
            <a:fld id="{F2A336B0-4F46-4FEA-BD6B-3A7DD238EB45}" type="slidenum">
              <a:rPr lang="en-US" altLang="en-US" sz="1800">
                <a:solidFill>
                  <a:srgbClr val="000000"/>
                </a:solidFill>
                <a:latin typeface="Calibri" panose="020F0502020204030204" pitchFamily="34" charset="0"/>
                <a:cs typeface="Calibri" panose="020F0502020204030204" pitchFamily="34" charset="0"/>
              </a:rPr>
              <a:pPr defTabSz="1021806">
                <a:spcBef>
                  <a:spcPct val="0"/>
                </a:spcBef>
                <a:defRPr/>
              </a:pPr>
              <a:t>6</a:t>
            </a:fld>
            <a:endParaRPr lang="en-US" altLang="en-US" sz="1800">
              <a:solidFill>
                <a:srgbClr val="000000"/>
              </a:solidFill>
              <a:latin typeface="Calibri" panose="020F0502020204030204" pitchFamily="34" charset="0"/>
              <a:cs typeface="Calibri" panose="020F0502020204030204" pitchFamily="34" charset="0"/>
            </a:endParaRPr>
          </a:p>
        </p:txBody>
      </p:sp>
      <p:sp>
        <p:nvSpPr>
          <p:cNvPr id="16387" name="Rectangle 2">
            <a:extLst>
              <a:ext uri="{FF2B5EF4-FFF2-40B4-BE49-F238E27FC236}">
                <a16:creationId xmlns:a16="http://schemas.microsoft.com/office/drawing/2014/main" id="{B50EF70F-A3D1-4E3F-8263-4BEE17C9CC76}"/>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4B3660C-F29F-4F28-8260-7E4480D94395}"/>
              </a:ext>
            </a:extLst>
          </p:cNvPr>
          <p:cNvSpPr>
            <a:spLocks noGrp="1" noChangeArrowheads="1"/>
          </p:cNvSpPr>
          <p:nvPr>
            <p:ph type="body" idx="1"/>
          </p:nvPr>
        </p:nvSpPr>
        <p:spPr>
          <a:xfrm>
            <a:off x="1347442" y="5821228"/>
            <a:ext cx="7407318" cy="5513189"/>
          </a:xfrm>
        </p:spPr>
        <p:txBody>
          <a:bodyPr/>
          <a:lstStyle/>
          <a:p>
            <a:pPr>
              <a:spcBef>
                <a:spcPts val="0"/>
              </a:spcBef>
              <a:spcAft>
                <a:spcPts val="1394"/>
              </a:spcAft>
              <a:defRPr/>
            </a:pPr>
            <a:endParaRPr lang="en-US" altLang="en-US" sz="1800" b="1" dirty="0">
              <a:latin typeface="+mn-lt"/>
            </a:endParaRPr>
          </a:p>
        </p:txBody>
      </p:sp>
      <p:sp>
        <p:nvSpPr>
          <p:cNvPr id="16389" name="Date Placeholder 1">
            <a:extLst>
              <a:ext uri="{FF2B5EF4-FFF2-40B4-BE49-F238E27FC236}">
                <a16:creationId xmlns:a16="http://schemas.microsoft.com/office/drawing/2014/main" id="{9E098A65-AE92-4B68-A1A1-AFA81FE04D7A}"/>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21806">
              <a:defRPr/>
            </a:pPr>
            <a:r>
              <a:rPr lang="en-US" altLang="en-US" sz="1500">
                <a:solidFill>
                  <a:srgbClr val="000000"/>
                </a:solidFill>
                <a:latin typeface="Calibri" panose="020F0502020204030204" pitchFamily="34" charset="0"/>
                <a:cs typeface="Calibri" panose="020F0502020204030204" pitchFamily="34" charset="0"/>
              </a:rPr>
              <a:t>6/24/2018</a:t>
            </a:r>
          </a:p>
        </p:txBody>
      </p:sp>
      <p:sp>
        <p:nvSpPr>
          <p:cNvPr id="16390" name="Header Placeholder 2">
            <a:extLst>
              <a:ext uri="{FF2B5EF4-FFF2-40B4-BE49-F238E27FC236}">
                <a16:creationId xmlns:a16="http://schemas.microsoft.com/office/drawing/2014/main" id="{4564F80D-82A5-4B19-8165-1EBC52DA3BC8}"/>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21806">
              <a:defRPr/>
            </a:pPr>
            <a:r>
              <a:rPr lang="en-US" altLang="en-US" sz="1500">
                <a:solidFill>
                  <a:srgbClr val="000000"/>
                </a:solidFill>
                <a:latin typeface="Calibri" panose="020F0502020204030204" pitchFamily="34" charset="0"/>
                <a:cs typeface="Calibri" panose="020F0502020204030204" pitchFamily="34" charset="0"/>
              </a:rPr>
              <a:t>Dr. Jim McGowan - Law and Grace Session 9</a:t>
            </a:r>
          </a:p>
        </p:txBody>
      </p:sp>
      <p:sp>
        <p:nvSpPr>
          <p:cNvPr id="16391" name="Footer Placeholder 3">
            <a:extLst>
              <a:ext uri="{FF2B5EF4-FFF2-40B4-BE49-F238E27FC236}">
                <a16:creationId xmlns:a16="http://schemas.microsoft.com/office/drawing/2014/main" id="{CB60033A-1C11-41A6-8ED2-2B583A330DAA}"/>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830217" indent="-319314">
              <a:defRPr>
                <a:solidFill>
                  <a:schemeClr val="tx1"/>
                </a:solidFill>
                <a:latin typeface="Arial" panose="020B0604020202020204" pitchFamily="34" charset="0"/>
                <a:cs typeface="Arial" panose="020B0604020202020204" pitchFamily="34" charset="0"/>
              </a:defRPr>
            </a:lvl2pPr>
            <a:lvl3pPr marL="1277257" indent="-255451">
              <a:defRPr>
                <a:solidFill>
                  <a:schemeClr val="tx1"/>
                </a:solidFill>
                <a:latin typeface="Arial" panose="020B0604020202020204" pitchFamily="34" charset="0"/>
                <a:cs typeface="Arial" panose="020B0604020202020204" pitchFamily="34" charset="0"/>
              </a:defRPr>
            </a:lvl3pPr>
            <a:lvl4pPr marL="1788160" indent="-255451">
              <a:defRPr>
                <a:solidFill>
                  <a:schemeClr val="tx1"/>
                </a:solidFill>
                <a:latin typeface="Arial" panose="020B0604020202020204" pitchFamily="34" charset="0"/>
                <a:cs typeface="Arial" panose="020B0604020202020204" pitchFamily="34" charset="0"/>
              </a:defRPr>
            </a:lvl4pPr>
            <a:lvl5pPr marL="2299064" indent="-255451">
              <a:defRPr>
                <a:solidFill>
                  <a:schemeClr val="tx1"/>
                </a:solidFill>
                <a:latin typeface="Arial" panose="020B0604020202020204" pitchFamily="34" charset="0"/>
                <a:cs typeface="Arial" panose="020B0604020202020204" pitchFamily="34" charset="0"/>
              </a:defRPr>
            </a:lvl5pPr>
            <a:lvl6pPr marL="2809966"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320869"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831772"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342675" indent="-25545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021806">
              <a:defRPr/>
            </a:pPr>
            <a:r>
              <a:rPr lang="en-US" altLang="en-US" sz="15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2581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7</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6/24/2018</a:t>
            </a:r>
          </a:p>
        </p:txBody>
      </p:sp>
      <p:sp>
        <p:nvSpPr>
          <p:cNvPr id="6" name="Header Placeholder 5"/>
          <p:cNvSpPr>
            <a:spLocks noGrp="1"/>
          </p:cNvSpPr>
          <p:nvPr>
            <p:ph type="hdr" sz="quarter" idx="12"/>
          </p:nvPr>
        </p:nvSpPr>
        <p:spPr/>
        <p:txBody>
          <a:bodyPr/>
          <a:lstStyle/>
          <a:p>
            <a:pPr defTabSz="966612">
              <a:defRPr/>
            </a:pPr>
            <a:r>
              <a:rPr lang="en-US" sz="1400" dirty="0">
                <a:solidFill>
                  <a:srgbClr val="000000"/>
                </a:solidFill>
              </a:rPr>
              <a:t>Dr. Jim McGowan - Law and Grace Session 9</a:t>
            </a: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77293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21</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6/24/2018</a:t>
            </a:r>
          </a:p>
        </p:txBody>
      </p:sp>
      <p:sp>
        <p:nvSpPr>
          <p:cNvPr id="6" name="Header Placeholder 5"/>
          <p:cNvSpPr>
            <a:spLocks noGrp="1"/>
          </p:cNvSpPr>
          <p:nvPr>
            <p:ph type="hdr" sz="quarter" idx="12"/>
          </p:nvPr>
        </p:nvSpPr>
        <p:spPr/>
        <p:txBody>
          <a:bodyPr/>
          <a:lstStyle/>
          <a:p>
            <a:pPr defTabSz="966612">
              <a:defRPr/>
            </a:pPr>
            <a:r>
              <a:rPr lang="en-US" sz="1400" dirty="0">
                <a:solidFill>
                  <a:srgbClr val="000000"/>
                </a:solidFill>
              </a:rPr>
              <a:t>Dr. Jim McGowan - Law and Grace Session 9</a:t>
            </a: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675584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774A91-B2E0-41DD-80D1-2C680D282269}"/>
              </a:ext>
            </a:extLst>
          </p:cNvPr>
          <p:cNvSpPr>
            <a:spLocks noGrp="1" noChangeArrowheads="1"/>
          </p:cNvSpPr>
          <p:nvPr>
            <p:ph type="sldNum" sz="quarter" idx="5"/>
          </p:nvPr>
        </p:nvSpPr>
        <p:spPr>
          <a:ln/>
        </p:spPr>
        <p:txBody>
          <a:bodyPr/>
          <a:lstStyle/>
          <a:p>
            <a:fld id="{E6D6485A-89CB-49AF-95BF-5CBAC85907E6}" type="slidenum">
              <a:rPr lang="en-US" altLang="en-US"/>
              <a:pPr/>
              <a:t>22</a:t>
            </a:fld>
            <a:endParaRPr lang="en-US" altLang="en-US"/>
          </a:p>
        </p:txBody>
      </p:sp>
      <p:sp>
        <p:nvSpPr>
          <p:cNvPr id="25602" name="Rectangle 2">
            <a:extLst>
              <a:ext uri="{FF2B5EF4-FFF2-40B4-BE49-F238E27FC236}">
                <a16:creationId xmlns:a16="http://schemas.microsoft.com/office/drawing/2014/main" id="{9E66B6C9-2EE3-4F7D-9704-23E68B000F4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42253DF-CEDD-4BA9-B3FC-38DDC9FBC6BE}"/>
              </a:ext>
            </a:extLst>
          </p:cNvPr>
          <p:cNvSpPr>
            <a:spLocks noGrp="1" noChangeArrowheads="1"/>
          </p:cNvSpPr>
          <p:nvPr>
            <p:ph type="body" idx="1"/>
          </p:nvPr>
        </p:nvSpPr>
        <p:spPr>
          <a:xfrm>
            <a:off x="1040384" y="4788599"/>
            <a:ext cx="5722112" cy="4536567"/>
          </a:xfrm>
        </p:spPr>
        <p:txBody>
          <a:bodyPr/>
          <a:lstStyle/>
          <a:p>
            <a:endParaRPr lang="en-US" altLang="en-US"/>
          </a:p>
        </p:txBody>
      </p:sp>
    </p:spTree>
    <p:extLst>
      <p:ext uri="{BB962C8B-B14F-4D97-AF65-F5344CB8AC3E}">
        <p14:creationId xmlns:p14="http://schemas.microsoft.com/office/powerpoint/2010/main" val="2519069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2DC5-CE3C-4F5F-8189-E9896BE313E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BC7ACE-AB15-49FC-BEDB-E42F6121F9D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A42E7A-C04D-40CA-A26C-5B91464EDC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FE96D42-F0D9-40E2-B404-C6C0A240606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CAD2E14-1D5C-4FDD-B354-961DD38E48B7}"/>
              </a:ext>
            </a:extLst>
          </p:cNvPr>
          <p:cNvSpPr>
            <a:spLocks noGrp="1"/>
          </p:cNvSpPr>
          <p:nvPr>
            <p:ph type="sldNum" sz="quarter" idx="12"/>
          </p:nvPr>
        </p:nvSpPr>
        <p:spPr/>
        <p:txBody>
          <a:bodyPr/>
          <a:lstStyle>
            <a:lvl1pPr>
              <a:defRPr/>
            </a:lvl1pPr>
          </a:lstStyle>
          <a:p>
            <a:fld id="{F607AC59-1B16-408B-A4AB-46D7A645084A}" type="slidenum">
              <a:rPr lang="en-US" altLang="en-US"/>
              <a:pPr/>
              <a:t>‹#›</a:t>
            </a:fld>
            <a:endParaRPr lang="en-US" altLang="en-US"/>
          </a:p>
        </p:txBody>
      </p:sp>
    </p:spTree>
    <p:extLst>
      <p:ext uri="{BB962C8B-B14F-4D97-AF65-F5344CB8AC3E}">
        <p14:creationId xmlns:p14="http://schemas.microsoft.com/office/powerpoint/2010/main" val="283122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6F37-2BEC-4FAA-BA4A-62236CDE2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0F838E-CC59-4143-A026-E9BD5B6D5F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0CB25-45A4-40E5-ABBC-8B2D967579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B9DDA0-6A41-45A4-8E87-887D3E6F073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57183EA-81EB-414C-A563-7AB801E43748}"/>
              </a:ext>
            </a:extLst>
          </p:cNvPr>
          <p:cNvSpPr>
            <a:spLocks noGrp="1"/>
          </p:cNvSpPr>
          <p:nvPr>
            <p:ph type="sldNum" sz="quarter" idx="12"/>
          </p:nvPr>
        </p:nvSpPr>
        <p:spPr/>
        <p:txBody>
          <a:bodyPr/>
          <a:lstStyle>
            <a:lvl1pPr>
              <a:defRPr/>
            </a:lvl1pPr>
          </a:lstStyle>
          <a:p>
            <a:fld id="{095C563B-93AE-4736-A1E5-A0AE4319A1C5}" type="slidenum">
              <a:rPr lang="en-US" altLang="en-US"/>
              <a:pPr/>
              <a:t>‹#›</a:t>
            </a:fld>
            <a:endParaRPr lang="en-US" altLang="en-US"/>
          </a:p>
        </p:txBody>
      </p:sp>
    </p:spTree>
    <p:extLst>
      <p:ext uri="{BB962C8B-B14F-4D97-AF65-F5344CB8AC3E}">
        <p14:creationId xmlns:p14="http://schemas.microsoft.com/office/powerpoint/2010/main" val="4058938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0C11DC-EA06-49EE-8A5D-AEC505D992E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F61AE9-8B3B-43DC-AEC7-ECBA8515A0E1}"/>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C4FCC-795D-425D-AB26-3D3F8DFCA0C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F3F522-9649-4759-9E30-2A9624EB016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95406C4-8D08-4126-B485-E0AFDC04E7F1}"/>
              </a:ext>
            </a:extLst>
          </p:cNvPr>
          <p:cNvSpPr>
            <a:spLocks noGrp="1"/>
          </p:cNvSpPr>
          <p:nvPr>
            <p:ph type="sldNum" sz="quarter" idx="12"/>
          </p:nvPr>
        </p:nvSpPr>
        <p:spPr/>
        <p:txBody>
          <a:bodyPr/>
          <a:lstStyle>
            <a:lvl1pPr>
              <a:defRPr/>
            </a:lvl1pPr>
          </a:lstStyle>
          <a:p>
            <a:fld id="{3C19B0F8-CF6F-435B-BAE8-CBEAFEF9523B}" type="slidenum">
              <a:rPr lang="en-US" altLang="en-US"/>
              <a:pPr/>
              <a:t>‹#›</a:t>
            </a:fld>
            <a:endParaRPr lang="en-US" altLang="en-US"/>
          </a:p>
        </p:txBody>
      </p:sp>
    </p:spTree>
    <p:extLst>
      <p:ext uri="{BB962C8B-B14F-4D97-AF65-F5344CB8AC3E}">
        <p14:creationId xmlns:p14="http://schemas.microsoft.com/office/powerpoint/2010/main" val="419071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10DB7-6744-4F03-BDDB-FE87FDDE4D1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7E15A1-8549-4C45-BDA1-D923F23C3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4A7DA1-8D11-4274-B807-8BF899E8529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2C47135-43C3-4CE8-8D0B-286781C9E2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09B66E5-0E11-4061-854F-9D2855B503AC}"/>
              </a:ext>
            </a:extLst>
          </p:cNvPr>
          <p:cNvSpPr>
            <a:spLocks noGrp="1"/>
          </p:cNvSpPr>
          <p:nvPr>
            <p:ph type="sldNum" sz="quarter" idx="12"/>
          </p:nvPr>
        </p:nvSpPr>
        <p:spPr/>
        <p:txBody>
          <a:bodyPr/>
          <a:lstStyle>
            <a:lvl1pPr>
              <a:defRPr/>
            </a:lvl1pPr>
          </a:lstStyle>
          <a:p>
            <a:fld id="{A3FE831E-860C-4EFD-BD43-8524DFDF3B82}" type="slidenum">
              <a:rPr lang="en-US" altLang="en-US"/>
              <a:pPr/>
              <a:t>‹#›</a:t>
            </a:fld>
            <a:endParaRPr lang="en-US" altLang="en-US"/>
          </a:p>
        </p:txBody>
      </p:sp>
    </p:spTree>
    <p:extLst>
      <p:ext uri="{BB962C8B-B14F-4D97-AF65-F5344CB8AC3E}">
        <p14:creationId xmlns:p14="http://schemas.microsoft.com/office/powerpoint/2010/main" val="108236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B90B-2DD2-4727-9D28-F97844DFEC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421E5-546A-4E23-A29A-98DD791815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E4A10-BF5B-4FB1-B349-915B5997266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60AA14-82AC-4BE2-9E54-341DE0E40D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8918FA-635A-4B38-AE52-540BA24B1BB1}"/>
              </a:ext>
            </a:extLst>
          </p:cNvPr>
          <p:cNvSpPr>
            <a:spLocks noGrp="1"/>
          </p:cNvSpPr>
          <p:nvPr>
            <p:ph type="sldNum" sz="quarter" idx="12"/>
          </p:nvPr>
        </p:nvSpPr>
        <p:spPr/>
        <p:txBody>
          <a:bodyPr/>
          <a:lstStyle>
            <a:lvl1pPr>
              <a:defRPr/>
            </a:lvl1pPr>
          </a:lstStyle>
          <a:p>
            <a:fld id="{3D382456-BDE7-4246-BC6F-9D096260990F}" type="slidenum">
              <a:rPr lang="en-US" altLang="en-US"/>
              <a:pPr/>
              <a:t>‹#›</a:t>
            </a:fld>
            <a:endParaRPr lang="en-US" altLang="en-US"/>
          </a:p>
        </p:txBody>
      </p:sp>
    </p:spTree>
    <p:extLst>
      <p:ext uri="{BB962C8B-B14F-4D97-AF65-F5344CB8AC3E}">
        <p14:creationId xmlns:p14="http://schemas.microsoft.com/office/powerpoint/2010/main" val="2811754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DA104-8445-4F87-8121-54EC6C31885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9C9C92-1FBA-49D9-BE80-948F14EF6D4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A7FC4DB-552D-4325-8D9C-D7801DFD4EB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271D04-59A3-43FF-AC98-A81B6A59356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1FCC1FC-98B3-4F4E-943C-C1253DBEFF6B}"/>
              </a:ext>
            </a:extLst>
          </p:cNvPr>
          <p:cNvSpPr>
            <a:spLocks noGrp="1"/>
          </p:cNvSpPr>
          <p:nvPr>
            <p:ph type="sldNum" sz="quarter" idx="12"/>
          </p:nvPr>
        </p:nvSpPr>
        <p:spPr/>
        <p:txBody>
          <a:bodyPr/>
          <a:lstStyle>
            <a:lvl1pPr>
              <a:defRPr/>
            </a:lvl1pPr>
          </a:lstStyle>
          <a:p>
            <a:fld id="{31A5E285-E55E-4B22-80A0-17591B6DDF6F}" type="slidenum">
              <a:rPr lang="en-US" altLang="en-US"/>
              <a:pPr/>
              <a:t>‹#›</a:t>
            </a:fld>
            <a:endParaRPr lang="en-US" altLang="en-US"/>
          </a:p>
        </p:txBody>
      </p:sp>
    </p:spTree>
    <p:extLst>
      <p:ext uri="{BB962C8B-B14F-4D97-AF65-F5344CB8AC3E}">
        <p14:creationId xmlns:p14="http://schemas.microsoft.com/office/powerpoint/2010/main" val="221545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15AF-ED5F-417B-88DE-B51AE5313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D174F-01D2-48CB-959B-1A744B084691}"/>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911889-9751-49D9-98D2-9980C470C667}"/>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6927BC-9A54-4E60-BEFF-D0E6DA46AFF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72170B-6695-4EEC-9868-9824E5F62AD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3AF2460-A03C-410F-BBAF-BFD359784D66}"/>
              </a:ext>
            </a:extLst>
          </p:cNvPr>
          <p:cNvSpPr>
            <a:spLocks noGrp="1"/>
          </p:cNvSpPr>
          <p:nvPr>
            <p:ph type="sldNum" sz="quarter" idx="12"/>
          </p:nvPr>
        </p:nvSpPr>
        <p:spPr/>
        <p:txBody>
          <a:bodyPr/>
          <a:lstStyle>
            <a:lvl1pPr>
              <a:defRPr/>
            </a:lvl1pPr>
          </a:lstStyle>
          <a:p>
            <a:fld id="{A47DE2E3-C07D-4A82-8DC5-4CD0F1DE686A}" type="slidenum">
              <a:rPr lang="en-US" altLang="en-US"/>
              <a:pPr/>
              <a:t>‹#›</a:t>
            </a:fld>
            <a:endParaRPr lang="en-US" altLang="en-US"/>
          </a:p>
        </p:txBody>
      </p:sp>
    </p:spTree>
    <p:extLst>
      <p:ext uri="{BB962C8B-B14F-4D97-AF65-F5344CB8AC3E}">
        <p14:creationId xmlns:p14="http://schemas.microsoft.com/office/powerpoint/2010/main" val="202464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0618-745F-45F1-824E-7DD91B4BFE9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2B8FEF-3B14-4CE8-979B-F6E5569496E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517295-572D-4B96-83B8-C1BC62FE9A0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278876-66DD-4809-BEDA-994672CFAEE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57C7C8-8CD2-4EB7-955A-B3A35C3C47DD}"/>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DBFFAC-D722-45BC-ABE4-3CCFAC3EE7A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26C3576-C639-4021-AB29-E362F0AB2CC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B7DBF75-5FEC-4F57-B5FC-34A345B84F21}"/>
              </a:ext>
            </a:extLst>
          </p:cNvPr>
          <p:cNvSpPr>
            <a:spLocks noGrp="1"/>
          </p:cNvSpPr>
          <p:nvPr>
            <p:ph type="sldNum" sz="quarter" idx="12"/>
          </p:nvPr>
        </p:nvSpPr>
        <p:spPr/>
        <p:txBody>
          <a:bodyPr/>
          <a:lstStyle>
            <a:lvl1pPr>
              <a:defRPr/>
            </a:lvl1pPr>
          </a:lstStyle>
          <a:p>
            <a:fld id="{43BB05DB-CF6B-491F-B969-500772D7BAA0}" type="slidenum">
              <a:rPr lang="en-US" altLang="en-US"/>
              <a:pPr/>
              <a:t>‹#›</a:t>
            </a:fld>
            <a:endParaRPr lang="en-US" altLang="en-US"/>
          </a:p>
        </p:txBody>
      </p:sp>
    </p:spTree>
    <p:extLst>
      <p:ext uri="{BB962C8B-B14F-4D97-AF65-F5344CB8AC3E}">
        <p14:creationId xmlns:p14="http://schemas.microsoft.com/office/powerpoint/2010/main" val="3610287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FA5E-06A3-4319-998A-51AA9BD047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94A43C-6C24-431D-9A52-C260E744ADC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6577B35-2EFF-4E32-8E3E-F059266C316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34369F1-13BC-4A8F-8413-D9AA85709B62}"/>
              </a:ext>
            </a:extLst>
          </p:cNvPr>
          <p:cNvSpPr>
            <a:spLocks noGrp="1"/>
          </p:cNvSpPr>
          <p:nvPr>
            <p:ph type="sldNum" sz="quarter" idx="12"/>
          </p:nvPr>
        </p:nvSpPr>
        <p:spPr/>
        <p:txBody>
          <a:bodyPr/>
          <a:lstStyle>
            <a:lvl1pPr>
              <a:defRPr/>
            </a:lvl1pPr>
          </a:lstStyle>
          <a:p>
            <a:fld id="{A2904432-BF41-4028-806C-E11D15BD515C}" type="slidenum">
              <a:rPr lang="en-US" altLang="en-US"/>
              <a:pPr/>
              <a:t>‹#›</a:t>
            </a:fld>
            <a:endParaRPr lang="en-US" altLang="en-US"/>
          </a:p>
        </p:txBody>
      </p:sp>
    </p:spTree>
    <p:extLst>
      <p:ext uri="{BB962C8B-B14F-4D97-AF65-F5344CB8AC3E}">
        <p14:creationId xmlns:p14="http://schemas.microsoft.com/office/powerpoint/2010/main" val="2509741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BA2DCE-F475-4D64-9B1E-1E5D9B70D24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92CF390-D4F0-4F11-B6A9-C38AAB78E0D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B25D240-3E66-4CA2-88E0-17614CB1B73D}"/>
              </a:ext>
            </a:extLst>
          </p:cNvPr>
          <p:cNvSpPr>
            <a:spLocks noGrp="1"/>
          </p:cNvSpPr>
          <p:nvPr>
            <p:ph type="sldNum" sz="quarter" idx="12"/>
          </p:nvPr>
        </p:nvSpPr>
        <p:spPr/>
        <p:txBody>
          <a:bodyPr/>
          <a:lstStyle>
            <a:lvl1pPr>
              <a:defRPr/>
            </a:lvl1pPr>
          </a:lstStyle>
          <a:p>
            <a:fld id="{7514FF9A-8652-4A3E-9014-CEFBAD41A181}" type="slidenum">
              <a:rPr lang="en-US" altLang="en-US"/>
              <a:pPr/>
              <a:t>‹#›</a:t>
            </a:fld>
            <a:endParaRPr lang="en-US" altLang="en-US"/>
          </a:p>
        </p:txBody>
      </p:sp>
    </p:spTree>
    <p:extLst>
      <p:ext uri="{BB962C8B-B14F-4D97-AF65-F5344CB8AC3E}">
        <p14:creationId xmlns:p14="http://schemas.microsoft.com/office/powerpoint/2010/main" val="2122834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884F-D721-4CDE-9BCB-098E0CCB787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BC2447-D2EF-439C-B0D3-AA12FEBA1D5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59A40A-40ED-4F26-980E-1A43DA69695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CD2BD3-A21E-4317-9EA3-071826CFA8D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A4B0CB-00AD-4DF0-A13F-0B2AF943A71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8EFECC6-D244-43F9-88AB-66E3575BDDF9}"/>
              </a:ext>
            </a:extLst>
          </p:cNvPr>
          <p:cNvSpPr>
            <a:spLocks noGrp="1"/>
          </p:cNvSpPr>
          <p:nvPr>
            <p:ph type="sldNum" sz="quarter" idx="12"/>
          </p:nvPr>
        </p:nvSpPr>
        <p:spPr/>
        <p:txBody>
          <a:bodyPr/>
          <a:lstStyle>
            <a:lvl1pPr>
              <a:defRPr/>
            </a:lvl1pPr>
          </a:lstStyle>
          <a:p>
            <a:fld id="{1C0B6272-2913-4B90-AADA-5BD48BA2DBF6}" type="slidenum">
              <a:rPr lang="en-US" altLang="en-US"/>
              <a:pPr/>
              <a:t>‹#›</a:t>
            </a:fld>
            <a:endParaRPr lang="en-US" altLang="en-US"/>
          </a:p>
        </p:txBody>
      </p:sp>
    </p:spTree>
    <p:extLst>
      <p:ext uri="{BB962C8B-B14F-4D97-AF65-F5344CB8AC3E}">
        <p14:creationId xmlns:p14="http://schemas.microsoft.com/office/powerpoint/2010/main" val="303975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754C-951C-4DDB-9A43-DB9056BE7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0D638-4593-4FB3-9E7F-62638FE31F6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3454B-84F6-4759-92D5-79D172AD5C3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69E8D1-09C9-4F21-9E92-42AF8D93EDB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205CC8B-F977-4625-B472-2F982178C86C}"/>
              </a:ext>
            </a:extLst>
          </p:cNvPr>
          <p:cNvSpPr>
            <a:spLocks noGrp="1"/>
          </p:cNvSpPr>
          <p:nvPr>
            <p:ph type="sldNum" sz="quarter" idx="12"/>
          </p:nvPr>
        </p:nvSpPr>
        <p:spPr/>
        <p:txBody>
          <a:bodyPr/>
          <a:lstStyle>
            <a:lvl1pPr>
              <a:defRPr/>
            </a:lvl1pPr>
          </a:lstStyle>
          <a:p>
            <a:fld id="{0232BF26-A2E4-4636-BAE2-EA79D51E6336}" type="slidenum">
              <a:rPr lang="en-US" altLang="en-US"/>
              <a:pPr/>
              <a:t>‹#›</a:t>
            </a:fld>
            <a:endParaRPr lang="en-US" altLang="en-US"/>
          </a:p>
        </p:txBody>
      </p:sp>
    </p:spTree>
    <p:extLst>
      <p:ext uri="{BB962C8B-B14F-4D97-AF65-F5344CB8AC3E}">
        <p14:creationId xmlns:p14="http://schemas.microsoft.com/office/powerpoint/2010/main" val="2080000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0F3B-3630-4F1C-9404-67526B93D59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75C22C-EEAF-4A50-8410-81658329369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CAB853-1ED6-4EE2-A88A-4E2917CB3EC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83927E-DC33-45D0-ADC8-4FE11D4FB42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11F266-0196-4C9D-8771-374E8E31603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FFC2D45-E542-45C6-B07C-3FF41648723F}"/>
              </a:ext>
            </a:extLst>
          </p:cNvPr>
          <p:cNvSpPr>
            <a:spLocks noGrp="1"/>
          </p:cNvSpPr>
          <p:nvPr>
            <p:ph type="sldNum" sz="quarter" idx="12"/>
          </p:nvPr>
        </p:nvSpPr>
        <p:spPr/>
        <p:txBody>
          <a:bodyPr/>
          <a:lstStyle>
            <a:lvl1pPr>
              <a:defRPr/>
            </a:lvl1pPr>
          </a:lstStyle>
          <a:p>
            <a:fld id="{C2A7EB27-C801-4C08-AC52-9C2091B31C44}" type="slidenum">
              <a:rPr lang="en-US" altLang="en-US"/>
              <a:pPr/>
              <a:t>‹#›</a:t>
            </a:fld>
            <a:endParaRPr lang="en-US" altLang="en-US"/>
          </a:p>
        </p:txBody>
      </p:sp>
    </p:spTree>
    <p:extLst>
      <p:ext uri="{BB962C8B-B14F-4D97-AF65-F5344CB8AC3E}">
        <p14:creationId xmlns:p14="http://schemas.microsoft.com/office/powerpoint/2010/main" val="1676600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320A6-F93E-4B0E-865B-3F280C2E60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F9829-C9A8-4FC4-AC5B-091A893FA5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7A550-C465-4B1A-B27C-D3F9B105714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5828F6D-8B44-4019-B5F6-ECF0702238E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1CF322-2A7F-4EE7-A8A0-D1018409073B}"/>
              </a:ext>
            </a:extLst>
          </p:cNvPr>
          <p:cNvSpPr>
            <a:spLocks noGrp="1"/>
          </p:cNvSpPr>
          <p:nvPr>
            <p:ph type="sldNum" sz="quarter" idx="12"/>
          </p:nvPr>
        </p:nvSpPr>
        <p:spPr/>
        <p:txBody>
          <a:bodyPr/>
          <a:lstStyle>
            <a:lvl1pPr>
              <a:defRPr/>
            </a:lvl1pPr>
          </a:lstStyle>
          <a:p>
            <a:fld id="{3ADFF975-0141-44A2-8127-B4D64D4BB8A7}" type="slidenum">
              <a:rPr lang="en-US" altLang="en-US"/>
              <a:pPr/>
              <a:t>‹#›</a:t>
            </a:fld>
            <a:endParaRPr lang="en-US" altLang="en-US"/>
          </a:p>
        </p:txBody>
      </p:sp>
    </p:spTree>
    <p:extLst>
      <p:ext uri="{BB962C8B-B14F-4D97-AF65-F5344CB8AC3E}">
        <p14:creationId xmlns:p14="http://schemas.microsoft.com/office/powerpoint/2010/main" val="3754918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76206E-72D0-403A-BB02-4D0E5C6D7C72}"/>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7D880-E496-4A15-80B9-3196D5B7CA45}"/>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00B73A-B863-468D-AB44-C3BB8B27B57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8D8B6C9-C53C-4333-894A-83B3505C8E1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385B362-E9AA-4169-879B-D0C7C6B46C0C}"/>
              </a:ext>
            </a:extLst>
          </p:cNvPr>
          <p:cNvSpPr>
            <a:spLocks noGrp="1"/>
          </p:cNvSpPr>
          <p:nvPr>
            <p:ph type="sldNum" sz="quarter" idx="12"/>
          </p:nvPr>
        </p:nvSpPr>
        <p:spPr/>
        <p:txBody>
          <a:bodyPr/>
          <a:lstStyle>
            <a:lvl1pPr>
              <a:defRPr/>
            </a:lvl1pPr>
          </a:lstStyle>
          <a:p>
            <a:fld id="{F775B9C2-4EAF-463E-9B3D-3C43BCECFD5C}" type="slidenum">
              <a:rPr lang="en-US" altLang="en-US"/>
              <a:pPr/>
              <a:t>‹#›</a:t>
            </a:fld>
            <a:endParaRPr lang="en-US" altLang="en-US"/>
          </a:p>
        </p:txBody>
      </p:sp>
    </p:spTree>
    <p:extLst>
      <p:ext uri="{BB962C8B-B14F-4D97-AF65-F5344CB8AC3E}">
        <p14:creationId xmlns:p14="http://schemas.microsoft.com/office/powerpoint/2010/main" val="223878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8FDD49F4-F955-44C2-8058-CCA4200452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F9FE0E2-6667-4F8F-ADD6-F7550317CE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4F8EA0-B254-43E2-AD3C-477558072C0A}"/>
              </a:ext>
            </a:extLst>
          </p:cNvPr>
          <p:cNvSpPr>
            <a:spLocks noGrp="1" noChangeArrowheads="1"/>
          </p:cNvSpPr>
          <p:nvPr>
            <p:ph type="sldNum" sz="quarter" idx="12"/>
          </p:nvPr>
        </p:nvSpPr>
        <p:spPr>
          <a:ln/>
        </p:spPr>
        <p:txBody>
          <a:bodyPr/>
          <a:lstStyle>
            <a:lvl1pPr>
              <a:defRPr/>
            </a:lvl1pPr>
          </a:lstStyle>
          <a:p>
            <a:pPr>
              <a:defRPr/>
            </a:pPr>
            <a:fld id="{4665BB15-6DF5-41A4-9756-413D3007302F}" type="slidenum">
              <a:rPr lang="en-US" altLang="en-US"/>
              <a:pPr>
                <a:defRPr/>
              </a:pPr>
              <a:t>‹#›</a:t>
            </a:fld>
            <a:endParaRPr lang="en-US" altLang="en-US"/>
          </a:p>
        </p:txBody>
      </p:sp>
    </p:spTree>
    <p:extLst>
      <p:ext uri="{BB962C8B-B14F-4D97-AF65-F5344CB8AC3E}">
        <p14:creationId xmlns:p14="http://schemas.microsoft.com/office/powerpoint/2010/main" val="387189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1B3708-AF3B-4AC1-B202-0E67E4D8BD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A1EB084-ADAA-4838-8E7D-5A1A6CA49A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C0C0E8B-2034-4B15-AE03-0F0EE1AA6A88}"/>
              </a:ext>
            </a:extLst>
          </p:cNvPr>
          <p:cNvSpPr>
            <a:spLocks noGrp="1" noChangeArrowheads="1"/>
          </p:cNvSpPr>
          <p:nvPr>
            <p:ph type="sldNum" sz="quarter" idx="12"/>
          </p:nvPr>
        </p:nvSpPr>
        <p:spPr>
          <a:ln/>
        </p:spPr>
        <p:txBody>
          <a:bodyPr/>
          <a:lstStyle>
            <a:lvl1pPr>
              <a:defRPr/>
            </a:lvl1pPr>
          </a:lstStyle>
          <a:p>
            <a:pPr>
              <a:defRPr/>
            </a:pPr>
            <a:fld id="{FB70DE8E-C1DE-4D93-9ADB-61B375DD7737}" type="slidenum">
              <a:rPr lang="en-US" altLang="en-US"/>
              <a:pPr>
                <a:defRPr/>
              </a:pPr>
              <a:t>‹#›</a:t>
            </a:fld>
            <a:endParaRPr lang="en-US" altLang="en-US"/>
          </a:p>
        </p:txBody>
      </p:sp>
    </p:spTree>
    <p:extLst>
      <p:ext uri="{BB962C8B-B14F-4D97-AF65-F5344CB8AC3E}">
        <p14:creationId xmlns:p14="http://schemas.microsoft.com/office/powerpoint/2010/main" val="3973307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297DEC2-8954-49B9-95A0-6768A62007E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782659D-1B1E-4964-8FC3-CE3E9CD003B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7C25406-8173-446D-A35F-0213D9FC211E}"/>
              </a:ext>
            </a:extLst>
          </p:cNvPr>
          <p:cNvSpPr>
            <a:spLocks noGrp="1" noChangeArrowheads="1"/>
          </p:cNvSpPr>
          <p:nvPr>
            <p:ph type="sldNum" sz="quarter" idx="12"/>
          </p:nvPr>
        </p:nvSpPr>
        <p:spPr>
          <a:ln/>
        </p:spPr>
        <p:txBody>
          <a:bodyPr/>
          <a:lstStyle>
            <a:lvl1pPr>
              <a:defRPr/>
            </a:lvl1pPr>
          </a:lstStyle>
          <a:p>
            <a:pPr>
              <a:defRPr/>
            </a:pPr>
            <a:fld id="{46484A30-B118-4A85-B851-2D7986385FAA}" type="slidenum">
              <a:rPr lang="en-US" altLang="en-US"/>
              <a:pPr>
                <a:defRPr/>
              </a:pPr>
              <a:t>‹#›</a:t>
            </a:fld>
            <a:endParaRPr lang="en-US" altLang="en-US"/>
          </a:p>
        </p:txBody>
      </p:sp>
    </p:spTree>
    <p:extLst>
      <p:ext uri="{BB962C8B-B14F-4D97-AF65-F5344CB8AC3E}">
        <p14:creationId xmlns:p14="http://schemas.microsoft.com/office/powerpoint/2010/main" val="3186371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B324FF-661F-439B-AC11-DD3F4DC4EF6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6A770B4-FF0C-4E81-BCC4-806DA68032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CF3D617-788E-4B0A-BE23-B9910A4A960B}"/>
              </a:ext>
            </a:extLst>
          </p:cNvPr>
          <p:cNvSpPr>
            <a:spLocks noGrp="1" noChangeArrowheads="1"/>
          </p:cNvSpPr>
          <p:nvPr>
            <p:ph type="sldNum" sz="quarter" idx="12"/>
          </p:nvPr>
        </p:nvSpPr>
        <p:spPr>
          <a:ln/>
        </p:spPr>
        <p:txBody>
          <a:bodyPr/>
          <a:lstStyle>
            <a:lvl1pPr>
              <a:defRPr/>
            </a:lvl1pPr>
          </a:lstStyle>
          <a:p>
            <a:pPr>
              <a:defRPr/>
            </a:pPr>
            <a:fld id="{474E9258-94D2-4D57-AA29-19E80A12157F}" type="slidenum">
              <a:rPr lang="en-US" altLang="en-US"/>
              <a:pPr>
                <a:defRPr/>
              </a:pPr>
              <a:t>‹#›</a:t>
            </a:fld>
            <a:endParaRPr lang="en-US" altLang="en-US"/>
          </a:p>
        </p:txBody>
      </p:sp>
    </p:spTree>
    <p:extLst>
      <p:ext uri="{BB962C8B-B14F-4D97-AF65-F5344CB8AC3E}">
        <p14:creationId xmlns:p14="http://schemas.microsoft.com/office/powerpoint/2010/main" val="2023411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DBD1F9C-B2BA-4806-A253-3F53DB1FDE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05A5420-3B83-4E3A-8A6B-91B0E0B374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3AFFCB1-14AF-4B4E-8C00-9F55D9CCB550}"/>
              </a:ext>
            </a:extLst>
          </p:cNvPr>
          <p:cNvSpPr>
            <a:spLocks noGrp="1" noChangeArrowheads="1"/>
          </p:cNvSpPr>
          <p:nvPr>
            <p:ph type="sldNum" sz="quarter" idx="12"/>
          </p:nvPr>
        </p:nvSpPr>
        <p:spPr>
          <a:ln/>
        </p:spPr>
        <p:txBody>
          <a:bodyPr/>
          <a:lstStyle>
            <a:lvl1pPr>
              <a:defRPr/>
            </a:lvl1pPr>
          </a:lstStyle>
          <a:p>
            <a:pPr>
              <a:defRPr/>
            </a:pPr>
            <a:fld id="{6514F9B4-68A8-42D2-AD4E-030D558B1EA1}" type="slidenum">
              <a:rPr lang="en-US" altLang="en-US"/>
              <a:pPr>
                <a:defRPr/>
              </a:pPr>
              <a:t>‹#›</a:t>
            </a:fld>
            <a:endParaRPr lang="en-US" altLang="en-US"/>
          </a:p>
        </p:txBody>
      </p:sp>
    </p:spTree>
    <p:extLst>
      <p:ext uri="{BB962C8B-B14F-4D97-AF65-F5344CB8AC3E}">
        <p14:creationId xmlns:p14="http://schemas.microsoft.com/office/powerpoint/2010/main" val="3478756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902EB0-42A7-4FAF-96AD-4174C0937D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CFCEE2C-707B-47A5-844B-A6A929DB89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3CACB72-2AAB-42AB-BFB5-0455EE2BEBC6}"/>
              </a:ext>
            </a:extLst>
          </p:cNvPr>
          <p:cNvSpPr>
            <a:spLocks noGrp="1" noChangeArrowheads="1"/>
          </p:cNvSpPr>
          <p:nvPr>
            <p:ph type="sldNum" sz="quarter" idx="12"/>
          </p:nvPr>
        </p:nvSpPr>
        <p:spPr>
          <a:ln/>
        </p:spPr>
        <p:txBody>
          <a:bodyPr/>
          <a:lstStyle>
            <a:lvl1pPr>
              <a:defRPr/>
            </a:lvl1pPr>
          </a:lstStyle>
          <a:p>
            <a:pPr>
              <a:defRPr/>
            </a:pPr>
            <a:fld id="{535A0A48-F75E-4CCB-BF85-8D2E19257ED2}" type="slidenum">
              <a:rPr lang="en-US" altLang="en-US"/>
              <a:pPr>
                <a:defRPr/>
              </a:pPr>
              <a:t>‹#›</a:t>
            </a:fld>
            <a:endParaRPr lang="en-US" altLang="en-US"/>
          </a:p>
        </p:txBody>
      </p:sp>
    </p:spTree>
    <p:extLst>
      <p:ext uri="{BB962C8B-B14F-4D97-AF65-F5344CB8AC3E}">
        <p14:creationId xmlns:p14="http://schemas.microsoft.com/office/powerpoint/2010/main" val="388802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F818AA3-8C41-4DAE-B617-3E020EBD83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027DA4D-7922-49DC-8180-9709747334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D4B76B9-8251-4E5F-BFC5-522CC95890F1}"/>
              </a:ext>
            </a:extLst>
          </p:cNvPr>
          <p:cNvSpPr>
            <a:spLocks noGrp="1" noChangeArrowheads="1"/>
          </p:cNvSpPr>
          <p:nvPr>
            <p:ph type="sldNum" sz="quarter" idx="12"/>
          </p:nvPr>
        </p:nvSpPr>
        <p:spPr>
          <a:ln/>
        </p:spPr>
        <p:txBody>
          <a:bodyPr/>
          <a:lstStyle>
            <a:lvl1pPr>
              <a:defRPr/>
            </a:lvl1pPr>
          </a:lstStyle>
          <a:p>
            <a:pPr>
              <a:defRPr/>
            </a:pPr>
            <a:fld id="{D166DB83-A167-4B05-820A-C8CF3D785458}" type="slidenum">
              <a:rPr lang="en-US" altLang="en-US"/>
              <a:pPr>
                <a:defRPr/>
              </a:pPr>
              <a:t>‹#›</a:t>
            </a:fld>
            <a:endParaRPr lang="en-US" altLang="en-US"/>
          </a:p>
        </p:txBody>
      </p:sp>
    </p:spTree>
    <p:extLst>
      <p:ext uri="{BB962C8B-B14F-4D97-AF65-F5344CB8AC3E}">
        <p14:creationId xmlns:p14="http://schemas.microsoft.com/office/powerpoint/2010/main" val="151979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2F9B-5AF1-495A-8B9A-A896C41CD3A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3BC901-6F17-4CF6-A976-CFC783D5110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2EAA124-4F04-4A47-BCFE-26C30879DDA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5BDCDE1-583A-4799-84BE-82DB293E050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68357A1-B722-468D-9B98-7E99F8D41040}"/>
              </a:ext>
            </a:extLst>
          </p:cNvPr>
          <p:cNvSpPr>
            <a:spLocks noGrp="1"/>
          </p:cNvSpPr>
          <p:nvPr>
            <p:ph type="sldNum" sz="quarter" idx="12"/>
          </p:nvPr>
        </p:nvSpPr>
        <p:spPr/>
        <p:txBody>
          <a:bodyPr/>
          <a:lstStyle>
            <a:lvl1pPr>
              <a:defRPr/>
            </a:lvl1pPr>
          </a:lstStyle>
          <a:p>
            <a:fld id="{00B4EE4F-EE48-422E-804F-076FD549A3FD}" type="slidenum">
              <a:rPr lang="en-US" altLang="en-US"/>
              <a:pPr/>
              <a:t>‹#›</a:t>
            </a:fld>
            <a:endParaRPr lang="en-US" altLang="en-US"/>
          </a:p>
        </p:txBody>
      </p:sp>
    </p:spTree>
    <p:extLst>
      <p:ext uri="{BB962C8B-B14F-4D97-AF65-F5344CB8AC3E}">
        <p14:creationId xmlns:p14="http://schemas.microsoft.com/office/powerpoint/2010/main" val="889762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5648455-9363-46EF-BD03-614C4CE077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51702F0-848E-4EA5-A153-B3042517CDD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98E1A8E-7A9F-4EBE-85FB-06827792C8F8}"/>
              </a:ext>
            </a:extLst>
          </p:cNvPr>
          <p:cNvSpPr>
            <a:spLocks noGrp="1" noChangeArrowheads="1"/>
          </p:cNvSpPr>
          <p:nvPr>
            <p:ph type="sldNum" sz="quarter" idx="12"/>
          </p:nvPr>
        </p:nvSpPr>
        <p:spPr>
          <a:ln/>
        </p:spPr>
        <p:txBody>
          <a:bodyPr/>
          <a:lstStyle>
            <a:lvl1pPr>
              <a:defRPr/>
            </a:lvl1pPr>
          </a:lstStyle>
          <a:p>
            <a:pPr>
              <a:defRPr/>
            </a:pPr>
            <a:fld id="{F0D11940-6397-4698-84F4-D59183D07613}" type="slidenum">
              <a:rPr lang="en-US" altLang="en-US"/>
              <a:pPr>
                <a:defRPr/>
              </a:pPr>
              <a:t>‹#›</a:t>
            </a:fld>
            <a:endParaRPr lang="en-US" altLang="en-US"/>
          </a:p>
        </p:txBody>
      </p:sp>
    </p:spTree>
    <p:extLst>
      <p:ext uri="{BB962C8B-B14F-4D97-AF65-F5344CB8AC3E}">
        <p14:creationId xmlns:p14="http://schemas.microsoft.com/office/powerpoint/2010/main" val="1052510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371AA34-C8C0-450D-9780-C6DCE9ABEC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4FBA22D-94A0-46FB-B108-A9390236EA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4550548-AEB5-4627-93CC-BF72194B4036}"/>
              </a:ext>
            </a:extLst>
          </p:cNvPr>
          <p:cNvSpPr>
            <a:spLocks noGrp="1" noChangeArrowheads="1"/>
          </p:cNvSpPr>
          <p:nvPr>
            <p:ph type="sldNum" sz="quarter" idx="12"/>
          </p:nvPr>
        </p:nvSpPr>
        <p:spPr>
          <a:ln/>
        </p:spPr>
        <p:txBody>
          <a:bodyPr/>
          <a:lstStyle>
            <a:lvl1pPr>
              <a:defRPr/>
            </a:lvl1pPr>
          </a:lstStyle>
          <a:p>
            <a:pPr>
              <a:defRPr/>
            </a:pPr>
            <a:fld id="{F2FB1706-D45B-4D7E-84FA-2A8784D734BF}" type="slidenum">
              <a:rPr lang="en-US" altLang="en-US"/>
              <a:pPr>
                <a:defRPr/>
              </a:pPr>
              <a:t>‹#›</a:t>
            </a:fld>
            <a:endParaRPr lang="en-US" altLang="en-US"/>
          </a:p>
        </p:txBody>
      </p:sp>
    </p:spTree>
    <p:extLst>
      <p:ext uri="{BB962C8B-B14F-4D97-AF65-F5344CB8AC3E}">
        <p14:creationId xmlns:p14="http://schemas.microsoft.com/office/powerpoint/2010/main" val="428806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E83FE3-020C-4B20-B26C-EFFFCD5698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D15D974-BA55-44F6-9BEA-59B48B4C79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C00BA09-5F4F-4003-97CF-D063D1619D0A}"/>
              </a:ext>
            </a:extLst>
          </p:cNvPr>
          <p:cNvSpPr>
            <a:spLocks noGrp="1" noChangeArrowheads="1"/>
          </p:cNvSpPr>
          <p:nvPr>
            <p:ph type="sldNum" sz="quarter" idx="12"/>
          </p:nvPr>
        </p:nvSpPr>
        <p:spPr>
          <a:ln/>
        </p:spPr>
        <p:txBody>
          <a:bodyPr/>
          <a:lstStyle>
            <a:lvl1pPr>
              <a:defRPr/>
            </a:lvl1pPr>
          </a:lstStyle>
          <a:p>
            <a:pPr>
              <a:defRPr/>
            </a:pPr>
            <a:fld id="{93D47961-179F-4996-BBEE-0638F8BE28C7}" type="slidenum">
              <a:rPr lang="en-US" altLang="en-US"/>
              <a:pPr>
                <a:defRPr/>
              </a:pPr>
              <a:t>‹#›</a:t>
            </a:fld>
            <a:endParaRPr lang="en-US" altLang="en-US"/>
          </a:p>
        </p:txBody>
      </p:sp>
    </p:spTree>
    <p:extLst>
      <p:ext uri="{BB962C8B-B14F-4D97-AF65-F5344CB8AC3E}">
        <p14:creationId xmlns:p14="http://schemas.microsoft.com/office/powerpoint/2010/main" val="4177266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C49889D-3634-4D83-A357-4568DAA996D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6E986A6-DE61-4E1C-BFE2-AAB3135CCC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F2AC2E-DEDD-4281-9E40-E1C3455D5AB3}"/>
              </a:ext>
            </a:extLst>
          </p:cNvPr>
          <p:cNvSpPr>
            <a:spLocks noGrp="1" noChangeArrowheads="1"/>
          </p:cNvSpPr>
          <p:nvPr>
            <p:ph type="sldNum" sz="quarter" idx="12"/>
          </p:nvPr>
        </p:nvSpPr>
        <p:spPr>
          <a:ln/>
        </p:spPr>
        <p:txBody>
          <a:bodyPr/>
          <a:lstStyle>
            <a:lvl1pPr>
              <a:defRPr/>
            </a:lvl1pPr>
          </a:lstStyle>
          <a:p>
            <a:pPr>
              <a:defRPr/>
            </a:pPr>
            <a:fld id="{5855FB87-5603-4F8E-9A9E-617E20B3D4E1}" type="slidenum">
              <a:rPr lang="en-US" altLang="en-US"/>
              <a:pPr>
                <a:defRPr/>
              </a:pPr>
              <a:t>‹#›</a:t>
            </a:fld>
            <a:endParaRPr lang="en-US" altLang="en-US"/>
          </a:p>
        </p:txBody>
      </p:sp>
    </p:spTree>
    <p:extLst>
      <p:ext uri="{BB962C8B-B14F-4D97-AF65-F5344CB8AC3E}">
        <p14:creationId xmlns:p14="http://schemas.microsoft.com/office/powerpoint/2010/main" val="3618753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20076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81E5-C297-4BAC-8CF5-28AC7AFAA1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E3EABF-2CDA-4140-96E3-F1F5F5DAAA93}"/>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70EF18-80A5-4B35-AED8-A0F57738CA64}"/>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7EC94A-399B-4ECC-9C72-42BC52E388E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3F3DA66-C6A7-4A7D-ABF2-E034CAFC9F3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92CC4A-F615-460E-A359-00CE6A24458F}"/>
              </a:ext>
            </a:extLst>
          </p:cNvPr>
          <p:cNvSpPr>
            <a:spLocks noGrp="1"/>
          </p:cNvSpPr>
          <p:nvPr>
            <p:ph type="sldNum" sz="quarter" idx="12"/>
          </p:nvPr>
        </p:nvSpPr>
        <p:spPr/>
        <p:txBody>
          <a:bodyPr/>
          <a:lstStyle>
            <a:lvl1pPr>
              <a:defRPr/>
            </a:lvl1pPr>
          </a:lstStyle>
          <a:p>
            <a:fld id="{2C332EDE-A390-4C56-9B19-B192037B318E}" type="slidenum">
              <a:rPr lang="en-US" altLang="en-US"/>
              <a:pPr/>
              <a:t>‹#›</a:t>
            </a:fld>
            <a:endParaRPr lang="en-US" altLang="en-US"/>
          </a:p>
        </p:txBody>
      </p:sp>
    </p:spTree>
    <p:extLst>
      <p:ext uri="{BB962C8B-B14F-4D97-AF65-F5344CB8AC3E}">
        <p14:creationId xmlns:p14="http://schemas.microsoft.com/office/powerpoint/2010/main" val="233917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F7A8-A127-43EF-9855-BCB4601F8CD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F7B21D-A2D3-430E-B8DC-5CC127DCA20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C1710C-04E8-4F78-A0EA-F085E8D96288}"/>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C8A0A3-21E1-4987-B151-E41667DCBD2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9A5D68-15AD-4FCA-90F7-FC5C95E7F2C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B5732-9089-4A02-9605-056CD5429D6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FC4A877-ABDB-41B5-B914-240898529CF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8B863B3-E1FD-445A-8DA2-A20FF27FEE72}"/>
              </a:ext>
            </a:extLst>
          </p:cNvPr>
          <p:cNvSpPr>
            <a:spLocks noGrp="1"/>
          </p:cNvSpPr>
          <p:nvPr>
            <p:ph type="sldNum" sz="quarter" idx="12"/>
          </p:nvPr>
        </p:nvSpPr>
        <p:spPr/>
        <p:txBody>
          <a:bodyPr/>
          <a:lstStyle>
            <a:lvl1pPr>
              <a:defRPr/>
            </a:lvl1pPr>
          </a:lstStyle>
          <a:p>
            <a:fld id="{A8707237-92FA-44C9-9767-6754691DB06B}" type="slidenum">
              <a:rPr lang="en-US" altLang="en-US"/>
              <a:pPr/>
              <a:t>‹#›</a:t>
            </a:fld>
            <a:endParaRPr lang="en-US" altLang="en-US"/>
          </a:p>
        </p:txBody>
      </p:sp>
    </p:spTree>
    <p:extLst>
      <p:ext uri="{BB962C8B-B14F-4D97-AF65-F5344CB8AC3E}">
        <p14:creationId xmlns:p14="http://schemas.microsoft.com/office/powerpoint/2010/main" val="75487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2225-E21C-4450-AEFF-A8E100D990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03AD6-3103-4A4D-AC94-ED413F45F7E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8C29A16-E3D6-431C-A379-3A5F80E56E0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7BB9ACD-57DF-4C58-B693-984C0EC6B571}"/>
              </a:ext>
            </a:extLst>
          </p:cNvPr>
          <p:cNvSpPr>
            <a:spLocks noGrp="1"/>
          </p:cNvSpPr>
          <p:nvPr>
            <p:ph type="sldNum" sz="quarter" idx="12"/>
          </p:nvPr>
        </p:nvSpPr>
        <p:spPr/>
        <p:txBody>
          <a:bodyPr/>
          <a:lstStyle>
            <a:lvl1pPr>
              <a:defRPr/>
            </a:lvl1pPr>
          </a:lstStyle>
          <a:p>
            <a:fld id="{F3223678-1D09-4AEA-BA43-19DCEF866903}" type="slidenum">
              <a:rPr lang="en-US" altLang="en-US"/>
              <a:pPr/>
              <a:t>‹#›</a:t>
            </a:fld>
            <a:endParaRPr lang="en-US" altLang="en-US"/>
          </a:p>
        </p:txBody>
      </p:sp>
    </p:spTree>
    <p:extLst>
      <p:ext uri="{BB962C8B-B14F-4D97-AF65-F5344CB8AC3E}">
        <p14:creationId xmlns:p14="http://schemas.microsoft.com/office/powerpoint/2010/main" val="67154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E02D87-DB23-40D1-9452-D8D27B05D75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A458261-B97D-400D-A4D1-6829FB5365F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33B0EFA-2D53-41DE-8813-C327837E05E1}"/>
              </a:ext>
            </a:extLst>
          </p:cNvPr>
          <p:cNvSpPr>
            <a:spLocks noGrp="1"/>
          </p:cNvSpPr>
          <p:nvPr>
            <p:ph type="sldNum" sz="quarter" idx="12"/>
          </p:nvPr>
        </p:nvSpPr>
        <p:spPr/>
        <p:txBody>
          <a:bodyPr/>
          <a:lstStyle>
            <a:lvl1pPr>
              <a:defRPr/>
            </a:lvl1pPr>
          </a:lstStyle>
          <a:p>
            <a:fld id="{64CC34A4-A092-43A0-A73D-DD4D9892A894}" type="slidenum">
              <a:rPr lang="en-US" altLang="en-US"/>
              <a:pPr/>
              <a:t>‹#›</a:t>
            </a:fld>
            <a:endParaRPr lang="en-US" altLang="en-US"/>
          </a:p>
        </p:txBody>
      </p:sp>
    </p:spTree>
    <p:extLst>
      <p:ext uri="{BB962C8B-B14F-4D97-AF65-F5344CB8AC3E}">
        <p14:creationId xmlns:p14="http://schemas.microsoft.com/office/powerpoint/2010/main" val="294132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58E7-380E-4C0E-85D2-CDE436601D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80C635-84AF-4BA7-B65D-AA8DA815489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FA5B6D-7A39-4361-858E-693EB18449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BED5CD-AEC0-4635-97F6-DCCEAEE3645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61A5FB7-68A6-454C-B73D-029F75F67B4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95DA4EF-CCE8-47B3-821C-FE287C48FE25}"/>
              </a:ext>
            </a:extLst>
          </p:cNvPr>
          <p:cNvSpPr>
            <a:spLocks noGrp="1"/>
          </p:cNvSpPr>
          <p:nvPr>
            <p:ph type="sldNum" sz="quarter" idx="12"/>
          </p:nvPr>
        </p:nvSpPr>
        <p:spPr/>
        <p:txBody>
          <a:bodyPr/>
          <a:lstStyle>
            <a:lvl1pPr>
              <a:defRPr/>
            </a:lvl1pPr>
          </a:lstStyle>
          <a:p>
            <a:fld id="{90F01D51-5478-4CE6-8AD6-E2FE6FF01E0D}" type="slidenum">
              <a:rPr lang="en-US" altLang="en-US"/>
              <a:pPr/>
              <a:t>‹#›</a:t>
            </a:fld>
            <a:endParaRPr lang="en-US" altLang="en-US"/>
          </a:p>
        </p:txBody>
      </p:sp>
    </p:spTree>
    <p:extLst>
      <p:ext uri="{BB962C8B-B14F-4D97-AF65-F5344CB8AC3E}">
        <p14:creationId xmlns:p14="http://schemas.microsoft.com/office/powerpoint/2010/main" val="16948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40A3-8962-4205-BAFA-226D5033F3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7CF16F-970E-422B-A071-6E513EDC31D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E02983-F803-45B0-B0AB-83AC09B326D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B355E2-7C70-4B1B-99C6-40BBEF22B41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079D647-B503-49D5-AD75-006CD468292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4BD6F87-ABA8-45DD-AA3E-25C5684FA84A}"/>
              </a:ext>
            </a:extLst>
          </p:cNvPr>
          <p:cNvSpPr>
            <a:spLocks noGrp="1"/>
          </p:cNvSpPr>
          <p:nvPr>
            <p:ph type="sldNum" sz="quarter" idx="12"/>
          </p:nvPr>
        </p:nvSpPr>
        <p:spPr/>
        <p:txBody>
          <a:bodyPr/>
          <a:lstStyle>
            <a:lvl1pPr>
              <a:defRPr/>
            </a:lvl1pPr>
          </a:lstStyle>
          <a:p>
            <a:fld id="{B97B6448-743F-40BD-BEE9-3C9605BB3E07}" type="slidenum">
              <a:rPr lang="en-US" altLang="en-US"/>
              <a:pPr/>
              <a:t>‹#›</a:t>
            </a:fld>
            <a:endParaRPr lang="en-US" altLang="en-US"/>
          </a:p>
        </p:txBody>
      </p:sp>
    </p:spTree>
    <p:extLst>
      <p:ext uri="{BB962C8B-B14F-4D97-AF65-F5344CB8AC3E}">
        <p14:creationId xmlns:p14="http://schemas.microsoft.com/office/powerpoint/2010/main" val="198457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622F7E-BE28-4536-A47D-205C36ABAB8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92E6067F-CD6D-4F88-8AEE-33C84BF93D2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2B9D13EE-71F1-4D2B-B6DD-D9F9F6F94DC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cs typeface="Calibri" panose="020F0502020204030204" pitchFamily="34" charset="0"/>
              </a:defRPr>
            </a:lvl1pPr>
          </a:lstStyle>
          <a:p>
            <a:endParaRPr lang="en-US" altLang="en-US" dirty="0"/>
          </a:p>
        </p:txBody>
      </p:sp>
      <p:sp>
        <p:nvSpPr>
          <p:cNvPr id="1029" name="Rectangle 5">
            <a:extLst>
              <a:ext uri="{FF2B5EF4-FFF2-40B4-BE49-F238E27FC236}">
                <a16:creationId xmlns:a16="http://schemas.microsoft.com/office/drawing/2014/main" id="{A39068FB-F7C0-44B1-8DB7-AAC9CA4813A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cs typeface="Calibri" panose="020F0502020204030204" pitchFamily="34" charset="0"/>
              </a:defRPr>
            </a:lvl1pPr>
          </a:lstStyle>
          <a:p>
            <a:endParaRPr lang="en-US" altLang="en-US" dirty="0"/>
          </a:p>
        </p:txBody>
      </p:sp>
      <p:sp>
        <p:nvSpPr>
          <p:cNvPr id="1030" name="Rectangle 6">
            <a:extLst>
              <a:ext uri="{FF2B5EF4-FFF2-40B4-BE49-F238E27FC236}">
                <a16:creationId xmlns:a16="http://schemas.microsoft.com/office/drawing/2014/main" id="{E409B054-A0D8-461A-A398-2C05CD3F063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8D2D56AA-6EA9-43A7-A493-0293D358061B}"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75B5FD15-63AD-474E-A663-5F4B1B78416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4035" name="Rectangle 3">
            <a:extLst>
              <a:ext uri="{FF2B5EF4-FFF2-40B4-BE49-F238E27FC236}">
                <a16:creationId xmlns:a16="http://schemas.microsoft.com/office/drawing/2014/main" id="{43C1A7FC-4CC2-4239-BDF4-0E704D89089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4036" name="Rectangle 4">
            <a:extLst>
              <a:ext uri="{FF2B5EF4-FFF2-40B4-BE49-F238E27FC236}">
                <a16:creationId xmlns:a16="http://schemas.microsoft.com/office/drawing/2014/main" id="{E7DC34D5-19DC-4057-8A50-9F09B20771E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Calibri" panose="020F0502020204030204" pitchFamily="34" charset="0"/>
                <a:cs typeface="Calibri" panose="020F0502020204030204" pitchFamily="34" charset="0"/>
              </a:defRPr>
            </a:lvl1pPr>
          </a:lstStyle>
          <a:p>
            <a:endParaRPr lang="en-US" altLang="en-US" dirty="0"/>
          </a:p>
        </p:txBody>
      </p:sp>
      <p:sp>
        <p:nvSpPr>
          <p:cNvPr id="44037" name="Rectangle 5">
            <a:extLst>
              <a:ext uri="{FF2B5EF4-FFF2-40B4-BE49-F238E27FC236}">
                <a16:creationId xmlns:a16="http://schemas.microsoft.com/office/drawing/2014/main" id="{B40DFC3C-80DC-4066-A5E0-EA887D90994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Calibri" panose="020F0502020204030204" pitchFamily="34" charset="0"/>
                <a:cs typeface="Calibri" panose="020F0502020204030204" pitchFamily="34" charset="0"/>
              </a:defRPr>
            </a:lvl1pPr>
          </a:lstStyle>
          <a:p>
            <a:endParaRPr lang="en-US" altLang="en-US" dirty="0"/>
          </a:p>
        </p:txBody>
      </p:sp>
      <p:sp>
        <p:nvSpPr>
          <p:cNvPr id="44038" name="Rectangle 6">
            <a:extLst>
              <a:ext uri="{FF2B5EF4-FFF2-40B4-BE49-F238E27FC236}">
                <a16:creationId xmlns:a16="http://schemas.microsoft.com/office/drawing/2014/main" id="{3A959BD5-0D53-4F05-9DCD-5C58B6EC4376}"/>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314A48BA-6CD1-4CB4-BA7B-981D649B8F2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F0C25DD-4C51-4821-A651-A42CE314E72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43055B6E-DAFF-4BF1-8609-2DFFFA747E9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Calibri" panose="020F0502020204030204" pitchFamily="34" charset="0"/>
                <a:cs typeface="Calibri" panose="020F0502020204030204" pitchFamily="34" charset="0"/>
              </a:defRPr>
            </a:lvl1pPr>
          </a:lstStyle>
          <a:p>
            <a:pPr>
              <a:defRPr/>
            </a:pPr>
            <a:endParaRPr lang="en-US" altLang="en-US" dirty="0"/>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Calibri" panose="020F0502020204030204" pitchFamily="34" charset="0"/>
                <a:cs typeface="Calibri" panose="020F0502020204030204" pitchFamily="34" charset="0"/>
              </a:defRPr>
            </a:lvl1pPr>
          </a:lstStyle>
          <a:p>
            <a:pPr>
              <a:defRPr/>
            </a:pPr>
            <a:endParaRPr lang="en-US" altLang="en-US" dirty="0"/>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Calibri" panose="020F0502020204030204" pitchFamily="34" charset="0"/>
                <a:cs typeface="Calibri" panose="020F0502020204030204" pitchFamily="34" charset="0"/>
              </a:defRPr>
            </a:lvl1pPr>
          </a:lstStyle>
          <a:p>
            <a:pPr>
              <a:defRPr/>
            </a:pPr>
            <a:fld id="{B1474604-C9B0-4EEF-A598-FC367AA789D2}" type="slidenum">
              <a:rPr lang="en-US" altLang="en-US" smtClean="0"/>
              <a:pPr>
                <a:defRPr/>
              </a:pPr>
              <a:t>‹#›</a:t>
            </a:fld>
            <a:endParaRPr lang="en-US" altLang="en-US" dirty="0"/>
          </a:p>
        </p:txBody>
      </p:sp>
    </p:spTree>
    <p:extLst>
      <p:ext uri="{BB962C8B-B14F-4D97-AF65-F5344CB8AC3E}">
        <p14:creationId xmlns:p14="http://schemas.microsoft.com/office/powerpoint/2010/main" val="38447314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9.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39700B34-2BB4-44D2-9952-307DD5CAF05C}"/>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and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10-18-2020</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C772D085-726D-4481-B1C4-13C6A1B05202}"/>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…but grace and truth were realized through Jesus Christ - John 1:17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3B5D7C6-C996-4C60-92C4-5B52E05C805A}"/>
              </a:ext>
            </a:extLst>
          </p:cNvPr>
          <p:cNvSpPr>
            <a:spLocks noGrp="1" noChangeArrowheads="1"/>
          </p:cNvSpPr>
          <p:nvPr>
            <p:ph type="title"/>
          </p:nvPr>
        </p:nvSpPr>
        <p:spPr>
          <a:xfrm>
            <a:off x="685800" y="685800"/>
            <a:ext cx="7772400" cy="685800"/>
          </a:xfrm>
        </p:spPr>
        <p:txBody>
          <a:bodyPr/>
          <a:lstStyle/>
          <a:p>
            <a:pPr algn="ctr" eaLnBrk="1" hangingPunct="1"/>
            <a:r>
              <a:rPr lang="en-US" altLang="en-US" sz="3200" b="1" dirty="0">
                <a:solidFill>
                  <a:srgbClr val="0000CC"/>
                </a:solidFill>
                <a:ea typeface="+mn-ea"/>
              </a:rPr>
              <a:t>Matthew’s Message</a:t>
            </a:r>
          </a:p>
        </p:txBody>
      </p:sp>
      <p:sp>
        <p:nvSpPr>
          <p:cNvPr id="20483" name="Rectangle 3">
            <a:extLst>
              <a:ext uri="{FF2B5EF4-FFF2-40B4-BE49-F238E27FC236}">
                <a16:creationId xmlns:a16="http://schemas.microsoft.com/office/drawing/2014/main" id="{628C5323-45E4-40F1-8736-5233E4849D47}"/>
              </a:ext>
            </a:extLst>
          </p:cNvPr>
          <p:cNvSpPr>
            <a:spLocks noGrp="1" noChangeArrowheads="1"/>
          </p:cNvSpPr>
          <p:nvPr>
            <p:ph type="body" idx="1"/>
          </p:nvPr>
        </p:nvSpPr>
        <p:spPr>
          <a:xfrm>
            <a:off x="0" y="1591056"/>
            <a:ext cx="5638800" cy="3666743"/>
          </a:xfrm>
        </p:spPr>
        <p:txBody>
          <a:bodyPr/>
          <a:lstStyle/>
          <a:p>
            <a:pPr algn="just" eaLnBrk="1" hangingPunct="1">
              <a:spcBef>
                <a:spcPts val="0"/>
              </a:spcBef>
              <a:spcAft>
                <a:spcPts val="1200"/>
              </a:spcAft>
              <a:defRPr/>
            </a:pPr>
            <a:r>
              <a:rPr lang="en-US" sz="2800" dirty="0"/>
              <a:t>Jesus is the predicted Jewish king who ushered in an interim program by building the sons of the kingdom into the church in between Israel’s past rejection and future acceptance of her king </a:t>
            </a:r>
          </a:p>
        </p:txBody>
      </p:sp>
      <p:pic>
        <p:nvPicPr>
          <p:cNvPr id="6" name="Picture 4" descr="King_of_Kings[1]">
            <a:extLst>
              <a:ext uri="{FF2B5EF4-FFF2-40B4-BE49-F238E27FC236}">
                <a16:creationId xmlns:a16="http://schemas.microsoft.com/office/drawing/2014/main" id="{C2FEF212-62F3-48FD-ACDB-FFD3DCF807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00725" y="1752600"/>
            <a:ext cx="3038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a:extLst>
              <a:ext uri="{FF2B5EF4-FFF2-40B4-BE49-F238E27FC236}">
                <a16:creationId xmlns:a16="http://schemas.microsoft.com/office/drawing/2014/main" id="{24F1A694-9BCC-44CC-80C7-A367199E213A}"/>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descr="Mount of Beatitudes panorama">
            <a:extLst>
              <a:ext uri="{FF2B5EF4-FFF2-40B4-BE49-F238E27FC236}">
                <a16:creationId xmlns:a16="http://schemas.microsoft.com/office/drawing/2014/main" id="{8C11521E-D25C-4ABA-A3BC-E4E8D88EF9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 y="1676400"/>
            <a:ext cx="8961120" cy="3360420"/>
          </a:xfrm>
          <a:prstGeom prst="rect">
            <a:avLst/>
          </a:prstGeom>
          <a:noFill/>
          <a:extLst>
            <a:ext uri="{909E8E84-426E-40DD-AFC4-6F175D3DCCD1}">
              <a14:hiddenFill xmlns:a14="http://schemas.microsoft.com/office/drawing/2010/main">
                <a:solidFill>
                  <a:srgbClr val="FFFFFF"/>
                </a:solidFill>
              </a14:hiddenFill>
            </a:ext>
          </a:extLst>
        </p:spPr>
      </p:pic>
      <p:sp>
        <p:nvSpPr>
          <p:cNvPr id="125957" name="Rectangle 5">
            <a:extLst>
              <a:ext uri="{FF2B5EF4-FFF2-40B4-BE49-F238E27FC236}">
                <a16:creationId xmlns:a16="http://schemas.microsoft.com/office/drawing/2014/main" id="{ABD654C4-C257-4464-AEA5-3FADCBB88184}"/>
              </a:ext>
            </a:extLst>
          </p:cNvPr>
          <p:cNvSpPr>
            <a:spLocks noChangeArrowheads="1"/>
          </p:cNvSpPr>
          <p:nvPr/>
        </p:nvSpPr>
        <p:spPr bwMode="auto">
          <a:xfrm>
            <a:off x="304800" y="685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ea typeface="+mj-ea"/>
                <a:cs typeface="Calibri" panose="020F0502020204030204" pitchFamily="34" charset="0"/>
              </a:rPr>
              <a:t>The Sermon on the Mount</a:t>
            </a:r>
          </a:p>
        </p:txBody>
      </p:sp>
      <p:sp>
        <p:nvSpPr>
          <p:cNvPr id="5" name="Text Box 4">
            <a:extLst>
              <a:ext uri="{FF2B5EF4-FFF2-40B4-BE49-F238E27FC236}">
                <a16:creationId xmlns:a16="http://schemas.microsoft.com/office/drawing/2014/main" id="{E4AE49A3-EF7A-4F2B-B65A-4DD0DFF2DE83}"/>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88685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A86F117-E0B5-4025-B54F-3AEEA30123E8}"/>
              </a:ext>
            </a:extLst>
          </p:cNvPr>
          <p:cNvSpPr>
            <a:spLocks noGrp="1" noChangeArrowheads="1"/>
          </p:cNvSpPr>
          <p:nvPr>
            <p:ph type="title"/>
          </p:nvPr>
        </p:nvSpPr>
        <p:spPr>
          <a:xfrm>
            <a:off x="304800" y="685800"/>
            <a:ext cx="8534400" cy="914400"/>
          </a:xfrm>
        </p:spPr>
        <p:txBody>
          <a:bodyPr/>
          <a:lstStyle/>
          <a:p>
            <a:r>
              <a:rPr lang="en-US" altLang="en-US" sz="3200" b="1" dirty="0">
                <a:solidFill>
                  <a:srgbClr val="0000CC"/>
                </a:solidFill>
              </a:rPr>
              <a:t>How did Christ intend for us to</a:t>
            </a:r>
            <a:br>
              <a:rPr lang="en-US" altLang="en-US" sz="3200" b="1" dirty="0">
                <a:solidFill>
                  <a:srgbClr val="0000CC"/>
                </a:solidFill>
              </a:rPr>
            </a:br>
            <a:r>
              <a:rPr lang="en-US" altLang="en-US" sz="3200" b="1" dirty="0">
                <a:solidFill>
                  <a:srgbClr val="0000CC"/>
                </a:solidFill>
              </a:rPr>
              <a:t>view the Sermon on the Mount?</a:t>
            </a:r>
          </a:p>
        </p:txBody>
      </p:sp>
      <p:sp>
        <p:nvSpPr>
          <p:cNvPr id="5123" name="Rectangle 3">
            <a:extLst>
              <a:ext uri="{FF2B5EF4-FFF2-40B4-BE49-F238E27FC236}">
                <a16:creationId xmlns:a16="http://schemas.microsoft.com/office/drawing/2014/main" id="{62FAB111-5817-4E35-B470-49A17EB9F02E}"/>
              </a:ext>
            </a:extLst>
          </p:cNvPr>
          <p:cNvSpPr>
            <a:spLocks noGrp="1" noChangeArrowheads="1"/>
          </p:cNvSpPr>
          <p:nvPr>
            <p:ph type="body" sz="half" idx="1"/>
          </p:nvPr>
        </p:nvSpPr>
        <p:spPr>
          <a:xfrm>
            <a:off x="304800" y="2057400"/>
            <a:ext cx="8534400" cy="4495800"/>
          </a:xfrm>
        </p:spPr>
        <p:txBody>
          <a:bodyPr/>
          <a:lstStyle/>
          <a:p>
            <a:pPr algn="just">
              <a:spcBef>
                <a:spcPts val="0"/>
              </a:spcBef>
              <a:spcAft>
                <a:spcPts val="1200"/>
              </a:spcAft>
            </a:pPr>
            <a:r>
              <a:rPr lang="en-US" altLang="en-US" sz="2800" dirty="0"/>
              <a:t>Some look upon the Sermon on Mount as entirely, directly, applicable to us in the Church now, but it was spoken to the Jews in the land of Israel who were all under the Law of Moses.</a:t>
            </a:r>
          </a:p>
        </p:txBody>
      </p:sp>
      <p:pic>
        <p:nvPicPr>
          <p:cNvPr id="5128" name="Picture 8" descr="whoMe">
            <a:extLst>
              <a:ext uri="{FF2B5EF4-FFF2-40B4-BE49-F238E27FC236}">
                <a16:creationId xmlns:a16="http://schemas.microsoft.com/office/drawing/2014/main" id="{D5E8E77A-B341-4B7B-9ABF-AD7D632A09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3962400"/>
            <a:ext cx="2715126" cy="2743200"/>
          </a:xfrm>
          <a:prstGeom prst="ellipse">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8C0788E4-D5C2-45B1-BBC4-BA8D31CA2EF3}"/>
              </a:ext>
            </a:extLst>
          </p:cNvPr>
          <p:cNvSpPr/>
          <p:nvPr/>
        </p:nvSpPr>
        <p:spPr>
          <a:xfrm>
            <a:off x="3422074" y="3495964"/>
            <a:ext cx="4502726" cy="1761836"/>
          </a:xfrm>
          <a:prstGeom prst="cloudCallout">
            <a:avLst>
              <a:gd name="adj1" fmla="val -71275"/>
              <a:gd name="adj2" fmla="val 10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2800" dirty="0">
                <a:solidFill>
                  <a:schemeClr val="tx1"/>
                </a:solidFill>
                <a:latin typeface="Calibri" panose="020F0502020204030204" pitchFamily="34" charset="0"/>
                <a:cs typeface="Calibri" panose="020F0502020204030204" pitchFamily="34" charset="0"/>
              </a:rPr>
              <a:t>What? Jesus didn’t say that to me?</a:t>
            </a:r>
          </a:p>
        </p:txBody>
      </p:sp>
      <p:sp>
        <p:nvSpPr>
          <p:cNvPr id="8" name="Text Box 4">
            <a:extLst>
              <a:ext uri="{FF2B5EF4-FFF2-40B4-BE49-F238E27FC236}">
                <a16:creationId xmlns:a16="http://schemas.microsoft.com/office/drawing/2014/main" id="{BA48B631-4A01-4B52-B7F0-033D1B34220A}"/>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A86F117-E0B5-4025-B54F-3AEEA30123E8}"/>
              </a:ext>
            </a:extLst>
          </p:cNvPr>
          <p:cNvSpPr>
            <a:spLocks noGrp="1" noChangeArrowheads="1"/>
          </p:cNvSpPr>
          <p:nvPr>
            <p:ph type="title"/>
          </p:nvPr>
        </p:nvSpPr>
        <p:spPr>
          <a:xfrm>
            <a:off x="304800" y="685800"/>
            <a:ext cx="8534400" cy="914400"/>
          </a:xfrm>
        </p:spPr>
        <p:txBody>
          <a:bodyPr/>
          <a:lstStyle/>
          <a:p>
            <a:r>
              <a:rPr lang="en-US" altLang="en-US" sz="3200" b="1" dirty="0">
                <a:solidFill>
                  <a:srgbClr val="0000CC"/>
                </a:solidFill>
              </a:rPr>
              <a:t>How did Christ intend for us to</a:t>
            </a:r>
            <a:br>
              <a:rPr lang="en-US" altLang="en-US" sz="3200" b="1" dirty="0">
                <a:solidFill>
                  <a:srgbClr val="0000CC"/>
                </a:solidFill>
              </a:rPr>
            </a:br>
            <a:r>
              <a:rPr lang="en-US" altLang="en-US" sz="3200" b="1" dirty="0">
                <a:solidFill>
                  <a:srgbClr val="0000CC"/>
                </a:solidFill>
              </a:rPr>
              <a:t>view the Sermon on the Mount?</a:t>
            </a:r>
          </a:p>
        </p:txBody>
      </p:sp>
      <p:sp>
        <p:nvSpPr>
          <p:cNvPr id="8" name="Text Box 4">
            <a:extLst>
              <a:ext uri="{FF2B5EF4-FFF2-40B4-BE49-F238E27FC236}">
                <a16:creationId xmlns:a16="http://schemas.microsoft.com/office/drawing/2014/main" id="{BA48B631-4A01-4B52-B7F0-033D1B34220A}"/>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BD976F3C-FF5A-4E93-A2B9-0A9B2BFB3F06}"/>
              </a:ext>
            </a:extLst>
          </p:cNvPr>
          <p:cNvPicPr>
            <a:picLocks noChangeAspect="1"/>
          </p:cNvPicPr>
          <p:nvPr/>
        </p:nvPicPr>
        <p:blipFill>
          <a:blip r:embed="rId2"/>
          <a:stretch>
            <a:fillRect/>
          </a:stretch>
        </p:blipFill>
        <p:spPr>
          <a:xfrm>
            <a:off x="1850572" y="1981200"/>
            <a:ext cx="5442857" cy="4572000"/>
          </a:xfrm>
          <a:prstGeom prst="rect">
            <a:avLst/>
          </a:prstGeom>
        </p:spPr>
      </p:pic>
    </p:spTree>
    <p:extLst>
      <p:ext uri="{BB962C8B-B14F-4D97-AF65-F5344CB8AC3E}">
        <p14:creationId xmlns:p14="http://schemas.microsoft.com/office/powerpoint/2010/main" val="2039443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a:extLst>
              <a:ext uri="{FF2B5EF4-FFF2-40B4-BE49-F238E27FC236}">
                <a16:creationId xmlns:a16="http://schemas.microsoft.com/office/drawing/2014/main" id="{FF66ADD2-6B5B-4533-9CDD-3904D0520C38}"/>
              </a:ext>
            </a:extLst>
          </p:cNvPr>
          <p:cNvSpPr>
            <a:spLocks noGrp="1" noChangeArrowheads="1"/>
          </p:cNvSpPr>
          <p:nvPr>
            <p:ph type="body" sz="half" idx="2"/>
          </p:nvPr>
        </p:nvSpPr>
        <p:spPr>
          <a:xfrm>
            <a:off x="2971800" y="2057400"/>
            <a:ext cx="6096000" cy="4495800"/>
          </a:xfrm>
        </p:spPr>
        <p:txBody>
          <a:bodyPr/>
          <a:lstStyle/>
          <a:p>
            <a:pPr algn="just">
              <a:spcBef>
                <a:spcPts val="0"/>
              </a:spcBef>
              <a:spcAft>
                <a:spcPts val="600"/>
              </a:spcAft>
            </a:pPr>
            <a:r>
              <a:rPr lang="en-US" altLang="en-US" sz="2800" dirty="0"/>
              <a:t>The Sermon on the Mount is primarily and directly addressed to the Jews of Jesus’ day given after:</a:t>
            </a:r>
          </a:p>
          <a:p>
            <a:pPr lvl="1" algn="just">
              <a:spcBef>
                <a:spcPts val="0"/>
              </a:spcBef>
              <a:spcAft>
                <a:spcPts val="600"/>
              </a:spcAft>
              <a:buClr>
                <a:schemeClr val="tx1"/>
              </a:buClr>
            </a:pPr>
            <a:r>
              <a:rPr lang="en-US" altLang="en-US" sz="2600" b="1" i="1" u="sng" dirty="0">
                <a:solidFill>
                  <a:srgbClr val="0000CC"/>
                </a:solidFill>
              </a:rPr>
              <a:t>intense</a:t>
            </a:r>
            <a:r>
              <a:rPr lang="en-US" altLang="en-US" sz="2600" dirty="0"/>
              <a:t> interest in the person of Jesus was stirred up </a:t>
            </a:r>
            <a:r>
              <a:rPr lang="en-US" sz="2600" dirty="0"/>
              <a:t>– </a:t>
            </a:r>
            <a:r>
              <a:rPr lang="en-US" sz="2600" i="1" dirty="0"/>
              <a:t>was He the Messiah?</a:t>
            </a:r>
            <a:endParaRPr lang="en-US" altLang="en-US" sz="2600" i="1" dirty="0"/>
          </a:p>
          <a:p>
            <a:pPr lvl="1" algn="just">
              <a:spcBef>
                <a:spcPts val="0"/>
              </a:spcBef>
              <a:spcAft>
                <a:spcPts val="600"/>
              </a:spcAft>
            </a:pPr>
            <a:r>
              <a:rPr lang="en-US" altLang="en-US" sz="2600" dirty="0"/>
              <a:t>the </a:t>
            </a:r>
            <a:r>
              <a:rPr lang="en-US" altLang="en-US" sz="2600" b="1" i="1" u="sng" dirty="0">
                <a:solidFill>
                  <a:srgbClr val="0000CC"/>
                </a:solidFill>
              </a:rPr>
              <a:t>selection</a:t>
            </a:r>
            <a:r>
              <a:rPr lang="en-US" altLang="en-US" sz="2600" dirty="0"/>
              <a:t> of the Twelve Disciples.</a:t>
            </a:r>
          </a:p>
          <a:p>
            <a:pPr lvl="1" algn="just">
              <a:spcBef>
                <a:spcPts val="0"/>
              </a:spcBef>
              <a:spcAft>
                <a:spcPts val="600"/>
              </a:spcAft>
            </a:pPr>
            <a:r>
              <a:rPr lang="en-US" altLang="en-US" sz="2600" dirty="0"/>
              <a:t>several conflicts with the </a:t>
            </a:r>
            <a:r>
              <a:rPr lang="en-US" altLang="en-US" sz="2600" b="1" i="1" u="sng" dirty="0">
                <a:solidFill>
                  <a:srgbClr val="0000CC"/>
                </a:solidFill>
              </a:rPr>
              <a:t>Pharisees</a:t>
            </a:r>
            <a:r>
              <a:rPr lang="en-US" altLang="en-US" sz="2600" dirty="0"/>
              <a:t> regarding </a:t>
            </a:r>
            <a:r>
              <a:rPr lang="en-US" altLang="en-US" sz="2600" b="1" i="1" u="sng" dirty="0">
                <a:solidFill>
                  <a:srgbClr val="0000CC"/>
                </a:solidFill>
              </a:rPr>
              <a:t>Pharisaic Judaism</a:t>
            </a:r>
            <a:r>
              <a:rPr lang="en-US" altLang="en-US" sz="2600" dirty="0"/>
              <a:t> and the </a:t>
            </a:r>
            <a:r>
              <a:rPr lang="en-US" altLang="en-US" sz="2600" b="1" i="1" u="sng" dirty="0">
                <a:solidFill>
                  <a:srgbClr val="0000CC"/>
                </a:solidFill>
              </a:rPr>
              <a:t>Pharisaic interpretation</a:t>
            </a:r>
            <a:r>
              <a:rPr lang="en-US" altLang="en-US" sz="2600" dirty="0"/>
              <a:t> of the Mosaic Law.</a:t>
            </a:r>
            <a:endParaRPr lang="en-US" altLang="en-US" sz="2600" b="1" i="1" dirty="0">
              <a:solidFill>
                <a:srgbClr val="0000CC"/>
              </a:solidFill>
              <a:ea typeface="+mj-ea"/>
            </a:endParaRPr>
          </a:p>
        </p:txBody>
      </p:sp>
      <p:sp>
        <p:nvSpPr>
          <p:cNvPr id="8" name="Rectangle 2">
            <a:extLst>
              <a:ext uri="{FF2B5EF4-FFF2-40B4-BE49-F238E27FC236}">
                <a16:creationId xmlns:a16="http://schemas.microsoft.com/office/drawing/2014/main" id="{A54C45F9-107B-482E-9798-A24991CEDD13}"/>
              </a:ext>
            </a:extLst>
          </p:cNvPr>
          <p:cNvSpPr>
            <a:spLocks noGrp="1" noChangeArrowheads="1"/>
          </p:cNvSpPr>
          <p:nvPr>
            <p:ph type="title"/>
          </p:nvPr>
        </p:nvSpPr>
        <p:spPr>
          <a:xfrm>
            <a:off x="304800" y="685800"/>
            <a:ext cx="8534400" cy="914400"/>
          </a:xfrm>
        </p:spPr>
        <p:txBody>
          <a:bodyPr/>
          <a:lstStyle/>
          <a:p>
            <a:r>
              <a:rPr lang="en-US" altLang="en-US" sz="3200" b="1" dirty="0">
                <a:solidFill>
                  <a:srgbClr val="0000CC"/>
                </a:solidFill>
              </a:rPr>
              <a:t>How did Christ intend for us to</a:t>
            </a:r>
            <a:br>
              <a:rPr lang="en-US" altLang="en-US" sz="3200" b="1" dirty="0">
                <a:solidFill>
                  <a:srgbClr val="0000CC"/>
                </a:solidFill>
              </a:rPr>
            </a:br>
            <a:r>
              <a:rPr lang="en-US" altLang="en-US" sz="3200" b="1" dirty="0">
                <a:solidFill>
                  <a:srgbClr val="0000CC"/>
                </a:solidFill>
              </a:rPr>
              <a:t>view the Sermon on the Mount?</a:t>
            </a:r>
          </a:p>
        </p:txBody>
      </p:sp>
      <p:pic>
        <p:nvPicPr>
          <p:cNvPr id="9" name="Picture 7" descr="Jesus teaching sermon_on_mount 1">
            <a:extLst>
              <a:ext uri="{FF2B5EF4-FFF2-40B4-BE49-F238E27FC236}">
                <a16:creationId xmlns:a16="http://schemas.microsoft.com/office/drawing/2014/main" id="{2CF4390A-7AB5-4FF0-B4FB-A8CEF3EE72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656694"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a16="http://schemas.microsoft.com/office/drawing/2014/main" id="{18474DBC-B9EA-452C-88F1-8363E9CCF885}"/>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a:extLst>
              <a:ext uri="{FF2B5EF4-FFF2-40B4-BE49-F238E27FC236}">
                <a16:creationId xmlns:a16="http://schemas.microsoft.com/office/drawing/2014/main" id="{FF66ADD2-6B5B-4533-9CDD-3904D0520C38}"/>
              </a:ext>
            </a:extLst>
          </p:cNvPr>
          <p:cNvSpPr>
            <a:spLocks noGrp="1" noChangeArrowheads="1"/>
          </p:cNvSpPr>
          <p:nvPr>
            <p:ph type="body" sz="half" idx="2"/>
          </p:nvPr>
        </p:nvSpPr>
        <p:spPr>
          <a:xfrm>
            <a:off x="2971800" y="2057400"/>
            <a:ext cx="6096000" cy="4495800"/>
          </a:xfrm>
        </p:spPr>
        <p:txBody>
          <a:bodyPr/>
          <a:lstStyle/>
          <a:p>
            <a:pPr algn="just">
              <a:spcBef>
                <a:spcPts val="0"/>
              </a:spcBef>
              <a:spcAft>
                <a:spcPts val="600"/>
              </a:spcAft>
            </a:pPr>
            <a:r>
              <a:rPr lang="en-US" altLang="en-US" sz="2800" dirty="0"/>
              <a:t>The question being raised among the Jewish masses was, </a:t>
            </a:r>
            <a:r>
              <a:rPr lang="en-US" altLang="en-US" sz="2800" b="1" i="1" dirty="0">
                <a:solidFill>
                  <a:srgbClr val="0000CC"/>
                </a:solidFill>
              </a:rPr>
              <a:t>“What kind of righteousness is necessary for </a:t>
            </a:r>
            <a:r>
              <a:rPr lang="en-US" altLang="en-US" sz="2800" b="1" i="1" u="sng" dirty="0">
                <a:solidFill>
                  <a:srgbClr val="0000CC"/>
                </a:solidFill>
                <a:highlight>
                  <a:srgbClr val="FFFF00"/>
                </a:highlight>
              </a:rPr>
              <a:t>entering into the Kingdom</a:t>
            </a:r>
            <a:r>
              <a:rPr lang="en-US" altLang="en-US" sz="2800" b="1" i="1" dirty="0">
                <a:solidFill>
                  <a:srgbClr val="0000CC"/>
                </a:solidFill>
              </a:rPr>
              <a:t>?”</a:t>
            </a:r>
            <a:r>
              <a:rPr lang="en-US" altLang="en-US" sz="2800" dirty="0"/>
              <a:t> Was it </a:t>
            </a:r>
            <a:r>
              <a:rPr lang="en-US" altLang="en-US" sz="2800" b="1" dirty="0"/>
              <a:t>“Pharisaic righteousness – mere external conformity”</a:t>
            </a:r>
            <a:r>
              <a:rPr lang="en-US" altLang="en-US" sz="2800" dirty="0"/>
              <a:t> or was it the righteousness that the OT prophets and Jesus taught?</a:t>
            </a:r>
            <a:endParaRPr lang="en-US" altLang="en-US" sz="2600" b="1" i="1" dirty="0">
              <a:solidFill>
                <a:srgbClr val="0000CC"/>
              </a:solidFill>
              <a:ea typeface="+mj-ea"/>
            </a:endParaRPr>
          </a:p>
        </p:txBody>
      </p:sp>
      <p:sp>
        <p:nvSpPr>
          <p:cNvPr id="8" name="Rectangle 2">
            <a:extLst>
              <a:ext uri="{FF2B5EF4-FFF2-40B4-BE49-F238E27FC236}">
                <a16:creationId xmlns:a16="http://schemas.microsoft.com/office/drawing/2014/main" id="{A54C45F9-107B-482E-9798-A24991CEDD13}"/>
              </a:ext>
            </a:extLst>
          </p:cNvPr>
          <p:cNvSpPr>
            <a:spLocks noGrp="1" noChangeArrowheads="1"/>
          </p:cNvSpPr>
          <p:nvPr>
            <p:ph type="title"/>
          </p:nvPr>
        </p:nvSpPr>
        <p:spPr>
          <a:xfrm>
            <a:off x="304800" y="685800"/>
            <a:ext cx="8534400" cy="914400"/>
          </a:xfrm>
        </p:spPr>
        <p:txBody>
          <a:bodyPr/>
          <a:lstStyle/>
          <a:p>
            <a:r>
              <a:rPr lang="en-US" altLang="en-US" sz="3200" b="1" dirty="0">
                <a:solidFill>
                  <a:srgbClr val="0000CC"/>
                </a:solidFill>
              </a:rPr>
              <a:t>How did Christ intend for us to</a:t>
            </a:r>
            <a:br>
              <a:rPr lang="en-US" altLang="en-US" sz="3200" b="1" dirty="0">
                <a:solidFill>
                  <a:srgbClr val="0000CC"/>
                </a:solidFill>
              </a:rPr>
            </a:br>
            <a:r>
              <a:rPr lang="en-US" altLang="en-US" sz="3200" b="1" dirty="0">
                <a:solidFill>
                  <a:srgbClr val="0000CC"/>
                </a:solidFill>
              </a:rPr>
              <a:t>view the Sermon on the Mount?</a:t>
            </a:r>
          </a:p>
        </p:txBody>
      </p:sp>
      <p:pic>
        <p:nvPicPr>
          <p:cNvPr id="7" name="Picture 7" descr="29">
            <a:extLst>
              <a:ext uri="{FF2B5EF4-FFF2-40B4-BE49-F238E27FC236}">
                <a16:creationId xmlns:a16="http://schemas.microsoft.com/office/drawing/2014/main" id="{C8EBD24B-CF90-4A4C-A05C-B1E7C8BFB1B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3" y="2057400"/>
            <a:ext cx="2653553" cy="365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a16="http://schemas.microsoft.com/office/drawing/2014/main" id="{18474DBC-B9EA-452C-88F1-8363E9CCF885}"/>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10643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5FF37-1096-470C-8154-9D84B9252C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938" y="91440"/>
            <a:ext cx="8896125"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123936" y="138016"/>
            <a:ext cx="8896125" cy="2200602"/>
          </a:xfrm>
          <a:prstGeom prst="rect">
            <a:avLst/>
          </a:prstGeom>
        </p:spPr>
        <p:txBody>
          <a:bodyPr wrap="square">
            <a:spAutoFit/>
          </a:bodyPr>
          <a:lstStyle/>
          <a:p>
            <a:pPr lvl="0" algn="ctr" defTabSz="914400">
              <a:spcBef>
                <a:spcPts val="600"/>
              </a:spcBef>
              <a:spcAft>
                <a:spcPts val="600"/>
              </a:spcAft>
              <a:defRPr/>
            </a:pPr>
            <a:r>
              <a:rPr lang="en-US" sz="3600" b="1" dirty="0">
                <a:solidFill>
                  <a:srgbClr val="0000CC"/>
                </a:solidFill>
                <a:latin typeface="Calibri" panose="020F0502020204030204" pitchFamily="34" charset="0"/>
                <a:cs typeface="Calibri" panose="020F0502020204030204" pitchFamily="34" charset="0"/>
              </a:rPr>
              <a:t>Matthew 5:20</a:t>
            </a:r>
            <a:endParaRPr kumimoji="0" lang="en-US" sz="36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endParaRPr>
          </a:p>
          <a:p>
            <a:pPr lvl="0" algn="just" defTabSz="914400">
              <a:defRPr/>
            </a:pPr>
            <a:r>
              <a:rPr lang="en-US" sz="3200" dirty="0">
                <a:solidFill>
                  <a:srgbClr val="C00000"/>
                </a:solidFill>
                <a:latin typeface="Calibri" panose="020F0502020204030204" pitchFamily="34" charset="0"/>
                <a:cs typeface="Calibri" panose="020F0502020204030204" pitchFamily="34" charset="0"/>
              </a:rPr>
              <a:t>“For I say to you that </a:t>
            </a:r>
            <a:r>
              <a:rPr lang="en-US" sz="3200" b="1" u="sng" dirty="0">
                <a:solidFill>
                  <a:srgbClr val="C00000"/>
                </a:solidFill>
                <a:highlight>
                  <a:srgbClr val="FFFF00"/>
                </a:highlight>
                <a:latin typeface="Calibri" panose="020F0502020204030204" pitchFamily="34" charset="0"/>
                <a:cs typeface="Calibri" panose="020F0502020204030204" pitchFamily="34" charset="0"/>
              </a:rPr>
              <a:t>unless</a:t>
            </a:r>
            <a:r>
              <a:rPr lang="en-US" sz="3200" b="1" dirty="0">
                <a:solidFill>
                  <a:srgbClr val="C00000"/>
                </a:solidFill>
                <a:latin typeface="Calibri" panose="020F0502020204030204" pitchFamily="34" charset="0"/>
                <a:cs typeface="Calibri" panose="020F0502020204030204" pitchFamily="34" charset="0"/>
              </a:rPr>
              <a:t> your righteousness surpasses</a:t>
            </a:r>
            <a:r>
              <a:rPr lang="en-US" sz="3200" dirty="0">
                <a:solidFill>
                  <a:srgbClr val="C00000"/>
                </a:solidFill>
                <a:latin typeface="Calibri" panose="020F0502020204030204" pitchFamily="34" charset="0"/>
                <a:cs typeface="Calibri" panose="020F0502020204030204" pitchFamily="34" charset="0"/>
              </a:rPr>
              <a:t> that of the scribes and Pharisees, </a:t>
            </a:r>
            <a:r>
              <a:rPr lang="en-US" sz="3200" b="1" u="sng" dirty="0">
                <a:solidFill>
                  <a:srgbClr val="C00000"/>
                </a:solidFill>
                <a:highlight>
                  <a:srgbClr val="FFFF00"/>
                </a:highlight>
                <a:latin typeface="Calibri" panose="020F0502020204030204" pitchFamily="34" charset="0"/>
                <a:cs typeface="Calibri" panose="020F0502020204030204" pitchFamily="34" charset="0"/>
              </a:rPr>
              <a:t>you will not enter</a:t>
            </a:r>
            <a:r>
              <a:rPr lang="en-US" sz="3200" b="1" dirty="0">
                <a:solidFill>
                  <a:srgbClr val="C00000"/>
                </a:solidFill>
                <a:highlight>
                  <a:srgbClr val="FFFF00"/>
                </a:highlight>
                <a:latin typeface="Calibri" panose="020F0502020204030204" pitchFamily="34" charset="0"/>
                <a:cs typeface="Calibri" panose="020F0502020204030204" pitchFamily="34" charset="0"/>
              </a:rPr>
              <a:t> </a:t>
            </a:r>
            <a:r>
              <a:rPr lang="en-US" sz="3200" b="1" dirty="0">
                <a:solidFill>
                  <a:srgbClr val="C00000"/>
                </a:solidFill>
                <a:latin typeface="Calibri" panose="020F0502020204030204" pitchFamily="34" charset="0"/>
                <a:cs typeface="Calibri" panose="020F0502020204030204" pitchFamily="34" charset="0"/>
              </a:rPr>
              <a:t>the kingdom of heaven</a:t>
            </a:r>
            <a:r>
              <a:rPr lang="en-US" sz="3200" dirty="0">
                <a:solidFill>
                  <a:srgbClr val="C00000"/>
                </a:solidFill>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B305E6A8-9B1C-4DD1-B133-A0D9092A5A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9539" y="2413236"/>
            <a:ext cx="4564923" cy="2286000"/>
          </a:xfrm>
          <a:prstGeom prst="rect">
            <a:avLst/>
          </a:prstGeom>
        </p:spPr>
      </p:pic>
    </p:spTree>
    <p:extLst>
      <p:ext uri="{BB962C8B-B14F-4D97-AF65-F5344CB8AC3E}">
        <p14:creationId xmlns:p14="http://schemas.microsoft.com/office/powerpoint/2010/main" val="25723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A54C45F9-107B-482E-9798-A24991CEDD13}"/>
              </a:ext>
            </a:extLst>
          </p:cNvPr>
          <p:cNvSpPr>
            <a:spLocks noGrp="1" noChangeArrowheads="1"/>
          </p:cNvSpPr>
          <p:nvPr>
            <p:ph type="title"/>
          </p:nvPr>
        </p:nvSpPr>
        <p:spPr>
          <a:xfrm>
            <a:off x="304800" y="685800"/>
            <a:ext cx="8534400" cy="914400"/>
          </a:xfrm>
        </p:spPr>
        <p:txBody>
          <a:bodyPr/>
          <a:lstStyle/>
          <a:p>
            <a:r>
              <a:rPr lang="en-US" altLang="en-US" sz="3200" b="1" dirty="0">
                <a:solidFill>
                  <a:srgbClr val="0000CC"/>
                </a:solidFill>
              </a:rPr>
              <a:t>How did Christ intend for us to</a:t>
            </a:r>
            <a:br>
              <a:rPr lang="en-US" altLang="en-US" sz="3200" b="1" dirty="0">
                <a:solidFill>
                  <a:srgbClr val="0000CC"/>
                </a:solidFill>
              </a:rPr>
            </a:br>
            <a:r>
              <a:rPr lang="en-US" altLang="en-US" sz="3200" b="1" dirty="0">
                <a:solidFill>
                  <a:srgbClr val="0000CC"/>
                </a:solidFill>
              </a:rPr>
              <a:t>view the Sermon on the Mount?</a:t>
            </a:r>
          </a:p>
        </p:txBody>
      </p:sp>
      <p:sp>
        <p:nvSpPr>
          <p:cNvPr id="10" name="Text Box 4">
            <a:extLst>
              <a:ext uri="{FF2B5EF4-FFF2-40B4-BE49-F238E27FC236}">
                <a16:creationId xmlns:a16="http://schemas.microsoft.com/office/drawing/2014/main" id="{18474DBC-B9EA-452C-88F1-8363E9CCF885}"/>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Rectangle 3">
            <a:extLst>
              <a:ext uri="{FF2B5EF4-FFF2-40B4-BE49-F238E27FC236}">
                <a16:creationId xmlns:a16="http://schemas.microsoft.com/office/drawing/2014/main" id="{9ADEAE08-B298-4FD1-BEEA-4E05B9B84CED}"/>
              </a:ext>
            </a:extLst>
          </p:cNvPr>
          <p:cNvSpPr txBox="1">
            <a:spLocks noChangeArrowheads="1"/>
          </p:cNvSpPr>
          <p:nvPr/>
        </p:nvSpPr>
        <p:spPr bwMode="auto">
          <a:xfrm>
            <a:off x="76200" y="1833154"/>
            <a:ext cx="8991600" cy="365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defRPr/>
            </a:pPr>
            <a:r>
              <a:rPr lang="en-US" sz="2800" dirty="0">
                <a:cs typeface="Times New Roman" charset="0"/>
              </a:rPr>
              <a:t>The sermon was designed to lead [the Jewish] multitude away from </a:t>
            </a:r>
            <a:r>
              <a:rPr lang="en-US" sz="2800" b="1" dirty="0">
                <a:solidFill>
                  <a:srgbClr val="0000CC"/>
                </a:solidFill>
              </a:rPr>
              <a:t>a false concept of righteousness </a:t>
            </a:r>
            <a:r>
              <a:rPr lang="en-US" sz="2800" dirty="0">
                <a:cs typeface="Times New Roman" charset="0"/>
              </a:rPr>
              <a:t>to</a:t>
            </a:r>
            <a:r>
              <a:rPr lang="en-US" sz="2800" b="1" dirty="0">
                <a:solidFill>
                  <a:srgbClr val="0000CC"/>
                </a:solidFill>
              </a:rPr>
              <a:t> </a:t>
            </a:r>
            <a:r>
              <a:rPr lang="en-US" sz="2800" b="1" dirty="0">
                <a:solidFill>
                  <a:srgbClr val="008000"/>
                </a:solidFill>
              </a:rPr>
              <a:t>a true concept of righteousness</a:t>
            </a:r>
            <a:r>
              <a:rPr lang="en-US" sz="2800" dirty="0">
                <a:cs typeface="Times New Roman" charset="0"/>
              </a:rPr>
              <a:t>; from </a:t>
            </a:r>
            <a:r>
              <a:rPr lang="en-US" sz="2800" b="1" dirty="0">
                <a:solidFill>
                  <a:srgbClr val="0000CC"/>
                </a:solidFill>
              </a:rPr>
              <a:t>a false hope of entrance into the kingdom</a:t>
            </a:r>
            <a:r>
              <a:rPr lang="en-US" sz="2800" dirty="0">
                <a:cs typeface="Times New Roman" charset="0"/>
              </a:rPr>
              <a:t> to </a:t>
            </a:r>
            <a:r>
              <a:rPr lang="en-US" sz="2800" b="1" dirty="0">
                <a:solidFill>
                  <a:srgbClr val="008000"/>
                </a:solidFill>
              </a:rPr>
              <a:t>a sure foundation for entrance into Messiah’s kingdom</a:t>
            </a:r>
            <a:r>
              <a:rPr lang="en-US" sz="2800" dirty="0">
                <a:cs typeface="Times New Roman" charset="0"/>
              </a:rPr>
              <a:t>…the Sermon on the Mount </a:t>
            </a:r>
            <a:r>
              <a:rPr lang="en-US" sz="2800" b="1" u="sng" dirty="0">
                <a:solidFill>
                  <a:srgbClr val="0000CC"/>
                </a:solidFill>
              </a:rPr>
              <a:t>in its historical setting</a:t>
            </a:r>
            <a:r>
              <a:rPr lang="en-US" sz="2800" dirty="0">
                <a:cs typeface="Times New Roman" charset="0"/>
              </a:rPr>
              <a:t> was Christ’s instruction to that generation to which He was offering Himself as </a:t>
            </a:r>
            <a:r>
              <a:rPr lang="en-US" sz="2800" dirty="0" err="1">
                <a:cs typeface="Times New Roman" charset="0"/>
              </a:rPr>
              <a:t>Saviour</a:t>
            </a:r>
            <a:r>
              <a:rPr lang="en-US" sz="2800" dirty="0">
                <a:cs typeface="Times New Roman" charset="0"/>
              </a:rPr>
              <a:t> and Sovereign…</a:t>
            </a:r>
          </a:p>
        </p:txBody>
      </p:sp>
      <p:sp>
        <p:nvSpPr>
          <p:cNvPr id="4" name="Rectangle 3">
            <a:extLst>
              <a:ext uri="{FF2B5EF4-FFF2-40B4-BE49-F238E27FC236}">
                <a16:creationId xmlns:a16="http://schemas.microsoft.com/office/drawing/2014/main" id="{A22892E1-0B1D-438A-B3ED-68C13E2BCC68}"/>
              </a:ext>
            </a:extLst>
          </p:cNvPr>
          <p:cNvSpPr/>
          <p:nvPr/>
        </p:nvSpPr>
        <p:spPr>
          <a:xfrm>
            <a:off x="0" y="6172200"/>
            <a:ext cx="9144000" cy="646331"/>
          </a:xfrm>
          <a:prstGeom prst="rect">
            <a:avLst/>
          </a:prstGeom>
        </p:spPr>
        <p:txBody>
          <a:bodyPr wrap="square">
            <a:spAutoFit/>
          </a:bodyPr>
          <a:lstStyle/>
          <a:p>
            <a:pPr algn="ctr">
              <a:defRPr/>
            </a:pPr>
            <a:r>
              <a:rPr lang="en-US" dirty="0">
                <a:latin typeface="Calibri" panose="020F0502020204030204" pitchFamily="34" charset="0"/>
                <a:cs typeface="Calibri" panose="020F0502020204030204" pitchFamily="34" charset="0"/>
              </a:rPr>
              <a:t>Pentecost, J. D. (1995). </a:t>
            </a:r>
            <a:r>
              <a:rPr lang="en-US" i="1" dirty="0">
                <a:latin typeface="Calibri" panose="020F0502020204030204" pitchFamily="34" charset="0"/>
                <a:cs typeface="Calibri" panose="020F0502020204030204" pitchFamily="34" charset="0"/>
              </a:rPr>
              <a:t>Thy Kingdom Come: Tracing God’s Kingdom Program and Covenant Promises throughout History </a:t>
            </a:r>
            <a:r>
              <a:rPr lang="en-US" dirty="0">
                <a:latin typeface="Calibri" panose="020F0502020204030204" pitchFamily="34" charset="0"/>
                <a:cs typeface="Calibri" panose="020F0502020204030204" pitchFamily="34" charset="0"/>
              </a:rPr>
              <a:t>(pp. 205–206). Grand Rapids, MI: Kregel Publications.</a:t>
            </a:r>
          </a:p>
        </p:txBody>
      </p:sp>
    </p:spTree>
    <p:extLst>
      <p:ext uri="{BB962C8B-B14F-4D97-AF65-F5344CB8AC3E}">
        <p14:creationId xmlns:p14="http://schemas.microsoft.com/office/powerpoint/2010/main" val="394526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44D3F18A-7CEB-4E9F-92C8-699857BC2340}"/>
              </a:ext>
            </a:extLst>
          </p:cNvPr>
          <p:cNvSpPr>
            <a:spLocks noGrp="1" noChangeArrowheads="1"/>
          </p:cNvSpPr>
          <p:nvPr>
            <p:ph type="title"/>
          </p:nvPr>
        </p:nvSpPr>
        <p:spPr>
          <a:xfrm>
            <a:off x="304800" y="685800"/>
            <a:ext cx="8534400" cy="457200"/>
          </a:xfrm>
        </p:spPr>
        <p:txBody>
          <a:bodyPr/>
          <a:lstStyle/>
          <a:p>
            <a:r>
              <a:rPr lang="en-US" altLang="en-US" sz="3200" b="1" dirty="0">
                <a:solidFill>
                  <a:srgbClr val="0000CC"/>
                </a:solidFill>
              </a:rPr>
              <a:t>Comparison &amp; Contrast: Intro</a:t>
            </a:r>
          </a:p>
        </p:txBody>
      </p:sp>
      <p:sp>
        <p:nvSpPr>
          <p:cNvPr id="3077" name="Rectangle 5">
            <a:extLst>
              <a:ext uri="{FF2B5EF4-FFF2-40B4-BE49-F238E27FC236}">
                <a16:creationId xmlns:a16="http://schemas.microsoft.com/office/drawing/2014/main" id="{C60140C2-C6C3-416B-BD5D-5CB3E96EE4CD}"/>
              </a:ext>
            </a:extLst>
          </p:cNvPr>
          <p:cNvSpPr>
            <a:spLocks noGrp="1" noChangeArrowheads="1"/>
          </p:cNvSpPr>
          <p:nvPr>
            <p:ph type="body" sz="half" idx="1"/>
          </p:nvPr>
        </p:nvSpPr>
        <p:spPr>
          <a:xfrm>
            <a:off x="152400" y="1600200"/>
            <a:ext cx="5791200" cy="3352800"/>
          </a:xfrm>
        </p:spPr>
        <p:txBody>
          <a:bodyPr/>
          <a:lstStyle/>
          <a:p>
            <a:pPr algn="just">
              <a:spcBef>
                <a:spcPts val="0"/>
              </a:spcBef>
              <a:spcAft>
                <a:spcPts val="1200"/>
              </a:spcAft>
            </a:pPr>
            <a:r>
              <a:rPr lang="en-US" altLang="en-US" sz="2800" dirty="0"/>
              <a:t>Knowing that we’ll find </a:t>
            </a:r>
            <a:r>
              <a:rPr lang="en-US" altLang="en-US" sz="2800" b="1" dirty="0">
                <a:solidFill>
                  <a:srgbClr val="0000CC"/>
                </a:solidFill>
              </a:rPr>
              <a:t>some things that are the same </a:t>
            </a:r>
            <a:r>
              <a:rPr lang="en-US" altLang="en-US" sz="2800" dirty="0"/>
              <a:t>between ourselves and the Israelites who believe, and </a:t>
            </a:r>
            <a:r>
              <a:rPr lang="en-US" altLang="en-US" sz="2800" b="1" dirty="0">
                <a:solidFill>
                  <a:srgbClr val="0000CC"/>
                </a:solidFill>
              </a:rPr>
              <a:t>some that are different</a:t>
            </a:r>
            <a:r>
              <a:rPr lang="en-US" altLang="en-US" sz="2800" dirty="0"/>
              <a:t>, we compare what is similar and contrast what is different.</a:t>
            </a:r>
          </a:p>
        </p:txBody>
      </p:sp>
      <p:pic>
        <p:nvPicPr>
          <p:cNvPr id="3081" name="Picture 9" descr="Father &amp; Son Heads">
            <a:extLst>
              <a:ext uri="{FF2B5EF4-FFF2-40B4-BE49-F238E27FC236}">
                <a16:creationId xmlns:a16="http://schemas.microsoft.com/office/drawing/2014/main" id="{EBFFE162-7EF9-48B2-96FE-3C0ACDD68D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57900" y="1676400"/>
            <a:ext cx="2781300" cy="3657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082" name="Text Box 10">
            <a:extLst>
              <a:ext uri="{FF2B5EF4-FFF2-40B4-BE49-F238E27FC236}">
                <a16:creationId xmlns:a16="http://schemas.microsoft.com/office/drawing/2014/main" id="{A2441CB8-3E45-49D6-88CA-347F980CDC71}"/>
              </a:ext>
            </a:extLst>
          </p:cNvPr>
          <p:cNvSpPr txBox="1">
            <a:spLocks noChangeArrowheads="1"/>
          </p:cNvSpPr>
          <p:nvPr/>
        </p:nvSpPr>
        <p:spPr bwMode="auto">
          <a:xfrm>
            <a:off x="6096000" y="1752600"/>
            <a:ext cx="2743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200" dirty="0">
                <a:latin typeface="Calibri" panose="020F0502020204030204" pitchFamily="34" charset="0"/>
                <a:cs typeface="Calibri" panose="020F0502020204030204" pitchFamily="34" charset="0"/>
              </a:rPr>
              <a:t>Like Father like son…</a:t>
            </a:r>
          </a:p>
        </p:txBody>
      </p:sp>
      <p:sp>
        <p:nvSpPr>
          <p:cNvPr id="7" name="Text Box 4">
            <a:extLst>
              <a:ext uri="{FF2B5EF4-FFF2-40B4-BE49-F238E27FC236}">
                <a16:creationId xmlns:a16="http://schemas.microsoft.com/office/drawing/2014/main" id="{D9CE299E-F084-4E52-953F-BAD005027181}"/>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a:extLst>
              <a:ext uri="{FF2B5EF4-FFF2-40B4-BE49-F238E27FC236}">
                <a16:creationId xmlns:a16="http://schemas.microsoft.com/office/drawing/2014/main" id="{24FD5632-D3F4-49BF-98E7-CC594FE92E5D}"/>
              </a:ext>
            </a:extLst>
          </p:cNvPr>
          <p:cNvSpPr>
            <a:spLocks noGrp="1" noChangeArrowheads="1"/>
          </p:cNvSpPr>
          <p:nvPr>
            <p:ph type="body" sz="half" idx="2"/>
          </p:nvPr>
        </p:nvSpPr>
        <p:spPr>
          <a:xfrm>
            <a:off x="0" y="1600199"/>
            <a:ext cx="9144000" cy="5170487"/>
          </a:xfrm>
        </p:spPr>
        <p:txBody>
          <a:bodyPr/>
          <a:lstStyle/>
          <a:p>
            <a:pPr algn="just">
              <a:spcBef>
                <a:spcPts val="0"/>
              </a:spcBef>
              <a:spcAft>
                <a:spcPts val="1200"/>
              </a:spcAft>
            </a:pPr>
            <a:r>
              <a:rPr lang="en-US" altLang="en-US" sz="2700" dirty="0"/>
              <a:t>An important tool in our understanding what Jesus intended to convey will be to define words that are the same for Israel and the church, but have different meanings, such as the word </a:t>
            </a:r>
            <a:r>
              <a:rPr lang="en-US" altLang="en-US" sz="2700" b="1" dirty="0">
                <a:solidFill>
                  <a:srgbClr val="0000CC"/>
                </a:solidFill>
                <a:ea typeface="+mj-ea"/>
              </a:rPr>
              <a:t>‘blessed’</a:t>
            </a:r>
            <a:r>
              <a:rPr lang="en-US" altLang="en-US" sz="2700" dirty="0"/>
              <a:t>.</a:t>
            </a:r>
          </a:p>
          <a:p>
            <a:pPr lvl="1" algn="just">
              <a:spcBef>
                <a:spcPts val="0"/>
              </a:spcBef>
              <a:spcAft>
                <a:spcPts val="1200"/>
              </a:spcAft>
            </a:pPr>
            <a:r>
              <a:rPr lang="en-US" altLang="en-US" sz="2600" dirty="0"/>
              <a:t>Israel can be blessed in earthly ways, in the land, if they obey the Law of Moses, but cursed in or from the land, and made subject to God’s wrath if they disobey the Law of Moses (Deut. 28:1-14).</a:t>
            </a:r>
          </a:p>
          <a:p>
            <a:pPr lvl="1" algn="just">
              <a:spcBef>
                <a:spcPts val="0"/>
              </a:spcBef>
              <a:spcAft>
                <a:spcPts val="1200"/>
              </a:spcAft>
            </a:pPr>
            <a:r>
              <a:rPr lang="en-US" altLang="en-US" sz="2600" dirty="0"/>
              <a:t>We in the Body of Christ are blessed in the heavenly places in Christ </a:t>
            </a:r>
            <a:r>
              <a:rPr lang="en-US" altLang="en-US" sz="2600" b="1" i="1" u="sng" dirty="0">
                <a:solidFill>
                  <a:srgbClr val="0000CC"/>
                </a:solidFill>
                <a:ea typeface="+mj-ea"/>
              </a:rPr>
              <a:t>regardless</a:t>
            </a:r>
            <a:r>
              <a:rPr lang="en-US" altLang="en-US" sz="2600" dirty="0"/>
              <a:t> of what we do or don’t do and are also promised never to  be subject to God’s wrath (Eph. 1:3; Rom. 5:9).</a:t>
            </a:r>
          </a:p>
        </p:txBody>
      </p:sp>
      <p:sp>
        <p:nvSpPr>
          <p:cNvPr id="7" name="Rectangle 4">
            <a:extLst>
              <a:ext uri="{FF2B5EF4-FFF2-40B4-BE49-F238E27FC236}">
                <a16:creationId xmlns:a16="http://schemas.microsoft.com/office/drawing/2014/main" id="{562D2222-5FBF-49A8-900B-DFAB6224499C}"/>
              </a:ext>
            </a:extLst>
          </p:cNvPr>
          <p:cNvSpPr>
            <a:spLocks noGrp="1" noChangeArrowheads="1"/>
          </p:cNvSpPr>
          <p:nvPr>
            <p:ph type="title"/>
          </p:nvPr>
        </p:nvSpPr>
        <p:spPr>
          <a:xfrm>
            <a:off x="304800" y="685800"/>
            <a:ext cx="8534400" cy="457200"/>
          </a:xfrm>
        </p:spPr>
        <p:txBody>
          <a:bodyPr/>
          <a:lstStyle/>
          <a:p>
            <a:r>
              <a:rPr lang="en-US" altLang="en-US" sz="3200" b="1" dirty="0">
                <a:solidFill>
                  <a:srgbClr val="0000CC"/>
                </a:solidFill>
              </a:rPr>
              <a:t>Comparison &amp; Contrast: Intro</a:t>
            </a:r>
          </a:p>
        </p:txBody>
      </p:sp>
      <p:sp>
        <p:nvSpPr>
          <p:cNvPr id="6" name="Text Box 4">
            <a:extLst>
              <a:ext uri="{FF2B5EF4-FFF2-40B4-BE49-F238E27FC236}">
                <a16:creationId xmlns:a16="http://schemas.microsoft.com/office/drawing/2014/main" id="{DBD1234A-9D64-49AF-BBA1-A7A3DBB8BABE}"/>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028" name="Picture 4" descr="Free Maintenance Tools Cliparts, Download Free Clip Art, Free Clip Art on  Clipart Library">
            <a:extLst>
              <a:ext uri="{FF2B5EF4-FFF2-40B4-BE49-F238E27FC236}">
                <a16:creationId xmlns:a16="http://schemas.microsoft.com/office/drawing/2014/main" id="{6317F272-CBC5-4732-B190-5C195D81FB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533400"/>
            <a:ext cx="925243"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26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43128" y="1143000"/>
            <a:ext cx="7891272"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0" marR="0" lvl="1" indent="-571500"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Review</a:t>
            </a: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9144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Purpose, Aim, and Objective</a:t>
            </a:r>
          </a:p>
          <a:p>
            <a:pPr marL="9144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25</a:t>
            </a:r>
          </a:p>
          <a:p>
            <a:pPr marL="461963" lvl="1" indent="-461963" eaLnBrk="1" hangingPunct="1">
              <a:spcBef>
                <a:spcPts val="0"/>
              </a:spcBef>
              <a:spcAft>
                <a:spcPts val="1200"/>
              </a:spcAft>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Beatitudes and </a:t>
            </a:r>
            <a:r>
              <a:rPr lang="en-US" altLang="en-US" sz="3000" b="1" dirty="0">
                <a:solidFill>
                  <a:srgbClr val="000000"/>
                </a:solidFill>
                <a:latin typeface="Calibri" panose="020F0502020204030204" pitchFamily="34" charset="0"/>
                <a:cs typeface="Calibri" panose="020F0502020204030204" pitchFamily="34" charset="0"/>
              </a:rPr>
              <a:t>Blessings – Matthew 5:3-10</a:t>
            </a:r>
            <a:endParaRPr lang="en-US" sz="3000" b="1" dirty="0">
              <a:solidFill>
                <a:srgbClr val="000000"/>
              </a:solidFill>
              <a:latin typeface="Calibri" panose="020F0502020204030204" pitchFamily="34" charset="0"/>
              <a:cs typeface="Calibri" panose="020F0502020204030204" pitchFamily="34" charset="0"/>
            </a:endParaRPr>
          </a:p>
          <a:p>
            <a:pPr marL="9144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General Information</a:t>
            </a:r>
          </a:p>
          <a:p>
            <a:pPr marL="1433512" lvl="3" indent="-514350" eaLnBrk="1" hangingPunct="1">
              <a:spcBef>
                <a:spcPts val="0"/>
              </a:spcBef>
              <a:spcAft>
                <a:spcPts val="1200"/>
              </a:spcAft>
              <a:buFont typeface="+mj-lt"/>
              <a:buAutoNum type="arabicParenR"/>
              <a:tabLst>
                <a:tab pos="1939925" algn="l"/>
              </a:tabLst>
              <a:defRPr/>
            </a:pPr>
            <a:r>
              <a:rPr lang="en-US" sz="3000" b="1" dirty="0">
                <a:solidFill>
                  <a:srgbClr val="000000"/>
                </a:solidFill>
                <a:latin typeface="Calibri" panose="020F0502020204030204" pitchFamily="34" charset="0"/>
                <a:cs typeface="Calibri" panose="020F0502020204030204" pitchFamily="34" charset="0"/>
              </a:rPr>
              <a:t>Observations, Comparisons &amp; Contrasts</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84419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7547DC-FBAC-4734-AD32-469798A51BE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8751" y="1143000"/>
            <a:ext cx="6286499" cy="4572000"/>
          </a:xfrm>
          <a:prstGeom prst="rect">
            <a:avLst/>
          </a:prstGeom>
        </p:spPr>
      </p:pic>
      <p:sp>
        <p:nvSpPr>
          <p:cNvPr id="5" name="Text Box 4">
            <a:extLst>
              <a:ext uri="{FF2B5EF4-FFF2-40B4-BE49-F238E27FC236}">
                <a16:creationId xmlns:a16="http://schemas.microsoft.com/office/drawing/2014/main" id="{454428BE-7802-4C57-B5FE-000A64A1F96E}"/>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73045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26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43128" y="1143000"/>
            <a:ext cx="7891272"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0" marR="0" lvl="1" indent="-571500"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000" b="1" dirty="0">
                <a:solidFill>
                  <a:srgbClr val="000000"/>
                </a:solidFill>
                <a:latin typeface="Calibri" panose="020F0502020204030204" pitchFamily="34" charset="0"/>
                <a:cs typeface="Calibri" panose="020F0502020204030204" pitchFamily="34" charset="0"/>
              </a:rPr>
              <a:t>Review</a:t>
            </a: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9144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latin typeface="Calibri" panose="020F0502020204030204" pitchFamily="34" charset="0"/>
                <a:cs typeface="Calibri" panose="020F0502020204030204" pitchFamily="34" charset="0"/>
              </a:rPr>
              <a:t>Purpose, Aim, and Objective</a:t>
            </a:r>
          </a:p>
          <a:p>
            <a:pPr marL="9144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latin typeface="Calibri" panose="020F0502020204030204" pitchFamily="34" charset="0"/>
                <a:cs typeface="Calibri" panose="020F0502020204030204" pitchFamily="34" charset="0"/>
              </a:rPr>
              <a:t>Session 25</a:t>
            </a:r>
          </a:p>
          <a:p>
            <a:pPr marL="461963" lvl="1" indent="-461963" eaLnBrk="1" hangingPunct="1">
              <a:spcBef>
                <a:spcPts val="0"/>
              </a:spcBef>
              <a:spcAft>
                <a:spcPts val="1200"/>
              </a:spcAft>
              <a:buFont typeface="+mj-lt"/>
              <a:buAutoNum type="romanUcPeriod"/>
              <a:tabLst>
                <a:tab pos="1939925" algn="l"/>
              </a:tabLst>
              <a:defRPr/>
            </a:pPr>
            <a:r>
              <a:rPr lang="en-US" altLang="en-US" sz="3000" b="1" dirty="0">
                <a:solidFill>
                  <a:srgbClr val="0000CC"/>
                </a:solidFill>
                <a:latin typeface="Calibri" panose="020F0502020204030204" pitchFamily="34" charset="0"/>
                <a:cs typeface="Calibri" panose="020F0502020204030204" pitchFamily="34" charset="0"/>
              </a:rPr>
              <a:t>Beatitudes and Blessings – Matthew 5:3-10</a:t>
            </a:r>
            <a:endParaRPr lang="en-US" sz="3000" b="1" dirty="0">
              <a:solidFill>
                <a:srgbClr val="0000CC"/>
              </a:solidFill>
              <a:latin typeface="Calibri" panose="020F0502020204030204" pitchFamily="34" charset="0"/>
              <a:cs typeface="Calibri" panose="020F0502020204030204" pitchFamily="34" charset="0"/>
            </a:endParaRPr>
          </a:p>
          <a:p>
            <a:pPr marL="914400" lvl="2" indent="-452438" eaLnBrk="1" hangingPunct="1">
              <a:spcBef>
                <a:spcPts val="0"/>
              </a:spcBef>
              <a:spcAft>
                <a:spcPts val="1200"/>
              </a:spcAft>
              <a:buFont typeface="+mj-lt"/>
              <a:buAutoNum type="alphaUcPeriod"/>
              <a:tabLst>
                <a:tab pos="1939925" algn="l"/>
              </a:tabLst>
              <a:defRPr/>
            </a:pPr>
            <a:r>
              <a:rPr lang="en-US" sz="3000" b="1" u="sng" dirty="0">
                <a:solidFill>
                  <a:srgbClr val="0000CC"/>
                </a:solidFill>
                <a:latin typeface="Calibri" panose="020F0502020204030204" pitchFamily="34" charset="0"/>
                <a:cs typeface="Calibri" panose="020F0502020204030204" pitchFamily="34" charset="0"/>
              </a:rPr>
              <a:t>General Information</a:t>
            </a:r>
          </a:p>
          <a:p>
            <a:pPr marL="1433512" lvl="3" indent="-514350" eaLnBrk="1" hangingPunct="1">
              <a:spcBef>
                <a:spcPts val="0"/>
              </a:spcBef>
              <a:spcAft>
                <a:spcPts val="1200"/>
              </a:spcAft>
              <a:buFont typeface="+mj-lt"/>
              <a:buAutoNum type="arabicParenR"/>
              <a:tabLst>
                <a:tab pos="1939925" algn="l"/>
              </a:tabLst>
              <a:defRPr/>
            </a:pPr>
            <a:r>
              <a:rPr lang="en-US" sz="3000" b="1" u="sng" dirty="0">
                <a:solidFill>
                  <a:srgbClr val="0000CC"/>
                </a:solidFill>
                <a:latin typeface="Calibri" panose="020F0502020204030204" pitchFamily="34" charset="0"/>
                <a:cs typeface="Calibri" panose="020F0502020204030204" pitchFamily="34" charset="0"/>
              </a:rPr>
              <a:t>Observations, Comparisons &amp; Contrasts</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3019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34A9A-A290-4FC6-B953-CDDCE2512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8" name="Rectangle 2">
            <a:extLst>
              <a:ext uri="{FF2B5EF4-FFF2-40B4-BE49-F238E27FC236}">
                <a16:creationId xmlns:a16="http://schemas.microsoft.com/office/drawing/2014/main" id="{E4FBB51D-944A-45EF-8973-C1E5F5E01D32}"/>
              </a:ext>
            </a:extLst>
          </p:cNvPr>
          <p:cNvSpPr>
            <a:spLocks noGrp="1" noChangeArrowheads="1"/>
          </p:cNvSpPr>
          <p:nvPr>
            <p:ph type="body" idx="1"/>
          </p:nvPr>
        </p:nvSpPr>
        <p:spPr>
          <a:xfrm>
            <a:off x="0" y="0"/>
            <a:ext cx="9144000" cy="6858000"/>
          </a:xfrm>
        </p:spPr>
        <p:txBody>
          <a:bodyPr/>
          <a:lstStyle/>
          <a:p>
            <a:pPr marL="0" indent="0" algn="ctr" defTabSz="339725">
              <a:spcBef>
                <a:spcPts val="0"/>
              </a:spcBef>
              <a:spcAft>
                <a:spcPts val="1200"/>
              </a:spcAft>
              <a:buNone/>
            </a:pPr>
            <a:r>
              <a:rPr lang="en-US" sz="3600" b="1" dirty="0">
                <a:solidFill>
                  <a:srgbClr val="0000CC"/>
                </a:solidFill>
              </a:rPr>
              <a:t>Matthew 5:3–10</a:t>
            </a:r>
          </a:p>
          <a:p>
            <a:pPr marL="0" indent="0" algn="just">
              <a:buNone/>
            </a:pPr>
            <a:r>
              <a:rPr lang="en-US" sz="2800" baseline="30000" dirty="0"/>
              <a:t>3</a:t>
            </a:r>
            <a:r>
              <a:rPr lang="en-US" sz="2800" dirty="0"/>
              <a:t> “Blessed are the poor in spirit, for theirs is the kingdom of heaven. </a:t>
            </a:r>
            <a:r>
              <a:rPr lang="en-US" sz="2800" baseline="30000" dirty="0"/>
              <a:t>4</a:t>
            </a:r>
            <a:r>
              <a:rPr lang="en-US" sz="2800" dirty="0"/>
              <a:t> “Blessed are those who mourn, for they shall be comforted. </a:t>
            </a:r>
            <a:r>
              <a:rPr lang="en-US" sz="2800" baseline="30000" dirty="0"/>
              <a:t>5</a:t>
            </a:r>
            <a:r>
              <a:rPr lang="en-US" sz="2800" dirty="0"/>
              <a:t> “Blessed are the gentle, for they shall inherit the earth. </a:t>
            </a:r>
            <a:r>
              <a:rPr lang="en-US" sz="2800" baseline="30000" dirty="0"/>
              <a:t>6</a:t>
            </a:r>
            <a:r>
              <a:rPr lang="en-US" sz="2800" dirty="0"/>
              <a:t> “Blessed are those who hunger and thirst for righteousness, for they shall be satisfied. </a:t>
            </a:r>
            <a:r>
              <a:rPr lang="en-US" sz="2800" baseline="30000" dirty="0"/>
              <a:t>7</a:t>
            </a:r>
            <a:r>
              <a:rPr lang="en-US" sz="2800" dirty="0"/>
              <a:t> “Blessed are the merciful, for they shall receive mercy. </a:t>
            </a:r>
            <a:r>
              <a:rPr lang="en-US" sz="2800" baseline="30000" dirty="0"/>
              <a:t>8</a:t>
            </a:r>
            <a:r>
              <a:rPr lang="en-US" sz="2800" dirty="0"/>
              <a:t> “Blessed are the pure in heart, for they shall see God. </a:t>
            </a:r>
            <a:r>
              <a:rPr lang="en-US" sz="2800" baseline="30000" dirty="0"/>
              <a:t>9</a:t>
            </a:r>
            <a:r>
              <a:rPr lang="en-US" sz="2800" dirty="0"/>
              <a:t> “Blessed are the peacemakers, for they shall be called sons of God. </a:t>
            </a:r>
            <a:r>
              <a:rPr lang="en-US" sz="2800" baseline="30000" dirty="0"/>
              <a:t>10</a:t>
            </a:r>
            <a:r>
              <a:rPr lang="en-US" sz="2800" dirty="0"/>
              <a:t> “Blessed are those who have been persecuted for the sake of righteousness, for theirs is the kingdom of heaven. </a:t>
            </a:r>
          </a:p>
        </p:txBody>
      </p:sp>
    </p:spTree>
    <p:extLst>
      <p:ext uri="{BB962C8B-B14F-4D97-AF65-F5344CB8AC3E}">
        <p14:creationId xmlns:p14="http://schemas.microsoft.com/office/powerpoint/2010/main" val="1639111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609600"/>
            <a:ext cx="6477000" cy="6172200"/>
          </a:xfrm>
        </p:spPr>
        <p:txBody>
          <a:bodyPr/>
          <a:lstStyle/>
          <a:p>
            <a:pPr algn="l" defTabSz="457200">
              <a:lnSpc>
                <a:spcPct val="94000"/>
              </a:lnSpc>
            </a:pPr>
            <a:r>
              <a:rPr lang="en-US" altLang="en-US" sz="2400" baseline="30000" dirty="0">
                <a:solidFill>
                  <a:schemeClr val="tx1"/>
                </a:solidFill>
              </a:rPr>
              <a:t>3 </a:t>
            </a:r>
            <a:r>
              <a:rPr lang="en-US" altLang="en-US" sz="2400" dirty="0">
                <a:solidFill>
                  <a:schemeClr val="tx1"/>
                </a:solidFill>
                <a:ea typeface="+mn-ea"/>
              </a:rPr>
              <a:t>Blessed are </a:t>
            </a:r>
            <a:r>
              <a:rPr lang="en-US" altLang="en-US" sz="2400" dirty="0">
                <a:solidFill>
                  <a:schemeClr val="tx1"/>
                </a:solidFill>
              </a:rPr>
              <a:t>the poor in spirit, </a:t>
            </a:r>
            <a:br>
              <a:rPr lang="en-US" altLang="en-US" sz="2400" dirty="0">
                <a:solidFill>
                  <a:schemeClr val="tx1"/>
                </a:solidFill>
              </a:rPr>
            </a:br>
            <a:r>
              <a:rPr lang="en-US" altLang="en-US" sz="2400" dirty="0">
                <a:solidFill>
                  <a:schemeClr val="tx1"/>
                </a:solidFill>
              </a:rPr>
              <a:t>	</a:t>
            </a:r>
            <a:r>
              <a:rPr lang="en-US" altLang="en-US" sz="2400" dirty="0">
                <a:solidFill>
                  <a:schemeClr val="tx1"/>
                </a:solidFill>
                <a:ea typeface="+mn-ea"/>
              </a:rPr>
              <a:t>for theirs is the kingdom of heaven</a:t>
            </a:r>
            <a:r>
              <a:rPr lang="en-US" altLang="en-US" sz="2400" dirty="0">
                <a:solidFill>
                  <a:schemeClr val="tx1"/>
                </a:solidFill>
              </a:rPr>
              <a:t>. </a:t>
            </a:r>
            <a:br>
              <a:rPr lang="en-US" altLang="en-US" sz="2400" dirty="0">
                <a:solidFill>
                  <a:schemeClr val="tx1"/>
                </a:solidFill>
              </a:rPr>
            </a:br>
            <a:r>
              <a:rPr lang="en-US" altLang="en-US" sz="2400" baseline="30000" dirty="0">
                <a:solidFill>
                  <a:schemeClr val="tx1"/>
                </a:solidFill>
              </a:rPr>
              <a:t>4 </a:t>
            </a:r>
            <a:r>
              <a:rPr lang="en-US" altLang="en-US" sz="2400" dirty="0">
                <a:solidFill>
                  <a:schemeClr val="tx1"/>
                </a:solidFill>
              </a:rPr>
              <a:t>Blessed are those who mourn,  </a:t>
            </a:r>
            <a:br>
              <a:rPr lang="en-US" altLang="en-US" sz="2400" dirty="0">
                <a:solidFill>
                  <a:schemeClr val="tx1"/>
                </a:solidFill>
              </a:rPr>
            </a:br>
            <a:r>
              <a:rPr lang="en-US" altLang="en-US" sz="2400" dirty="0">
                <a:solidFill>
                  <a:schemeClr val="tx1"/>
                </a:solidFill>
              </a:rPr>
              <a:t>	for they shall be comforted. </a:t>
            </a:r>
            <a:br>
              <a:rPr lang="en-US" altLang="en-US" sz="2400" dirty="0">
                <a:solidFill>
                  <a:schemeClr val="tx1"/>
                </a:solidFill>
              </a:rPr>
            </a:br>
            <a:r>
              <a:rPr lang="en-US" altLang="en-US" sz="2400" baseline="30000" dirty="0">
                <a:solidFill>
                  <a:schemeClr val="tx1"/>
                </a:solidFill>
              </a:rPr>
              <a:t>5 </a:t>
            </a:r>
            <a:r>
              <a:rPr lang="en-US" altLang="en-US" sz="2400" dirty="0">
                <a:solidFill>
                  <a:schemeClr val="tx1"/>
                </a:solidFill>
              </a:rPr>
              <a:t>Blessed are the gentle, </a:t>
            </a:r>
            <a:br>
              <a:rPr lang="en-US" altLang="en-US" sz="2400" dirty="0">
                <a:solidFill>
                  <a:schemeClr val="tx1"/>
                </a:solidFill>
              </a:rPr>
            </a:br>
            <a:r>
              <a:rPr lang="en-US" altLang="en-US" sz="2400" dirty="0">
                <a:solidFill>
                  <a:schemeClr val="tx1"/>
                </a:solidFill>
              </a:rPr>
              <a:t>	for they shall inherit the earth. </a:t>
            </a:r>
            <a:br>
              <a:rPr lang="en-US" altLang="en-US" sz="2400" dirty="0">
                <a:solidFill>
                  <a:schemeClr val="tx1"/>
                </a:solidFill>
              </a:rPr>
            </a:br>
            <a:r>
              <a:rPr lang="en-US" altLang="en-US" sz="2400" baseline="30000" dirty="0">
                <a:solidFill>
                  <a:schemeClr val="tx1"/>
                </a:solidFill>
              </a:rPr>
              <a:t>6 </a:t>
            </a:r>
            <a:r>
              <a:rPr lang="en-US" altLang="en-US" sz="2400" dirty="0">
                <a:solidFill>
                  <a:schemeClr val="tx1"/>
                </a:solidFill>
              </a:rPr>
              <a:t>Blessed are those who hunger and thirst </a:t>
            </a:r>
            <a:br>
              <a:rPr lang="en-US" altLang="en-US" sz="2400" dirty="0">
                <a:solidFill>
                  <a:schemeClr val="tx1"/>
                </a:solidFill>
              </a:rPr>
            </a:br>
            <a:r>
              <a:rPr lang="en-US" altLang="en-US" sz="2400" dirty="0">
                <a:solidFill>
                  <a:schemeClr val="tx1"/>
                </a:solidFill>
              </a:rPr>
              <a:t>	for righteousness,</a:t>
            </a:r>
            <a:br>
              <a:rPr lang="en-US" altLang="en-US" sz="2400" dirty="0">
                <a:solidFill>
                  <a:schemeClr val="tx1"/>
                </a:solidFill>
              </a:rPr>
            </a:br>
            <a:r>
              <a:rPr lang="en-US" altLang="en-US" sz="2400" dirty="0">
                <a:solidFill>
                  <a:schemeClr val="tx1"/>
                </a:solidFill>
              </a:rPr>
              <a:t>	for they shall be satisfied. </a:t>
            </a:r>
            <a:br>
              <a:rPr lang="en-US" altLang="en-US" sz="2400" dirty="0">
                <a:solidFill>
                  <a:schemeClr val="tx1"/>
                </a:solidFill>
              </a:rPr>
            </a:br>
            <a:r>
              <a:rPr lang="en-US" altLang="en-US" sz="2400" baseline="30000" dirty="0">
                <a:solidFill>
                  <a:schemeClr val="tx1"/>
                </a:solidFill>
              </a:rPr>
              <a:t>7 </a:t>
            </a:r>
            <a:r>
              <a:rPr lang="en-US" altLang="en-US" sz="2400" dirty="0">
                <a:solidFill>
                  <a:schemeClr val="tx1"/>
                </a:solidFill>
              </a:rPr>
              <a:t>Blessed are the merciful,</a:t>
            </a:r>
            <a:br>
              <a:rPr lang="en-US" altLang="en-US" sz="2400" dirty="0">
                <a:solidFill>
                  <a:schemeClr val="tx1"/>
                </a:solidFill>
              </a:rPr>
            </a:br>
            <a:r>
              <a:rPr lang="en-US" altLang="en-US" sz="2400" dirty="0">
                <a:solidFill>
                  <a:schemeClr val="tx1"/>
                </a:solidFill>
              </a:rPr>
              <a:t>	for they shall receive mercy. </a:t>
            </a:r>
            <a:br>
              <a:rPr lang="en-US" altLang="en-US" sz="2400" dirty="0">
                <a:solidFill>
                  <a:schemeClr val="tx1"/>
                </a:solidFill>
              </a:rPr>
            </a:br>
            <a:r>
              <a:rPr lang="en-US" altLang="en-US" sz="2400" baseline="30000" dirty="0">
                <a:solidFill>
                  <a:schemeClr val="tx1"/>
                </a:solidFill>
              </a:rPr>
              <a:t>8 </a:t>
            </a:r>
            <a:r>
              <a:rPr lang="en-US" altLang="en-US" sz="2400" dirty="0">
                <a:solidFill>
                  <a:schemeClr val="tx1"/>
                </a:solidFill>
              </a:rPr>
              <a:t>Blessed are the pure in heart,</a:t>
            </a:r>
            <a:br>
              <a:rPr lang="en-US" altLang="en-US" sz="2400" dirty="0">
                <a:solidFill>
                  <a:schemeClr val="tx1"/>
                </a:solidFill>
              </a:rPr>
            </a:br>
            <a:r>
              <a:rPr lang="en-US" altLang="en-US" sz="2400" dirty="0">
                <a:solidFill>
                  <a:schemeClr val="tx1"/>
                </a:solidFill>
              </a:rPr>
              <a:t>	for they shall see God. </a:t>
            </a:r>
            <a:br>
              <a:rPr lang="en-US" altLang="en-US" sz="2400" dirty="0">
                <a:solidFill>
                  <a:schemeClr val="tx1"/>
                </a:solidFill>
              </a:rPr>
            </a:br>
            <a:r>
              <a:rPr lang="en-US" altLang="en-US" sz="2400" baseline="30000" dirty="0">
                <a:solidFill>
                  <a:schemeClr val="tx1"/>
                </a:solidFill>
              </a:rPr>
              <a:t>9 </a:t>
            </a:r>
            <a:r>
              <a:rPr lang="en-US" altLang="en-US" sz="2400" dirty="0">
                <a:solidFill>
                  <a:schemeClr val="tx1"/>
                </a:solidFill>
              </a:rPr>
              <a:t>Blessed are the peacemakers, </a:t>
            </a:r>
            <a:br>
              <a:rPr lang="en-US" altLang="en-US" sz="2400" dirty="0">
                <a:solidFill>
                  <a:schemeClr val="tx1"/>
                </a:solidFill>
              </a:rPr>
            </a:br>
            <a:r>
              <a:rPr lang="en-US" altLang="en-US" sz="2400" dirty="0">
                <a:solidFill>
                  <a:schemeClr val="tx1"/>
                </a:solidFill>
              </a:rPr>
              <a:t>	for they shall be called sons of God. </a:t>
            </a:r>
            <a:br>
              <a:rPr lang="en-US" altLang="en-US" sz="2400" dirty="0">
                <a:solidFill>
                  <a:schemeClr val="tx1"/>
                </a:solidFill>
              </a:rPr>
            </a:br>
            <a:r>
              <a:rPr lang="en-US" altLang="en-US" sz="2400" baseline="30000" dirty="0">
                <a:solidFill>
                  <a:schemeClr val="tx1"/>
                </a:solidFill>
              </a:rPr>
              <a:t>10</a:t>
            </a:r>
            <a:r>
              <a:rPr lang="en-US" altLang="en-US" sz="2400" dirty="0">
                <a:solidFill>
                  <a:schemeClr val="tx1"/>
                </a:solidFill>
                <a:ea typeface="+mn-ea"/>
              </a:rPr>
              <a:t>Blessed are </a:t>
            </a:r>
            <a:r>
              <a:rPr lang="en-US" altLang="en-US" sz="2400" dirty="0">
                <a:solidFill>
                  <a:schemeClr val="tx1"/>
                </a:solidFill>
              </a:rPr>
              <a:t>those who have been persecuted</a:t>
            </a:r>
            <a:br>
              <a:rPr lang="en-US" altLang="en-US" sz="2400" dirty="0">
                <a:solidFill>
                  <a:schemeClr val="tx1"/>
                </a:solidFill>
              </a:rPr>
            </a:br>
            <a:r>
              <a:rPr lang="en-US" altLang="en-US" sz="2400" dirty="0">
                <a:solidFill>
                  <a:schemeClr val="tx1"/>
                </a:solidFill>
              </a:rPr>
              <a:t>	for the sake of righteousness, </a:t>
            </a:r>
            <a:br>
              <a:rPr lang="en-US" altLang="en-US" sz="2400" dirty="0">
                <a:solidFill>
                  <a:schemeClr val="tx1"/>
                </a:solidFill>
              </a:rPr>
            </a:br>
            <a:r>
              <a:rPr lang="en-US" altLang="en-US" sz="2400" dirty="0">
                <a:solidFill>
                  <a:schemeClr val="tx1"/>
                </a:solidFill>
              </a:rPr>
              <a:t>	</a:t>
            </a:r>
            <a:r>
              <a:rPr lang="en-US" altLang="en-US" sz="2400" dirty="0">
                <a:solidFill>
                  <a:schemeClr val="tx1"/>
                </a:solidFill>
                <a:ea typeface="+mn-ea"/>
              </a:rPr>
              <a:t>for theirs is the kingdom of heaven</a:t>
            </a:r>
            <a:r>
              <a:rPr lang="en-US" altLang="en-US" sz="2400" dirty="0">
                <a:solidFill>
                  <a:schemeClr val="tx1"/>
                </a:solidFill>
              </a:rPr>
              <a:t>.</a:t>
            </a:r>
          </a:p>
        </p:txBody>
      </p:sp>
      <p:pic>
        <p:nvPicPr>
          <p:cNvPr id="1026" name="Picture 2">
            <a:extLst>
              <a:ext uri="{FF2B5EF4-FFF2-40B4-BE49-F238E27FC236}">
                <a16:creationId xmlns:a16="http://schemas.microsoft.com/office/drawing/2014/main" id="{52B1E5D2-7865-4299-B8BD-52FE17EF0D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2286000"/>
            <a:ext cx="150876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123077E3-B0C7-446C-996E-855B426D23D9}"/>
              </a:ext>
            </a:extLst>
          </p:cNvPr>
          <p:cNvSpPr/>
          <p:nvPr/>
        </p:nvSpPr>
        <p:spPr>
          <a:xfrm>
            <a:off x="7162800" y="1066800"/>
            <a:ext cx="1752600" cy="838200"/>
          </a:xfrm>
          <a:prstGeom prst="wedgeEllipseCallout">
            <a:avLst>
              <a:gd name="adj1" fmla="val 20384"/>
              <a:gd name="adj2" fmla="val 14880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sz="1800" i="1" dirty="0" err="1">
                <a:solidFill>
                  <a:schemeClr val="tx1"/>
                </a:solidFill>
                <a:ea typeface="+mn-ea"/>
              </a:rPr>
              <a:t>Inclusi</a:t>
            </a:r>
            <a:r>
              <a:rPr lang="en-US" altLang="en-US" sz="1800" i="1" dirty="0">
                <a:solidFill>
                  <a:schemeClr val="tx1"/>
                </a:solidFill>
                <a:ea typeface="+mn-ea"/>
              </a:rPr>
              <a:t> – What?</a:t>
            </a:r>
            <a:endParaRPr lang="en-US" i="1" dirty="0">
              <a:solidFill>
                <a:schemeClr val="tx1"/>
              </a:solidFill>
            </a:endParaRP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147935"/>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7646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515DB81-D20E-47B1-A0C8-EFD13986603F}"/>
              </a:ext>
            </a:extLst>
          </p:cNvPr>
          <p:cNvSpPr>
            <a:spLocks noGrp="1" noChangeArrowheads="1"/>
          </p:cNvSpPr>
          <p:nvPr>
            <p:ph type="title"/>
          </p:nvPr>
        </p:nvSpPr>
        <p:spPr>
          <a:xfrm>
            <a:off x="228600" y="1600200"/>
            <a:ext cx="8686800" cy="3124200"/>
          </a:xfrm>
        </p:spPr>
        <p:txBody>
          <a:bodyPr anchor="t"/>
          <a:lstStyle/>
          <a:p>
            <a:pPr algn="just" defTabSz="457200">
              <a:spcBef>
                <a:spcPts val="0"/>
              </a:spcBef>
              <a:spcAft>
                <a:spcPts val="1200"/>
              </a:spcAft>
            </a:pPr>
            <a:r>
              <a:rPr lang="en-US" altLang="en-US" sz="2800" dirty="0">
                <a:solidFill>
                  <a:schemeClr val="tx1"/>
                </a:solidFill>
                <a:ea typeface="+mn-ea"/>
              </a:rPr>
              <a:t>The </a:t>
            </a:r>
            <a:r>
              <a:rPr lang="en-US" altLang="en-US" sz="2800" dirty="0" err="1">
                <a:solidFill>
                  <a:schemeClr val="tx1"/>
                </a:solidFill>
                <a:ea typeface="+mn-ea"/>
              </a:rPr>
              <a:t>Lexham</a:t>
            </a:r>
            <a:r>
              <a:rPr lang="en-US" altLang="en-US" sz="2800" dirty="0">
                <a:solidFill>
                  <a:schemeClr val="tx1"/>
                </a:solidFill>
                <a:ea typeface="+mn-ea"/>
              </a:rPr>
              <a:t> Glossary of Theology states, “An Inclusio is a literary device that repeats words or themes at the beginning and end of a section. The repetition brackets the section. </a:t>
            </a:r>
            <a:r>
              <a:rPr lang="en-US" altLang="en-US" sz="2800" b="1" dirty="0">
                <a:solidFill>
                  <a:srgbClr val="0000CC"/>
                </a:solidFill>
                <a:ea typeface="+mn-ea"/>
              </a:rPr>
              <a:t>The Bible makes frequent use of </a:t>
            </a:r>
            <a:r>
              <a:rPr lang="en-US" altLang="en-US" sz="2800" b="1" dirty="0" err="1">
                <a:solidFill>
                  <a:srgbClr val="0000CC"/>
                </a:solidFill>
                <a:ea typeface="+mn-ea"/>
              </a:rPr>
              <a:t>inclusios</a:t>
            </a:r>
            <a:r>
              <a:rPr lang="en-US" altLang="en-US" sz="2800" dirty="0">
                <a:solidFill>
                  <a:schemeClr val="tx1"/>
                </a:solidFill>
                <a:ea typeface="+mn-ea"/>
              </a:rPr>
              <a:t> to structure both long and short sections of text.”</a:t>
            </a:r>
          </a:p>
        </p:txBody>
      </p:sp>
      <p:sp>
        <p:nvSpPr>
          <p:cNvPr id="9" name="Rectangle 4">
            <a:extLst>
              <a:ext uri="{FF2B5EF4-FFF2-40B4-BE49-F238E27FC236}">
                <a16:creationId xmlns:a16="http://schemas.microsoft.com/office/drawing/2014/main" id="{5BAC931D-1F14-4E57-9E97-FE858BB4DEAC}"/>
              </a:ext>
            </a:extLst>
          </p:cNvPr>
          <p:cNvSpPr txBox="1">
            <a:spLocks noChangeArrowheads="1"/>
          </p:cNvSpPr>
          <p:nvPr/>
        </p:nvSpPr>
        <p:spPr bwMode="auto">
          <a:xfrm>
            <a:off x="304800" y="685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INCLUSIO </a:t>
            </a:r>
          </a:p>
        </p:txBody>
      </p:sp>
      <p:sp>
        <p:nvSpPr>
          <p:cNvPr id="10" name="Text Box 4">
            <a:extLst>
              <a:ext uri="{FF2B5EF4-FFF2-40B4-BE49-F238E27FC236}">
                <a16:creationId xmlns:a16="http://schemas.microsoft.com/office/drawing/2014/main" id="{F8A805BB-EA56-4DC2-8AEA-D26200AB8D34}"/>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CED3BC70-E7D4-4499-A52D-4BFD0C976112}"/>
              </a:ext>
            </a:extLst>
          </p:cNvPr>
          <p:cNvSpPr txBox="1"/>
          <p:nvPr/>
        </p:nvSpPr>
        <p:spPr>
          <a:xfrm>
            <a:off x="476250" y="6400800"/>
            <a:ext cx="8191500" cy="369332"/>
          </a:xfrm>
          <a:prstGeom prst="rect">
            <a:avLst/>
          </a:prstGeom>
          <a:noFill/>
        </p:spPr>
        <p:txBody>
          <a:bodyPr wrap="square">
            <a:spAutoFit/>
          </a:bodyPr>
          <a:lstStyle/>
          <a:p>
            <a:pPr algn="ctr"/>
            <a:r>
              <a:rPr lang="en-US" altLang="en-US" sz="1800" dirty="0">
                <a:solidFill>
                  <a:schemeClr val="tx1"/>
                </a:solidFill>
                <a:latin typeface="Calibri" panose="020F0502020204030204" pitchFamily="34" charset="0"/>
                <a:cs typeface="Calibri" panose="020F0502020204030204" pitchFamily="34" charset="0"/>
              </a:rPr>
              <a:t>Mangum, D. (2014). </a:t>
            </a:r>
            <a:r>
              <a:rPr lang="en-US" altLang="en-US" sz="1800" i="1" dirty="0">
                <a:solidFill>
                  <a:schemeClr val="tx1"/>
                </a:solidFill>
                <a:latin typeface="Calibri" panose="020F0502020204030204" pitchFamily="34" charset="0"/>
                <a:cs typeface="Calibri" panose="020F0502020204030204" pitchFamily="34" charset="0"/>
              </a:rPr>
              <a:t>The </a:t>
            </a:r>
            <a:r>
              <a:rPr lang="en-US" altLang="en-US" sz="1800" i="1" dirty="0" err="1">
                <a:solidFill>
                  <a:schemeClr val="tx1"/>
                </a:solidFill>
                <a:latin typeface="Calibri" panose="020F0502020204030204" pitchFamily="34" charset="0"/>
                <a:cs typeface="Calibri" panose="020F0502020204030204" pitchFamily="34" charset="0"/>
              </a:rPr>
              <a:t>Lexham</a:t>
            </a:r>
            <a:r>
              <a:rPr lang="en-US" altLang="en-US" sz="1800" i="1" dirty="0">
                <a:solidFill>
                  <a:schemeClr val="tx1"/>
                </a:solidFill>
                <a:latin typeface="Calibri" panose="020F0502020204030204" pitchFamily="34" charset="0"/>
                <a:cs typeface="Calibri" panose="020F0502020204030204" pitchFamily="34" charset="0"/>
              </a:rPr>
              <a:t> Glossary of Theology</a:t>
            </a:r>
            <a:r>
              <a:rPr lang="en-US" altLang="en-US" sz="1800" dirty="0">
                <a:solidFill>
                  <a:schemeClr val="tx1"/>
                </a:solidFill>
                <a:latin typeface="Calibri" panose="020F0502020204030204" pitchFamily="34" charset="0"/>
                <a:cs typeface="Calibri" panose="020F0502020204030204" pitchFamily="34" charset="0"/>
              </a:rPr>
              <a:t>. Bellingham, WA: </a:t>
            </a:r>
            <a:r>
              <a:rPr lang="en-US" altLang="en-US" sz="1800" dirty="0" err="1">
                <a:solidFill>
                  <a:schemeClr val="tx1"/>
                </a:solidFill>
                <a:latin typeface="Calibri" panose="020F0502020204030204" pitchFamily="34" charset="0"/>
                <a:cs typeface="Calibri" panose="020F0502020204030204" pitchFamily="34" charset="0"/>
              </a:rPr>
              <a:t>Lexham</a:t>
            </a:r>
            <a:r>
              <a:rPr lang="en-US" altLang="en-US" sz="1800" dirty="0">
                <a:solidFill>
                  <a:schemeClr val="tx1"/>
                </a:solidFill>
                <a:latin typeface="Calibri" panose="020F0502020204030204" pitchFamily="34" charset="0"/>
                <a:cs typeface="Calibri" panose="020F0502020204030204" pitchFamily="34" charset="0"/>
              </a:rPr>
              <a:t> Press.</a:t>
            </a:r>
            <a:endParaRPr lang="en-US" dirty="0">
              <a:latin typeface="Calibri" panose="020F0502020204030204" pitchFamily="34" charset="0"/>
              <a:cs typeface="Calibri" panose="020F0502020204030204" pitchFamily="34" charset="0"/>
            </a:endParaRPr>
          </a:p>
        </p:txBody>
      </p:sp>
      <p:pic>
        <p:nvPicPr>
          <p:cNvPr id="1026" name="Picture 2" descr="Square Brackets Icon - Free Download, PNG and Vector">
            <a:extLst>
              <a:ext uri="{FF2B5EF4-FFF2-40B4-BE49-F238E27FC236}">
                <a16:creationId xmlns:a16="http://schemas.microsoft.com/office/drawing/2014/main" id="{A2F1D0E1-7664-4E7B-AAA6-96B1F11A20D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37338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1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515DB81-D20E-47B1-A0C8-EFD13986603F}"/>
              </a:ext>
            </a:extLst>
          </p:cNvPr>
          <p:cNvSpPr>
            <a:spLocks noGrp="1" noChangeArrowheads="1"/>
          </p:cNvSpPr>
          <p:nvPr>
            <p:ph type="title"/>
          </p:nvPr>
        </p:nvSpPr>
        <p:spPr>
          <a:xfrm>
            <a:off x="228600" y="1600200"/>
            <a:ext cx="8686800" cy="3124200"/>
          </a:xfrm>
        </p:spPr>
        <p:txBody>
          <a:bodyPr anchor="t"/>
          <a:lstStyle/>
          <a:p>
            <a:pPr algn="just" defTabSz="457200">
              <a:spcBef>
                <a:spcPts val="0"/>
              </a:spcBef>
              <a:spcAft>
                <a:spcPts val="1200"/>
              </a:spcAft>
            </a:pPr>
            <a:r>
              <a:rPr lang="en-US" altLang="en-US" sz="2800" dirty="0">
                <a:solidFill>
                  <a:schemeClr val="tx1"/>
                </a:solidFill>
                <a:ea typeface="+mn-ea"/>
              </a:rPr>
              <a:t>The Believers Church Bible Commentary states, that an ‘Inclusio’ is “A literary device in which a section’s opening and closing are identical or at least similar. An </a:t>
            </a:r>
            <a:r>
              <a:rPr lang="en-US" altLang="en-US" sz="2800" dirty="0" err="1">
                <a:solidFill>
                  <a:schemeClr val="tx1"/>
                </a:solidFill>
                <a:ea typeface="+mn-ea"/>
              </a:rPr>
              <a:t>inclusio</a:t>
            </a:r>
            <a:r>
              <a:rPr lang="en-US" altLang="en-US" sz="2800" dirty="0">
                <a:solidFill>
                  <a:schemeClr val="tx1"/>
                </a:solidFill>
                <a:ea typeface="+mn-ea"/>
              </a:rPr>
              <a:t> by definition ties the end to the beginning; it recapitulates. One might think of an </a:t>
            </a:r>
            <a:r>
              <a:rPr lang="en-US" altLang="en-US" sz="2800" dirty="0" err="1">
                <a:solidFill>
                  <a:schemeClr val="tx1"/>
                </a:solidFill>
                <a:ea typeface="+mn-ea"/>
              </a:rPr>
              <a:t>inclusio</a:t>
            </a:r>
            <a:r>
              <a:rPr lang="en-US" altLang="en-US" sz="2800" dirty="0">
                <a:solidFill>
                  <a:schemeClr val="tx1"/>
                </a:solidFill>
                <a:ea typeface="+mn-ea"/>
              </a:rPr>
              <a:t> as a sandwich: material is placed between identical phrases. </a:t>
            </a:r>
            <a:r>
              <a:rPr lang="en-US" altLang="en-US" sz="2800" b="1" dirty="0">
                <a:solidFill>
                  <a:srgbClr val="0000CC"/>
                </a:solidFill>
                <a:ea typeface="+mn-ea"/>
              </a:rPr>
              <a:t>The effect of such a device is to give unity and emphasis to the passage</a:t>
            </a:r>
            <a:r>
              <a:rPr lang="en-US" altLang="en-US" sz="2800" dirty="0">
                <a:solidFill>
                  <a:schemeClr val="tx1"/>
                </a:solidFill>
                <a:ea typeface="+mn-ea"/>
              </a:rPr>
              <a:t>.”</a:t>
            </a:r>
          </a:p>
        </p:txBody>
      </p:sp>
      <p:sp>
        <p:nvSpPr>
          <p:cNvPr id="9" name="Rectangle 4">
            <a:extLst>
              <a:ext uri="{FF2B5EF4-FFF2-40B4-BE49-F238E27FC236}">
                <a16:creationId xmlns:a16="http://schemas.microsoft.com/office/drawing/2014/main" id="{5BAC931D-1F14-4E57-9E97-FE858BB4DEAC}"/>
              </a:ext>
            </a:extLst>
          </p:cNvPr>
          <p:cNvSpPr txBox="1">
            <a:spLocks noChangeArrowheads="1"/>
          </p:cNvSpPr>
          <p:nvPr/>
        </p:nvSpPr>
        <p:spPr bwMode="auto">
          <a:xfrm>
            <a:off x="304800" y="685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INCLUSIO </a:t>
            </a:r>
          </a:p>
        </p:txBody>
      </p:sp>
      <p:sp>
        <p:nvSpPr>
          <p:cNvPr id="10" name="Text Box 4">
            <a:extLst>
              <a:ext uri="{FF2B5EF4-FFF2-40B4-BE49-F238E27FC236}">
                <a16:creationId xmlns:a16="http://schemas.microsoft.com/office/drawing/2014/main" id="{F8A805BB-EA56-4DC2-8AEA-D26200AB8D34}"/>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id="{CED3BC70-E7D4-4499-A52D-4BFD0C976112}"/>
              </a:ext>
            </a:extLst>
          </p:cNvPr>
          <p:cNvSpPr txBox="1"/>
          <p:nvPr/>
        </p:nvSpPr>
        <p:spPr>
          <a:xfrm>
            <a:off x="1524000" y="6135469"/>
            <a:ext cx="6096000" cy="646331"/>
          </a:xfrm>
          <a:prstGeom prst="rect">
            <a:avLst/>
          </a:prstGeom>
          <a:noFill/>
        </p:spPr>
        <p:txBody>
          <a:bodyPr wrap="square">
            <a:spAutoFit/>
          </a:bodyPr>
          <a:lstStyle/>
          <a:p>
            <a:pPr algn="ctr"/>
            <a:r>
              <a:rPr lang="en-US" altLang="en-US" sz="1800" i="1" dirty="0">
                <a:solidFill>
                  <a:schemeClr val="tx1"/>
                </a:solidFill>
                <a:latin typeface="Calibri" panose="020F0502020204030204" pitchFamily="34" charset="0"/>
                <a:cs typeface="Calibri" panose="020F0502020204030204" pitchFamily="34" charset="0"/>
              </a:rPr>
              <a:t>The Believers Church Bible Commentary</a:t>
            </a:r>
            <a:r>
              <a:rPr lang="en-US" altLang="en-US" sz="1800" dirty="0">
                <a:solidFill>
                  <a:schemeClr val="tx1"/>
                </a:solidFill>
                <a:latin typeface="Calibri" panose="020F0502020204030204" pitchFamily="34" charset="0"/>
                <a:cs typeface="Calibri" panose="020F0502020204030204" pitchFamily="34" charset="0"/>
              </a:rPr>
              <a:t>; Martens, E. A. (1986). Jeremiah (p. 3). Scottdale, PA: Herald Press. </a:t>
            </a:r>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A4933DE-5A94-4A57-8E53-793EF2560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4724400"/>
            <a:ext cx="1828800" cy="1371600"/>
          </a:xfrm>
          <a:prstGeom prst="rect">
            <a:avLst/>
          </a:prstGeom>
        </p:spPr>
      </p:pic>
    </p:spTree>
    <p:extLst>
      <p:ext uri="{BB962C8B-B14F-4D97-AF65-F5344CB8AC3E}">
        <p14:creationId xmlns:p14="http://schemas.microsoft.com/office/powerpoint/2010/main" val="340331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609600"/>
            <a:ext cx="6477000" cy="6172200"/>
          </a:xfrm>
        </p:spPr>
        <p:txBody>
          <a:bodyPr/>
          <a:lstStyle/>
          <a:p>
            <a:pPr algn="l" defTabSz="457200">
              <a:lnSpc>
                <a:spcPct val="94000"/>
              </a:lnSpc>
            </a:pPr>
            <a:r>
              <a:rPr lang="en-US" altLang="en-US" sz="2400" baseline="30000" dirty="0">
                <a:solidFill>
                  <a:schemeClr val="tx1"/>
                </a:solidFill>
              </a:rPr>
              <a:t>3 </a:t>
            </a:r>
            <a:r>
              <a:rPr lang="en-US" altLang="en-US" sz="2400" b="1" dirty="0">
                <a:solidFill>
                  <a:srgbClr val="0000CC"/>
                </a:solidFill>
                <a:ea typeface="+mn-ea"/>
              </a:rPr>
              <a:t>Blessed are </a:t>
            </a:r>
            <a:r>
              <a:rPr lang="en-US" altLang="en-US" sz="2400" dirty="0">
                <a:solidFill>
                  <a:schemeClr val="tx1"/>
                </a:solidFill>
              </a:rPr>
              <a:t>the poor in spirit, </a:t>
            </a:r>
            <a:br>
              <a:rPr lang="en-US" altLang="en-US" sz="2400" dirty="0">
                <a:solidFill>
                  <a:schemeClr val="tx1"/>
                </a:solidFill>
              </a:rPr>
            </a:br>
            <a:r>
              <a:rPr lang="en-US" altLang="en-US" sz="2400" dirty="0">
                <a:solidFill>
                  <a:schemeClr val="tx1"/>
                </a:solidFill>
              </a:rPr>
              <a:t>	</a:t>
            </a:r>
            <a:r>
              <a:rPr lang="en-US" altLang="en-US" sz="2400" b="1" dirty="0">
                <a:solidFill>
                  <a:srgbClr val="0000CC"/>
                </a:solidFill>
                <a:ea typeface="+mn-ea"/>
              </a:rPr>
              <a:t>for theirs is the kingdom of heaven. </a:t>
            </a:r>
            <a:br>
              <a:rPr lang="en-US" altLang="en-US" sz="2400" dirty="0">
                <a:solidFill>
                  <a:schemeClr val="tx1"/>
                </a:solidFill>
              </a:rPr>
            </a:br>
            <a:r>
              <a:rPr lang="en-US" altLang="en-US" sz="2400" baseline="30000" dirty="0">
                <a:solidFill>
                  <a:schemeClr val="tx1"/>
                </a:solidFill>
              </a:rPr>
              <a:t>4 </a:t>
            </a:r>
            <a:r>
              <a:rPr lang="en-US" altLang="en-US" sz="2400" dirty="0">
                <a:solidFill>
                  <a:schemeClr val="tx1"/>
                </a:solidFill>
              </a:rPr>
              <a:t>Blessed are those who mourn,  </a:t>
            </a:r>
            <a:br>
              <a:rPr lang="en-US" altLang="en-US" sz="2400" dirty="0">
                <a:solidFill>
                  <a:schemeClr val="tx1"/>
                </a:solidFill>
              </a:rPr>
            </a:br>
            <a:r>
              <a:rPr lang="en-US" altLang="en-US" sz="2400" dirty="0">
                <a:solidFill>
                  <a:schemeClr val="tx1"/>
                </a:solidFill>
              </a:rPr>
              <a:t>	for they shall be comforted. </a:t>
            </a:r>
            <a:br>
              <a:rPr lang="en-US" altLang="en-US" sz="2400" dirty="0">
                <a:solidFill>
                  <a:schemeClr val="tx1"/>
                </a:solidFill>
              </a:rPr>
            </a:br>
            <a:r>
              <a:rPr lang="en-US" altLang="en-US" sz="2400" baseline="30000" dirty="0">
                <a:solidFill>
                  <a:schemeClr val="tx1"/>
                </a:solidFill>
              </a:rPr>
              <a:t>5 </a:t>
            </a:r>
            <a:r>
              <a:rPr lang="en-US" altLang="en-US" sz="2400" dirty="0">
                <a:solidFill>
                  <a:schemeClr val="tx1"/>
                </a:solidFill>
              </a:rPr>
              <a:t>Blessed are the gentle, </a:t>
            </a:r>
            <a:br>
              <a:rPr lang="en-US" altLang="en-US" sz="2400" dirty="0">
                <a:solidFill>
                  <a:schemeClr val="tx1"/>
                </a:solidFill>
              </a:rPr>
            </a:br>
            <a:r>
              <a:rPr lang="en-US" altLang="en-US" sz="2400" dirty="0">
                <a:solidFill>
                  <a:schemeClr val="tx1"/>
                </a:solidFill>
              </a:rPr>
              <a:t>	for they shall inherit the earth. </a:t>
            </a:r>
            <a:br>
              <a:rPr lang="en-US" altLang="en-US" sz="2400" dirty="0">
                <a:solidFill>
                  <a:schemeClr val="tx1"/>
                </a:solidFill>
              </a:rPr>
            </a:br>
            <a:r>
              <a:rPr lang="en-US" altLang="en-US" sz="2400" baseline="30000" dirty="0">
                <a:solidFill>
                  <a:schemeClr val="tx1"/>
                </a:solidFill>
              </a:rPr>
              <a:t>6 </a:t>
            </a:r>
            <a:r>
              <a:rPr lang="en-US" altLang="en-US" sz="2400" dirty="0">
                <a:solidFill>
                  <a:schemeClr val="tx1"/>
                </a:solidFill>
              </a:rPr>
              <a:t>Blessed are those who hunger and thirst </a:t>
            </a:r>
            <a:br>
              <a:rPr lang="en-US" altLang="en-US" sz="2400" dirty="0">
                <a:solidFill>
                  <a:schemeClr val="tx1"/>
                </a:solidFill>
              </a:rPr>
            </a:br>
            <a:r>
              <a:rPr lang="en-US" altLang="en-US" sz="2400" dirty="0">
                <a:solidFill>
                  <a:schemeClr val="tx1"/>
                </a:solidFill>
              </a:rPr>
              <a:t>	for righteousness,</a:t>
            </a:r>
            <a:br>
              <a:rPr lang="en-US" altLang="en-US" sz="2400" dirty="0">
                <a:solidFill>
                  <a:schemeClr val="tx1"/>
                </a:solidFill>
              </a:rPr>
            </a:br>
            <a:r>
              <a:rPr lang="en-US" altLang="en-US" sz="2400" dirty="0">
                <a:solidFill>
                  <a:schemeClr val="tx1"/>
                </a:solidFill>
              </a:rPr>
              <a:t>	for they shall be satisfied. </a:t>
            </a:r>
            <a:br>
              <a:rPr lang="en-US" altLang="en-US" sz="2400" dirty="0">
                <a:solidFill>
                  <a:schemeClr val="tx1"/>
                </a:solidFill>
              </a:rPr>
            </a:br>
            <a:r>
              <a:rPr lang="en-US" altLang="en-US" sz="2400" baseline="30000" dirty="0">
                <a:solidFill>
                  <a:schemeClr val="tx1"/>
                </a:solidFill>
              </a:rPr>
              <a:t>7 </a:t>
            </a:r>
            <a:r>
              <a:rPr lang="en-US" altLang="en-US" sz="2400" dirty="0">
                <a:solidFill>
                  <a:schemeClr val="tx1"/>
                </a:solidFill>
              </a:rPr>
              <a:t>Blessed are the merciful,</a:t>
            </a:r>
            <a:br>
              <a:rPr lang="en-US" altLang="en-US" sz="2400" dirty="0">
                <a:solidFill>
                  <a:schemeClr val="tx1"/>
                </a:solidFill>
              </a:rPr>
            </a:br>
            <a:r>
              <a:rPr lang="en-US" altLang="en-US" sz="2400" dirty="0">
                <a:solidFill>
                  <a:schemeClr val="tx1"/>
                </a:solidFill>
              </a:rPr>
              <a:t>	for they shall receive mercy. </a:t>
            </a:r>
            <a:br>
              <a:rPr lang="en-US" altLang="en-US" sz="2400" dirty="0">
                <a:solidFill>
                  <a:schemeClr val="tx1"/>
                </a:solidFill>
              </a:rPr>
            </a:br>
            <a:r>
              <a:rPr lang="en-US" altLang="en-US" sz="2400" baseline="30000" dirty="0">
                <a:solidFill>
                  <a:schemeClr val="tx1"/>
                </a:solidFill>
              </a:rPr>
              <a:t>8 </a:t>
            </a:r>
            <a:r>
              <a:rPr lang="en-US" altLang="en-US" sz="2400" dirty="0">
                <a:solidFill>
                  <a:schemeClr val="tx1"/>
                </a:solidFill>
              </a:rPr>
              <a:t>Blessed are the pure in heart,</a:t>
            </a:r>
            <a:br>
              <a:rPr lang="en-US" altLang="en-US" sz="2400" dirty="0">
                <a:solidFill>
                  <a:schemeClr val="tx1"/>
                </a:solidFill>
              </a:rPr>
            </a:br>
            <a:r>
              <a:rPr lang="en-US" altLang="en-US" sz="2400" dirty="0">
                <a:solidFill>
                  <a:schemeClr val="tx1"/>
                </a:solidFill>
              </a:rPr>
              <a:t>	for they shall see God. </a:t>
            </a:r>
            <a:br>
              <a:rPr lang="en-US" altLang="en-US" sz="2400" dirty="0">
                <a:solidFill>
                  <a:schemeClr val="tx1"/>
                </a:solidFill>
              </a:rPr>
            </a:br>
            <a:r>
              <a:rPr lang="en-US" altLang="en-US" sz="2400" baseline="30000" dirty="0">
                <a:solidFill>
                  <a:schemeClr val="tx1"/>
                </a:solidFill>
              </a:rPr>
              <a:t>9 </a:t>
            </a:r>
            <a:r>
              <a:rPr lang="en-US" altLang="en-US" sz="2400" dirty="0">
                <a:solidFill>
                  <a:schemeClr val="tx1"/>
                </a:solidFill>
              </a:rPr>
              <a:t>Blessed are the peacemakers, </a:t>
            </a:r>
            <a:br>
              <a:rPr lang="en-US" altLang="en-US" sz="2400" dirty="0">
                <a:solidFill>
                  <a:schemeClr val="tx1"/>
                </a:solidFill>
              </a:rPr>
            </a:br>
            <a:r>
              <a:rPr lang="en-US" altLang="en-US" sz="2400" dirty="0">
                <a:solidFill>
                  <a:schemeClr val="tx1"/>
                </a:solidFill>
              </a:rPr>
              <a:t>	for they shall be called sons of God. </a:t>
            </a:r>
            <a:br>
              <a:rPr lang="en-US" altLang="en-US" sz="2400" dirty="0">
                <a:solidFill>
                  <a:schemeClr val="tx1"/>
                </a:solidFill>
              </a:rPr>
            </a:br>
            <a:r>
              <a:rPr lang="en-US" altLang="en-US" sz="2400" baseline="30000" dirty="0">
                <a:solidFill>
                  <a:schemeClr val="tx1"/>
                </a:solidFill>
              </a:rPr>
              <a:t>10 </a:t>
            </a:r>
            <a:r>
              <a:rPr lang="en-US" altLang="en-US" sz="2400" b="1" dirty="0">
                <a:solidFill>
                  <a:srgbClr val="0000CC"/>
                </a:solidFill>
                <a:ea typeface="+mn-ea"/>
              </a:rPr>
              <a:t>Blessed are </a:t>
            </a:r>
            <a:r>
              <a:rPr lang="en-US" altLang="en-US" sz="2400" dirty="0">
                <a:solidFill>
                  <a:schemeClr val="tx1"/>
                </a:solidFill>
              </a:rPr>
              <a:t>those who have been persecuted</a:t>
            </a:r>
            <a:br>
              <a:rPr lang="en-US" altLang="en-US" sz="2400" dirty="0">
                <a:solidFill>
                  <a:schemeClr val="tx1"/>
                </a:solidFill>
              </a:rPr>
            </a:br>
            <a:r>
              <a:rPr lang="en-US" altLang="en-US" sz="2400" dirty="0">
                <a:solidFill>
                  <a:schemeClr val="tx1"/>
                </a:solidFill>
              </a:rPr>
              <a:t>	for the sake of righteousness, </a:t>
            </a:r>
            <a:br>
              <a:rPr lang="en-US" altLang="en-US" sz="2400" dirty="0">
                <a:solidFill>
                  <a:schemeClr val="tx1"/>
                </a:solidFill>
              </a:rPr>
            </a:br>
            <a:r>
              <a:rPr lang="en-US" altLang="en-US" sz="2400" dirty="0">
                <a:solidFill>
                  <a:schemeClr val="tx1"/>
                </a:solidFill>
              </a:rPr>
              <a:t>	</a:t>
            </a:r>
            <a:r>
              <a:rPr lang="en-US" altLang="en-US" sz="2400" b="1" dirty="0">
                <a:solidFill>
                  <a:srgbClr val="0000CC"/>
                </a:solidFill>
                <a:ea typeface="+mn-ea"/>
              </a:rPr>
              <a:t>for theirs is the kingdom of heaven.</a:t>
            </a: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147935"/>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sp>
        <p:nvSpPr>
          <p:cNvPr id="2" name="Right Bracket 1">
            <a:extLst>
              <a:ext uri="{FF2B5EF4-FFF2-40B4-BE49-F238E27FC236}">
                <a16:creationId xmlns:a16="http://schemas.microsoft.com/office/drawing/2014/main" id="{3361AE00-B252-4BAE-AD5B-640C9D66D398}"/>
              </a:ext>
            </a:extLst>
          </p:cNvPr>
          <p:cNvSpPr/>
          <p:nvPr/>
        </p:nvSpPr>
        <p:spPr>
          <a:xfrm>
            <a:off x="6629400" y="1143000"/>
            <a:ext cx="2057400" cy="5486400"/>
          </a:xfrm>
          <a:prstGeom prst="rightBracket">
            <a:avLst/>
          </a:prstGeom>
          <a:ln w="76200">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68CF15C1-D1BC-4E2F-B540-DC5E1237F4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3200340"/>
            <a:ext cx="1828959" cy="1371719"/>
          </a:xfrm>
          <a:prstGeom prst="rect">
            <a:avLst/>
          </a:prstGeom>
        </p:spPr>
      </p:pic>
    </p:spTree>
    <p:extLst>
      <p:ext uri="{BB962C8B-B14F-4D97-AF65-F5344CB8AC3E}">
        <p14:creationId xmlns:p14="http://schemas.microsoft.com/office/powerpoint/2010/main" val="2241653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899E755-4256-41DE-B158-3AA681D5F9C7}"/>
              </a:ext>
            </a:extLst>
          </p:cNvPr>
          <p:cNvSpPr>
            <a:spLocks noGrp="1" noChangeArrowheads="1"/>
          </p:cNvSpPr>
          <p:nvPr>
            <p:ph type="title"/>
          </p:nvPr>
        </p:nvSpPr>
        <p:spPr>
          <a:xfrm>
            <a:off x="228600" y="1600200"/>
            <a:ext cx="8686800" cy="1676400"/>
          </a:xfrm>
        </p:spPr>
        <p:txBody>
          <a:bodyPr anchor="t"/>
          <a:lstStyle/>
          <a:p>
            <a:pPr algn="just" defTabSz="457200">
              <a:spcBef>
                <a:spcPts val="0"/>
              </a:spcBef>
              <a:spcAft>
                <a:spcPts val="1200"/>
              </a:spcAft>
            </a:pPr>
            <a:r>
              <a:rPr lang="en-US" altLang="en-US" sz="2800" b="1" dirty="0">
                <a:solidFill>
                  <a:srgbClr val="0000CC"/>
                </a:solidFill>
                <a:ea typeface="+mn-ea"/>
              </a:rPr>
              <a:t>‘Blessed are’ </a:t>
            </a:r>
            <a:r>
              <a:rPr lang="en-US" altLang="en-US" sz="2800" dirty="0">
                <a:solidFill>
                  <a:schemeClr val="tx1"/>
                </a:solidFill>
                <a:ea typeface="+mn-ea"/>
              </a:rPr>
              <a:t>followed by some condition of the heart or outward expression, followed by ‘for’ [meaning because], followed by some form of </a:t>
            </a:r>
            <a:r>
              <a:rPr lang="en-US" altLang="en-US" sz="2800" b="1" dirty="0">
                <a:solidFill>
                  <a:srgbClr val="0000CC"/>
                </a:solidFill>
                <a:ea typeface="+mn-ea"/>
              </a:rPr>
              <a:t>kingdom fulfillment or resolution</a:t>
            </a:r>
            <a:r>
              <a:rPr lang="en-US" altLang="en-US" sz="2800" dirty="0">
                <a:solidFill>
                  <a:schemeClr val="tx1"/>
                </a:solidFill>
                <a:ea typeface="+mn-ea"/>
              </a:rPr>
              <a:t>. </a:t>
            </a:r>
          </a:p>
        </p:txBody>
      </p:sp>
      <p:pic>
        <p:nvPicPr>
          <p:cNvPr id="10244" name="Picture 4" descr="Jesus Christ Sermon On The Mount">
            <a:extLst>
              <a:ext uri="{FF2B5EF4-FFF2-40B4-BE49-F238E27FC236}">
                <a16:creationId xmlns:a16="http://schemas.microsoft.com/office/drawing/2014/main" id="{B3449F28-1C00-4593-80EC-8B204DFC591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3429000"/>
            <a:ext cx="6400800" cy="32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71AD879-9532-4B6E-8C17-F7058A61319F}"/>
              </a:ext>
            </a:extLst>
          </p:cNvPr>
          <p:cNvSpPr txBox="1">
            <a:spLocks noChangeArrowheads="1"/>
          </p:cNvSpPr>
          <p:nvPr/>
        </p:nvSpPr>
        <p:spPr bwMode="auto">
          <a:xfrm>
            <a:off x="304800" y="685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THE GENERAL FORM OF THE BEATITUDES IS:</a:t>
            </a:r>
          </a:p>
        </p:txBody>
      </p:sp>
      <p:sp>
        <p:nvSpPr>
          <p:cNvPr id="6" name="Text Box 4">
            <a:extLst>
              <a:ext uri="{FF2B5EF4-FFF2-40B4-BE49-F238E27FC236}">
                <a16:creationId xmlns:a16="http://schemas.microsoft.com/office/drawing/2014/main" id="{A8E12494-7BC6-4C26-A61A-9F5BFD8B57F9}"/>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A64991B-9B8D-43D2-B735-9CF9F058E645}"/>
              </a:ext>
            </a:extLst>
          </p:cNvPr>
          <p:cNvSpPr>
            <a:spLocks noGrp="1" noChangeArrowheads="1"/>
          </p:cNvSpPr>
          <p:nvPr>
            <p:ph type="title"/>
          </p:nvPr>
        </p:nvSpPr>
        <p:spPr>
          <a:xfrm>
            <a:off x="228600" y="1600200"/>
            <a:ext cx="8686800" cy="1752600"/>
          </a:xfrm>
        </p:spPr>
        <p:txBody>
          <a:bodyPr anchor="t"/>
          <a:lstStyle/>
          <a:p>
            <a:pPr algn="just" defTabSz="457200">
              <a:spcBef>
                <a:spcPts val="0"/>
              </a:spcBef>
              <a:spcAft>
                <a:spcPts val="1200"/>
              </a:spcAft>
            </a:pPr>
            <a:r>
              <a:rPr lang="en-US" altLang="en-US" sz="2800" b="1" dirty="0">
                <a:solidFill>
                  <a:srgbClr val="0000CC"/>
                </a:solidFill>
                <a:ea typeface="+mn-ea"/>
              </a:rPr>
              <a:t>‘Blessing’ </a:t>
            </a:r>
            <a:r>
              <a:rPr lang="en-US" altLang="en-US" sz="2800" dirty="0">
                <a:solidFill>
                  <a:schemeClr val="tx1"/>
                </a:solidFill>
                <a:ea typeface="+mn-ea"/>
              </a:rPr>
              <a:t>throughout these verses is conditioned upon the state of the heart and not merely on an outward conformity to the Law of Moses as emphasized by the Pharisees. </a:t>
            </a:r>
          </a:p>
        </p:txBody>
      </p:sp>
      <p:sp>
        <p:nvSpPr>
          <p:cNvPr id="5" name="Rectangle 4">
            <a:extLst>
              <a:ext uri="{FF2B5EF4-FFF2-40B4-BE49-F238E27FC236}">
                <a16:creationId xmlns:a16="http://schemas.microsoft.com/office/drawing/2014/main" id="{0F591562-ABF0-47A6-A698-5E063C5AB71D}"/>
              </a:ext>
            </a:extLst>
          </p:cNvPr>
          <p:cNvSpPr txBox="1">
            <a:spLocks noChangeArrowheads="1"/>
          </p:cNvSpPr>
          <p:nvPr/>
        </p:nvSpPr>
        <p:spPr bwMode="auto">
          <a:xfrm>
            <a:off x="304800" y="685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THE GENERAL FORM OF THE BEATITUDES IS:</a:t>
            </a:r>
          </a:p>
        </p:txBody>
      </p:sp>
      <p:sp>
        <p:nvSpPr>
          <p:cNvPr id="7" name="Text Box 4">
            <a:extLst>
              <a:ext uri="{FF2B5EF4-FFF2-40B4-BE49-F238E27FC236}">
                <a16:creationId xmlns:a16="http://schemas.microsoft.com/office/drawing/2014/main" id="{EDC2DF9C-CBE9-415E-9474-7E0CD6F0560B}"/>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4" descr="Jesus Christ Sermon On The Mount">
            <a:extLst>
              <a:ext uri="{FF2B5EF4-FFF2-40B4-BE49-F238E27FC236}">
                <a16:creationId xmlns:a16="http://schemas.microsoft.com/office/drawing/2014/main" id="{14F31E9E-6CB3-4E7E-8FE7-39C895CCFC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3429000"/>
            <a:ext cx="6400800"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6931A6-0C29-47B3-A3A4-651DC67D7C76}"/>
              </a:ext>
            </a:extLst>
          </p:cNvPr>
          <p:cNvSpPr txBox="1">
            <a:spLocks noChangeArrowheads="1"/>
          </p:cNvSpPr>
          <p:nvPr/>
        </p:nvSpPr>
        <p:spPr bwMode="auto">
          <a:xfrm>
            <a:off x="304800" y="685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THERE’S BLESSED, AND THEN THERE’S BLESSED!</a:t>
            </a:r>
          </a:p>
        </p:txBody>
      </p:sp>
      <p:pic>
        <p:nvPicPr>
          <p:cNvPr id="6" name="Picture 4" descr="Jesus Christ Sermon On The Mount">
            <a:extLst>
              <a:ext uri="{FF2B5EF4-FFF2-40B4-BE49-F238E27FC236}">
                <a16:creationId xmlns:a16="http://schemas.microsoft.com/office/drawing/2014/main" id="{B18B8513-32F9-4544-BF08-1A57DEEC3C4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5410200"/>
            <a:ext cx="2743200"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B9EF5900-2C5C-44A6-BFB3-E47B29AB9674}"/>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58817A1E-5AB6-4E54-B1E8-2B995985DA3D}"/>
              </a:ext>
            </a:extLst>
          </p:cNvPr>
          <p:cNvSpPr/>
          <p:nvPr/>
        </p:nvSpPr>
        <p:spPr>
          <a:xfrm>
            <a:off x="228599" y="1590795"/>
            <a:ext cx="8686801" cy="3847207"/>
          </a:xfrm>
          <a:prstGeom prst="rect">
            <a:avLst/>
          </a:prstGeom>
        </p:spPr>
        <p:txBody>
          <a:bodyPr wrap="square">
            <a:spAutoFit/>
          </a:bodyPr>
          <a:lstStyle/>
          <a:p>
            <a:pPr marL="457200" indent="-457200" algn="just">
              <a:spcAft>
                <a:spcPts val="12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The word ‘beatitudes’ is from the Latin word (</a:t>
            </a:r>
            <a:r>
              <a:rPr lang="en-US" sz="2800" b="1" i="1" dirty="0" err="1">
                <a:solidFill>
                  <a:srgbClr val="0000CC"/>
                </a:solidFill>
                <a:latin typeface="Calibri" panose="020F0502020204030204" pitchFamily="34" charset="0"/>
                <a:ea typeface="+mj-ea"/>
                <a:cs typeface="Calibri" panose="020F0502020204030204" pitchFamily="34" charset="0"/>
              </a:rPr>
              <a:t>beatus</a:t>
            </a:r>
            <a:r>
              <a:rPr lang="en-US" sz="2800" dirty="0">
                <a:latin typeface="Calibri" panose="020F0502020204030204" pitchFamily="34" charset="0"/>
                <a:cs typeface="Calibri" panose="020F0502020204030204" pitchFamily="34" charset="0"/>
              </a:rPr>
              <a:t>) that means ‘blessed, happy, blissful’.  A few different Greek words are translated as ‘blessed’ in the New Testament.</a:t>
            </a:r>
          </a:p>
          <a:p>
            <a:pPr marL="914400" lvl="1" indent="-457200">
              <a:spcAft>
                <a:spcPts val="12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In the Sermon on the Mount, the word is </a:t>
            </a:r>
            <a:r>
              <a:rPr lang="en-US" sz="2800" b="1" dirty="0">
                <a:solidFill>
                  <a:srgbClr val="0000CC"/>
                </a:solidFill>
                <a:latin typeface="Calibri" panose="020F0502020204030204" pitchFamily="34" charset="0"/>
                <a:ea typeface="+mj-ea"/>
                <a:cs typeface="Calibri" panose="020F0502020204030204" pitchFamily="34" charset="0"/>
              </a:rPr>
              <a:t>μα</a:t>
            </a:r>
            <a:r>
              <a:rPr lang="en-US" sz="2800" b="1" dirty="0" err="1">
                <a:solidFill>
                  <a:srgbClr val="0000CC"/>
                </a:solidFill>
                <a:latin typeface="Calibri" panose="020F0502020204030204" pitchFamily="34" charset="0"/>
                <a:ea typeface="+mj-ea"/>
                <a:cs typeface="Calibri" panose="020F0502020204030204" pitchFamily="34" charset="0"/>
              </a:rPr>
              <a:t>κάριος</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makários</a:t>
            </a:r>
            <a:r>
              <a:rPr lang="en-US" sz="2800" dirty="0">
                <a:latin typeface="Calibri" panose="020F0502020204030204" pitchFamily="34" charset="0"/>
                <a:cs typeface="Calibri" panose="020F0502020204030204" pitchFamily="34" charset="0"/>
              </a:rPr>
              <a:t>). </a:t>
            </a:r>
          </a:p>
          <a:p>
            <a:pPr marL="914400" lvl="1" indent="-457200">
              <a:spcAft>
                <a:spcPts val="12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In Ephesians 1:3 the word is </a:t>
            </a:r>
            <a:r>
              <a:rPr lang="en-US" sz="2800" b="1" dirty="0" err="1">
                <a:solidFill>
                  <a:srgbClr val="0000CC"/>
                </a:solidFill>
                <a:latin typeface="Calibri" panose="020F0502020204030204" pitchFamily="34" charset="0"/>
                <a:ea typeface="+mj-ea"/>
                <a:cs typeface="Calibri" panose="020F0502020204030204" pitchFamily="34" charset="0"/>
              </a:rPr>
              <a:t>εὐλογητός</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eulogētós</a:t>
            </a:r>
            <a:r>
              <a:rPr lang="en-US" sz="2800" dirty="0">
                <a:latin typeface="Calibri" panose="020F0502020204030204" pitchFamily="34" charset="0"/>
                <a:cs typeface="Calibri" panose="020F0502020204030204" pitchFamily="34" charset="0"/>
              </a:rPr>
              <a:t>) also in the Septuagint version (LXX) of Deu. 28.</a:t>
            </a:r>
          </a:p>
        </p:txBody>
      </p:sp>
    </p:spTree>
    <p:extLst>
      <p:ext uri="{BB962C8B-B14F-4D97-AF65-F5344CB8AC3E}">
        <p14:creationId xmlns:p14="http://schemas.microsoft.com/office/powerpoint/2010/main" val="189864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685800"/>
            <a:ext cx="9144000" cy="762000"/>
          </a:xfrm>
        </p:spPr>
        <p:txBody>
          <a:bodyPr/>
          <a:lstStyle/>
          <a:p>
            <a:pPr eaLnBrk="1" hangingPunct="1"/>
            <a:r>
              <a:rPr lang="en-US" altLang="en-US" sz="3600" b="1">
                <a:solidFill>
                  <a:srgbClr val="C00000"/>
                </a:solidFill>
                <a:latin typeface="Calibri" panose="020F0502020204030204" pitchFamily="34" charset="0"/>
                <a:cs typeface="Calibri" panose="020F0502020204030204" pitchFamily="34" charset="0"/>
              </a:rPr>
              <a:t>OUR PURPOSE, AIM AND OBJECTIVE</a:t>
            </a:r>
          </a:p>
        </p:txBody>
      </p:sp>
      <p:sp>
        <p:nvSpPr>
          <p:cNvPr id="10243" name="Content Placeholder 2"/>
          <p:cNvSpPr>
            <a:spLocks noGrp="1"/>
          </p:cNvSpPr>
          <p:nvPr>
            <p:ph idx="1"/>
          </p:nvPr>
        </p:nvSpPr>
        <p:spPr>
          <a:xfrm>
            <a:off x="3200400" y="1524000"/>
            <a:ext cx="5867400" cy="2971800"/>
          </a:xfrm>
        </p:spPr>
        <p:txBody>
          <a:bodyPr/>
          <a:lstStyle/>
          <a:p>
            <a:pPr marL="0" indent="0" algn="just" eaLnBrk="1" hangingPunct="1">
              <a:spcBef>
                <a:spcPts val="600"/>
              </a:spcBef>
              <a:spcAft>
                <a:spcPts val="600"/>
              </a:spcAft>
              <a:buFontTx/>
              <a:buNone/>
            </a:pPr>
            <a:r>
              <a:rPr lang="en-US" altLang="en-US" b="1" dirty="0">
                <a:latin typeface="Calibri" panose="020F0502020204030204" pitchFamily="34" charset="0"/>
                <a:cs typeface="Calibri" panose="020F0502020204030204" pitchFamily="34" charset="0"/>
              </a:rPr>
              <a:t>…is to Compare and Contrast </a:t>
            </a:r>
            <a:r>
              <a:rPr lang="en-US" altLang="en-US" b="1" dirty="0">
                <a:solidFill>
                  <a:srgbClr val="0000CC"/>
                </a:solidFill>
              </a:rPr>
              <a:t>Law</a:t>
            </a:r>
            <a:r>
              <a:rPr lang="en-US" altLang="en-US" b="1" dirty="0">
                <a:latin typeface="Calibri" panose="020F0502020204030204" pitchFamily="34" charset="0"/>
                <a:cs typeface="Calibri" panose="020F0502020204030204" pitchFamily="34" charset="0"/>
              </a:rPr>
              <a:t> and </a:t>
            </a:r>
            <a:r>
              <a:rPr lang="en-US" altLang="en-US" b="1" dirty="0">
                <a:solidFill>
                  <a:srgbClr val="C00000"/>
                </a:solidFill>
                <a:latin typeface="Calibri" panose="020F0502020204030204" pitchFamily="34" charset="0"/>
                <a:cs typeface="Calibri" panose="020F0502020204030204" pitchFamily="34" charset="0"/>
              </a:rPr>
              <a:t>Grace</a:t>
            </a:r>
            <a:r>
              <a:rPr lang="en-US" altLang="en-US" b="1" dirty="0">
                <a:latin typeface="Calibri" panose="020F0502020204030204" pitchFamily="34" charset="0"/>
                <a:cs typeface="Calibri" panose="020F0502020204030204" pitchFamily="34" charset="0"/>
              </a:rPr>
              <a:t> so as to properly understand these two important themes and </a:t>
            </a:r>
            <a:r>
              <a:rPr lang="en-US" altLang="en-US" b="1" i="1" dirty="0">
                <a:solidFill>
                  <a:srgbClr val="008000"/>
                </a:solidFill>
                <a:latin typeface="Calibri" panose="020F0502020204030204" pitchFamily="34" charset="0"/>
                <a:cs typeface="Calibri" panose="020F0502020204030204" pitchFamily="34" charset="0"/>
              </a:rPr>
              <a:t>how they are related to the life of the New Testament Believer</a:t>
            </a:r>
            <a:r>
              <a:rPr lang="en-US" altLang="en-US" b="1" dirty="0">
                <a:latin typeface="Calibri" panose="020F0502020204030204" pitchFamily="34" charset="0"/>
                <a:cs typeface="Calibri" panose="020F0502020204030204" pitchFamily="34" charset="0"/>
              </a:rPr>
              <a:t>.</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598" y="1676400"/>
            <a:ext cx="274320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5"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a:t>
            </a:r>
          </a:p>
        </p:txBody>
      </p:sp>
    </p:spTree>
    <p:extLst>
      <p:ext uri="{BB962C8B-B14F-4D97-AF65-F5344CB8AC3E}">
        <p14:creationId xmlns:p14="http://schemas.microsoft.com/office/powerpoint/2010/main" val="1544723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Israel regional photo from space">
            <a:extLst>
              <a:ext uri="{FF2B5EF4-FFF2-40B4-BE49-F238E27FC236}">
                <a16:creationId xmlns:a16="http://schemas.microsoft.com/office/drawing/2014/main" id="{F1EE6E15-8512-4D2F-ADA0-8F244F4FEE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3132" y="1752600"/>
            <a:ext cx="2472268"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0419" name="Rectangle 3">
            <a:extLst>
              <a:ext uri="{FF2B5EF4-FFF2-40B4-BE49-F238E27FC236}">
                <a16:creationId xmlns:a16="http://schemas.microsoft.com/office/drawing/2014/main" id="{53705EF6-4FD0-4133-A4BE-F94A7F3D4742}"/>
              </a:ext>
            </a:extLst>
          </p:cNvPr>
          <p:cNvSpPr>
            <a:spLocks noGrp="1" noChangeArrowheads="1"/>
          </p:cNvSpPr>
          <p:nvPr>
            <p:ph type="body" sz="half" idx="1"/>
          </p:nvPr>
        </p:nvSpPr>
        <p:spPr>
          <a:xfrm>
            <a:off x="152400" y="1600200"/>
            <a:ext cx="6172200" cy="2362200"/>
          </a:xfrm>
        </p:spPr>
        <p:txBody>
          <a:bodyPr/>
          <a:lstStyle/>
          <a:p>
            <a:pPr algn="just" defTabSz="457200">
              <a:spcBef>
                <a:spcPts val="0"/>
              </a:spcBef>
              <a:spcAft>
                <a:spcPts val="1200"/>
              </a:spcAft>
            </a:pPr>
            <a:r>
              <a:rPr lang="en-US" altLang="en-US" sz="2800" dirty="0"/>
              <a:t>The Israelites were blessed </a:t>
            </a:r>
            <a:r>
              <a:rPr lang="en-US" altLang="en-US" sz="2800" b="1" i="1" dirty="0">
                <a:solidFill>
                  <a:srgbClr val="0000CC"/>
                </a:solidFill>
                <a:ea typeface="+mj-ea"/>
              </a:rPr>
              <a:t>if</a:t>
            </a:r>
            <a:r>
              <a:rPr lang="en-US" altLang="en-US" sz="2800" dirty="0"/>
              <a:t> they obeyed all the Law of Moses, and cursed if they disobeyed one law.</a:t>
            </a:r>
          </a:p>
          <a:p>
            <a:pPr algn="just" defTabSz="457200">
              <a:spcBef>
                <a:spcPts val="0"/>
              </a:spcBef>
              <a:spcAft>
                <a:spcPts val="1200"/>
              </a:spcAft>
            </a:pPr>
            <a:r>
              <a:rPr lang="en-US" altLang="en-US" sz="2800" dirty="0"/>
              <a:t>These conditional blessings were in earthly ways </a:t>
            </a:r>
            <a:r>
              <a:rPr lang="en-US" altLang="en-US" sz="2800" b="1" i="1" dirty="0">
                <a:solidFill>
                  <a:srgbClr val="0000CC"/>
                </a:solidFill>
                <a:ea typeface="+mj-ea"/>
              </a:rPr>
              <a:t>in the land of Israel</a:t>
            </a:r>
            <a:r>
              <a:rPr lang="en-US" altLang="en-US" sz="2800" dirty="0"/>
              <a:t>.</a:t>
            </a:r>
          </a:p>
        </p:txBody>
      </p:sp>
      <p:pic>
        <p:nvPicPr>
          <p:cNvPr id="60423" name="Picture 7" descr="moses">
            <a:extLst>
              <a:ext uri="{FF2B5EF4-FFF2-40B4-BE49-F238E27FC236}">
                <a16:creationId xmlns:a16="http://schemas.microsoft.com/office/drawing/2014/main" id="{8A9ED5B3-CF7C-4E0B-9736-DB632D2BDF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3133" y="1752600"/>
            <a:ext cx="2472267"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684E4711-E901-4FD7-9686-026D234A0071}"/>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
        <p:nvSpPr>
          <p:cNvPr id="3" name="Rectangle 4">
            <a:extLst>
              <a:ext uri="{FF2B5EF4-FFF2-40B4-BE49-F238E27FC236}">
                <a16:creationId xmlns:a16="http://schemas.microsoft.com/office/drawing/2014/main" id="{4E0AA1F9-FDEB-4C6C-BC38-98760B34DB7D}"/>
              </a:ext>
            </a:extLst>
          </p:cNvPr>
          <p:cNvSpPr txBox="1">
            <a:spLocks noChangeArrowheads="1"/>
          </p:cNvSpPr>
          <p:nvPr/>
        </p:nvSpPr>
        <p:spPr bwMode="auto">
          <a:xfrm>
            <a:off x="304800" y="685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THERE’S BLESSED, AND THEN THERE’S BLESSED!</a:t>
            </a:r>
          </a:p>
        </p:txBody>
      </p:sp>
      <p:pic>
        <p:nvPicPr>
          <p:cNvPr id="10" name="Picture 9">
            <a:extLst>
              <a:ext uri="{FF2B5EF4-FFF2-40B4-BE49-F238E27FC236}">
                <a16:creationId xmlns:a16="http://schemas.microsoft.com/office/drawing/2014/main" id="{10FAC21C-FE73-4C58-AC32-21239478F7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15045" y="3969327"/>
            <a:ext cx="3846909" cy="2773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042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041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a:extLst>
              <a:ext uri="{FF2B5EF4-FFF2-40B4-BE49-F238E27FC236}">
                <a16:creationId xmlns:a16="http://schemas.microsoft.com/office/drawing/2014/main" id="{00C4D22C-F592-426B-96F8-3D99D2F1362C}"/>
              </a:ext>
            </a:extLst>
          </p:cNvPr>
          <p:cNvSpPr>
            <a:spLocks noGrp="1" noChangeArrowheads="1"/>
          </p:cNvSpPr>
          <p:nvPr>
            <p:ph type="body" sz="half" idx="2"/>
          </p:nvPr>
        </p:nvSpPr>
        <p:spPr>
          <a:xfrm>
            <a:off x="3537800" y="1600200"/>
            <a:ext cx="5453800" cy="1752600"/>
          </a:xfrm>
        </p:spPr>
        <p:txBody>
          <a:bodyPr/>
          <a:lstStyle/>
          <a:p>
            <a:pPr algn="just" defTabSz="457200">
              <a:spcBef>
                <a:spcPts val="0"/>
              </a:spcBef>
              <a:spcAft>
                <a:spcPts val="1200"/>
              </a:spcAft>
            </a:pPr>
            <a:r>
              <a:rPr lang="en-US" altLang="en-US" sz="2800" dirty="0"/>
              <a:t>We are not blessed conditionally (no ‘if’), and our blessings are spiritual, and all in the heavenlies in Christ (Eph. 1:3).</a:t>
            </a:r>
          </a:p>
        </p:txBody>
      </p:sp>
      <p:pic>
        <p:nvPicPr>
          <p:cNvPr id="71687" name="Picture 7" descr="heaven">
            <a:extLst>
              <a:ext uri="{FF2B5EF4-FFF2-40B4-BE49-F238E27FC236}">
                <a16:creationId xmlns:a16="http://schemas.microsoft.com/office/drawing/2014/main" id="{63B307CA-D70C-40F9-97A2-CB2ABF312C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27711"/>
          <a:stretch>
            <a:fillRect/>
          </a:stretch>
        </p:blipFill>
        <p:spPr bwMode="auto">
          <a:xfrm>
            <a:off x="304801" y="1676400"/>
            <a:ext cx="3080599" cy="32004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C772E91-78E5-4590-8B83-636817ABE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3399" y="3429000"/>
            <a:ext cx="4267201" cy="3200400"/>
          </a:xfrm>
          <a:prstGeom prst="rect">
            <a:avLst/>
          </a:prstGeom>
          <a:ln>
            <a:solidFill>
              <a:schemeClr val="tx1"/>
            </a:solidFill>
          </a:ln>
        </p:spPr>
      </p:pic>
      <p:sp>
        <p:nvSpPr>
          <p:cNvPr id="8" name="Rectangle 4">
            <a:extLst>
              <a:ext uri="{FF2B5EF4-FFF2-40B4-BE49-F238E27FC236}">
                <a16:creationId xmlns:a16="http://schemas.microsoft.com/office/drawing/2014/main" id="{94933850-00DD-482B-B7A1-78EF85D0E980}"/>
              </a:ext>
            </a:extLst>
          </p:cNvPr>
          <p:cNvSpPr txBox="1">
            <a:spLocks noChangeArrowheads="1"/>
          </p:cNvSpPr>
          <p:nvPr/>
        </p:nvSpPr>
        <p:spPr bwMode="auto">
          <a:xfrm>
            <a:off x="4343399" y="3429000"/>
            <a:ext cx="426720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spcBef>
                <a:spcPts val="0"/>
              </a:spcBef>
              <a:spcAft>
                <a:spcPts val="600"/>
              </a:spcAft>
              <a:buNone/>
            </a:pPr>
            <a:r>
              <a:rPr lang="en-US" sz="2800" b="1" dirty="0">
                <a:solidFill>
                  <a:srgbClr val="0000CC"/>
                </a:solidFill>
                <a:ea typeface="+mj-ea"/>
              </a:rPr>
              <a:t>Ephesians 1:3</a:t>
            </a:r>
          </a:p>
          <a:p>
            <a:pPr marL="0" indent="0" algn="just">
              <a:buNone/>
            </a:pPr>
            <a:r>
              <a:rPr lang="en-US" sz="2400" dirty="0"/>
              <a:t>Blessed </a:t>
            </a:r>
            <a:r>
              <a:rPr lang="en-US" sz="2400" i="1" dirty="0"/>
              <a:t>be</a:t>
            </a:r>
            <a:r>
              <a:rPr lang="en-US" sz="2400" dirty="0"/>
              <a:t> the God and Father of our Lord Jesus Christ, who has blessed us with every spiritual blessing in the heavenly </a:t>
            </a:r>
            <a:r>
              <a:rPr lang="en-US" sz="2400" i="1" dirty="0"/>
              <a:t>places</a:t>
            </a:r>
            <a:r>
              <a:rPr lang="en-US" sz="2400" dirty="0"/>
              <a:t> in Christ, </a:t>
            </a:r>
          </a:p>
        </p:txBody>
      </p:sp>
      <p:sp>
        <p:nvSpPr>
          <p:cNvPr id="9" name="Text Box 4">
            <a:extLst>
              <a:ext uri="{FF2B5EF4-FFF2-40B4-BE49-F238E27FC236}">
                <a16:creationId xmlns:a16="http://schemas.microsoft.com/office/drawing/2014/main" id="{C68D331C-D2BB-4AD8-A425-77A03286C759}"/>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
        <p:nvSpPr>
          <p:cNvPr id="3" name="Rectangle 4">
            <a:extLst>
              <a:ext uri="{FF2B5EF4-FFF2-40B4-BE49-F238E27FC236}">
                <a16:creationId xmlns:a16="http://schemas.microsoft.com/office/drawing/2014/main" id="{42680C67-E70D-4882-8DB4-45D8BF04C832}"/>
              </a:ext>
            </a:extLst>
          </p:cNvPr>
          <p:cNvSpPr txBox="1">
            <a:spLocks noChangeArrowheads="1"/>
          </p:cNvSpPr>
          <p:nvPr/>
        </p:nvSpPr>
        <p:spPr bwMode="auto">
          <a:xfrm>
            <a:off x="304800" y="685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THERE’S BLESSED, AND THEN THERE’S BLESSED!</a:t>
            </a:r>
          </a:p>
        </p:txBody>
      </p:sp>
    </p:spTree>
    <p:extLst>
      <p:ext uri="{BB962C8B-B14F-4D97-AF65-F5344CB8AC3E}">
        <p14:creationId xmlns:p14="http://schemas.microsoft.com/office/powerpoint/2010/main" val="3509763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a:extLst>
              <a:ext uri="{FF2B5EF4-FFF2-40B4-BE49-F238E27FC236}">
                <a16:creationId xmlns:a16="http://schemas.microsoft.com/office/drawing/2014/main" id="{00C4D22C-F592-426B-96F8-3D99D2F1362C}"/>
              </a:ext>
            </a:extLst>
          </p:cNvPr>
          <p:cNvSpPr>
            <a:spLocks noGrp="1" noChangeArrowheads="1"/>
          </p:cNvSpPr>
          <p:nvPr>
            <p:ph type="body" sz="half" idx="2"/>
          </p:nvPr>
        </p:nvSpPr>
        <p:spPr>
          <a:xfrm>
            <a:off x="3962400" y="1600200"/>
            <a:ext cx="4876800" cy="1828800"/>
          </a:xfrm>
        </p:spPr>
        <p:txBody>
          <a:bodyPr/>
          <a:lstStyle/>
          <a:p>
            <a:pPr algn="just" defTabSz="457200">
              <a:spcBef>
                <a:spcPts val="0"/>
              </a:spcBef>
              <a:spcAft>
                <a:spcPts val="1200"/>
              </a:spcAft>
            </a:pPr>
            <a:r>
              <a:rPr lang="en-US" altLang="en-US" sz="2800" dirty="0"/>
              <a:t>All of the ‘blessed’ statements in Matthew 5 are contingent  upon the heart condition of the Jew.  </a:t>
            </a:r>
          </a:p>
        </p:txBody>
      </p:sp>
      <p:pic>
        <p:nvPicPr>
          <p:cNvPr id="3" name="Picture 2">
            <a:extLst>
              <a:ext uri="{FF2B5EF4-FFF2-40B4-BE49-F238E27FC236}">
                <a16:creationId xmlns:a16="http://schemas.microsoft.com/office/drawing/2014/main" id="{4205C786-1AA8-419F-BAAE-A1DFD130E8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676400"/>
            <a:ext cx="3520684" cy="3657600"/>
          </a:xfrm>
          <a:prstGeom prst="rect">
            <a:avLst/>
          </a:prstGeom>
        </p:spPr>
      </p:pic>
      <p:sp>
        <p:nvSpPr>
          <p:cNvPr id="6" name="Text Box 4">
            <a:extLst>
              <a:ext uri="{FF2B5EF4-FFF2-40B4-BE49-F238E27FC236}">
                <a16:creationId xmlns:a16="http://schemas.microsoft.com/office/drawing/2014/main" id="{C1D4273E-087A-4526-B176-3666311087BB}"/>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
        <p:nvSpPr>
          <p:cNvPr id="4" name="Rectangle 4">
            <a:extLst>
              <a:ext uri="{FF2B5EF4-FFF2-40B4-BE49-F238E27FC236}">
                <a16:creationId xmlns:a16="http://schemas.microsoft.com/office/drawing/2014/main" id="{6BB62D14-E96E-4690-8831-47B8B17BF254}"/>
              </a:ext>
            </a:extLst>
          </p:cNvPr>
          <p:cNvSpPr txBox="1">
            <a:spLocks noChangeArrowheads="1"/>
          </p:cNvSpPr>
          <p:nvPr/>
        </p:nvSpPr>
        <p:spPr bwMode="auto">
          <a:xfrm>
            <a:off x="304800" y="6858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THERE’S BLESSED, AND THEN THERE’S BLESSED!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609600"/>
            <a:ext cx="6477000" cy="6172200"/>
          </a:xfrm>
        </p:spPr>
        <p:txBody>
          <a:bodyPr/>
          <a:lstStyle/>
          <a:p>
            <a:pPr algn="l" defTabSz="457200">
              <a:lnSpc>
                <a:spcPct val="94000"/>
              </a:lnSpc>
            </a:pPr>
            <a:r>
              <a:rPr lang="en-US" altLang="en-US" sz="2400" baseline="30000" dirty="0">
                <a:solidFill>
                  <a:schemeClr val="tx1"/>
                </a:solidFill>
              </a:rPr>
              <a:t>3 </a:t>
            </a:r>
            <a:r>
              <a:rPr lang="en-US" altLang="en-US" sz="2400" b="1" dirty="0">
                <a:solidFill>
                  <a:srgbClr val="0000CC"/>
                </a:solidFill>
                <a:ea typeface="+mn-ea"/>
              </a:rPr>
              <a:t>Blessed are the poor in spirit, </a:t>
            </a:r>
            <a:br>
              <a:rPr lang="en-US" altLang="en-US" sz="2400" dirty="0">
                <a:solidFill>
                  <a:schemeClr val="tx1"/>
                </a:solidFill>
              </a:rPr>
            </a:br>
            <a:r>
              <a:rPr lang="en-US" altLang="en-US" sz="2400" dirty="0">
                <a:solidFill>
                  <a:schemeClr val="tx1"/>
                </a:solidFill>
              </a:rPr>
              <a:t>	</a:t>
            </a:r>
            <a:r>
              <a:rPr lang="en-US" altLang="en-US" sz="2400" b="1" dirty="0">
                <a:solidFill>
                  <a:srgbClr val="0000CC"/>
                </a:solidFill>
                <a:ea typeface="+mn-ea"/>
              </a:rPr>
              <a:t>for theirs is the kingdom of heaven. </a:t>
            </a:r>
            <a:br>
              <a:rPr lang="en-US" altLang="en-US" sz="2400" dirty="0">
                <a:solidFill>
                  <a:schemeClr val="tx1"/>
                </a:solidFill>
              </a:rPr>
            </a:br>
            <a:r>
              <a:rPr lang="en-US" altLang="en-US" sz="2400" baseline="30000" dirty="0">
                <a:solidFill>
                  <a:schemeClr val="tx1"/>
                </a:solidFill>
              </a:rPr>
              <a:t>4 </a:t>
            </a:r>
            <a:r>
              <a:rPr lang="en-US" altLang="en-US" sz="2400" dirty="0">
                <a:solidFill>
                  <a:schemeClr val="tx1"/>
                </a:solidFill>
              </a:rPr>
              <a:t>Blessed are those who mourn,  </a:t>
            </a:r>
            <a:br>
              <a:rPr lang="en-US" altLang="en-US" sz="2400" dirty="0">
                <a:solidFill>
                  <a:schemeClr val="tx1"/>
                </a:solidFill>
              </a:rPr>
            </a:br>
            <a:r>
              <a:rPr lang="en-US" altLang="en-US" sz="2400" dirty="0">
                <a:solidFill>
                  <a:schemeClr val="tx1"/>
                </a:solidFill>
              </a:rPr>
              <a:t>	for they shall be comforted. </a:t>
            </a:r>
            <a:br>
              <a:rPr lang="en-US" altLang="en-US" sz="2400" dirty="0">
                <a:solidFill>
                  <a:schemeClr val="tx1"/>
                </a:solidFill>
              </a:rPr>
            </a:br>
            <a:r>
              <a:rPr lang="en-US" altLang="en-US" sz="2400" baseline="30000" dirty="0">
                <a:solidFill>
                  <a:schemeClr val="tx1"/>
                </a:solidFill>
              </a:rPr>
              <a:t>5 </a:t>
            </a:r>
            <a:r>
              <a:rPr lang="en-US" altLang="en-US" sz="2400" dirty="0">
                <a:solidFill>
                  <a:schemeClr val="tx1"/>
                </a:solidFill>
              </a:rPr>
              <a:t>Blessed are the gentle, </a:t>
            </a:r>
            <a:br>
              <a:rPr lang="en-US" altLang="en-US" sz="2400" dirty="0">
                <a:solidFill>
                  <a:schemeClr val="tx1"/>
                </a:solidFill>
              </a:rPr>
            </a:br>
            <a:r>
              <a:rPr lang="en-US" altLang="en-US" sz="2400" dirty="0">
                <a:solidFill>
                  <a:schemeClr val="tx1"/>
                </a:solidFill>
              </a:rPr>
              <a:t>	for they shall inherit the earth. </a:t>
            </a:r>
            <a:br>
              <a:rPr lang="en-US" altLang="en-US" sz="2400" dirty="0">
                <a:solidFill>
                  <a:schemeClr val="tx1"/>
                </a:solidFill>
              </a:rPr>
            </a:br>
            <a:r>
              <a:rPr lang="en-US" altLang="en-US" sz="2400" baseline="30000" dirty="0">
                <a:solidFill>
                  <a:schemeClr val="tx1"/>
                </a:solidFill>
              </a:rPr>
              <a:t>6 </a:t>
            </a:r>
            <a:r>
              <a:rPr lang="en-US" altLang="en-US" sz="2400" dirty="0">
                <a:solidFill>
                  <a:schemeClr val="tx1"/>
                </a:solidFill>
              </a:rPr>
              <a:t>Blessed are those who hunger and thirst </a:t>
            </a:r>
            <a:br>
              <a:rPr lang="en-US" altLang="en-US" sz="2400" dirty="0">
                <a:solidFill>
                  <a:schemeClr val="tx1"/>
                </a:solidFill>
              </a:rPr>
            </a:br>
            <a:r>
              <a:rPr lang="en-US" altLang="en-US" sz="2400" dirty="0">
                <a:solidFill>
                  <a:schemeClr val="tx1"/>
                </a:solidFill>
              </a:rPr>
              <a:t>	for righteousness,</a:t>
            </a:r>
            <a:br>
              <a:rPr lang="en-US" altLang="en-US" sz="2400" dirty="0">
                <a:solidFill>
                  <a:schemeClr val="tx1"/>
                </a:solidFill>
              </a:rPr>
            </a:br>
            <a:r>
              <a:rPr lang="en-US" altLang="en-US" sz="2400" dirty="0">
                <a:solidFill>
                  <a:schemeClr val="tx1"/>
                </a:solidFill>
              </a:rPr>
              <a:t>	for they shall be satisfied. </a:t>
            </a:r>
            <a:br>
              <a:rPr lang="en-US" altLang="en-US" sz="2400" dirty="0">
                <a:solidFill>
                  <a:schemeClr val="tx1"/>
                </a:solidFill>
              </a:rPr>
            </a:br>
            <a:r>
              <a:rPr lang="en-US" altLang="en-US" sz="2400" baseline="30000" dirty="0">
                <a:solidFill>
                  <a:schemeClr val="tx1"/>
                </a:solidFill>
              </a:rPr>
              <a:t>7 </a:t>
            </a:r>
            <a:r>
              <a:rPr lang="en-US" altLang="en-US" sz="2400" dirty="0">
                <a:solidFill>
                  <a:schemeClr val="tx1"/>
                </a:solidFill>
              </a:rPr>
              <a:t>Blessed are the merciful,</a:t>
            </a:r>
            <a:br>
              <a:rPr lang="en-US" altLang="en-US" sz="2400" dirty="0">
                <a:solidFill>
                  <a:schemeClr val="tx1"/>
                </a:solidFill>
              </a:rPr>
            </a:br>
            <a:r>
              <a:rPr lang="en-US" altLang="en-US" sz="2400" dirty="0">
                <a:solidFill>
                  <a:schemeClr val="tx1"/>
                </a:solidFill>
              </a:rPr>
              <a:t>	for they shall receive mercy. </a:t>
            </a:r>
            <a:br>
              <a:rPr lang="en-US" altLang="en-US" sz="2400" dirty="0">
                <a:solidFill>
                  <a:schemeClr val="tx1"/>
                </a:solidFill>
              </a:rPr>
            </a:br>
            <a:r>
              <a:rPr lang="en-US" altLang="en-US" sz="2400" baseline="30000" dirty="0">
                <a:solidFill>
                  <a:schemeClr val="tx1"/>
                </a:solidFill>
              </a:rPr>
              <a:t>8 </a:t>
            </a:r>
            <a:r>
              <a:rPr lang="en-US" altLang="en-US" sz="2400" dirty="0">
                <a:solidFill>
                  <a:schemeClr val="tx1"/>
                </a:solidFill>
              </a:rPr>
              <a:t>Blessed are the pure in heart,</a:t>
            </a:r>
            <a:br>
              <a:rPr lang="en-US" altLang="en-US" sz="2400" dirty="0">
                <a:solidFill>
                  <a:schemeClr val="tx1"/>
                </a:solidFill>
              </a:rPr>
            </a:br>
            <a:r>
              <a:rPr lang="en-US" altLang="en-US" sz="2400" dirty="0">
                <a:solidFill>
                  <a:schemeClr val="tx1"/>
                </a:solidFill>
              </a:rPr>
              <a:t>	for they shall see God. </a:t>
            </a:r>
            <a:br>
              <a:rPr lang="en-US" altLang="en-US" sz="2400" dirty="0">
                <a:solidFill>
                  <a:schemeClr val="tx1"/>
                </a:solidFill>
              </a:rPr>
            </a:br>
            <a:r>
              <a:rPr lang="en-US" altLang="en-US" sz="2400" baseline="30000" dirty="0">
                <a:solidFill>
                  <a:schemeClr val="tx1"/>
                </a:solidFill>
              </a:rPr>
              <a:t>9 </a:t>
            </a:r>
            <a:r>
              <a:rPr lang="en-US" altLang="en-US" sz="2400" dirty="0">
                <a:solidFill>
                  <a:schemeClr val="tx1"/>
                </a:solidFill>
              </a:rPr>
              <a:t>Blessed are the peacemakers, </a:t>
            </a:r>
            <a:br>
              <a:rPr lang="en-US" altLang="en-US" sz="2400" dirty="0">
                <a:solidFill>
                  <a:schemeClr val="tx1"/>
                </a:solidFill>
              </a:rPr>
            </a:br>
            <a:r>
              <a:rPr lang="en-US" altLang="en-US" sz="2400" dirty="0">
                <a:solidFill>
                  <a:schemeClr val="tx1"/>
                </a:solidFill>
              </a:rPr>
              <a:t>	for they shall be called sons of God. </a:t>
            </a:r>
            <a:br>
              <a:rPr lang="en-US" altLang="en-US" sz="2400" dirty="0">
                <a:solidFill>
                  <a:schemeClr val="tx1"/>
                </a:solidFill>
              </a:rPr>
            </a:br>
            <a:r>
              <a:rPr lang="en-US" altLang="en-US" sz="2400" baseline="30000" dirty="0">
                <a:solidFill>
                  <a:schemeClr val="tx1"/>
                </a:solidFill>
              </a:rPr>
              <a:t>10 </a:t>
            </a:r>
            <a:r>
              <a:rPr lang="en-US" altLang="en-US" sz="2400" b="1" dirty="0">
                <a:solidFill>
                  <a:srgbClr val="0000CC"/>
                </a:solidFill>
                <a:ea typeface="+mn-ea"/>
              </a:rPr>
              <a:t>Blessed are </a:t>
            </a:r>
            <a:r>
              <a:rPr lang="en-US" altLang="en-US" sz="2400" dirty="0">
                <a:solidFill>
                  <a:schemeClr val="tx1"/>
                </a:solidFill>
              </a:rPr>
              <a:t>those who have been persecuted</a:t>
            </a:r>
            <a:br>
              <a:rPr lang="en-US" altLang="en-US" sz="2400" dirty="0">
                <a:solidFill>
                  <a:schemeClr val="tx1"/>
                </a:solidFill>
              </a:rPr>
            </a:br>
            <a:r>
              <a:rPr lang="en-US" altLang="en-US" sz="2400" dirty="0">
                <a:solidFill>
                  <a:schemeClr val="tx1"/>
                </a:solidFill>
              </a:rPr>
              <a:t>	for the sake of righteousness, </a:t>
            </a:r>
            <a:br>
              <a:rPr lang="en-US" altLang="en-US" sz="2400" dirty="0">
                <a:solidFill>
                  <a:schemeClr val="tx1"/>
                </a:solidFill>
              </a:rPr>
            </a:br>
            <a:r>
              <a:rPr lang="en-US" altLang="en-US" sz="2400" dirty="0">
                <a:solidFill>
                  <a:schemeClr val="tx1"/>
                </a:solidFill>
              </a:rPr>
              <a:t>	</a:t>
            </a:r>
            <a:r>
              <a:rPr lang="en-US" altLang="en-US" sz="2400" b="1" dirty="0">
                <a:solidFill>
                  <a:srgbClr val="0000CC"/>
                </a:solidFill>
                <a:ea typeface="+mn-ea"/>
              </a:rPr>
              <a:t>for theirs is the kingdom of heaven.</a:t>
            </a: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147935"/>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4606235-BD8C-4D4F-AB4C-5C187327D0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697" y="609600"/>
            <a:ext cx="1046699" cy="914400"/>
          </a:xfrm>
          <a:prstGeom prst="ellipse">
            <a:avLst/>
          </a:prstGeom>
        </p:spPr>
      </p:pic>
    </p:spTree>
    <p:extLst>
      <p:ext uri="{BB962C8B-B14F-4D97-AF65-F5344CB8AC3E}">
        <p14:creationId xmlns:p14="http://schemas.microsoft.com/office/powerpoint/2010/main" val="3100064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CCF2877-28C4-45D6-B41E-1A2F8D3022B0}"/>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Poor in spirit</a:t>
            </a:r>
          </a:p>
        </p:txBody>
      </p:sp>
      <p:sp>
        <p:nvSpPr>
          <p:cNvPr id="12291" name="Rectangle 3">
            <a:extLst>
              <a:ext uri="{FF2B5EF4-FFF2-40B4-BE49-F238E27FC236}">
                <a16:creationId xmlns:a16="http://schemas.microsoft.com/office/drawing/2014/main" id="{3F36F2E3-DE9B-4B57-B093-71DA97B31895}"/>
              </a:ext>
            </a:extLst>
          </p:cNvPr>
          <p:cNvSpPr>
            <a:spLocks noGrp="1" noChangeArrowheads="1"/>
          </p:cNvSpPr>
          <p:nvPr>
            <p:ph type="body" sz="half" idx="1"/>
          </p:nvPr>
        </p:nvSpPr>
        <p:spPr>
          <a:xfrm>
            <a:off x="76200" y="1600200"/>
            <a:ext cx="5181600" cy="2514600"/>
          </a:xfrm>
        </p:spPr>
        <p:txBody>
          <a:bodyPr/>
          <a:lstStyle/>
          <a:p>
            <a:pPr algn="just" defTabSz="457200">
              <a:spcBef>
                <a:spcPts val="0"/>
              </a:spcBef>
              <a:spcAft>
                <a:spcPts val="1200"/>
              </a:spcAft>
            </a:pPr>
            <a:r>
              <a:rPr lang="en-US" altLang="en-US" sz="2800" dirty="0"/>
              <a:t>Verse 3 introduces the first of several paradoxes in the Beatitudes. The paradox is illustrated by a deficiency which then becomes the basis for blessing.</a:t>
            </a:r>
          </a:p>
        </p:txBody>
      </p:sp>
      <p:pic>
        <p:nvPicPr>
          <p:cNvPr id="12296" name="Picture 8" descr="Sermon on the Mount scene">
            <a:extLst>
              <a:ext uri="{FF2B5EF4-FFF2-40B4-BE49-F238E27FC236}">
                <a16:creationId xmlns:a16="http://schemas.microsoft.com/office/drawing/2014/main" id="{D5280179-7CF2-4AF6-99E1-E535224453B5}"/>
              </a:ext>
            </a:extLst>
          </p:cNvPr>
          <p:cNvPicPr>
            <a:picLocks noChangeAspect="1" noChangeArrowheads="1"/>
          </p:cNvPicPr>
          <p:nvPr/>
        </p:nvPicPr>
        <p:blipFill>
          <a:blip r:embed="rId3">
            <a:extLst>
              <a:ext uri="{28A0092B-C50C-407E-A947-70E740481C1C}">
                <a14:useLocalDpi xmlns:a14="http://schemas.microsoft.com/office/drawing/2010/main"/>
              </a:ext>
            </a:extLst>
          </a:blip>
          <a:srcRect l="29411"/>
          <a:stretch>
            <a:fillRect/>
          </a:stretch>
        </p:blipFill>
        <p:spPr bwMode="auto">
          <a:xfrm>
            <a:off x="5334000" y="1752600"/>
            <a:ext cx="3466235"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61820B49-72DC-4375-94C1-35B76DEE7F3C}"/>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7369591-09DD-4E02-8040-C6A6099001C2}"/>
              </a:ext>
            </a:extLst>
          </p:cNvPr>
          <p:cNvSpPr>
            <a:spLocks noGrp="1" noChangeArrowheads="1"/>
          </p:cNvSpPr>
          <p:nvPr>
            <p:ph type="title"/>
          </p:nvPr>
        </p:nvSpPr>
        <p:spPr>
          <a:xfrm>
            <a:off x="685800" y="707470"/>
            <a:ext cx="7772400" cy="435530"/>
          </a:xfrm>
        </p:spPr>
        <p:txBody>
          <a:bodyPr/>
          <a:lstStyle/>
          <a:p>
            <a:r>
              <a:rPr lang="en-US" altLang="en-US" sz="3200" b="1" dirty="0">
                <a:solidFill>
                  <a:srgbClr val="0000CC"/>
                </a:solidFill>
              </a:rPr>
              <a:t>Poor in spirit</a:t>
            </a:r>
          </a:p>
        </p:txBody>
      </p:sp>
      <p:sp>
        <p:nvSpPr>
          <p:cNvPr id="75780" name="Rectangle 4">
            <a:extLst>
              <a:ext uri="{FF2B5EF4-FFF2-40B4-BE49-F238E27FC236}">
                <a16:creationId xmlns:a16="http://schemas.microsoft.com/office/drawing/2014/main" id="{29D4DB87-B180-4735-806B-37FB26433BBC}"/>
              </a:ext>
            </a:extLst>
          </p:cNvPr>
          <p:cNvSpPr>
            <a:spLocks noGrp="1" noChangeArrowheads="1"/>
          </p:cNvSpPr>
          <p:nvPr>
            <p:ph type="body" sz="half" idx="2"/>
          </p:nvPr>
        </p:nvSpPr>
        <p:spPr>
          <a:xfrm>
            <a:off x="0" y="1600200"/>
            <a:ext cx="8839200" cy="3581400"/>
          </a:xfrm>
        </p:spPr>
        <p:txBody>
          <a:bodyPr/>
          <a:lstStyle/>
          <a:p>
            <a:pPr algn="just" defTabSz="457200">
              <a:spcBef>
                <a:spcPts val="0"/>
              </a:spcBef>
              <a:spcAft>
                <a:spcPts val="1200"/>
              </a:spcAft>
            </a:pPr>
            <a:r>
              <a:rPr lang="en-US" altLang="en-US" sz="2800" dirty="0"/>
              <a:t>The individual Jew who is poor in spirit is the one who realizes that he is greatly lacking in spiritual assets of his own. He doesn’t’ have what it takes, he needs the Lord. </a:t>
            </a:r>
          </a:p>
          <a:p>
            <a:pPr algn="just" defTabSz="457200">
              <a:spcBef>
                <a:spcPts val="0"/>
              </a:spcBef>
              <a:spcAft>
                <a:spcPts val="1200"/>
              </a:spcAft>
            </a:pPr>
            <a:r>
              <a:rPr lang="en-US" altLang="en-US" sz="2800" dirty="0"/>
              <a:t>The individual Jew who recognizes that he is poor in spirit understands that he must look to God to meet the deepest needs of his heart and that the ultimate provision for that physically and spiritually, will be realized in the Kingdom. </a:t>
            </a:r>
          </a:p>
        </p:txBody>
      </p:sp>
      <p:pic>
        <p:nvPicPr>
          <p:cNvPr id="75787" name="Picture 11" descr="empty-pockets-007">
            <a:extLst>
              <a:ext uri="{FF2B5EF4-FFF2-40B4-BE49-F238E27FC236}">
                <a16:creationId xmlns:a16="http://schemas.microsoft.com/office/drawing/2014/main" id="{7D682746-D4D4-4D0C-B42F-C4ED541951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97382" y="5257800"/>
            <a:ext cx="2244436" cy="1371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094A7A6A-5E13-435E-9987-134BFF0E4123}"/>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609600"/>
            <a:ext cx="6477000" cy="6172200"/>
          </a:xfrm>
        </p:spPr>
        <p:txBody>
          <a:bodyPr/>
          <a:lstStyle/>
          <a:p>
            <a:pPr algn="l" defTabSz="457200">
              <a:lnSpc>
                <a:spcPct val="94000"/>
              </a:lnSpc>
            </a:pPr>
            <a:r>
              <a:rPr lang="en-US" altLang="en-US" sz="2400" baseline="30000" dirty="0">
                <a:solidFill>
                  <a:schemeClr val="tx1"/>
                </a:solidFill>
              </a:rPr>
              <a:t>3 </a:t>
            </a:r>
            <a:r>
              <a:rPr lang="en-US" altLang="en-US" sz="2400" dirty="0">
                <a:solidFill>
                  <a:schemeClr val="tx1"/>
                </a:solidFill>
              </a:rPr>
              <a:t>Blessed are the poor in spirit, </a:t>
            </a:r>
            <a:br>
              <a:rPr lang="en-US" altLang="en-US" sz="2400" dirty="0">
                <a:solidFill>
                  <a:schemeClr val="tx1"/>
                </a:solidFill>
              </a:rPr>
            </a:br>
            <a:r>
              <a:rPr lang="en-US" altLang="en-US" sz="2400" dirty="0">
                <a:solidFill>
                  <a:schemeClr val="tx1"/>
                </a:solidFill>
              </a:rPr>
              <a:t>	for theirs is the kingdom of heaven. </a:t>
            </a:r>
            <a:br>
              <a:rPr lang="en-US" altLang="en-US" sz="2400" dirty="0">
                <a:solidFill>
                  <a:schemeClr val="tx1"/>
                </a:solidFill>
              </a:rPr>
            </a:br>
            <a:r>
              <a:rPr lang="en-US" altLang="en-US" sz="2400" baseline="30000" dirty="0">
                <a:solidFill>
                  <a:schemeClr val="tx1"/>
                </a:solidFill>
              </a:rPr>
              <a:t>4 </a:t>
            </a:r>
            <a:r>
              <a:rPr lang="en-US" altLang="en-US" sz="2400" b="1" dirty="0">
                <a:solidFill>
                  <a:srgbClr val="0000CC"/>
                </a:solidFill>
                <a:ea typeface="+mn-ea"/>
              </a:rPr>
              <a:t>Blessed are those who mourn,  </a:t>
            </a:r>
            <a:br>
              <a:rPr lang="en-US" altLang="en-US" sz="2400" b="1" dirty="0">
                <a:solidFill>
                  <a:srgbClr val="0000CC"/>
                </a:solidFill>
                <a:ea typeface="+mn-ea"/>
              </a:rPr>
            </a:br>
            <a:r>
              <a:rPr lang="en-US" altLang="en-US" sz="2400" b="1" dirty="0">
                <a:solidFill>
                  <a:srgbClr val="0000CC"/>
                </a:solidFill>
                <a:ea typeface="+mn-ea"/>
              </a:rPr>
              <a:t>	for they shall be comforted. </a:t>
            </a:r>
            <a:br>
              <a:rPr lang="en-US" altLang="en-US" sz="2400" dirty="0">
                <a:solidFill>
                  <a:schemeClr val="tx1"/>
                </a:solidFill>
              </a:rPr>
            </a:br>
            <a:r>
              <a:rPr lang="en-US" altLang="en-US" sz="2400" baseline="30000" dirty="0">
                <a:solidFill>
                  <a:schemeClr val="tx1"/>
                </a:solidFill>
              </a:rPr>
              <a:t>5 </a:t>
            </a:r>
            <a:r>
              <a:rPr lang="en-US" altLang="en-US" sz="2400" dirty="0">
                <a:solidFill>
                  <a:schemeClr val="tx1"/>
                </a:solidFill>
              </a:rPr>
              <a:t>Blessed are the gentle, </a:t>
            </a:r>
            <a:br>
              <a:rPr lang="en-US" altLang="en-US" sz="2400" dirty="0">
                <a:solidFill>
                  <a:schemeClr val="tx1"/>
                </a:solidFill>
              </a:rPr>
            </a:br>
            <a:r>
              <a:rPr lang="en-US" altLang="en-US" sz="2400" dirty="0">
                <a:solidFill>
                  <a:schemeClr val="tx1"/>
                </a:solidFill>
              </a:rPr>
              <a:t>	for they shall inherit the earth. </a:t>
            </a:r>
            <a:br>
              <a:rPr lang="en-US" altLang="en-US" sz="2400" dirty="0">
                <a:solidFill>
                  <a:schemeClr val="tx1"/>
                </a:solidFill>
              </a:rPr>
            </a:br>
            <a:r>
              <a:rPr lang="en-US" altLang="en-US" sz="2400" baseline="30000" dirty="0">
                <a:solidFill>
                  <a:schemeClr val="tx1"/>
                </a:solidFill>
              </a:rPr>
              <a:t>6 </a:t>
            </a:r>
            <a:r>
              <a:rPr lang="en-US" altLang="en-US" sz="2400" dirty="0">
                <a:solidFill>
                  <a:schemeClr val="tx1"/>
                </a:solidFill>
              </a:rPr>
              <a:t>Blessed are those who hunger and thirst </a:t>
            </a:r>
            <a:br>
              <a:rPr lang="en-US" altLang="en-US" sz="2400" dirty="0">
                <a:solidFill>
                  <a:schemeClr val="tx1"/>
                </a:solidFill>
              </a:rPr>
            </a:br>
            <a:r>
              <a:rPr lang="en-US" altLang="en-US" sz="2400" dirty="0">
                <a:solidFill>
                  <a:schemeClr val="tx1"/>
                </a:solidFill>
              </a:rPr>
              <a:t>	for righteousness,</a:t>
            </a:r>
            <a:br>
              <a:rPr lang="en-US" altLang="en-US" sz="2400" dirty="0">
                <a:solidFill>
                  <a:schemeClr val="tx1"/>
                </a:solidFill>
              </a:rPr>
            </a:br>
            <a:r>
              <a:rPr lang="en-US" altLang="en-US" sz="2400" dirty="0">
                <a:solidFill>
                  <a:schemeClr val="tx1"/>
                </a:solidFill>
              </a:rPr>
              <a:t>	for they shall be satisfied. </a:t>
            </a:r>
            <a:br>
              <a:rPr lang="en-US" altLang="en-US" sz="2400" dirty="0">
                <a:solidFill>
                  <a:schemeClr val="tx1"/>
                </a:solidFill>
              </a:rPr>
            </a:br>
            <a:r>
              <a:rPr lang="en-US" altLang="en-US" sz="2400" baseline="30000" dirty="0">
                <a:solidFill>
                  <a:schemeClr val="tx1"/>
                </a:solidFill>
              </a:rPr>
              <a:t>7 </a:t>
            </a:r>
            <a:r>
              <a:rPr lang="en-US" altLang="en-US" sz="2400" dirty="0">
                <a:solidFill>
                  <a:schemeClr val="tx1"/>
                </a:solidFill>
              </a:rPr>
              <a:t>Blessed are the merciful,</a:t>
            </a:r>
            <a:br>
              <a:rPr lang="en-US" altLang="en-US" sz="2400" dirty="0">
                <a:solidFill>
                  <a:schemeClr val="tx1"/>
                </a:solidFill>
              </a:rPr>
            </a:br>
            <a:r>
              <a:rPr lang="en-US" altLang="en-US" sz="2400" dirty="0">
                <a:solidFill>
                  <a:schemeClr val="tx1"/>
                </a:solidFill>
              </a:rPr>
              <a:t>	for they shall receive mercy. </a:t>
            </a:r>
            <a:br>
              <a:rPr lang="en-US" altLang="en-US" sz="2400" dirty="0">
                <a:solidFill>
                  <a:schemeClr val="tx1"/>
                </a:solidFill>
              </a:rPr>
            </a:br>
            <a:r>
              <a:rPr lang="en-US" altLang="en-US" sz="2400" baseline="30000" dirty="0">
                <a:solidFill>
                  <a:schemeClr val="tx1"/>
                </a:solidFill>
              </a:rPr>
              <a:t>8 </a:t>
            </a:r>
            <a:r>
              <a:rPr lang="en-US" altLang="en-US" sz="2400" dirty="0">
                <a:solidFill>
                  <a:schemeClr val="tx1"/>
                </a:solidFill>
              </a:rPr>
              <a:t>Blessed are the pure in heart,</a:t>
            </a:r>
            <a:br>
              <a:rPr lang="en-US" altLang="en-US" sz="2400" dirty="0">
                <a:solidFill>
                  <a:schemeClr val="tx1"/>
                </a:solidFill>
              </a:rPr>
            </a:br>
            <a:r>
              <a:rPr lang="en-US" altLang="en-US" sz="2400" dirty="0">
                <a:solidFill>
                  <a:schemeClr val="tx1"/>
                </a:solidFill>
              </a:rPr>
              <a:t>	for they shall see God. </a:t>
            </a:r>
            <a:br>
              <a:rPr lang="en-US" altLang="en-US" sz="2400" dirty="0">
                <a:solidFill>
                  <a:schemeClr val="tx1"/>
                </a:solidFill>
              </a:rPr>
            </a:br>
            <a:r>
              <a:rPr lang="en-US" altLang="en-US" sz="2400" baseline="30000" dirty="0">
                <a:solidFill>
                  <a:schemeClr val="tx1"/>
                </a:solidFill>
              </a:rPr>
              <a:t>9 </a:t>
            </a:r>
            <a:r>
              <a:rPr lang="en-US" altLang="en-US" sz="2400" dirty="0">
                <a:solidFill>
                  <a:schemeClr val="tx1"/>
                </a:solidFill>
              </a:rPr>
              <a:t>Blessed are the peacemakers, </a:t>
            </a:r>
            <a:br>
              <a:rPr lang="en-US" altLang="en-US" sz="2400" dirty="0">
                <a:solidFill>
                  <a:schemeClr val="tx1"/>
                </a:solidFill>
              </a:rPr>
            </a:br>
            <a:r>
              <a:rPr lang="en-US" altLang="en-US" sz="2400" dirty="0">
                <a:solidFill>
                  <a:schemeClr val="tx1"/>
                </a:solidFill>
              </a:rPr>
              <a:t>	for they shall be called sons of God. </a:t>
            </a:r>
            <a:br>
              <a:rPr lang="en-US" altLang="en-US" sz="2400" dirty="0">
                <a:solidFill>
                  <a:schemeClr val="tx1"/>
                </a:solidFill>
              </a:rPr>
            </a:br>
            <a:r>
              <a:rPr lang="en-US" altLang="en-US" sz="2400" baseline="30000" dirty="0">
                <a:solidFill>
                  <a:schemeClr val="tx1"/>
                </a:solidFill>
              </a:rPr>
              <a:t>10 </a:t>
            </a:r>
            <a:r>
              <a:rPr lang="en-US" altLang="en-US" sz="2400" b="1" dirty="0">
                <a:solidFill>
                  <a:schemeClr val="tx1"/>
                </a:solidFill>
                <a:ea typeface="+mn-ea"/>
              </a:rPr>
              <a:t>Blessed are </a:t>
            </a:r>
            <a:r>
              <a:rPr lang="en-US" altLang="en-US" sz="2400" dirty="0">
                <a:solidFill>
                  <a:schemeClr val="tx1"/>
                </a:solidFill>
              </a:rPr>
              <a:t>those who have been persecuted</a:t>
            </a:r>
            <a:br>
              <a:rPr lang="en-US" altLang="en-US" sz="2400" dirty="0">
                <a:solidFill>
                  <a:schemeClr val="tx1"/>
                </a:solidFill>
              </a:rPr>
            </a:br>
            <a:r>
              <a:rPr lang="en-US" altLang="en-US" sz="2400" dirty="0">
                <a:solidFill>
                  <a:schemeClr val="tx1"/>
                </a:solidFill>
              </a:rPr>
              <a:t>	for the sake of righteousness, </a:t>
            </a:r>
            <a:br>
              <a:rPr lang="en-US" altLang="en-US" sz="2400" dirty="0">
                <a:solidFill>
                  <a:schemeClr val="tx1"/>
                </a:solidFill>
              </a:rPr>
            </a:br>
            <a:r>
              <a:rPr lang="en-US" altLang="en-US" sz="2400" dirty="0">
                <a:solidFill>
                  <a:schemeClr val="tx1"/>
                </a:solidFill>
              </a:rPr>
              <a:t>	</a:t>
            </a:r>
            <a:r>
              <a:rPr lang="en-US" altLang="en-US" sz="2400" b="1" dirty="0">
                <a:solidFill>
                  <a:schemeClr val="tx1"/>
                </a:solidFill>
                <a:ea typeface="+mn-ea"/>
              </a:rPr>
              <a:t>for theirs is the kingdom of heaven.</a:t>
            </a: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147935"/>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8FCB2AB4-9F19-4BB0-8D2E-4CCAE60EDD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3697" y="1066800"/>
            <a:ext cx="1023103" cy="1097280"/>
          </a:xfrm>
          <a:prstGeom prst="ellipse">
            <a:avLst/>
          </a:prstGeom>
        </p:spPr>
      </p:pic>
    </p:spTree>
    <p:extLst>
      <p:ext uri="{BB962C8B-B14F-4D97-AF65-F5344CB8AC3E}">
        <p14:creationId xmlns:p14="http://schemas.microsoft.com/office/powerpoint/2010/main" val="2369017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34A9A-A290-4FC6-B953-CDDCE2512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8" name="Rectangle 2">
            <a:extLst>
              <a:ext uri="{FF2B5EF4-FFF2-40B4-BE49-F238E27FC236}">
                <a16:creationId xmlns:a16="http://schemas.microsoft.com/office/drawing/2014/main" id="{E4FBB51D-944A-45EF-8973-C1E5F5E01D32}"/>
              </a:ext>
            </a:extLst>
          </p:cNvPr>
          <p:cNvSpPr>
            <a:spLocks noGrp="1" noChangeArrowheads="1"/>
          </p:cNvSpPr>
          <p:nvPr>
            <p:ph type="body" idx="1"/>
          </p:nvPr>
        </p:nvSpPr>
        <p:spPr>
          <a:xfrm>
            <a:off x="0" y="0"/>
            <a:ext cx="9144000" cy="6858000"/>
          </a:xfrm>
        </p:spPr>
        <p:txBody>
          <a:bodyPr/>
          <a:lstStyle/>
          <a:p>
            <a:pPr marL="0" indent="0" algn="ctr" defTabSz="339725">
              <a:spcBef>
                <a:spcPts val="0"/>
              </a:spcBef>
              <a:spcAft>
                <a:spcPts val="1200"/>
              </a:spcAft>
              <a:buNone/>
            </a:pPr>
            <a:r>
              <a:rPr lang="en-US" sz="3600" b="1" dirty="0">
                <a:solidFill>
                  <a:srgbClr val="0000CC"/>
                </a:solidFill>
              </a:rPr>
              <a:t>Isaiah 61:1–3</a:t>
            </a:r>
          </a:p>
          <a:p>
            <a:pPr marL="0" marR="0" indent="0" algn="just">
              <a:spcBef>
                <a:spcPts val="0"/>
              </a:spcBef>
              <a:spcAft>
                <a:spcPts val="0"/>
              </a:spcAft>
              <a:buNone/>
            </a:pPr>
            <a:r>
              <a:rPr lang="en-US" sz="2800" baseline="30000" dirty="0"/>
              <a:t>1</a:t>
            </a:r>
            <a:r>
              <a:rPr lang="en-US" sz="2800" dirty="0"/>
              <a:t> The Spirit of the Lord </a:t>
            </a:r>
            <a:r>
              <a:rPr lang="en-US" sz="2800" cap="small" dirty="0"/>
              <a:t>God</a:t>
            </a:r>
            <a:r>
              <a:rPr lang="en-US" sz="2800" dirty="0"/>
              <a:t> is upon me, Because the </a:t>
            </a:r>
            <a:r>
              <a:rPr lang="en-US" sz="2800" cap="small" dirty="0"/>
              <a:t>Lord</a:t>
            </a:r>
            <a:r>
              <a:rPr lang="en-US" sz="2800" dirty="0"/>
              <a:t> has anointed me To bring good news to the afflicted; He has sent me to bind up the brokenhearted, To proclaim liberty to captives And freedom to prisoners; </a:t>
            </a:r>
            <a:r>
              <a:rPr lang="en-US" sz="2800" baseline="30000" dirty="0"/>
              <a:t>2</a:t>
            </a:r>
            <a:r>
              <a:rPr lang="en-US" sz="2800" dirty="0"/>
              <a:t> To proclaim the favorable year of the </a:t>
            </a:r>
            <a:r>
              <a:rPr lang="en-US" sz="2800" cap="small" dirty="0"/>
              <a:t>Lord</a:t>
            </a:r>
            <a:r>
              <a:rPr lang="en-US" sz="2800" dirty="0"/>
              <a:t> And the day of vengeance of our God; To comfort all who mourn, </a:t>
            </a:r>
            <a:r>
              <a:rPr lang="en-US" sz="2800" baseline="30000" dirty="0"/>
              <a:t>3</a:t>
            </a:r>
            <a:r>
              <a:rPr lang="en-US" sz="2800" dirty="0"/>
              <a:t> To grant those who mourn </a:t>
            </a:r>
            <a:r>
              <a:rPr lang="en-US" sz="2800" i="1" dirty="0"/>
              <a:t>in</a:t>
            </a:r>
            <a:r>
              <a:rPr lang="en-US" sz="2800" dirty="0"/>
              <a:t> Zion, Giving them a garland instead of ashes, The oil of gladness instead of mourning, The mantle of praise instead of a spirit of fainting. So they will be called oaks of righteousness, The planting of the </a:t>
            </a:r>
            <a:r>
              <a:rPr lang="en-US" sz="2800" cap="small" dirty="0"/>
              <a:t>Lord</a:t>
            </a:r>
            <a:r>
              <a:rPr lang="en-US" sz="2800" dirty="0"/>
              <a:t>, that He may be glorified. </a:t>
            </a:r>
          </a:p>
        </p:txBody>
      </p:sp>
    </p:spTree>
    <p:extLst>
      <p:ext uri="{BB962C8B-B14F-4D97-AF65-F5344CB8AC3E}">
        <p14:creationId xmlns:p14="http://schemas.microsoft.com/office/powerpoint/2010/main" val="544552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1C9EE4-8C9A-4604-BC6D-7441797E9C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1524000"/>
            <a:ext cx="6400800" cy="4865687"/>
          </a:xfrm>
          <a:prstGeom prst="rect">
            <a:avLst/>
          </a:prstGeom>
          <a:ln>
            <a:solidFill>
              <a:schemeClr val="tx1"/>
            </a:solidFill>
          </a:ln>
        </p:spPr>
      </p:pic>
      <p:pic>
        <p:nvPicPr>
          <p:cNvPr id="11271" name="Picture 7" descr="Christ &amp; Scroll">
            <a:extLst>
              <a:ext uri="{FF2B5EF4-FFF2-40B4-BE49-F238E27FC236}">
                <a16:creationId xmlns:a16="http://schemas.microsoft.com/office/drawing/2014/main" id="{D73BC783-C352-47F0-A00C-B738505B9D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530" y="1524000"/>
            <a:ext cx="1615786" cy="1828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1272" name="Picture 8" descr="Nazareth Old Photo">
            <a:extLst>
              <a:ext uri="{FF2B5EF4-FFF2-40B4-BE49-F238E27FC236}">
                <a16:creationId xmlns:a16="http://schemas.microsoft.com/office/drawing/2014/main" id="{C6AAB856-254D-495E-8342-4B1A696C5C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7238" y="3657600"/>
            <a:ext cx="2214369" cy="164592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B89A24A6-4C1D-4724-89F3-583303A58A37}"/>
              </a:ext>
            </a:extLst>
          </p:cNvPr>
          <p:cNvSpPr txBox="1">
            <a:spLocks noChangeArrowheads="1"/>
          </p:cNvSpPr>
          <p:nvPr/>
        </p:nvSpPr>
        <p:spPr bwMode="auto">
          <a:xfrm>
            <a:off x="685800" y="707470"/>
            <a:ext cx="7772400" cy="43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Christ’s 1</a:t>
            </a:r>
            <a:r>
              <a:rPr lang="en-US" altLang="en-US" sz="3200" b="1" baseline="30000" dirty="0">
                <a:solidFill>
                  <a:srgbClr val="0000CC"/>
                </a:solidFill>
              </a:rPr>
              <a:t>st</a:t>
            </a:r>
            <a:r>
              <a:rPr lang="en-US" altLang="en-US" sz="3200" b="1" dirty="0">
                <a:solidFill>
                  <a:srgbClr val="0000CC"/>
                </a:solidFill>
              </a:rPr>
              <a:t> and 2</a:t>
            </a:r>
            <a:r>
              <a:rPr lang="en-US" altLang="en-US" sz="3200" b="1" baseline="30000" dirty="0">
                <a:solidFill>
                  <a:srgbClr val="0000CC"/>
                </a:solidFill>
              </a:rPr>
              <a:t>nd</a:t>
            </a:r>
            <a:r>
              <a:rPr lang="en-US" altLang="en-US" sz="3200" b="1" dirty="0">
                <a:solidFill>
                  <a:srgbClr val="0000CC"/>
                </a:solidFill>
              </a:rPr>
              <a:t> Comings in Isaiah 61:1-3</a:t>
            </a:r>
          </a:p>
        </p:txBody>
      </p:sp>
      <p:sp>
        <p:nvSpPr>
          <p:cNvPr id="3" name="Rectangle 2">
            <a:extLst>
              <a:ext uri="{FF2B5EF4-FFF2-40B4-BE49-F238E27FC236}">
                <a16:creationId xmlns:a16="http://schemas.microsoft.com/office/drawing/2014/main" id="{E48FD26B-361C-4E73-93E1-78A5BDFBA431}"/>
              </a:ext>
            </a:extLst>
          </p:cNvPr>
          <p:cNvSpPr/>
          <p:nvPr/>
        </p:nvSpPr>
        <p:spPr>
          <a:xfrm>
            <a:off x="2514600" y="1526422"/>
            <a:ext cx="6400800" cy="3375283"/>
          </a:xfrm>
          <a:prstGeom prst="rect">
            <a:avLst/>
          </a:prstGeom>
        </p:spPr>
        <p:txBody>
          <a:bodyPr wrap="square">
            <a:spAutoFit/>
          </a:bodyPr>
          <a:lstStyle/>
          <a:p>
            <a:pPr marL="0" marR="0" algn="ctr">
              <a:spcBef>
                <a:spcPts val="0"/>
              </a:spcBef>
              <a:spcAft>
                <a:spcPts val="0"/>
              </a:spcAft>
            </a:pPr>
            <a:r>
              <a:rPr lang="en-US" sz="2800" b="1" dirty="0">
                <a:solidFill>
                  <a:srgbClr val="0000CC"/>
                </a:solidFill>
                <a:latin typeface="Calibri" panose="020F0502020204030204" pitchFamily="34" charset="0"/>
                <a:ea typeface="+mj-ea"/>
                <a:cs typeface="Calibri" panose="020F0502020204030204" pitchFamily="34" charset="0"/>
              </a:rPr>
              <a:t>Isaiah 61:1–3</a:t>
            </a:r>
          </a:p>
          <a:p>
            <a:pPr marL="0" marR="0" algn="ctr">
              <a:spcBef>
                <a:spcPts val="0"/>
              </a:spcBef>
              <a:spcAft>
                <a:spcPts val="1200"/>
              </a:spcAft>
            </a:pPr>
            <a:r>
              <a:rPr lang="en-US" sz="2400" b="1" dirty="0">
                <a:solidFill>
                  <a:srgbClr val="0000CC"/>
                </a:solidFill>
                <a:latin typeface="Calibri" panose="020F0502020204030204" pitchFamily="34" charset="0"/>
                <a:ea typeface="+mj-ea"/>
                <a:cs typeface="Calibri" panose="020F0502020204030204" pitchFamily="34" charset="0"/>
              </a:rPr>
              <a:t>First Coming</a:t>
            </a:r>
          </a:p>
          <a:p>
            <a:pPr marL="0" marR="0" algn="just">
              <a:spcBef>
                <a:spcPts val="0"/>
              </a:spcBef>
              <a:spcAft>
                <a:spcPts val="1000"/>
              </a:spcAft>
            </a:pPr>
            <a:r>
              <a:rPr lang="en-US" sz="2400" baseline="30000" dirty="0">
                <a:latin typeface="Calibri" panose="020F0502020204030204" pitchFamily="34" charset="0"/>
                <a:cs typeface="Calibri" panose="020F0502020204030204" pitchFamily="34" charset="0"/>
              </a:rPr>
              <a:t>1</a:t>
            </a:r>
            <a:r>
              <a:rPr lang="en-US" sz="2400" dirty="0">
                <a:latin typeface="Calibri" panose="020F0502020204030204" pitchFamily="34" charset="0"/>
                <a:cs typeface="Calibri" panose="020F0502020204030204" pitchFamily="34" charset="0"/>
              </a:rPr>
              <a:t> The Spirit of the Lord </a:t>
            </a:r>
            <a:r>
              <a:rPr lang="en-US" sz="2400" cap="small" dirty="0">
                <a:latin typeface="Calibri" panose="020F0502020204030204" pitchFamily="34" charset="0"/>
                <a:cs typeface="Calibri" panose="020F0502020204030204" pitchFamily="34" charset="0"/>
              </a:rPr>
              <a:t>God</a:t>
            </a:r>
            <a:r>
              <a:rPr lang="en-US" sz="2400" dirty="0">
                <a:latin typeface="Calibri" panose="020F0502020204030204" pitchFamily="34" charset="0"/>
                <a:cs typeface="Calibri" panose="020F0502020204030204" pitchFamily="34" charset="0"/>
              </a:rPr>
              <a:t> is upon me, Because the </a:t>
            </a:r>
            <a:r>
              <a:rPr lang="en-US" sz="2400" cap="small" dirty="0">
                <a:latin typeface="Calibri" panose="020F0502020204030204" pitchFamily="34" charset="0"/>
                <a:cs typeface="Calibri" panose="020F0502020204030204" pitchFamily="34" charset="0"/>
              </a:rPr>
              <a:t>Lord</a:t>
            </a:r>
            <a:r>
              <a:rPr lang="en-US" sz="2400" dirty="0">
                <a:latin typeface="Calibri" panose="020F0502020204030204" pitchFamily="34" charset="0"/>
                <a:cs typeface="Calibri" panose="020F0502020204030204" pitchFamily="34" charset="0"/>
              </a:rPr>
              <a:t> has anointed me To bring good news to the afflicted; He has sent me to bind up the brokenhearted, To proclaim liberty to captives And freedom to prisoners; </a:t>
            </a:r>
            <a:r>
              <a:rPr lang="en-US" sz="2400" baseline="30000" dirty="0">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To proclaim the favorable year of the </a:t>
            </a:r>
            <a:r>
              <a:rPr lang="en-US" sz="2400" cap="small" dirty="0">
                <a:latin typeface="Calibri" panose="020F0502020204030204" pitchFamily="34" charset="0"/>
                <a:cs typeface="Calibri" panose="020F0502020204030204" pitchFamily="34" charset="0"/>
              </a:rPr>
              <a:t>Lord… </a:t>
            </a:r>
            <a:r>
              <a:rPr lang="en-US" sz="2400" dirty="0">
                <a:latin typeface="Calibri" panose="020F0502020204030204" pitchFamily="34" charset="0"/>
                <a:cs typeface="Calibri" panose="020F0502020204030204" pitchFamily="34" charset="0"/>
              </a:rPr>
              <a:t>(cf. Luke 4:14-21)</a:t>
            </a:r>
            <a:endParaRPr lang="en-US" sz="2400" dirty="0">
              <a:effectLst/>
              <a:latin typeface="Calibri" panose="020F0502020204030204" pitchFamily="34" charset="0"/>
              <a:cs typeface="Calibri" panose="020F0502020204030204" pitchFamily="34" charset="0"/>
            </a:endParaRPr>
          </a:p>
        </p:txBody>
      </p:sp>
      <p:sp>
        <p:nvSpPr>
          <p:cNvPr id="11" name="Text Box 4">
            <a:extLst>
              <a:ext uri="{FF2B5EF4-FFF2-40B4-BE49-F238E27FC236}">
                <a16:creationId xmlns:a16="http://schemas.microsoft.com/office/drawing/2014/main" id="{5586D859-F6E6-4B3E-8AB8-F1EC44548217}"/>
              </a:ext>
            </a:extLst>
          </p:cNvPr>
          <p:cNvSpPr txBox="1">
            <a:spLocks noChangeArrowheads="1"/>
          </p:cNvSpPr>
          <p:nvPr/>
        </p:nvSpPr>
        <p:spPr bwMode="auto">
          <a:xfrm>
            <a:off x="149473" y="5443716"/>
            <a:ext cx="2169902" cy="1261884"/>
          </a:xfrm>
          <a:prstGeom prst="rect">
            <a:avLst/>
          </a:prstGeom>
          <a:noFill/>
          <a:ln w="38100">
            <a:noFill/>
            <a:miter lim="800000"/>
            <a:headEnd/>
            <a:tailEnd/>
          </a:ln>
          <a:effectLst/>
        </p:spPr>
        <p:txBody>
          <a:bodyPr wrap="square">
            <a:spAutoFit/>
          </a:bodyPr>
          <a:lstStyle/>
          <a:p>
            <a:pPr algn="ctr">
              <a:lnSpc>
                <a:spcPct val="95000"/>
              </a:lnSpc>
              <a:spcBef>
                <a:spcPct val="50000"/>
              </a:spcBef>
            </a:pPr>
            <a:r>
              <a:rPr lang="en-US" altLang="en-US" sz="2000" b="1" dirty="0">
                <a:solidFill>
                  <a:srgbClr val="C00000"/>
                </a:solidFill>
                <a:latin typeface="Calibri" panose="020F0502020204030204" pitchFamily="34" charset="0"/>
                <a:cs typeface="Calibri" panose="020F0502020204030204" pitchFamily="34" charset="0"/>
              </a:rPr>
              <a:t>Christ read these words in the synagogue in Nazareth.</a:t>
            </a:r>
          </a:p>
        </p:txBody>
      </p:sp>
      <p:sp>
        <p:nvSpPr>
          <p:cNvPr id="9" name="Text Box 4">
            <a:extLst>
              <a:ext uri="{FF2B5EF4-FFF2-40B4-BE49-F238E27FC236}">
                <a16:creationId xmlns:a16="http://schemas.microsoft.com/office/drawing/2014/main" id="{70927654-A4AE-4E3A-81B7-E6BB50CA05D7}"/>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E1C9EE4-8C9A-4604-BC6D-7441797E9C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4600" y="1524000"/>
            <a:ext cx="6400800" cy="4865687"/>
          </a:xfrm>
          <a:prstGeom prst="rect">
            <a:avLst/>
          </a:prstGeom>
          <a:ln>
            <a:solidFill>
              <a:schemeClr val="tx1"/>
            </a:solidFill>
          </a:ln>
        </p:spPr>
      </p:pic>
      <p:sp>
        <p:nvSpPr>
          <p:cNvPr id="6" name="Rectangle 2">
            <a:extLst>
              <a:ext uri="{FF2B5EF4-FFF2-40B4-BE49-F238E27FC236}">
                <a16:creationId xmlns:a16="http://schemas.microsoft.com/office/drawing/2014/main" id="{B89A24A6-4C1D-4724-89F3-583303A58A37}"/>
              </a:ext>
            </a:extLst>
          </p:cNvPr>
          <p:cNvSpPr txBox="1">
            <a:spLocks noChangeArrowheads="1"/>
          </p:cNvSpPr>
          <p:nvPr/>
        </p:nvSpPr>
        <p:spPr bwMode="auto">
          <a:xfrm>
            <a:off x="685800" y="707470"/>
            <a:ext cx="7772400" cy="435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Christ’s 1</a:t>
            </a:r>
            <a:r>
              <a:rPr lang="en-US" altLang="en-US" sz="3200" b="1" baseline="30000" dirty="0">
                <a:solidFill>
                  <a:srgbClr val="0000CC"/>
                </a:solidFill>
              </a:rPr>
              <a:t>st</a:t>
            </a:r>
            <a:r>
              <a:rPr lang="en-US" altLang="en-US" sz="3200" b="1" dirty="0">
                <a:solidFill>
                  <a:srgbClr val="0000CC"/>
                </a:solidFill>
              </a:rPr>
              <a:t> and 2</a:t>
            </a:r>
            <a:r>
              <a:rPr lang="en-US" altLang="en-US" sz="3200" b="1" baseline="30000" dirty="0">
                <a:solidFill>
                  <a:srgbClr val="0000CC"/>
                </a:solidFill>
              </a:rPr>
              <a:t>nd</a:t>
            </a:r>
            <a:r>
              <a:rPr lang="en-US" altLang="en-US" sz="3200" b="1" dirty="0">
                <a:solidFill>
                  <a:srgbClr val="0000CC"/>
                </a:solidFill>
              </a:rPr>
              <a:t> Comings in Isaiah 61:1-3</a:t>
            </a:r>
          </a:p>
        </p:txBody>
      </p:sp>
      <p:sp>
        <p:nvSpPr>
          <p:cNvPr id="3" name="Rectangle 2">
            <a:extLst>
              <a:ext uri="{FF2B5EF4-FFF2-40B4-BE49-F238E27FC236}">
                <a16:creationId xmlns:a16="http://schemas.microsoft.com/office/drawing/2014/main" id="{E48FD26B-361C-4E73-93E1-78A5BDFBA431}"/>
              </a:ext>
            </a:extLst>
          </p:cNvPr>
          <p:cNvSpPr/>
          <p:nvPr/>
        </p:nvSpPr>
        <p:spPr>
          <a:xfrm>
            <a:off x="2514600" y="1526422"/>
            <a:ext cx="6400800" cy="3631763"/>
          </a:xfrm>
          <a:prstGeom prst="rect">
            <a:avLst/>
          </a:prstGeom>
        </p:spPr>
        <p:txBody>
          <a:bodyPr wrap="square">
            <a:spAutoFit/>
          </a:bodyPr>
          <a:lstStyle/>
          <a:p>
            <a:pPr algn="ctr">
              <a:spcBef>
                <a:spcPts val="0"/>
              </a:spcBef>
              <a:spcAft>
                <a:spcPts val="0"/>
              </a:spcAft>
            </a:pPr>
            <a:r>
              <a:rPr lang="en-US" sz="2800" b="1" dirty="0">
                <a:solidFill>
                  <a:srgbClr val="0000CC"/>
                </a:solidFill>
                <a:latin typeface="Calibri" panose="020F0502020204030204" pitchFamily="34" charset="0"/>
                <a:ea typeface="+mj-ea"/>
                <a:cs typeface="Calibri" panose="020F0502020204030204" pitchFamily="34" charset="0"/>
              </a:rPr>
              <a:t>Isaiah 61:1–3</a:t>
            </a:r>
          </a:p>
          <a:p>
            <a:pPr algn="ctr">
              <a:spcBef>
                <a:spcPts val="0"/>
              </a:spcBef>
              <a:spcAft>
                <a:spcPts val="1200"/>
              </a:spcAft>
            </a:pPr>
            <a:r>
              <a:rPr lang="en-US" sz="2400" b="1" dirty="0">
                <a:solidFill>
                  <a:srgbClr val="0000CC"/>
                </a:solidFill>
                <a:latin typeface="Calibri" panose="020F0502020204030204" pitchFamily="34" charset="0"/>
                <a:ea typeface="+mj-ea"/>
                <a:cs typeface="Calibri" panose="020F0502020204030204" pitchFamily="34" charset="0"/>
              </a:rPr>
              <a:t>Second Coming</a:t>
            </a:r>
          </a:p>
          <a:p>
            <a:pPr marL="0" marR="0" algn="just">
              <a:spcBef>
                <a:spcPts val="0"/>
              </a:spcBef>
              <a:spcAft>
                <a:spcPts val="1000"/>
              </a:spcAft>
            </a:pPr>
            <a:r>
              <a:rPr lang="en-US" sz="2400" dirty="0">
                <a:latin typeface="Calibri" panose="020F0502020204030204" pitchFamily="34" charset="0"/>
                <a:cs typeface="Calibri" panose="020F0502020204030204" pitchFamily="34" charset="0"/>
              </a:rPr>
              <a:t>…[To proclaim] the day of vengeance of our God; To comfort </a:t>
            </a:r>
            <a:r>
              <a:rPr lang="en-US" sz="2400" b="1" u="sng" dirty="0">
                <a:solidFill>
                  <a:srgbClr val="0000CC"/>
                </a:solidFill>
                <a:latin typeface="Calibri" panose="020F0502020204030204" pitchFamily="34" charset="0"/>
                <a:ea typeface="+mj-ea"/>
                <a:cs typeface="Calibri" panose="020F0502020204030204" pitchFamily="34" charset="0"/>
              </a:rPr>
              <a:t>all who mourn</a:t>
            </a:r>
            <a:r>
              <a:rPr lang="en-US" sz="2400" b="1" dirty="0">
                <a:solidFill>
                  <a:srgbClr val="0000CC"/>
                </a:solidFill>
                <a:latin typeface="Calibri" panose="020F0502020204030204" pitchFamily="34" charset="0"/>
                <a:ea typeface="+mj-ea"/>
                <a:cs typeface="Calibri" panose="020F0502020204030204" pitchFamily="34" charset="0"/>
              </a:rPr>
              <a:t>, </a:t>
            </a:r>
            <a:r>
              <a:rPr lang="en-US" sz="2400" baseline="30000" dirty="0">
                <a:latin typeface="Calibri" panose="020F0502020204030204" pitchFamily="34" charset="0"/>
                <a:cs typeface="Calibri" panose="020F0502020204030204" pitchFamily="34" charset="0"/>
              </a:rPr>
              <a:t>3 </a:t>
            </a:r>
            <a:r>
              <a:rPr lang="en-US" sz="2400" dirty="0">
                <a:latin typeface="Calibri" panose="020F0502020204030204" pitchFamily="34" charset="0"/>
                <a:cs typeface="Calibri" panose="020F0502020204030204" pitchFamily="34" charset="0"/>
              </a:rPr>
              <a:t>To grant </a:t>
            </a:r>
            <a:r>
              <a:rPr lang="en-US" sz="2400" b="1" u="sng" dirty="0">
                <a:solidFill>
                  <a:srgbClr val="0000CC"/>
                </a:solidFill>
                <a:latin typeface="Calibri" panose="020F0502020204030204" pitchFamily="34" charset="0"/>
                <a:ea typeface="+mj-ea"/>
                <a:cs typeface="Calibri" panose="020F0502020204030204" pitchFamily="34" charset="0"/>
              </a:rPr>
              <a:t>those who mourn in Zion</a:t>
            </a:r>
            <a:r>
              <a:rPr lang="en-US" sz="2400" b="1" dirty="0">
                <a:solidFill>
                  <a:srgbClr val="0000CC"/>
                </a:solidFill>
                <a:latin typeface="Calibri" panose="020F0502020204030204" pitchFamily="34" charset="0"/>
                <a:ea typeface="+mj-ea"/>
                <a:cs typeface="Calibri" panose="020F0502020204030204" pitchFamily="34" charset="0"/>
              </a:rPr>
              <a:t>, </a:t>
            </a:r>
            <a:r>
              <a:rPr lang="en-US" sz="2400" dirty="0">
                <a:latin typeface="Calibri" panose="020F0502020204030204" pitchFamily="34" charset="0"/>
                <a:cs typeface="Calibri" panose="020F0502020204030204" pitchFamily="34" charset="0"/>
              </a:rPr>
              <a:t>Giving</a:t>
            </a:r>
            <a:r>
              <a:rPr lang="en-US" sz="2400" b="1" dirty="0">
                <a:solidFill>
                  <a:srgbClr val="0000CC"/>
                </a:solidFill>
                <a:latin typeface="Calibri" panose="020F0502020204030204" pitchFamily="34" charset="0"/>
                <a:ea typeface="+mj-ea"/>
                <a:cs typeface="Calibri" panose="020F0502020204030204" pitchFamily="34" charset="0"/>
              </a:rPr>
              <a:t> them </a:t>
            </a:r>
            <a:r>
              <a:rPr lang="en-US" sz="2400" dirty="0">
                <a:latin typeface="Calibri" panose="020F0502020204030204" pitchFamily="34" charset="0"/>
                <a:cs typeface="Calibri" panose="020F0502020204030204" pitchFamily="34" charset="0"/>
              </a:rPr>
              <a:t>a garland instead of ashes, The oil of gladness instead of </a:t>
            </a:r>
            <a:r>
              <a:rPr lang="en-US" sz="2400" b="1" u="sng" dirty="0">
                <a:solidFill>
                  <a:srgbClr val="0000CC"/>
                </a:solidFill>
                <a:latin typeface="Calibri" panose="020F0502020204030204" pitchFamily="34" charset="0"/>
                <a:ea typeface="+mj-ea"/>
                <a:cs typeface="Calibri" panose="020F0502020204030204" pitchFamily="34" charset="0"/>
              </a:rPr>
              <a:t>mourning</a:t>
            </a:r>
            <a:r>
              <a:rPr lang="en-US" sz="2400" b="1" dirty="0">
                <a:solidFill>
                  <a:srgbClr val="0000CC"/>
                </a:solidFill>
                <a:latin typeface="Calibri" panose="020F0502020204030204" pitchFamily="34" charset="0"/>
                <a:ea typeface="+mj-ea"/>
                <a:cs typeface="Calibri" panose="020F0502020204030204" pitchFamily="34" charset="0"/>
              </a:rPr>
              <a:t>, </a:t>
            </a:r>
            <a:r>
              <a:rPr lang="en-US" sz="2400" dirty="0">
                <a:latin typeface="Calibri" panose="020F0502020204030204" pitchFamily="34" charset="0"/>
                <a:cs typeface="Calibri" panose="020F0502020204030204" pitchFamily="34" charset="0"/>
              </a:rPr>
              <a:t>The mantle of praise instead of a spirit of fainting.</a:t>
            </a:r>
            <a:r>
              <a:rPr lang="en-US" sz="20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So </a:t>
            </a:r>
            <a:r>
              <a:rPr lang="en-US" sz="2400" b="1" u="sng" dirty="0">
                <a:solidFill>
                  <a:srgbClr val="0000CC"/>
                </a:solidFill>
                <a:latin typeface="Calibri" panose="020F0502020204030204" pitchFamily="34" charset="0"/>
                <a:ea typeface="+mj-ea"/>
                <a:cs typeface="Calibri" panose="020F0502020204030204" pitchFamily="34" charset="0"/>
              </a:rPr>
              <a:t>they</a:t>
            </a:r>
            <a:r>
              <a:rPr lang="en-US" sz="2400" dirty="0">
                <a:latin typeface="Calibri" panose="020F0502020204030204" pitchFamily="34" charset="0"/>
                <a:cs typeface="Calibri" panose="020F0502020204030204" pitchFamily="34" charset="0"/>
              </a:rPr>
              <a:t> will be called oaks of righteousness,</a:t>
            </a:r>
            <a:r>
              <a:rPr lang="en-US" sz="2000" dirty="0">
                <a:latin typeface="Calibri" panose="020F0502020204030204" pitchFamily="34" charset="0"/>
                <a:cs typeface="Calibri" panose="020F0502020204030204" pitchFamily="34" charset="0"/>
              </a:rPr>
              <a:t> </a:t>
            </a:r>
            <a:r>
              <a:rPr lang="en-US" sz="2400" b="1" u="sng" dirty="0">
                <a:solidFill>
                  <a:srgbClr val="0000CC"/>
                </a:solidFill>
                <a:latin typeface="Calibri" panose="020F0502020204030204" pitchFamily="34" charset="0"/>
                <a:ea typeface="+mj-ea"/>
                <a:cs typeface="Calibri" panose="020F0502020204030204" pitchFamily="34" charset="0"/>
              </a:rPr>
              <a:t>The planting</a:t>
            </a:r>
            <a:r>
              <a:rPr lang="en-US" sz="2400" b="1" dirty="0">
                <a:solidFill>
                  <a:srgbClr val="0000CC"/>
                </a:solidFill>
                <a:latin typeface="Calibri" panose="020F0502020204030204" pitchFamily="34" charset="0"/>
                <a:ea typeface="+mj-ea"/>
                <a:cs typeface="Calibri" panose="020F0502020204030204" pitchFamily="34" charset="0"/>
              </a:rPr>
              <a:t> </a:t>
            </a:r>
            <a:r>
              <a:rPr lang="en-US" sz="2400" dirty="0">
                <a:latin typeface="Calibri" panose="020F0502020204030204" pitchFamily="34" charset="0"/>
                <a:cs typeface="Calibri" panose="020F0502020204030204" pitchFamily="34" charset="0"/>
              </a:rPr>
              <a:t>of the </a:t>
            </a:r>
            <a:r>
              <a:rPr lang="en-US" sz="2400" cap="small" dirty="0">
                <a:latin typeface="Calibri" panose="020F0502020204030204" pitchFamily="34" charset="0"/>
                <a:cs typeface="Calibri" panose="020F0502020204030204" pitchFamily="34" charset="0"/>
              </a:rPr>
              <a:t>Lord</a:t>
            </a:r>
            <a:r>
              <a:rPr lang="en-US" sz="2400" dirty="0">
                <a:latin typeface="Calibri" panose="020F0502020204030204" pitchFamily="34" charset="0"/>
                <a:cs typeface="Calibri" panose="020F0502020204030204" pitchFamily="34" charset="0"/>
              </a:rPr>
              <a:t>, that He may be glorified.</a:t>
            </a:r>
            <a:endParaRPr lang="en-US" sz="2400" dirty="0">
              <a:effectLst/>
              <a:latin typeface="Calibri" panose="020F0502020204030204" pitchFamily="34" charset="0"/>
              <a:cs typeface="Calibri" panose="020F0502020204030204" pitchFamily="34" charset="0"/>
            </a:endParaRPr>
          </a:p>
        </p:txBody>
      </p:sp>
      <p:pic>
        <p:nvPicPr>
          <p:cNvPr id="9" name="Picture 7" descr="Christ &amp; Scroll">
            <a:extLst>
              <a:ext uri="{FF2B5EF4-FFF2-40B4-BE49-F238E27FC236}">
                <a16:creationId xmlns:a16="http://schemas.microsoft.com/office/drawing/2014/main" id="{38333C5C-38D3-48D2-A142-9C14F7EDDA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530" y="1524000"/>
            <a:ext cx="1615786" cy="1828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 descr="Jesus at 2nd coming">
            <a:extLst>
              <a:ext uri="{FF2B5EF4-FFF2-40B4-BE49-F238E27FC236}">
                <a16:creationId xmlns:a16="http://schemas.microsoft.com/office/drawing/2014/main" id="{93FBF6DC-2FE5-4BC6-A32D-1E91984B42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9472" y="3657600"/>
            <a:ext cx="2214368" cy="164592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4">
            <a:extLst>
              <a:ext uri="{FF2B5EF4-FFF2-40B4-BE49-F238E27FC236}">
                <a16:creationId xmlns:a16="http://schemas.microsoft.com/office/drawing/2014/main" id="{68B4D25C-243B-4603-97D8-D2DF509EB84B}"/>
              </a:ext>
            </a:extLst>
          </p:cNvPr>
          <p:cNvSpPr txBox="1">
            <a:spLocks noChangeArrowheads="1"/>
          </p:cNvSpPr>
          <p:nvPr/>
        </p:nvSpPr>
        <p:spPr bwMode="auto">
          <a:xfrm>
            <a:off x="149473" y="5443716"/>
            <a:ext cx="2169902" cy="1261884"/>
          </a:xfrm>
          <a:prstGeom prst="rect">
            <a:avLst/>
          </a:prstGeom>
          <a:noFill/>
          <a:ln w="38100">
            <a:noFill/>
            <a:miter lim="800000"/>
            <a:headEnd/>
            <a:tailEnd/>
          </a:ln>
          <a:effectLst/>
        </p:spPr>
        <p:txBody>
          <a:bodyPr wrap="square">
            <a:spAutoFit/>
          </a:bodyPr>
          <a:lstStyle/>
          <a:p>
            <a:pPr algn="ctr">
              <a:lnSpc>
                <a:spcPct val="95000"/>
              </a:lnSpc>
              <a:spcBef>
                <a:spcPct val="50000"/>
              </a:spcBef>
            </a:pPr>
            <a:r>
              <a:rPr lang="en-US" altLang="en-US" sz="2000" b="1" dirty="0">
                <a:solidFill>
                  <a:srgbClr val="C00000"/>
                </a:solidFill>
                <a:latin typeface="Calibri" panose="020F0502020204030204" pitchFamily="34" charset="0"/>
                <a:cs typeface="Calibri" panose="020F0502020204030204" pitchFamily="34" charset="0"/>
              </a:rPr>
              <a:t>But Christ </a:t>
            </a:r>
            <a:r>
              <a:rPr lang="en-US" altLang="en-US" sz="2000" b="1" u="sng" dirty="0">
                <a:solidFill>
                  <a:srgbClr val="C00000"/>
                </a:solidFill>
                <a:latin typeface="Calibri" panose="020F0502020204030204" pitchFamily="34" charset="0"/>
                <a:cs typeface="Calibri" panose="020F0502020204030204" pitchFamily="34" charset="0"/>
              </a:rPr>
              <a:t>did not </a:t>
            </a:r>
            <a:r>
              <a:rPr lang="en-US" altLang="en-US" sz="2000" b="1" dirty="0">
                <a:solidFill>
                  <a:srgbClr val="C00000"/>
                </a:solidFill>
                <a:latin typeface="Calibri" panose="020F0502020204030204" pitchFamily="34" charset="0"/>
                <a:cs typeface="Calibri" panose="020F0502020204030204" pitchFamily="34" charset="0"/>
              </a:rPr>
              <a:t>read these words about His 2</a:t>
            </a:r>
            <a:r>
              <a:rPr lang="en-US" altLang="en-US" sz="2000" b="1" baseline="30000" dirty="0">
                <a:solidFill>
                  <a:srgbClr val="C00000"/>
                </a:solidFill>
                <a:latin typeface="Calibri" panose="020F0502020204030204" pitchFamily="34" charset="0"/>
                <a:cs typeface="Calibri" panose="020F0502020204030204" pitchFamily="34" charset="0"/>
              </a:rPr>
              <a:t>nd</a:t>
            </a:r>
            <a:r>
              <a:rPr lang="en-US" altLang="en-US" sz="2000" b="1" dirty="0">
                <a:solidFill>
                  <a:srgbClr val="C00000"/>
                </a:solidFill>
                <a:latin typeface="Calibri" panose="020F0502020204030204" pitchFamily="34" charset="0"/>
                <a:cs typeface="Calibri" panose="020F0502020204030204" pitchFamily="34" charset="0"/>
              </a:rPr>
              <a:t>  Coming!</a:t>
            </a:r>
          </a:p>
        </p:txBody>
      </p:sp>
      <p:sp>
        <p:nvSpPr>
          <p:cNvPr id="12" name="Text Box 4">
            <a:extLst>
              <a:ext uri="{FF2B5EF4-FFF2-40B4-BE49-F238E27FC236}">
                <a16:creationId xmlns:a16="http://schemas.microsoft.com/office/drawing/2014/main" id="{058AA1DD-4E0B-4D62-8E22-9D81CEB4E98E}"/>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extLst>
      <p:ext uri="{BB962C8B-B14F-4D97-AF65-F5344CB8AC3E}">
        <p14:creationId xmlns:p14="http://schemas.microsoft.com/office/powerpoint/2010/main" val="190204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59443"/>
            <a:ext cx="9144000" cy="5570756"/>
          </a:xfrm>
          <a:prstGeom prst="rect">
            <a:avLst/>
          </a:prstGeom>
          <a:noFill/>
          <a:ln>
            <a:noFill/>
          </a:ln>
        </p:spPr>
        <p:txBody>
          <a:bodyPr wrap="square">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have, most of us, been reared and now live under the influence of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Galatianism</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Protestant theology, alas, is for the most part, thoroughly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Galatianized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that neither law nor grace are given their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distinct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separated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places, as in the counsels of God, but are mingled together in one incoherent system.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longer, as in the Divine intent, a ministration of death (2 Cor. 3:7), of cursing (Gal. 3:10), of conviction (Rom. 3:19), because we are taught that we must try to keep it, and that by Divine help we may</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Nor, on the other hand, does grace bring us blessed deliverance from the dominion of sin, for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are kept under the law as a rule of life despite the plain declaration, “Sin shall not have dominion over you: for ye are not under the law, but under grace” (Rom. 6:14)</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2400" b="0"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(emphasis mine)</a:t>
            </a:r>
          </a:p>
        </p:txBody>
      </p:sp>
      <p:sp>
        <p:nvSpPr>
          <p:cNvPr id="2" name="Rectangle 1">
            <a:extLst>
              <a:ext uri="{FF2B5EF4-FFF2-40B4-BE49-F238E27FC236}">
                <a16:creationId xmlns:a16="http://schemas.microsoft.com/office/drawing/2014/main" id="{A634B74D-66F4-476B-A1C7-9EEF14FD73AD}"/>
              </a:ext>
            </a:extLst>
          </p:cNvPr>
          <p:cNvSpPr/>
          <p:nvPr/>
        </p:nvSpPr>
        <p:spPr>
          <a:xfrm>
            <a:off x="1181100" y="228600"/>
            <a:ext cx="6781800"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I. SCOFIELD, D. 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Grace of God</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Fundamentals Vol. 3, Chapter VII, p. 98</a:t>
            </a:r>
          </a:p>
        </p:txBody>
      </p:sp>
      <p:pic>
        <p:nvPicPr>
          <p:cNvPr id="3" name="Picture 2">
            <a:extLst>
              <a:ext uri="{FF2B5EF4-FFF2-40B4-BE49-F238E27FC236}">
                <a16:creationId xmlns:a16="http://schemas.microsoft.com/office/drawing/2014/main" id="{52E25DF6-13FF-4A1F-A2E2-D2C6E059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77824" cy="1097280"/>
          </a:xfrm>
          <a:prstGeom prst="rect">
            <a:avLst/>
          </a:prstGeom>
        </p:spPr>
      </p:pic>
    </p:spTree>
    <p:extLst>
      <p:ext uri="{BB962C8B-B14F-4D97-AF65-F5344CB8AC3E}">
        <p14:creationId xmlns:p14="http://schemas.microsoft.com/office/powerpoint/2010/main" val="3169562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609600"/>
            <a:ext cx="6477000" cy="6172200"/>
          </a:xfrm>
        </p:spPr>
        <p:txBody>
          <a:bodyPr/>
          <a:lstStyle/>
          <a:p>
            <a:pPr algn="l" defTabSz="457200">
              <a:lnSpc>
                <a:spcPct val="94000"/>
              </a:lnSpc>
            </a:pPr>
            <a:r>
              <a:rPr lang="en-US" altLang="en-US" sz="2400" baseline="30000" dirty="0">
                <a:solidFill>
                  <a:schemeClr val="tx1"/>
                </a:solidFill>
              </a:rPr>
              <a:t>3 </a:t>
            </a:r>
            <a:r>
              <a:rPr lang="en-US" altLang="en-US" sz="2400" dirty="0">
                <a:solidFill>
                  <a:schemeClr val="tx1"/>
                </a:solidFill>
              </a:rPr>
              <a:t>Blessed are the poor in spirit, </a:t>
            </a:r>
            <a:br>
              <a:rPr lang="en-US" altLang="en-US" sz="2400" dirty="0">
                <a:solidFill>
                  <a:schemeClr val="tx1"/>
                </a:solidFill>
              </a:rPr>
            </a:br>
            <a:r>
              <a:rPr lang="en-US" altLang="en-US" sz="2400" dirty="0">
                <a:solidFill>
                  <a:schemeClr val="tx1"/>
                </a:solidFill>
              </a:rPr>
              <a:t>	for theirs is the kingdom of heaven. </a:t>
            </a:r>
            <a:br>
              <a:rPr lang="en-US" altLang="en-US" sz="2400" dirty="0">
                <a:solidFill>
                  <a:schemeClr val="tx1"/>
                </a:solidFill>
              </a:rPr>
            </a:br>
            <a:r>
              <a:rPr lang="en-US" altLang="en-US" sz="2400" baseline="30000" dirty="0">
                <a:solidFill>
                  <a:schemeClr val="tx1"/>
                </a:solidFill>
              </a:rPr>
              <a:t>4 </a:t>
            </a:r>
            <a:r>
              <a:rPr lang="en-US" altLang="en-US" sz="2400" dirty="0">
                <a:solidFill>
                  <a:schemeClr val="tx1"/>
                </a:solidFill>
              </a:rPr>
              <a:t>Blessed are those who mourn,  </a:t>
            </a:r>
            <a:br>
              <a:rPr lang="en-US" altLang="en-US" sz="2400" dirty="0">
                <a:solidFill>
                  <a:schemeClr val="tx1"/>
                </a:solidFill>
              </a:rPr>
            </a:br>
            <a:r>
              <a:rPr lang="en-US" altLang="en-US" sz="2400" dirty="0">
                <a:solidFill>
                  <a:schemeClr val="tx1"/>
                </a:solidFill>
              </a:rPr>
              <a:t>	for they shall be comforted. </a:t>
            </a:r>
            <a:br>
              <a:rPr lang="en-US" altLang="en-US" sz="2400" dirty="0">
                <a:solidFill>
                  <a:schemeClr val="tx1"/>
                </a:solidFill>
              </a:rPr>
            </a:br>
            <a:r>
              <a:rPr lang="en-US" altLang="en-US" sz="2400" baseline="30000" dirty="0">
                <a:solidFill>
                  <a:schemeClr val="tx1"/>
                </a:solidFill>
              </a:rPr>
              <a:t>5 </a:t>
            </a:r>
            <a:r>
              <a:rPr lang="en-US" altLang="en-US" sz="2400" b="1" dirty="0">
                <a:solidFill>
                  <a:srgbClr val="0000CC"/>
                </a:solidFill>
                <a:ea typeface="+mn-ea"/>
              </a:rPr>
              <a:t>Blessed are the gentle, </a:t>
            </a:r>
            <a:br>
              <a:rPr lang="en-US" altLang="en-US" sz="2400" b="1" dirty="0">
                <a:solidFill>
                  <a:srgbClr val="0000CC"/>
                </a:solidFill>
                <a:ea typeface="+mn-ea"/>
              </a:rPr>
            </a:br>
            <a:r>
              <a:rPr lang="en-US" altLang="en-US" sz="2400" b="1" dirty="0">
                <a:solidFill>
                  <a:srgbClr val="0000CC"/>
                </a:solidFill>
                <a:ea typeface="+mn-ea"/>
              </a:rPr>
              <a:t>	for they shall inherit the earth. </a:t>
            </a:r>
            <a:br>
              <a:rPr lang="en-US" altLang="en-US" sz="2400" dirty="0">
                <a:solidFill>
                  <a:schemeClr val="tx1"/>
                </a:solidFill>
              </a:rPr>
            </a:br>
            <a:r>
              <a:rPr lang="en-US" altLang="en-US" sz="2400" baseline="30000" dirty="0">
                <a:solidFill>
                  <a:schemeClr val="tx1"/>
                </a:solidFill>
              </a:rPr>
              <a:t>6 </a:t>
            </a:r>
            <a:r>
              <a:rPr lang="en-US" altLang="en-US" sz="2400" dirty="0">
                <a:solidFill>
                  <a:schemeClr val="tx1"/>
                </a:solidFill>
              </a:rPr>
              <a:t>Blessed are those who hunger and thirst </a:t>
            </a:r>
            <a:br>
              <a:rPr lang="en-US" altLang="en-US" sz="2400" dirty="0">
                <a:solidFill>
                  <a:schemeClr val="tx1"/>
                </a:solidFill>
              </a:rPr>
            </a:br>
            <a:r>
              <a:rPr lang="en-US" altLang="en-US" sz="2400" dirty="0">
                <a:solidFill>
                  <a:schemeClr val="tx1"/>
                </a:solidFill>
              </a:rPr>
              <a:t>	for righteousness,</a:t>
            </a:r>
            <a:br>
              <a:rPr lang="en-US" altLang="en-US" sz="2400" dirty="0">
                <a:solidFill>
                  <a:schemeClr val="tx1"/>
                </a:solidFill>
              </a:rPr>
            </a:br>
            <a:r>
              <a:rPr lang="en-US" altLang="en-US" sz="2400" dirty="0">
                <a:solidFill>
                  <a:schemeClr val="tx1"/>
                </a:solidFill>
              </a:rPr>
              <a:t>	for they shall be satisfied. </a:t>
            </a:r>
            <a:br>
              <a:rPr lang="en-US" altLang="en-US" sz="2400" dirty="0">
                <a:solidFill>
                  <a:schemeClr val="tx1"/>
                </a:solidFill>
              </a:rPr>
            </a:br>
            <a:r>
              <a:rPr lang="en-US" altLang="en-US" sz="2400" baseline="30000" dirty="0">
                <a:solidFill>
                  <a:schemeClr val="tx1"/>
                </a:solidFill>
              </a:rPr>
              <a:t>7 </a:t>
            </a:r>
            <a:r>
              <a:rPr lang="en-US" altLang="en-US" sz="2400" dirty="0">
                <a:solidFill>
                  <a:schemeClr val="tx1"/>
                </a:solidFill>
              </a:rPr>
              <a:t>Blessed are the merciful,</a:t>
            </a:r>
            <a:br>
              <a:rPr lang="en-US" altLang="en-US" sz="2400" dirty="0">
                <a:solidFill>
                  <a:schemeClr val="tx1"/>
                </a:solidFill>
              </a:rPr>
            </a:br>
            <a:r>
              <a:rPr lang="en-US" altLang="en-US" sz="2400" dirty="0">
                <a:solidFill>
                  <a:schemeClr val="tx1"/>
                </a:solidFill>
              </a:rPr>
              <a:t>	for they shall receive mercy. </a:t>
            </a:r>
            <a:br>
              <a:rPr lang="en-US" altLang="en-US" sz="2400" dirty="0">
                <a:solidFill>
                  <a:schemeClr val="tx1"/>
                </a:solidFill>
              </a:rPr>
            </a:br>
            <a:r>
              <a:rPr lang="en-US" altLang="en-US" sz="2400" baseline="30000" dirty="0">
                <a:solidFill>
                  <a:schemeClr val="tx1"/>
                </a:solidFill>
              </a:rPr>
              <a:t>8 </a:t>
            </a:r>
            <a:r>
              <a:rPr lang="en-US" altLang="en-US" sz="2400" dirty="0">
                <a:solidFill>
                  <a:schemeClr val="tx1"/>
                </a:solidFill>
              </a:rPr>
              <a:t>Blessed are the pure in heart,</a:t>
            </a:r>
            <a:br>
              <a:rPr lang="en-US" altLang="en-US" sz="2400" dirty="0">
                <a:solidFill>
                  <a:schemeClr val="tx1"/>
                </a:solidFill>
              </a:rPr>
            </a:br>
            <a:r>
              <a:rPr lang="en-US" altLang="en-US" sz="2400" dirty="0">
                <a:solidFill>
                  <a:schemeClr val="tx1"/>
                </a:solidFill>
              </a:rPr>
              <a:t>	for they shall see God. </a:t>
            </a:r>
            <a:br>
              <a:rPr lang="en-US" altLang="en-US" sz="2400" dirty="0">
                <a:solidFill>
                  <a:schemeClr val="tx1"/>
                </a:solidFill>
              </a:rPr>
            </a:br>
            <a:r>
              <a:rPr lang="en-US" altLang="en-US" sz="2400" baseline="30000" dirty="0">
                <a:solidFill>
                  <a:schemeClr val="tx1"/>
                </a:solidFill>
              </a:rPr>
              <a:t>9 </a:t>
            </a:r>
            <a:r>
              <a:rPr lang="en-US" altLang="en-US" sz="2400" dirty="0">
                <a:solidFill>
                  <a:schemeClr val="tx1"/>
                </a:solidFill>
              </a:rPr>
              <a:t>Blessed are the peacemakers, </a:t>
            </a:r>
            <a:br>
              <a:rPr lang="en-US" altLang="en-US" sz="2400" dirty="0">
                <a:solidFill>
                  <a:schemeClr val="tx1"/>
                </a:solidFill>
              </a:rPr>
            </a:br>
            <a:r>
              <a:rPr lang="en-US" altLang="en-US" sz="2400" dirty="0">
                <a:solidFill>
                  <a:schemeClr val="tx1"/>
                </a:solidFill>
              </a:rPr>
              <a:t>	for they shall be called sons of God. </a:t>
            </a:r>
            <a:br>
              <a:rPr lang="en-US" altLang="en-US" sz="2400" dirty="0">
                <a:solidFill>
                  <a:schemeClr val="tx1"/>
                </a:solidFill>
              </a:rPr>
            </a:br>
            <a:r>
              <a:rPr lang="en-US" altLang="en-US" sz="2400" baseline="30000" dirty="0">
                <a:solidFill>
                  <a:schemeClr val="tx1"/>
                </a:solidFill>
              </a:rPr>
              <a:t>10 </a:t>
            </a:r>
            <a:r>
              <a:rPr lang="en-US" altLang="en-US" sz="2400" b="1" dirty="0">
                <a:solidFill>
                  <a:schemeClr val="tx1"/>
                </a:solidFill>
                <a:ea typeface="+mn-ea"/>
              </a:rPr>
              <a:t>Blessed are </a:t>
            </a:r>
            <a:r>
              <a:rPr lang="en-US" altLang="en-US" sz="2400" dirty="0">
                <a:solidFill>
                  <a:schemeClr val="tx1"/>
                </a:solidFill>
              </a:rPr>
              <a:t>those who have been persecuted</a:t>
            </a:r>
            <a:br>
              <a:rPr lang="en-US" altLang="en-US" sz="2400" dirty="0">
                <a:solidFill>
                  <a:schemeClr val="tx1"/>
                </a:solidFill>
              </a:rPr>
            </a:br>
            <a:r>
              <a:rPr lang="en-US" altLang="en-US" sz="2400" dirty="0">
                <a:solidFill>
                  <a:schemeClr val="tx1"/>
                </a:solidFill>
              </a:rPr>
              <a:t>	for the sake of righteousness, </a:t>
            </a:r>
            <a:br>
              <a:rPr lang="en-US" altLang="en-US" sz="2400" dirty="0">
                <a:solidFill>
                  <a:schemeClr val="tx1"/>
                </a:solidFill>
              </a:rPr>
            </a:br>
            <a:r>
              <a:rPr lang="en-US" altLang="en-US" sz="2400" dirty="0">
                <a:solidFill>
                  <a:schemeClr val="tx1"/>
                </a:solidFill>
              </a:rPr>
              <a:t>	</a:t>
            </a:r>
            <a:r>
              <a:rPr lang="en-US" altLang="en-US" sz="2400" b="1" dirty="0">
                <a:solidFill>
                  <a:schemeClr val="tx1"/>
                </a:solidFill>
                <a:ea typeface="+mn-ea"/>
              </a:rPr>
              <a:t>for theirs is the kingdom of heaven.</a:t>
            </a: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147935"/>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536E970-8F37-425E-86EA-F7553B2D37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5988" y="1752600"/>
            <a:ext cx="1086987" cy="1097280"/>
          </a:xfrm>
          <a:prstGeom prst="ellipse">
            <a:avLst/>
          </a:prstGeom>
        </p:spPr>
      </p:pic>
    </p:spTree>
    <p:extLst>
      <p:ext uri="{BB962C8B-B14F-4D97-AF65-F5344CB8AC3E}">
        <p14:creationId xmlns:p14="http://schemas.microsoft.com/office/powerpoint/2010/main" val="4139689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18456041-EE8D-46FD-B12B-B22B0623B0D6}"/>
              </a:ext>
            </a:extLst>
          </p:cNvPr>
          <p:cNvSpPr>
            <a:spLocks noGrp="1" noChangeArrowheads="1"/>
          </p:cNvSpPr>
          <p:nvPr>
            <p:ph type="body" sz="half" idx="1"/>
          </p:nvPr>
        </p:nvSpPr>
        <p:spPr>
          <a:xfrm>
            <a:off x="152400" y="1600200"/>
            <a:ext cx="5486400" cy="4876800"/>
          </a:xfrm>
        </p:spPr>
        <p:txBody>
          <a:bodyPr/>
          <a:lstStyle/>
          <a:p>
            <a:pPr algn="just" defTabSz="457200">
              <a:spcBef>
                <a:spcPts val="0"/>
              </a:spcBef>
              <a:spcAft>
                <a:spcPts val="1200"/>
              </a:spcAft>
            </a:pPr>
            <a:r>
              <a:rPr lang="en-US" altLang="en-US" sz="2800" dirty="0"/>
              <a:t>This word ‘gentle’ (KJV: meek) is from the same root as  the word ‘gentleness’ that is listed among the fruit of the Spirit (Gal. 5:22-23). </a:t>
            </a:r>
          </a:p>
          <a:p>
            <a:pPr algn="just" defTabSz="457200">
              <a:spcBef>
                <a:spcPts val="0"/>
              </a:spcBef>
              <a:spcAft>
                <a:spcPts val="1200"/>
              </a:spcAft>
            </a:pPr>
            <a:r>
              <a:rPr lang="en-US" sz="2800" dirty="0"/>
              <a:t>The Israelites whose heart condition reflects ‘a soothing disposition’, ‘free from malice and vengefulness’, will inherit the earth, primarily the land of Israel in the Millennial Kingdom. </a:t>
            </a:r>
            <a:endParaRPr lang="en-US" altLang="en-US" sz="2800" dirty="0"/>
          </a:p>
        </p:txBody>
      </p:sp>
      <p:pic>
        <p:nvPicPr>
          <p:cNvPr id="15369" name="Picture 9" descr="Sermon Of The Beatitudes_Tissot">
            <a:extLst>
              <a:ext uri="{FF2B5EF4-FFF2-40B4-BE49-F238E27FC236}">
                <a16:creationId xmlns:a16="http://schemas.microsoft.com/office/drawing/2014/main" id="{06EA605E-152A-41F3-A2A5-A190F3CD2C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01787" y="1676400"/>
            <a:ext cx="3113613" cy="4572000"/>
          </a:xfrm>
          <a:prstGeom prst="rect">
            <a:avLst/>
          </a:prstGeom>
          <a:noFill/>
          <a:extLst>
            <a:ext uri="{909E8E84-426E-40DD-AFC4-6F175D3DCCD1}">
              <a14:hiddenFill xmlns:a14="http://schemas.microsoft.com/office/drawing/2010/main">
                <a:solidFill>
                  <a:srgbClr val="FFFFFF"/>
                </a:solidFill>
              </a14:hiddenFill>
            </a:ext>
          </a:extLst>
        </p:spPr>
      </p:pic>
      <p:sp>
        <p:nvSpPr>
          <p:cNvPr id="15371" name="Rectangle 11">
            <a:extLst>
              <a:ext uri="{FF2B5EF4-FFF2-40B4-BE49-F238E27FC236}">
                <a16:creationId xmlns:a16="http://schemas.microsoft.com/office/drawing/2014/main" id="{E0FB0175-1142-4D1D-8622-830275E51D4A}"/>
              </a:ext>
            </a:extLst>
          </p:cNvPr>
          <p:cNvSpPr>
            <a:spLocks noChangeArrowheads="1"/>
          </p:cNvSpPr>
          <p:nvPr/>
        </p:nvSpPr>
        <p:spPr bwMode="auto">
          <a:xfrm>
            <a:off x="685800" y="685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ea typeface="+mj-ea"/>
                <a:cs typeface="Calibri" panose="020F0502020204030204" pitchFamily="34" charset="0"/>
              </a:rPr>
              <a:t>Gentle </a:t>
            </a:r>
          </a:p>
        </p:txBody>
      </p:sp>
      <p:sp>
        <p:nvSpPr>
          <p:cNvPr id="6" name="Text Box 4">
            <a:extLst>
              <a:ext uri="{FF2B5EF4-FFF2-40B4-BE49-F238E27FC236}">
                <a16:creationId xmlns:a16="http://schemas.microsoft.com/office/drawing/2014/main" id="{806411F6-4577-4155-9AAF-9F6A4BAF6F38}"/>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18456041-EE8D-46FD-B12B-B22B0623B0D6}"/>
              </a:ext>
            </a:extLst>
          </p:cNvPr>
          <p:cNvSpPr>
            <a:spLocks noGrp="1" noChangeArrowheads="1"/>
          </p:cNvSpPr>
          <p:nvPr>
            <p:ph type="body" sz="half" idx="1"/>
          </p:nvPr>
        </p:nvSpPr>
        <p:spPr>
          <a:xfrm>
            <a:off x="3429000" y="1600200"/>
            <a:ext cx="5562600" cy="5029200"/>
          </a:xfrm>
        </p:spPr>
        <p:txBody>
          <a:bodyPr/>
          <a:lstStyle/>
          <a:p>
            <a:pPr algn="just" defTabSz="457200">
              <a:spcBef>
                <a:spcPts val="0"/>
              </a:spcBef>
              <a:spcAft>
                <a:spcPts val="1200"/>
              </a:spcAft>
            </a:pPr>
            <a:r>
              <a:rPr lang="en-US" altLang="en-US" sz="2800" dirty="0"/>
              <a:t>What about believers, do we have an inheritance? Yes, but, our inheritance isn’t Israel or the land Israel. </a:t>
            </a:r>
          </a:p>
          <a:p>
            <a:pPr algn="just" defTabSz="457200">
              <a:spcBef>
                <a:spcPts val="0"/>
              </a:spcBef>
              <a:spcAft>
                <a:spcPts val="1200"/>
              </a:spcAft>
            </a:pPr>
            <a:r>
              <a:rPr lang="en-US" altLang="en-US" sz="2800" dirty="0"/>
              <a:t>The </a:t>
            </a:r>
            <a:r>
              <a:rPr lang="en-US" altLang="en-US" sz="2800" b="1" dirty="0">
                <a:solidFill>
                  <a:srgbClr val="0000CC"/>
                </a:solidFill>
              </a:rPr>
              <a:t>inheritance</a:t>
            </a:r>
            <a:r>
              <a:rPr lang="en-US" altLang="en-US" sz="2800" dirty="0"/>
              <a:t> of those in the Body of Christ is </a:t>
            </a:r>
            <a:r>
              <a:rPr lang="en-US" altLang="en-US" sz="2800" b="1" dirty="0">
                <a:solidFill>
                  <a:srgbClr val="0000CC"/>
                </a:solidFill>
              </a:rPr>
              <a:t>‘in Christ’ </a:t>
            </a:r>
            <a:r>
              <a:rPr lang="en-US" altLang="en-US" sz="2800" dirty="0"/>
              <a:t>(Eph. 1:3-14; Col. 1:12; 3:24; 1 Pet. 1:4).</a:t>
            </a:r>
          </a:p>
          <a:p>
            <a:pPr algn="just" defTabSz="457200">
              <a:spcBef>
                <a:spcPts val="0"/>
              </a:spcBef>
              <a:spcAft>
                <a:spcPts val="1200"/>
              </a:spcAft>
            </a:pPr>
            <a:r>
              <a:rPr lang="en-US" altLang="en-US" sz="2800" dirty="0"/>
              <a:t>During the Millennial Kingdom, it will still be </a:t>
            </a:r>
            <a:r>
              <a:rPr lang="en-US" altLang="en-US" sz="2800" b="1" dirty="0">
                <a:solidFill>
                  <a:srgbClr val="0000CC"/>
                </a:solidFill>
              </a:rPr>
              <a:t>‘in Christ’ </a:t>
            </a:r>
            <a:r>
              <a:rPr lang="en-US" altLang="en-US" sz="2800" dirty="0"/>
              <a:t>Who will be in the land, ruling &amp; reigning on David’s throne!</a:t>
            </a:r>
          </a:p>
        </p:txBody>
      </p:sp>
      <p:pic>
        <p:nvPicPr>
          <p:cNvPr id="15369" name="Picture 9" descr="Sermon Of The Beatitudes_Tissot">
            <a:extLst>
              <a:ext uri="{FF2B5EF4-FFF2-40B4-BE49-F238E27FC236}">
                <a16:creationId xmlns:a16="http://schemas.microsoft.com/office/drawing/2014/main" id="{06EA605E-152A-41F3-A2A5-A190F3CD2C45}"/>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28600" y="1676400"/>
            <a:ext cx="3113613" cy="4572000"/>
          </a:xfrm>
          <a:prstGeom prst="rect">
            <a:avLst/>
          </a:prstGeom>
          <a:noFill/>
          <a:scene3d>
            <a:camera prst="orthographicFront">
              <a:rot lat="0" lon="10799977" rev="0"/>
            </a:camera>
            <a:lightRig rig="threePt" dir="t"/>
          </a:scene3d>
          <a:extLst>
            <a:ext uri="{909E8E84-426E-40DD-AFC4-6F175D3DCCD1}">
              <a14:hiddenFill xmlns:a14="http://schemas.microsoft.com/office/drawing/2010/main">
                <a:solidFill>
                  <a:srgbClr val="FFFFFF"/>
                </a:solidFill>
              </a14:hiddenFill>
            </a:ext>
          </a:extLst>
        </p:spPr>
      </p:pic>
      <p:sp>
        <p:nvSpPr>
          <p:cNvPr id="15371" name="Rectangle 11">
            <a:extLst>
              <a:ext uri="{FF2B5EF4-FFF2-40B4-BE49-F238E27FC236}">
                <a16:creationId xmlns:a16="http://schemas.microsoft.com/office/drawing/2014/main" id="{E0FB0175-1142-4D1D-8622-830275E51D4A}"/>
              </a:ext>
            </a:extLst>
          </p:cNvPr>
          <p:cNvSpPr>
            <a:spLocks noChangeArrowheads="1"/>
          </p:cNvSpPr>
          <p:nvPr/>
        </p:nvSpPr>
        <p:spPr bwMode="auto">
          <a:xfrm>
            <a:off x="685800" y="685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ea typeface="+mj-ea"/>
                <a:cs typeface="Calibri" panose="020F0502020204030204" pitchFamily="34" charset="0"/>
              </a:rPr>
              <a:t>Gentle </a:t>
            </a:r>
          </a:p>
        </p:txBody>
      </p:sp>
      <p:sp>
        <p:nvSpPr>
          <p:cNvPr id="6" name="Text Box 4">
            <a:extLst>
              <a:ext uri="{FF2B5EF4-FFF2-40B4-BE49-F238E27FC236}">
                <a16:creationId xmlns:a16="http://schemas.microsoft.com/office/drawing/2014/main" id="{B2F47988-3913-43CC-9BC1-0FAACBBB4EBA}"/>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extLst>
      <p:ext uri="{BB962C8B-B14F-4D97-AF65-F5344CB8AC3E}">
        <p14:creationId xmlns:p14="http://schemas.microsoft.com/office/powerpoint/2010/main" val="3282915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609600"/>
            <a:ext cx="6477000" cy="6172200"/>
          </a:xfrm>
        </p:spPr>
        <p:txBody>
          <a:bodyPr/>
          <a:lstStyle/>
          <a:p>
            <a:pPr algn="l" defTabSz="457200">
              <a:lnSpc>
                <a:spcPct val="94000"/>
              </a:lnSpc>
            </a:pPr>
            <a:r>
              <a:rPr lang="en-US" altLang="en-US" sz="2400" baseline="30000" dirty="0">
                <a:solidFill>
                  <a:schemeClr val="tx1"/>
                </a:solidFill>
              </a:rPr>
              <a:t>3 </a:t>
            </a:r>
            <a:r>
              <a:rPr lang="en-US" altLang="en-US" sz="2400" dirty="0">
                <a:solidFill>
                  <a:schemeClr val="tx1"/>
                </a:solidFill>
              </a:rPr>
              <a:t>Blessed are the poor in spirit, </a:t>
            </a:r>
            <a:br>
              <a:rPr lang="en-US" altLang="en-US" sz="2400" dirty="0">
                <a:solidFill>
                  <a:schemeClr val="tx1"/>
                </a:solidFill>
              </a:rPr>
            </a:br>
            <a:r>
              <a:rPr lang="en-US" altLang="en-US" sz="2400" dirty="0">
                <a:solidFill>
                  <a:schemeClr val="tx1"/>
                </a:solidFill>
              </a:rPr>
              <a:t>	for theirs is the kingdom of heaven. </a:t>
            </a:r>
            <a:br>
              <a:rPr lang="en-US" altLang="en-US" sz="2400" dirty="0">
                <a:solidFill>
                  <a:schemeClr val="tx1"/>
                </a:solidFill>
              </a:rPr>
            </a:br>
            <a:r>
              <a:rPr lang="en-US" altLang="en-US" sz="2400" baseline="30000" dirty="0">
                <a:solidFill>
                  <a:schemeClr val="tx1"/>
                </a:solidFill>
              </a:rPr>
              <a:t>4 </a:t>
            </a:r>
            <a:r>
              <a:rPr lang="en-US" altLang="en-US" sz="2400" dirty="0">
                <a:solidFill>
                  <a:schemeClr val="tx1"/>
                </a:solidFill>
              </a:rPr>
              <a:t>Blessed are those who mourn,  </a:t>
            </a:r>
            <a:br>
              <a:rPr lang="en-US" altLang="en-US" sz="2400" dirty="0">
                <a:solidFill>
                  <a:schemeClr val="tx1"/>
                </a:solidFill>
              </a:rPr>
            </a:br>
            <a:r>
              <a:rPr lang="en-US" altLang="en-US" sz="2400" dirty="0">
                <a:solidFill>
                  <a:schemeClr val="tx1"/>
                </a:solidFill>
              </a:rPr>
              <a:t>	for they shall be comforted. </a:t>
            </a:r>
            <a:br>
              <a:rPr lang="en-US" altLang="en-US" sz="2400" dirty="0">
                <a:solidFill>
                  <a:schemeClr val="tx1"/>
                </a:solidFill>
              </a:rPr>
            </a:br>
            <a:r>
              <a:rPr lang="en-US" altLang="en-US" sz="2400" baseline="30000" dirty="0">
                <a:solidFill>
                  <a:schemeClr val="tx1"/>
                </a:solidFill>
              </a:rPr>
              <a:t>5 </a:t>
            </a:r>
            <a:r>
              <a:rPr lang="en-US" altLang="en-US" sz="2400" dirty="0">
                <a:solidFill>
                  <a:schemeClr val="tx1"/>
                </a:solidFill>
              </a:rPr>
              <a:t>Blessed are the gentle, </a:t>
            </a:r>
            <a:br>
              <a:rPr lang="en-US" altLang="en-US" sz="2400" dirty="0">
                <a:solidFill>
                  <a:schemeClr val="tx1"/>
                </a:solidFill>
              </a:rPr>
            </a:br>
            <a:r>
              <a:rPr lang="en-US" altLang="en-US" sz="2400" dirty="0">
                <a:solidFill>
                  <a:schemeClr val="tx1"/>
                </a:solidFill>
              </a:rPr>
              <a:t>	for they shall inherit the earth. </a:t>
            </a:r>
            <a:br>
              <a:rPr lang="en-US" altLang="en-US" sz="2400" dirty="0">
                <a:solidFill>
                  <a:schemeClr val="tx1"/>
                </a:solidFill>
              </a:rPr>
            </a:br>
            <a:r>
              <a:rPr lang="en-US" altLang="en-US" sz="2400" baseline="30000" dirty="0">
                <a:solidFill>
                  <a:schemeClr val="tx1"/>
                </a:solidFill>
              </a:rPr>
              <a:t>6 </a:t>
            </a:r>
            <a:r>
              <a:rPr lang="en-US" altLang="en-US" sz="2400" b="1" dirty="0">
                <a:solidFill>
                  <a:srgbClr val="0000CC"/>
                </a:solidFill>
                <a:ea typeface="+mn-ea"/>
              </a:rPr>
              <a:t>Blessed are those who hunger and thirst </a:t>
            </a:r>
            <a:br>
              <a:rPr lang="en-US" altLang="en-US" sz="2400" b="1" dirty="0">
                <a:solidFill>
                  <a:srgbClr val="0000CC"/>
                </a:solidFill>
                <a:ea typeface="+mn-ea"/>
              </a:rPr>
            </a:br>
            <a:r>
              <a:rPr lang="en-US" altLang="en-US" sz="2400" b="1" dirty="0">
                <a:solidFill>
                  <a:srgbClr val="0000CC"/>
                </a:solidFill>
                <a:ea typeface="+mn-ea"/>
              </a:rPr>
              <a:t>	for righteousness,</a:t>
            </a:r>
            <a:br>
              <a:rPr lang="en-US" altLang="en-US" sz="2400" b="1" dirty="0">
                <a:solidFill>
                  <a:srgbClr val="0000CC"/>
                </a:solidFill>
                <a:ea typeface="+mn-ea"/>
              </a:rPr>
            </a:br>
            <a:r>
              <a:rPr lang="en-US" altLang="en-US" sz="2400" b="1" dirty="0">
                <a:solidFill>
                  <a:srgbClr val="0000CC"/>
                </a:solidFill>
                <a:ea typeface="+mn-ea"/>
              </a:rPr>
              <a:t>	for they shall be satisfied. </a:t>
            </a:r>
            <a:br>
              <a:rPr lang="en-US" altLang="en-US" sz="2400" b="1" dirty="0">
                <a:solidFill>
                  <a:srgbClr val="0000CC"/>
                </a:solidFill>
                <a:ea typeface="+mn-ea"/>
              </a:rPr>
            </a:br>
            <a:r>
              <a:rPr lang="en-US" altLang="en-US" sz="2400" baseline="30000" dirty="0">
                <a:solidFill>
                  <a:schemeClr val="tx1"/>
                </a:solidFill>
              </a:rPr>
              <a:t>7 </a:t>
            </a:r>
            <a:r>
              <a:rPr lang="en-US" altLang="en-US" sz="2400" dirty="0">
                <a:solidFill>
                  <a:schemeClr val="tx1"/>
                </a:solidFill>
              </a:rPr>
              <a:t>Blessed are the merciful,</a:t>
            </a:r>
            <a:br>
              <a:rPr lang="en-US" altLang="en-US" sz="2400" dirty="0">
                <a:solidFill>
                  <a:schemeClr val="tx1"/>
                </a:solidFill>
              </a:rPr>
            </a:br>
            <a:r>
              <a:rPr lang="en-US" altLang="en-US" sz="2400" dirty="0">
                <a:solidFill>
                  <a:schemeClr val="tx1"/>
                </a:solidFill>
              </a:rPr>
              <a:t>	for they shall receive mercy. </a:t>
            </a:r>
            <a:br>
              <a:rPr lang="en-US" altLang="en-US" sz="2400" dirty="0">
                <a:solidFill>
                  <a:schemeClr val="tx1"/>
                </a:solidFill>
              </a:rPr>
            </a:br>
            <a:r>
              <a:rPr lang="en-US" altLang="en-US" sz="2400" baseline="30000" dirty="0">
                <a:solidFill>
                  <a:schemeClr val="tx1"/>
                </a:solidFill>
              </a:rPr>
              <a:t>8 </a:t>
            </a:r>
            <a:r>
              <a:rPr lang="en-US" altLang="en-US" sz="2400" dirty="0">
                <a:solidFill>
                  <a:schemeClr val="tx1"/>
                </a:solidFill>
              </a:rPr>
              <a:t>Blessed are the pure in heart,</a:t>
            </a:r>
            <a:br>
              <a:rPr lang="en-US" altLang="en-US" sz="2400" dirty="0">
                <a:solidFill>
                  <a:schemeClr val="tx1"/>
                </a:solidFill>
              </a:rPr>
            </a:br>
            <a:r>
              <a:rPr lang="en-US" altLang="en-US" sz="2400" dirty="0">
                <a:solidFill>
                  <a:schemeClr val="tx1"/>
                </a:solidFill>
              </a:rPr>
              <a:t>	for they shall see God. </a:t>
            </a:r>
            <a:br>
              <a:rPr lang="en-US" altLang="en-US" sz="2400" dirty="0">
                <a:solidFill>
                  <a:schemeClr val="tx1"/>
                </a:solidFill>
              </a:rPr>
            </a:br>
            <a:r>
              <a:rPr lang="en-US" altLang="en-US" sz="2400" baseline="30000" dirty="0">
                <a:solidFill>
                  <a:schemeClr val="tx1"/>
                </a:solidFill>
              </a:rPr>
              <a:t>9 </a:t>
            </a:r>
            <a:r>
              <a:rPr lang="en-US" altLang="en-US" sz="2400" dirty="0">
                <a:solidFill>
                  <a:schemeClr val="tx1"/>
                </a:solidFill>
              </a:rPr>
              <a:t>Blessed are the peacemakers, </a:t>
            </a:r>
            <a:br>
              <a:rPr lang="en-US" altLang="en-US" sz="2400" dirty="0">
                <a:solidFill>
                  <a:schemeClr val="tx1"/>
                </a:solidFill>
              </a:rPr>
            </a:br>
            <a:r>
              <a:rPr lang="en-US" altLang="en-US" sz="2400" dirty="0">
                <a:solidFill>
                  <a:schemeClr val="tx1"/>
                </a:solidFill>
              </a:rPr>
              <a:t>	for they shall be called sons of God. </a:t>
            </a:r>
            <a:br>
              <a:rPr lang="en-US" altLang="en-US" sz="2400" dirty="0">
                <a:solidFill>
                  <a:schemeClr val="tx1"/>
                </a:solidFill>
              </a:rPr>
            </a:br>
            <a:r>
              <a:rPr lang="en-US" altLang="en-US" sz="2400" baseline="30000" dirty="0">
                <a:solidFill>
                  <a:schemeClr val="tx1"/>
                </a:solidFill>
              </a:rPr>
              <a:t>10 </a:t>
            </a:r>
            <a:r>
              <a:rPr lang="en-US" altLang="en-US" sz="2400" b="1" dirty="0">
                <a:solidFill>
                  <a:schemeClr val="tx1"/>
                </a:solidFill>
                <a:ea typeface="+mn-ea"/>
              </a:rPr>
              <a:t>Blessed are </a:t>
            </a:r>
            <a:r>
              <a:rPr lang="en-US" altLang="en-US" sz="2400" dirty="0">
                <a:solidFill>
                  <a:schemeClr val="tx1"/>
                </a:solidFill>
              </a:rPr>
              <a:t>those who have been persecuted</a:t>
            </a:r>
            <a:br>
              <a:rPr lang="en-US" altLang="en-US" sz="2400" dirty="0">
                <a:solidFill>
                  <a:schemeClr val="tx1"/>
                </a:solidFill>
              </a:rPr>
            </a:br>
            <a:r>
              <a:rPr lang="en-US" altLang="en-US" sz="2400" dirty="0">
                <a:solidFill>
                  <a:schemeClr val="tx1"/>
                </a:solidFill>
              </a:rPr>
              <a:t>	for the sake of righteousness, </a:t>
            </a:r>
            <a:br>
              <a:rPr lang="en-US" altLang="en-US" sz="2400" dirty="0">
                <a:solidFill>
                  <a:schemeClr val="tx1"/>
                </a:solidFill>
              </a:rPr>
            </a:br>
            <a:r>
              <a:rPr lang="en-US" altLang="en-US" sz="2400" dirty="0">
                <a:solidFill>
                  <a:schemeClr val="tx1"/>
                </a:solidFill>
              </a:rPr>
              <a:t>	</a:t>
            </a:r>
            <a:r>
              <a:rPr lang="en-US" altLang="en-US" sz="2400" b="1" dirty="0">
                <a:solidFill>
                  <a:schemeClr val="tx1"/>
                </a:solidFill>
                <a:ea typeface="+mn-ea"/>
              </a:rPr>
              <a:t>for theirs is the kingdom of heaven.</a:t>
            </a: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147935"/>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FA112C8-87DA-437E-A480-E881BBDAF3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766" t="28750" r="22500"/>
          <a:stretch/>
        </p:blipFill>
        <p:spPr>
          <a:xfrm>
            <a:off x="7635988" y="2590800"/>
            <a:ext cx="1086987" cy="1097280"/>
          </a:xfrm>
          <a:prstGeom prst="ellipse">
            <a:avLst/>
          </a:prstGeom>
        </p:spPr>
      </p:pic>
    </p:spTree>
    <p:extLst>
      <p:ext uri="{BB962C8B-B14F-4D97-AF65-F5344CB8AC3E}">
        <p14:creationId xmlns:p14="http://schemas.microsoft.com/office/powerpoint/2010/main" val="3344863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D6505B-08FD-4EED-AE68-D8FDEFA371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1746" name="Rectangle 2">
            <a:extLst>
              <a:ext uri="{FF2B5EF4-FFF2-40B4-BE49-F238E27FC236}">
                <a16:creationId xmlns:a16="http://schemas.microsoft.com/office/drawing/2014/main" id="{EB8CF53F-A3B5-4745-BAAB-9CE5635EAD3A}"/>
              </a:ext>
            </a:extLst>
          </p:cNvPr>
          <p:cNvSpPr>
            <a:spLocks noGrp="1" noChangeArrowheads="1"/>
          </p:cNvSpPr>
          <p:nvPr>
            <p:ph type="body" idx="1"/>
          </p:nvPr>
        </p:nvSpPr>
        <p:spPr>
          <a:xfrm>
            <a:off x="0" y="0"/>
            <a:ext cx="9144000" cy="4876800"/>
          </a:xfrm>
        </p:spPr>
        <p:txBody>
          <a:bodyPr/>
          <a:lstStyle/>
          <a:p>
            <a:pPr marL="0" indent="0" algn="ctr">
              <a:lnSpc>
                <a:spcPct val="95000"/>
              </a:lnSpc>
              <a:spcBef>
                <a:spcPts val="0"/>
              </a:spcBef>
              <a:spcAft>
                <a:spcPts val="1200"/>
              </a:spcAft>
              <a:buNone/>
            </a:pPr>
            <a:r>
              <a:rPr lang="en-US" altLang="en-US" b="1" dirty="0">
                <a:solidFill>
                  <a:srgbClr val="0000CC"/>
                </a:solidFill>
                <a:ea typeface="+mj-ea"/>
              </a:rPr>
              <a:t>Isaiah 61:10-11 </a:t>
            </a:r>
          </a:p>
          <a:p>
            <a:pPr marL="0" indent="0" algn="just">
              <a:spcBef>
                <a:spcPts val="0"/>
              </a:spcBef>
              <a:buFontTx/>
              <a:buNone/>
            </a:pPr>
            <a:r>
              <a:rPr lang="en-US" altLang="en-US" sz="2800" baseline="30000" dirty="0"/>
              <a:t>10</a:t>
            </a:r>
            <a:r>
              <a:rPr lang="en-US" altLang="en-US" sz="2800" dirty="0"/>
              <a:t> I will rejoice greatly in the Lord, my soul will exult in my God; for He has clothed me with garments of salvation, He has wrapped me with a robe of </a:t>
            </a:r>
            <a:r>
              <a:rPr lang="en-US" altLang="en-US" sz="2800" b="1" dirty="0">
                <a:solidFill>
                  <a:srgbClr val="0000CC"/>
                </a:solidFill>
                <a:ea typeface="+mj-ea"/>
              </a:rPr>
              <a:t>righteousness</a:t>
            </a:r>
            <a:r>
              <a:rPr lang="en-US" altLang="en-US" sz="2800" dirty="0"/>
              <a:t>, as a bridegroom decks himself with a garland, and as a bride adorns herself with her jewels. </a:t>
            </a:r>
            <a:r>
              <a:rPr lang="en-US" altLang="en-US" sz="2800" baseline="30000" dirty="0"/>
              <a:t>11</a:t>
            </a:r>
            <a:r>
              <a:rPr lang="en-US" altLang="en-US" sz="2800" dirty="0"/>
              <a:t> For as the earth brings forth its sprouts,  and as a garden causes the things sown in it to spring up, so the Lord God will cause </a:t>
            </a:r>
            <a:r>
              <a:rPr lang="en-US" altLang="en-US" sz="2800" b="1" dirty="0">
                <a:solidFill>
                  <a:srgbClr val="0000CC"/>
                </a:solidFill>
                <a:ea typeface="+mj-ea"/>
              </a:rPr>
              <a:t>righteousness</a:t>
            </a:r>
            <a:r>
              <a:rPr lang="en-US" altLang="en-US" sz="2800" dirty="0">
                <a:solidFill>
                  <a:srgbClr val="0000FF"/>
                </a:solidFill>
              </a:rPr>
              <a:t> </a:t>
            </a:r>
            <a:r>
              <a:rPr lang="en-US" altLang="en-US" sz="2800" dirty="0"/>
              <a:t>and praise to spring up before all the </a:t>
            </a:r>
            <a:r>
              <a:rPr lang="en-US" altLang="en-US" sz="2800" b="1" dirty="0">
                <a:solidFill>
                  <a:srgbClr val="0000CC"/>
                </a:solidFill>
                <a:ea typeface="+mj-ea"/>
              </a:rPr>
              <a:t>nations</a:t>
            </a:r>
            <a:r>
              <a:rPr lang="en-US" altLang="en-US" sz="2800" dirty="0"/>
              <a:t> [Gentiles]. (cf. Isa. 62:1-2)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D6505B-08FD-4EED-AE68-D8FDEFA371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1746" name="Rectangle 2">
            <a:extLst>
              <a:ext uri="{FF2B5EF4-FFF2-40B4-BE49-F238E27FC236}">
                <a16:creationId xmlns:a16="http://schemas.microsoft.com/office/drawing/2014/main" id="{EB8CF53F-A3B5-4745-BAAB-9CE5635EAD3A}"/>
              </a:ext>
            </a:extLst>
          </p:cNvPr>
          <p:cNvSpPr>
            <a:spLocks noGrp="1" noChangeArrowheads="1"/>
          </p:cNvSpPr>
          <p:nvPr>
            <p:ph type="body" idx="1"/>
          </p:nvPr>
        </p:nvSpPr>
        <p:spPr>
          <a:xfrm>
            <a:off x="0" y="0"/>
            <a:ext cx="9144000" cy="4876800"/>
          </a:xfrm>
        </p:spPr>
        <p:txBody>
          <a:bodyPr/>
          <a:lstStyle/>
          <a:p>
            <a:pPr marL="0" indent="0" algn="ctr">
              <a:lnSpc>
                <a:spcPct val="95000"/>
              </a:lnSpc>
              <a:spcBef>
                <a:spcPts val="0"/>
              </a:spcBef>
              <a:spcAft>
                <a:spcPts val="1200"/>
              </a:spcAft>
              <a:buNone/>
            </a:pPr>
            <a:r>
              <a:rPr lang="en-US" b="1" dirty="0">
                <a:solidFill>
                  <a:srgbClr val="0000CC"/>
                </a:solidFill>
                <a:ea typeface="+mj-ea"/>
              </a:rPr>
              <a:t>Isaiah 62:1–2 </a:t>
            </a:r>
          </a:p>
          <a:p>
            <a:pPr marL="0" indent="0" algn="just">
              <a:buNone/>
            </a:pPr>
            <a:r>
              <a:rPr lang="en-US" sz="2800" baseline="30000" dirty="0"/>
              <a:t>1</a:t>
            </a:r>
            <a:r>
              <a:rPr lang="en-US" sz="2800" dirty="0"/>
              <a:t> For Zion’s sake I will not keep silent, And for Jerusalem’s sake I will not keep quiet, Until her </a:t>
            </a:r>
            <a:r>
              <a:rPr lang="en-US" sz="2800" b="1" dirty="0">
                <a:solidFill>
                  <a:srgbClr val="0000CC"/>
                </a:solidFill>
                <a:ea typeface="+mj-ea"/>
              </a:rPr>
              <a:t>righteousness</a:t>
            </a:r>
            <a:r>
              <a:rPr lang="en-US" sz="2800" dirty="0"/>
              <a:t> goes forth like brightness, And her salvation like a torch that is burning. </a:t>
            </a:r>
            <a:r>
              <a:rPr lang="en-US" sz="2800" baseline="30000" dirty="0"/>
              <a:t>2</a:t>
            </a:r>
            <a:r>
              <a:rPr lang="en-US" sz="2800" dirty="0"/>
              <a:t> The </a:t>
            </a:r>
            <a:r>
              <a:rPr lang="en-US" sz="2800" b="1" dirty="0">
                <a:solidFill>
                  <a:srgbClr val="0000CC"/>
                </a:solidFill>
                <a:ea typeface="+mj-ea"/>
              </a:rPr>
              <a:t>nations</a:t>
            </a:r>
            <a:r>
              <a:rPr lang="en-US" sz="2800" dirty="0"/>
              <a:t> will see your </a:t>
            </a:r>
            <a:r>
              <a:rPr lang="en-US" sz="2800" b="1" dirty="0">
                <a:solidFill>
                  <a:srgbClr val="0000CC"/>
                </a:solidFill>
                <a:ea typeface="+mj-ea"/>
              </a:rPr>
              <a:t>righteousness</a:t>
            </a:r>
            <a:r>
              <a:rPr lang="en-US" sz="2800" dirty="0"/>
              <a:t>, And all kings your glory; And you will be called by a new name Which the mouth of the </a:t>
            </a:r>
            <a:r>
              <a:rPr lang="en-US" sz="2800" cap="small" dirty="0"/>
              <a:t>Lord</a:t>
            </a:r>
            <a:r>
              <a:rPr lang="en-US" sz="2800" dirty="0"/>
              <a:t> will designate. </a:t>
            </a:r>
          </a:p>
        </p:txBody>
      </p:sp>
    </p:spTree>
    <p:extLst>
      <p:ext uri="{BB962C8B-B14F-4D97-AF65-F5344CB8AC3E}">
        <p14:creationId xmlns:p14="http://schemas.microsoft.com/office/powerpoint/2010/main" val="156906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24FFC87-744C-4302-9A1A-3786EB9E0071}"/>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What do you mean by ‘righteousness’?</a:t>
            </a:r>
          </a:p>
        </p:txBody>
      </p:sp>
      <p:sp>
        <p:nvSpPr>
          <p:cNvPr id="17411" name="Rectangle 3">
            <a:extLst>
              <a:ext uri="{FF2B5EF4-FFF2-40B4-BE49-F238E27FC236}">
                <a16:creationId xmlns:a16="http://schemas.microsoft.com/office/drawing/2014/main" id="{4B122865-963F-4BF1-90BB-588F62CC737F}"/>
              </a:ext>
            </a:extLst>
          </p:cNvPr>
          <p:cNvSpPr>
            <a:spLocks noGrp="1" noChangeArrowheads="1"/>
          </p:cNvSpPr>
          <p:nvPr>
            <p:ph type="body" sz="half" idx="1"/>
          </p:nvPr>
        </p:nvSpPr>
        <p:spPr>
          <a:xfrm>
            <a:off x="152400" y="1600200"/>
            <a:ext cx="8763000" cy="2286000"/>
          </a:xfrm>
        </p:spPr>
        <p:txBody>
          <a:bodyPr/>
          <a:lstStyle/>
          <a:p>
            <a:pPr algn="just">
              <a:spcBef>
                <a:spcPts val="0"/>
              </a:spcBef>
            </a:pPr>
            <a:r>
              <a:rPr lang="en-US" altLang="en-US" sz="2800" dirty="0"/>
              <a:t>For the Jews, righteousness was </a:t>
            </a:r>
            <a:r>
              <a:rPr lang="en-US" altLang="en-US" sz="2800" b="1" u="sng" dirty="0">
                <a:solidFill>
                  <a:srgbClr val="0000CC"/>
                </a:solidFill>
              </a:rPr>
              <a:t>initially</a:t>
            </a:r>
            <a:r>
              <a:rPr lang="en-US" altLang="en-US" sz="2800" b="1" dirty="0">
                <a:solidFill>
                  <a:srgbClr val="0000CC"/>
                </a:solidFill>
              </a:rPr>
              <a:t> </a:t>
            </a:r>
            <a:r>
              <a:rPr lang="en-US" altLang="en-US" sz="2800" dirty="0"/>
              <a:t>understood as </a:t>
            </a:r>
            <a:r>
              <a:rPr lang="en-US" altLang="en-US" sz="2800" b="1" dirty="0"/>
              <a:t>*</a:t>
            </a:r>
            <a:r>
              <a:rPr lang="en-US" altLang="en-US" sz="2800" dirty="0"/>
              <a:t>“</a:t>
            </a:r>
            <a:r>
              <a:rPr lang="en-US" altLang="en-US" sz="2800" b="1" i="1" u="sng" dirty="0">
                <a:solidFill>
                  <a:srgbClr val="0000CC"/>
                </a:solidFill>
              </a:rPr>
              <a:t>to live consistently with a divine standard</a:t>
            </a:r>
            <a:r>
              <a:rPr lang="en-US" altLang="en-US" sz="2800" dirty="0"/>
              <a:t>” i.e., </a:t>
            </a:r>
            <a:r>
              <a:rPr lang="en-US" altLang="en-US" sz="2800" i="1" dirty="0"/>
              <a:t>the Mosaic Law as originally given at Mt. Sinai. </a:t>
            </a:r>
            <a:r>
              <a:rPr lang="en-US" sz="2800" dirty="0"/>
              <a:t>This divine standard was to be lived out before God and before others, </a:t>
            </a:r>
            <a:r>
              <a:rPr lang="en-US" sz="2800" b="1" i="1" u="sng" dirty="0">
                <a:solidFill>
                  <a:srgbClr val="0000CC"/>
                </a:solidFill>
              </a:rPr>
              <a:t>all to God’s glory alone</a:t>
            </a:r>
            <a:r>
              <a:rPr lang="en-US" sz="2800" b="1" i="1" dirty="0">
                <a:solidFill>
                  <a:srgbClr val="0000CC"/>
                </a:solidFill>
              </a:rPr>
              <a:t> </a:t>
            </a:r>
            <a:r>
              <a:rPr lang="en-US" sz="2800" dirty="0"/>
              <a:t>(cf. Matt. 5:16</a:t>
            </a:r>
            <a:r>
              <a:rPr lang="en-US" altLang="en-US" sz="2800" dirty="0"/>
              <a:t>).</a:t>
            </a:r>
          </a:p>
        </p:txBody>
      </p:sp>
      <p:sp>
        <p:nvSpPr>
          <p:cNvPr id="6" name="Text Box 4">
            <a:extLst>
              <a:ext uri="{FF2B5EF4-FFF2-40B4-BE49-F238E27FC236}">
                <a16:creationId xmlns:a16="http://schemas.microsoft.com/office/drawing/2014/main" id="{3B838A26-3863-41DA-A967-DFB7A3E0E17E}"/>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
        <p:nvSpPr>
          <p:cNvPr id="7" name="TextBox 6">
            <a:extLst>
              <a:ext uri="{FF2B5EF4-FFF2-40B4-BE49-F238E27FC236}">
                <a16:creationId xmlns:a16="http://schemas.microsoft.com/office/drawing/2014/main" id="{4D184204-F10C-4D7E-9A17-7661CD8D21F9}"/>
              </a:ext>
            </a:extLst>
          </p:cNvPr>
          <p:cNvSpPr txBox="1"/>
          <p:nvPr/>
        </p:nvSpPr>
        <p:spPr>
          <a:xfrm>
            <a:off x="2095500" y="6248400"/>
            <a:ext cx="4953000" cy="584775"/>
          </a:xfrm>
          <a:prstGeom prst="rect">
            <a:avLst/>
          </a:prstGeom>
          <a:noFill/>
        </p:spPr>
        <p:txBody>
          <a:bodyPr wrap="square">
            <a:spAutoFit/>
          </a:bodyPr>
          <a:lstStyle/>
          <a:p>
            <a:pPr algn="ctr"/>
            <a:r>
              <a:rPr lang="en-US" sz="1600" b="1"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Fruchtenbaum, A. G. (1983). The Messianic Bible Study Collection (Vol. 94, p. 8). Tustin, CA: Ariel Ministries.</a:t>
            </a:r>
          </a:p>
        </p:txBody>
      </p:sp>
      <p:pic>
        <p:nvPicPr>
          <p:cNvPr id="3" name="Picture 2">
            <a:extLst>
              <a:ext uri="{FF2B5EF4-FFF2-40B4-BE49-F238E27FC236}">
                <a16:creationId xmlns:a16="http://schemas.microsoft.com/office/drawing/2014/main" id="{FA1E8993-0A88-48BF-B818-15F329CD1F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1311" y="3886200"/>
            <a:ext cx="3941378" cy="2286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24FFC87-744C-4302-9A1A-3786EB9E0071}"/>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What do you mean by ‘righteousness’?</a:t>
            </a:r>
          </a:p>
        </p:txBody>
      </p:sp>
      <p:sp>
        <p:nvSpPr>
          <p:cNvPr id="17411" name="Rectangle 3">
            <a:extLst>
              <a:ext uri="{FF2B5EF4-FFF2-40B4-BE49-F238E27FC236}">
                <a16:creationId xmlns:a16="http://schemas.microsoft.com/office/drawing/2014/main" id="{4B122865-963F-4BF1-90BB-588F62CC737F}"/>
              </a:ext>
            </a:extLst>
          </p:cNvPr>
          <p:cNvSpPr>
            <a:spLocks noGrp="1" noChangeArrowheads="1"/>
          </p:cNvSpPr>
          <p:nvPr>
            <p:ph type="body" sz="half" idx="1"/>
          </p:nvPr>
        </p:nvSpPr>
        <p:spPr>
          <a:xfrm>
            <a:off x="152400" y="1600200"/>
            <a:ext cx="8763000" cy="2133600"/>
          </a:xfrm>
        </p:spPr>
        <p:txBody>
          <a:bodyPr/>
          <a:lstStyle/>
          <a:p>
            <a:pPr algn="just">
              <a:spcBef>
                <a:spcPts val="0"/>
              </a:spcBef>
            </a:pPr>
            <a:r>
              <a:rPr lang="en-US" altLang="en-US" sz="2800" dirty="0"/>
              <a:t>The </a:t>
            </a:r>
            <a:r>
              <a:rPr lang="en-US" altLang="en-US" sz="2800" b="1" dirty="0">
                <a:solidFill>
                  <a:srgbClr val="0000CC"/>
                </a:solidFill>
              </a:rPr>
              <a:t>Pharisaic interpretation of the Mosaic Law</a:t>
            </a:r>
            <a:r>
              <a:rPr lang="en-US" altLang="en-US" sz="2800" dirty="0"/>
              <a:t> added traditions in an effort to ‘ensure external piety’. (Matt. 6:1)  Jesus referred to the </a:t>
            </a:r>
            <a:r>
              <a:rPr lang="en-US" altLang="en-US" sz="2800" b="1" dirty="0">
                <a:solidFill>
                  <a:srgbClr val="0000CC"/>
                </a:solidFill>
              </a:rPr>
              <a:t>Pharisaic interpretation</a:t>
            </a:r>
            <a:r>
              <a:rPr lang="en-US" altLang="en-US" sz="2800" dirty="0"/>
              <a:t> as a ‘heaven burden’ (Matt. 23:4; Lu. 11:46) and the Apostles referred to it as an unbearable yoke (Acts 15:10).</a:t>
            </a:r>
          </a:p>
        </p:txBody>
      </p:sp>
      <p:sp>
        <p:nvSpPr>
          <p:cNvPr id="6" name="Text Box 4">
            <a:extLst>
              <a:ext uri="{FF2B5EF4-FFF2-40B4-BE49-F238E27FC236}">
                <a16:creationId xmlns:a16="http://schemas.microsoft.com/office/drawing/2014/main" id="{3B838A26-3863-41DA-A967-DFB7A3E0E17E}"/>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pic>
        <p:nvPicPr>
          <p:cNvPr id="3" name="Picture 2">
            <a:extLst>
              <a:ext uri="{FF2B5EF4-FFF2-40B4-BE49-F238E27FC236}">
                <a16:creationId xmlns:a16="http://schemas.microsoft.com/office/drawing/2014/main" id="{623E6166-2089-45BF-BA43-0AB46B141DB7}"/>
              </a:ext>
            </a:extLst>
          </p:cNvPr>
          <p:cNvPicPr>
            <a:picLocks noChangeAspect="1"/>
          </p:cNvPicPr>
          <p:nvPr/>
        </p:nvPicPr>
        <p:blipFill>
          <a:blip r:embed="rId3"/>
          <a:stretch>
            <a:fillRect/>
          </a:stretch>
        </p:blipFill>
        <p:spPr>
          <a:xfrm>
            <a:off x="2597728" y="4000500"/>
            <a:ext cx="3948545" cy="2743200"/>
          </a:xfrm>
          <a:prstGeom prst="rect">
            <a:avLst/>
          </a:prstGeom>
        </p:spPr>
      </p:pic>
    </p:spTree>
    <p:extLst>
      <p:ext uri="{BB962C8B-B14F-4D97-AF65-F5344CB8AC3E}">
        <p14:creationId xmlns:p14="http://schemas.microsoft.com/office/powerpoint/2010/main" val="3264815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a:extLst>
              <a:ext uri="{FF2B5EF4-FFF2-40B4-BE49-F238E27FC236}">
                <a16:creationId xmlns:a16="http://schemas.microsoft.com/office/drawing/2014/main" id="{4127EC16-11FC-4BBF-886B-56EA8D27E576}"/>
              </a:ext>
            </a:extLst>
          </p:cNvPr>
          <p:cNvSpPr>
            <a:spLocks noGrp="1" noChangeArrowheads="1"/>
          </p:cNvSpPr>
          <p:nvPr>
            <p:ph type="body" sz="half" idx="2"/>
          </p:nvPr>
        </p:nvSpPr>
        <p:spPr>
          <a:xfrm>
            <a:off x="3810000" y="1600200"/>
            <a:ext cx="5029200" cy="2590800"/>
          </a:xfrm>
        </p:spPr>
        <p:txBody>
          <a:bodyPr/>
          <a:lstStyle/>
          <a:p>
            <a:pPr algn="just">
              <a:spcBef>
                <a:spcPts val="0"/>
              </a:spcBef>
            </a:pPr>
            <a:r>
              <a:rPr lang="en-US" altLang="en-US" sz="2800" dirty="0"/>
              <a:t>But for us who are in the Body of Christ, our righteousness is in </a:t>
            </a:r>
            <a:r>
              <a:rPr lang="en-US" altLang="en-US" sz="2800" b="1" dirty="0">
                <a:solidFill>
                  <a:srgbClr val="0000CC"/>
                </a:solidFill>
                <a:ea typeface="+mj-ea"/>
              </a:rPr>
              <a:t>our position in Christ</a:t>
            </a:r>
            <a:r>
              <a:rPr lang="en-US" altLang="en-US" sz="2800" dirty="0"/>
              <a:t>, Who is our righteousness, and we are declared righteous by faith in Him, which is all from grace. </a:t>
            </a:r>
          </a:p>
        </p:txBody>
      </p:sp>
      <p:pic>
        <p:nvPicPr>
          <p:cNvPr id="84999" name="Picture 7" descr="HHBC Inside all 2006">
            <a:extLst>
              <a:ext uri="{FF2B5EF4-FFF2-40B4-BE49-F238E27FC236}">
                <a16:creationId xmlns:a16="http://schemas.microsoft.com/office/drawing/2014/main" id="{C396CF25-85A8-4818-A8CC-6E8EDDC527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61644" r="3790"/>
          <a:stretch>
            <a:fillRect/>
          </a:stretch>
        </p:blipFill>
        <p:spPr bwMode="auto">
          <a:xfrm>
            <a:off x="250371" y="1600200"/>
            <a:ext cx="3483429" cy="36576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C2C6B9BC-FB82-4236-8D2B-3DFD3DBDA11E}"/>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What do you mean by ‘righteousness’?</a:t>
            </a:r>
          </a:p>
        </p:txBody>
      </p:sp>
      <p:sp>
        <p:nvSpPr>
          <p:cNvPr id="6" name="Text Box 4">
            <a:extLst>
              <a:ext uri="{FF2B5EF4-FFF2-40B4-BE49-F238E27FC236}">
                <a16:creationId xmlns:a16="http://schemas.microsoft.com/office/drawing/2014/main" id="{FB4509CE-191F-46C7-9F90-1DA6D59A292B}"/>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5F2F3E5-BAD9-4368-B154-59B641E2C305}"/>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Hungering and Thirsting </a:t>
            </a:r>
          </a:p>
        </p:txBody>
      </p:sp>
      <p:sp>
        <p:nvSpPr>
          <p:cNvPr id="19459" name="Rectangle 3">
            <a:extLst>
              <a:ext uri="{FF2B5EF4-FFF2-40B4-BE49-F238E27FC236}">
                <a16:creationId xmlns:a16="http://schemas.microsoft.com/office/drawing/2014/main" id="{E294CA8A-3033-434A-8197-A8B55096053B}"/>
              </a:ext>
            </a:extLst>
          </p:cNvPr>
          <p:cNvSpPr>
            <a:spLocks noGrp="1" noChangeArrowheads="1"/>
          </p:cNvSpPr>
          <p:nvPr>
            <p:ph type="body" sz="half" idx="1"/>
          </p:nvPr>
        </p:nvSpPr>
        <p:spPr>
          <a:xfrm>
            <a:off x="76200" y="1600200"/>
            <a:ext cx="5867400" cy="4038600"/>
          </a:xfrm>
        </p:spPr>
        <p:txBody>
          <a:bodyPr/>
          <a:lstStyle/>
          <a:p>
            <a:pPr algn="just"/>
            <a:r>
              <a:rPr lang="en-US" altLang="en-US" sz="2800" dirty="0"/>
              <a:t>We know that it was impossible for mere men to keep the Law of Moses because the Law made no provision for the empowerment desperately needed by men to do so.  Therefore, finding </a:t>
            </a:r>
            <a:r>
              <a:rPr lang="en-US" altLang="en-US" sz="2800" b="1" i="1" u="sng" dirty="0">
                <a:solidFill>
                  <a:srgbClr val="0000CC"/>
                </a:solidFill>
                <a:ea typeface="+mj-ea"/>
              </a:rPr>
              <a:t>ultimate</a:t>
            </a:r>
            <a:r>
              <a:rPr lang="en-US" altLang="en-US" sz="2800" dirty="0"/>
              <a:t> satisfaction through the Law of Moses can’t be what Matthew is eluding to in Matt. 5:6.</a:t>
            </a:r>
          </a:p>
        </p:txBody>
      </p:sp>
      <p:pic>
        <p:nvPicPr>
          <p:cNvPr id="19463" name="Picture 7" descr="29">
            <a:extLst>
              <a:ext uri="{FF2B5EF4-FFF2-40B4-BE49-F238E27FC236}">
                <a16:creationId xmlns:a16="http://schemas.microsoft.com/office/drawing/2014/main" id="{ADC322BF-8DAA-492B-AC85-D37F572EFC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6971" y="1676400"/>
            <a:ext cx="2619829"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2864C89A-5BD0-46BD-87A1-DAE696109DC3}"/>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extLst>
      <p:ext uri="{BB962C8B-B14F-4D97-AF65-F5344CB8AC3E}">
        <p14:creationId xmlns:p14="http://schemas.microsoft.com/office/powerpoint/2010/main" val="271719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1542395"/>
            <a:ext cx="6771589" cy="4401205"/>
          </a:xfrm>
          <a:prstGeom prst="rect">
            <a:avLst/>
          </a:prstGeom>
          <a:noFill/>
          <a:ln>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because Reformed theology has kept us Gentiles under the Law,—if not as a means of righteousness, then as “a rule of life,” that all the trouble has arisen. </a:t>
            </a:r>
            <a:r>
              <a:rPr kumimoji="0" lang="en-US" sz="28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more a rule of life than it is a means of righteousness. </a:t>
            </a:r>
            <a:r>
              <a:rPr kumimoji="0" lang="en-US" sz="28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Walking in the Spirit has now taken the place of walking by ordinances. </a:t>
            </a:r>
            <a:r>
              <a:rPr kumimoji="0" lang="en-US" sz="2800" b="1" i="1" u="none" strike="noStrike" kern="1200" cap="none" spc="0" normalizeH="0" baseline="0" noProof="0" dirty="0">
                <a:ln>
                  <a:noFill/>
                </a:ln>
                <a:solidFill>
                  <a:srgbClr val="CC00FF"/>
                </a:solidFill>
                <a:effectLst/>
                <a:uLnTx/>
                <a:uFillTx/>
                <a:latin typeface="Calibri" panose="020F0502020204030204" pitchFamily="34" charset="0"/>
                <a:ea typeface="+mn-ea"/>
                <a:cs typeface="Calibri" panose="020F0502020204030204" pitchFamily="34" charset="0"/>
              </a:rPr>
              <a:t>God has another principle under which He has put his saints: “Ye are not under law, but, under grace! (Rom. 6:14)</a:t>
            </a:r>
            <a:r>
              <a:rPr lang="en-US" sz="2800" dirty="0">
                <a:solidFill>
                  <a:srgbClr val="000000"/>
                </a:solidFill>
                <a:latin typeface="Calibri" panose="020F0502020204030204" pitchFamily="34" charset="0"/>
                <a:cs typeface="Calibri" panose="020F0502020204030204" pitchFamily="34" charset="0"/>
              </a:rPr>
              <a:t>”</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(italics mine)</a:t>
            </a:r>
          </a:p>
        </p:txBody>
      </p:sp>
      <p:sp>
        <p:nvSpPr>
          <p:cNvPr id="2" name="Rectangle 1">
            <a:extLst>
              <a:ext uri="{FF2B5EF4-FFF2-40B4-BE49-F238E27FC236}">
                <a16:creationId xmlns:a16="http://schemas.microsoft.com/office/drawing/2014/main" id="{A634B74D-66F4-476B-A1C7-9EEF14FD73AD}"/>
              </a:ext>
            </a:extLst>
          </p:cNvPr>
          <p:cNvSpPr/>
          <p:nvPr/>
        </p:nvSpPr>
        <p:spPr>
          <a:xfrm>
            <a:off x="428625" y="228600"/>
            <a:ext cx="8286750"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William R. Newell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Romans Verse-by-Verse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 274).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Grand Rapids, MI: Christian Classics Ethereal Library.</a:t>
            </a:r>
          </a:p>
        </p:txBody>
      </p:sp>
      <p:pic>
        <p:nvPicPr>
          <p:cNvPr id="4" name="Picture 3">
            <a:extLst>
              <a:ext uri="{FF2B5EF4-FFF2-40B4-BE49-F238E27FC236}">
                <a16:creationId xmlns:a16="http://schemas.microsoft.com/office/drawing/2014/main" id="{0B270E57-4D9A-4DEA-BC5C-A79F85DB96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611" y="1654552"/>
            <a:ext cx="1894789" cy="2743200"/>
          </a:xfrm>
          <a:prstGeom prst="rect">
            <a:avLst/>
          </a:prstGeom>
        </p:spPr>
      </p:pic>
      <p:sp>
        <p:nvSpPr>
          <p:cNvPr id="3" name="Rectangle 2">
            <a:extLst>
              <a:ext uri="{FF2B5EF4-FFF2-40B4-BE49-F238E27FC236}">
                <a16:creationId xmlns:a16="http://schemas.microsoft.com/office/drawing/2014/main" id="{33853642-A630-4A84-ACDC-B8FA91DD4EA7}"/>
              </a:ext>
            </a:extLst>
          </p:cNvPr>
          <p:cNvSpPr/>
          <p:nvPr/>
        </p:nvSpPr>
        <p:spPr>
          <a:xfrm>
            <a:off x="495300" y="6400800"/>
            <a:ext cx="8153400" cy="369332"/>
          </a:xfrm>
          <a:prstGeom prst="rect">
            <a:avLst/>
          </a:prstGeom>
        </p:spPr>
        <p:txBody>
          <a:bodyPr wrap="square">
            <a:spAutoFit/>
          </a:bodyPr>
          <a:lstStyle/>
          <a:p>
            <a:pPr algn="ctr"/>
            <a:r>
              <a:rPr lang="en-US" b="1" u="sng" dirty="0">
                <a:latin typeface="Calibri" panose="020F0502020204030204" pitchFamily="34" charset="0"/>
                <a:cs typeface="Calibri" panose="020F0502020204030204" pitchFamily="34" charset="0"/>
              </a:rPr>
              <a:t>PDF Download Here</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https://archive.org/details/Romans_Verse_By_Verse-NewellWR</a:t>
            </a:r>
          </a:p>
        </p:txBody>
      </p:sp>
    </p:spTree>
    <p:extLst>
      <p:ext uri="{BB962C8B-B14F-4D97-AF65-F5344CB8AC3E}">
        <p14:creationId xmlns:p14="http://schemas.microsoft.com/office/powerpoint/2010/main" val="1684967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5F2F3E5-BAD9-4368-B154-59B641E2C305}"/>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Hungering and Thirsting </a:t>
            </a:r>
          </a:p>
        </p:txBody>
      </p:sp>
      <p:sp>
        <p:nvSpPr>
          <p:cNvPr id="19459" name="Rectangle 3">
            <a:extLst>
              <a:ext uri="{FF2B5EF4-FFF2-40B4-BE49-F238E27FC236}">
                <a16:creationId xmlns:a16="http://schemas.microsoft.com/office/drawing/2014/main" id="{E294CA8A-3033-434A-8197-A8B55096053B}"/>
              </a:ext>
            </a:extLst>
          </p:cNvPr>
          <p:cNvSpPr>
            <a:spLocks noGrp="1" noChangeArrowheads="1"/>
          </p:cNvSpPr>
          <p:nvPr>
            <p:ph type="body" sz="half" idx="1"/>
          </p:nvPr>
        </p:nvSpPr>
        <p:spPr>
          <a:xfrm>
            <a:off x="76200" y="1600200"/>
            <a:ext cx="5867400" cy="2971800"/>
          </a:xfrm>
        </p:spPr>
        <p:txBody>
          <a:bodyPr/>
          <a:lstStyle/>
          <a:p>
            <a:pPr algn="just"/>
            <a:r>
              <a:rPr lang="en-US" sz="2800" dirty="0"/>
              <a:t>Matthew is describing Kingdom conditions and indicates that in the Millennial Kingdom those Jews who hunger and thirst for righteousness </a:t>
            </a:r>
            <a:r>
              <a:rPr lang="en-US" sz="2800" i="1" dirty="0"/>
              <a:t>(i.e. a spiritual appetite) </a:t>
            </a:r>
            <a:r>
              <a:rPr lang="en-US" sz="2800" dirty="0"/>
              <a:t>will be fully satisfied with that righteousness.</a:t>
            </a:r>
            <a:endParaRPr lang="en-US" altLang="en-US" sz="2800" dirty="0"/>
          </a:p>
        </p:txBody>
      </p:sp>
      <p:pic>
        <p:nvPicPr>
          <p:cNvPr id="19463" name="Picture 7" descr="29">
            <a:extLst>
              <a:ext uri="{FF2B5EF4-FFF2-40B4-BE49-F238E27FC236}">
                <a16:creationId xmlns:a16="http://schemas.microsoft.com/office/drawing/2014/main" id="{ADC322BF-8DAA-492B-AC85-D37F572EFC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66971" y="1676400"/>
            <a:ext cx="2619829"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2864C89A-5BD0-46BD-87A1-DAE696109DC3}"/>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pic>
        <p:nvPicPr>
          <p:cNvPr id="2" name="Picture 1">
            <a:extLst>
              <a:ext uri="{FF2B5EF4-FFF2-40B4-BE49-F238E27FC236}">
                <a16:creationId xmlns:a16="http://schemas.microsoft.com/office/drawing/2014/main" id="{66D0E815-7789-44F7-98B5-1F7A25CF11E0}"/>
              </a:ext>
            </a:extLst>
          </p:cNvPr>
          <p:cNvPicPr>
            <a:picLocks noChangeAspect="1"/>
          </p:cNvPicPr>
          <p:nvPr/>
        </p:nvPicPr>
        <p:blipFill rotWithShape="1">
          <a:blip r:embed="rId4" cstate="email">
            <a:duotone>
              <a:schemeClr val="accent5">
                <a:shade val="45000"/>
                <a:satMod val="135000"/>
              </a:schemeClr>
              <a:prstClr val="white"/>
            </a:duotone>
            <a:extLst>
              <a:ext uri="{28A0092B-C50C-407E-A947-70E740481C1C}">
                <a14:useLocalDpi xmlns:a14="http://schemas.microsoft.com/office/drawing/2010/main"/>
              </a:ext>
            </a:extLst>
          </a:blip>
          <a:srcRect l="10001" t="4196" r="9999" b="33832"/>
          <a:stretch/>
        </p:blipFill>
        <p:spPr>
          <a:xfrm>
            <a:off x="445008" y="4457700"/>
            <a:ext cx="5422392" cy="129911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a:extLst>
              <a:ext uri="{FF2B5EF4-FFF2-40B4-BE49-F238E27FC236}">
                <a16:creationId xmlns:a16="http://schemas.microsoft.com/office/drawing/2014/main" id="{1D0FE9AC-DD69-49EC-A2B9-ECEFDAD53A66}"/>
              </a:ext>
            </a:extLst>
          </p:cNvPr>
          <p:cNvSpPr>
            <a:spLocks noGrp="1" noChangeArrowheads="1"/>
          </p:cNvSpPr>
          <p:nvPr>
            <p:ph type="body" sz="half" idx="2"/>
          </p:nvPr>
        </p:nvSpPr>
        <p:spPr>
          <a:xfrm>
            <a:off x="228600" y="1600200"/>
            <a:ext cx="8686800" cy="1828800"/>
          </a:xfrm>
        </p:spPr>
        <p:txBody>
          <a:bodyPr/>
          <a:lstStyle/>
          <a:p>
            <a:pPr algn="just">
              <a:lnSpc>
                <a:spcPct val="90000"/>
              </a:lnSpc>
            </a:pPr>
            <a:r>
              <a:rPr lang="en-US" altLang="en-US" sz="2800" dirty="0"/>
              <a:t>For us who are in the Body of Christ, we are to long for the pure milk of the word of God that by it we may grow (1 Pet. 2:2), growing in the grace and in the knowledge of  Christ (2 Pet. 3:18).   </a:t>
            </a:r>
          </a:p>
        </p:txBody>
      </p:sp>
      <p:pic>
        <p:nvPicPr>
          <p:cNvPr id="87047" name="Picture 7" descr="bible_light_cross">
            <a:extLst>
              <a:ext uri="{FF2B5EF4-FFF2-40B4-BE49-F238E27FC236}">
                <a16:creationId xmlns:a16="http://schemas.microsoft.com/office/drawing/2014/main" id="{BA87679B-EFB0-414D-BD88-366C3D8741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581400"/>
            <a:ext cx="2609986" cy="2743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87048" name="Picture 8" descr="Jesus with man hugging on knees">
            <a:extLst>
              <a:ext uri="{FF2B5EF4-FFF2-40B4-BE49-F238E27FC236}">
                <a16:creationId xmlns:a16="http://schemas.microsoft.com/office/drawing/2014/main" id="{3A2E58B0-24A3-42E9-A9B7-365F3A328F53}"/>
              </a:ext>
            </a:extLst>
          </p:cNvPr>
          <p:cNvPicPr>
            <a:picLocks noChangeAspect="1" noChangeArrowheads="1"/>
          </p:cNvPicPr>
          <p:nvPr/>
        </p:nvPicPr>
        <p:blipFill>
          <a:blip r:embed="rId4">
            <a:extLst>
              <a:ext uri="{28A0092B-C50C-407E-A947-70E740481C1C}">
                <a14:useLocalDpi xmlns:a14="http://schemas.microsoft.com/office/drawing/2010/main"/>
              </a:ext>
            </a:extLst>
          </a:blip>
          <a:srcRect l="6593" r="27472"/>
          <a:stretch>
            <a:fillRect/>
          </a:stretch>
        </p:blipFill>
        <p:spPr bwMode="auto">
          <a:xfrm>
            <a:off x="6189481" y="3581400"/>
            <a:ext cx="2609986" cy="2743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01E27C8C-B978-40E8-9436-2A0602E76CA3}"/>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Hungering and Thirsting </a:t>
            </a:r>
          </a:p>
        </p:txBody>
      </p:sp>
      <p:sp>
        <p:nvSpPr>
          <p:cNvPr id="7" name="Text Box 4">
            <a:extLst>
              <a:ext uri="{FF2B5EF4-FFF2-40B4-BE49-F238E27FC236}">
                <a16:creationId xmlns:a16="http://schemas.microsoft.com/office/drawing/2014/main" id="{B2B4B374-30B2-4F8B-9E83-2389F15FA767}"/>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609600"/>
            <a:ext cx="6477000" cy="6172200"/>
          </a:xfrm>
        </p:spPr>
        <p:txBody>
          <a:bodyPr/>
          <a:lstStyle/>
          <a:p>
            <a:pPr algn="l" defTabSz="457200">
              <a:lnSpc>
                <a:spcPct val="94000"/>
              </a:lnSpc>
            </a:pPr>
            <a:r>
              <a:rPr lang="en-US" altLang="en-US" sz="2400" baseline="30000" dirty="0">
                <a:solidFill>
                  <a:schemeClr val="tx1"/>
                </a:solidFill>
              </a:rPr>
              <a:t>3 </a:t>
            </a:r>
            <a:r>
              <a:rPr lang="en-US" altLang="en-US" sz="2400" dirty="0">
                <a:solidFill>
                  <a:schemeClr val="tx1"/>
                </a:solidFill>
              </a:rPr>
              <a:t>Blessed are the poor in spirit, </a:t>
            </a:r>
            <a:br>
              <a:rPr lang="en-US" altLang="en-US" sz="2400" dirty="0">
                <a:solidFill>
                  <a:schemeClr val="tx1"/>
                </a:solidFill>
              </a:rPr>
            </a:br>
            <a:r>
              <a:rPr lang="en-US" altLang="en-US" sz="2400" dirty="0">
                <a:solidFill>
                  <a:schemeClr val="tx1"/>
                </a:solidFill>
              </a:rPr>
              <a:t>	for theirs is the kingdom of heaven. </a:t>
            </a:r>
            <a:br>
              <a:rPr lang="en-US" altLang="en-US" sz="2400" dirty="0">
                <a:solidFill>
                  <a:schemeClr val="tx1"/>
                </a:solidFill>
              </a:rPr>
            </a:br>
            <a:r>
              <a:rPr lang="en-US" altLang="en-US" sz="2400" baseline="30000" dirty="0">
                <a:solidFill>
                  <a:schemeClr val="tx1"/>
                </a:solidFill>
              </a:rPr>
              <a:t>4 </a:t>
            </a:r>
            <a:r>
              <a:rPr lang="en-US" altLang="en-US" sz="2400" dirty="0">
                <a:solidFill>
                  <a:schemeClr val="tx1"/>
                </a:solidFill>
              </a:rPr>
              <a:t>Blessed are those who mourn,  </a:t>
            </a:r>
            <a:br>
              <a:rPr lang="en-US" altLang="en-US" sz="2400" dirty="0">
                <a:solidFill>
                  <a:schemeClr val="tx1"/>
                </a:solidFill>
              </a:rPr>
            </a:br>
            <a:r>
              <a:rPr lang="en-US" altLang="en-US" sz="2400" dirty="0">
                <a:solidFill>
                  <a:schemeClr val="tx1"/>
                </a:solidFill>
              </a:rPr>
              <a:t>	for they shall be comforted. </a:t>
            </a:r>
            <a:br>
              <a:rPr lang="en-US" altLang="en-US" sz="2400" dirty="0">
                <a:solidFill>
                  <a:schemeClr val="tx1"/>
                </a:solidFill>
              </a:rPr>
            </a:br>
            <a:r>
              <a:rPr lang="en-US" altLang="en-US" sz="2400" baseline="30000" dirty="0">
                <a:solidFill>
                  <a:schemeClr val="tx1"/>
                </a:solidFill>
              </a:rPr>
              <a:t>5 </a:t>
            </a:r>
            <a:r>
              <a:rPr lang="en-US" altLang="en-US" sz="2400" dirty="0">
                <a:solidFill>
                  <a:schemeClr val="tx1"/>
                </a:solidFill>
              </a:rPr>
              <a:t>Blessed are the gentle, </a:t>
            </a:r>
            <a:br>
              <a:rPr lang="en-US" altLang="en-US" sz="2400" dirty="0">
                <a:solidFill>
                  <a:schemeClr val="tx1"/>
                </a:solidFill>
              </a:rPr>
            </a:br>
            <a:r>
              <a:rPr lang="en-US" altLang="en-US" sz="2400" dirty="0">
                <a:solidFill>
                  <a:schemeClr val="tx1"/>
                </a:solidFill>
              </a:rPr>
              <a:t>	for they shall inherit the earth. </a:t>
            </a:r>
            <a:br>
              <a:rPr lang="en-US" altLang="en-US" sz="2400" dirty="0">
                <a:solidFill>
                  <a:schemeClr val="tx1"/>
                </a:solidFill>
              </a:rPr>
            </a:br>
            <a:r>
              <a:rPr lang="en-US" altLang="en-US" sz="2400" baseline="30000" dirty="0">
                <a:solidFill>
                  <a:schemeClr val="tx1"/>
                </a:solidFill>
              </a:rPr>
              <a:t>6 </a:t>
            </a:r>
            <a:r>
              <a:rPr lang="en-US" altLang="en-US" sz="2400" dirty="0">
                <a:solidFill>
                  <a:schemeClr val="tx1"/>
                </a:solidFill>
              </a:rPr>
              <a:t>Blessed are those who hunger and thirst </a:t>
            </a:r>
            <a:br>
              <a:rPr lang="en-US" altLang="en-US" sz="2400" dirty="0">
                <a:solidFill>
                  <a:schemeClr val="tx1"/>
                </a:solidFill>
              </a:rPr>
            </a:br>
            <a:r>
              <a:rPr lang="en-US" altLang="en-US" sz="2400" dirty="0">
                <a:solidFill>
                  <a:schemeClr val="tx1"/>
                </a:solidFill>
              </a:rPr>
              <a:t>	for righteousness,</a:t>
            </a:r>
            <a:br>
              <a:rPr lang="en-US" altLang="en-US" sz="2400" dirty="0">
                <a:solidFill>
                  <a:schemeClr val="tx1"/>
                </a:solidFill>
              </a:rPr>
            </a:br>
            <a:r>
              <a:rPr lang="en-US" altLang="en-US" sz="2400" dirty="0">
                <a:solidFill>
                  <a:schemeClr val="tx1"/>
                </a:solidFill>
              </a:rPr>
              <a:t>	for they shall be satisfied. </a:t>
            </a:r>
            <a:br>
              <a:rPr lang="en-US" altLang="en-US" sz="2400" b="1" dirty="0">
                <a:solidFill>
                  <a:srgbClr val="0000CC"/>
                </a:solidFill>
                <a:ea typeface="+mn-ea"/>
              </a:rPr>
            </a:br>
            <a:r>
              <a:rPr lang="en-US" altLang="en-US" sz="2400" baseline="30000" dirty="0">
                <a:solidFill>
                  <a:schemeClr val="tx1"/>
                </a:solidFill>
              </a:rPr>
              <a:t>7 </a:t>
            </a:r>
            <a:r>
              <a:rPr lang="en-US" altLang="en-US" sz="2400" b="1" dirty="0">
                <a:solidFill>
                  <a:srgbClr val="0000CC"/>
                </a:solidFill>
                <a:ea typeface="+mn-ea"/>
              </a:rPr>
              <a:t>Blessed are the merciful,</a:t>
            </a:r>
            <a:br>
              <a:rPr lang="en-US" altLang="en-US" sz="2400" b="1" dirty="0">
                <a:solidFill>
                  <a:srgbClr val="0000CC"/>
                </a:solidFill>
                <a:ea typeface="+mn-ea"/>
              </a:rPr>
            </a:br>
            <a:r>
              <a:rPr lang="en-US" altLang="en-US" sz="2400" b="1" dirty="0">
                <a:solidFill>
                  <a:srgbClr val="0000CC"/>
                </a:solidFill>
                <a:ea typeface="+mn-ea"/>
              </a:rPr>
              <a:t>	for they shall receive mercy. </a:t>
            </a:r>
            <a:br>
              <a:rPr lang="en-US" altLang="en-US" sz="2400" dirty="0">
                <a:solidFill>
                  <a:schemeClr val="tx1"/>
                </a:solidFill>
              </a:rPr>
            </a:br>
            <a:r>
              <a:rPr lang="en-US" altLang="en-US" sz="2400" baseline="30000" dirty="0">
                <a:solidFill>
                  <a:schemeClr val="tx1"/>
                </a:solidFill>
              </a:rPr>
              <a:t>8 </a:t>
            </a:r>
            <a:r>
              <a:rPr lang="en-US" altLang="en-US" sz="2400" dirty="0">
                <a:solidFill>
                  <a:schemeClr val="tx1"/>
                </a:solidFill>
              </a:rPr>
              <a:t>Blessed are the pure in heart,</a:t>
            </a:r>
            <a:br>
              <a:rPr lang="en-US" altLang="en-US" sz="2400" dirty="0">
                <a:solidFill>
                  <a:schemeClr val="tx1"/>
                </a:solidFill>
              </a:rPr>
            </a:br>
            <a:r>
              <a:rPr lang="en-US" altLang="en-US" sz="2400" dirty="0">
                <a:solidFill>
                  <a:schemeClr val="tx1"/>
                </a:solidFill>
              </a:rPr>
              <a:t>	for they shall see God. </a:t>
            </a:r>
            <a:br>
              <a:rPr lang="en-US" altLang="en-US" sz="2400" dirty="0">
                <a:solidFill>
                  <a:schemeClr val="tx1"/>
                </a:solidFill>
              </a:rPr>
            </a:br>
            <a:r>
              <a:rPr lang="en-US" altLang="en-US" sz="2400" baseline="30000" dirty="0">
                <a:solidFill>
                  <a:schemeClr val="tx1"/>
                </a:solidFill>
              </a:rPr>
              <a:t>9 </a:t>
            </a:r>
            <a:r>
              <a:rPr lang="en-US" altLang="en-US" sz="2400" dirty="0">
                <a:solidFill>
                  <a:schemeClr val="tx1"/>
                </a:solidFill>
              </a:rPr>
              <a:t>Blessed are the peacemakers, </a:t>
            </a:r>
            <a:br>
              <a:rPr lang="en-US" altLang="en-US" sz="2400" dirty="0">
                <a:solidFill>
                  <a:schemeClr val="tx1"/>
                </a:solidFill>
              </a:rPr>
            </a:br>
            <a:r>
              <a:rPr lang="en-US" altLang="en-US" sz="2400" dirty="0">
                <a:solidFill>
                  <a:schemeClr val="tx1"/>
                </a:solidFill>
              </a:rPr>
              <a:t>	for they shall be called sons of God. </a:t>
            </a:r>
            <a:br>
              <a:rPr lang="en-US" altLang="en-US" sz="2400" dirty="0">
                <a:solidFill>
                  <a:schemeClr val="tx1"/>
                </a:solidFill>
              </a:rPr>
            </a:br>
            <a:r>
              <a:rPr lang="en-US" altLang="en-US" sz="2400" baseline="30000" dirty="0">
                <a:solidFill>
                  <a:schemeClr val="tx1"/>
                </a:solidFill>
              </a:rPr>
              <a:t>10 </a:t>
            </a:r>
            <a:r>
              <a:rPr lang="en-US" altLang="en-US" sz="2400" b="1" dirty="0">
                <a:solidFill>
                  <a:schemeClr val="tx1"/>
                </a:solidFill>
                <a:ea typeface="+mn-ea"/>
              </a:rPr>
              <a:t>Blessed are </a:t>
            </a:r>
            <a:r>
              <a:rPr lang="en-US" altLang="en-US" sz="2400" dirty="0">
                <a:solidFill>
                  <a:schemeClr val="tx1"/>
                </a:solidFill>
              </a:rPr>
              <a:t>those who have been persecuted</a:t>
            </a:r>
            <a:br>
              <a:rPr lang="en-US" altLang="en-US" sz="2400" dirty="0">
                <a:solidFill>
                  <a:schemeClr val="tx1"/>
                </a:solidFill>
              </a:rPr>
            </a:br>
            <a:r>
              <a:rPr lang="en-US" altLang="en-US" sz="2400" dirty="0">
                <a:solidFill>
                  <a:schemeClr val="tx1"/>
                </a:solidFill>
              </a:rPr>
              <a:t>	for the sake of righteousness, </a:t>
            </a:r>
            <a:br>
              <a:rPr lang="en-US" altLang="en-US" sz="2400" dirty="0">
                <a:solidFill>
                  <a:schemeClr val="tx1"/>
                </a:solidFill>
              </a:rPr>
            </a:br>
            <a:r>
              <a:rPr lang="en-US" altLang="en-US" sz="2400" dirty="0">
                <a:solidFill>
                  <a:schemeClr val="tx1"/>
                </a:solidFill>
              </a:rPr>
              <a:t>	</a:t>
            </a:r>
            <a:r>
              <a:rPr lang="en-US" altLang="en-US" sz="2400" b="1" dirty="0">
                <a:solidFill>
                  <a:schemeClr val="tx1"/>
                </a:solidFill>
                <a:ea typeface="+mn-ea"/>
              </a:rPr>
              <a:t>for theirs is the kingdom of heaven.</a:t>
            </a: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147935"/>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E8B7660-F8BF-435C-84CD-F515BD0C99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5988" y="3505200"/>
            <a:ext cx="1086987" cy="1097280"/>
          </a:xfrm>
          <a:prstGeom prst="ellipse">
            <a:avLst/>
          </a:prstGeom>
        </p:spPr>
      </p:pic>
    </p:spTree>
    <p:extLst>
      <p:ext uri="{BB962C8B-B14F-4D97-AF65-F5344CB8AC3E}">
        <p14:creationId xmlns:p14="http://schemas.microsoft.com/office/powerpoint/2010/main" val="27099097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77E754AE-1AF0-424B-A329-B3909DEE3D07}"/>
              </a:ext>
            </a:extLst>
          </p:cNvPr>
          <p:cNvSpPr>
            <a:spLocks noGrp="1" noChangeArrowheads="1"/>
          </p:cNvSpPr>
          <p:nvPr>
            <p:ph type="body" sz="half" idx="1"/>
          </p:nvPr>
        </p:nvSpPr>
        <p:spPr>
          <a:xfrm>
            <a:off x="304800" y="1600200"/>
            <a:ext cx="5029200" cy="2819400"/>
          </a:xfrm>
        </p:spPr>
        <p:txBody>
          <a:bodyPr/>
          <a:lstStyle/>
          <a:p>
            <a:pPr algn="just"/>
            <a:r>
              <a:rPr lang="en-US" altLang="en-US" sz="2800" dirty="0"/>
              <a:t>The merciful ones obtaining mercy is very similar to the </a:t>
            </a:r>
            <a:r>
              <a:rPr lang="en-US" altLang="en-US" sz="2800" b="1" dirty="0">
                <a:solidFill>
                  <a:srgbClr val="0000CC"/>
                </a:solidFill>
              </a:rPr>
              <a:t>principle of the Law </a:t>
            </a:r>
            <a:r>
              <a:rPr lang="en-US" altLang="en-US" sz="2800" dirty="0"/>
              <a:t>that says that the ones who forgive are forgiven by God (Matt. 6:12-15).   </a:t>
            </a:r>
          </a:p>
        </p:txBody>
      </p:sp>
      <p:sp>
        <p:nvSpPr>
          <p:cNvPr id="21514" name="Rectangle 10">
            <a:extLst>
              <a:ext uri="{FF2B5EF4-FFF2-40B4-BE49-F238E27FC236}">
                <a16:creationId xmlns:a16="http://schemas.microsoft.com/office/drawing/2014/main" id="{A3855066-2513-41D5-BDAD-294213E0B55E}"/>
              </a:ext>
            </a:extLst>
          </p:cNvPr>
          <p:cNvSpPr>
            <a:spLocks noChangeArrowheads="1"/>
          </p:cNvSpPr>
          <p:nvPr/>
        </p:nvSpPr>
        <p:spPr bwMode="auto">
          <a:xfrm>
            <a:off x="685800" y="676275"/>
            <a:ext cx="77724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ea typeface="+mj-ea"/>
                <a:cs typeface="Calibri" panose="020F0502020204030204" pitchFamily="34" charset="0"/>
              </a:rPr>
              <a:t>The merciful obtain mercy </a:t>
            </a:r>
          </a:p>
        </p:txBody>
      </p:sp>
      <p:pic>
        <p:nvPicPr>
          <p:cNvPr id="6" name="Picture 9" descr="Sermon Of The Beatitudes_Tissot">
            <a:extLst>
              <a:ext uri="{FF2B5EF4-FFF2-40B4-BE49-F238E27FC236}">
                <a16:creationId xmlns:a16="http://schemas.microsoft.com/office/drawing/2014/main" id="{7172308B-6CAA-4BE5-8A97-A61803E846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1676400"/>
            <a:ext cx="3113613"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CF202E7F-5CF8-4532-AE1D-4BB7FA4D1D91}"/>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a:extLst>
              <a:ext uri="{FF2B5EF4-FFF2-40B4-BE49-F238E27FC236}">
                <a16:creationId xmlns:a16="http://schemas.microsoft.com/office/drawing/2014/main" id="{75AA8973-C0F3-4BE1-B5B9-81C71F196C6C}"/>
              </a:ext>
            </a:extLst>
          </p:cNvPr>
          <p:cNvSpPr>
            <a:spLocks noGrp="1" noChangeArrowheads="1"/>
          </p:cNvSpPr>
          <p:nvPr>
            <p:ph type="body" sz="half" idx="2"/>
          </p:nvPr>
        </p:nvSpPr>
        <p:spPr>
          <a:xfrm>
            <a:off x="76200" y="1600200"/>
            <a:ext cx="8991600" cy="1676400"/>
          </a:xfrm>
        </p:spPr>
        <p:txBody>
          <a:bodyPr/>
          <a:lstStyle/>
          <a:p>
            <a:pPr algn="just"/>
            <a:r>
              <a:rPr lang="en-US" altLang="en-US" sz="2800" dirty="0"/>
              <a:t>But, </a:t>
            </a:r>
            <a:r>
              <a:rPr lang="en-US" altLang="en-US" sz="2800" b="1" dirty="0">
                <a:solidFill>
                  <a:srgbClr val="0000CC"/>
                </a:solidFill>
              </a:rPr>
              <a:t>under grace</a:t>
            </a:r>
            <a:r>
              <a:rPr lang="en-US" altLang="en-US" sz="2800" dirty="0"/>
              <a:t>, mercy is not conditional.  In fact, mercy in life is an expression of God’s very own infinite, eternal character, in which He is rich [wealthy] toward those who are ‘in Christ’. </a:t>
            </a:r>
          </a:p>
        </p:txBody>
      </p:sp>
      <p:sp>
        <p:nvSpPr>
          <p:cNvPr id="8" name="Rectangle 10">
            <a:extLst>
              <a:ext uri="{FF2B5EF4-FFF2-40B4-BE49-F238E27FC236}">
                <a16:creationId xmlns:a16="http://schemas.microsoft.com/office/drawing/2014/main" id="{1265C1CE-F235-407F-86BF-52DC03CF2AF7}"/>
              </a:ext>
            </a:extLst>
          </p:cNvPr>
          <p:cNvSpPr>
            <a:spLocks noChangeArrowheads="1"/>
          </p:cNvSpPr>
          <p:nvPr/>
        </p:nvSpPr>
        <p:spPr bwMode="auto">
          <a:xfrm>
            <a:off x="685800" y="676275"/>
            <a:ext cx="77724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latin typeface="Calibri" panose="020F0502020204030204" pitchFamily="34" charset="0"/>
                <a:ea typeface="+mj-ea"/>
                <a:cs typeface="Calibri" panose="020F0502020204030204" pitchFamily="34" charset="0"/>
              </a:rPr>
              <a:t>The merciful obtain mercy </a:t>
            </a:r>
          </a:p>
        </p:txBody>
      </p:sp>
      <p:sp>
        <p:nvSpPr>
          <p:cNvPr id="7" name="Text Box 4">
            <a:extLst>
              <a:ext uri="{FF2B5EF4-FFF2-40B4-BE49-F238E27FC236}">
                <a16:creationId xmlns:a16="http://schemas.microsoft.com/office/drawing/2014/main" id="{93C0254F-F8EE-4C90-8972-CE1BD6C1867C}"/>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pic>
        <p:nvPicPr>
          <p:cNvPr id="4" name="Picture 3">
            <a:extLst>
              <a:ext uri="{FF2B5EF4-FFF2-40B4-BE49-F238E27FC236}">
                <a16:creationId xmlns:a16="http://schemas.microsoft.com/office/drawing/2014/main" id="{5EFAB5F2-F52B-4C29-8DEA-969D932F89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802" y="3341390"/>
            <a:ext cx="4511040" cy="3383280"/>
          </a:xfrm>
          <a:prstGeom prst="rect">
            <a:avLst/>
          </a:prstGeom>
          <a:ln>
            <a:solidFill>
              <a:schemeClr val="tx1"/>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609600"/>
            <a:ext cx="6477000" cy="6172200"/>
          </a:xfrm>
        </p:spPr>
        <p:txBody>
          <a:bodyPr/>
          <a:lstStyle/>
          <a:p>
            <a:pPr algn="l" defTabSz="457200">
              <a:lnSpc>
                <a:spcPct val="94000"/>
              </a:lnSpc>
            </a:pPr>
            <a:r>
              <a:rPr lang="en-US" altLang="en-US" sz="2400" baseline="30000" dirty="0">
                <a:solidFill>
                  <a:schemeClr val="tx1"/>
                </a:solidFill>
              </a:rPr>
              <a:t>3 </a:t>
            </a:r>
            <a:r>
              <a:rPr lang="en-US" altLang="en-US" sz="2400" dirty="0">
                <a:solidFill>
                  <a:schemeClr val="tx1"/>
                </a:solidFill>
              </a:rPr>
              <a:t>Blessed are the poor in spirit, </a:t>
            </a:r>
            <a:br>
              <a:rPr lang="en-US" altLang="en-US" sz="2400" dirty="0">
                <a:solidFill>
                  <a:schemeClr val="tx1"/>
                </a:solidFill>
              </a:rPr>
            </a:br>
            <a:r>
              <a:rPr lang="en-US" altLang="en-US" sz="2400" dirty="0">
                <a:solidFill>
                  <a:schemeClr val="tx1"/>
                </a:solidFill>
              </a:rPr>
              <a:t>	for theirs is the kingdom of heaven. </a:t>
            </a:r>
            <a:br>
              <a:rPr lang="en-US" altLang="en-US" sz="2400" dirty="0">
                <a:solidFill>
                  <a:schemeClr val="tx1"/>
                </a:solidFill>
              </a:rPr>
            </a:br>
            <a:r>
              <a:rPr lang="en-US" altLang="en-US" sz="2400" baseline="30000" dirty="0">
                <a:solidFill>
                  <a:schemeClr val="tx1"/>
                </a:solidFill>
              </a:rPr>
              <a:t>4 </a:t>
            </a:r>
            <a:r>
              <a:rPr lang="en-US" altLang="en-US" sz="2400" dirty="0">
                <a:solidFill>
                  <a:schemeClr val="tx1"/>
                </a:solidFill>
              </a:rPr>
              <a:t>Blessed are those who mourn,  </a:t>
            </a:r>
            <a:br>
              <a:rPr lang="en-US" altLang="en-US" sz="2400" dirty="0">
                <a:solidFill>
                  <a:schemeClr val="tx1"/>
                </a:solidFill>
              </a:rPr>
            </a:br>
            <a:r>
              <a:rPr lang="en-US" altLang="en-US" sz="2400" dirty="0">
                <a:solidFill>
                  <a:schemeClr val="tx1"/>
                </a:solidFill>
              </a:rPr>
              <a:t>	for they shall be comforted. </a:t>
            </a:r>
            <a:br>
              <a:rPr lang="en-US" altLang="en-US" sz="2400" dirty="0">
                <a:solidFill>
                  <a:schemeClr val="tx1"/>
                </a:solidFill>
              </a:rPr>
            </a:br>
            <a:r>
              <a:rPr lang="en-US" altLang="en-US" sz="2400" baseline="30000" dirty="0">
                <a:solidFill>
                  <a:schemeClr val="tx1"/>
                </a:solidFill>
              </a:rPr>
              <a:t>5 </a:t>
            </a:r>
            <a:r>
              <a:rPr lang="en-US" altLang="en-US" sz="2400" dirty="0">
                <a:solidFill>
                  <a:schemeClr val="tx1"/>
                </a:solidFill>
              </a:rPr>
              <a:t>Blessed are the gentle, </a:t>
            </a:r>
            <a:br>
              <a:rPr lang="en-US" altLang="en-US" sz="2400" dirty="0">
                <a:solidFill>
                  <a:schemeClr val="tx1"/>
                </a:solidFill>
              </a:rPr>
            </a:br>
            <a:r>
              <a:rPr lang="en-US" altLang="en-US" sz="2400" dirty="0">
                <a:solidFill>
                  <a:schemeClr val="tx1"/>
                </a:solidFill>
              </a:rPr>
              <a:t>	for they shall inherit the earth. </a:t>
            </a:r>
            <a:br>
              <a:rPr lang="en-US" altLang="en-US" sz="2400" dirty="0">
                <a:solidFill>
                  <a:schemeClr val="tx1"/>
                </a:solidFill>
              </a:rPr>
            </a:br>
            <a:r>
              <a:rPr lang="en-US" altLang="en-US" sz="2400" baseline="30000" dirty="0">
                <a:solidFill>
                  <a:schemeClr val="tx1"/>
                </a:solidFill>
              </a:rPr>
              <a:t>6 </a:t>
            </a:r>
            <a:r>
              <a:rPr lang="en-US" altLang="en-US" sz="2400" dirty="0">
                <a:solidFill>
                  <a:schemeClr val="tx1"/>
                </a:solidFill>
              </a:rPr>
              <a:t>Blessed are those who hunger and thirst </a:t>
            </a:r>
            <a:br>
              <a:rPr lang="en-US" altLang="en-US" sz="2400" dirty="0">
                <a:solidFill>
                  <a:schemeClr val="tx1"/>
                </a:solidFill>
              </a:rPr>
            </a:br>
            <a:r>
              <a:rPr lang="en-US" altLang="en-US" sz="2400" dirty="0">
                <a:solidFill>
                  <a:schemeClr val="tx1"/>
                </a:solidFill>
              </a:rPr>
              <a:t>	for righteousness,</a:t>
            </a:r>
            <a:br>
              <a:rPr lang="en-US" altLang="en-US" sz="2400" dirty="0">
                <a:solidFill>
                  <a:schemeClr val="tx1"/>
                </a:solidFill>
              </a:rPr>
            </a:br>
            <a:r>
              <a:rPr lang="en-US" altLang="en-US" sz="2400" dirty="0">
                <a:solidFill>
                  <a:schemeClr val="tx1"/>
                </a:solidFill>
              </a:rPr>
              <a:t>	for they shall be satisfied. </a:t>
            </a:r>
            <a:br>
              <a:rPr lang="en-US" altLang="en-US" sz="2400" b="1" dirty="0">
                <a:solidFill>
                  <a:srgbClr val="0000CC"/>
                </a:solidFill>
                <a:ea typeface="+mn-ea"/>
              </a:rPr>
            </a:br>
            <a:r>
              <a:rPr lang="en-US" altLang="en-US" sz="2400" baseline="30000" dirty="0">
                <a:solidFill>
                  <a:schemeClr val="tx1"/>
                </a:solidFill>
              </a:rPr>
              <a:t>7 </a:t>
            </a:r>
            <a:r>
              <a:rPr lang="en-US" altLang="en-US" sz="2400" dirty="0">
                <a:solidFill>
                  <a:schemeClr val="tx1"/>
                </a:solidFill>
              </a:rPr>
              <a:t>Blessed are the merciful,</a:t>
            </a:r>
            <a:br>
              <a:rPr lang="en-US" altLang="en-US" sz="2400" dirty="0">
                <a:solidFill>
                  <a:schemeClr val="tx1"/>
                </a:solidFill>
              </a:rPr>
            </a:br>
            <a:r>
              <a:rPr lang="en-US" altLang="en-US" sz="2400" dirty="0">
                <a:solidFill>
                  <a:schemeClr val="tx1"/>
                </a:solidFill>
              </a:rPr>
              <a:t>	for they shall receive mercy. </a:t>
            </a:r>
            <a:br>
              <a:rPr lang="en-US" altLang="en-US" sz="2400" dirty="0">
                <a:solidFill>
                  <a:schemeClr val="tx1"/>
                </a:solidFill>
              </a:rPr>
            </a:br>
            <a:r>
              <a:rPr lang="en-US" altLang="en-US" sz="2400" baseline="30000" dirty="0">
                <a:solidFill>
                  <a:schemeClr val="tx1"/>
                </a:solidFill>
              </a:rPr>
              <a:t>8 </a:t>
            </a:r>
            <a:r>
              <a:rPr lang="en-US" altLang="en-US" sz="2400" b="1" dirty="0">
                <a:solidFill>
                  <a:srgbClr val="0000CC"/>
                </a:solidFill>
                <a:ea typeface="+mn-ea"/>
              </a:rPr>
              <a:t>Blessed are the pure in heart,</a:t>
            </a:r>
            <a:br>
              <a:rPr lang="en-US" altLang="en-US" sz="2400" b="1" dirty="0">
                <a:solidFill>
                  <a:srgbClr val="0000CC"/>
                </a:solidFill>
                <a:ea typeface="+mn-ea"/>
              </a:rPr>
            </a:br>
            <a:r>
              <a:rPr lang="en-US" altLang="en-US" sz="2400" b="1" dirty="0">
                <a:solidFill>
                  <a:srgbClr val="0000CC"/>
                </a:solidFill>
                <a:ea typeface="+mn-ea"/>
              </a:rPr>
              <a:t>	for they shall see God. </a:t>
            </a:r>
            <a:br>
              <a:rPr lang="en-US" altLang="en-US" sz="2400" dirty="0">
                <a:solidFill>
                  <a:schemeClr val="tx1"/>
                </a:solidFill>
              </a:rPr>
            </a:br>
            <a:r>
              <a:rPr lang="en-US" altLang="en-US" sz="2400" baseline="30000" dirty="0">
                <a:solidFill>
                  <a:schemeClr val="tx1"/>
                </a:solidFill>
              </a:rPr>
              <a:t>9 </a:t>
            </a:r>
            <a:r>
              <a:rPr lang="en-US" altLang="en-US" sz="2400" dirty="0">
                <a:solidFill>
                  <a:schemeClr val="tx1"/>
                </a:solidFill>
              </a:rPr>
              <a:t>Blessed are the peacemakers, </a:t>
            </a:r>
            <a:br>
              <a:rPr lang="en-US" altLang="en-US" sz="2400" dirty="0">
                <a:solidFill>
                  <a:schemeClr val="tx1"/>
                </a:solidFill>
              </a:rPr>
            </a:br>
            <a:r>
              <a:rPr lang="en-US" altLang="en-US" sz="2400" dirty="0">
                <a:solidFill>
                  <a:schemeClr val="tx1"/>
                </a:solidFill>
              </a:rPr>
              <a:t>	for they shall be called sons of God. </a:t>
            </a:r>
            <a:br>
              <a:rPr lang="en-US" altLang="en-US" sz="2400" dirty="0">
                <a:solidFill>
                  <a:schemeClr val="tx1"/>
                </a:solidFill>
              </a:rPr>
            </a:br>
            <a:r>
              <a:rPr lang="en-US" altLang="en-US" sz="2400" baseline="30000" dirty="0">
                <a:solidFill>
                  <a:schemeClr val="tx1"/>
                </a:solidFill>
              </a:rPr>
              <a:t>10 </a:t>
            </a:r>
            <a:r>
              <a:rPr lang="en-US" altLang="en-US" sz="2400" b="1" dirty="0">
                <a:solidFill>
                  <a:schemeClr val="tx1"/>
                </a:solidFill>
                <a:ea typeface="+mn-ea"/>
              </a:rPr>
              <a:t>Blessed are </a:t>
            </a:r>
            <a:r>
              <a:rPr lang="en-US" altLang="en-US" sz="2400" dirty="0">
                <a:solidFill>
                  <a:schemeClr val="tx1"/>
                </a:solidFill>
              </a:rPr>
              <a:t>those who have been persecuted</a:t>
            </a:r>
            <a:br>
              <a:rPr lang="en-US" altLang="en-US" sz="2400" dirty="0">
                <a:solidFill>
                  <a:schemeClr val="tx1"/>
                </a:solidFill>
              </a:rPr>
            </a:br>
            <a:r>
              <a:rPr lang="en-US" altLang="en-US" sz="2400" dirty="0">
                <a:solidFill>
                  <a:schemeClr val="tx1"/>
                </a:solidFill>
              </a:rPr>
              <a:t>	for the sake of righteousness, </a:t>
            </a:r>
            <a:br>
              <a:rPr lang="en-US" altLang="en-US" sz="2400" dirty="0">
                <a:solidFill>
                  <a:schemeClr val="tx1"/>
                </a:solidFill>
              </a:rPr>
            </a:br>
            <a:r>
              <a:rPr lang="en-US" altLang="en-US" sz="2400" dirty="0">
                <a:solidFill>
                  <a:schemeClr val="tx1"/>
                </a:solidFill>
              </a:rPr>
              <a:t>	</a:t>
            </a:r>
            <a:r>
              <a:rPr lang="en-US" altLang="en-US" sz="2400" b="1" dirty="0">
                <a:solidFill>
                  <a:schemeClr val="tx1"/>
                </a:solidFill>
                <a:ea typeface="+mn-ea"/>
              </a:rPr>
              <a:t>for theirs is the kingdom of heaven.</a:t>
            </a: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147935"/>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pic>
        <p:nvPicPr>
          <p:cNvPr id="1026" name="Picture 2" descr="Why is it so important for us to understand that God was fully human and  fully God? | Metro Bible Blog">
            <a:extLst>
              <a:ext uri="{FF2B5EF4-FFF2-40B4-BE49-F238E27FC236}">
                <a16:creationId xmlns:a16="http://schemas.microsoft.com/office/drawing/2014/main" id="{943E7252-25B6-43E3-85A3-1A157125C550}"/>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6667" b="6667"/>
          <a:stretch/>
        </p:blipFill>
        <p:spPr bwMode="auto">
          <a:xfrm>
            <a:off x="7638297" y="4267200"/>
            <a:ext cx="1084678" cy="109728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084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9DDC3A0-0ED6-48FA-988F-27808161F75A}"/>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Pure in heart </a:t>
            </a:r>
          </a:p>
        </p:txBody>
      </p:sp>
      <p:sp>
        <p:nvSpPr>
          <p:cNvPr id="23555" name="Rectangle 3">
            <a:extLst>
              <a:ext uri="{FF2B5EF4-FFF2-40B4-BE49-F238E27FC236}">
                <a16:creationId xmlns:a16="http://schemas.microsoft.com/office/drawing/2014/main" id="{CD357BBA-F623-46FC-9E9B-806153F12318}"/>
              </a:ext>
            </a:extLst>
          </p:cNvPr>
          <p:cNvSpPr>
            <a:spLocks noGrp="1" noChangeArrowheads="1"/>
          </p:cNvSpPr>
          <p:nvPr>
            <p:ph type="body" sz="half" idx="1"/>
          </p:nvPr>
        </p:nvSpPr>
        <p:spPr>
          <a:xfrm>
            <a:off x="152400" y="1600200"/>
            <a:ext cx="4648200" cy="4343400"/>
          </a:xfrm>
        </p:spPr>
        <p:txBody>
          <a:bodyPr/>
          <a:lstStyle/>
          <a:p>
            <a:pPr algn="just">
              <a:spcBef>
                <a:spcPts val="0"/>
              </a:spcBef>
            </a:pPr>
            <a:r>
              <a:rPr lang="en-US" sz="2800" dirty="0">
                <a:solidFill>
                  <a:srgbClr val="000000"/>
                </a:solidFill>
                <a:effectLst/>
                <a:latin typeface="Calibri" panose="020F0502020204030204" pitchFamily="34" charset="0"/>
                <a:ea typeface="Times New Roman" panose="02020603050405020304" pitchFamily="18" charset="0"/>
              </a:rPr>
              <a:t>The Israelites who would seek to remain pure, as defined by the Law of Moses and by Jesus, in contrast to </a:t>
            </a:r>
            <a:r>
              <a:rPr lang="en-US" sz="2800" b="1" i="1" dirty="0">
                <a:solidFill>
                  <a:srgbClr val="0000CC"/>
                </a:solidFill>
                <a:effectLst/>
                <a:latin typeface="Calibri" panose="020F0502020204030204" pitchFamily="34" charset="0"/>
                <a:ea typeface="Times New Roman" panose="02020603050405020304" pitchFamily="18" charset="0"/>
              </a:rPr>
              <a:t>the Pharisaic interpretation of the Law of Moses, </a:t>
            </a:r>
            <a:r>
              <a:rPr lang="en-US" sz="2800" dirty="0">
                <a:solidFill>
                  <a:srgbClr val="000000"/>
                </a:solidFill>
                <a:effectLst/>
                <a:latin typeface="Calibri" panose="020F0502020204030204" pitchFamily="34" charset="0"/>
                <a:ea typeface="Times New Roman" panose="02020603050405020304" pitchFamily="18" charset="0"/>
              </a:rPr>
              <a:t>are the ones who will see not only the Kingdom, but God! </a:t>
            </a:r>
            <a:r>
              <a:rPr lang="en-US" altLang="en-US" sz="2800" dirty="0"/>
              <a:t>(2 Sam. 22:22-27; cf. Psa. 18:21-26) </a:t>
            </a:r>
          </a:p>
        </p:txBody>
      </p:sp>
      <p:pic>
        <p:nvPicPr>
          <p:cNvPr id="2" name="Picture 1">
            <a:extLst>
              <a:ext uri="{FF2B5EF4-FFF2-40B4-BE49-F238E27FC236}">
                <a16:creationId xmlns:a16="http://schemas.microsoft.com/office/drawing/2014/main" id="{B82D505C-6BE6-4DA7-A61A-60F114B95C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1704" y="1727897"/>
            <a:ext cx="3871296" cy="3682303"/>
          </a:xfrm>
          <a:prstGeom prst="rect">
            <a:avLst/>
          </a:prstGeom>
        </p:spPr>
      </p:pic>
      <p:sp>
        <p:nvSpPr>
          <p:cNvPr id="7" name="Text Box 4">
            <a:extLst>
              <a:ext uri="{FF2B5EF4-FFF2-40B4-BE49-F238E27FC236}">
                <a16:creationId xmlns:a16="http://schemas.microsoft.com/office/drawing/2014/main" id="{D043A48E-C89A-4968-ABEE-6556C0224EFD}"/>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a:extLst>
              <a:ext uri="{FF2B5EF4-FFF2-40B4-BE49-F238E27FC236}">
                <a16:creationId xmlns:a16="http://schemas.microsoft.com/office/drawing/2014/main" id="{DCDB2D4E-002F-4D3B-965B-F3A46AFB1329}"/>
              </a:ext>
            </a:extLst>
          </p:cNvPr>
          <p:cNvSpPr>
            <a:spLocks noGrp="1" noChangeArrowheads="1"/>
          </p:cNvSpPr>
          <p:nvPr>
            <p:ph type="body" sz="half" idx="2"/>
          </p:nvPr>
        </p:nvSpPr>
        <p:spPr>
          <a:xfrm>
            <a:off x="4191000" y="1600200"/>
            <a:ext cx="4800600" cy="3352800"/>
          </a:xfrm>
        </p:spPr>
        <p:txBody>
          <a:bodyPr/>
          <a:lstStyle/>
          <a:p>
            <a:pPr algn="just">
              <a:spcBef>
                <a:spcPts val="0"/>
              </a:spcBef>
            </a:pPr>
            <a:r>
              <a:rPr lang="en-US" altLang="en-US" sz="2800" dirty="0"/>
              <a:t>Jesus, the Messiah, in His 2</a:t>
            </a:r>
            <a:r>
              <a:rPr lang="en-US" altLang="en-US" sz="2800" baseline="30000" dirty="0"/>
              <a:t>nd</a:t>
            </a:r>
            <a:r>
              <a:rPr lang="en-US" altLang="en-US" sz="2800" dirty="0"/>
              <a:t> coming, will indeed be God dwelling on earth.</a:t>
            </a:r>
          </a:p>
        </p:txBody>
      </p:sp>
      <p:pic>
        <p:nvPicPr>
          <p:cNvPr id="94215" name="Picture 7" descr="Israel Global Photo from Space">
            <a:extLst>
              <a:ext uri="{FF2B5EF4-FFF2-40B4-BE49-F238E27FC236}">
                <a16:creationId xmlns:a16="http://schemas.microsoft.com/office/drawing/2014/main" id="{4CA3E552-A8CB-4688-9D1A-5E2AA6DFAF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4635" r="12195"/>
          <a:stretch>
            <a:fillRect/>
          </a:stretch>
        </p:blipFill>
        <p:spPr bwMode="auto">
          <a:xfrm>
            <a:off x="291248" y="1600200"/>
            <a:ext cx="3823552"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F1CC5F7F-DD85-4AEB-8C71-25C96C11610F}"/>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Pure in heart </a:t>
            </a:r>
          </a:p>
        </p:txBody>
      </p:sp>
      <p:sp>
        <p:nvSpPr>
          <p:cNvPr id="6" name="Text Box 4">
            <a:extLst>
              <a:ext uri="{FF2B5EF4-FFF2-40B4-BE49-F238E27FC236}">
                <a16:creationId xmlns:a16="http://schemas.microsoft.com/office/drawing/2014/main" id="{32C53690-A13E-4AF1-8EA0-4409BF2B214A}"/>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a:extLst>
              <a:ext uri="{FF2B5EF4-FFF2-40B4-BE49-F238E27FC236}">
                <a16:creationId xmlns:a16="http://schemas.microsoft.com/office/drawing/2014/main" id="{DCDB2D4E-002F-4D3B-965B-F3A46AFB1329}"/>
              </a:ext>
            </a:extLst>
          </p:cNvPr>
          <p:cNvSpPr>
            <a:spLocks noGrp="1" noChangeArrowheads="1"/>
          </p:cNvSpPr>
          <p:nvPr>
            <p:ph type="body" sz="half" idx="2"/>
          </p:nvPr>
        </p:nvSpPr>
        <p:spPr>
          <a:xfrm>
            <a:off x="4191000" y="1600200"/>
            <a:ext cx="4800600" cy="3352800"/>
          </a:xfrm>
        </p:spPr>
        <p:txBody>
          <a:bodyPr/>
          <a:lstStyle/>
          <a:p>
            <a:pPr algn="just">
              <a:spcBef>
                <a:spcPts val="0"/>
              </a:spcBef>
            </a:pPr>
            <a:r>
              <a:rPr lang="en-US" altLang="en-US" sz="2800" dirty="0"/>
              <a:t>We in the church have a positional purity of heart in Christ, and are to pursue purity based on our position – in Christ!</a:t>
            </a:r>
          </a:p>
        </p:txBody>
      </p:sp>
      <p:pic>
        <p:nvPicPr>
          <p:cNvPr id="94215" name="Picture 7" descr="Israel Global Photo from Space">
            <a:extLst>
              <a:ext uri="{FF2B5EF4-FFF2-40B4-BE49-F238E27FC236}">
                <a16:creationId xmlns:a16="http://schemas.microsoft.com/office/drawing/2014/main" id="{4CA3E552-A8CB-4688-9D1A-5E2AA6DFAF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4635" r="12195"/>
          <a:stretch>
            <a:fillRect/>
          </a:stretch>
        </p:blipFill>
        <p:spPr bwMode="auto">
          <a:xfrm>
            <a:off x="291248" y="1600200"/>
            <a:ext cx="3823552"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F1CC5F7F-DD85-4AEB-8C71-25C96C11610F}"/>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Pure in heart </a:t>
            </a:r>
          </a:p>
        </p:txBody>
      </p:sp>
      <p:sp>
        <p:nvSpPr>
          <p:cNvPr id="6" name="Text Box 4">
            <a:extLst>
              <a:ext uri="{FF2B5EF4-FFF2-40B4-BE49-F238E27FC236}">
                <a16:creationId xmlns:a16="http://schemas.microsoft.com/office/drawing/2014/main" id="{259F5C21-142E-4B88-BBA2-017783553442}"/>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extLst>
      <p:ext uri="{BB962C8B-B14F-4D97-AF65-F5344CB8AC3E}">
        <p14:creationId xmlns:p14="http://schemas.microsoft.com/office/powerpoint/2010/main" val="428392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A323C3D-F6CF-494F-8844-28B7D464FFB4}"/>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Shall see God </a:t>
            </a:r>
          </a:p>
        </p:txBody>
      </p:sp>
      <p:sp>
        <p:nvSpPr>
          <p:cNvPr id="25603" name="Rectangle 3">
            <a:extLst>
              <a:ext uri="{FF2B5EF4-FFF2-40B4-BE49-F238E27FC236}">
                <a16:creationId xmlns:a16="http://schemas.microsoft.com/office/drawing/2014/main" id="{68E5EEED-91DC-4D00-9A73-923B3DC3D583}"/>
              </a:ext>
            </a:extLst>
          </p:cNvPr>
          <p:cNvSpPr>
            <a:spLocks noGrp="1" noChangeArrowheads="1"/>
          </p:cNvSpPr>
          <p:nvPr>
            <p:ph type="body" sz="half" idx="1"/>
          </p:nvPr>
        </p:nvSpPr>
        <p:spPr>
          <a:xfrm>
            <a:off x="304800" y="1600200"/>
            <a:ext cx="5410200" cy="1981200"/>
          </a:xfrm>
        </p:spPr>
        <p:txBody>
          <a:bodyPr/>
          <a:lstStyle/>
          <a:p>
            <a:pPr algn="just">
              <a:spcBef>
                <a:spcPts val="0"/>
              </a:spcBef>
            </a:pPr>
            <a:r>
              <a:rPr lang="en-US" altLang="en-US" sz="2800" dirty="0"/>
              <a:t>Christ told the Israelites that if they had a pure heart, they would see God in the kingdom, and Christ’s true deity. </a:t>
            </a:r>
          </a:p>
        </p:txBody>
      </p:sp>
      <p:pic>
        <p:nvPicPr>
          <p:cNvPr id="25608" name="Picture 8" descr="Jesus teaching sermon_on_mount 1">
            <a:extLst>
              <a:ext uri="{FF2B5EF4-FFF2-40B4-BE49-F238E27FC236}">
                <a16:creationId xmlns:a16="http://schemas.microsoft.com/office/drawing/2014/main" id="{54F55D60-8312-4DF7-B6C4-23A1C0ED1DD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6535" y="1676400"/>
            <a:ext cx="2942665"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F14F63B8-2D80-4879-95A0-D28E44BE8F78}"/>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9CFC3843-5F99-4094-9701-1EF36B493E19}"/>
              </a:ext>
            </a:extLst>
          </p:cNvPr>
          <p:cNvSpPr>
            <a:spLocks noChangeArrowheads="1"/>
          </p:cNvSpPr>
          <p:nvPr/>
        </p:nvSpPr>
        <p:spPr bwMode="auto">
          <a:xfrm>
            <a:off x="109038" y="1543050"/>
            <a:ext cx="89259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a:defRPr/>
            </a:pPr>
            <a:r>
              <a:rPr lang="en-US" altLang="en-US" sz="2800" dirty="0">
                <a:solidFill>
                  <a:srgbClr val="000000"/>
                </a:solidFill>
                <a:latin typeface="Calibri" panose="020F0502020204030204" pitchFamily="34" charset="0"/>
                <a:cs typeface="Calibri" panose="020F0502020204030204" pitchFamily="34" charset="0"/>
              </a:rPr>
              <a:t>In Romans 7 we have a man renewed by the Spirit of God, but </a:t>
            </a:r>
            <a:r>
              <a:rPr lang="en-US" altLang="en-US" sz="2800" b="1" i="1" u="sng" dirty="0">
                <a:solidFill>
                  <a:srgbClr val="C00000"/>
                </a:solidFill>
                <a:latin typeface="Calibri" panose="020F0502020204030204" pitchFamily="34" charset="0"/>
                <a:cs typeface="Calibri" panose="020F0502020204030204" pitchFamily="34" charset="0"/>
              </a:rPr>
              <a:t>struggling under law</a:t>
            </a:r>
            <a:r>
              <a:rPr lang="en-US" altLang="en-US" sz="2800" b="1" i="1" dirty="0">
                <a:solidFill>
                  <a:srgbClr val="C00000"/>
                </a:solidFill>
                <a:latin typeface="Calibri" panose="020F0502020204030204" pitchFamily="34" charset="0"/>
                <a:cs typeface="Calibri" panose="020F0502020204030204" pitchFamily="34" charset="0"/>
              </a:rPr>
              <a:t>,</a:t>
            </a:r>
            <a:r>
              <a:rPr lang="en-US" altLang="en-US" sz="2800" b="1" i="1" dirty="0">
                <a:solidFill>
                  <a:srgbClr val="0000CC"/>
                </a:solidFill>
                <a:latin typeface="Calibri" panose="020F0502020204030204" pitchFamily="34" charset="0"/>
                <a:cs typeface="Calibri" panose="020F0502020204030204" pitchFamily="34" charset="0"/>
              </a:rPr>
              <a:t> hoping thereby to subdue or find deliverance from the power of the old Adamic nature</a:t>
            </a:r>
            <a:r>
              <a:rPr lang="en-US" altLang="en-US" sz="2800" dirty="0">
                <a:solidFill>
                  <a:srgbClr val="000000"/>
                </a:solidFill>
                <a:latin typeface="Calibri" panose="020F0502020204030204" pitchFamily="34" charset="0"/>
                <a:cs typeface="Calibri" panose="020F0502020204030204" pitchFamily="34" charset="0"/>
              </a:rPr>
              <a:t>. In chapter 8 we have God’s way of deliverance through the death and resurrection of Christ with which the believer is </a:t>
            </a:r>
            <a:r>
              <a:rPr lang="en-US" altLang="en-US" sz="2800" b="1" i="1" u="sng" dirty="0">
                <a:solidFill>
                  <a:srgbClr val="008000"/>
                </a:solidFill>
                <a:latin typeface="Calibri" panose="020F0502020204030204" pitchFamily="34" charset="0"/>
                <a:cs typeface="Calibri" panose="020F0502020204030204" pitchFamily="34" charset="0"/>
              </a:rPr>
              <a:t>identified</a:t>
            </a:r>
            <a:r>
              <a:rPr lang="en-US" altLang="en-US" sz="2800" dirty="0">
                <a:solidFill>
                  <a:srgbClr val="000000"/>
                </a:solidFill>
                <a:latin typeface="Calibri" panose="020F0502020204030204" pitchFamily="34" charset="0"/>
                <a:cs typeface="Calibri" panose="020F0502020204030204" pitchFamily="34" charset="0"/>
              </a:rPr>
              <a:t> before God. The chapter begins with “no condemnation” and ends with “no separation.” All who are in Christ Jesus are </a:t>
            </a:r>
            <a:r>
              <a:rPr lang="en-US" altLang="en-US" sz="2800" b="1" i="1" u="sng" dirty="0">
                <a:solidFill>
                  <a:srgbClr val="008000"/>
                </a:solidFill>
                <a:latin typeface="Calibri" panose="020F0502020204030204" pitchFamily="34" charset="0"/>
                <a:cs typeface="Calibri" panose="020F0502020204030204" pitchFamily="34" charset="0"/>
              </a:rPr>
              <a:t>accepted</a:t>
            </a:r>
            <a:r>
              <a:rPr lang="en-US" altLang="en-US" sz="2800" dirty="0">
                <a:solidFill>
                  <a:srgbClr val="000000"/>
                </a:solidFill>
                <a:latin typeface="Calibri" panose="020F0502020204030204" pitchFamily="34" charset="0"/>
                <a:cs typeface="Calibri" panose="020F0502020204030204" pitchFamily="34" charset="0"/>
              </a:rPr>
              <a:t> in the Beloved and as free from every charge of guilt as He is Himself. He paid our penalty on the cross. </a:t>
            </a:r>
            <a:r>
              <a:rPr lang="en-US" altLang="en-US" sz="2800" b="1" i="1" dirty="0">
                <a:solidFill>
                  <a:srgbClr val="008000"/>
                </a:solidFill>
                <a:latin typeface="Calibri" panose="020F0502020204030204" pitchFamily="34" charset="0"/>
                <a:cs typeface="Calibri" panose="020F0502020204030204" pitchFamily="34" charset="0"/>
              </a:rPr>
              <a:t>Now we are linked up with Him in resurrection, </a:t>
            </a:r>
            <a:r>
              <a:rPr lang="en-US" altLang="en-US" sz="2800" b="1" i="1" u="sng" dirty="0">
                <a:solidFill>
                  <a:srgbClr val="008000"/>
                </a:solidFill>
                <a:latin typeface="Calibri" panose="020F0502020204030204" pitchFamily="34" charset="0"/>
                <a:cs typeface="Calibri" panose="020F0502020204030204" pitchFamily="34" charset="0"/>
              </a:rPr>
              <a:t>not under law but under grace</a:t>
            </a:r>
            <a:r>
              <a:rPr lang="en-US" altLang="en-US" sz="2800" dirty="0">
                <a:solidFill>
                  <a:srgbClr val="000000"/>
                </a:solidFill>
                <a:latin typeface="Calibri" panose="020F0502020204030204" pitchFamily="34" charset="0"/>
                <a:cs typeface="Calibri" panose="020F0502020204030204" pitchFamily="34" charset="0"/>
              </a:rPr>
              <a:t>. </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363" name="Rectangle 1">
            <a:extLst>
              <a:ext uri="{FF2B5EF4-FFF2-40B4-BE49-F238E27FC236}">
                <a16:creationId xmlns:a16="http://schemas.microsoft.com/office/drawing/2014/main" id="{186093C1-34B7-41B2-BE56-071A7B8DEAF4}"/>
              </a:ext>
            </a:extLst>
          </p:cNvPr>
          <p:cNvSpPr>
            <a:spLocks noChangeArrowheads="1"/>
          </p:cNvSpPr>
          <p:nvPr/>
        </p:nvSpPr>
        <p:spPr bwMode="auto">
          <a:xfrm>
            <a:off x="1612107" y="228600"/>
            <a:ext cx="591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Henry Ironside</a:t>
            </a:r>
          </a:p>
          <a:p>
            <a:pPr lvl="0">
              <a:defRPr/>
            </a:pPr>
            <a:r>
              <a:rPr lang="en-US" altLang="en-US" sz="2000" i="1" dirty="0">
                <a:solidFill>
                  <a:srgbClr val="000000"/>
                </a:solidFill>
                <a:latin typeface="Calibri" panose="020F0502020204030204" pitchFamily="34" charset="0"/>
                <a:cs typeface="Calibri" panose="020F0502020204030204" pitchFamily="34" charset="0"/>
              </a:rPr>
              <a:t>The Continual Burnt Offering: Daily Meditations on the Word of God </a:t>
            </a:r>
            <a:r>
              <a:rPr lang="en-US" altLang="en-US" sz="2000" dirty="0">
                <a:solidFill>
                  <a:srgbClr val="000000"/>
                </a:solidFill>
                <a:latin typeface="Calibri" panose="020F0502020204030204" pitchFamily="34" charset="0"/>
                <a:cs typeface="Calibri" panose="020F0502020204030204" pitchFamily="34" charset="0"/>
              </a:rPr>
              <a:t>(p. 265). Neptune, NJ: Loizeaux Brothers.</a:t>
            </a:r>
            <a:endParaRPr kumimoji="0" lang="en-US" altLang="en-US" sz="2000" b="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9FA87EB2-820F-4C92-84D4-2C6E6DA735B7}"/>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6200" y="76200"/>
            <a:ext cx="828882" cy="1097280"/>
          </a:xfrm>
          <a:prstGeom prst="rect">
            <a:avLst/>
          </a:prstGeom>
        </p:spPr>
      </p:pic>
    </p:spTree>
    <p:extLst>
      <p:ext uri="{BB962C8B-B14F-4D97-AF65-F5344CB8AC3E}">
        <p14:creationId xmlns:p14="http://schemas.microsoft.com/office/powerpoint/2010/main" val="32346589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a:extLst>
              <a:ext uri="{FF2B5EF4-FFF2-40B4-BE49-F238E27FC236}">
                <a16:creationId xmlns:a16="http://schemas.microsoft.com/office/drawing/2014/main" id="{FF47DDC8-538C-4BA2-8A39-5C701D21D0FC}"/>
              </a:ext>
            </a:extLst>
          </p:cNvPr>
          <p:cNvSpPr>
            <a:spLocks noGrp="1" noChangeArrowheads="1"/>
          </p:cNvSpPr>
          <p:nvPr>
            <p:ph type="body" sz="half" idx="2"/>
          </p:nvPr>
        </p:nvSpPr>
        <p:spPr>
          <a:xfrm>
            <a:off x="3733800" y="1600200"/>
            <a:ext cx="5334000" cy="3124200"/>
          </a:xfrm>
        </p:spPr>
        <p:txBody>
          <a:bodyPr/>
          <a:lstStyle/>
          <a:p>
            <a:pPr algn="just">
              <a:spcBef>
                <a:spcPts val="0"/>
              </a:spcBef>
              <a:spcAft>
                <a:spcPts val="1200"/>
              </a:spcAft>
            </a:pPr>
            <a:r>
              <a:rPr lang="en-US" altLang="en-US" sz="2800" dirty="0"/>
              <a:t>But we are called to behold Christ through His word, and so be transformed by the Holy Spirit  (2 Cor. 3:18).  </a:t>
            </a:r>
          </a:p>
          <a:p>
            <a:pPr algn="just">
              <a:spcBef>
                <a:spcPts val="0"/>
              </a:spcBef>
              <a:spcAft>
                <a:spcPts val="1200"/>
              </a:spcAft>
            </a:pPr>
            <a:r>
              <a:rPr lang="en-US" altLang="en-US" sz="2800" dirty="0"/>
              <a:t>And we are called to look unto Jesus, the author &amp; perfecter of faith (Hebrews 12:2).</a:t>
            </a:r>
          </a:p>
        </p:txBody>
      </p:sp>
      <p:pic>
        <p:nvPicPr>
          <p:cNvPr id="96264" name="Picture 8" descr="Man with mouth die open in Bible Study - light &amp; bright">
            <a:extLst>
              <a:ext uri="{FF2B5EF4-FFF2-40B4-BE49-F238E27FC236}">
                <a16:creationId xmlns:a16="http://schemas.microsoft.com/office/drawing/2014/main" id="{E34447BD-C456-4E79-B952-F79B11ACDF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9148" r="17021"/>
          <a:stretch>
            <a:fillRect/>
          </a:stretch>
        </p:blipFill>
        <p:spPr bwMode="auto">
          <a:xfrm>
            <a:off x="152400" y="1752600"/>
            <a:ext cx="3503122"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4585329A-9DFD-4216-BA43-E81045ADAF52}"/>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Shall see God </a:t>
            </a:r>
          </a:p>
        </p:txBody>
      </p:sp>
      <p:sp>
        <p:nvSpPr>
          <p:cNvPr id="7" name="Text Box 4">
            <a:extLst>
              <a:ext uri="{FF2B5EF4-FFF2-40B4-BE49-F238E27FC236}">
                <a16:creationId xmlns:a16="http://schemas.microsoft.com/office/drawing/2014/main" id="{E01D58EB-BD12-4B87-9834-206AF36BB523}"/>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609600"/>
            <a:ext cx="6477000" cy="6172200"/>
          </a:xfrm>
        </p:spPr>
        <p:txBody>
          <a:bodyPr/>
          <a:lstStyle/>
          <a:p>
            <a:pPr algn="l" defTabSz="457200">
              <a:lnSpc>
                <a:spcPct val="94000"/>
              </a:lnSpc>
            </a:pPr>
            <a:r>
              <a:rPr lang="en-US" altLang="en-US" sz="2400" baseline="30000" dirty="0">
                <a:solidFill>
                  <a:schemeClr val="tx1"/>
                </a:solidFill>
              </a:rPr>
              <a:t>3 </a:t>
            </a:r>
            <a:r>
              <a:rPr lang="en-US" altLang="en-US" sz="2400" dirty="0">
                <a:solidFill>
                  <a:schemeClr val="tx1"/>
                </a:solidFill>
              </a:rPr>
              <a:t>Blessed are the poor in spirit, </a:t>
            </a:r>
            <a:br>
              <a:rPr lang="en-US" altLang="en-US" sz="2400" dirty="0">
                <a:solidFill>
                  <a:schemeClr val="tx1"/>
                </a:solidFill>
              </a:rPr>
            </a:br>
            <a:r>
              <a:rPr lang="en-US" altLang="en-US" sz="2400" dirty="0">
                <a:solidFill>
                  <a:schemeClr val="tx1"/>
                </a:solidFill>
              </a:rPr>
              <a:t>	for theirs is the kingdom of heaven. </a:t>
            </a:r>
            <a:br>
              <a:rPr lang="en-US" altLang="en-US" sz="2400" dirty="0">
                <a:solidFill>
                  <a:schemeClr val="tx1"/>
                </a:solidFill>
              </a:rPr>
            </a:br>
            <a:r>
              <a:rPr lang="en-US" altLang="en-US" sz="2400" baseline="30000" dirty="0">
                <a:solidFill>
                  <a:schemeClr val="tx1"/>
                </a:solidFill>
              </a:rPr>
              <a:t>4 </a:t>
            </a:r>
            <a:r>
              <a:rPr lang="en-US" altLang="en-US" sz="2400" dirty="0">
                <a:solidFill>
                  <a:schemeClr val="tx1"/>
                </a:solidFill>
              </a:rPr>
              <a:t>Blessed are those who mourn,  </a:t>
            </a:r>
            <a:br>
              <a:rPr lang="en-US" altLang="en-US" sz="2400" dirty="0">
                <a:solidFill>
                  <a:schemeClr val="tx1"/>
                </a:solidFill>
              </a:rPr>
            </a:br>
            <a:r>
              <a:rPr lang="en-US" altLang="en-US" sz="2400" dirty="0">
                <a:solidFill>
                  <a:schemeClr val="tx1"/>
                </a:solidFill>
              </a:rPr>
              <a:t>	for they shall be comforted. </a:t>
            </a:r>
            <a:br>
              <a:rPr lang="en-US" altLang="en-US" sz="2400" dirty="0">
                <a:solidFill>
                  <a:schemeClr val="tx1"/>
                </a:solidFill>
              </a:rPr>
            </a:br>
            <a:r>
              <a:rPr lang="en-US" altLang="en-US" sz="2400" baseline="30000" dirty="0">
                <a:solidFill>
                  <a:schemeClr val="tx1"/>
                </a:solidFill>
              </a:rPr>
              <a:t>5 </a:t>
            </a:r>
            <a:r>
              <a:rPr lang="en-US" altLang="en-US" sz="2400" dirty="0">
                <a:solidFill>
                  <a:schemeClr val="tx1"/>
                </a:solidFill>
              </a:rPr>
              <a:t>Blessed are the gentle, </a:t>
            </a:r>
            <a:br>
              <a:rPr lang="en-US" altLang="en-US" sz="2400" dirty="0">
                <a:solidFill>
                  <a:schemeClr val="tx1"/>
                </a:solidFill>
              </a:rPr>
            </a:br>
            <a:r>
              <a:rPr lang="en-US" altLang="en-US" sz="2400" dirty="0">
                <a:solidFill>
                  <a:schemeClr val="tx1"/>
                </a:solidFill>
              </a:rPr>
              <a:t>	for they shall inherit the earth. </a:t>
            </a:r>
            <a:br>
              <a:rPr lang="en-US" altLang="en-US" sz="2400" dirty="0">
                <a:solidFill>
                  <a:schemeClr val="tx1"/>
                </a:solidFill>
              </a:rPr>
            </a:br>
            <a:r>
              <a:rPr lang="en-US" altLang="en-US" sz="2400" baseline="30000" dirty="0">
                <a:solidFill>
                  <a:schemeClr val="tx1"/>
                </a:solidFill>
              </a:rPr>
              <a:t>6 </a:t>
            </a:r>
            <a:r>
              <a:rPr lang="en-US" altLang="en-US" sz="2400" dirty="0">
                <a:solidFill>
                  <a:schemeClr val="tx1"/>
                </a:solidFill>
              </a:rPr>
              <a:t>Blessed are those who hunger and thirst </a:t>
            </a:r>
            <a:br>
              <a:rPr lang="en-US" altLang="en-US" sz="2400" dirty="0">
                <a:solidFill>
                  <a:schemeClr val="tx1"/>
                </a:solidFill>
              </a:rPr>
            </a:br>
            <a:r>
              <a:rPr lang="en-US" altLang="en-US" sz="2400" dirty="0">
                <a:solidFill>
                  <a:schemeClr val="tx1"/>
                </a:solidFill>
              </a:rPr>
              <a:t>	for righteousness,</a:t>
            </a:r>
            <a:br>
              <a:rPr lang="en-US" altLang="en-US" sz="2400" dirty="0">
                <a:solidFill>
                  <a:schemeClr val="tx1"/>
                </a:solidFill>
              </a:rPr>
            </a:br>
            <a:r>
              <a:rPr lang="en-US" altLang="en-US" sz="2400" dirty="0">
                <a:solidFill>
                  <a:schemeClr val="tx1"/>
                </a:solidFill>
              </a:rPr>
              <a:t>	for they shall be satisfied. </a:t>
            </a:r>
            <a:br>
              <a:rPr lang="en-US" altLang="en-US" sz="2400" b="1" dirty="0">
                <a:solidFill>
                  <a:srgbClr val="0000CC"/>
                </a:solidFill>
                <a:ea typeface="+mn-ea"/>
              </a:rPr>
            </a:br>
            <a:r>
              <a:rPr lang="en-US" altLang="en-US" sz="2400" baseline="30000" dirty="0">
                <a:solidFill>
                  <a:schemeClr val="tx1"/>
                </a:solidFill>
              </a:rPr>
              <a:t>7 </a:t>
            </a:r>
            <a:r>
              <a:rPr lang="en-US" altLang="en-US" sz="2400" dirty="0">
                <a:solidFill>
                  <a:schemeClr val="tx1"/>
                </a:solidFill>
              </a:rPr>
              <a:t>Blessed are the merciful,</a:t>
            </a:r>
            <a:br>
              <a:rPr lang="en-US" altLang="en-US" sz="2400" dirty="0">
                <a:solidFill>
                  <a:schemeClr val="tx1"/>
                </a:solidFill>
              </a:rPr>
            </a:br>
            <a:r>
              <a:rPr lang="en-US" altLang="en-US" sz="2400" dirty="0">
                <a:solidFill>
                  <a:schemeClr val="tx1"/>
                </a:solidFill>
              </a:rPr>
              <a:t>	for they shall receive mercy. </a:t>
            </a:r>
            <a:br>
              <a:rPr lang="en-US" altLang="en-US" sz="2400" dirty="0">
                <a:solidFill>
                  <a:schemeClr val="tx1"/>
                </a:solidFill>
              </a:rPr>
            </a:br>
            <a:r>
              <a:rPr lang="en-US" altLang="en-US" sz="2400" baseline="30000" dirty="0">
                <a:solidFill>
                  <a:schemeClr val="tx1"/>
                </a:solidFill>
              </a:rPr>
              <a:t>8 </a:t>
            </a:r>
            <a:r>
              <a:rPr lang="en-US" altLang="en-US" sz="2400" dirty="0">
                <a:solidFill>
                  <a:schemeClr val="tx1"/>
                </a:solidFill>
              </a:rPr>
              <a:t>Blessed are the pure in heart,</a:t>
            </a:r>
            <a:br>
              <a:rPr lang="en-US" altLang="en-US" sz="2400" dirty="0">
                <a:solidFill>
                  <a:schemeClr val="tx1"/>
                </a:solidFill>
              </a:rPr>
            </a:br>
            <a:r>
              <a:rPr lang="en-US" altLang="en-US" sz="2400" dirty="0">
                <a:solidFill>
                  <a:schemeClr val="tx1"/>
                </a:solidFill>
              </a:rPr>
              <a:t>	for they shall see God. </a:t>
            </a:r>
            <a:br>
              <a:rPr lang="en-US" altLang="en-US" sz="2400" dirty="0">
                <a:solidFill>
                  <a:schemeClr val="tx1"/>
                </a:solidFill>
              </a:rPr>
            </a:br>
            <a:r>
              <a:rPr lang="en-US" altLang="en-US" sz="2400" baseline="30000" dirty="0">
                <a:solidFill>
                  <a:schemeClr val="tx1"/>
                </a:solidFill>
              </a:rPr>
              <a:t>9 </a:t>
            </a:r>
            <a:r>
              <a:rPr lang="en-US" altLang="en-US" sz="2400" b="1" dirty="0">
                <a:solidFill>
                  <a:srgbClr val="0000CC"/>
                </a:solidFill>
                <a:ea typeface="+mn-ea"/>
              </a:rPr>
              <a:t>Blessed are the peacemakers, </a:t>
            </a:r>
            <a:br>
              <a:rPr lang="en-US" altLang="en-US" sz="2400" b="1" dirty="0">
                <a:solidFill>
                  <a:srgbClr val="0000CC"/>
                </a:solidFill>
                <a:ea typeface="+mn-ea"/>
              </a:rPr>
            </a:br>
            <a:r>
              <a:rPr lang="en-US" altLang="en-US" sz="2400" b="1" dirty="0">
                <a:solidFill>
                  <a:srgbClr val="0000CC"/>
                </a:solidFill>
                <a:ea typeface="+mn-ea"/>
              </a:rPr>
              <a:t>	for they shall be called sons of God. </a:t>
            </a:r>
            <a:br>
              <a:rPr lang="en-US" altLang="en-US" sz="2400" dirty="0">
                <a:solidFill>
                  <a:schemeClr val="tx1"/>
                </a:solidFill>
              </a:rPr>
            </a:br>
            <a:r>
              <a:rPr lang="en-US" altLang="en-US" sz="2400" baseline="30000" dirty="0">
                <a:solidFill>
                  <a:schemeClr val="tx1"/>
                </a:solidFill>
              </a:rPr>
              <a:t>10 </a:t>
            </a:r>
            <a:r>
              <a:rPr lang="en-US" altLang="en-US" sz="2400" b="1" dirty="0">
                <a:solidFill>
                  <a:schemeClr val="tx1"/>
                </a:solidFill>
                <a:ea typeface="+mn-ea"/>
              </a:rPr>
              <a:t>Blessed are </a:t>
            </a:r>
            <a:r>
              <a:rPr lang="en-US" altLang="en-US" sz="2400" dirty="0">
                <a:solidFill>
                  <a:schemeClr val="tx1"/>
                </a:solidFill>
              </a:rPr>
              <a:t>those who have been persecuted</a:t>
            </a:r>
            <a:br>
              <a:rPr lang="en-US" altLang="en-US" sz="2400" dirty="0">
                <a:solidFill>
                  <a:schemeClr val="tx1"/>
                </a:solidFill>
              </a:rPr>
            </a:br>
            <a:r>
              <a:rPr lang="en-US" altLang="en-US" sz="2400" dirty="0">
                <a:solidFill>
                  <a:schemeClr val="tx1"/>
                </a:solidFill>
              </a:rPr>
              <a:t>	for the sake of righteousness, </a:t>
            </a:r>
            <a:br>
              <a:rPr lang="en-US" altLang="en-US" sz="2400" dirty="0">
                <a:solidFill>
                  <a:schemeClr val="tx1"/>
                </a:solidFill>
              </a:rPr>
            </a:br>
            <a:r>
              <a:rPr lang="en-US" altLang="en-US" sz="2400" dirty="0">
                <a:solidFill>
                  <a:schemeClr val="tx1"/>
                </a:solidFill>
              </a:rPr>
              <a:t>	</a:t>
            </a:r>
            <a:r>
              <a:rPr lang="en-US" altLang="en-US" sz="2400" b="1" dirty="0">
                <a:solidFill>
                  <a:schemeClr val="tx1"/>
                </a:solidFill>
                <a:ea typeface="+mn-ea"/>
              </a:rPr>
              <a:t>for theirs is the kingdom of heaven.</a:t>
            </a: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147935"/>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7AA5B65A-497F-4803-BD7E-EC7795D579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095" r="15000"/>
          <a:stretch/>
        </p:blipFill>
        <p:spPr>
          <a:xfrm>
            <a:off x="7638297" y="4617720"/>
            <a:ext cx="1084678" cy="1097280"/>
          </a:xfrm>
          <a:prstGeom prst="ellipse">
            <a:avLst/>
          </a:prstGeom>
          <a:ln>
            <a:solidFill>
              <a:schemeClr val="tx1"/>
            </a:solidFill>
          </a:ln>
        </p:spPr>
      </p:pic>
    </p:spTree>
    <p:extLst>
      <p:ext uri="{BB962C8B-B14F-4D97-AF65-F5344CB8AC3E}">
        <p14:creationId xmlns:p14="http://schemas.microsoft.com/office/powerpoint/2010/main" val="1481305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928F3E6D-EF7B-422B-BDD9-0B2D3C7EA726}"/>
              </a:ext>
            </a:extLst>
          </p:cNvPr>
          <p:cNvSpPr>
            <a:spLocks noGrp="1" noChangeArrowheads="1"/>
          </p:cNvSpPr>
          <p:nvPr>
            <p:ph type="body" sz="half" idx="1"/>
          </p:nvPr>
        </p:nvSpPr>
        <p:spPr>
          <a:xfrm>
            <a:off x="152400" y="1600200"/>
            <a:ext cx="5029200" cy="2362200"/>
          </a:xfrm>
        </p:spPr>
        <p:txBody>
          <a:bodyPr/>
          <a:lstStyle/>
          <a:p>
            <a:pPr algn="just">
              <a:spcBef>
                <a:spcPts val="0"/>
              </a:spcBef>
              <a:spcAft>
                <a:spcPts val="1200"/>
              </a:spcAft>
            </a:pPr>
            <a:r>
              <a:rPr lang="en-US" altLang="en-US" sz="2800" dirty="0"/>
              <a:t>Now does this mean that Jesus intended that the Israelites should go about negotiating peace settlements among warring factions?</a:t>
            </a:r>
          </a:p>
        </p:txBody>
      </p:sp>
      <p:pic>
        <p:nvPicPr>
          <p:cNvPr id="27657" name="Picture 9" descr="peacebird351">
            <a:extLst>
              <a:ext uri="{FF2B5EF4-FFF2-40B4-BE49-F238E27FC236}">
                <a16:creationId xmlns:a16="http://schemas.microsoft.com/office/drawing/2014/main" id="{2B16F81C-F32B-49E6-8CA1-C092B52CDB2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0" y="1752600"/>
            <a:ext cx="3422650" cy="3505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F5BF5B73-7BB8-4C91-B193-96DF30A0632C}"/>
              </a:ext>
            </a:extLst>
          </p:cNvPr>
          <p:cNvSpPr txBox="1">
            <a:spLocks noChangeArrowheads="1"/>
          </p:cNvSpPr>
          <p:nvPr/>
        </p:nvSpPr>
        <p:spPr bwMode="auto">
          <a:xfrm>
            <a:off x="685800" y="685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Peacemakers </a:t>
            </a:r>
          </a:p>
        </p:txBody>
      </p:sp>
      <p:sp>
        <p:nvSpPr>
          <p:cNvPr id="7" name="Text Box 4">
            <a:extLst>
              <a:ext uri="{FF2B5EF4-FFF2-40B4-BE49-F238E27FC236}">
                <a16:creationId xmlns:a16="http://schemas.microsoft.com/office/drawing/2014/main" id="{DD9DF325-A4CC-4CA0-882C-8623CA609121}"/>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a:extLst>
              <a:ext uri="{FF2B5EF4-FFF2-40B4-BE49-F238E27FC236}">
                <a16:creationId xmlns:a16="http://schemas.microsoft.com/office/drawing/2014/main" id="{95BB722E-B15F-4AC1-80D7-AB05AD74A31A}"/>
              </a:ext>
            </a:extLst>
          </p:cNvPr>
          <p:cNvSpPr>
            <a:spLocks noGrp="1" noChangeArrowheads="1"/>
          </p:cNvSpPr>
          <p:nvPr>
            <p:ph type="body" sz="half" idx="2"/>
          </p:nvPr>
        </p:nvSpPr>
        <p:spPr>
          <a:xfrm>
            <a:off x="2667000" y="1600200"/>
            <a:ext cx="6324600" cy="3124200"/>
          </a:xfrm>
        </p:spPr>
        <p:txBody>
          <a:bodyPr/>
          <a:lstStyle/>
          <a:p>
            <a:pPr algn="just">
              <a:lnSpc>
                <a:spcPct val="90000"/>
              </a:lnSpc>
              <a:spcBef>
                <a:spcPts val="0"/>
              </a:spcBef>
              <a:spcAft>
                <a:spcPts val="1200"/>
              </a:spcAft>
            </a:pPr>
            <a:r>
              <a:rPr lang="en-US" altLang="en-US" sz="2800" dirty="0"/>
              <a:t>Prov. 3:27-30 advises Israelites to avoid needless fighting with other Israelites, and in Matt. 5:22-25 we’ll see Jesus urging resolution.  </a:t>
            </a:r>
          </a:p>
          <a:p>
            <a:pPr algn="just">
              <a:lnSpc>
                <a:spcPct val="90000"/>
              </a:lnSpc>
              <a:spcBef>
                <a:spcPts val="0"/>
              </a:spcBef>
              <a:spcAft>
                <a:spcPts val="1200"/>
              </a:spcAft>
            </a:pPr>
            <a:r>
              <a:rPr lang="en-US" sz="2800" dirty="0"/>
              <a:t>So, pursuing peace is something that in fact, the Israelites are to do.</a:t>
            </a:r>
            <a:endParaRPr lang="en-US" altLang="en-US" sz="2800" dirty="0"/>
          </a:p>
        </p:txBody>
      </p:sp>
      <p:pic>
        <p:nvPicPr>
          <p:cNvPr id="98312" name="Picture 8" descr="Jew_Orthodox man observing Feasts">
            <a:extLst>
              <a:ext uri="{FF2B5EF4-FFF2-40B4-BE49-F238E27FC236}">
                <a16:creationId xmlns:a16="http://schemas.microsoft.com/office/drawing/2014/main" id="{3BFC2F0E-8315-407C-8E20-CCCFFD28CE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0200"/>
            <a:ext cx="2367038"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40DA81F9-1BCF-401A-A145-100FD9F67F18}"/>
              </a:ext>
            </a:extLst>
          </p:cNvPr>
          <p:cNvSpPr txBox="1">
            <a:spLocks noChangeArrowheads="1"/>
          </p:cNvSpPr>
          <p:nvPr/>
        </p:nvSpPr>
        <p:spPr bwMode="auto">
          <a:xfrm>
            <a:off x="685800" y="685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rPr>
              <a:t>Peacemakers </a:t>
            </a:r>
          </a:p>
        </p:txBody>
      </p:sp>
      <p:sp>
        <p:nvSpPr>
          <p:cNvPr id="7" name="Text Box 4">
            <a:extLst>
              <a:ext uri="{FF2B5EF4-FFF2-40B4-BE49-F238E27FC236}">
                <a16:creationId xmlns:a16="http://schemas.microsoft.com/office/drawing/2014/main" id="{C2B0929B-D788-44EA-844C-14AAF55194DC}"/>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34A9A-A290-4FC6-B953-CDDCE2512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Rectangle 2">
            <a:extLst>
              <a:ext uri="{FF2B5EF4-FFF2-40B4-BE49-F238E27FC236}">
                <a16:creationId xmlns:a16="http://schemas.microsoft.com/office/drawing/2014/main" id="{E9721145-1EBF-4317-8ECF-EFFEE645D3D2}"/>
              </a:ext>
            </a:extLst>
          </p:cNvPr>
          <p:cNvSpPr txBox="1">
            <a:spLocks noChangeArrowheads="1"/>
          </p:cNvSpPr>
          <p:nvPr/>
        </p:nvSpPr>
        <p:spPr bwMode="auto">
          <a:xfrm>
            <a:off x="0" y="0"/>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1200"/>
              </a:spcAft>
              <a:buFontTx/>
              <a:buNone/>
            </a:pPr>
            <a:r>
              <a:rPr lang="en-US" altLang="en-US" sz="3600" b="1" dirty="0">
                <a:solidFill>
                  <a:srgbClr val="0000CC"/>
                </a:solidFill>
                <a:ea typeface="+mj-ea"/>
              </a:rPr>
              <a:t>James 3:17-18</a:t>
            </a:r>
          </a:p>
          <a:p>
            <a:pPr marL="0" indent="0" algn="just">
              <a:spcBef>
                <a:spcPts val="0"/>
              </a:spcBef>
              <a:buFontTx/>
              <a:buNone/>
            </a:pPr>
            <a:r>
              <a:rPr lang="en-US" altLang="en-US" baseline="30000" dirty="0"/>
              <a:t>17</a:t>
            </a:r>
            <a:r>
              <a:rPr lang="en-US" altLang="en-US" dirty="0"/>
              <a:t> But the wisdom from above is first pure, then peaceable, gentle, reasonable, full of mercy and good fruits, unwavering, without hypocrisy. </a:t>
            </a:r>
            <a:r>
              <a:rPr lang="en-US" altLang="en-US" baseline="30000" dirty="0"/>
              <a:t>18</a:t>
            </a:r>
            <a:r>
              <a:rPr lang="en-US" altLang="en-US" dirty="0"/>
              <a:t> And the seed whose fruit is righteousness is sown in peace by those who make peace.</a:t>
            </a:r>
            <a:endParaRPr lang="en-US" altLang="en-US" sz="2800" dirty="0">
              <a:solidFill>
                <a:srgbClr val="000000"/>
              </a:solidFill>
            </a:endParaRPr>
          </a:p>
        </p:txBody>
      </p:sp>
      <p:pic>
        <p:nvPicPr>
          <p:cNvPr id="4" name="Picture 3">
            <a:extLst>
              <a:ext uri="{FF2B5EF4-FFF2-40B4-BE49-F238E27FC236}">
                <a16:creationId xmlns:a16="http://schemas.microsoft.com/office/drawing/2014/main" id="{2D79142F-FF90-4F1F-B9B5-88DDDD36C0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9220" y="3169920"/>
            <a:ext cx="1345561" cy="2011680"/>
          </a:xfrm>
          <a:prstGeom prst="rect">
            <a:avLst/>
          </a:prstGeom>
        </p:spPr>
      </p:pic>
    </p:spTree>
    <p:extLst>
      <p:ext uri="{BB962C8B-B14F-4D97-AF65-F5344CB8AC3E}">
        <p14:creationId xmlns:p14="http://schemas.microsoft.com/office/powerpoint/2010/main" val="16274431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3800D-4C37-4882-A84B-87DD87FF3E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2971800"/>
            <a:ext cx="4876801" cy="3657600"/>
          </a:xfrm>
          <a:prstGeom prst="rect">
            <a:avLst/>
          </a:prstGeom>
          <a:ln>
            <a:solidFill>
              <a:schemeClr val="tx1"/>
            </a:solidFill>
          </a:ln>
        </p:spPr>
      </p:pic>
      <p:sp>
        <p:nvSpPr>
          <p:cNvPr id="29698" name="Rectangle 2">
            <a:extLst>
              <a:ext uri="{FF2B5EF4-FFF2-40B4-BE49-F238E27FC236}">
                <a16:creationId xmlns:a16="http://schemas.microsoft.com/office/drawing/2014/main" id="{A1115023-C0AC-4315-B2B4-B2ADC769605D}"/>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Called sons of God </a:t>
            </a:r>
          </a:p>
        </p:txBody>
      </p:sp>
      <p:sp>
        <p:nvSpPr>
          <p:cNvPr id="29699" name="Rectangle 3">
            <a:extLst>
              <a:ext uri="{FF2B5EF4-FFF2-40B4-BE49-F238E27FC236}">
                <a16:creationId xmlns:a16="http://schemas.microsoft.com/office/drawing/2014/main" id="{EAA6FC9E-1EFA-4DDB-B339-74EF9505575B}"/>
              </a:ext>
            </a:extLst>
          </p:cNvPr>
          <p:cNvSpPr>
            <a:spLocks noGrp="1" noChangeArrowheads="1"/>
          </p:cNvSpPr>
          <p:nvPr>
            <p:ph type="body" sz="half" idx="1"/>
          </p:nvPr>
        </p:nvSpPr>
        <p:spPr>
          <a:xfrm>
            <a:off x="304800" y="1590675"/>
            <a:ext cx="8763000" cy="1381125"/>
          </a:xfrm>
        </p:spPr>
        <p:txBody>
          <a:bodyPr/>
          <a:lstStyle/>
          <a:p>
            <a:pPr algn="just">
              <a:spcBef>
                <a:spcPts val="0"/>
              </a:spcBef>
              <a:spcAft>
                <a:spcPts val="1200"/>
              </a:spcAft>
            </a:pPr>
            <a:r>
              <a:rPr lang="en-US" altLang="en-US" sz="2800" dirty="0"/>
              <a:t>When we see the term ‘son of’ or ‘child of’ in the Bible the meaning is ‘like in character or close in relationship’ – perhaps both. </a:t>
            </a:r>
          </a:p>
        </p:txBody>
      </p:sp>
      <p:sp>
        <p:nvSpPr>
          <p:cNvPr id="29704" name="Text Box 8">
            <a:extLst>
              <a:ext uri="{FF2B5EF4-FFF2-40B4-BE49-F238E27FC236}">
                <a16:creationId xmlns:a16="http://schemas.microsoft.com/office/drawing/2014/main" id="{BDB566F4-AA6A-4922-847E-53F6C2DC16A2}"/>
              </a:ext>
            </a:extLst>
          </p:cNvPr>
          <p:cNvSpPr txBox="1">
            <a:spLocks noChangeArrowheads="1"/>
          </p:cNvSpPr>
          <p:nvPr/>
        </p:nvSpPr>
        <p:spPr bwMode="auto">
          <a:xfrm>
            <a:off x="2133599" y="2971800"/>
            <a:ext cx="4876801" cy="1908215"/>
          </a:xfrm>
          <a:prstGeom prst="rect">
            <a:avLst/>
          </a:prstGeom>
          <a:noFill/>
          <a:ln w="38100">
            <a:noFill/>
            <a:miter lim="800000"/>
            <a:headEnd/>
            <a:tailEnd/>
          </a:ln>
          <a:effectLst/>
        </p:spPr>
        <p:txBody>
          <a:bodyPr wrap="square">
            <a:spAutoFit/>
          </a:bodyPr>
          <a:lstStyle/>
          <a:p>
            <a:pPr algn="ctr">
              <a:lnSpc>
                <a:spcPct val="90000"/>
              </a:lnSpc>
              <a:spcBef>
                <a:spcPts val="0"/>
              </a:spcBef>
              <a:spcAft>
                <a:spcPts val="1200"/>
              </a:spcAft>
            </a:pPr>
            <a:r>
              <a:rPr lang="en-US" altLang="en-US" sz="3200" b="1" dirty="0">
                <a:solidFill>
                  <a:srgbClr val="0000CC"/>
                </a:solidFill>
                <a:latin typeface="Calibri" panose="020F0502020204030204" pitchFamily="34" charset="0"/>
                <a:ea typeface="+mj-ea"/>
                <a:cs typeface="Calibri" panose="020F0502020204030204" pitchFamily="34" charset="0"/>
              </a:rPr>
              <a:t>1 John 3:10</a:t>
            </a:r>
          </a:p>
          <a:p>
            <a:pPr algn="just">
              <a:lnSpc>
                <a:spcPct val="90000"/>
              </a:lnSpc>
              <a:spcBef>
                <a:spcPts val="0"/>
              </a:spcBef>
              <a:spcAft>
                <a:spcPts val="1200"/>
              </a:spcAft>
            </a:pPr>
            <a:r>
              <a:rPr lang="en-US" altLang="en-US" sz="2800" dirty="0">
                <a:latin typeface="Calibri" panose="020F0502020204030204" pitchFamily="34" charset="0"/>
                <a:cs typeface="Calibri" panose="020F0502020204030204" pitchFamily="34" charset="0"/>
              </a:rPr>
              <a:t>By this the children of God and the children of the devil are obvious…</a:t>
            </a:r>
          </a:p>
        </p:txBody>
      </p:sp>
      <p:sp>
        <p:nvSpPr>
          <p:cNvPr id="6" name="Text Box 4">
            <a:extLst>
              <a:ext uri="{FF2B5EF4-FFF2-40B4-BE49-F238E27FC236}">
                <a16:creationId xmlns:a16="http://schemas.microsoft.com/office/drawing/2014/main" id="{AAB59800-0CD1-43A9-BFD5-87F1DE3BF4AC}"/>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a:extLst>
              <a:ext uri="{FF2B5EF4-FFF2-40B4-BE49-F238E27FC236}">
                <a16:creationId xmlns:a16="http://schemas.microsoft.com/office/drawing/2014/main" id="{DF0618EE-0C05-4789-B442-9FF2DD578405}"/>
              </a:ext>
            </a:extLst>
          </p:cNvPr>
          <p:cNvSpPr>
            <a:spLocks noGrp="1" noChangeArrowheads="1"/>
          </p:cNvSpPr>
          <p:nvPr>
            <p:ph type="body" sz="half" idx="2"/>
          </p:nvPr>
        </p:nvSpPr>
        <p:spPr>
          <a:xfrm>
            <a:off x="4038600" y="1600200"/>
            <a:ext cx="4648200" cy="4267200"/>
          </a:xfrm>
        </p:spPr>
        <p:txBody>
          <a:bodyPr/>
          <a:lstStyle/>
          <a:p>
            <a:pPr algn="just">
              <a:spcBef>
                <a:spcPts val="0"/>
              </a:spcBef>
              <a:spcAft>
                <a:spcPts val="1200"/>
              </a:spcAft>
            </a:pPr>
            <a:r>
              <a:rPr lang="en-US" altLang="en-US" sz="2800" dirty="0"/>
              <a:t>The Jews were to be intentional, practiced, and observable, peacemakers in order to demonstrate that they were ‘like in character’ or ‘close in relationship’ to God, which would result in they’re being called ‘sons of God’ </a:t>
            </a:r>
            <a:r>
              <a:rPr lang="en-US" sz="2800" dirty="0"/>
              <a:t>by those observing them</a:t>
            </a:r>
            <a:r>
              <a:rPr lang="en-US" altLang="en-US" sz="2800" dirty="0"/>
              <a:t>. </a:t>
            </a:r>
          </a:p>
        </p:txBody>
      </p:sp>
      <p:pic>
        <p:nvPicPr>
          <p:cNvPr id="104457" name="Picture 9" descr="Jewish man with Scroll">
            <a:extLst>
              <a:ext uri="{FF2B5EF4-FFF2-40B4-BE49-F238E27FC236}">
                <a16:creationId xmlns:a16="http://schemas.microsoft.com/office/drawing/2014/main" id="{B74B826F-C0F5-4AF7-B3CC-4B5E8096FE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0" y="1752600"/>
            <a:ext cx="3257550" cy="411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65AC488C-0E9D-4199-A445-FA37A4F44584}"/>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Called sons of God </a:t>
            </a:r>
          </a:p>
        </p:txBody>
      </p:sp>
      <p:sp>
        <p:nvSpPr>
          <p:cNvPr id="6" name="Text Box 4">
            <a:extLst>
              <a:ext uri="{FF2B5EF4-FFF2-40B4-BE49-F238E27FC236}">
                <a16:creationId xmlns:a16="http://schemas.microsoft.com/office/drawing/2014/main" id="{A8D7740C-0561-45E9-8839-8109EDE7ECF9}"/>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234A9A-A290-4FC6-B953-CDDCE25121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Rectangle 2">
            <a:extLst>
              <a:ext uri="{FF2B5EF4-FFF2-40B4-BE49-F238E27FC236}">
                <a16:creationId xmlns:a16="http://schemas.microsoft.com/office/drawing/2014/main" id="{E9721145-1EBF-4317-8ECF-EFFEE645D3D2}"/>
              </a:ext>
            </a:extLst>
          </p:cNvPr>
          <p:cNvSpPr txBox="1">
            <a:spLocks noChangeArrowheads="1"/>
          </p:cNvSpPr>
          <p:nvPr/>
        </p:nvSpPr>
        <p:spPr bwMode="auto">
          <a:xfrm>
            <a:off x="0" y="0"/>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1200"/>
              </a:spcAft>
              <a:buNone/>
            </a:pPr>
            <a:r>
              <a:rPr lang="en-US" altLang="en-US" sz="3600" b="1" dirty="0">
                <a:solidFill>
                  <a:srgbClr val="0000CC"/>
                </a:solidFill>
                <a:ea typeface="+mj-ea"/>
              </a:rPr>
              <a:t>Galatians 3:26</a:t>
            </a:r>
          </a:p>
          <a:p>
            <a:pPr marL="0" lvl="0" indent="0" algn="just">
              <a:spcBef>
                <a:spcPts val="0"/>
              </a:spcBef>
              <a:spcAft>
                <a:spcPts val="1200"/>
              </a:spcAft>
              <a:buNone/>
            </a:pPr>
            <a:r>
              <a:rPr lang="en-US" altLang="en-US" dirty="0"/>
              <a:t>“For you are all sons of God through faith in Christ Jesus.”</a:t>
            </a:r>
          </a:p>
        </p:txBody>
      </p:sp>
      <p:pic>
        <p:nvPicPr>
          <p:cNvPr id="6" name="Picture 8" descr="Bible Study group on the lawn">
            <a:extLst>
              <a:ext uri="{FF2B5EF4-FFF2-40B4-BE49-F238E27FC236}">
                <a16:creationId xmlns:a16="http://schemas.microsoft.com/office/drawing/2014/main" id="{E4F7CD17-A9A4-499C-93E1-9F1F33E4E5F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16150" y="1905000"/>
            <a:ext cx="47117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7909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FC321B1-A9F3-4AA9-8AF7-A8EF9D9F6FC6}"/>
              </a:ext>
            </a:extLst>
          </p:cNvPr>
          <p:cNvSpPr>
            <a:spLocks noGrp="1" noChangeArrowheads="1"/>
          </p:cNvSpPr>
          <p:nvPr>
            <p:ph type="title"/>
          </p:nvPr>
        </p:nvSpPr>
        <p:spPr>
          <a:xfrm>
            <a:off x="1333500" y="609600"/>
            <a:ext cx="6477000" cy="6172200"/>
          </a:xfrm>
        </p:spPr>
        <p:txBody>
          <a:bodyPr/>
          <a:lstStyle/>
          <a:p>
            <a:pPr algn="l" defTabSz="457200">
              <a:lnSpc>
                <a:spcPct val="94000"/>
              </a:lnSpc>
            </a:pPr>
            <a:r>
              <a:rPr lang="en-US" altLang="en-US" sz="2400" baseline="30000" dirty="0">
                <a:solidFill>
                  <a:schemeClr val="tx1"/>
                </a:solidFill>
              </a:rPr>
              <a:t>3 </a:t>
            </a:r>
            <a:r>
              <a:rPr lang="en-US" altLang="en-US" sz="2400" b="1" dirty="0">
                <a:solidFill>
                  <a:srgbClr val="0000CC"/>
                </a:solidFill>
                <a:ea typeface="+mn-ea"/>
              </a:rPr>
              <a:t>BLESSED ARE </a:t>
            </a:r>
            <a:r>
              <a:rPr lang="en-US" altLang="en-US" sz="2400" dirty="0">
                <a:solidFill>
                  <a:schemeClr val="tx1"/>
                </a:solidFill>
              </a:rPr>
              <a:t>the poor in spirit, </a:t>
            </a:r>
            <a:br>
              <a:rPr lang="en-US" altLang="en-US" sz="2400" dirty="0">
                <a:solidFill>
                  <a:schemeClr val="tx1"/>
                </a:solidFill>
              </a:rPr>
            </a:br>
            <a:r>
              <a:rPr lang="en-US" altLang="en-US" sz="2400" dirty="0">
                <a:solidFill>
                  <a:schemeClr val="tx1"/>
                </a:solidFill>
              </a:rPr>
              <a:t>	</a:t>
            </a:r>
            <a:r>
              <a:rPr lang="en-US" altLang="en-US" sz="2400" b="1" dirty="0">
                <a:solidFill>
                  <a:srgbClr val="0000CC"/>
                </a:solidFill>
                <a:ea typeface="+mn-ea"/>
              </a:rPr>
              <a:t> FOR THEIRS IS THE KINGDOM OF HEAVEN. </a:t>
            </a:r>
            <a:br>
              <a:rPr lang="en-US" altLang="en-US" sz="2400" dirty="0">
                <a:solidFill>
                  <a:schemeClr val="tx1"/>
                </a:solidFill>
              </a:rPr>
            </a:br>
            <a:r>
              <a:rPr lang="en-US" altLang="en-US" sz="2400" baseline="30000" dirty="0">
                <a:solidFill>
                  <a:schemeClr val="tx1"/>
                </a:solidFill>
              </a:rPr>
              <a:t>4 </a:t>
            </a:r>
            <a:r>
              <a:rPr lang="en-US" altLang="en-US" sz="2400" dirty="0">
                <a:solidFill>
                  <a:schemeClr val="tx1"/>
                </a:solidFill>
              </a:rPr>
              <a:t>Blessed are those who mourn,  </a:t>
            </a:r>
            <a:br>
              <a:rPr lang="en-US" altLang="en-US" sz="2400" dirty="0">
                <a:solidFill>
                  <a:schemeClr val="tx1"/>
                </a:solidFill>
              </a:rPr>
            </a:br>
            <a:r>
              <a:rPr lang="en-US" altLang="en-US" sz="2400" dirty="0">
                <a:solidFill>
                  <a:schemeClr val="tx1"/>
                </a:solidFill>
              </a:rPr>
              <a:t>	for they shall be comforted. </a:t>
            </a:r>
            <a:br>
              <a:rPr lang="en-US" altLang="en-US" sz="2400" dirty="0">
                <a:solidFill>
                  <a:schemeClr val="tx1"/>
                </a:solidFill>
              </a:rPr>
            </a:br>
            <a:r>
              <a:rPr lang="en-US" altLang="en-US" sz="2400" baseline="30000" dirty="0">
                <a:solidFill>
                  <a:schemeClr val="tx1"/>
                </a:solidFill>
              </a:rPr>
              <a:t>5 </a:t>
            </a:r>
            <a:r>
              <a:rPr lang="en-US" altLang="en-US" sz="2400" dirty="0">
                <a:solidFill>
                  <a:schemeClr val="tx1"/>
                </a:solidFill>
              </a:rPr>
              <a:t>Blessed are the gentle, </a:t>
            </a:r>
            <a:br>
              <a:rPr lang="en-US" altLang="en-US" sz="2400" dirty="0">
                <a:solidFill>
                  <a:schemeClr val="tx1"/>
                </a:solidFill>
              </a:rPr>
            </a:br>
            <a:r>
              <a:rPr lang="en-US" altLang="en-US" sz="2400" dirty="0">
                <a:solidFill>
                  <a:schemeClr val="tx1"/>
                </a:solidFill>
              </a:rPr>
              <a:t>	for they shall inherit the earth. </a:t>
            </a:r>
            <a:br>
              <a:rPr lang="en-US" altLang="en-US" sz="2400" dirty="0">
                <a:solidFill>
                  <a:schemeClr val="tx1"/>
                </a:solidFill>
              </a:rPr>
            </a:br>
            <a:r>
              <a:rPr lang="en-US" altLang="en-US" sz="2400" baseline="30000" dirty="0">
                <a:solidFill>
                  <a:schemeClr val="tx1"/>
                </a:solidFill>
              </a:rPr>
              <a:t>6 </a:t>
            </a:r>
            <a:r>
              <a:rPr lang="en-US" altLang="en-US" sz="2400" dirty="0">
                <a:solidFill>
                  <a:schemeClr val="tx1"/>
                </a:solidFill>
              </a:rPr>
              <a:t>Blessed are those who hunger and thirst </a:t>
            </a:r>
            <a:br>
              <a:rPr lang="en-US" altLang="en-US" sz="2400" dirty="0">
                <a:solidFill>
                  <a:schemeClr val="tx1"/>
                </a:solidFill>
              </a:rPr>
            </a:br>
            <a:r>
              <a:rPr lang="en-US" altLang="en-US" sz="2400" dirty="0">
                <a:solidFill>
                  <a:schemeClr val="tx1"/>
                </a:solidFill>
              </a:rPr>
              <a:t>	for righteousness,</a:t>
            </a:r>
            <a:br>
              <a:rPr lang="en-US" altLang="en-US" sz="2400" dirty="0">
                <a:solidFill>
                  <a:schemeClr val="tx1"/>
                </a:solidFill>
              </a:rPr>
            </a:br>
            <a:r>
              <a:rPr lang="en-US" altLang="en-US" sz="2400" dirty="0">
                <a:solidFill>
                  <a:schemeClr val="tx1"/>
                </a:solidFill>
              </a:rPr>
              <a:t>	for they shall be satisfied. </a:t>
            </a:r>
            <a:br>
              <a:rPr lang="en-US" altLang="en-US" sz="2400" b="1" dirty="0">
                <a:solidFill>
                  <a:srgbClr val="0000CC"/>
                </a:solidFill>
                <a:ea typeface="+mn-ea"/>
              </a:rPr>
            </a:br>
            <a:r>
              <a:rPr lang="en-US" altLang="en-US" sz="2400" baseline="30000" dirty="0">
                <a:solidFill>
                  <a:schemeClr val="tx1"/>
                </a:solidFill>
              </a:rPr>
              <a:t>7 </a:t>
            </a:r>
            <a:r>
              <a:rPr lang="en-US" altLang="en-US" sz="2400" dirty="0">
                <a:solidFill>
                  <a:schemeClr val="tx1"/>
                </a:solidFill>
              </a:rPr>
              <a:t>Blessed are the merciful,</a:t>
            </a:r>
            <a:br>
              <a:rPr lang="en-US" altLang="en-US" sz="2400" dirty="0">
                <a:solidFill>
                  <a:schemeClr val="tx1"/>
                </a:solidFill>
              </a:rPr>
            </a:br>
            <a:r>
              <a:rPr lang="en-US" altLang="en-US" sz="2400" dirty="0">
                <a:solidFill>
                  <a:schemeClr val="tx1"/>
                </a:solidFill>
              </a:rPr>
              <a:t>	for they shall receive mercy. </a:t>
            </a:r>
            <a:br>
              <a:rPr lang="en-US" altLang="en-US" sz="2400" dirty="0">
                <a:solidFill>
                  <a:schemeClr val="tx1"/>
                </a:solidFill>
              </a:rPr>
            </a:br>
            <a:r>
              <a:rPr lang="en-US" altLang="en-US" sz="2400" baseline="30000" dirty="0">
                <a:solidFill>
                  <a:schemeClr val="tx1"/>
                </a:solidFill>
              </a:rPr>
              <a:t>8 </a:t>
            </a:r>
            <a:r>
              <a:rPr lang="en-US" altLang="en-US" sz="2400" dirty="0">
                <a:solidFill>
                  <a:schemeClr val="tx1"/>
                </a:solidFill>
              </a:rPr>
              <a:t>Blessed are the pure in heart,</a:t>
            </a:r>
            <a:br>
              <a:rPr lang="en-US" altLang="en-US" sz="2400" dirty="0">
                <a:solidFill>
                  <a:schemeClr val="tx1"/>
                </a:solidFill>
              </a:rPr>
            </a:br>
            <a:r>
              <a:rPr lang="en-US" altLang="en-US" sz="2400" dirty="0">
                <a:solidFill>
                  <a:schemeClr val="tx1"/>
                </a:solidFill>
              </a:rPr>
              <a:t>	for they shall see God. </a:t>
            </a:r>
            <a:br>
              <a:rPr lang="en-US" altLang="en-US" sz="2400" dirty="0">
                <a:solidFill>
                  <a:schemeClr val="tx1"/>
                </a:solidFill>
              </a:rPr>
            </a:br>
            <a:r>
              <a:rPr lang="en-US" altLang="en-US" sz="2400" baseline="30000" dirty="0">
                <a:solidFill>
                  <a:schemeClr val="tx1"/>
                </a:solidFill>
              </a:rPr>
              <a:t>9 </a:t>
            </a:r>
            <a:r>
              <a:rPr lang="en-US" altLang="en-US" sz="2400" dirty="0">
                <a:solidFill>
                  <a:schemeClr val="tx1"/>
                </a:solidFill>
              </a:rPr>
              <a:t>Blessed are the peacemakers, </a:t>
            </a:r>
            <a:br>
              <a:rPr lang="en-US" altLang="en-US" sz="2400" dirty="0">
                <a:solidFill>
                  <a:schemeClr val="tx1"/>
                </a:solidFill>
              </a:rPr>
            </a:br>
            <a:r>
              <a:rPr lang="en-US" altLang="en-US" sz="2400" dirty="0">
                <a:solidFill>
                  <a:schemeClr val="tx1"/>
                </a:solidFill>
              </a:rPr>
              <a:t>	for they shall be called sons of God. </a:t>
            </a:r>
            <a:br>
              <a:rPr lang="en-US" altLang="en-US" sz="2400" dirty="0">
                <a:solidFill>
                  <a:schemeClr val="tx1"/>
                </a:solidFill>
              </a:rPr>
            </a:br>
            <a:r>
              <a:rPr lang="en-US" altLang="en-US" sz="2400" baseline="30000" dirty="0">
                <a:solidFill>
                  <a:schemeClr val="tx1"/>
                </a:solidFill>
              </a:rPr>
              <a:t>10 </a:t>
            </a:r>
            <a:r>
              <a:rPr lang="en-US" altLang="en-US" sz="2400" b="1" u="sng" dirty="0">
                <a:solidFill>
                  <a:srgbClr val="0000CC"/>
                </a:solidFill>
                <a:ea typeface="+mn-ea"/>
              </a:rPr>
              <a:t>BLESSED ARE</a:t>
            </a:r>
            <a:r>
              <a:rPr lang="en-US" altLang="en-US" sz="2400" b="1" dirty="0">
                <a:solidFill>
                  <a:srgbClr val="0000CC"/>
                </a:solidFill>
                <a:ea typeface="+mn-ea"/>
              </a:rPr>
              <a:t> those who have been persecuted</a:t>
            </a:r>
            <a:br>
              <a:rPr lang="en-US" altLang="en-US" sz="2400" b="1" dirty="0">
                <a:solidFill>
                  <a:srgbClr val="0000CC"/>
                </a:solidFill>
                <a:ea typeface="+mn-ea"/>
              </a:rPr>
            </a:br>
            <a:r>
              <a:rPr lang="en-US" altLang="en-US" sz="2400" b="1" dirty="0">
                <a:solidFill>
                  <a:srgbClr val="0000CC"/>
                </a:solidFill>
                <a:ea typeface="+mn-ea"/>
              </a:rPr>
              <a:t>	for the sake of righteousness, </a:t>
            </a:r>
            <a:br>
              <a:rPr lang="en-US" altLang="en-US" sz="2400" b="1" dirty="0">
                <a:solidFill>
                  <a:srgbClr val="0000CC"/>
                </a:solidFill>
                <a:ea typeface="+mn-ea"/>
              </a:rPr>
            </a:br>
            <a:r>
              <a:rPr lang="en-US" altLang="en-US" sz="2400" b="1" dirty="0">
                <a:solidFill>
                  <a:srgbClr val="0000CC"/>
                </a:solidFill>
                <a:ea typeface="+mn-ea"/>
              </a:rPr>
              <a:t>	</a:t>
            </a:r>
            <a:r>
              <a:rPr lang="en-US" altLang="en-US" sz="2400" b="1" u="sng" dirty="0">
                <a:solidFill>
                  <a:srgbClr val="0000CC"/>
                </a:solidFill>
                <a:ea typeface="+mn-ea"/>
              </a:rPr>
              <a:t>FOR THEIRS IS THE KINGDOM OF HEAVEN</a:t>
            </a:r>
            <a:r>
              <a:rPr lang="en-US" altLang="en-US" sz="2400" b="1" dirty="0">
                <a:solidFill>
                  <a:srgbClr val="0000CC"/>
                </a:solidFill>
                <a:ea typeface="+mn-ea"/>
              </a:rPr>
              <a:t>.</a:t>
            </a:r>
          </a:p>
        </p:txBody>
      </p:sp>
      <p:sp>
        <p:nvSpPr>
          <p:cNvPr id="8" name="TextBox 7">
            <a:extLst>
              <a:ext uri="{FF2B5EF4-FFF2-40B4-BE49-F238E27FC236}">
                <a16:creationId xmlns:a16="http://schemas.microsoft.com/office/drawing/2014/main" id="{B21495A1-7D07-4AA7-B0B4-CA76F14B25AC}"/>
              </a:ext>
            </a:extLst>
          </p:cNvPr>
          <p:cNvSpPr txBox="1"/>
          <p:nvPr/>
        </p:nvSpPr>
        <p:spPr>
          <a:xfrm>
            <a:off x="2264569" y="147935"/>
            <a:ext cx="4614862" cy="461665"/>
          </a:xfrm>
          <a:prstGeom prst="rect">
            <a:avLst/>
          </a:prstGeom>
          <a:noFill/>
        </p:spPr>
        <p:txBody>
          <a:bodyPr wrap="square">
            <a:spAutoFit/>
          </a:bodyPr>
          <a:lstStyle/>
          <a:p>
            <a:r>
              <a:rPr lang="en-US" altLang="en-US" sz="2400" b="1" dirty="0">
                <a:highlight>
                  <a:srgbClr val="FFFF00"/>
                </a:highlight>
                <a:latin typeface="Calibri" panose="020F0502020204030204" pitchFamily="34" charset="0"/>
                <a:cs typeface="Calibri" panose="020F0502020204030204" pitchFamily="34" charset="0"/>
              </a:rPr>
              <a:t>THE </a:t>
            </a:r>
            <a:r>
              <a:rPr lang="en-US" altLang="en-US" sz="2400" b="1" u="sng" dirty="0">
                <a:highlight>
                  <a:srgbClr val="FFFF00"/>
                </a:highlight>
                <a:latin typeface="Calibri" panose="020F0502020204030204" pitchFamily="34" charset="0"/>
                <a:cs typeface="Calibri" panose="020F0502020204030204" pitchFamily="34" charset="0"/>
              </a:rPr>
              <a:t>INCLUSIO</a:t>
            </a:r>
            <a:r>
              <a:rPr lang="en-US" altLang="en-US" sz="2400" b="1" dirty="0">
                <a:highlight>
                  <a:srgbClr val="FFFF00"/>
                </a:highlight>
                <a:latin typeface="Calibri" panose="020F0502020204030204" pitchFamily="34" charset="0"/>
                <a:cs typeface="Calibri" panose="020F0502020204030204" pitchFamily="34" charset="0"/>
              </a:rPr>
              <a:t> IN MATTHEW 5:3-10</a:t>
            </a:r>
            <a:endParaRPr lang="en-US" sz="2400" dirty="0">
              <a:highlight>
                <a:srgbClr val="FFFF00"/>
              </a:highligh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AFAC2F6-1C7F-4A7C-8971-ED81B88FAE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6250"/>
          <a:stretch/>
        </p:blipFill>
        <p:spPr>
          <a:xfrm>
            <a:off x="7810500" y="5562600"/>
            <a:ext cx="1150749" cy="1097280"/>
          </a:xfrm>
          <a:prstGeom prst="rect">
            <a:avLst/>
          </a:prstGeom>
          <a:ln>
            <a:solidFill>
              <a:schemeClr val="tx1"/>
            </a:solidFill>
          </a:ln>
        </p:spPr>
      </p:pic>
    </p:spTree>
    <p:extLst>
      <p:ext uri="{BB962C8B-B14F-4D97-AF65-F5344CB8AC3E}">
        <p14:creationId xmlns:p14="http://schemas.microsoft.com/office/powerpoint/2010/main" val="4726983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BB1E29E-31DD-49FE-B214-563DE11D7AC7}"/>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Persecuted for the sake of righteousness </a:t>
            </a:r>
          </a:p>
        </p:txBody>
      </p:sp>
      <p:sp>
        <p:nvSpPr>
          <p:cNvPr id="33795" name="Rectangle 3">
            <a:extLst>
              <a:ext uri="{FF2B5EF4-FFF2-40B4-BE49-F238E27FC236}">
                <a16:creationId xmlns:a16="http://schemas.microsoft.com/office/drawing/2014/main" id="{6B0A6E07-D833-4F41-9D8B-8F32BB97E4A6}"/>
              </a:ext>
            </a:extLst>
          </p:cNvPr>
          <p:cNvSpPr>
            <a:spLocks noGrp="1" noChangeArrowheads="1"/>
          </p:cNvSpPr>
          <p:nvPr>
            <p:ph type="body" sz="half" idx="1"/>
          </p:nvPr>
        </p:nvSpPr>
        <p:spPr>
          <a:xfrm>
            <a:off x="0" y="1600200"/>
            <a:ext cx="5334000" cy="2362200"/>
          </a:xfrm>
        </p:spPr>
        <p:txBody>
          <a:bodyPr/>
          <a:lstStyle/>
          <a:p>
            <a:pPr algn="just">
              <a:spcBef>
                <a:spcPts val="0"/>
              </a:spcBef>
              <a:spcAft>
                <a:spcPts val="1200"/>
              </a:spcAft>
            </a:pPr>
            <a:r>
              <a:rPr lang="en-US" altLang="en-US" sz="2800" dirty="0"/>
              <a:t>Now it’s pretty easy to get ‘persecuted’ for being obnoxious or being an irritant.</a:t>
            </a:r>
          </a:p>
          <a:p>
            <a:pPr algn="just">
              <a:spcBef>
                <a:spcPts val="0"/>
              </a:spcBef>
              <a:spcAft>
                <a:spcPts val="1200"/>
              </a:spcAft>
            </a:pPr>
            <a:r>
              <a:rPr lang="en-US" altLang="en-US" sz="2800" dirty="0"/>
              <a:t>But that is not what Jesus is talking about here. </a:t>
            </a:r>
          </a:p>
        </p:txBody>
      </p:sp>
      <p:pic>
        <p:nvPicPr>
          <p:cNvPr id="2" name="Picture 1">
            <a:extLst>
              <a:ext uri="{FF2B5EF4-FFF2-40B4-BE49-F238E27FC236}">
                <a16:creationId xmlns:a16="http://schemas.microsoft.com/office/drawing/2014/main" id="{44DBC02D-CB66-4276-8EC8-6F4F13DB10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752600"/>
            <a:ext cx="3485642" cy="3657600"/>
          </a:xfrm>
          <a:prstGeom prst="rect">
            <a:avLst/>
          </a:prstGeom>
        </p:spPr>
      </p:pic>
      <p:sp>
        <p:nvSpPr>
          <p:cNvPr id="7" name="Text Box 4">
            <a:extLst>
              <a:ext uri="{FF2B5EF4-FFF2-40B4-BE49-F238E27FC236}">
                <a16:creationId xmlns:a16="http://schemas.microsoft.com/office/drawing/2014/main" id="{91E82458-94D5-4DE9-87CE-D8359BE007B8}"/>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26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43128" y="1143000"/>
            <a:ext cx="7891272"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0" marR="0" lvl="1" indent="-571500"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Review</a:t>
            </a: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9144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latin typeface="Calibri" panose="020F0502020204030204" pitchFamily="34" charset="0"/>
                <a:cs typeface="Calibri" panose="020F0502020204030204" pitchFamily="34" charset="0"/>
              </a:rPr>
              <a:t>Purpose, Aim, and Objective</a:t>
            </a:r>
          </a:p>
          <a:p>
            <a:pPr marL="9144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u="sng" dirty="0">
                <a:solidFill>
                  <a:srgbClr val="0000CC"/>
                </a:solidFill>
                <a:latin typeface="Calibri" panose="020F0502020204030204" pitchFamily="34" charset="0"/>
                <a:cs typeface="Calibri" panose="020F0502020204030204" pitchFamily="34" charset="0"/>
              </a:rPr>
              <a:t>Session 25</a:t>
            </a:r>
          </a:p>
          <a:p>
            <a:pPr marL="461963" lvl="1" indent="-461963" eaLnBrk="1" hangingPunct="1">
              <a:spcBef>
                <a:spcPts val="0"/>
              </a:spcBef>
              <a:spcAft>
                <a:spcPts val="1200"/>
              </a:spcAft>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Beatitudes and Blessings</a:t>
            </a:r>
            <a:r>
              <a:rPr lang="en-US" altLang="en-US" sz="3000" b="1" dirty="0">
                <a:solidFill>
                  <a:srgbClr val="000000"/>
                </a:solidFill>
                <a:latin typeface="Calibri" panose="020F0502020204030204" pitchFamily="34" charset="0"/>
                <a:cs typeface="Calibri" panose="020F0502020204030204" pitchFamily="34" charset="0"/>
              </a:rPr>
              <a:t> – Matthew 5:3-10</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14400" lvl="2" indent="-452438" eaLnBrk="1" hangingPunct="1">
              <a:spcBef>
                <a:spcPts val="0"/>
              </a:spcBef>
              <a:spcAft>
                <a:spcPts val="1200"/>
              </a:spcAft>
              <a:buFont typeface="+mj-lt"/>
              <a:buAutoNum type="alphaUcPeriod"/>
              <a:tabLst>
                <a:tab pos="1939925" algn="l"/>
              </a:tabLst>
              <a:defRPr/>
            </a:pPr>
            <a:r>
              <a:rPr lang="en-US" sz="3000" b="1" dirty="0">
                <a:solidFill>
                  <a:srgbClr val="000000"/>
                </a:solidFill>
                <a:latin typeface="Calibri" panose="020F0502020204030204" pitchFamily="34" charset="0"/>
                <a:cs typeface="Calibri" panose="020F0502020204030204" pitchFamily="34" charset="0"/>
              </a:rPr>
              <a:t>General Information</a:t>
            </a:r>
          </a:p>
          <a:p>
            <a:pPr marL="1433512" marR="0" lvl="3" indent="-514350" defTabSz="914400" eaLnBrk="1" latinLnBrk="0" hangingPunct="1">
              <a:lnSpc>
                <a:spcPct val="100000"/>
              </a:lnSpc>
              <a:spcBef>
                <a:spcPts val="0"/>
              </a:spcBef>
              <a:spcAft>
                <a:spcPts val="1200"/>
              </a:spcAft>
              <a:buClrTx/>
              <a:buSzTx/>
              <a:buFont typeface="+mj-lt"/>
              <a:buAutoNum type="arabicParenR"/>
              <a:tabLst>
                <a:tab pos="1939925" algn="l"/>
              </a:tabLst>
              <a:defRPr/>
            </a:pPr>
            <a:r>
              <a:rPr lang="en-US" sz="3000" b="1" dirty="0">
                <a:solidFill>
                  <a:srgbClr val="000000"/>
                </a:solidFill>
                <a:latin typeface="Calibri" panose="020F0502020204030204" pitchFamily="34" charset="0"/>
                <a:cs typeface="Calibri" panose="020F0502020204030204" pitchFamily="34" charset="0"/>
              </a:rPr>
              <a:t>Observations, Comparisons &amp; Contrasts</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50896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5FB12760-C78E-4136-A443-B9104716BADD}"/>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Persecuted for the sake of righteousness </a:t>
            </a:r>
          </a:p>
        </p:txBody>
      </p:sp>
      <p:sp>
        <p:nvSpPr>
          <p:cNvPr id="109572" name="Rectangle 4">
            <a:extLst>
              <a:ext uri="{FF2B5EF4-FFF2-40B4-BE49-F238E27FC236}">
                <a16:creationId xmlns:a16="http://schemas.microsoft.com/office/drawing/2014/main" id="{B3045273-8788-4868-B1C4-FEDD6911B7AF}"/>
              </a:ext>
            </a:extLst>
          </p:cNvPr>
          <p:cNvSpPr>
            <a:spLocks noGrp="1" noChangeArrowheads="1"/>
          </p:cNvSpPr>
          <p:nvPr>
            <p:ph type="body" sz="half" idx="2"/>
          </p:nvPr>
        </p:nvSpPr>
        <p:spPr>
          <a:xfrm>
            <a:off x="0" y="1600200"/>
            <a:ext cx="8839200" cy="2514600"/>
          </a:xfrm>
        </p:spPr>
        <p:txBody>
          <a:bodyPr/>
          <a:lstStyle/>
          <a:p>
            <a:pPr algn="just">
              <a:spcBef>
                <a:spcPts val="0"/>
              </a:spcBef>
              <a:spcAft>
                <a:spcPts val="1200"/>
              </a:spcAft>
            </a:pPr>
            <a:r>
              <a:rPr lang="en-US" altLang="en-US" sz="2800" dirty="0"/>
              <a:t>Israelites before the start of the Coming Kingdom (i.e. </a:t>
            </a:r>
            <a:r>
              <a:rPr lang="en-US" sz="2800" dirty="0"/>
              <a:t>John the Baptist</a:t>
            </a:r>
            <a:r>
              <a:rPr lang="en-US" altLang="en-US" sz="2800" dirty="0"/>
              <a:t>), and Church saints before the Rapture can both be persecuted. </a:t>
            </a:r>
          </a:p>
          <a:p>
            <a:pPr algn="just">
              <a:spcBef>
                <a:spcPts val="0"/>
              </a:spcBef>
              <a:spcAft>
                <a:spcPts val="1200"/>
              </a:spcAft>
            </a:pPr>
            <a:r>
              <a:rPr lang="en-US" altLang="en-US" sz="2800" dirty="0"/>
              <a:t>But being persecuted has its ultimate payoff: </a:t>
            </a:r>
            <a:r>
              <a:rPr lang="en-US" altLang="en-US" sz="2800" b="1" dirty="0">
                <a:solidFill>
                  <a:srgbClr val="0000CC"/>
                </a:solidFill>
                <a:ea typeface="+mj-ea"/>
              </a:rPr>
              <a:t>Israelites in the Kingdom</a:t>
            </a:r>
            <a:r>
              <a:rPr lang="en-US" altLang="en-US" sz="2800" dirty="0"/>
              <a:t>, and </a:t>
            </a:r>
            <a:r>
              <a:rPr lang="en-US" altLang="en-US" sz="2800" b="1" dirty="0">
                <a:solidFill>
                  <a:srgbClr val="0000CC"/>
                </a:solidFill>
                <a:ea typeface="+mj-ea"/>
              </a:rPr>
              <a:t>Church saints rewarded in heaven</a:t>
            </a:r>
            <a:r>
              <a:rPr lang="en-US" altLang="en-US" sz="2800" dirty="0"/>
              <a:t>.</a:t>
            </a:r>
          </a:p>
          <a:p>
            <a:pPr algn="just">
              <a:spcBef>
                <a:spcPts val="0"/>
              </a:spcBef>
              <a:spcAft>
                <a:spcPts val="1200"/>
              </a:spcAft>
            </a:pPr>
            <a:endParaRPr lang="en-US" altLang="en-US" sz="2800" dirty="0"/>
          </a:p>
          <a:p>
            <a:pPr algn="just">
              <a:spcBef>
                <a:spcPts val="0"/>
              </a:spcBef>
              <a:spcAft>
                <a:spcPts val="1200"/>
              </a:spcAft>
            </a:pPr>
            <a:endParaRPr lang="en-US" altLang="en-US" sz="2800" dirty="0"/>
          </a:p>
        </p:txBody>
      </p:sp>
      <p:pic>
        <p:nvPicPr>
          <p:cNvPr id="109580" name="Picture 12" descr="JohnTheBaptist">
            <a:extLst>
              <a:ext uri="{FF2B5EF4-FFF2-40B4-BE49-F238E27FC236}">
                <a16:creationId xmlns:a16="http://schemas.microsoft.com/office/drawing/2014/main" id="{BD8958FA-74AF-4BC6-9C4B-849C739381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341" y="4419600"/>
            <a:ext cx="298938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9581" name="Picture 13" descr="christian-persecution">
            <a:extLst>
              <a:ext uri="{FF2B5EF4-FFF2-40B4-BE49-F238E27FC236}">
                <a16:creationId xmlns:a16="http://schemas.microsoft.com/office/drawing/2014/main" id="{5F201392-711E-489A-8280-385050537B8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4419600"/>
            <a:ext cx="2989387"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F94055C8-5139-4CFD-AC72-A7364AFFE5AF}"/>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26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643128" y="1143000"/>
            <a:ext cx="7891272"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0" marR="0" lvl="1" indent="-571500"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000" b="1" dirty="0">
                <a:solidFill>
                  <a:srgbClr val="000000"/>
                </a:solidFill>
                <a:latin typeface="Calibri" panose="020F0502020204030204" pitchFamily="34" charset="0"/>
                <a:cs typeface="Calibri" panose="020F0502020204030204" pitchFamily="34" charset="0"/>
              </a:rPr>
              <a:t>Review</a:t>
            </a: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9144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latin typeface="Calibri" panose="020F0502020204030204" pitchFamily="34" charset="0"/>
                <a:cs typeface="Calibri" panose="020F0502020204030204" pitchFamily="34" charset="0"/>
              </a:rPr>
              <a:t>Purpose, Aim, and Objective</a:t>
            </a:r>
          </a:p>
          <a:p>
            <a:pPr marL="914400" marR="0" lvl="2" indent="-452438"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altLang="en-US" sz="3000" b="1" dirty="0">
                <a:solidFill>
                  <a:srgbClr val="000000"/>
                </a:solidFill>
                <a:latin typeface="Calibri" panose="020F0502020204030204" pitchFamily="34" charset="0"/>
                <a:cs typeface="Calibri" panose="020F0502020204030204" pitchFamily="34" charset="0"/>
              </a:rPr>
              <a:t>Session 25</a:t>
            </a:r>
          </a:p>
          <a:p>
            <a:pPr marL="461963" lvl="1" indent="-461963" eaLnBrk="1" hangingPunct="1">
              <a:spcBef>
                <a:spcPts val="0"/>
              </a:spcBef>
              <a:spcAft>
                <a:spcPts val="1200"/>
              </a:spcAft>
              <a:buFont typeface="+mj-lt"/>
              <a:buAutoNum type="romanUcPeriod"/>
              <a:tabLst>
                <a:tab pos="1939925" algn="l"/>
              </a:tabLst>
              <a:defRPr/>
            </a:pPr>
            <a:r>
              <a:rPr lang="en-US" altLang="en-US" sz="3000" b="1" dirty="0">
                <a:solidFill>
                  <a:srgbClr val="000000"/>
                </a:solidFill>
                <a:latin typeface="Calibri" panose="020F0502020204030204" pitchFamily="34" charset="0"/>
                <a:cs typeface="Calibri" panose="020F0502020204030204" pitchFamily="34" charset="0"/>
              </a:rPr>
              <a:t>Beatitudes and Blessings – Matthew 5:3-10</a:t>
            </a:r>
            <a:endParaRPr lang="en-US" sz="3000" b="1" dirty="0">
              <a:solidFill>
                <a:srgbClr val="000000"/>
              </a:solidFill>
              <a:latin typeface="Calibri" panose="020F0502020204030204" pitchFamily="34" charset="0"/>
              <a:cs typeface="Calibri" panose="020F0502020204030204" pitchFamily="34" charset="0"/>
            </a:endParaRPr>
          </a:p>
          <a:p>
            <a:pPr marL="914400" lvl="2" indent="-452438" eaLnBrk="1" hangingPunct="1">
              <a:spcBef>
                <a:spcPts val="0"/>
              </a:spcBef>
              <a:spcAft>
                <a:spcPts val="1200"/>
              </a:spcAft>
              <a:buFont typeface="+mj-lt"/>
              <a:buAutoNum type="alphaUcPeriod"/>
              <a:tabLst>
                <a:tab pos="1939925" algn="l"/>
              </a:tabLst>
              <a:defRPr/>
            </a:pPr>
            <a:r>
              <a:rPr lang="en-US" sz="3000" b="1" dirty="0">
                <a:solidFill>
                  <a:srgbClr val="000000"/>
                </a:solidFill>
                <a:latin typeface="Calibri" panose="020F0502020204030204" pitchFamily="34" charset="0"/>
                <a:cs typeface="Calibri" panose="020F0502020204030204" pitchFamily="34" charset="0"/>
              </a:rPr>
              <a:t>General Information</a:t>
            </a:r>
          </a:p>
          <a:p>
            <a:pPr marL="1433512" lvl="3" indent="-514350" eaLnBrk="1" hangingPunct="1">
              <a:spcBef>
                <a:spcPts val="0"/>
              </a:spcBef>
              <a:spcAft>
                <a:spcPts val="1200"/>
              </a:spcAft>
              <a:buFont typeface="+mj-lt"/>
              <a:buAutoNum type="arabicParenR"/>
              <a:tabLst>
                <a:tab pos="1939925" algn="l"/>
              </a:tabLst>
              <a:defRPr/>
            </a:pPr>
            <a:r>
              <a:rPr lang="en-US" sz="3000" b="1" dirty="0">
                <a:solidFill>
                  <a:srgbClr val="000000"/>
                </a:solidFill>
                <a:latin typeface="Calibri" panose="020F0502020204030204" pitchFamily="34" charset="0"/>
                <a:cs typeface="Calibri" panose="020F0502020204030204" pitchFamily="34" charset="0"/>
              </a:rPr>
              <a:t>Observations, Comparisons &amp; Contrasts</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000" b="1" u="sng" dirty="0">
                <a:solidFill>
                  <a:srgbClr val="0000CC"/>
                </a:solidFill>
                <a:latin typeface="Calibri" panose="020F0502020204030204" pitchFamily="34" charset="0"/>
                <a:cs typeface="Calibri" panose="020F0502020204030204" pitchFamily="34" charset="0"/>
              </a:rPr>
              <a:t>Concluding </a:t>
            </a:r>
            <a:r>
              <a:rPr lang="en-US" sz="3000" b="1" u="sng" dirty="0">
                <a:solidFill>
                  <a:srgbClr val="0000CC"/>
                </a:solidFill>
                <a:latin typeface="Calibri" panose="020F0502020204030204" pitchFamily="34" charset="0"/>
                <a:cs typeface="Calibri" panose="020F0502020204030204" pitchFamily="34" charset="0"/>
              </a:rPr>
              <a:t>Observations</a:t>
            </a:r>
            <a:endParaRPr lang="en-US" altLang="en-US" sz="3000" b="1" u="sng" dirty="0">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4975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0E299CB-5565-4912-AB69-C513B5F115F9}"/>
              </a:ext>
            </a:extLst>
          </p:cNvPr>
          <p:cNvGraphicFramePr>
            <a:graphicFrameLocks noGrp="1"/>
          </p:cNvGraphicFramePr>
          <p:nvPr>
            <p:extLst>
              <p:ext uri="{D42A27DB-BD31-4B8C-83A1-F6EECF244321}">
                <p14:modId xmlns:p14="http://schemas.microsoft.com/office/powerpoint/2010/main" val="1699203910"/>
              </p:ext>
            </p:extLst>
          </p:nvPr>
        </p:nvGraphicFramePr>
        <p:xfrm>
          <a:off x="114300" y="77895"/>
          <a:ext cx="8915400" cy="6702210"/>
        </p:xfrm>
        <a:graphic>
          <a:graphicData uri="http://schemas.openxmlformats.org/drawingml/2006/table">
            <a:tbl>
              <a:tblPr firstRow="1" bandRow="1">
                <a:tableStyleId>{5940675A-B579-460E-94D1-54222C63F5DA}</a:tableStyleId>
              </a:tblPr>
              <a:tblGrid>
                <a:gridCol w="5572125">
                  <a:extLst>
                    <a:ext uri="{9D8B030D-6E8A-4147-A177-3AD203B41FA5}">
                      <a16:colId xmlns:a16="http://schemas.microsoft.com/office/drawing/2014/main" val="1417060278"/>
                    </a:ext>
                  </a:extLst>
                </a:gridCol>
                <a:gridCol w="3343275">
                  <a:extLst>
                    <a:ext uri="{9D8B030D-6E8A-4147-A177-3AD203B41FA5}">
                      <a16:colId xmlns:a16="http://schemas.microsoft.com/office/drawing/2014/main" val="998415412"/>
                    </a:ext>
                  </a:extLst>
                </a:gridCol>
              </a:tblGrid>
              <a:tr h="694266">
                <a:tc>
                  <a:txBody>
                    <a:bodyPr/>
                    <a:lstStyle/>
                    <a:p>
                      <a:pPr algn="ctr"/>
                      <a:r>
                        <a:rPr lang="en-US" altLang="en-US" sz="2000" b="1" u="none" dirty="0">
                          <a:solidFill>
                            <a:schemeClr val="bg1"/>
                          </a:solidFill>
                          <a:latin typeface="Calibri" panose="020F0502020204030204" pitchFamily="34" charset="0"/>
                          <a:cs typeface="Calibri" panose="020F0502020204030204" pitchFamily="34" charset="0"/>
                        </a:rPr>
                        <a:t>The </a:t>
                      </a:r>
                      <a:r>
                        <a:rPr lang="en-US" altLang="en-US" sz="2000" b="1" u="none" dirty="0" err="1">
                          <a:solidFill>
                            <a:schemeClr val="bg1"/>
                          </a:solidFill>
                          <a:latin typeface="Calibri" panose="020F0502020204030204" pitchFamily="34" charset="0"/>
                          <a:cs typeface="Calibri" panose="020F0502020204030204" pitchFamily="34" charset="0"/>
                        </a:rPr>
                        <a:t>Inclusio</a:t>
                      </a:r>
                      <a:r>
                        <a:rPr lang="en-US" altLang="en-US" sz="2000" b="1" u="none" dirty="0">
                          <a:solidFill>
                            <a:schemeClr val="bg1"/>
                          </a:solidFill>
                          <a:latin typeface="Calibri" panose="020F0502020204030204" pitchFamily="34" charset="0"/>
                          <a:cs typeface="Calibri" panose="020F0502020204030204" pitchFamily="34" charset="0"/>
                        </a:rPr>
                        <a:t> in Matthew 5:3-10 </a:t>
                      </a:r>
                      <a:endParaRPr lang="en-US" sz="2000" u="none" dirty="0">
                        <a:solidFill>
                          <a:schemeClr val="bg1"/>
                        </a:solidFill>
                        <a:latin typeface="Calibri" panose="020F0502020204030204" pitchFamily="34" charset="0"/>
                        <a:cs typeface="Calibri" panose="020F0502020204030204" pitchFamily="34" charset="0"/>
                      </a:endParaRPr>
                    </a:p>
                  </a:txBody>
                  <a:tcPr anchor="ctr">
                    <a:solidFill>
                      <a:srgbClr val="0000CC"/>
                    </a:solidFill>
                  </a:tcPr>
                </a:tc>
                <a:tc>
                  <a:txBody>
                    <a:bodyPr/>
                    <a:lstStyle/>
                    <a:p>
                      <a:pPr marL="0" algn="ctr" defTabSz="914400" rtl="0" eaLnBrk="1" latinLnBrk="0" hangingPunct="1"/>
                      <a:r>
                        <a:rPr lang="en-US" altLang="en-US" sz="2000" b="1" u="none" kern="1200" dirty="0">
                          <a:solidFill>
                            <a:srgbClr val="FFFFCC"/>
                          </a:solidFill>
                          <a:latin typeface="Calibri" panose="020F0502020204030204" pitchFamily="34" charset="0"/>
                          <a:ea typeface="+mn-ea"/>
                          <a:cs typeface="Calibri" panose="020F0502020204030204" pitchFamily="34" charset="0"/>
                        </a:rPr>
                        <a:t>Comparison &amp; Contrast</a:t>
                      </a:r>
                      <a:endParaRPr lang="en-US" sz="2000" b="1" u="none" kern="1200" dirty="0">
                        <a:solidFill>
                          <a:srgbClr val="FFFFCC"/>
                        </a:solidFill>
                        <a:latin typeface="Calibri" panose="020F0502020204030204" pitchFamily="34" charset="0"/>
                        <a:ea typeface="+mn-ea"/>
                        <a:cs typeface="Calibri" panose="020F0502020204030204" pitchFamily="34" charset="0"/>
                      </a:endParaRPr>
                    </a:p>
                  </a:txBody>
                  <a:tcPr anchor="ctr">
                    <a:solidFill>
                      <a:srgbClr val="0000CC"/>
                    </a:solidFill>
                  </a:tcPr>
                </a:tc>
                <a:extLst>
                  <a:ext uri="{0D108BD9-81ED-4DB2-BD59-A6C34878D82A}">
                    <a16:rowId xmlns:a16="http://schemas.microsoft.com/office/drawing/2014/main" val="2428614998"/>
                  </a:ext>
                </a:extLst>
              </a:tr>
              <a:tr h="694266">
                <a:tc>
                  <a:txBody>
                    <a:bodyPr/>
                    <a:lstStyle/>
                    <a:p>
                      <a:r>
                        <a:rPr lang="en-US" altLang="en-US" sz="1800" dirty="0">
                          <a:latin typeface="Calibri" panose="020F0502020204030204" pitchFamily="34" charset="0"/>
                          <a:cs typeface="Calibri" panose="020F0502020204030204" pitchFamily="34" charset="0"/>
                        </a:rPr>
                        <a:t>3 </a:t>
                      </a:r>
                      <a:r>
                        <a:rPr lang="en-US" altLang="en-US" sz="1800" b="1" dirty="0">
                          <a:latin typeface="Calibri" panose="020F0502020204030204" pitchFamily="34" charset="0"/>
                          <a:cs typeface="Calibri" panose="020F0502020204030204" pitchFamily="34" charset="0"/>
                        </a:rPr>
                        <a:t>Blessed are </a:t>
                      </a:r>
                      <a:r>
                        <a:rPr lang="en-US" altLang="en-US" sz="1800" b="0" dirty="0">
                          <a:latin typeface="Calibri" panose="020F0502020204030204" pitchFamily="34" charset="0"/>
                          <a:cs typeface="Calibri" panose="020F0502020204030204" pitchFamily="34" charset="0"/>
                        </a:rPr>
                        <a:t>the poor in spirit, </a:t>
                      </a:r>
                    </a:p>
                    <a:p>
                      <a:pPr lvl="1"/>
                      <a:r>
                        <a:rPr lang="en-US" altLang="en-US" sz="1800" b="1" dirty="0">
                          <a:latin typeface="Calibri" panose="020F0502020204030204" pitchFamily="34" charset="0"/>
                          <a:cs typeface="Calibri" panose="020F0502020204030204" pitchFamily="34" charset="0"/>
                        </a:rPr>
                        <a:t>for theirs is the kingdom of heaven</a:t>
                      </a:r>
                      <a:r>
                        <a:rPr lang="en-US" altLang="en-US" sz="1800" b="0" dirty="0">
                          <a:latin typeface="Calibri" panose="020F0502020204030204" pitchFamily="34" charset="0"/>
                          <a:cs typeface="Calibri" panose="020F0502020204030204" pitchFamily="34" charset="0"/>
                        </a:rPr>
                        <a:t>. </a:t>
                      </a:r>
                      <a:endParaRPr lang="en-US" b="0" dirty="0">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Philippians 4:23;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Philemon 25</a:t>
                      </a:r>
                    </a:p>
                  </a:txBody>
                  <a:tcPr anchor="ctr">
                    <a:solidFill>
                      <a:schemeClr val="bg1"/>
                    </a:solidFill>
                  </a:tcPr>
                </a:tc>
                <a:extLst>
                  <a:ext uri="{0D108BD9-81ED-4DB2-BD59-A6C34878D82A}">
                    <a16:rowId xmlns:a16="http://schemas.microsoft.com/office/drawing/2014/main" val="1052565558"/>
                  </a:ext>
                </a:extLst>
              </a:tr>
              <a:tr h="694266">
                <a:tc>
                  <a:txBody>
                    <a:bodyPr/>
                    <a:lstStyle/>
                    <a:p>
                      <a:r>
                        <a:rPr lang="en-US" dirty="0">
                          <a:latin typeface="Calibri" panose="020F0502020204030204" pitchFamily="34" charset="0"/>
                          <a:cs typeface="Calibri" panose="020F0502020204030204" pitchFamily="34" charset="0"/>
                        </a:rPr>
                        <a:t>4 </a:t>
                      </a:r>
                      <a:r>
                        <a:rPr lang="en-US" altLang="en-US" sz="1800" dirty="0">
                          <a:latin typeface="Calibri" panose="020F0502020204030204" pitchFamily="34" charset="0"/>
                          <a:cs typeface="Calibri" panose="020F0502020204030204" pitchFamily="34" charset="0"/>
                        </a:rPr>
                        <a:t>Blessed are those who mourn,</a:t>
                      </a:r>
                    </a:p>
                    <a:p>
                      <a:pPr lvl="1" algn="l">
                        <a:tabLst/>
                      </a:pPr>
                      <a:r>
                        <a:rPr lang="en-US" altLang="en-US" sz="1800" dirty="0">
                          <a:latin typeface="Calibri" panose="020F0502020204030204" pitchFamily="34" charset="0"/>
                          <a:cs typeface="Calibri" panose="020F0502020204030204" pitchFamily="34" charset="0"/>
                        </a:rPr>
                        <a:t>for they shall be comforted. </a:t>
                      </a:r>
                      <a:endParaRPr lang="en-US" dirty="0">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John 14:16; 26; 15:26; 16:7</a:t>
                      </a:r>
                    </a:p>
                  </a:txBody>
                  <a:tcPr anchor="ctr">
                    <a:solidFill>
                      <a:schemeClr val="bg1"/>
                    </a:solidFill>
                  </a:tcPr>
                </a:tc>
                <a:extLst>
                  <a:ext uri="{0D108BD9-81ED-4DB2-BD59-A6C34878D82A}">
                    <a16:rowId xmlns:a16="http://schemas.microsoft.com/office/drawing/2014/main" val="3318542010"/>
                  </a:ext>
                </a:extLst>
              </a:tr>
              <a:tr h="694266">
                <a:tc>
                  <a:txBody>
                    <a:bodyPr/>
                    <a:lstStyle/>
                    <a:p>
                      <a:r>
                        <a:rPr lang="en-US" dirty="0">
                          <a:latin typeface="Calibri" panose="020F0502020204030204" pitchFamily="34" charset="0"/>
                          <a:cs typeface="Calibri" panose="020F0502020204030204" pitchFamily="34" charset="0"/>
                        </a:rPr>
                        <a:t>5 Blessed are the gentle,</a:t>
                      </a:r>
                    </a:p>
                    <a:p>
                      <a:pPr lvl="1"/>
                      <a:r>
                        <a:rPr lang="en-US" dirty="0">
                          <a:latin typeface="Calibri" panose="020F0502020204030204" pitchFamily="34" charset="0"/>
                          <a:cs typeface="Calibri" panose="020F0502020204030204" pitchFamily="34" charset="0"/>
                        </a:rPr>
                        <a:t>for they shall inherit the earth. </a:t>
                      </a:r>
                    </a:p>
                  </a:txBody>
                  <a:tcPr>
                    <a:solidFill>
                      <a:schemeClr val="bg1"/>
                    </a:solidFill>
                  </a:tcPr>
                </a:tc>
                <a:tc>
                  <a:txBody>
                    <a:bodyPr/>
                    <a:lstStyle/>
                    <a:p>
                      <a:pPr algn="ctr"/>
                      <a:r>
                        <a:rPr lang="en-US" sz="2000" dirty="0">
                          <a:latin typeface="Calibri" panose="020F0502020204030204" pitchFamily="34" charset="0"/>
                          <a:cs typeface="Calibri" panose="020F0502020204030204" pitchFamily="34" charset="0"/>
                        </a:rPr>
                        <a:t>Galatians 5:22,23</a:t>
                      </a:r>
                    </a:p>
                  </a:txBody>
                  <a:tcPr anchor="ctr">
                    <a:solidFill>
                      <a:schemeClr val="bg1"/>
                    </a:solidFill>
                  </a:tcPr>
                </a:tc>
                <a:extLst>
                  <a:ext uri="{0D108BD9-81ED-4DB2-BD59-A6C34878D82A}">
                    <a16:rowId xmlns:a16="http://schemas.microsoft.com/office/drawing/2014/main" val="701597460"/>
                  </a:ext>
                </a:extLst>
              </a:tr>
              <a:tr h="694266">
                <a:tc>
                  <a:txBody>
                    <a:bodyPr/>
                    <a:lstStyle/>
                    <a:p>
                      <a:pPr marL="0" indent="0">
                        <a:buNone/>
                      </a:pPr>
                      <a:r>
                        <a:rPr lang="en-US" altLang="en-US" sz="1800" dirty="0">
                          <a:latin typeface="Calibri" panose="020F0502020204030204" pitchFamily="34" charset="0"/>
                          <a:cs typeface="Calibri" panose="020F0502020204030204" pitchFamily="34" charset="0"/>
                        </a:rPr>
                        <a:t>6 Blessed are those who hunger and thirst</a:t>
                      </a:r>
                    </a:p>
                    <a:p>
                      <a:pPr marL="457200" lvl="1" indent="0">
                        <a:buNone/>
                      </a:pPr>
                      <a:r>
                        <a:rPr lang="en-US" altLang="en-US" sz="1800" dirty="0">
                          <a:latin typeface="Calibri" panose="020F0502020204030204" pitchFamily="34" charset="0"/>
                          <a:cs typeface="Calibri" panose="020F0502020204030204" pitchFamily="34" charset="0"/>
                        </a:rPr>
                        <a:t>for righteousness, </a:t>
                      </a:r>
                      <a:br>
                        <a:rPr lang="en-US" altLang="en-US" sz="1800" dirty="0">
                          <a:latin typeface="Calibri" panose="020F0502020204030204" pitchFamily="34" charset="0"/>
                          <a:cs typeface="Calibri" panose="020F0502020204030204" pitchFamily="34" charset="0"/>
                        </a:rPr>
                      </a:br>
                      <a:r>
                        <a:rPr lang="en-US" altLang="en-US" sz="1800" dirty="0">
                          <a:latin typeface="Calibri" panose="020F0502020204030204" pitchFamily="34" charset="0"/>
                          <a:cs typeface="Calibri" panose="020F0502020204030204" pitchFamily="34" charset="0"/>
                        </a:rPr>
                        <a:t>shall be satisfied. </a:t>
                      </a:r>
                      <a:endParaRPr lang="en-US" dirty="0">
                        <a:latin typeface="Calibri" panose="020F0502020204030204" pitchFamily="34" charset="0"/>
                        <a:cs typeface="Calibri" panose="020F0502020204030204" pitchFamily="34" charset="0"/>
                      </a:endParaRPr>
                    </a:p>
                  </a:txBody>
                  <a:tcPr>
                    <a:solidFill>
                      <a:schemeClr val="bg1"/>
                    </a:solidFill>
                  </a:tcPr>
                </a:tc>
                <a:tc>
                  <a:txBody>
                    <a:bodyPr/>
                    <a:lstStyle/>
                    <a:p>
                      <a:pPr algn="ctr"/>
                      <a:r>
                        <a:rPr lang="sv-SE" sz="2000" dirty="0">
                          <a:latin typeface="Calibri" panose="020F0502020204030204" pitchFamily="34" charset="0"/>
                          <a:cs typeface="Calibri" panose="020F0502020204030204" pitchFamily="34" charset="0"/>
                        </a:rPr>
                        <a:t>1 Peter 2:2; </a:t>
                      </a:r>
                    </a:p>
                    <a:p>
                      <a:pPr algn="ctr"/>
                      <a:r>
                        <a:rPr lang="sv-SE" sz="2000" dirty="0">
                          <a:latin typeface="Calibri" panose="020F0502020204030204" pitchFamily="34" charset="0"/>
                          <a:cs typeface="Calibri" panose="020F0502020204030204" pitchFamily="34" charset="0"/>
                        </a:rPr>
                        <a:t>Romans 10:4</a:t>
                      </a:r>
                    </a:p>
                  </a:txBody>
                  <a:tcPr anchor="ctr">
                    <a:solidFill>
                      <a:schemeClr val="bg1"/>
                    </a:solidFill>
                  </a:tcPr>
                </a:tc>
                <a:extLst>
                  <a:ext uri="{0D108BD9-81ED-4DB2-BD59-A6C34878D82A}">
                    <a16:rowId xmlns:a16="http://schemas.microsoft.com/office/drawing/2014/main" val="3610414294"/>
                  </a:ext>
                </a:extLst>
              </a:tr>
              <a:tr h="694266">
                <a:tc>
                  <a:txBody>
                    <a:bodyPr/>
                    <a:lstStyle/>
                    <a:p>
                      <a:r>
                        <a:rPr lang="en-US" dirty="0">
                          <a:latin typeface="Calibri" panose="020F0502020204030204" pitchFamily="34" charset="0"/>
                          <a:cs typeface="Calibri" panose="020F0502020204030204" pitchFamily="34" charset="0"/>
                        </a:rPr>
                        <a:t>7 Blessed are the merciful,</a:t>
                      </a:r>
                    </a:p>
                    <a:p>
                      <a:pPr lvl="1"/>
                      <a:r>
                        <a:rPr lang="en-US" dirty="0">
                          <a:latin typeface="Calibri" panose="020F0502020204030204" pitchFamily="34" charset="0"/>
                          <a:cs typeface="Calibri" panose="020F0502020204030204" pitchFamily="34" charset="0"/>
                        </a:rPr>
                        <a:t>for they shall receive mercy. </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Ephesians 2:4-7</a:t>
                      </a:r>
                    </a:p>
                  </a:txBody>
                  <a:tcPr anchor="ctr">
                    <a:solidFill>
                      <a:schemeClr val="bg1"/>
                    </a:solidFill>
                  </a:tcPr>
                </a:tc>
                <a:extLst>
                  <a:ext uri="{0D108BD9-81ED-4DB2-BD59-A6C34878D82A}">
                    <a16:rowId xmlns:a16="http://schemas.microsoft.com/office/drawing/2014/main" val="2178362626"/>
                  </a:ext>
                </a:extLst>
              </a:tr>
              <a:tr h="694266">
                <a:tc>
                  <a:txBody>
                    <a:bodyPr/>
                    <a:lstStyle/>
                    <a:p>
                      <a:r>
                        <a:rPr lang="en-US" dirty="0">
                          <a:latin typeface="Calibri" panose="020F0502020204030204" pitchFamily="34" charset="0"/>
                          <a:cs typeface="Calibri" panose="020F0502020204030204" pitchFamily="34" charset="0"/>
                        </a:rPr>
                        <a:t>8 Blessed are the pure in heart,</a:t>
                      </a:r>
                    </a:p>
                    <a:p>
                      <a:pPr lvl="1"/>
                      <a:r>
                        <a:rPr lang="en-US" dirty="0">
                          <a:latin typeface="Calibri" panose="020F0502020204030204" pitchFamily="34" charset="0"/>
                          <a:cs typeface="Calibri" panose="020F0502020204030204" pitchFamily="34" charset="0"/>
                        </a:rPr>
                        <a:t>for they shall see God. </a:t>
                      </a:r>
                    </a:p>
                  </a:txBody>
                  <a:tcPr>
                    <a:solidFill>
                      <a:schemeClr val="bg1"/>
                    </a:solidFill>
                  </a:tcPr>
                </a:tc>
                <a:tc>
                  <a:txBody>
                    <a:bodyPr/>
                    <a:lstStyle/>
                    <a:p>
                      <a:pPr algn="ctr"/>
                      <a:r>
                        <a:rPr lang="en-US" sz="2000" dirty="0">
                          <a:latin typeface="Calibri" panose="020F0502020204030204" pitchFamily="34" charset="0"/>
                          <a:cs typeface="Calibri" panose="020F0502020204030204" pitchFamily="34" charset="0"/>
                        </a:rPr>
                        <a:t>2 Corinthians 3:18; </a:t>
                      </a:r>
                    </a:p>
                    <a:p>
                      <a:pPr algn="ctr"/>
                      <a:r>
                        <a:rPr lang="en-US" sz="2000" dirty="0">
                          <a:latin typeface="Calibri" panose="020F0502020204030204" pitchFamily="34" charset="0"/>
                          <a:cs typeface="Calibri" panose="020F0502020204030204" pitchFamily="34" charset="0"/>
                        </a:rPr>
                        <a:t>Hebrews 12:2</a:t>
                      </a:r>
                    </a:p>
                  </a:txBody>
                  <a:tcPr anchor="ctr">
                    <a:solidFill>
                      <a:schemeClr val="bg1"/>
                    </a:solidFill>
                  </a:tcPr>
                </a:tc>
                <a:extLst>
                  <a:ext uri="{0D108BD9-81ED-4DB2-BD59-A6C34878D82A}">
                    <a16:rowId xmlns:a16="http://schemas.microsoft.com/office/drawing/2014/main" val="529459889"/>
                  </a:ext>
                </a:extLst>
              </a:tr>
              <a:tr h="694266">
                <a:tc>
                  <a:txBody>
                    <a:bodyPr/>
                    <a:lstStyle/>
                    <a:p>
                      <a:r>
                        <a:rPr lang="en-US" dirty="0">
                          <a:latin typeface="Calibri" panose="020F0502020204030204" pitchFamily="34" charset="0"/>
                          <a:cs typeface="Calibri" panose="020F0502020204030204" pitchFamily="34" charset="0"/>
                        </a:rPr>
                        <a:t>9 Blessed are the peacemakers,</a:t>
                      </a:r>
                    </a:p>
                    <a:p>
                      <a:pPr lvl="1"/>
                      <a:r>
                        <a:rPr lang="en-US" dirty="0">
                          <a:latin typeface="Calibri" panose="020F0502020204030204" pitchFamily="34" charset="0"/>
                          <a:cs typeface="Calibri" panose="020F0502020204030204" pitchFamily="34" charset="0"/>
                        </a:rPr>
                        <a:t>for they shall be called sons of God. </a:t>
                      </a:r>
                    </a:p>
                  </a:txBody>
                  <a:tcPr>
                    <a:solidFill>
                      <a:schemeClr val="bg1"/>
                    </a:solidFill>
                  </a:tcPr>
                </a:tc>
                <a:tc>
                  <a:txBody>
                    <a:bodyPr/>
                    <a:lstStyle/>
                    <a:p>
                      <a:pPr algn="ctr"/>
                      <a:r>
                        <a:rPr lang="en-US" sz="2000" dirty="0">
                          <a:latin typeface="Calibri" panose="020F0502020204030204" pitchFamily="34" charset="0"/>
                          <a:cs typeface="Calibri" panose="020F0502020204030204" pitchFamily="34" charset="0"/>
                        </a:rPr>
                        <a:t>Galatians 5:22-23</a:t>
                      </a:r>
                    </a:p>
                  </a:txBody>
                  <a:tcPr anchor="ctr">
                    <a:solidFill>
                      <a:schemeClr val="bg1"/>
                    </a:solidFill>
                  </a:tcPr>
                </a:tc>
                <a:extLst>
                  <a:ext uri="{0D108BD9-81ED-4DB2-BD59-A6C34878D82A}">
                    <a16:rowId xmlns:a16="http://schemas.microsoft.com/office/drawing/2014/main" val="2208099669"/>
                  </a:ext>
                </a:extLst>
              </a:tr>
              <a:tr h="694266">
                <a:tc>
                  <a:txBody>
                    <a:bodyPr/>
                    <a:lstStyle/>
                    <a:p>
                      <a:pPr lvl="0"/>
                      <a:r>
                        <a:rPr lang="en-US" dirty="0">
                          <a:latin typeface="Calibri" panose="020F0502020204030204" pitchFamily="34" charset="0"/>
                          <a:cs typeface="Calibri" panose="020F0502020204030204" pitchFamily="34" charset="0"/>
                        </a:rPr>
                        <a:t>10 Blessed are those who have been persecuted</a:t>
                      </a:r>
                    </a:p>
                    <a:p>
                      <a:pPr lvl="1"/>
                      <a:r>
                        <a:rPr lang="en-US" dirty="0">
                          <a:latin typeface="Calibri" panose="020F0502020204030204" pitchFamily="34" charset="0"/>
                          <a:cs typeface="Calibri" panose="020F0502020204030204" pitchFamily="34" charset="0"/>
                        </a:rPr>
                        <a:t>for the sake of righteousness,</a:t>
                      </a:r>
                    </a:p>
                    <a:p>
                      <a:pPr lvl="1"/>
                      <a:r>
                        <a:rPr lang="en-US" dirty="0">
                          <a:latin typeface="Calibri" panose="020F0502020204030204" pitchFamily="34" charset="0"/>
                          <a:cs typeface="Calibri" panose="020F0502020204030204" pitchFamily="34" charset="0"/>
                        </a:rPr>
                        <a:t>for theirs is the kingdom of heaven.</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2 Timothy 3:12</a:t>
                      </a:r>
                      <a:endParaRPr lang="en-US" sz="2000" dirty="0">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572072043"/>
                  </a:ext>
                </a:extLst>
              </a:tr>
            </a:tbl>
          </a:graphicData>
        </a:graphic>
      </p:graphicFrame>
    </p:spTree>
    <p:extLst>
      <p:ext uri="{BB962C8B-B14F-4D97-AF65-F5344CB8AC3E}">
        <p14:creationId xmlns:p14="http://schemas.microsoft.com/office/powerpoint/2010/main" val="591427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C139D36-4345-4C36-B4E3-9CE9E1FF860D}"/>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Comparison &amp; Contrast: Summary  </a:t>
            </a:r>
          </a:p>
        </p:txBody>
      </p:sp>
      <p:sp>
        <p:nvSpPr>
          <p:cNvPr id="45059" name="Rectangle 3">
            <a:extLst>
              <a:ext uri="{FF2B5EF4-FFF2-40B4-BE49-F238E27FC236}">
                <a16:creationId xmlns:a16="http://schemas.microsoft.com/office/drawing/2014/main" id="{C7D973AF-00E6-4878-884A-AD26C7173F22}"/>
              </a:ext>
            </a:extLst>
          </p:cNvPr>
          <p:cNvSpPr>
            <a:spLocks noGrp="1" noChangeArrowheads="1"/>
          </p:cNvSpPr>
          <p:nvPr>
            <p:ph type="body" sz="half" idx="1"/>
          </p:nvPr>
        </p:nvSpPr>
        <p:spPr>
          <a:xfrm>
            <a:off x="152400" y="1600200"/>
            <a:ext cx="6019800" cy="4114800"/>
          </a:xfrm>
        </p:spPr>
        <p:txBody>
          <a:bodyPr/>
          <a:lstStyle/>
          <a:p>
            <a:pPr algn="just">
              <a:spcBef>
                <a:spcPts val="0"/>
              </a:spcBef>
              <a:spcAft>
                <a:spcPts val="1200"/>
              </a:spcAft>
            </a:pPr>
            <a:r>
              <a:rPr lang="en-US" altLang="en-US" sz="2800" dirty="0"/>
              <a:t>We find that there are </a:t>
            </a:r>
            <a:r>
              <a:rPr lang="en-US" altLang="en-US" sz="2800" b="1" dirty="0">
                <a:solidFill>
                  <a:srgbClr val="0000CC"/>
                </a:solidFill>
                <a:ea typeface="+mj-ea"/>
              </a:rPr>
              <a:t>similarities</a:t>
            </a:r>
            <a:r>
              <a:rPr lang="en-US" altLang="en-US" sz="2800" dirty="0"/>
              <a:t> between the Beatitudes in Matthew’s Jewish oriented Gospel and what is revealed to the Church elsewhere, because it is the same God who ultimately authored both the Old &amp; New Testaments and,</a:t>
            </a:r>
          </a:p>
          <a:p>
            <a:pPr algn="just">
              <a:spcBef>
                <a:spcPts val="0"/>
              </a:spcBef>
              <a:spcAft>
                <a:spcPts val="1200"/>
              </a:spcAft>
            </a:pPr>
            <a:r>
              <a:rPr lang="en-US" altLang="en-US" sz="2800" dirty="0"/>
              <a:t>because there is a common human need among the Jews and the Church. </a:t>
            </a:r>
          </a:p>
        </p:txBody>
      </p:sp>
      <p:pic>
        <p:nvPicPr>
          <p:cNvPr id="45063" name="Picture 7" descr="Heavenly scene_4 living creatures_24 elders">
            <a:extLst>
              <a:ext uri="{FF2B5EF4-FFF2-40B4-BE49-F238E27FC236}">
                <a16:creationId xmlns:a16="http://schemas.microsoft.com/office/drawing/2014/main" id="{3DA9E173-F47E-441F-BFF5-BF283F47D3B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3714" y="1752600"/>
            <a:ext cx="2601686"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237961AA-86C5-4313-8D66-C2AAA726A62B}"/>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1E0BA16F-C580-4345-96F6-89AD5FC9369E}"/>
              </a:ext>
            </a:extLst>
          </p:cNvPr>
          <p:cNvSpPr>
            <a:spLocks noGrp="1" noChangeArrowheads="1"/>
          </p:cNvSpPr>
          <p:nvPr>
            <p:ph type="title"/>
          </p:nvPr>
        </p:nvSpPr>
        <p:spPr>
          <a:xfrm>
            <a:off x="685800" y="685800"/>
            <a:ext cx="7772400" cy="457200"/>
          </a:xfrm>
        </p:spPr>
        <p:txBody>
          <a:bodyPr/>
          <a:lstStyle/>
          <a:p>
            <a:r>
              <a:rPr lang="en-US" altLang="en-US" sz="3200" b="1" dirty="0">
                <a:solidFill>
                  <a:srgbClr val="0000CC"/>
                </a:solidFill>
              </a:rPr>
              <a:t>Comparison &amp; Contrast: Summary  </a:t>
            </a:r>
          </a:p>
        </p:txBody>
      </p:sp>
      <p:sp>
        <p:nvSpPr>
          <p:cNvPr id="111620" name="Rectangle 4">
            <a:extLst>
              <a:ext uri="{FF2B5EF4-FFF2-40B4-BE49-F238E27FC236}">
                <a16:creationId xmlns:a16="http://schemas.microsoft.com/office/drawing/2014/main" id="{F624BB48-1B21-445B-820E-4A8D6F73D15B}"/>
              </a:ext>
            </a:extLst>
          </p:cNvPr>
          <p:cNvSpPr>
            <a:spLocks noGrp="1" noChangeArrowheads="1"/>
          </p:cNvSpPr>
          <p:nvPr>
            <p:ph type="body" sz="half" idx="2"/>
          </p:nvPr>
        </p:nvSpPr>
        <p:spPr>
          <a:xfrm>
            <a:off x="3505200" y="1600200"/>
            <a:ext cx="5638800" cy="3124200"/>
          </a:xfrm>
        </p:spPr>
        <p:txBody>
          <a:bodyPr/>
          <a:lstStyle/>
          <a:p>
            <a:pPr algn="just">
              <a:spcBef>
                <a:spcPts val="0"/>
              </a:spcBef>
              <a:spcAft>
                <a:spcPts val="1200"/>
              </a:spcAft>
            </a:pPr>
            <a:r>
              <a:rPr lang="en-US" altLang="en-US" sz="2800" dirty="0"/>
              <a:t>Where we find that there is a </a:t>
            </a:r>
            <a:r>
              <a:rPr lang="en-US" altLang="en-US" sz="2800" b="1" dirty="0">
                <a:solidFill>
                  <a:srgbClr val="0000CC"/>
                </a:solidFill>
                <a:ea typeface="+mj-ea"/>
              </a:rPr>
              <a:t>difference</a:t>
            </a:r>
            <a:r>
              <a:rPr lang="en-US" altLang="en-US" sz="2800" dirty="0"/>
              <a:t> between the Beatitudes and what is revealed to us in the church, it is because God has carried out a different means of expressing Himself and meeting needs.  </a:t>
            </a:r>
          </a:p>
        </p:txBody>
      </p:sp>
      <p:pic>
        <p:nvPicPr>
          <p:cNvPr id="111624" name="Picture 8" descr="Heavenly scene_4 living creatures_24 elders">
            <a:extLst>
              <a:ext uri="{FF2B5EF4-FFF2-40B4-BE49-F238E27FC236}">
                <a16:creationId xmlns:a16="http://schemas.microsoft.com/office/drawing/2014/main" id="{9BC19F08-885A-40BF-9CCC-D5C1E6B375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1600200"/>
            <a:ext cx="3468914"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D62C00F0-5D00-4A87-8DD1-458BC3FBBFE6}"/>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a:extLst>
              <a:ext uri="{FF2B5EF4-FFF2-40B4-BE49-F238E27FC236}">
                <a16:creationId xmlns:a16="http://schemas.microsoft.com/office/drawing/2014/main" id="{39700B34-2BB4-44D2-9952-307DD5CAF05C}"/>
              </a:ext>
            </a:extLst>
          </p:cNvPr>
          <p:cNvSpPr txBox="1">
            <a:spLocks noChangeArrowheads="1"/>
          </p:cNvSpPr>
          <p:nvPr/>
        </p:nvSpPr>
        <p:spPr bwMode="auto">
          <a:xfrm>
            <a:off x="1333500" y="6459538"/>
            <a:ext cx="6477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300"/>
            <a:ext cx="82296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and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10-18-2020</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7175" name="Text Box 4">
            <a:extLst>
              <a:ext uri="{FF2B5EF4-FFF2-40B4-BE49-F238E27FC236}">
                <a16:creationId xmlns:a16="http://schemas.microsoft.com/office/drawing/2014/main" id="{C772D085-726D-4481-B1C4-13C6A1B05202}"/>
              </a:ext>
            </a:extLst>
          </p:cNvPr>
          <p:cNvSpPr txBox="1">
            <a:spLocks noChangeArrowheads="1"/>
          </p:cNvSpPr>
          <p:nvPr/>
        </p:nvSpPr>
        <p:spPr bwMode="auto">
          <a:xfrm>
            <a:off x="5334000" y="5105400"/>
            <a:ext cx="3352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…but grace and truth were realized through Jesus Christ - John 1:17</a:t>
            </a:r>
          </a:p>
        </p:txBody>
      </p:sp>
    </p:spTree>
    <p:extLst>
      <p:ext uri="{BB962C8B-B14F-4D97-AF65-F5344CB8AC3E}">
        <p14:creationId xmlns:p14="http://schemas.microsoft.com/office/powerpoint/2010/main" val="24234122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53F55-9FBE-492A-BAFF-E42C4743F433}"/>
              </a:ext>
            </a:extLst>
          </p:cNvPr>
          <p:cNvSpPr>
            <a:spLocks noGrp="1"/>
          </p:cNvSpPr>
          <p:nvPr>
            <p:ph type="title"/>
          </p:nvPr>
        </p:nvSpPr>
        <p:spPr>
          <a:xfrm>
            <a:off x="685800" y="2400300"/>
            <a:ext cx="7772400" cy="2057400"/>
          </a:xfrm>
        </p:spPr>
        <p:txBody>
          <a:bodyPr/>
          <a:lstStyle/>
          <a:p>
            <a:r>
              <a:rPr lang="en-US" sz="6000" b="1" dirty="0">
                <a:effectLst/>
                <a:latin typeface="Calibri" panose="020F0502020204030204" pitchFamily="34" charset="0"/>
                <a:ea typeface="Times New Roman" panose="02020603050405020304" pitchFamily="18" charset="0"/>
              </a:rPr>
              <a:t>ADDENDUM</a:t>
            </a:r>
            <a:br>
              <a:rPr lang="en-US" sz="6000" b="1" dirty="0">
                <a:effectLst/>
                <a:latin typeface="Calibri" panose="020F0502020204030204" pitchFamily="34" charset="0"/>
                <a:ea typeface="Times New Roman" panose="02020603050405020304" pitchFamily="18" charset="0"/>
              </a:rPr>
            </a:br>
            <a:r>
              <a:rPr lang="en-US" sz="6000" b="1" dirty="0">
                <a:effectLst/>
                <a:latin typeface="Calibri" panose="020F0502020204030204" pitchFamily="34" charset="0"/>
                <a:ea typeface="Times New Roman" panose="02020603050405020304" pitchFamily="18" charset="0"/>
              </a:rPr>
              <a:t>SLIDES</a:t>
            </a:r>
            <a:endParaRPr lang="en-US" sz="6000" dirty="0"/>
          </a:p>
        </p:txBody>
      </p:sp>
    </p:spTree>
    <p:extLst>
      <p:ext uri="{BB962C8B-B14F-4D97-AF65-F5344CB8AC3E}">
        <p14:creationId xmlns:p14="http://schemas.microsoft.com/office/powerpoint/2010/main" val="36158412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952D39-2E0F-45E8-9B4F-8FD4A6910E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057399"/>
            <a:ext cx="6096001" cy="4572000"/>
          </a:xfrm>
          <a:prstGeom prst="rect">
            <a:avLst/>
          </a:prstGeom>
        </p:spPr>
      </p:pic>
      <p:graphicFrame>
        <p:nvGraphicFramePr>
          <p:cNvPr id="3" name="Table 2">
            <a:extLst>
              <a:ext uri="{FF2B5EF4-FFF2-40B4-BE49-F238E27FC236}">
                <a16:creationId xmlns:a16="http://schemas.microsoft.com/office/drawing/2014/main" id="{C0E299CB-5565-4912-AB69-C513B5F115F9}"/>
              </a:ext>
            </a:extLst>
          </p:cNvPr>
          <p:cNvGraphicFramePr>
            <a:graphicFrameLocks noGrp="1"/>
          </p:cNvGraphicFramePr>
          <p:nvPr>
            <p:extLst>
              <p:ext uri="{D42A27DB-BD31-4B8C-83A1-F6EECF244321}">
                <p14:modId xmlns:p14="http://schemas.microsoft.com/office/powerpoint/2010/main" val="3082270450"/>
              </p:ext>
            </p:extLst>
          </p:nvPr>
        </p:nvGraphicFramePr>
        <p:xfrm>
          <a:off x="0" y="509694"/>
          <a:ext cx="9144000" cy="1395306"/>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1417060278"/>
                    </a:ext>
                  </a:extLst>
                </a:gridCol>
                <a:gridCol w="3429000">
                  <a:extLst>
                    <a:ext uri="{9D8B030D-6E8A-4147-A177-3AD203B41FA5}">
                      <a16:colId xmlns:a16="http://schemas.microsoft.com/office/drawing/2014/main" val="998415412"/>
                    </a:ext>
                  </a:extLst>
                </a:gridCol>
              </a:tblGrid>
              <a:tr h="694266">
                <a:tc>
                  <a:txBody>
                    <a:bodyPr/>
                    <a:lstStyle/>
                    <a:p>
                      <a:pPr algn="ctr"/>
                      <a:r>
                        <a:rPr lang="en-US" altLang="en-US" sz="2000" b="1" u="none" dirty="0">
                          <a:solidFill>
                            <a:schemeClr val="bg1"/>
                          </a:solidFill>
                          <a:latin typeface="Calibri" panose="020F0502020204030204" pitchFamily="34" charset="0"/>
                          <a:cs typeface="Calibri" panose="020F0502020204030204" pitchFamily="34" charset="0"/>
                        </a:rPr>
                        <a:t>The </a:t>
                      </a:r>
                      <a:r>
                        <a:rPr lang="en-US" altLang="en-US" sz="2000" b="1" u="none" dirty="0" err="1">
                          <a:solidFill>
                            <a:schemeClr val="bg1"/>
                          </a:solidFill>
                          <a:latin typeface="Calibri" panose="020F0502020204030204" pitchFamily="34" charset="0"/>
                          <a:cs typeface="Calibri" panose="020F0502020204030204" pitchFamily="34" charset="0"/>
                        </a:rPr>
                        <a:t>Inclusio</a:t>
                      </a:r>
                      <a:r>
                        <a:rPr lang="en-US" altLang="en-US" sz="2000" b="1" u="none" dirty="0">
                          <a:solidFill>
                            <a:schemeClr val="bg1"/>
                          </a:solidFill>
                          <a:latin typeface="Calibri" panose="020F0502020204030204" pitchFamily="34" charset="0"/>
                          <a:cs typeface="Calibri" panose="020F0502020204030204" pitchFamily="34" charset="0"/>
                        </a:rPr>
                        <a:t> in Matthew 5:3-10 </a:t>
                      </a:r>
                      <a:endParaRPr lang="en-US" sz="2000" u="none" dirty="0">
                        <a:solidFill>
                          <a:schemeClr val="bg1"/>
                        </a:solidFill>
                        <a:latin typeface="Calibri" panose="020F0502020204030204" pitchFamily="34" charset="0"/>
                        <a:cs typeface="Calibri" panose="020F0502020204030204" pitchFamily="34" charset="0"/>
                      </a:endParaRPr>
                    </a:p>
                  </a:txBody>
                  <a:tcPr anchor="ctr">
                    <a:solidFill>
                      <a:srgbClr val="0000CC"/>
                    </a:solidFill>
                  </a:tcPr>
                </a:tc>
                <a:tc>
                  <a:txBody>
                    <a:bodyPr/>
                    <a:lstStyle/>
                    <a:p>
                      <a:pPr marL="0" algn="ctr" defTabSz="914400" rtl="0" eaLnBrk="1" latinLnBrk="0" hangingPunct="1"/>
                      <a:r>
                        <a:rPr lang="en-US" altLang="en-US" sz="2000" b="1" u="none" kern="1200" dirty="0">
                          <a:solidFill>
                            <a:srgbClr val="FFFFCC"/>
                          </a:solidFill>
                          <a:latin typeface="Calibri" panose="020F0502020204030204" pitchFamily="34" charset="0"/>
                          <a:ea typeface="+mn-ea"/>
                          <a:cs typeface="Calibri" panose="020F0502020204030204" pitchFamily="34" charset="0"/>
                        </a:rPr>
                        <a:t>Comparison &amp; Contrast</a:t>
                      </a:r>
                      <a:endParaRPr lang="en-US" sz="2000" b="1" u="none" kern="1200" dirty="0">
                        <a:solidFill>
                          <a:srgbClr val="FFFFCC"/>
                        </a:solidFill>
                        <a:latin typeface="Calibri" panose="020F0502020204030204" pitchFamily="34" charset="0"/>
                        <a:ea typeface="+mn-ea"/>
                        <a:cs typeface="Calibri" panose="020F0502020204030204" pitchFamily="34" charset="0"/>
                      </a:endParaRPr>
                    </a:p>
                  </a:txBody>
                  <a:tcPr anchor="ctr">
                    <a:solidFill>
                      <a:srgbClr val="0000CC"/>
                    </a:solidFill>
                  </a:tcPr>
                </a:tc>
                <a:extLst>
                  <a:ext uri="{0D108BD9-81ED-4DB2-BD59-A6C34878D82A}">
                    <a16:rowId xmlns:a16="http://schemas.microsoft.com/office/drawing/2014/main" val="2428614998"/>
                  </a:ext>
                </a:extLst>
              </a:tr>
              <a:tr h="694266">
                <a:tc>
                  <a:txBody>
                    <a:bodyPr/>
                    <a:lstStyle/>
                    <a:p>
                      <a:r>
                        <a:rPr lang="en-US" altLang="en-US" sz="1800" dirty="0">
                          <a:latin typeface="Calibri" panose="020F0502020204030204" pitchFamily="34" charset="0"/>
                          <a:cs typeface="Calibri" panose="020F0502020204030204" pitchFamily="34" charset="0"/>
                        </a:rPr>
                        <a:t>3 </a:t>
                      </a:r>
                      <a:r>
                        <a:rPr lang="en-US" altLang="en-US" sz="1800" b="1" dirty="0">
                          <a:latin typeface="Calibri" panose="020F0502020204030204" pitchFamily="34" charset="0"/>
                          <a:cs typeface="Calibri" panose="020F0502020204030204" pitchFamily="34" charset="0"/>
                        </a:rPr>
                        <a:t>Blessed are </a:t>
                      </a:r>
                      <a:r>
                        <a:rPr lang="en-US" altLang="en-US" sz="1800" b="0" dirty="0">
                          <a:latin typeface="Calibri" panose="020F0502020204030204" pitchFamily="34" charset="0"/>
                          <a:cs typeface="Calibri" panose="020F0502020204030204" pitchFamily="34" charset="0"/>
                        </a:rPr>
                        <a:t>the poor in spirit, </a:t>
                      </a:r>
                    </a:p>
                    <a:p>
                      <a:pPr lvl="1"/>
                      <a:r>
                        <a:rPr lang="en-US" altLang="en-US" sz="1800" b="1" dirty="0">
                          <a:latin typeface="Calibri" panose="020F0502020204030204" pitchFamily="34" charset="0"/>
                          <a:cs typeface="Calibri" panose="020F0502020204030204" pitchFamily="34" charset="0"/>
                        </a:rPr>
                        <a:t>for theirs is the kingdom of heaven</a:t>
                      </a:r>
                      <a:r>
                        <a:rPr lang="en-US" altLang="en-US" sz="1800" b="0" dirty="0">
                          <a:latin typeface="Calibri" panose="020F0502020204030204" pitchFamily="34" charset="0"/>
                          <a:cs typeface="Calibri" panose="020F0502020204030204" pitchFamily="34" charset="0"/>
                        </a:rPr>
                        <a:t>. </a:t>
                      </a:r>
                      <a:endParaRPr lang="en-US" b="0" dirty="0">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Philippians 4:23;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Philemon 25</a:t>
                      </a:r>
                    </a:p>
                  </a:txBody>
                  <a:tcPr anchor="ctr">
                    <a:solidFill>
                      <a:schemeClr val="bg1"/>
                    </a:solidFill>
                  </a:tcPr>
                </a:tc>
                <a:extLst>
                  <a:ext uri="{0D108BD9-81ED-4DB2-BD59-A6C34878D82A}">
                    <a16:rowId xmlns:a16="http://schemas.microsoft.com/office/drawing/2014/main" val="1052565558"/>
                  </a:ext>
                </a:extLst>
              </a:tr>
            </a:tbl>
          </a:graphicData>
        </a:graphic>
      </p:graphicFrame>
      <p:sp>
        <p:nvSpPr>
          <p:cNvPr id="14" name="Text Box 12">
            <a:extLst>
              <a:ext uri="{FF2B5EF4-FFF2-40B4-BE49-F238E27FC236}">
                <a16:creationId xmlns:a16="http://schemas.microsoft.com/office/drawing/2014/main" id="{5527549A-AB4A-46E3-AC1A-B526B0833527}"/>
              </a:ext>
            </a:extLst>
          </p:cNvPr>
          <p:cNvSpPr txBox="1">
            <a:spLocks noChangeArrowheads="1"/>
          </p:cNvSpPr>
          <p:nvPr/>
        </p:nvSpPr>
        <p:spPr bwMode="auto">
          <a:xfrm>
            <a:off x="1524000" y="2057400"/>
            <a:ext cx="6096000" cy="2716128"/>
          </a:xfrm>
          <a:prstGeom prst="rect">
            <a:avLst/>
          </a:prstGeom>
          <a:noFill/>
          <a:ln w="38100">
            <a:noFill/>
            <a:miter lim="800000"/>
            <a:headEnd/>
            <a:tailEnd/>
          </a:ln>
          <a:effectLst/>
        </p:spPr>
        <p:txBody>
          <a:bodyPr wrap="square">
            <a:spAutoFit/>
          </a:bodyPr>
          <a:lstStyle/>
          <a:p>
            <a:pPr algn="ctr">
              <a:spcBef>
                <a:spcPts val="0"/>
              </a:spcBef>
              <a:spcAft>
                <a:spcPts val="900"/>
              </a:spcAft>
            </a:pPr>
            <a:r>
              <a:rPr lang="en-US" altLang="en-US" sz="2600" b="1" dirty="0">
                <a:solidFill>
                  <a:srgbClr val="0000CC"/>
                </a:solidFill>
                <a:latin typeface="Calibri" panose="020F0502020204030204" pitchFamily="34" charset="0"/>
                <a:ea typeface="+mj-ea"/>
                <a:cs typeface="Calibri" panose="020F0502020204030204" pitchFamily="34" charset="0"/>
              </a:rPr>
              <a:t>Philippians 4:23</a:t>
            </a:r>
          </a:p>
          <a:p>
            <a:pPr algn="just">
              <a:spcBef>
                <a:spcPts val="0"/>
              </a:spcBef>
              <a:spcAft>
                <a:spcPts val="900"/>
              </a:spcAft>
            </a:pPr>
            <a:r>
              <a:rPr lang="en-US" altLang="en-US" sz="2400" dirty="0">
                <a:latin typeface="Calibri" panose="020F0502020204030204" pitchFamily="34" charset="0"/>
                <a:cs typeface="Calibri" panose="020F0502020204030204" pitchFamily="34" charset="0"/>
              </a:rPr>
              <a:t>“The grace of the Lord Jesus Christ be with your spirit.”</a:t>
            </a:r>
          </a:p>
          <a:p>
            <a:pPr algn="ctr">
              <a:spcBef>
                <a:spcPts val="0"/>
              </a:spcBef>
              <a:spcAft>
                <a:spcPts val="900"/>
              </a:spcAft>
            </a:pPr>
            <a:r>
              <a:rPr lang="en-US" altLang="en-US" sz="2600" b="1" dirty="0">
                <a:solidFill>
                  <a:srgbClr val="0000CC"/>
                </a:solidFill>
                <a:latin typeface="Calibri" panose="020F0502020204030204" pitchFamily="34" charset="0"/>
                <a:ea typeface="+mj-ea"/>
                <a:cs typeface="Calibri" panose="020F0502020204030204" pitchFamily="34" charset="0"/>
              </a:rPr>
              <a:t>Philemon 25</a:t>
            </a:r>
          </a:p>
          <a:p>
            <a:pPr algn="just">
              <a:spcBef>
                <a:spcPts val="0"/>
              </a:spcBef>
              <a:spcAft>
                <a:spcPts val="900"/>
              </a:spcAft>
            </a:pPr>
            <a:r>
              <a:rPr lang="en-US" altLang="en-US" sz="2400" dirty="0">
                <a:latin typeface="Calibri" panose="020F0502020204030204" pitchFamily="34" charset="0"/>
                <a:cs typeface="Calibri" panose="020F0502020204030204" pitchFamily="34" charset="0"/>
              </a:rPr>
              <a:t>“The grace of the Lord Jesus Christ be with your spirit.”  (cf. </a:t>
            </a:r>
            <a:r>
              <a:rPr lang="en-US" sz="2400" dirty="0">
                <a:latin typeface="Calibri" panose="020F0502020204030204" pitchFamily="34" charset="0"/>
                <a:cs typeface="Calibri" panose="020F0502020204030204" pitchFamily="34" charset="0"/>
              </a:rPr>
              <a:t>Gal. 6:18; 2 Tim. 4:22)</a:t>
            </a:r>
          </a:p>
        </p:txBody>
      </p:sp>
      <p:sp>
        <p:nvSpPr>
          <p:cNvPr id="5" name="Text Box 4">
            <a:extLst>
              <a:ext uri="{FF2B5EF4-FFF2-40B4-BE49-F238E27FC236}">
                <a16:creationId xmlns:a16="http://schemas.microsoft.com/office/drawing/2014/main" id="{A470E72C-762A-4802-B8C4-1C753473F617}"/>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0E299CB-5565-4912-AB69-C513B5F115F9}"/>
              </a:ext>
            </a:extLst>
          </p:cNvPr>
          <p:cNvGraphicFramePr>
            <a:graphicFrameLocks noGrp="1"/>
          </p:cNvGraphicFramePr>
          <p:nvPr>
            <p:extLst>
              <p:ext uri="{D42A27DB-BD31-4B8C-83A1-F6EECF244321}">
                <p14:modId xmlns:p14="http://schemas.microsoft.com/office/powerpoint/2010/main" val="2609115838"/>
              </p:ext>
            </p:extLst>
          </p:nvPr>
        </p:nvGraphicFramePr>
        <p:xfrm>
          <a:off x="0" y="516468"/>
          <a:ext cx="9144000" cy="1388532"/>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1417060278"/>
                    </a:ext>
                  </a:extLst>
                </a:gridCol>
                <a:gridCol w="3429000">
                  <a:extLst>
                    <a:ext uri="{9D8B030D-6E8A-4147-A177-3AD203B41FA5}">
                      <a16:colId xmlns:a16="http://schemas.microsoft.com/office/drawing/2014/main" val="998415412"/>
                    </a:ext>
                  </a:extLst>
                </a:gridCol>
              </a:tblGrid>
              <a:tr h="694266">
                <a:tc>
                  <a:txBody>
                    <a:bodyPr/>
                    <a:lstStyle/>
                    <a:p>
                      <a:pPr algn="ctr"/>
                      <a:r>
                        <a:rPr lang="en-US" altLang="en-US" sz="2000" b="1" u="none" dirty="0">
                          <a:solidFill>
                            <a:schemeClr val="bg1"/>
                          </a:solidFill>
                          <a:latin typeface="Calibri" panose="020F0502020204030204" pitchFamily="34" charset="0"/>
                          <a:cs typeface="Calibri" panose="020F0502020204030204" pitchFamily="34" charset="0"/>
                        </a:rPr>
                        <a:t>The </a:t>
                      </a:r>
                      <a:r>
                        <a:rPr lang="en-US" altLang="en-US" sz="2000" b="1" u="none" dirty="0" err="1">
                          <a:solidFill>
                            <a:schemeClr val="bg1"/>
                          </a:solidFill>
                          <a:latin typeface="Calibri" panose="020F0502020204030204" pitchFamily="34" charset="0"/>
                          <a:cs typeface="Calibri" panose="020F0502020204030204" pitchFamily="34" charset="0"/>
                        </a:rPr>
                        <a:t>Inclusio</a:t>
                      </a:r>
                      <a:r>
                        <a:rPr lang="en-US" altLang="en-US" sz="2000" b="1" u="none" dirty="0">
                          <a:solidFill>
                            <a:schemeClr val="bg1"/>
                          </a:solidFill>
                          <a:latin typeface="Calibri" panose="020F0502020204030204" pitchFamily="34" charset="0"/>
                          <a:cs typeface="Calibri" panose="020F0502020204030204" pitchFamily="34" charset="0"/>
                        </a:rPr>
                        <a:t> in Matthew 5:3-10 </a:t>
                      </a:r>
                      <a:endParaRPr lang="en-US" sz="2000" u="none" dirty="0">
                        <a:solidFill>
                          <a:schemeClr val="bg1"/>
                        </a:solidFill>
                        <a:latin typeface="Calibri" panose="020F0502020204030204" pitchFamily="34" charset="0"/>
                        <a:cs typeface="Calibri" panose="020F0502020204030204" pitchFamily="34" charset="0"/>
                      </a:endParaRPr>
                    </a:p>
                  </a:txBody>
                  <a:tcPr anchor="ctr">
                    <a:solidFill>
                      <a:srgbClr val="0000CC"/>
                    </a:solidFill>
                  </a:tcPr>
                </a:tc>
                <a:tc>
                  <a:txBody>
                    <a:bodyPr/>
                    <a:lstStyle/>
                    <a:p>
                      <a:pPr marL="0" algn="ctr" defTabSz="914400" rtl="0" eaLnBrk="1" latinLnBrk="0" hangingPunct="1"/>
                      <a:r>
                        <a:rPr lang="en-US" altLang="en-US" sz="2000" b="1" u="none" kern="1200" dirty="0">
                          <a:solidFill>
                            <a:srgbClr val="FFFFCC"/>
                          </a:solidFill>
                          <a:latin typeface="Calibri" panose="020F0502020204030204" pitchFamily="34" charset="0"/>
                          <a:ea typeface="+mn-ea"/>
                          <a:cs typeface="Calibri" panose="020F0502020204030204" pitchFamily="34" charset="0"/>
                        </a:rPr>
                        <a:t>Comparison &amp; Contrast</a:t>
                      </a:r>
                      <a:endParaRPr lang="en-US" sz="2000" b="1" u="none" kern="1200" dirty="0">
                        <a:solidFill>
                          <a:srgbClr val="FFFFCC"/>
                        </a:solidFill>
                        <a:latin typeface="Calibri" panose="020F0502020204030204" pitchFamily="34" charset="0"/>
                        <a:ea typeface="+mn-ea"/>
                        <a:cs typeface="Calibri" panose="020F0502020204030204" pitchFamily="34" charset="0"/>
                      </a:endParaRPr>
                    </a:p>
                  </a:txBody>
                  <a:tcPr anchor="ctr">
                    <a:solidFill>
                      <a:srgbClr val="0000CC"/>
                    </a:solidFill>
                  </a:tcPr>
                </a:tc>
                <a:extLst>
                  <a:ext uri="{0D108BD9-81ED-4DB2-BD59-A6C34878D82A}">
                    <a16:rowId xmlns:a16="http://schemas.microsoft.com/office/drawing/2014/main" val="2428614998"/>
                  </a:ext>
                </a:extLst>
              </a:tr>
              <a:tr h="694266">
                <a:tc>
                  <a:txBody>
                    <a:bodyPr/>
                    <a:lstStyle/>
                    <a:p>
                      <a:r>
                        <a:rPr lang="en-US" dirty="0">
                          <a:latin typeface="Calibri" panose="020F0502020204030204" pitchFamily="34" charset="0"/>
                          <a:cs typeface="Calibri" panose="020F0502020204030204" pitchFamily="34" charset="0"/>
                        </a:rPr>
                        <a:t>4 </a:t>
                      </a:r>
                      <a:r>
                        <a:rPr lang="en-US" altLang="en-US" sz="1800" dirty="0">
                          <a:latin typeface="Calibri" panose="020F0502020204030204" pitchFamily="34" charset="0"/>
                          <a:cs typeface="Calibri" panose="020F0502020204030204" pitchFamily="34" charset="0"/>
                        </a:rPr>
                        <a:t>Blessed are those who mourn,</a:t>
                      </a:r>
                    </a:p>
                    <a:p>
                      <a:pPr lvl="1" algn="l">
                        <a:tabLst/>
                      </a:pPr>
                      <a:r>
                        <a:rPr lang="en-US" altLang="en-US" sz="1800" dirty="0">
                          <a:latin typeface="Calibri" panose="020F0502020204030204" pitchFamily="34" charset="0"/>
                          <a:cs typeface="Calibri" panose="020F0502020204030204" pitchFamily="34" charset="0"/>
                        </a:rPr>
                        <a:t>for they shall be comforted. </a:t>
                      </a:r>
                      <a:endParaRPr lang="en-US" dirty="0">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John 14:16; 26; 15:26; 16:7</a:t>
                      </a:r>
                    </a:p>
                  </a:txBody>
                  <a:tcPr anchor="ctr">
                    <a:solidFill>
                      <a:schemeClr val="bg1"/>
                    </a:solidFill>
                  </a:tcPr>
                </a:tc>
                <a:extLst>
                  <a:ext uri="{0D108BD9-81ED-4DB2-BD59-A6C34878D82A}">
                    <a16:rowId xmlns:a16="http://schemas.microsoft.com/office/drawing/2014/main" val="3318542010"/>
                  </a:ext>
                </a:extLst>
              </a:tr>
            </a:tbl>
          </a:graphicData>
        </a:graphic>
      </p:graphicFrame>
      <p:sp>
        <p:nvSpPr>
          <p:cNvPr id="6" name="Text Box 4">
            <a:extLst>
              <a:ext uri="{FF2B5EF4-FFF2-40B4-BE49-F238E27FC236}">
                <a16:creationId xmlns:a16="http://schemas.microsoft.com/office/drawing/2014/main" id="{0DCA3BA0-B60E-48F5-AB9F-6FDEEBC47ED1}"/>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pic>
        <p:nvPicPr>
          <p:cNvPr id="2" name="Picture 1">
            <a:extLst>
              <a:ext uri="{FF2B5EF4-FFF2-40B4-BE49-F238E27FC236}">
                <a16:creationId xmlns:a16="http://schemas.microsoft.com/office/drawing/2014/main" id="{3D3980AD-E731-41C5-99F7-13243F1A36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057399"/>
            <a:ext cx="6096001" cy="4572000"/>
          </a:xfrm>
          <a:prstGeom prst="rect">
            <a:avLst/>
          </a:prstGeom>
        </p:spPr>
      </p:pic>
      <p:sp>
        <p:nvSpPr>
          <p:cNvPr id="4" name="Text Box 12">
            <a:extLst>
              <a:ext uri="{FF2B5EF4-FFF2-40B4-BE49-F238E27FC236}">
                <a16:creationId xmlns:a16="http://schemas.microsoft.com/office/drawing/2014/main" id="{9567918A-30C6-4AD8-9723-D0617E9EAEF6}"/>
              </a:ext>
            </a:extLst>
          </p:cNvPr>
          <p:cNvSpPr txBox="1">
            <a:spLocks noChangeArrowheads="1"/>
          </p:cNvSpPr>
          <p:nvPr/>
        </p:nvSpPr>
        <p:spPr bwMode="auto">
          <a:xfrm>
            <a:off x="1524000" y="2057400"/>
            <a:ext cx="6096000" cy="1715854"/>
          </a:xfrm>
          <a:prstGeom prst="rect">
            <a:avLst/>
          </a:prstGeom>
          <a:noFill/>
          <a:ln w="38100">
            <a:noFill/>
            <a:miter lim="800000"/>
            <a:headEnd/>
            <a:tailEnd/>
          </a:ln>
          <a:effectLst/>
        </p:spPr>
        <p:txBody>
          <a:bodyPr wrap="square">
            <a:spAutoFit/>
          </a:bodyPr>
          <a:lstStyle/>
          <a:p>
            <a:pPr algn="ctr">
              <a:spcBef>
                <a:spcPts val="0"/>
              </a:spcBef>
              <a:spcAft>
                <a:spcPts val="900"/>
              </a:spcAft>
            </a:pPr>
            <a:r>
              <a:rPr lang="en-US" altLang="en-US" sz="2600" b="1" dirty="0">
                <a:solidFill>
                  <a:srgbClr val="0000CC"/>
                </a:solidFill>
                <a:latin typeface="Calibri" panose="020F0502020204030204" pitchFamily="34" charset="0"/>
                <a:ea typeface="+mj-ea"/>
                <a:cs typeface="Calibri" panose="020F0502020204030204" pitchFamily="34" charset="0"/>
              </a:rPr>
              <a:t>John 14:16 (KJV)</a:t>
            </a:r>
          </a:p>
          <a:p>
            <a:pPr algn="just">
              <a:spcBef>
                <a:spcPts val="0"/>
              </a:spcBef>
              <a:spcAft>
                <a:spcPts val="900"/>
              </a:spcAft>
            </a:pPr>
            <a:r>
              <a:rPr lang="en-US" altLang="en-US" sz="2400" dirty="0">
                <a:latin typeface="Calibri" panose="020F0502020204030204" pitchFamily="34" charset="0"/>
                <a:cs typeface="Calibri" panose="020F0502020204030204" pitchFamily="34" charset="0"/>
              </a:rPr>
              <a:t>And I will pray the Father, and He shall give you another Comforter, that He may abide with you for ever</a:t>
            </a:r>
          </a:p>
        </p:txBody>
      </p:sp>
    </p:spTree>
    <p:extLst>
      <p:ext uri="{BB962C8B-B14F-4D97-AF65-F5344CB8AC3E}">
        <p14:creationId xmlns:p14="http://schemas.microsoft.com/office/powerpoint/2010/main" val="27019583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0E299CB-5565-4912-AB69-C513B5F115F9}"/>
              </a:ext>
            </a:extLst>
          </p:cNvPr>
          <p:cNvGraphicFramePr>
            <a:graphicFrameLocks noGrp="1"/>
          </p:cNvGraphicFramePr>
          <p:nvPr>
            <p:extLst>
              <p:ext uri="{D42A27DB-BD31-4B8C-83A1-F6EECF244321}">
                <p14:modId xmlns:p14="http://schemas.microsoft.com/office/powerpoint/2010/main" val="566318875"/>
              </p:ext>
            </p:extLst>
          </p:nvPr>
        </p:nvGraphicFramePr>
        <p:xfrm>
          <a:off x="0" y="516468"/>
          <a:ext cx="9144000" cy="1388532"/>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1417060278"/>
                    </a:ext>
                  </a:extLst>
                </a:gridCol>
                <a:gridCol w="3429000">
                  <a:extLst>
                    <a:ext uri="{9D8B030D-6E8A-4147-A177-3AD203B41FA5}">
                      <a16:colId xmlns:a16="http://schemas.microsoft.com/office/drawing/2014/main" val="998415412"/>
                    </a:ext>
                  </a:extLst>
                </a:gridCol>
              </a:tblGrid>
              <a:tr h="694266">
                <a:tc>
                  <a:txBody>
                    <a:bodyPr/>
                    <a:lstStyle/>
                    <a:p>
                      <a:pPr algn="ctr"/>
                      <a:r>
                        <a:rPr lang="en-US" altLang="en-US" sz="2000" b="1" u="none" dirty="0">
                          <a:solidFill>
                            <a:schemeClr val="bg1"/>
                          </a:solidFill>
                          <a:latin typeface="Calibri" panose="020F0502020204030204" pitchFamily="34" charset="0"/>
                          <a:cs typeface="Calibri" panose="020F0502020204030204" pitchFamily="34" charset="0"/>
                        </a:rPr>
                        <a:t>The </a:t>
                      </a:r>
                      <a:r>
                        <a:rPr lang="en-US" altLang="en-US" sz="2000" b="1" u="none" dirty="0" err="1">
                          <a:solidFill>
                            <a:schemeClr val="bg1"/>
                          </a:solidFill>
                        </a:rPr>
                        <a:t>Inclusio</a:t>
                      </a:r>
                      <a:r>
                        <a:rPr lang="en-US" altLang="en-US" sz="2000" b="1" u="none" dirty="0">
                          <a:solidFill>
                            <a:schemeClr val="bg1"/>
                          </a:solidFill>
                        </a:rPr>
                        <a:t> in Matthew 5:3-10 </a:t>
                      </a:r>
                      <a:endParaRPr lang="en-US" sz="2000" u="none" dirty="0">
                        <a:solidFill>
                          <a:schemeClr val="bg1"/>
                        </a:solidFill>
                      </a:endParaRPr>
                    </a:p>
                  </a:txBody>
                  <a:tcPr anchor="ctr">
                    <a:solidFill>
                      <a:srgbClr val="0000CC"/>
                    </a:solidFill>
                  </a:tcPr>
                </a:tc>
                <a:tc>
                  <a:txBody>
                    <a:bodyPr/>
                    <a:lstStyle/>
                    <a:p>
                      <a:pPr marL="0" algn="ctr" defTabSz="914400" rtl="0" eaLnBrk="1" latinLnBrk="0" hangingPunct="1"/>
                      <a:r>
                        <a:rPr lang="en-US" altLang="en-US" sz="2000" b="1" u="none" kern="1200" dirty="0">
                          <a:solidFill>
                            <a:srgbClr val="FFFFCC"/>
                          </a:solidFill>
                          <a:latin typeface="Calibri" panose="020F0502020204030204" pitchFamily="34" charset="0"/>
                          <a:ea typeface="+mn-ea"/>
                          <a:cs typeface="Calibri" panose="020F0502020204030204" pitchFamily="34" charset="0"/>
                        </a:rPr>
                        <a:t>Comparison &amp; Contrast</a:t>
                      </a:r>
                      <a:endParaRPr lang="en-US" sz="2000" b="1" u="none" kern="1200" dirty="0">
                        <a:solidFill>
                          <a:srgbClr val="FFFFCC"/>
                        </a:solidFill>
                        <a:latin typeface="Calibri" panose="020F0502020204030204" pitchFamily="34" charset="0"/>
                        <a:ea typeface="+mn-ea"/>
                        <a:cs typeface="Calibri" panose="020F0502020204030204" pitchFamily="34" charset="0"/>
                      </a:endParaRPr>
                    </a:p>
                  </a:txBody>
                  <a:tcPr anchor="ctr">
                    <a:solidFill>
                      <a:srgbClr val="0000CC"/>
                    </a:solidFill>
                  </a:tcPr>
                </a:tc>
                <a:extLst>
                  <a:ext uri="{0D108BD9-81ED-4DB2-BD59-A6C34878D82A}">
                    <a16:rowId xmlns:a16="http://schemas.microsoft.com/office/drawing/2014/main" val="2428614998"/>
                  </a:ext>
                </a:extLst>
              </a:tr>
              <a:tr h="694266">
                <a:tc>
                  <a:txBody>
                    <a:bodyPr/>
                    <a:lstStyle/>
                    <a:p>
                      <a:r>
                        <a:rPr lang="en-US" dirty="0">
                          <a:latin typeface="Calibri" panose="020F0502020204030204" pitchFamily="34" charset="0"/>
                          <a:cs typeface="Calibri" panose="020F0502020204030204" pitchFamily="34" charset="0"/>
                        </a:rPr>
                        <a:t>5 Blessed are the gentle,</a:t>
                      </a:r>
                    </a:p>
                    <a:p>
                      <a:pPr lvl="1"/>
                      <a:r>
                        <a:rPr lang="en-US" dirty="0"/>
                        <a:t>for they shall inherit the earth. </a:t>
                      </a:r>
                    </a:p>
                  </a:txBody>
                  <a:tcPr>
                    <a:solidFill>
                      <a:schemeClr val="bg1"/>
                    </a:solidFill>
                  </a:tcPr>
                </a:tc>
                <a:tc>
                  <a:txBody>
                    <a:bodyPr/>
                    <a:lstStyle/>
                    <a:p>
                      <a:pPr algn="ctr"/>
                      <a:r>
                        <a:rPr lang="en-US" sz="2000" dirty="0">
                          <a:latin typeface="Calibri" panose="020F0502020204030204" pitchFamily="34" charset="0"/>
                          <a:cs typeface="Calibri" panose="020F0502020204030204" pitchFamily="34" charset="0"/>
                        </a:rPr>
                        <a:t>Galatians 5:22,23</a:t>
                      </a:r>
                    </a:p>
                  </a:txBody>
                  <a:tcPr anchor="ctr">
                    <a:solidFill>
                      <a:schemeClr val="bg1"/>
                    </a:solidFill>
                  </a:tcPr>
                </a:tc>
                <a:extLst>
                  <a:ext uri="{0D108BD9-81ED-4DB2-BD59-A6C34878D82A}">
                    <a16:rowId xmlns:a16="http://schemas.microsoft.com/office/drawing/2014/main" val="701597460"/>
                  </a:ext>
                </a:extLst>
              </a:tr>
            </a:tbl>
          </a:graphicData>
        </a:graphic>
      </p:graphicFrame>
      <p:sp>
        <p:nvSpPr>
          <p:cNvPr id="6" name="Text Box 4">
            <a:extLst>
              <a:ext uri="{FF2B5EF4-FFF2-40B4-BE49-F238E27FC236}">
                <a16:creationId xmlns:a16="http://schemas.microsoft.com/office/drawing/2014/main" id="{14097457-5390-42F3-B03D-06C9E62B7A98}"/>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pic>
        <p:nvPicPr>
          <p:cNvPr id="2" name="Picture 1">
            <a:extLst>
              <a:ext uri="{FF2B5EF4-FFF2-40B4-BE49-F238E27FC236}">
                <a16:creationId xmlns:a16="http://schemas.microsoft.com/office/drawing/2014/main" id="{79A3CDB8-AFE8-4250-926F-0DA0496EF7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057399"/>
            <a:ext cx="6096001" cy="4572000"/>
          </a:xfrm>
          <a:prstGeom prst="rect">
            <a:avLst/>
          </a:prstGeom>
        </p:spPr>
      </p:pic>
      <p:sp>
        <p:nvSpPr>
          <p:cNvPr id="4" name="Text Box 12">
            <a:extLst>
              <a:ext uri="{FF2B5EF4-FFF2-40B4-BE49-F238E27FC236}">
                <a16:creationId xmlns:a16="http://schemas.microsoft.com/office/drawing/2014/main" id="{9A868AFA-95A5-4E9C-A543-F6A081D54D9F}"/>
              </a:ext>
            </a:extLst>
          </p:cNvPr>
          <p:cNvSpPr txBox="1">
            <a:spLocks noChangeArrowheads="1"/>
          </p:cNvSpPr>
          <p:nvPr/>
        </p:nvSpPr>
        <p:spPr bwMode="auto">
          <a:xfrm>
            <a:off x="1524000" y="2057400"/>
            <a:ext cx="6096000" cy="2115964"/>
          </a:xfrm>
          <a:prstGeom prst="rect">
            <a:avLst/>
          </a:prstGeom>
          <a:noFill/>
          <a:ln w="38100">
            <a:noFill/>
            <a:miter lim="800000"/>
            <a:headEnd/>
            <a:tailEnd/>
          </a:ln>
          <a:effectLst/>
        </p:spPr>
        <p:txBody>
          <a:bodyPr wrap="square">
            <a:spAutoFit/>
          </a:bodyPr>
          <a:lstStyle/>
          <a:p>
            <a:pPr algn="ctr">
              <a:spcBef>
                <a:spcPts val="0"/>
              </a:spcBef>
              <a:spcAft>
                <a:spcPts val="900"/>
              </a:spcAft>
            </a:pPr>
            <a:r>
              <a:rPr lang="en-US" altLang="en-US" sz="2600" b="1" dirty="0">
                <a:solidFill>
                  <a:srgbClr val="0000CC"/>
                </a:solidFill>
                <a:latin typeface="Calibri" panose="020F0502020204030204" pitchFamily="34" charset="0"/>
                <a:ea typeface="+mj-ea"/>
                <a:cs typeface="Calibri" panose="020F0502020204030204" pitchFamily="34" charset="0"/>
              </a:rPr>
              <a:t>Galatians 5:22-23</a:t>
            </a:r>
          </a:p>
          <a:p>
            <a:pPr algn="just">
              <a:spcBef>
                <a:spcPts val="0"/>
              </a:spcBef>
              <a:spcAft>
                <a:spcPts val="900"/>
              </a:spcAft>
            </a:pPr>
            <a:r>
              <a:rPr lang="en-US" altLang="en-US" sz="2400" baseline="30000" dirty="0">
                <a:latin typeface="Calibri" panose="020F0502020204030204" pitchFamily="34" charset="0"/>
                <a:cs typeface="Calibri" panose="020F0502020204030204" pitchFamily="34" charset="0"/>
              </a:rPr>
              <a:t>22</a:t>
            </a:r>
            <a:r>
              <a:rPr lang="en-US" altLang="en-US" sz="2400" dirty="0">
                <a:latin typeface="Calibri" panose="020F0502020204030204" pitchFamily="34" charset="0"/>
                <a:cs typeface="Calibri" panose="020F0502020204030204" pitchFamily="34" charset="0"/>
              </a:rPr>
              <a:t> But the fruit of the Spirit is love, joy, peace, patience, kindness, goodness, faithfulness, </a:t>
            </a:r>
            <a:r>
              <a:rPr lang="en-US" altLang="en-US" sz="2400" baseline="30000" dirty="0">
                <a:latin typeface="Calibri" panose="020F0502020204030204" pitchFamily="34" charset="0"/>
                <a:cs typeface="Calibri" panose="020F0502020204030204" pitchFamily="34" charset="0"/>
              </a:rPr>
              <a:t>23</a:t>
            </a:r>
            <a:r>
              <a:rPr lang="en-US" altLang="en-US" sz="2400" dirty="0">
                <a:latin typeface="Calibri" panose="020F0502020204030204" pitchFamily="34" charset="0"/>
                <a:cs typeface="Calibri" panose="020F0502020204030204" pitchFamily="34" charset="0"/>
              </a:rPr>
              <a:t> </a:t>
            </a:r>
            <a:r>
              <a:rPr lang="en-US" altLang="en-US" sz="2400" b="1" dirty="0">
                <a:solidFill>
                  <a:srgbClr val="0000CC"/>
                </a:solidFill>
                <a:latin typeface="Calibri" panose="020F0502020204030204" pitchFamily="34" charset="0"/>
                <a:ea typeface="+mj-ea"/>
                <a:cs typeface="Calibri" panose="020F0502020204030204" pitchFamily="34" charset="0"/>
              </a:rPr>
              <a:t>gentleness</a:t>
            </a:r>
            <a:r>
              <a:rPr lang="en-US" altLang="en-US" sz="2400" dirty="0">
                <a:latin typeface="Calibri" panose="020F0502020204030204" pitchFamily="34" charset="0"/>
                <a:cs typeface="Calibri" panose="020F0502020204030204" pitchFamily="34" charset="0"/>
              </a:rPr>
              <a:t>, self-control; against such things there is no law.</a:t>
            </a:r>
          </a:p>
        </p:txBody>
      </p:sp>
    </p:spTree>
    <p:extLst>
      <p:ext uri="{BB962C8B-B14F-4D97-AF65-F5344CB8AC3E}">
        <p14:creationId xmlns:p14="http://schemas.microsoft.com/office/powerpoint/2010/main" val="265918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640795"/>
            <a:ext cx="7772400" cy="775255"/>
          </a:xfrm>
        </p:spPr>
        <p:txBody>
          <a:bodyPr/>
          <a:lstStyle/>
          <a:p>
            <a:pPr algn="ctr" eaLnBrk="1" hangingPunct="1"/>
            <a:r>
              <a:rPr lang="en-US" altLang="en-US" sz="3200" b="1" dirty="0">
                <a:solidFill>
                  <a:srgbClr val="0000CC"/>
                </a:solidFill>
                <a:ea typeface="+mn-ea"/>
              </a:rPr>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3276600" y="1600200"/>
            <a:ext cx="5753100" cy="4460875"/>
          </a:xfrm>
        </p:spPr>
        <p:txBody>
          <a:bodyPr/>
          <a:lstStyle/>
          <a:p>
            <a:pPr marL="457200" indent="-457200" algn="just" eaLnBrk="1" hangingPunct="1">
              <a:spcBef>
                <a:spcPts val="0"/>
              </a:spcBef>
              <a:spcAft>
                <a:spcPts val="2400"/>
              </a:spcAft>
              <a:defRPr/>
            </a:pPr>
            <a:r>
              <a:rPr lang="en-US" sz="2800" dirty="0"/>
              <a:t>To explain that Jesus, in whom, they (Jewish believers) had believed was the long-awaited Jewish Messiah.</a:t>
            </a:r>
          </a:p>
          <a:p>
            <a:pPr marL="457200" indent="-457200" algn="just" eaLnBrk="1" hangingPunct="1">
              <a:spcBef>
                <a:spcPts val="0"/>
              </a:spcBef>
              <a:spcAft>
                <a:spcPts val="2400"/>
              </a:spcAft>
              <a:defRPr/>
            </a:pPr>
            <a:r>
              <a:rPr lang="en-US" sz="2800" dirty="0"/>
              <a:t>To explain why the Kingdom had been postponed despite the fact that the King had arrived</a:t>
            </a:r>
          </a:p>
          <a:p>
            <a:pPr marL="457200" indent="-457200" algn="just" eaLnBrk="1" hangingPunct="1">
              <a:spcBef>
                <a:spcPts val="0"/>
              </a:spcBef>
              <a:spcAft>
                <a:spcPts val="2400"/>
              </a:spcAft>
              <a:defRPr/>
            </a:pPr>
            <a:r>
              <a:rPr lang="en-US" sz="2800" dirty="0"/>
              <a:t>To explain the interim program of God during the kingdom’s absence</a:t>
            </a:r>
          </a:p>
        </p:txBody>
      </p:sp>
      <p:sp>
        <p:nvSpPr>
          <p:cNvPr id="5" name="Text Box 4">
            <a:extLst>
              <a:ext uri="{FF2B5EF4-FFF2-40B4-BE49-F238E27FC236}">
                <a16:creationId xmlns:a16="http://schemas.microsoft.com/office/drawing/2014/main" id="{118C404D-E238-4AE9-A305-F999A98D4798}"/>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Picture 4" descr="King_of_Kings[1]">
            <a:extLst>
              <a:ext uri="{FF2B5EF4-FFF2-40B4-BE49-F238E27FC236}">
                <a16:creationId xmlns:a16="http://schemas.microsoft.com/office/drawing/2014/main" id="{FE478C78-E320-437D-B5F4-EBFAF8365B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752600"/>
            <a:ext cx="3038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0E299CB-5565-4912-AB69-C513B5F115F9}"/>
              </a:ext>
            </a:extLst>
          </p:cNvPr>
          <p:cNvGraphicFramePr>
            <a:graphicFrameLocks noGrp="1"/>
          </p:cNvGraphicFramePr>
          <p:nvPr>
            <p:extLst>
              <p:ext uri="{D42A27DB-BD31-4B8C-83A1-F6EECF244321}">
                <p14:modId xmlns:p14="http://schemas.microsoft.com/office/powerpoint/2010/main" val="4191142953"/>
              </p:ext>
            </p:extLst>
          </p:nvPr>
        </p:nvGraphicFramePr>
        <p:xfrm>
          <a:off x="0" y="524934"/>
          <a:ext cx="9144000" cy="1608666"/>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1417060278"/>
                    </a:ext>
                  </a:extLst>
                </a:gridCol>
                <a:gridCol w="3429000">
                  <a:extLst>
                    <a:ext uri="{9D8B030D-6E8A-4147-A177-3AD203B41FA5}">
                      <a16:colId xmlns:a16="http://schemas.microsoft.com/office/drawing/2014/main" val="998415412"/>
                    </a:ext>
                  </a:extLst>
                </a:gridCol>
              </a:tblGrid>
              <a:tr h="694266">
                <a:tc>
                  <a:txBody>
                    <a:bodyPr/>
                    <a:lstStyle/>
                    <a:p>
                      <a:pPr algn="ctr"/>
                      <a:r>
                        <a:rPr lang="en-US" altLang="en-US" sz="2000" b="1" u="none" dirty="0">
                          <a:solidFill>
                            <a:schemeClr val="bg1"/>
                          </a:solidFill>
                          <a:latin typeface="Calibri" panose="020F0502020204030204" pitchFamily="34" charset="0"/>
                          <a:cs typeface="Calibri" panose="020F0502020204030204" pitchFamily="34" charset="0"/>
                        </a:rPr>
                        <a:t>The </a:t>
                      </a:r>
                      <a:r>
                        <a:rPr lang="en-US" altLang="en-US" sz="2000" b="1" u="none" dirty="0" err="1">
                          <a:solidFill>
                            <a:schemeClr val="bg1"/>
                          </a:solidFill>
                        </a:rPr>
                        <a:t>Inclusio</a:t>
                      </a:r>
                      <a:r>
                        <a:rPr lang="en-US" altLang="en-US" sz="2000" b="1" u="none" dirty="0">
                          <a:solidFill>
                            <a:schemeClr val="bg1"/>
                          </a:solidFill>
                        </a:rPr>
                        <a:t> in Matthew 5:3-10 </a:t>
                      </a:r>
                      <a:endParaRPr lang="en-US" sz="2000" u="none" dirty="0">
                        <a:solidFill>
                          <a:schemeClr val="bg1"/>
                        </a:solidFill>
                      </a:endParaRPr>
                    </a:p>
                  </a:txBody>
                  <a:tcPr anchor="ctr">
                    <a:solidFill>
                      <a:srgbClr val="0000CC"/>
                    </a:solidFill>
                  </a:tcPr>
                </a:tc>
                <a:tc>
                  <a:txBody>
                    <a:bodyPr/>
                    <a:lstStyle/>
                    <a:p>
                      <a:pPr marL="0" algn="ctr" defTabSz="914400" rtl="0" eaLnBrk="1" latinLnBrk="0" hangingPunct="1"/>
                      <a:r>
                        <a:rPr lang="en-US" altLang="en-US" sz="2000" b="1" u="none" kern="1200" dirty="0">
                          <a:solidFill>
                            <a:srgbClr val="FFFFCC"/>
                          </a:solidFill>
                          <a:latin typeface="Calibri" panose="020F0502020204030204" pitchFamily="34" charset="0"/>
                          <a:ea typeface="+mn-ea"/>
                          <a:cs typeface="Calibri" panose="020F0502020204030204" pitchFamily="34" charset="0"/>
                        </a:rPr>
                        <a:t>Comparison &amp; Contrast</a:t>
                      </a:r>
                      <a:endParaRPr lang="en-US" sz="2000" b="1" u="none" kern="1200" dirty="0">
                        <a:solidFill>
                          <a:srgbClr val="FFFFCC"/>
                        </a:solidFill>
                        <a:latin typeface="Calibri" panose="020F0502020204030204" pitchFamily="34" charset="0"/>
                        <a:ea typeface="+mn-ea"/>
                        <a:cs typeface="Calibri" panose="020F0502020204030204" pitchFamily="34" charset="0"/>
                      </a:endParaRPr>
                    </a:p>
                  </a:txBody>
                  <a:tcPr anchor="ctr">
                    <a:solidFill>
                      <a:srgbClr val="0000CC"/>
                    </a:solidFill>
                  </a:tcPr>
                </a:tc>
                <a:extLst>
                  <a:ext uri="{0D108BD9-81ED-4DB2-BD59-A6C34878D82A}">
                    <a16:rowId xmlns:a16="http://schemas.microsoft.com/office/drawing/2014/main" val="2428614998"/>
                  </a:ext>
                </a:extLst>
              </a:tr>
              <a:tr h="694266">
                <a:tc>
                  <a:txBody>
                    <a:bodyPr/>
                    <a:lstStyle/>
                    <a:p>
                      <a:pPr marL="0" indent="0">
                        <a:buNone/>
                      </a:pPr>
                      <a:r>
                        <a:rPr lang="en-US" altLang="en-US" sz="1800" dirty="0">
                          <a:latin typeface="Calibri" panose="020F0502020204030204" pitchFamily="34" charset="0"/>
                          <a:cs typeface="Calibri" panose="020F0502020204030204" pitchFamily="34" charset="0"/>
                        </a:rPr>
                        <a:t>6 Blessed are those who hunger and thirst</a:t>
                      </a:r>
                    </a:p>
                    <a:p>
                      <a:pPr marL="457200" lvl="1" indent="0">
                        <a:buNone/>
                      </a:pPr>
                      <a:r>
                        <a:rPr lang="en-US" altLang="en-US" sz="1800" dirty="0"/>
                        <a:t>for righteousness, </a:t>
                      </a:r>
                      <a:br>
                        <a:rPr lang="en-US" altLang="en-US" sz="1800" dirty="0"/>
                      </a:br>
                      <a:r>
                        <a:rPr lang="en-US" altLang="en-US" sz="1800" dirty="0"/>
                        <a:t>shall be satisfied. </a:t>
                      </a:r>
                      <a:endParaRPr lang="en-US" dirty="0"/>
                    </a:p>
                  </a:txBody>
                  <a:tcPr>
                    <a:solidFill>
                      <a:schemeClr val="bg1"/>
                    </a:solidFill>
                  </a:tcPr>
                </a:tc>
                <a:tc>
                  <a:txBody>
                    <a:bodyPr/>
                    <a:lstStyle/>
                    <a:p>
                      <a:pPr algn="ctr"/>
                      <a:r>
                        <a:rPr lang="sv-SE" sz="2000" dirty="0">
                          <a:latin typeface="Calibri" panose="020F0502020204030204" pitchFamily="34" charset="0"/>
                          <a:cs typeface="Calibri" panose="020F0502020204030204" pitchFamily="34" charset="0"/>
                        </a:rPr>
                        <a:t>1 Peter 2:2; </a:t>
                      </a:r>
                    </a:p>
                    <a:p>
                      <a:pPr algn="ctr"/>
                      <a:r>
                        <a:rPr lang="sv-SE" sz="2000" dirty="0">
                          <a:latin typeface="Calibri" panose="020F0502020204030204" pitchFamily="34" charset="0"/>
                          <a:cs typeface="Calibri" panose="020F0502020204030204" pitchFamily="34" charset="0"/>
                        </a:rPr>
                        <a:t>Romans 10:4</a:t>
                      </a:r>
                    </a:p>
                  </a:txBody>
                  <a:tcPr anchor="ctr">
                    <a:solidFill>
                      <a:schemeClr val="bg1"/>
                    </a:solidFill>
                  </a:tcPr>
                </a:tc>
                <a:extLst>
                  <a:ext uri="{0D108BD9-81ED-4DB2-BD59-A6C34878D82A}">
                    <a16:rowId xmlns:a16="http://schemas.microsoft.com/office/drawing/2014/main" val="3610414294"/>
                  </a:ext>
                </a:extLst>
              </a:tr>
            </a:tbl>
          </a:graphicData>
        </a:graphic>
      </p:graphicFrame>
      <p:sp>
        <p:nvSpPr>
          <p:cNvPr id="7" name="Text Box 4">
            <a:extLst>
              <a:ext uri="{FF2B5EF4-FFF2-40B4-BE49-F238E27FC236}">
                <a16:creationId xmlns:a16="http://schemas.microsoft.com/office/drawing/2014/main" id="{A15B763B-F117-4AD2-908E-A47867144E64}"/>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pic>
        <p:nvPicPr>
          <p:cNvPr id="2" name="Picture 1">
            <a:extLst>
              <a:ext uri="{FF2B5EF4-FFF2-40B4-BE49-F238E27FC236}">
                <a16:creationId xmlns:a16="http://schemas.microsoft.com/office/drawing/2014/main" id="{A078C71A-059D-4075-B0D0-00CF528FA4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285999"/>
            <a:ext cx="6096001" cy="4343399"/>
          </a:xfrm>
          <a:prstGeom prst="rect">
            <a:avLst/>
          </a:prstGeom>
        </p:spPr>
      </p:pic>
      <p:sp>
        <p:nvSpPr>
          <p:cNvPr id="4" name="Text Box 12">
            <a:extLst>
              <a:ext uri="{FF2B5EF4-FFF2-40B4-BE49-F238E27FC236}">
                <a16:creationId xmlns:a16="http://schemas.microsoft.com/office/drawing/2014/main" id="{3B89C193-0686-4FC8-BC0B-171D03262146}"/>
              </a:ext>
            </a:extLst>
          </p:cNvPr>
          <p:cNvSpPr txBox="1">
            <a:spLocks noChangeArrowheads="1"/>
          </p:cNvSpPr>
          <p:nvPr/>
        </p:nvSpPr>
        <p:spPr bwMode="auto">
          <a:xfrm>
            <a:off x="1524000" y="2286000"/>
            <a:ext cx="6096000" cy="3539430"/>
          </a:xfrm>
          <a:prstGeom prst="rect">
            <a:avLst/>
          </a:prstGeom>
          <a:noFill/>
          <a:ln w="38100">
            <a:noFill/>
            <a:miter lim="800000"/>
            <a:headEnd/>
            <a:tailEnd/>
          </a:ln>
          <a:effectLst/>
        </p:spPr>
        <p:txBody>
          <a:bodyPr wrap="square">
            <a:spAutoFit/>
          </a:bodyPr>
          <a:lstStyle/>
          <a:p>
            <a:pPr algn="ctr">
              <a:spcBef>
                <a:spcPts val="0"/>
              </a:spcBef>
              <a:spcAft>
                <a:spcPts val="900"/>
              </a:spcAft>
            </a:pPr>
            <a:r>
              <a:rPr lang="en-US" altLang="en-US" sz="2600" b="1" dirty="0">
                <a:solidFill>
                  <a:srgbClr val="0000CC"/>
                </a:solidFill>
                <a:latin typeface="Calibri" panose="020F0502020204030204" pitchFamily="34" charset="0"/>
                <a:ea typeface="+mj-ea"/>
                <a:cs typeface="Calibri" panose="020F0502020204030204" pitchFamily="34" charset="0"/>
              </a:rPr>
              <a:t>1 Peter 2:2</a:t>
            </a:r>
          </a:p>
          <a:p>
            <a:pPr algn="just">
              <a:spcBef>
                <a:spcPts val="0"/>
              </a:spcBef>
              <a:spcAft>
                <a:spcPts val="900"/>
              </a:spcAft>
            </a:pPr>
            <a:r>
              <a:rPr lang="en-US" altLang="en-US" sz="2400" dirty="0">
                <a:latin typeface="Calibri" panose="020F0502020204030204" pitchFamily="34" charset="0"/>
                <a:cs typeface="Calibri" panose="020F0502020204030204" pitchFamily="34" charset="0"/>
              </a:rPr>
              <a:t>…like newborn babies, long for the pure milk of the word, so that by it you may grow in respect to salvation…</a:t>
            </a:r>
          </a:p>
          <a:p>
            <a:pPr algn="ctr">
              <a:spcBef>
                <a:spcPts val="0"/>
              </a:spcBef>
              <a:spcAft>
                <a:spcPts val="900"/>
              </a:spcAft>
            </a:pPr>
            <a:r>
              <a:rPr lang="en-US" altLang="en-US" sz="2600" b="1" dirty="0">
                <a:solidFill>
                  <a:srgbClr val="0000CC"/>
                </a:solidFill>
                <a:latin typeface="Calibri" panose="020F0502020204030204" pitchFamily="34" charset="0"/>
                <a:ea typeface="+mj-ea"/>
                <a:cs typeface="Calibri" panose="020F0502020204030204" pitchFamily="34" charset="0"/>
              </a:rPr>
              <a:t>Romans 10:4</a:t>
            </a:r>
          </a:p>
          <a:p>
            <a:pPr algn="just">
              <a:spcBef>
                <a:spcPts val="0"/>
              </a:spcBef>
              <a:spcAft>
                <a:spcPts val="900"/>
              </a:spcAft>
            </a:pPr>
            <a:r>
              <a:rPr lang="en-US" altLang="en-US" sz="2400" dirty="0">
                <a:latin typeface="Calibri" panose="020F0502020204030204" pitchFamily="34" charset="0"/>
                <a:cs typeface="Calibri" panose="020F0502020204030204" pitchFamily="34" charset="0"/>
              </a:rPr>
              <a:t>For Christ is the end of the law for righteousness to everyone who believes.</a:t>
            </a:r>
          </a:p>
          <a:p>
            <a:pPr algn="just">
              <a:spcBef>
                <a:spcPts val="0"/>
              </a:spcBef>
              <a:spcAft>
                <a:spcPts val="900"/>
              </a:spcAft>
            </a:pP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95989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0E299CB-5565-4912-AB69-C513B5F115F9}"/>
              </a:ext>
            </a:extLst>
          </p:cNvPr>
          <p:cNvGraphicFramePr>
            <a:graphicFrameLocks noGrp="1"/>
          </p:cNvGraphicFramePr>
          <p:nvPr>
            <p:extLst>
              <p:ext uri="{D42A27DB-BD31-4B8C-83A1-F6EECF244321}">
                <p14:modId xmlns:p14="http://schemas.microsoft.com/office/powerpoint/2010/main" val="2577855233"/>
              </p:ext>
            </p:extLst>
          </p:nvPr>
        </p:nvGraphicFramePr>
        <p:xfrm>
          <a:off x="0" y="516468"/>
          <a:ext cx="9144000" cy="1388532"/>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1417060278"/>
                    </a:ext>
                  </a:extLst>
                </a:gridCol>
                <a:gridCol w="3429000">
                  <a:extLst>
                    <a:ext uri="{9D8B030D-6E8A-4147-A177-3AD203B41FA5}">
                      <a16:colId xmlns:a16="http://schemas.microsoft.com/office/drawing/2014/main" val="998415412"/>
                    </a:ext>
                  </a:extLst>
                </a:gridCol>
              </a:tblGrid>
              <a:tr h="694266">
                <a:tc>
                  <a:txBody>
                    <a:bodyPr/>
                    <a:lstStyle/>
                    <a:p>
                      <a:pPr algn="ctr"/>
                      <a:r>
                        <a:rPr lang="en-US" altLang="en-US" sz="2000" b="1" u="none" dirty="0">
                          <a:solidFill>
                            <a:schemeClr val="bg1"/>
                          </a:solidFill>
                          <a:latin typeface="Calibri" panose="020F0502020204030204" pitchFamily="34" charset="0"/>
                          <a:cs typeface="Calibri" panose="020F0502020204030204" pitchFamily="34" charset="0"/>
                        </a:rPr>
                        <a:t>The </a:t>
                      </a:r>
                      <a:r>
                        <a:rPr lang="en-US" altLang="en-US" sz="2000" b="1" u="none" dirty="0" err="1">
                          <a:solidFill>
                            <a:schemeClr val="bg1"/>
                          </a:solidFill>
                        </a:rPr>
                        <a:t>Inclusio</a:t>
                      </a:r>
                      <a:r>
                        <a:rPr lang="en-US" altLang="en-US" sz="2000" b="1" u="none" dirty="0">
                          <a:solidFill>
                            <a:schemeClr val="bg1"/>
                          </a:solidFill>
                        </a:rPr>
                        <a:t> in Matthew 5:3-10 </a:t>
                      </a:r>
                      <a:endParaRPr lang="en-US" sz="2000" u="none" dirty="0">
                        <a:solidFill>
                          <a:schemeClr val="bg1"/>
                        </a:solidFill>
                      </a:endParaRPr>
                    </a:p>
                  </a:txBody>
                  <a:tcPr anchor="ctr">
                    <a:solidFill>
                      <a:srgbClr val="0000CC"/>
                    </a:solidFill>
                  </a:tcPr>
                </a:tc>
                <a:tc>
                  <a:txBody>
                    <a:bodyPr/>
                    <a:lstStyle/>
                    <a:p>
                      <a:pPr marL="0" algn="ctr" defTabSz="914400" rtl="0" eaLnBrk="1" latinLnBrk="0" hangingPunct="1"/>
                      <a:r>
                        <a:rPr lang="en-US" altLang="en-US" sz="2000" b="1" u="none" kern="1200" dirty="0">
                          <a:solidFill>
                            <a:srgbClr val="FFFFCC"/>
                          </a:solidFill>
                          <a:latin typeface="Calibri" panose="020F0502020204030204" pitchFamily="34" charset="0"/>
                          <a:ea typeface="+mn-ea"/>
                          <a:cs typeface="Calibri" panose="020F0502020204030204" pitchFamily="34" charset="0"/>
                        </a:rPr>
                        <a:t>Comparison &amp; Contrast</a:t>
                      </a:r>
                      <a:endParaRPr lang="en-US" sz="2000" b="1" u="none" kern="1200" dirty="0">
                        <a:solidFill>
                          <a:srgbClr val="FFFFCC"/>
                        </a:solidFill>
                        <a:latin typeface="Calibri" panose="020F0502020204030204" pitchFamily="34" charset="0"/>
                        <a:ea typeface="+mn-ea"/>
                        <a:cs typeface="Calibri" panose="020F0502020204030204" pitchFamily="34" charset="0"/>
                      </a:endParaRPr>
                    </a:p>
                  </a:txBody>
                  <a:tcPr anchor="ctr">
                    <a:solidFill>
                      <a:srgbClr val="0000CC"/>
                    </a:solidFill>
                  </a:tcPr>
                </a:tc>
                <a:extLst>
                  <a:ext uri="{0D108BD9-81ED-4DB2-BD59-A6C34878D82A}">
                    <a16:rowId xmlns:a16="http://schemas.microsoft.com/office/drawing/2014/main" val="2428614998"/>
                  </a:ext>
                </a:extLst>
              </a:tr>
              <a:tr h="694266">
                <a:tc>
                  <a:txBody>
                    <a:bodyPr/>
                    <a:lstStyle/>
                    <a:p>
                      <a:r>
                        <a:rPr lang="en-US" dirty="0">
                          <a:latin typeface="Calibri" panose="020F0502020204030204" pitchFamily="34" charset="0"/>
                          <a:cs typeface="Calibri" panose="020F0502020204030204" pitchFamily="34" charset="0"/>
                        </a:rPr>
                        <a:t>7 Blessed are the merciful,</a:t>
                      </a:r>
                    </a:p>
                    <a:p>
                      <a:pPr lvl="1"/>
                      <a:r>
                        <a:rPr lang="en-US" dirty="0"/>
                        <a:t>for they shall receive mercy. </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Ephesians 2:4-7</a:t>
                      </a:r>
                    </a:p>
                  </a:txBody>
                  <a:tcPr anchor="ctr">
                    <a:solidFill>
                      <a:schemeClr val="bg1"/>
                    </a:solidFill>
                  </a:tcPr>
                </a:tc>
                <a:extLst>
                  <a:ext uri="{0D108BD9-81ED-4DB2-BD59-A6C34878D82A}">
                    <a16:rowId xmlns:a16="http://schemas.microsoft.com/office/drawing/2014/main" val="2178362626"/>
                  </a:ext>
                </a:extLst>
              </a:tr>
            </a:tbl>
          </a:graphicData>
        </a:graphic>
      </p:graphicFrame>
      <p:sp>
        <p:nvSpPr>
          <p:cNvPr id="5" name="Text Box 4">
            <a:extLst>
              <a:ext uri="{FF2B5EF4-FFF2-40B4-BE49-F238E27FC236}">
                <a16:creationId xmlns:a16="http://schemas.microsoft.com/office/drawing/2014/main" id="{19D84424-CAF4-4872-A767-1202DC03A22F}"/>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pic>
        <p:nvPicPr>
          <p:cNvPr id="2" name="Picture 1">
            <a:extLst>
              <a:ext uri="{FF2B5EF4-FFF2-40B4-BE49-F238E27FC236}">
                <a16:creationId xmlns:a16="http://schemas.microsoft.com/office/drawing/2014/main" id="{625F622D-BE90-4FD1-96CD-6735CA8804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057399"/>
            <a:ext cx="6096001" cy="4572000"/>
          </a:xfrm>
          <a:prstGeom prst="rect">
            <a:avLst/>
          </a:prstGeom>
        </p:spPr>
      </p:pic>
      <p:sp>
        <p:nvSpPr>
          <p:cNvPr id="4" name="Text Box 12">
            <a:extLst>
              <a:ext uri="{FF2B5EF4-FFF2-40B4-BE49-F238E27FC236}">
                <a16:creationId xmlns:a16="http://schemas.microsoft.com/office/drawing/2014/main" id="{EFFBA8E7-324E-43C3-8D3A-C14D45C1A1DE}"/>
              </a:ext>
            </a:extLst>
          </p:cNvPr>
          <p:cNvSpPr txBox="1">
            <a:spLocks noChangeArrowheads="1"/>
          </p:cNvSpPr>
          <p:nvPr/>
        </p:nvSpPr>
        <p:spPr bwMode="auto">
          <a:xfrm>
            <a:off x="1524000" y="2057400"/>
            <a:ext cx="6096000" cy="3931846"/>
          </a:xfrm>
          <a:prstGeom prst="rect">
            <a:avLst/>
          </a:prstGeom>
          <a:noFill/>
          <a:ln w="38100">
            <a:noFill/>
            <a:miter lim="800000"/>
            <a:headEnd/>
            <a:tailEnd/>
          </a:ln>
          <a:effectLst/>
        </p:spPr>
        <p:txBody>
          <a:bodyPr wrap="square">
            <a:spAutoFit/>
          </a:bodyPr>
          <a:lstStyle/>
          <a:p>
            <a:pPr algn="ctr">
              <a:spcBef>
                <a:spcPts val="0"/>
              </a:spcBef>
              <a:spcAft>
                <a:spcPts val="900"/>
              </a:spcAft>
            </a:pPr>
            <a:r>
              <a:rPr lang="en-US" altLang="en-US" sz="2600" b="1" dirty="0">
                <a:solidFill>
                  <a:srgbClr val="0000CC"/>
                </a:solidFill>
                <a:latin typeface="Calibri" panose="020F0502020204030204" pitchFamily="34" charset="0"/>
                <a:ea typeface="+mj-ea"/>
                <a:cs typeface="Calibri" panose="020F0502020204030204" pitchFamily="34" charset="0"/>
              </a:rPr>
              <a:t>Ephesians 2:4-7</a:t>
            </a:r>
          </a:p>
          <a:p>
            <a:pPr algn="just">
              <a:spcBef>
                <a:spcPts val="0"/>
              </a:spcBef>
              <a:spcAft>
                <a:spcPts val="900"/>
              </a:spcAft>
            </a:pPr>
            <a:r>
              <a:rPr lang="en-US" altLang="en-US" sz="2300" baseline="30000" dirty="0">
                <a:latin typeface="Calibri" panose="020F0502020204030204" pitchFamily="34" charset="0"/>
                <a:cs typeface="Calibri" panose="020F0502020204030204" pitchFamily="34" charset="0"/>
              </a:rPr>
              <a:t>4</a:t>
            </a:r>
            <a:r>
              <a:rPr lang="en-US" altLang="en-US" sz="2300" dirty="0">
                <a:latin typeface="Calibri" panose="020F0502020204030204" pitchFamily="34" charset="0"/>
                <a:cs typeface="Calibri" panose="020F0502020204030204" pitchFamily="34" charset="0"/>
              </a:rPr>
              <a:t> But God, being rich in mercy, because of His great love with which He loved us, </a:t>
            </a:r>
            <a:r>
              <a:rPr lang="en-US" altLang="en-US" sz="2300" baseline="30000" dirty="0">
                <a:latin typeface="Calibri" panose="020F0502020204030204" pitchFamily="34" charset="0"/>
                <a:cs typeface="Calibri" panose="020F0502020204030204" pitchFamily="34" charset="0"/>
              </a:rPr>
              <a:t>5</a:t>
            </a:r>
            <a:r>
              <a:rPr lang="en-US" altLang="en-US" sz="2300" dirty="0">
                <a:latin typeface="Calibri" panose="020F0502020204030204" pitchFamily="34" charset="0"/>
                <a:cs typeface="Calibri" panose="020F0502020204030204" pitchFamily="34" charset="0"/>
              </a:rPr>
              <a:t> even when we were dead in our transgressions, made us alive together with Christ ( by grace you have been saved), </a:t>
            </a:r>
            <a:r>
              <a:rPr lang="en-US" altLang="en-US" sz="2300" baseline="30000" dirty="0">
                <a:latin typeface="Calibri" panose="020F0502020204030204" pitchFamily="34" charset="0"/>
                <a:cs typeface="Calibri" panose="020F0502020204030204" pitchFamily="34" charset="0"/>
              </a:rPr>
              <a:t>6</a:t>
            </a:r>
            <a:r>
              <a:rPr lang="en-US" altLang="en-US" sz="2300" dirty="0">
                <a:latin typeface="Calibri" panose="020F0502020204030204" pitchFamily="34" charset="0"/>
                <a:cs typeface="Calibri" panose="020F0502020204030204" pitchFamily="34" charset="0"/>
              </a:rPr>
              <a:t> and raised us up with Him, and seated us with Him in the heavenly places in Christ Jesus, </a:t>
            </a:r>
            <a:r>
              <a:rPr lang="en-US" altLang="en-US" sz="2300" baseline="30000" dirty="0">
                <a:latin typeface="Calibri" panose="020F0502020204030204" pitchFamily="34" charset="0"/>
                <a:cs typeface="Calibri" panose="020F0502020204030204" pitchFamily="34" charset="0"/>
              </a:rPr>
              <a:t>7</a:t>
            </a:r>
            <a:r>
              <a:rPr lang="en-US" altLang="en-US" sz="2300" dirty="0">
                <a:latin typeface="Calibri" panose="020F0502020204030204" pitchFamily="34" charset="0"/>
                <a:cs typeface="Calibri" panose="020F0502020204030204" pitchFamily="34" charset="0"/>
              </a:rPr>
              <a:t> so that in the ages to come He might show the surpassing riches of His grace in kindness toward us in Christ Jesus.</a:t>
            </a:r>
          </a:p>
        </p:txBody>
      </p:sp>
    </p:spTree>
    <p:extLst>
      <p:ext uri="{BB962C8B-B14F-4D97-AF65-F5344CB8AC3E}">
        <p14:creationId xmlns:p14="http://schemas.microsoft.com/office/powerpoint/2010/main" val="12233843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0E299CB-5565-4912-AB69-C513B5F115F9}"/>
              </a:ext>
            </a:extLst>
          </p:cNvPr>
          <p:cNvGraphicFramePr>
            <a:graphicFrameLocks noGrp="1"/>
          </p:cNvGraphicFramePr>
          <p:nvPr>
            <p:extLst>
              <p:ext uri="{D42A27DB-BD31-4B8C-83A1-F6EECF244321}">
                <p14:modId xmlns:p14="http://schemas.microsoft.com/office/powerpoint/2010/main" val="2740621300"/>
              </p:ext>
            </p:extLst>
          </p:nvPr>
        </p:nvGraphicFramePr>
        <p:xfrm>
          <a:off x="0" y="509694"/>
          <a:ext cx="9144000" cy="1395306"/>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1417060278"/>
                    </a:ext>
                  </a:extLst>
                </a:gridCol>
                <a:gridCol w="3429000">
                  <a:extLst>
                    <a:ext uri="{9D8B030D-6E8A-4147-A177-3AD203B41FA5}">
                      <a16:colId xmlns:a16="http://schemas.microsoft.com/office/drawing/2014/main" val="998415412"/>
                    </a:ext>
                  </a:extLst>
                </a:gridCol>
              </a:tblGrid>
              <a:tr h="694266">
                <a:tc>
                  <a:txBody>
                    <a:bodyPr/>
                    <a:lstStyle/>
                    <a:p>
                      <a:pPr algn="ctr"/>
                      <a:r>
                        <a:rPr lang="en-US" altLang="en-US" sz="2000" b="1" u="none" dirty="0">
                          <a:solidFill>
                            <a:schemeClr val="bg1"/>
                          </a:solidFill>
                          <a:latin typeface="Calibri" panose="020F0502020204030204" pitchFamily="34" charset="0"/>
                          <a:cs typeface="Calibri" panose="020F0502020204030204" pitchFamily="34" charset="0"/>
                        </a:rPr>
                        <a:t>The </a:t>
                      </a:r>
                      <a:r>
                        <a:rPr lang="en-US" altLang="en-US" sz="2000" b="1" u="none" dirty="0" err="1">
                          <a:solidFill>
                            <a:schemeClr val="bg1"/>
                          </a:solidFill>
                        </a:rPr>
                        <a:t>Inclusio</a:t>
                      </a:r>
                      <a:r>
                        <a:rPr lang="en-US" altLang="en-US" sz="2000" b="1" u="none" dirty="0">
                          <a:solidFill>
                            <a:schemeClr val="bg1"/>
                          </a:solidFill>
                        </a:rPr>
                        <a:t> in Matthew 5:3-10 </a:t>
                      </a:r>
                      <a:endParaRPr lang="en-US" sz="2000" u="none" dirty="0">
                        <a:solidFill>
                          <a:schemeClr val="bg1"/>
                        </a:solidFill>
                      </a:endParaRPr>
                    </a:p>
                  </a:txBody>
                  <a:tcPr anchor="ctr">
                    <a:solidFill>
                      <a:srgbClr val="0000CC"/>
                    </a:solidFill>
                  </a:tcPr>
                </a:tc>
                <a:tc>
                  <a:txBody>
                    <a:bodyPr/>
                    <a:lstStyle/>
                    <a:p>
                      <a:pPr marL="0" algn="ctr" defTabSz="914400" rtl="0" eaLnBrk="1" latinLnBrk="0" hangingPunct="1"/>
                      <a:r>
                        <a:rPr lang="en-US" altLang="en-US" sz="2000" b="1" u="none" kern="1200" dirty="0">
                          <a:solidFill>
                            <a:srgbClr val="FFFFCC"/>
                          </a:solidFill>
                          <a:latin typeface="Calibri" panose="020F0502020204030204" pitchFamily="34" charset="0"/>
                          <a:ea typeface="+mn-ea"/>
                          <a:cs typeface="Calibri" panose="020F0502020204030204" pitchFamily="34" charset="0"/>
                        </a:rPr>
                        <a:t>Comparison &amp; Contrast</a:t>
                      </a:r>
                      <a:endParaRPr lang="en-US" sz="2000" b="1" u="none" kern="1200" dirty="0">
                        <a:solidFill>
                          <a:srgbClr val="FFFFCC"/>
                        </a:solidFill>
                        <a:latin typeface="Calibri" panose="020F0502020204030204" pitchFamily="34" charset="0"/>
                        <a:ea typeface="+mn-ea"/>
                        <a:cs typeface="Calibri" panose="020F0502020204030204" pitchFamily="34" charset="0"/>
                      </a:endParaRPr>
                    </a:p>
                  </a:txBody>
                  <a:tcPr anchor="ctr">
                    <a:solidFill>
                      <a:srgbClr val="0000CC"/>
                    </a:solidFill>
                  </a:tcPr>
                </a:tc>
                <a:extLst>
                  <a:ext uri="{0D108BD9-81ED-4DB2-BD59-A6C34878D82A}">
                    <a16:rowId xmlns:a16="http://schemas.microsoft.com/office/drawing/2014/main" val="2428614998"/>
                  </a:ext>
                </a:extLst>
              </a:tr>
              <a:tr h="694266">
                <a:tc>
                  <a:txBody>
                    <a:bodyPr/>
                    <a:lstStyle/>
                    <a:p>
                      <a:r>
                        <a:rPr lang="en-US" dirty="0">
                          <a:latin typeface="Calibri" panose="020F0502020204030204" pitchFamily="34" charset="0"/>
                          <a:cs typeface="Calibri" panose="020F0502020204030204" pitchFamily="34" charset="0"/>
                        </a:rPr>
                        <a:t>8 Blessed are the pure in heart,</a:t>
                      </a:r>
                    </a:p>
                    <a:p>
                      <a:pPr lvl="1"/>
                      <a:r>
                        <a:rPr lang="en-US" dirty="0"/>
                        <a:t>for they shall see God. </a:t>
                      </a:r>
                    </a:p>
                  </a:txBody>
                  <a:tcPr>
                    <a:solidFill>
                      <a:schemeClr val="bg1"/>
                    </a:solidFill>
                  </a:tcPr>
                </a:tc>
                <a:tc>
                  <a:txBody>
                    <a:bodyPr/>
                    <a:lstStyle/>
                    <a:p>
                      <a:pPr algn="ctr"/>
                      <a:r>
                        <a:rPr lang="en-US" sz="2000" dirty="0">
                          <a:latin typeface="Calibri" panose="020F0502020204030204" pitchFamily="34" charset="0"/>
                          <a:cs typeface="Calibri" panose="020F0502020204030204" pitchFamily="34" charset="0"/>
                        </a:rPr>
                        <a:t>2 Corinthians 3:18; </a:t>
                      </a:r>
                    </a:p>
                    <a:p>
                      <a:pPr algn="ctr"/>
                      <a:r>
                        <a:rPr lang="en-US" sz="2000" dirty="0">
                          <a:latin typeface="Calibri" panose="020F0502020204030204" pitchFamily="34" charset="0"/>
                          <a:cs typeface="Calibri" panose="020F0502020204030204" pitchFamily="34" charset="0"/>
                        </a:rPr>
                        <a:t>Hebrews 12:2</a:t>
                      </a:r>
                    </a:p>
                  </a:txBody>
                  <a:tcPr anchor="ctr">
                    <a:solidFill>
                      <a:schemeClr val="bg1"/>
                    </a:solidFill>
                  </a:tcPr>
                </a:tc>
                <a:extLst>
                  <a:ext uri="{0D108BD9-81ED-4DB2-BD59-A6C34878D82A}">
                    <a16:rowId xmlns:a16="http://schemas.microsoft.com/office/drawing/2014/main" val="529459889"/>
                  </a:ext>
                </a:extLst>
              </a:tr>
            </a:tbl>
          </a:graphicData>
        </a:graphic>
      </p:graphicFrame>
      <p:sp>
        <p:nvSpPr>
          <p:cNvPr id="6" name="Text Box 4">
            <a:extLst>
              <a:ext uri="{FF2B5EF4-FFF2-40B4-BE49-F238E27FC236}">
                <a16:creationId xmlns:a16="http://schemas.microsoft.com/office/drawing/2014/main" id="{539F230B-70F4-464E-9B77-EECA7F7F28B4}"/>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pic>
        <p:nvPicPr>
          <p:cNvPr id="2" name="Picture 1">
            <a:extLst>
              <a:ext uri="{FF2B5EF4-FFF2-40B4-BE49-F238E27FC236}">
                <a16:creationId xmlns:a16="http://schemas.microsoft.com/office/drawing/2014/main" id="{8A2A9615-7E90-42C5-85C5-96622ADA25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057399"/>
            <a:ext cx="6096001" cy="4572000"/>
          </a:xfrm>
          <a:prstGeom prst="rect">
            <a:avLst/>
          </a:prstGeom>
        </p:spPr>
      </p:pic>
      <p:sp>
        <p:nvSpPr>
          <p:cNvPr id="4" name="Text Box 12">
            <a:extLst>
              <a:ext uri="{FF2B5EF4-FFF2-40B4-BE49-F238E27FC236}">
                <a16:creationId xmlns:a16="http://schemas.microsoft.com/office/drawing/2014/main" id="{1C0FEF7D-A7BA-4D18-915F-3AB7EF4E73C4}"/>
              </a:ext>
            </a:extLst>
          </p:cNvPr>
          <p:cNvSpPr txBox="1">
            <a:spLocks noChangeArrowheads="1"/>
          </p:cNvSpPr>
          <p:nvPr/>
        </p:nvSpPr>
        <p:spPr bwMode="auto">
          <a:xfrm>
            <a:off x="1524000" y="2057400"/>
            <a:ext cx="6096000" cy="3070071"/>
          </a:xfrm>
          <a:prstGeom prst="rect">
            <a:avLst/>
          </a:prstGeom>
          <a:noFill/>
          <a:ln w="38100">
            <a:noFill/>
            <a:miter lim="800000"/>
            <a:headEnd/>
            <a:tailEnd/>
          </a:ln>
          <a:effectLst/>
        </p:spPr>
        <p:txBody>
          <a:bodyPr wrap="square">
            <a:spAutoFit/>
          </a:bodyPr>
          <a:lstStyle/>
          <a:p>
            <a:pPr algn="ctr">
              <a:spcBef>
                <a:spcPts val="0"/>
              </a:spcBef>
              <a:spcAft>
                <a:spcPts val="900"/>
              </a:spcAft>
            </a:pPr>
            <a:r>
              <a:rPr lang="en-US" altLang="en-US" sz="2600" b="1" dirty="0">
                <a:solidFill>
                  <a:srgbClr val="0000CC"/>
                </a:solidFill>
                <a:latin typeface="Calibri" panose="020F0502020204030204" pitchFamily="34" charset="0"/>
                <a:ea typeface="+mj-ea"/>
                <a:cs typeface="Calibri" panose="020F0502020204030204" pitchFamily="34" charset="0"/>
              </a:rPr>
              <a:t>2 Corinthians 3:18</a:t>
            </a:r>
          </a:p>
          <a:p>
            <a:pPr algn="just">
              <a:spcBef>
                <a:spcPts val="0"/>
              </a:spcBef>
              <a:spcAft>
                <a:spcPts val="900"/>
              </a:spcAft>
            </a:pPr>
            <a:r>
              <a:rPr lang="en-US" altLang="en-US" sz="2400" dirty="0">
                <a:latin typeface="Calibri" panose="020F0502020204030204" pitchFamily="34" charset="0"/>
                <a:cs typeface="Calibri" panose="020F0502020204030204" pitchFamily="34" charset="0"/>
              </a:rPr>
              <a:t>But we all, with unveiled face, beholding as in a mirror the glory of the Lord, are being transformed into the same image from glory to glory, just as from the Lord, the Spirit.</a:t>
            </a:r>
          </a:p>
          <a:p>
            <a:pPr algn="ctr">
              <a:spcBef>
                <a:spcPts val="0"/>
              </a:spcBef>
              <a:spcAft>
                <a:spcPts val="900"/>
              </a:spcAft>
            </a:pPr>
            <a:r>
              <a:rPr lang="en-US" altLang="en-US" sz="2600" b="1" dirty="0">
                <a:solidFill>
                  <a:srgbClr val="0000CC"/>
                </a:solidFill>
                <a:latin typeface="Calibri" panose="020F0502020204030204" pitchFamily="34" charset="0"/>
                <a:ea typeface="+mj-ea"/>
                <a:cs typeface="Calibri" panose="020F0502020204030204" pitchFamily="34" charset="0"/>
              </a:rPr>
              <a:t>Hebrews 12:2</a:t>
            </a:r>
          </a:p>
          <a:p>
            <a:pPr algn="just">
              <a:spcBef>
                <a:spcPts val="0"/>
              </a:spcBef>
              <a:spcAft>
                <a:spcPts val="900"/>
              </a:spcAft>
            </a:pPr>
            <a:r>
              <a:rPr lang="en-US" altLang="en-US" sz="2400" dirty="0">
                <a:latin typeface="Calibri" panose="020F0502020204030204" pitchFamily="34" charset="0"/>
                <a:cs typeface="Calibri" panose="020F0502020204030204" pitchFamily="34" charset="0"/>
              </a:rPr>
              <a:t>…fixing our eyes on Jesus…</a:t>
            </a:r>
          </a:p>
        </p:txBody>
      </p:sp>
    </p:spTree>
    <p:extLst>
      <p:ext uri="{BB962C8B-B14F-4D97-AF65-F5344CB8AC3E}">
        <p14:creationId xmlns:p14="http://schemas.microsoft.com/office/powerpoint/2010/main" val="33349061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0E299CB-5565-4912-AB69-C513B5F115F9}"/>
              </a:ext>
            </a:extLst>
          </p:cNvPr>
          <p:cNvGraphicFramePr>
            <a:graphicFrameLocks noGrp="1"/>
          </p:cNvGraphicFramePr>
          <p:nvPr>
            <p:extLst>
              <p:ext uri="{D42A27DB-BD31-4B8C-83A1-F6EECF244321}">
                <p14:modId xmlns:p14="http://schemas.microsoft.com/office/powerpoint/2010/main" val="936269015"/>
              </p:ext>
            </p:extLst>
          </p:nvPr>
        </p:nvGraphicFramePr>
        <p:xfrm>
          <a:off x="0" y="516468"/>
          <a:ext cx="9144000" cy="1388532"/>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1417060278"/>
                    </a:ext>
                  </a:extLst>
                </a:gridCol>
                <a:gridCol w="3429000">
                  <a:extLst>
                    <a:ext uri="{9D8B030D-6E8A-4147-A177-3AD203B41FA5}">
                      <a16:colId xmlns:a16="http://schemas.microsoft.com/office/drawing/2014/main" val="998415412"/>
                    </a:ext>
                  </a:extLst>
                </a:gridCol>
              </a:tblGrid>
              <a:tr h="694266">
                <a:tc>
                  <a:txBody>
                    <a:bodyPr/>
                    <a:lstStyle/>
                    <a:p>
                      <a:pPr algn="ctr"/>
                      <a:r>
                        <a:rPr lang="en-US" altLang="en-US" sz="2000" b="1" u="none" dirty="0">
                          <a:solidFill>
                            <a:schemeClr val="bg1"/>
                          </a:solidFill>
                          <a:latin typeface="Calibri" panose="020F0502020204030204" pitchFamily="34" charset="0"/>
                          <a:cs typeface="Calibri" panose="020F0502020204030204" pitchFamily="34" charset="0"/>
                        </a:rPr>
                        <a:t>The </a:t>
                      </a:r>
                      <a:r>
                        <a:rPr lang="en-US" altLang="en-US" sz="2000" b="1" u="none" dirty="0" err="1">
                          <a:solidFill>
                            <a:schemeClr val="bg1"/>
                          </a:solidFill>
                        </a:rPr>
                        <a:t>Inclusio</a:t>
                      </a:r>
                      <a:r>
                        <a:rPr lang="en-US" altLang="en-US" sz="2000" b="1" u="none" dirty="0">
                          <a:solidFill>
                            <a:schemeClr val="bg1"/>
                          </a:solidFill>
                        </a:rPr>
                        <a:t> in Matthew 5:3-10 </a:t>
                      </a:r>
                      <a:endParaRPr lang="en-US" sz="2000" u="none" dirty="0">
                        <a:solidFill>
                          <a:schemeClr val="bg1"/>
                        </a:solidFill>
                      </a:endParaRPr>
                    </a:p>
                  </a:txBody>
                  <a:tcPr anchor="ctr">
                    <a:solidFill>
                      <a:srgbClr val="0000CC"/>
                    </a:solidFill>
                  </a:tcPr>
                </a:tc>
                <a:tc>
                  <a:txBody>
                    <a:bodyPr/>
                    <a:lstStyle/>
                    <a:p>
                      <a:pPr marL="0" algn="ctr" defTabSz="914400" rtl="0" eaLnBrk="1" latinLnBrk="0" hangingPunct="1"/>
                      <a:r>
                        <a:rPr lang="en-US" altLang="en-US" sz="2000" b="1" u="none" kern="1200" dirty="0">
                          <a:solidFill>
                            <a:srgbClr val="FFFFCC"/>
                          </a:solidFill>
                          <a:latin typeface="Calibri" panose="020F0502020204030204" pitchFamily="34" charset="0"/>
                          <a:ea typeface="+mn-ea"/>
                          <a:cs typeface="Calibri" panose="020F0502020204030204" pitchFamily="34" charset="0"/>
                        </a:rPr>
                        <a:t>Comparison &amp; Contrast</a:t>
                      </a:r>
                      <a:endParaRPr lang="en-US" sz="2000" b="1" u="none" kern="1200" dirty="0">
                        <a:solidFill>
                          <a:srgbClr val="FFFFCC"/>
                        </a:solidFill>
                        <a:latin typeface="Calibri" panose="020F0502020204030204" pitchFamily="34" charset="0"/>
                        <a:ea typeface="+mn-ea"/>
                        <a:cs typeface="Calibri" panose="020F0502020204030204" pitchFamily="34" charset="0"/>
                      </a:endParaRPr>
                    </a:p>
                  </a:txBody>
                  <a:tcPr anchor="ctr">
                    <a:solidFill>
                      <a:srgbClr val="0000CC"/>
                    </a:solidFill>
                  </a:tcPr>
                </a:tc>
                <a:extLst>
                  <a:ext uri="{0D108BD9-81ED-4DB2-BD59-A6C34878D82A}">
                    <a16:rowId xmlns:a16="http://schemas.microsoft.com/office/drawing/2014/main" val="2428614998"/>
                  </a:ext>
                </a:extLst>
              </a:tr>
              <a:tr h="694266">
                <a:tc>
                  <a:txBody>
                    <a:bodyPr/>
                    <a:lstStyle/>
                    <a:p>
                      <a:r>
                        <a:rPr lang="en-US" dirty="0">
                          <a:latin typeface="Calibri" panose="020F0502020204030204" pitchFamily="34" charset="0"/>
                          <a:cs typeface="Calibri" panose="020F0502020204030204" pitchFamily="34" charset="0"/>
                        </a:rPr>
                        <a:t>9 Blessed are the peacemakers,</a:t>
                      </a:r>
                    </a:p>
                    <a:p>
                      <a:pPr lvl="1"/>
                      <a:r>
                        <a:rPr lang="en-US" dirty="0"/>
                        <a:t>for they shall be called sons of God. </a:t>
                      </a:r>
                    </a:p>
                  </a:txBody>
                  <a:tcPr>
                    <a:solidFill>
                      <a:schemeClr val="bg1"/>
                    </a:solidFill>
                  </a:tcPr>
                </a:tc>
                <a:tc>
                  <a:txBody>
                    <a:bodyPr/>
                    <a:lstStyle/>
                    <a:p>
                      <a:pPr algn="ctr"/>
                      <a:r>
                        <a:rPr lang="en-US" sz="2000" dirty="0">
                          <a:latin typeface="Calibri" panose="020F0502020204030204" pitchFamily="34" charset="0"/>
                          <a:cs typeface="Calibri" panose="020F0502020204030204" pitchFamily="34" charset="0"/>
                        </a:rPr>
                        <a:t>Galatians 5:22-23</a:t>
                      </a:r>
                    </a:p>
                  </a:txBody>
                  <a:tcPr anchor="ctr">
                    <a:solidFill>
                      <a:schemeClr val="bg1"/>
                    </a:solidFill>
                  </a:tcPr>
                </a:tc>
                <a:extLst>
                  <a:ext uri="{0D108BD9-81ED-4DB2-BD59-A6C34878D82A}">
                    <a16:rowId xmlns:a16="http://schemas.microsoft.com/office/drawing/2014/main" val="2208099669"/>
                  </a:ext>
                </a:extLst>
              </a:tr>
            </a:tbl>
          </a:graphicData>
        </a:graphic>
      </p:graphicFrame>
      <p:sp>
        <p:nvSpPr>
          <p:cNvPr id="6" name="Text Box 4">
            <a:extLst>
              <a:ext uri="{FF2B5EF4-FFF2-40B4-BE49-F238E27FC236}">
                <a16:creationId xmlns:a16="http://schemas.microsoft.com/office/drawing/2014/main" id="{108E682A-6085-43D8-B9AF-5D75843E7596}"/>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pic>
        <p:nvPicPr>
          <p:cNvPr id="2" name="Picture 1">
            <a:extLst>
              <a:ext uri="{FF2B5EF4-FFF2-40B4-BE49-F238E27FC236}">
                <a16:creationId xmlns:a16="http://schemas.microsoft.com/office/drawing/2014/main" id="{3543DD4E-E9B2-4F88-A7F5-454A669A5E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057399"/>
            <a:ext cx="6096001" cy="4572000"/>
          </a:xfrm>
          <a:prstGeom prst="rect">
            <a:avLst/>
          </a:prstGeom>
        </p:spPr>
      </p:pic>
      <p:sp>
        <p:nvSpPr>
          <p:cNvPr id="8" name="Text Box 12">
            <a:extLst>
              <a:ext uri="{FF2B5EF4-FFF2-40B4-BE49-F238E27FC236}">
                <a16:creationId xmlns:a16="http://schemas.microsoft.com/office/drawing/2014/main" id="{481BDDFA-BA1B-46D9-BFE3-99737F2912ED}"/>
              </a:ext>
            </a:extLst>
          </p:cNvPr>
          <p:cNvSpPr txBox="1">
            <a:spLocks noChangeArrowheads="1"/>
          </p:cNvSpPr>
          <p:nvPr/>
        </p:nvSpPr>
        <p:spPr bwMode="auto">
          <a:xfrm>
            <a:off x="1524000" y="2057400"/>
            <a:ext cx="6096000" cy="2085186"/>
          </a:xfrm>
          <a:prstGeom prst="rect">
            <a:avLst/>
          </a:prstGeom>
          <a:noFill/>
          <a:ln w="38100">
            <a:noFill/>
            <a:miter lim="800000"/>
            <a:headEnd/>
            <a:tailEnd/>
          </a:ln>
          <a:effectLst/>
        </p:spPr>
        <p:txBody>
          <a:bodyPr wrap="square">
            <a:spAutoFit/>
          </a:bodyPr>
          <a:lstStyle/>
          <a:p>
            <a:pPr algn="ctr">
              <a:spcBef>
                <a:spcPts val="0"/>
              </a:spcBef>
              <a:spcAft>
                <a:spcPts val="900"/>
              </a:spcAft>
            </a:pPr>
            <a:r>
              <a:rPr lang="en-US" altLang="en-US" sz="2600" b="1" dirty="0">
                <a:solidFill>
                  <a:srgbClr val="0000CC"/>
                </a:solidFill>
                <a:latin typeface="Calibri" panose="020F0502020204030204" pitchFamily="34" charset="0"/>
                <a:ea typeface="+mj-ea"/>
                <a:cs typeface="Calibri" panose="020F0502020204030204" pitchFamily="34" charset="0"/>
              </a:rPr>
              <a:t>Galatians 5:22-23</a:t>
            </a:r>
          </a:p>
          <a:p>
            <a:pPr algn="just">
              <a:spcBef>
                <a:spcPts val="0"/>
              </a:spcBef>
              <a:spcAft>
                <a:spcPts val="900"/>
              </a:spcAft>
            </a:pPr>
            <a:r>
              <a:rPr lang="en-US" altLang="en-US" sz="2300" baseline="30000" dirty="0">
                <a:latin typeface="Calibri" panose="020F0502020204030204" pitchFamily="34" charset="0"/>
                <a:cs typeface="Calibri" panose="020F0502020204030204" pitchFamily="34" charset="0"/>
              </a:rPr>
              <a:t>22</a:t>
            </a:r>
            <a:r>
              <a:rPr lang="en-US" altLang="en-US" sz="2400" dirty="0">
                <a:latin typeface="Calibri" panose="020F0502020204030204" pitchFamily="34" charset="0"/>
                <a:cs typeface="Calibri" panose="020F0502020204030204" pitchFamily="34" charset="0"/>
              </a:rPr>
              <a:t> But the fruit of the Spirit is love, joy, peace, patience, kindness, goodness, faithfulness, </a:t>
            </a:r>
            <a:r>
              <a:rPr lang="en-US" altLang="en-US" sz="2300" baseline="30000" dirty="0">
                <a:latin typeface="Calibri" panose="020F0502020204030204" pitchFamily="34" charset="0"/>
                <a:cs typeface="Calibri" panose="020F0502020204030204" pitchFamily="34" charset="0"/>
              </a:rPr>
              <a:t>23</a:t>
            </a:r>
            <a:r>
              <a:rPr lang="en-US" altLang="en-US" sz="2400" dirty="0">
                <a:latin typeface="Calibri" panose="020F0502020204030204" pitchFamily="34" charset="0"/>
                <a:cs typeface="Calibri" panose="020F0502020204030204" pitchFamily="34" charset="0"/>
              </a:rPr>
              <a:t> gentleness, self-control; against such things there is no law.</a:t>
            </a:r>
          </a:p>
        </p:txBody>
      </p:sp>
    </p:spTree>
    <p:extLst>
      <p:ext uri="{BB962C8B-B14F-4D97-AF65-F5344CB8AC3E}">
        <p14:creationId xmlns:p14="http://schemas.microsoft.com/office/powerpoint/2010/main" val="36482131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0E299CB-5565-4912-AB69-C513B5F115F9}"/>
              </a:ext>
            </a:extLst>
          </p:cNvPr>
          <p:cNvGraphicFramePr>
            <a:graphicFrameLocks noGrp="1"/>
          </p:cNvGraphicFramePr>
          <p:nvPr>
            <p:extLst>
              <p:ext uri="{D42A27DB-BD31-4B8C-83A1-F6EECF244321}">
                <p14:modId xmlns:p14="http://schemas.microsoft.com/office/powerpoint/2010/main" val="196291149"/>
              </p:ext>
            </p:extLst>
          </p:nvPr>
        </p:nvGraphicFramePr>
        <p:xfrm>
          <a:off x="0" y="524934"/>
          <a:ext cx="9144000" cy="1608666"/>
        </p:xfrm>
        <a:graphic>
          <a:graphicData uri="http://schemas.openxmlformats.org/drawingml/2006/table">
            <a:tbl>
              <a:tblPr firstRow="1" bandRow="1">
                <a:tableStyleId>{5940675A-B579-460E-94D1-54222C63F5DA}</a:tableStyleId>
              </a:tblPr>
              <a:tblGrid>
                <a:gridCol w="5715000">
                  <a:extLst>
                    <a:ext uri="{9D8B030D-6E8A-4147-A177-3AD203B41FA5}">
                      <a16:colId xmlns:a16="http://schemas.microsoft.com/office/drawing/2014/main" val="1417060278"/>
                    </a:ext>
                  </a:extLst>
                </a:gridCol>
                <a:gridCol w="3429000">
                  <a:extLst>
                    <a:ext uri="{9D8B030D-6E8A-4147-A177-3AD203B41FA5}">
                      <a16:colId xmlns:a16="http://schemas.microsoft.com/office/drawing/2014/main" val="998415412"/>
                    </a:ext>
                  </a:extLst>
                </a:gridCol>
              </a:tblGrid>
              <a:tr h="694266">
                <a:tc>
                  <a:txBody>
                    <a:bodyPr/>
                    <a:lstStyle/>
                    <a:p>
                      <a:pPr algn="ctr"/>
                      <a:r>
                        <a:rPr lang="en-US" altLang="en-US" sz="2000" b="1" u="none" dirty="0">
                          <a:solidFill>
                            <a:schemeClr val="bg1"/>
                          </a:solidFill>
                          <a:latin typeface="Calibri" panose="020F0502020204030204" pitchFamily="34" charset="0"/>
                          <a:cs typeface="Calibri" panose="020F0502020204030204" pitchFamily="34" charset="0"/>
                        </a:rPr>
                        <a:t>The </a:t>
                      </a:r>
                      <a:r>
                        <a:rPr lang="en-US" altLang="en-US" sz="2000" b="1" u="none" dirty="0" err="1">
                          <a:solidFill>
                            <a:schemeClr val="bg1"/>
                          </a:solidFill>
                        </a:rPr>
                        <a:t>Inclusio</a:t>
                      </a:r>
                      <a:r>
                        <a:rPr lang="en-US" altLang="en-US" sz="2000" b="1" u="none" dirty="0">
                          <a:solidFill>
                            <a:schemeClr val="bg1"/>
                          </a:solidFill>
                        </a:rPr>
                        <a:t> in Matthew 5:3-10 </a:t>
                      </a:r>
                      <a:endParaRPr lang="en-US" sz="2000" u="none" dirty="0">
                        <a:solidFill>
                          <a:schemeClr val="bg1"/>
                        </a:solidFill>
                      </a:endParaRPr>
                    </a:p>
                  </a:txBody>
                  <a:tcPr anchor="ctr">
                    <a:solidFill>
                      <a:srgbClr val="0000CC"/>
                    </a:solidFill>
                  </a:tcPr>
                </a:tc>
                <a:tc>
                  <a:txBody>
                    <a:bodyPr/>
                    <a:lstStyle/>
                    <a:p>
                      <a:pPr marL="0" algn="ctr" defTabSz="914400" rtl="0" eaLnBrk="1" latinLnBrk="0" hangingPunct="1"/>
                      <a:r>
                        <a:rPr lang="en-US" altLang="en-US" sz="2000" b="1" u="none" kern="1200" dirty="0">
                          <a:solidFill>
                            <a:srgbClr val="FFFFCC"/>
                          </a:solidFill>
                          <a:latin typeface="Calibri" panose="020F0502020204030204" pitchFamily="34" charset="0"/>
                          <a:ea typeface="+mn-ea"/>
                          <a:cs typeface="Calibri" panose="020F0502020204030204" pitchFamily="34" charset="0"/>
                        </a:rPr>
                        <a:t>Comparison &amp; Contrast</a:t>
                      </a:r>
                      <a:endParaRPr lang="en-US" sz="2000" b="1" u="none" kern="1200" dirty="0">
                        <a:solidFill>
                          <a:srgbClr val="FFFFCC"/>
                        </a:solidFill>
                        <a:latin typeface="Calibri" panose="020F0502020204030204" pitchFamily="34" charset="0"/>
                        <a:ea typeface="+mn-ea"/>
                        <a:cs typeface="Calibri" panose="020F0502020204030204" pitchFamily="34" charset="0"/>
                      </a:endParaRPr>
                    </a:p>
                  </a:txBody>
                  <a:tcPr anchor="ctr">
                    <a:solidFill>
                      <a:srgbClr val="0000CC"/>
                    </a:solidFill>
                  </a:tcPr>
                </a:tc>
                <a:extLst>
                  <a:ext uri="{0D108BD9-81ED-4DB2-BD59-A6C34878D82A}">
                    <a16:rowId xmlns:a16="http://schemas.microsoft.com/office/drawing/2014/main" val="2428614998"/>
                  </a:ext>
                </a:extLst>
              </a:tr>
              <a:tr h="694266">
                <a:tc>
                  <a:txBody>
                    <a:bodyPr/>
                    <a:lstStyle/>
                    <a:p>
                      <a:pPr lvl="0"/>
                      <a:r>
                        <a:rPr lang="en-US" dirty="0">
                          <a:latin typeface="Calibri" panose="020F0502020204030204" pitchFamily="34" charset="0"/>
                          <a:cs typeface="Calibri" panose="020F0502020204030204" pitchFamily="34" charset="0"/>
                        </a:rPr>
                        <a:t>10 Blessed are those who have been persecuted</a:t>
                      </a:r>
                    </a:p>
                    <a:p>
                      <a:pPr lvl="1"/>
                      <a:r>
                        <a:rPr lang="en-US" dirty="0"/>
                        <a:t>for the sake of righteousness,</a:t>
                      </a:r>
                    </a:p>
                    <a:p>
                      <a:pPr lvl="1"/>
                      <a:r>
                        <a:rPr lang="en-US" dirty="0"/>
                        <a:t>for theirs is the kingdom of heaven.</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latin typeface="Calibri" panose="020F0502020204030204" pitchFamily="34" charset="0"/>
                          <a:cs typeface="Calibri" panose="020F0502020204030204" pitchFamily="34" charset="0"/>
                        </a:rPr>
                        <a:t>2 Timothy 3:12</a:t>
                      </a:r>
                      <a:endParaRPr lang="en-US" sz="2000" dirty="0">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572072043"/>
                  </a:ext>
                </a:extLst>
              </a:tr>
            </a:tbl>
          </a:graphicData>
        </a:graphic>
      </p:graphicFrame>
      <p:sp>
        <p:nvSpPr>
          <p:cNvPr id="6" name="Text Box 4">
            <a:extLst>
              <a:ext uri="{FF2B5EF4-FFF2-40B4-BE49-F238E27FC236}">
                <a16:creationId xmlns:a16="http://schemas.microsoft.com/office/drawing/2014/main" id="{0B4191DB-5344-478F-AE49-926902C8950C}"/>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26 The SOM – Matthew 5:1–8:1 (Luke 6:17–49)</a:t>
            </a:r>
          </a:p>
        </p:txBody>
      </p:sp>
      <p:pic>
        <p:nvPicPr>
          <p:cNvPr id="2" name="Picture 1">
            <a:extLst>
              <a:ext uri="{FF2B5EF4-FFF2-40B4-BE49-F238E27FC236}">
                <a16:creationId xmlns:a16="http://schemas.microsoft.com/office/drawing/2014/main" id="{8515A67F-F76B-4EF7-BDF0-C82279357F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2285999"/>
            <a:ext cx="6096001" cy="4343399"/>
          </a:xfrm>
          <a:prstGeom prst="rect">
            <a:avLst/>
          </a:prstGeom>
        </p:spPr>
      </p:pic>
      <p:sp>
        <p:nvSpPr>
          <p:cNvPr id="8" name="Text Box 12">
            <a:extLst>
              <a:ext uri="{FF2B5EF4-FFF2-40B4-BE49-F238E27FC236}">
                <a16:creationId xmlns:a16="http://schemas.microsoft.com/office/drawing/2014/main" id="{8BB658AD-91C4-4878-9920-AD46FD49BC00}"/>
              </a:ext>
            </a:extLst>
          </p:cNvPr>
          <p:cNvSpPr txBox="1">
            <a:spLocks noChangeArrowheads="1"/>
          </p:cNvSpPr>
          <p:nvPr/>
        </p:nvSpPr>
        <p:spPr bwMode="auto">
          <a:xfrm>
            <a:off x="1524000" y="2286000"/>
            <a:ext cx="6096000" cy="1346522"/>
          </a:xfrm>
          <a:prstGeom prst="rect">
            <a:avLst/>
          </a:prstGeom>
          <a:noFill/>
          <a:ln w="38100">
            <a:noFill/>
            <a:miter lim="800000"/>
            <a:headEnd/>
            <a:tailEnd/>
          </a:ln>
          <a:effectLst/>
        </p:spPr>
        <p:txBody>
          <a:bodyPr wrap="square">
            <a:spAutoFit/>
          </a:bodyPr>
          <a:lstStyle/>
          <a:p>
            <a:pPr algn="ctr">
              <a:spcBef>
                <a:spcPts val="0"/>
              </a:spcBef>
              <a:spcAft>
                <a:spcPts val="900"/>
              </a:spcAft>
            </a:pPr>
            <a:r>
              <a:rPr lang="en-US" altLang="en-US" sz="2600" b="1" dirty="0">
                <a:solidFill>
                  <a:srgbClr val="0000CC"/>
                </a:solidFill>
                <a:latin typeface="Calibri" panose="020F0502020204030204" pitchFamily="34" charset="0"/>
                <a:ea typeface="+mj-ea"/>
                <a:cs typeface="Calibri" panose="020F0502020204030204" pitchFamily="34" charset="0"/>
              </a:rPr>
              <a:t>2 Timothy 3:12</a:t>
            </a:r>
          </a:p>
          <a:p>
            <a:pPr algn="just">
              <a:spcBef>
                <a:spcPts val="0"/>
              </a:spcBef>
              <a:spcAft>
                <a:spcPts val="900"/>
              </a:spcAft>
            </a:pPr>
            <a:r>
              <a:rPr lang="en-US" altLang="en-US" sz="2400" dirty="0">
                <a:latin typeface="Calibri" panose="020F0502020204030204" pitchFamily="34" charset="0"/>
                <a:cs typeface="Calibri" panose="020F0502020204030204" pitchFamily="34" charset="0"/>
              </a:rPr>
              <a:t>Indeed, all who desire to live godly in Christ Jesus will be persecuted.</a:t>
            </a:r>
          </a:p>
        </p:txBody>
      </p:sp>
    </p:spTree>
    <p:extLst>
      <p:ext uri="{BB962C8B-B14F-4D97-AF65-F5344CB8AC3E}">
        <p14:creationId xmlns:p14="http://schemas.microsoft.com/office/powerpoint/2010/main" val="3791699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218440E-AEDA-4FB4-BEB3-DF5AF737F11A}"/>
              </a:ext>
            </a:extLst>
          </p:cNvPr>
          <p:cNvSpPr>
            <a:spLocks noGrp="1" noChangeArrowheads="1"/>
          </p:cNvSpPr>
          <p:nvPr>
            <p:ph type="title" idx="4294967295"/>
          </p:nvPr>
        </p:nvSpPr>
        <p:spPr>
          <a:xfrm>
            <a:off x="533400" y="685800"/>
            <a:ext cx="8077200" cy="694944"/>
          </a:xfrm>
        </p:spPr>
        <p:txBody>
          <a:bodyPr/>
          <a:lstStyle/>
          <a:p>
            <a:pPr algn="ctr" eaLnBrk="1" hangingPunct="1"/>
            <a:r>
              <a:rPr lang="en-US" altLang="en-US" sz="3200" b="1" dirty="0">
                <a:solidFill>
                  <a:srgbClr val="0000CC"/>
                </a:solidFill>
                <a:ea typeface="+mn-ea"/>
              </a:rPr>
              <a:t>Matthew &amp; the Kingdom</a:t>
            </a:r>
          </a:p>
        </p:txBody>
      </p:sp>
      <p:sp>
        <p:nvSpPr>
          <p:cNvPr id="18435" name="Rectangle 3">
            <a:extLst>
              <a:ext uri="{FF2B5EF4-FFF2-40B4-BE49-F238E27FC236}">
                <a16:creationId xmlns:a16="http://schemas.microsoft.com/office/drawing/2014/main" id="{CF5E851F-7D18-48F7-8507-A847459E3E6E}"/>
              </a:ext>
            </a:extLst>
          </p:cNvPr>
          <p:cNvSpPr>
            <a:spLocks noGrp="1" noChangeArrowheads="1"/>
          </p:cNvSpPr>
          <p:nvPr>
            <p:ph type="body" sz="half" idx="4294967295"/>
          </p:nvPr>
        </p:nvSpPr>
        <p:spPr>
          <a:xfrm>
            <a:off x="3733800" y="1600200"/>
            <a:ext cx="4876800" cy="4460875"/>
          </a:xfrm>
        </p:spPr>
        <p:txBody>
          <a:bodyPr/>
          <a:lstStyle/>
          <a:p>
            <a:pPr marL="457200" indent="-457200" algn="just">
              <a:spcBef>
                <a:spcPts val="0"/>
              </a:spcBef>
              <a:spcAft>
                <a:spcPts val="2400"/>
              </a:spcAft>
              <a:defRPr/>
            </a:pPr>
            <a:r>
              <a:rPr lang="en-US" sz="2800" dirty="0"/>
              <a:t>Kingdom offered</a:t>
            </a:r>
          </a:p>
          <a:p>
            <a:pPr marL="457200" indent="-457200" algn="just">
              <a:spcBef>
                <a:spcPts val="0"/>
              </a:spcBef>
              <a:spcAft>
                <a:spcPts val="2400"/>
              </a:spcAft>
              <a:defRPr/>
            </a:pPr>
            <a:r>
              <a:rPr lang="en-US" sz="2800" dirty="0"/>
              <a:t>Kingdom rejected</a:t>
            </a:r>
          </a:p>
          <a:p>
            <a:pPr marL="457200" indent="-457200" algn="just">
              <a:spcBef>
                <a:spcPts val="0"/>
              </a:spcBef>
              <a:spcAft>
                <a:spcPts val="2400"/>
              </a:spcAft>
              <a:defRPr/>
            </a:pPr>
            <a:r>
              <a:rPr lang="en-US" sz="2800" dirty="0"/>
              <a:t>Kingdom postponed</a:t>
            </a:r>
          </a:p>
          <a:p>
            <a:pPr marL="457200" indent="-457200" algn="just">
              <a:spcBef>
                <a:spcPts val="0"/>
              </a:spcBef>
              <a:spcAft>
                <a:spcPts val="2400"/>
              </a:spcAft>
              <a:defRPr/>
            </a:pPr>
            <a:r>
              <a:rPr lang="en-US" sz="2800" dirty="0"/>
              <a:t>Kingdom ultimately accepted</a:t>
            </a:r>
          </a:p>
          <a:p>
            <a:pPr marL="457200" indent="-457200" algn="just">
              <a:spcBef>
                <a:spcPts val="0"/>
              </a:spcBef>
              <a:spcAft>
                <a:spcPts val="2400"/>
              </a:spcAft>
              <a:defRPr/>
            </a:pPr>
            <a:r>
              <a:rPr lang="en-US" sz="2800" dirty="0"/>
              <a:t>Interim program</a:t>
            </a:r>
          </a:p>
        </p:txBody>
      </p:sp>
      <p:pic>
        <p:nvPicPr>
          <p:cNvPr id="7" name="Picture 4" descr="King_of_Kings[1]">
            <a:extLst>
              <a:ext uri="{FF2B5EF4-FFF2-40B4-BE49-F238E27FC236}">
                <a16:creationId xmlns:a16="http://schemas.microsoft.com/office/drawing/2014/main" id="{B61240D8-0C22-4F22-A48A-0D5143125AD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752600"/>
            <a:ext cx="30384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a:extLst>
              <a:ext uri="{FF2B5EF4-FFF2-40B4-BE49-F238E27FC236}">
                <a16:creationId xmlns:a16="http://schemas.microsoft.com/office/drawing/2014/main" id="{A751653C-B160-406D-9727-02C741743559}"/>
              </a:ext>
            </a:extLst>
          </p:cNvPr>
          <p:cNvSpPr txBox="1">
            <a:spLocks noChangeArrowheads="1"/>
          </p:cNvSpPr>
          <p:nvPr/>
        </p:nvSpPr>
        <p:spPr bwMode="auto">
          <a:xfrm>
            <a:off x="685800" y="87313"/>
            <a:ext cx="777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a:spcBef>
                <a:spcPct val="0"/>
              </a:spcBef>
              <a:buNone/>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and Grace: Session 25 Review </a:t>
            </a:r>
            <a:r>
              <a:rPr lang="sv-SE" altLang="en-US" sz="1800" b="1" dirty="0">
                <a:solidFill>
                  <a:srgbClr val="000000"/>
                </a:solidFill>
              </a:rPr>
              <a:t>The SOM – Matthew 5:1–8:1 (Luke 6:17–49)</a:t>
            </a:r>
            <a:endPar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5296</TotalTime>
  <Words>7146</Words>
  <Application>Microsoft Office PowerPoint</Application>
  <PresentationFormat>On-screen Show (4:3)</PresentationFormat>
  <Paragraphs>445</Paragraphs>
  <Slides>84</Slides>
  <Notes>44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84</vt:i4>
      </vt:variant>
    </vt:vector>
  </HeadingPairs>
  <TitlesOfParts>
    <vt:vector size="90" baseType="lpstr">
      <vt:lpstr>Arial</vt:lpstr>
      <vt:lpstr>Calibri</vt:lpstr>
      <vt:lpstr>Wingdings</vt:lpstr>
      <vt:lpstr>Default Design</vt:lpstr>
      <vt:lpstr>1_Default Design</vt:lpstr>
      <vt:lpstr>6_Default Design</vt:lpstr>
      <vt:lpstr>PowerPoint Presentation</vt:lpstr>
      <vt:lpstr>PowerPoint Presentation</vt:lpstr>
      <vt:lpstr>OUR PURPOSE, AIM AND OBJECTIVE</vt:lpstr>
      <vt:lpstr>PowerPoint Presentation</vt:lpstr>
      <vt:lpstr>PowerPoint Presentation</vt:lpstr>
      <vt:lpstr>PowerPoint Presentation</vt:lpstr>
      <vt:lpstr>PowerPoint Presentation</vt:lpstr>
      <vt:lpstr>Matthew’s Purposes</vt:lpstr>
      <vt:lpstr>Matthew &amp; the Kingdom</vt:lpstr>
      <vt:lpstr>Matthew’s Message</vt:lpstr>
      <vt:lpstr>PowerPoint Presentation</vt:lpstr>
      <vt:lpstr>How did Christ intend for us to view the Sermon on the Mount?</vt:lpstr>
      <vt:lpstr>How did Christ intend for us to view the Sermon on the Mount?</vt:lpstr>
      <vt:lpstr>How did Christ intend for us to view the Sermon on the Mount?</vt:lpstr>
      <vt:lpstr>How did Christ intend for us to view the Sermon on the Mount?</vt:lpstr>
      <vt:lpstr>PowerPoint Presentation</vt:lpstr>
      <vt:lpstr>How did Christ intend for us to view the Sermon on the Mount?</vt:lpstr>
      <vt:lpstr>Comparison &amp; Contrast: Intro</vt:lpstr>
      <vt:lpstr>Comparison &amp; Contrast: Intro</vt:lpstr>
      <vt:lpstr>PowerPoint Presentation</vt:lpstr>
      <vt:lpstr>PowerPoint Presentation</vt:lpstr>
      <vt:lpstr>PowerPoint Presentation</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10Blessed are those who have been persecuted  for the sake of righteousness,   for theirs is the kingdom of heaven.</vt:lpstr>
      <vt:lpstr>The Lexham Glossary of Theology states, “An Inclusio is a literary device that repeats words or themes at the beginning and end of a section. The repetition brackets the section. The Bible makes frequent use of inclusios to structure both long and short sections of text.”</vt:lpstr>
      <vt:lpstr>The Believers Church Bible Commentary states, that an ‘Inclusio’ is “A literary device in which a section’s opening and closing are identical or at least similar. An inclusio by definition ties the end to the beginning; it recapitulates. One might think of an inclusio as a sandwich: material is placed between identical phrases. The effect of such a device is to give unity and emphasis to the passage.”</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those who have been persecuted  for the sake of righteousness,   for theirs is the kingdom of heaven.</vt:lpstr>
      <vt:lpstr>‘Blessed are’ followed by some condition of the heart or outward expression, followed by ‘for’ [meaning because], followed by some form of kingdom fulfillment or resolution. </vt:lpstr>
      <vt:lpstr>‘Blessing’ throughout these verses is conditioned upon the state of the heart and not merely on an outward conformity to the Law of Moses as emphasized by the Pharisees. </vt:lpstr>
      <vt:lpstr>PowerPoint Presentation</vt:lpstr>
      <vt:lpstr>PowerPoint Presentation</vt:lpstr>
      <vt:lpstr>PowerPoint Presentation</vt:lpstr>
      <vt:lpstr>PowerPoint Presentation</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those who have been persecuted  for the sake of righteousness,   for theirs is the kingdom of heaven.</vt:lpstr>
      <vt:lpstr>Poor in spirit</vt:lpstr>
      <vt:lpstr>Poor in spirit</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those who have been persecuted  for the sake of righteousness,   for theirs is the kingdom of heaven.</vt:lpstr>
      <vt:lpstr>PowerPoint Presentation</vt:lpstr>
      <vt:lpstr>PowerPoint Presentation</vt:lpstr>
      <vt:lpstr>PowerPoint Presentation</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those who have been persecuted  for the sake of righteousness,   for theirs is the kingdom of heaven.</vt:lpstr>
      <vt:lpstr>PowerPoint Presentation</vt:lpstr>
      <vt:lpstr>PowerPoint Presentation</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those who have been persecuted  for the sake of righteousness,   for theirs is the kingdom of heaven.</vt:lpstr>
      <vt:lpstr>PowerPoint Presentation</vt:lpstr>
      <vt:lpstr>PowerPoint Presentation</vt:lpstr>
      <vt:lpstr>What do you mean by ‘righteousness’?</vt:lpstr>
      <vt:lpstr>What do you mean by ‘righteousness’?</vt:lpstr>
      <vt:lpstr>What do you mean by ‘righteousness’?</vt:lpstr>
      <vt:lpstr>Hungering and Thirsting </vt:lpstr>
      <vt:lpstr>Hungering and Thirsting </vt:lpstr>
      <vt:lpstr>Hungering and Thirsting </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those who have been persecuted  for the sake of righteousness,   for theirs is the kingdom of heaven.</vt:lpstr>
      <vt:lpstr>PowerPoint Presentation</vt:lpstr>
      <vt:lpstr>PowerPoint Presentation</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those who have been persecuted  for the sake of righteousness,   for theirs is the kingdom of heaven.</vt:lpstr>
      <vt:lpstr>Pure in heart </vt:lpstr>
      <vt:lpstr>Pure in heart </vt:lpstr>
      <vt:lpstr>Pure in heart </vt:lpstr>
      <vt:lpstr>Shall see God </vt:lpstr>
      <vt:lpstr>Shall see God </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those who have been persecuted  for the sake of righteousness,   for theirs is the kingdom of heaven.</vt:lpstr>
      <vt:lpstr>PowerPoint Presentation</vt:lpstr>
      <vt:lpstr>PowerPoint Presentation</vt:lpstr>
      <vt:lpstr>PowerPoint Presentation</vt:lpstr>
      <vt:lpstr>Called sons of God </vt:lpstr>
      <vt:lpstr>Called sons of God </vt:lpstr>
      <vt:lpstr>PowerPoint Presentation</vt:lpstr>
      <vt:lpstr>3 BLESSED ARE the poor in spirit,    FOR THEIRS IS THE KINGDOM OF HEAVEN.  4 Blessed are those who mourn,    for they shall be comforted.  5 Blessed are the gentle,   for they shall inherit the earth.  6 Blessed are those who hunger and thirst   for righteousness,  for they shall be satisfied.  7 Blessed are the merciful,  for they shall receive mercy.  8 Blessed are the pure in heart,  for they shall see God.  9 Blessed are the peacemakers,   for they shall be called sons of God.  10 BLESSED ARE those who have been persecuted  for the sake of righteousness,   FOR THEIRS IS THE KINGDOM OF HEAVEN.</vt:lpstr>
      <vt:lpstr>Persecuted for the sake of righteousness </vt:lpstr>
      <vt:lpstr>Persecuted for the sake of righteousness </vt:lpstr>
      <vt:lpstr>PowerPoint Presentation</vt:lpstr>
      <vt:lpstr>PowerPoint Presentation</vt:lpstr>
      <vt:lpstr>Comparison &amp; Contrast: Summary  </vt:lpstr>
      <vt:lpstr>Comparison &amp; Contrast: Summary  </vt:lpstr>
      <vt:lpstr>PowerPoint Presentation</vt:lpstr>
      <vt:lpstr>ADDENDUM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Beatitudes &amp; Blessing</dc:title>
  <dc:subject>Law &amp; Grace</dc:subject>
  <dc:creator>Dr. Jim McGowan / Dr. Vern Peterman</dc:creator>
  <cp:lastModifiedBy>Jim McGowan</cp:lastModifiedBy>
  <cp:revision>205</cp:revision>
  <cp:lastPrinted>2020-10-17T20:16:46Z</cp:lastPrinted>
  <dcterms:created xsi:type="dcterms:W3CDTF">2011-06-13T15:51:10Z</dcterms:created>
  <dcterms:modified xsi:type="dcterms:W3CDTF">2020-10-17T20:17:09Z</dcterms:modified>
</cp:coreProperties>
</file>