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293" r:id="rId2"/>
    <p:sldId id="2064" r:id="rId3"/>
    <p:sldId id="1984" r:id="rId4"/>
    <p:sldId id="2308" r:id="rId5"/>
    <p:sldId id="2042" r:id="rId6"/>
    <p:sldId id="2300" r:id="rId7"/>
    <p:sldId id="962" r:id="rId8"/>
    <p:sldId id="2342" r:id="rId9"/>
    <p:sldId id="6570" r:id="rId10"/>
    <p:sldId id="2332" r:id="rId11"/>
    <p:sldId id="6557" r:id="rId12"/>
    <p:sldId id="6556" r:id="rId13"/>
    <p:sldId id="6571" r:id="rId14"/>
    <p:sldId id="6558" r:id="rId15"/>
    <p:sldId id="6559" r:id="rId16"/>
    <p:sldId id="6561" r:id="rId17"/>
    <p:sldId id="6560" r:id="rId18"/>
    <p:sldId id="6562" r:id="rId19"/>
    <p:sldId id="6563" r:id="rId20"/>
    <p:sldId id="6564" r:id="rId21"/>
    <p:sldId id="6572" r:id="rId22"/>
    <p:sldId id="6581" r:id="rId23"/>
    <p:sldId id="6565" r:id="rId24"/>
    <p:sldId id="2050" r:id="rId25"/>
    <p:sldId id="2322" r:id="rId26"/>
    <p:sldId id="2323" r:id="rId27"/>
    <p:sldId id="6575" r:id="rId28"/>
    <p:sldId id="2051" r:id="rId29"/>
    <p:sldId id="2324" r:id="rId30"/>
    <p:sldId id="2325" r:id="rId31"/>
    <p:sldId id="2326" r:id="rId32"/>
    <p:sldId id="6566" r:id="rId33"/>
    <p:sldId id="6479" r:id="rId34"/>
    <p:sldId id="2327" r:id="rId35"/>
    <p:sldId id="2328" r:id="rId36"/>
    <p:sldId id="6567" r:id="rId37"/>
    <p:sldId id="2329" r:id="rId38"/>
    <p:sldId id="6568" r:id="rId39"/>
    <p:sldId id="2306" r:id="rId40"/>
    <p:sldId id="2330" r:id="rId41"/>
    <p:sldId id="2287" r:id="rId42"/>
    <p:sldId id="2331" r:id="rId43"/>
    <p:sldId id="2053" r:id="rId44"/>
    <p:sldId id="6573" r:id="rId45"/>
    <p:sldId id="2295" r:id="rId46"/>
    <p:sldId id="6574" r:id="rId47"/>
    <p:sldId id="6577" r:id="rId48"/>
    <p:sldId id="2033" r:id="rId49"/>
    <p:sldId id="2301" r:id="rId50"/>
    <p:sldId id="2055" r:id="rId51"/>
    <p:sldId id="6578" r:id="rId52"/>
    <p:sldId id="6290" r:id="rId53"/>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C89DD-D1E7-49ED-A4F1-E6BEB8D75061}" v="27" dt="2020-10-04T17:29:43.81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5974" autoAdjust="0"/>
  </p:normalViewPr>
  <p:slideViewPr>
    <p:cSldViewPr>
      <p:cViewPr varScale="1">
        <p:scale>
          <a:sx n="105" d="100"/>
          <a:sy n="105" d="100"/>
        </p:scale>
        <p:origin x="14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42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F95C89DD-D1E7-49ED-A4F1-E6BEB8D75061}"/>
    <pc:docChg chg="custSel addSld delSld modSld sldOrd">
      <pc:chgData name="Jim McGowan" userId="e2c7446dd3aca506" providerId="LiveId" clId="{F95C89DD-D1E7-49ED-A4F1-E6BEB8D75061}" dt="2020-10-04T17:31:16.942" v="204"/>
      <pc:docMkLst>
        <pc:docMk/>
      </pc:docMkLst>
      <pc:sldChg chg="addSp modSp mod">
        <pc:chgData name="Jim McGowan" userId="e2c7446dd3aca506" providerId="LiveId" clId="{F95C89DD-D1E7-49ED-A4F1-E6BEB8D75061}" dt="2020-10-04T16:46:50.619" v="76" actId="1037"/>
        <pc:sldMkLst>
          <pc:docMk/>
          <pc:sldMk cId="0" sldId="2044"/>
        </pc:sldMkLst>
        <pc:picChg chg="add mod modCrop">
          <ac:chgData name="Jim McGowan" userId="e2c7446dd3aca506" providerId="LiveId" clId="{F95C89DD-D1E7-49ED-A4F1-E6BEB8D75061}" dt="2020-10-04T16:46:50.619" v="76" actId="1037"/>
          <ac:picMkLst>
            <pc:docMk/>
            <pc:sldMk cId="0" sldId="2044"/>
            <ac:picMk id="2" creationId="{DF5CE981-2D74-4089-8E45-5824E1F3E97F}"/>
          </ac:picMkLst>
        </pc:picChg>
        <pc:picChg chg="mod">
          <ac:chgData name="Jim McGowan" userId="e2c7446dd3aca506" providerId="LiveId" clId="{F95C89DD-D1E7-49ED-A4F1-E6BEB8D75061}" dt="2020-10-04T16:46:35.281" v="66" actId="1076"/>
          <ac:picMkLst>
            <pc:docMk/>
            <pc:sldMk cId="0" sldId="2044"/>
            <ac:picMk id="4" creationId="{2940D568-3BF3-4DAD-9DC3-C8041A557D95}"/>
          </ac:picMkLst>
        </pc:picChg>
      </pc:sldChg>
      <pc:sldChg chg="modSp mod">
        <pc:chgData name="Jim McGowan" userId="e2c7446dd3aca506" providerId="LiveId" clId="{F95C89DD-D1E7-49ED-A4F1-E6BEB8D75061}" dt="2020-10-04T17:08:21.491" v="86" actId="6549"/>
        <pc:sldMkLst>
          <pc:docMk/>
          <pc:sldMk cId="0" sldId="2046"/>
        </pc:sldMkLst>
        <pc:spChg chg="mod">
          <ac:chgData name="Jim McGowan" userId="e2c7446dd3aca506" providerId="LiveId" clId="{F95C89DD-D1E7-49ED-A4F1-E6BEB8D75061}" dt="2020-10-04T17:08:21.491" v="86" actId="6549"/>
          <ac:spMkLst>
            <pc:docMk/>
            <pc:sldMk cId="0" sldId="2046"/>
            <ac:spMk id="105475" creationId="{00000000-0000-0000-0000-000000000000}"/>
          </ac:spMkLst>
        </pc:spChg>
      </pc:sldChg>
      <pc:sldChg chg="modSp mod">
        <pc:chgData name="Jim McGowan" userId="e2c7446dd3aca506" providerId="LiveId" clId="{F95C89DD-D1E7-49ED-A4F1-E6BEB8D75061}" dt="2020-10-04T17:20:37.024" v="96" actId="20577"/>
        <pc:sldMkLst>
          <pc:docMk/>
          <pc:sldMk cId="0" sldId="2048"/>
        </pc:sldMkLst>
        <pc:spChg chg="mod">
          <ac:chgData name="Jim McGowan" userId="e2c7446dd3aca506" providerId="LiveId" clId="{F95C89DD-D1E7-49ED-A4F1-E6BEB8D75061}" dt="2020-10-04T17:20:37.024" v="96" actId="20577"/>
          <ac:spMkLst>
            <pc:docMk/>
            <pc:sldMk cId="0" sldId="2048"/>
            <ac:spMk id="106499" creationId="{00000000-0000-0000-0000-000000000000}"/>
          </ac:spMkLst>
        </pc:spChg>
      </pc:sldChg>
      <pc:sldChg chg="modSp mod">
        <pc:chgData name="Jim McGowan" userId="e2c7446dd3aca506" providerId="LiveId" clId="{F95C89DD-D1E7-49ED-A4F1-E6BEB8D75061}" dt="2020-10-04T17:27:38.564" v="175" actId="12788"/>
        <pc:sldMkLst>
          <pc:docMk/>
          <pc:sldMk cId="0" sldId="2290"/>
        </pc:sldMkLst>
        <pc:spChg chg="mod">
          <ac:chgData name="Jim McGowan" userId="e2c7446dd3aca506" providerId="LiveId" clId="{F95C89DD-D1E7-49ED-A4F1-E6BEB8D75061}" dt="2020-10-04T17:27:38.564" v="175" actId="12788"/>
          <ac:spMkLst>
            <pc:docMk/>
            <pc:sldMk cId="0" sldId="2290"/>
            <ac:spMk id="2" creationId="{FC1E6624-7225-4F98-88FF-1AB692B3E28F}"/>
          </ac:spMkLst>
        </pc:spChg>
      </pc:sldChg>
      <pc:sldChg chg="modSp mod">
        <pc:chgData name="Jim McGowan" userId="e2c7446dd3aca506" providerId="LiveId" clId="{F95C89DD-D1E7-49ED-A4F1-E6BEB8D75061}" dt="2020-10-04T17:21:14.755" v="99" actId="20577"/>
        <pc:sldMkLst>
          <pc:docMk/>
          <pc:sldMk cId="2152095160" sldId="2303"/>
        </pc:sldMkLst>
        <pc:spChg chg="mod">
          <ac:chgData name="Jim McGowan" userId="e2c7446dd3aca506" providerId="LiveId" clId="{F95C89DD-D1E7-49ED-A4F1-E6BEB8D75061}" dt="2020-10-04T17:21:14.755" v="99" actId="20577"/>
          <ac:spMkLst>
            <pc:docMk/>
            <pc:sldMk cId="2152095160" sldId="2303"/>
            <ac:spMk id="106499" creationId="{00000000-0000-0000-0000-000000000000}"/>
          </ac:spMkLst>
        </pc:spChg>
      </pc:sldChg>
      <pc:sldChg chg="modSp mod">
        <pc:chgData name="Jim McGowan" userId="e2c7446dd3aca506" providerId="LiveId" clId="{F95C89DD-D1E7-49ED-A4F1-E6BEB8D75061}" dt="2020-10-04T16:55:45.589" v="84" actId="113"/>
        <pc:sldMkLst>
          <pc:docMk/>
          <pc:sldMk cId="2864168895" sldId="2304"/>
        </pc:sldMkLst>
        <pc:graphicFrameChg chg="modGraphic">
          <ac:chgData name="Jim McGowan" userId="e2c7446dd3aca506" providerId="LiveId" clId="{F95C89DD-D1E7-49ED-A4F1-E6BEB8D75061}" dt="2020-10-04T16:55:45.589" v="84" actId="113"/>
          <ac:graphicFrameMkLst>
            <pc:docMk/>
            <pc:sldMk cId="2864168895" sldId="2304"/>
            <ac:graphicFrameMk id="4" creationId="{EFD9CAF2-2919-4E3D-A94B-2CEC321B9042}"/>
          </ac:graphicFrameMkLst>
        </pc:graphicFrameChg>
      </pc:sldChg>
      <pc:sldChg chg="addSp delSp mod">
        <pc:chgData name="Jim McGowan" userId="e2c7446dd3aca506" providerId="LiveId" clId="{F95C89DD-D1E7-49ED-A4F1-E6BEB8D75061}" dt="2020-10-04T16:47:27.103" v="78" actId="22"/>
        <pc:sldMkLst>
          <pc:docMk/>
          <pc:sldMk cId="2216276526" sldId="2318"/>
        </pc:sldMkLst>
        <pc:picChg chg="add">
          <ac:chgData name="Jim McGowan" userId="e2c7446dd3aca506" providerId="LiveId" clId="{F95C89DD-D1E7-49ED-A4F1-E6BEB8D75061}" dt="2020-10-04T16:47:27.103" v="78" actId="22"/>
          <ac:picMkLst>
            <pc:docMk/>
            <pc:sldMk cId="2216276526" sldId="2318"/>
            <ac:picMk id="2" creationId="{E098E539-BA7A-4C5D-99D0-E7D386B6212D}"/>
          </ac:picMkLst>
        </pc:picChg>
        <pc:picChg chg="del">
          <ac:chgData name="Jim McGowan" userId="e2c7446dd3aca506" providerId="LiveId" clId="{F95C89DD-D1E7-49ED-A4F1-E6BEB8D75061}" dt="2020-10-04T16:47:25.170" v="77" actId="478"/>
          <ac:picMkLst>
            <pc:docMk/>
            <pc:sldMk cId="2216276526" sldId="2318"/>
            <ac:picMk id="4" creationId="{2940D568-3BF3-4DAD-9DC3-C8041A557D95}"/>
          </ac:picMkLst>
        </pc:picChg>
        <pc:picChg chg="add">
          <ac:chgData name="Jim McGowan" userId="e2c7446dd3aca506" providerId="LiveId" clId="{F95C89DD-D1E7-49ED-A4F1-E6BEB8D75061}" dt="2020-10-04T16:47:27.103" v="78" actId="22"/>
          <ac:picMkLst>
            <pc:docMk/>
            <pc:sldMk cId="2216276526" sldId="2318"/>
            <ac:picMk id="5" creationId="{27852369-2CCF-443D-9E85-E78E59B94591}"/>
          </ac:picMkLst>
        </pc:picChg>
      </pc:sldChg>
      <pc:sldChg chg="addSp delSp mod">
        <pc:chgData name="Jim McGowan" userId="e2c7446dd3aca506" providerId="LiveId" clId="{F95C89DD-D1E7-49ED-A4F1-E6BEB8D75061}" dt="2020-10-04T16:47:41.826" v="80" actId="22"/>
        <pc:sldMkLst>
          <pc:docMk/>
          <pc:sldMk cId="430200541" sldId="2319"/>
        </pc:sldMkLst>
        <pc:picChg chg="add">
          <ac:chgData name="Jim McGowan" userId="e2c7446dd3aca506" providerId="LiveId" clId="{F95C89DD-D1E7-49ED-A4F1-E6BEB8D75061}" dt="2020-10-04T16:47:41.826" v="80" actId="22"/>
          <ac:picMkLst>
            <pc:docMk/>
            <pc:sldMk cId="430200541" sldId="2319"/>
            <ac:picMk id="2" creationId="{0BD690E9-29F3-4E5B-81B2-5363A95B92F9}"/>
          </ac:picMkLst>
        </pc:picChg>
        <pc:picChg chg="del">
          <ac:chgData name="Jim McGowan" userId="e2c7446dd3aca506" providerId="LiveId" clId="{F95C89DD-D1E7-49ED-A4F1-E6BEB8D75061}" dt="2020-10-04T16:47:40.245" v="79" actId="478"/>
          <ac:picMkLst>
            <pc:docMk/>
            <pc:sldMk cId="430200541" sldId="2319"/>
            <ac:picMk id="4" creationId="{2940D568-3BF3-4DAD-9DC3-C8041A557D95}"/>
          </ac:picMkLst>
        </pc:picChg>
        <pc:picChg chg="add">
          <ac:chgData name="Jim McGowan" userId="e2c7446dd3aca506" providerId="LiveId" clId="{F95C89DD-D1E7-49ED-A4F1-E6BEB8D75061}" dt="2020-10-04T16:47:41.826" v="80" actId="22"/>
          <ac:picMkLst>
            <pc:docMk/>
            <pc:sldMk cId="430200541" sldId="2319"/>
            <ac:picMk id="5" creationId="{680BEAA5-B134-4220-8086-176E05977914}"/>
          </ac:picMkLst>
        </pc:picChg>
      </pc:sldChg>
      <pc:sldChg chg="modSp mod">
        <pc:chgData name="Jim McGowan" userId="e2c7446dd3aca506" providerId="LiveId" clId="{F95C89DD-D1E7-49ED-A4F1-E6BEB8D75061}" dt="2020-10-04T17:08:29.060" v="88" actId="6549"/>
        <pc:sldMkLst>
          <pc:docMk/>
          <pc:sldMk cId="2053935534" sldId="2320"/>
        </pc:sldMkLst>
        <pc:spChg chg="mod">
          <ac:chgData name="Jim McGowan" userId="e2c7446dd3aca506" providerId="LiveId" clId="{F95C89DD-D1E7-49ED-A4F1-E6BEB8D75061}" dt="2020-10-04T17:08:29.060" v="88" actId="6549"/>
          <ac:spMkLst>
            <pc:docMk/>
            <pc:sldMk cId="2053935534" sldId="2320"/>
            <ac:spMk id="105475" creationId="{00000000-0000-0000-0000-000000000000}"/>
          </ac:spMkLst>
        </pc:spChg>
      </pc:sldChg>
      <pc:sldChg chg="modSp mod">
        <pc:chgData name="Jim McGowan" userId="e2c7446dd3aca506" providerId="LiveId" clId="{F95C89DD-D1E7-49ED-A4F1-E6BEB8D75061}" dt="2020-10-04T17:08:43.677" v="90" actId="6549"/>
        <pc:sldMkLst>
          <pc:docMk/>
          <pc:sldMk cId="3669057166" sldId="2321"/>
        </pc:sldMkLst>
        <pc:spChg chg="mod">
          <ac:chgData name="Jim McGowan" userId="e2c7446dd3aca506" providerId="LiveId" clId="{F95C89DD-D1E7-49ED-A4F1-E6BEB8D75061}" dt="2020-10-04T17:08:43.677" v="90" actId="6549"/>
          <ac:spMkLst>
            <pc:docMk/>
            <pc:sldMk cId="3669057166" sldId="2321"/>
            <ac:spMk id="105475" creationId="{00000000-0000-0000-0000-000000000000}"/>
          </ac:spMkLst>
        </pc:spChg>
      </pc:sldChg>
      <pc:sldChg chg="modSp mod">
        <pc:chgData name="Jim McGowan" userId="e2c7446dd3aca506" providerId="LiveId" clId="{F95C89DD-D1E7-49ED-A4F1-E6BEB8D75061}" dt="2020-10-04T17:20:44.615" v="97" actId="20577"/>
        <pc:sldMkLst>
          <pc:docMk/>
          <pc:sldMk cId="2235749136" sldId="2352"/>
        </pc:sldMkLst>
        <pc:spChg chg="mod">
          <ac:chgData name="Jim McGowan" userId="e2c7446dd3aca506" providerId="LiveId" clId="{F95C89DD-D1E7-49ED-A4F1-E6BEB8D75061}" dt="2020-10-04T17:20:44.615" v="97" actId="20577"/>
          <ac:spMkLst>
            <pc:docMk/>
            <pc:sldMk cId="2235749136" sldId="2352"/>
            <ac:spMk id="106499" creationId="{00000000-0000-0000-0000-000000000000}"/>
          </ac:spMkLst>
        </pc:spChg>
      </pc:sldChg>
      <pc:sldChg chg="modSp mod">
        <pc:chgData name="Jim McGowan" userId="e2c7446dd3aca506" providerId="LiveId" clId="{F95C89DD-D1E7-49ED-A4F1-E6BEB8D75061}" dt="2020-10-04T17:20:52.394" v="98" actId="20577"/>
        <pc:sldMkLst>
          <pc:docMk/>
          <pc:sldMk cId="2086442120" sldId="2353"/>
        </pc:sldMkLst>
        <pc:spChg chg="mod">
          <ac:chgData name="Jim McGowan" userId="e2c7446dd3aca506" providerId="LiveId" clId="{F95C89DD-D1E7-49ED-A4F1-E6BEB8D75061}" dt="2020-10-04T17:20:52.394" v="98" actId="20577"/>
          <ac:spMkLst>
            <pc:docMk/>
            <pc:sldMk cId="2086442120" sldId="2353"/>
            <ac:spMk id="106499" creationId="{00000000-0000-0000-0000-000000000000}"/>
          </ac:spMkLst>
        </pc:spChg>
      </pc:sldChg>
      <pc:sldChg chg="modSp mod">
        <pc:chgData name="Jim McGowan" userId="e2c7446dd3aca506" providerId="LiveId" clId="{F95C89DD-D1E7-49ED-A4F1-E6BEB8D75061}" dt="2020-10-04T17:20:15.854" v="95" actId="20577"/>
        <pc:sldMkLst>
          <pc:docMk/>
          <pc:sldMk cId="785096643" sldId="2354"/>
        </pc:sldMkLst>
        <pc:spChg chg="mod">
          <ac:chgData name="Jim McGowan" userId="e2c7446dd3aca506" providerId="LiveId" clId="{F95C89DD-D1E7-49ED-A4F1-E6BEB8D75061}" dt="2020-10-04T17:20:15.854" v="95" actId="20577"/>
          <ac:spMkLst>
            <pc:docMk/>
            <pc:sldMk cId="785096643" sldId="2354"/>
            <ac:spMk id="106499" creationId="{00000000-0000-0000-0000-000000000000}"/>
          </ac:spMkLst>
        </pc:spChg>
      </pc:sldChg>
      <pc:sldChg chg="modSp mod">
        <pc:chgData name="Jim McGowan" userId="e2c7446dd3aca506" providerId="LiveId" clId="{F95C89DD-D1E7-49ED-A4F1-E6BEB8D75061}" dt="2020-10-04T17:22:19.806" v="102" actId="20577"/>
        <pc:sldMkLst>
          <pc:docMk/>
          <pc:sldMk cId="3184438089" sldId="2355"/>
        </pc:sldMkLst>
        <pc:spChg chg="mod">
          <ac:chgData name="Jim McGowan" userId="e2c7446dd3aca506" providerId="LiveId" clId="{F95C89DD-D1E7-49ED-A4F1-E6BEB8D75061}" dt="2020-10-04T17:22:19.806" v="102" actId="20577"/>
          <ac:spMkLst>
            <pc:docMk/>
            <pc:sldMk cId="3184438089" sldId="2355"/>
            <ac:spMk id="106499" creationId="{00000000-0000-0000-0000-000000000000}"/>
          </ac:spMkLst>
        </pc:spChg>
      </pc:sldChg>
      <pc:sldChg chg="modSp mod">
        <pc:chgData name="Jim McGowan" userId="e2c7446dd3aca506" providerId="LiveId" clId="{F95C89DD-D1E7-49ED-A4F1-E6BEB8D75061}" dt="2020-10-04T17:22:27.176" v="103" actId="20577"/>
        <pc:sldMkLst>
          <pc:docMk/>
          <pc:sldMk cId="4125325723" sldId="2356"/>
        </pc:sldMkLst>
        <pc:spChg chg="mod">
          <ac:chgData name="Jim McGowan" userId="e2c7446dd3aca506" providerId="LiveId" clId="{F95C89DD-D1E7-49ED-A4F1-E6BEB8D75061}" dt="2020-10-04T17:22:27.176" v="103" actId="20577"/>
          <ac:spMkLst>
            <pc:docMk/>
            <pc:sldMk cId="4125325723" sldId="2356"/>
            <ac:spMk id="106499" creationId="{00000000-0000-0000-0000-000000000000}"/>
          </ac:spMkLst>
        </pc:spChg>
      </pc:sldChg>
      <pc:sldChg chg="modSp mod">
        <pc:chgData name="Jim McGowan" userId="e2c7446dd3aca506" providerId="LiveId" clId="{F95C89DD-D1E7-49ED-A4F1-E6BEB8D75061}" dt="2020-10-04T17:22:37.306" v="104" actId="20577"/>
        <pc:sldMkLst>
          <pc:docMk/>
          <pc:sldMk cId="2903493309" sldId="2357"/>
        </pc:sldMkLst>
        <pc:spChg chg="mod">
          <ac:chgData name="Jim McGowan" userId="e2c7446dd3aca506" providerId="LiveId" clId="{F95C89DD-D1E7-49ED-A4F1-E6BEB8D75061}" dt="2020-10-04T17:22:37.306" v="104" actId="20577"/>
          <ac:spMkLst>
            <pc:docMk/>
            <pc:sldMk cId="2903493309" sldId="2357"/>
            <ac:spMk id="106499" creationId="{00000000-0000-0000-0000-000000000000}"/>
          </ac:spMkLst>
        </pc:spChg>
      </pc:sldChg>
      <pc:sldChg chg="modSp mod">
        <pc:chgData name="Jim McGowan" userId="e2c7446dd3aca506" providerId="LiveId" clId="{F95C89DD-D1E7-49ED-A4F1-E6BEB8D75061}" dt="2020-10-04T16:34:18.721" v="6" actId="20577"/>
        <pc:sldMkLst>
          <pc:docMk/>
          <pc:sldMk cId="1204665720" sldId="5545"/>
        </pc:sldMkLst>
        <pc:spChg chg="mod">
          <ac:chgData name="Jim McGowan" userId="e2c7446dd3aca506" providerId="LiveId" clId="{F95C89DD-D1E7-49ED-A4F1-E6BEB8D75061}" dt="2020-10-04T16:34:18.721" v="6" actId="20577"/>
          <ac:spMkLst>
            <pc:docMk/>
            <pc:sldMk cId="1204665720" sldId="5545"/>
            <ac:spMk id="53251" creationId="{D6629322-8FC8-4B24-AF26-B6E2EE4B54B0}"/>
          </ac:spMkLst>
        </pc:spChg>
      </pc:sldChg>
      <pc:sldChg chg="del ord">
        <pc:chgData name="Jim McGowan" userId="e2c7446dd3aca506" providerId="LiveId" clId="{F95C89DD-D1E7-49ED-A4F1-E6BEB8D75061}" dt="2020-10-04T17:16:51.858" v="94" actId="47"/>
        <pc:sldMkLst>
          <pc:docMk/>
          <pc:sldMk cId="4087103021" sldId="5943"/>
        </pc:sldMkLst>
      </pc:sldChg>
      <pc:sldChg chg="modSp mod">
        <pc:chgData name="Jim McGowan" userId="e2c7446dd3aca506" providerId="LiveId" clId="{F95C89DD-D1E7-49ED-A4F1-E6BEB8D75061}" dt="2020-10-04T17:26:53.062" v="174" actId="255"/>
        <pc:sldMkLst>
          <pc:docMk/>
          <pc:sldMk cId="1621373202" sldId="6555"/>
        </pc:sldMkLst>
        <pc:spChg chg="mod">
          <ac:chgData name="Jim McGowan" userId="e2c7446dd3aca506" providerId="LiveId" clId="{F95C89DD-D1E7-49ED-A4F1-E6BEB8D75061}" dt="2020-10-04T17:26:53.062" v="174" actId="255"/>
          <ac:spMkLst>
            <pc:docMk/>
            <pc:sldMk cId="1621373202" sldId="6555"/>
            <ac:spMk id="38914" creationId="{00000000-0000-0000-0000-000000000000}"/>
          </ac:spMkLst>
        </pc:spChg>
      </pc:sldChg>
      <pc:sldChg chg="del">
        <pc:chgData name="Jim McGowan" userId="e2c7446dd3aca506" providerId="LiveId" clId="{F95C89DD-D1E7-49ED-A4F1-E6BEB8D75061}" dt="2020-10-04T17:22:06.071" v="101" actId="47"/>
        <pc:sldMkLst>
          <pc:docMk/>
          <pc:sldMk cId="586418078" sldId="6579"/>
        </pc:sldMkLst>
      </pc:sldChg>
      <pc:sldChg chg="modSp mod">
        <pc:chgData name="Jim McGowan" userId="e2c7446dd3aca506" providerId="LiveId" clId="{F95C89DD-D1E7-49ED-A4F1-E6BEB8D75061}" dt="2020-10-04T16:48:20.489" v="83" actId="12788"/>
        <pc:sldMkLst>
          <pc:docMk/>
          <pc:sldMk cId="3785481488" sldId="6582"/>
        </pc:sldMkLst>
        <pc:spChg chg="mod">
          <ac:chgData name="Jim McGowan" userId="e2c7446dd3aca506" providerId="LiveId" clId="{F95C89DD-D1E7-49ED-A4F1-E6BEB8D75061}" dt="2020-10-04T16:48:20.489" v="83" actId="12788"/>
          <ac:spMkLst>
            <pc:docMk/>
            <pc:sldMk cId="3785481488" sldId="6582"/>
            <ac:spMk id="22530" creationId="{00000000-0000-0000-0000-000000000000}"/>
          </ac:spMkLst>
        </pc:spChg>
        <pc:spChg chg="mod">
          <ac:chgData name="Jim McGowan" userId="e2c7446dd3aca506" providerId="LiveId" clId="{F95C89DD-D1E7-49ED-A4F1-E6BEB8D75061}" dt="2020-10-04T16:40:42.211" v="58" actId="1035"/>
          <ac:spMkLst>
            <pc:docMk/>
            <pc:sldMk cId="3785481488" sldId="6582"/>
            <ac:spMk id="22532" creationId="{00000000-0000-0000-0000-000000000000}"/>
          </ac:spMkLst>
        </pc:spChg>
        <pc:spChg chg="mod">
          <ac:chgData name="Jim McGowan" userId="e2c7446dd3aca506" providerId="LiveId" clId="{F95C89DD-D1E7-49ED-A4F1-E6BEB8D75061}" dt="2020-10-04T16:40:03.159" v="51" actId="948"/>
          <ac:spMkLst>
            <pc:docMk/>
            <pc:sldMk cId="3785481488" sldId="6582"/>
            <ac:spMk id="35843" creationId="{00000000-0000-0000-0000-000000000000}"/>
          </ac:spMkLst>
        </pc:spChg>
        <pc:picChg chg="mod">
          <ac:chgData name="Jim McGowan" userId="e2c7446dd3aca506" providerId="LiveId" clId="{F95C89DD-D1E7-49ED-A4F1-E6BEB8D75061}" dt="2020-10-04T16:39:23.457" v="38" actId="1036"/>
          <ac:picMkLst>
            <pc:docMk/>
            <pc:sldMk cId="3785481488" sldId="6582"/>
            <ac:picMk id="2" creationId="{9696EDBC-016B-4361-AD25-6D55B871D1C3}"/>
          </ac:picMkLst>
        </pc:picChg>
      </pc:sldChg>
      <pc:sldChg chg="add">
        <pc:chgData name="Jim McGowan" userId="e2c7446dd3aca506" providerId="LiveId" clId="{F95C89DD-D1E7-49ED-A4F1-E6BEB8D75061}" dt="2020-10-04T17:16:45.654" v="93"/>
        <pc:sldMkLst>
          <pc:docMk/>
          <pc:sldMk cId="3634915823" sldId="6585"/>
        </pc:sldMkLst>
      </pc:sldChg>
      <pc:sldChg chg="add">
        <pc:chgData name="Jim McGowan" userId="e2c7446dd3aca506" providerId="LiveId" clId="{F95C89DD-D1E7-49ED-A4F1-E6BEB8D75061}" dt="2020-10-04T17:21:56.239" v="100"/>
        <pc:sldMkLst>
          <pc:docMk/>
          <pc:sldMk cId="2208657506" sldId="6586"/>
        </pc:sldMkLst>
      </pc:sldChg>
      <pc:sldChg chg="delSp modSp new mod ord">
        <pc:chgData name="Jim McGowan" userId="e2c7446dd3aca506" providerId="LiveId" clId="{F95C89DD-D1E7-49ED-A4F1-E6BEB8D75061}" dt="2020-10-04T17:31:16.942" v="204"/>
        <pc:sldMkLst>
          <pc:docMk/>
          <pc:sldMk cId="1631063789" sldId="6587"/>
        </pc:sldMkLst>
        <pc:spChg chg="mod">
          <ac:chgData name="Jim McGowan" userId="e2c7446dd3aca506" providerId="LiveId" clId="{F95C89DD-D1E7-49ED-A4F1-E6BEB8D75061}" dt="2020-10-04T17:29:43.816" v="192" actId="12789"/>
          <ac:spMkLst>
            <pc:docMk/>
            <pc:sldMk cId="1631063789" sldId="6587"/>
            <ac:spMk id="2" creationId="{F3812816-9AE5-487A-AC4E-3E88F886840F}"/>
          </ac:spMkLst>
        </pc:spChg>
        <pc:spChg chg="del">
          <ac:chgData name="Jim McGowan" userId="e2c7446dd3aca506" providerId="LiveId" clId="{F95C89DD-D1E7-49ED-A4F1-E6BEB8D75061}" dt="2020-10-04T17:29:23.325" v="177" actId="478"/>
          <ac:spMkLst>
            <pc:docMk/>
            <pc:sldMk cId="1631063789" sldId="6587"/>
            <ac:spMk id="3" creationId="{DD3114DC-EC57-424B-96F7-2B8F19C36D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1ADDFDB-6E18-4CC8-83D0-0138A413A5E0}"/>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Genesis 008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10/10/2020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52</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34745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905D6868-5447-466D-AA4D-6425132AAA0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CA51BD1-C15B-4517-9060-7FB1A9FA6E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2833B76-E940-47BC-B29D-66C5ADC06BFA}"/>
              </a:ext>
            </a:extLst>
          </p:cNvPr>
          <p:cNvSpPr>
            <a:spLocks noGrp="1"/>
          </p:cNvSpPr>
          <p:nvPr>
            <p:ph type="sldNum" sz="quarter" idx="12"/>
          </p:nvPr>
        </p:nvSpPr>
        <p:spPr/>
        <p:txBody>
          <a:bodyPr/>
          <a:lstStyle>
            <a:lvl1pPr>
              <a:defRPr/>
            </a:lvl1pPr>
          </a:lstStyle>
          <a:p>
            <a:fld id="{44D48CB0-71BD-4942-8931-98B62F66DEB8}" type="slidenum">
              <a:rPr lang="en-US" altLang="en-US"/>
              <a:pPr/>
              <a:t>‹#›</a:t>
            </a:fld>
            <a:endParaRPr lang="en-US" altLang="en-US"/>
          </a:p>
        </p:txBody>
      </p:sp>
    </p:spTree>
    <p:extLst>
      <p:ext uri="{BB962C8B-B14F-4D97-AF65-F5344CB8AC3E}">
        <p14:creationId xmlns:p14="http://schemas.microsoft.com/office/powerpoint/2010/main" val="262281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37" r:id="rId12"/>
    <p:sldLayoutId id="214748893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2:4-25</a:t>
            </a:r>
            <a:endParaRPr lang="en-US" sz="3600" kern="0" dirty="0">
              <a:sym typeface="Symbol" pitchFamily="18" charset="2"/>
            </a:endParaRPr>
          </a:p>
          <a:p>
            <a:pPr algn="ctr" eaLnBrk="1" hangingPunct="1"/>
            <a:r>
              <a:rPr lang="en-US" sz="3600" kern="0" dirty="0">
                <a:sym typeface="Symbol" pitchFamily="18" charset="2"/>
              </a:rPr>
              <a:t>Creation of the Anthropos</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D71B773A-717E-4595-BC95-92F9EB547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2240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ACB82819-801B-4524-B898-306A7B4180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8422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184561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recognized (Gen. 2:19-20)</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981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15423067-D57B-4E1B-BD6A-5EFA098638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2738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914CF71C-1C45-45C2-BF76-A2460523A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2579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40FCD59E-8FA1-40AC-939B-10CD3579CC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36596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26C2B043-CC02-4ED4-A353-F5AA220E58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79038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5C496D65-96BD-47EF-B39A-302A01B4F7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80914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2BC7FF52-F87D-43CC-BAB0-6C136FC518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6140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024-F37C-4755-8CCC-BF0C118239A1}"/>
              </a:ext>
            </a:extLst>
          </p:cNvPr>
          <p:cNvSpPr>
            <a:spLocks noGrp="1"/>
          </p:cNvSpPr>
          <p:nvPr>
            <p:ph type="title"/>
          </p:nvPr>
        </p:nvSpPr>
        <p:spPr>
          <a:xfrm>
            <a:off x="2857500" y="228600"/>
            <a:ext cx="3429000" cy="642065"/>
          </a:xfrm>
        </p:spPr>
        <p:txBody>
          <a:bodyPr/>
          <a:lstStyle/>
          <a:p>
            <a:pPr algn="ctr"/>
            <a:r>
              <a:rPr lang="en-US" sz="3600" dirty="0">
                <a:effectLst>
                  <a:outerShdw blurRad="38100" dist="38100" dir="2700000" algn="tl">
                    <a:srgbClr val="000000">
                      <a:alpha val="43137"/>
                    </a:srgbClr>
                  </a:outerShdw>
                </a:effectLst>
              </a:rPr>
              <a:t>Day Six Activities</a:t>
            </a:r>
          </a:p>
        </p:txBody>
      </p:sp>
      <p:sp>
        <p:nvSpPr>
          <p:cNvPr id="5" name="TextBox 4">
            <a:extLst>
              <a:ext uri="{FF2B5EF4-FFF2-40B4-BE49-F238E27FC236}">
                <a16:creationId xmlns:a16="http://schemas.microsoft.com/office/drawing/2014/main" id="{F1F2894A-42E2-4078-BF5C-626E8B0EF167}"/>
              </a:ext>
            </a:extLst>
          </p:cNvPr>
          <p:cNvSpPr txBox="1"/>
          <p:nvPr/>
        </p:nvSpPr>
        <p:spPr>
          <a:xfrm>
            <a:off x="133350" y="1043087"/>
            <a:ext cx="8877300" cy="4862870"/>
          </a:xfrm>
          <a:prstGeom prst="rect">
            <a:avLst/>
          </a:prstGeom>
          <a:noFill/>
        </p:spPr>
        <p:txBody>
          <a:bodyPr wrap="square">
            <a:spAutoFit/>
          </a:bodyPr>
          <a:lstStyle/>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the livestock, beasts of the earth, &amp; everything that creeps on the earth</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planted the garden</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talked to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brought certain animals to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 named these animals</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Eve</a:t>
            </a:r>
          </a:p>
        </p:txBody>
      </p:sp>
      <p:pic>
        <p:nvPicPr>
          <p:cNvPr id="7" name="Picture 8">
            <a:extLst>
              <a:ext uri="{FF2B5EF4-FFF2-40B4-BE49-F238E27FC236}">
                <a16:creationId xmlns:a16="http://schemas.microsoft.com/office/drawing/2014/main" id="{CCE81A08-2CC0-4B11-BE45-A5242D472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65500"/>
          <a:stretch>
            <a:fillRect/>
          </a:stretch>
        </p:blipFill>
        <p:spPr bwMode="auto">
          <a:xfrm>
            <a:off x="5691670" y="2433665"/>
            <a:ext cx="2842730" cy="1452535"/>
          </a:xfrm>
          <a:prstGeom prst="rect">
            <a:avLst/>
          </a:prstGeom>
          <a:noFill/>
          <a:ln w="9525">
            <a:noFill/>
            <a:miter lim="800000"/>
            <a:headEnd/>
            <a:tailEnd/>
          </a:ln>
        </p:spPr>
      </p:pic>
      <p:sp>
        <p:nvSpPr>
          <p:cNvPr id="8" name="Rectangle 2">
            <a:extLst>
              <a:ext uri="{FF2B5EF4-FFF2-40B4-BE49-F238E27FC236}">
                <a16:creationId xmlns:a16="http://schemas.microsoft.com/office/drawing/2014/main" id="{DAFDC049-3AD2-4522-8EEA-A0B40D49E872}"/>
              </a:ext>
            </a:extLst>
          </p:cNvPr>
          <p:cNvSpPr txBox="1">
            <a:spLocks noChangeArrowheads="1"/>
          </p:cNvSpPr>
          <p:nvPr/>
        </p:nvSpPr>
        <p:spPr bwMode="auto">
          <a:xfrm>
            <a:off x="685800" y="632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Mark Van </a:t>
            </a:r>
            <a:r>
              <a:rPr lang="en-US" sz="1600" kern="0" dirty="0" err="1">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Bebber</a:t>
            </a: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 and Paul S. Taylor, </a:t>
            </a:r>
            <a:r>
              <a:rPr lang="en-US" sz="1600" i="1"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Creation and Time: A Report on the Progressive Creationist Book by Hugh Ross</a:t>
            </a: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 (Gilbert, AZ: Eden Communications, 1994), 82</a:t>
            </a:r>
            <a:endParaRPr lang="en-US" sz="24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1CC71D4-A11B-4AEA-9679-48DD2F4429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245598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674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Thessalonians 5:23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may the God of peace Himself sanctify you entirely; and may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and soul and body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preserved complete, without blame at the coming of our Lord Jesus Christ.”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55622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idx="4294967295"/>
          </p:nvPr>
        </p:nvSpPr>
        <p:spPr>
          <a:xfrm>
            <a:off x="2476500" y="228600"/>
            <a:ext cx="4191000" cy="914400"/>
          </a:xfrm>
        </p:spPr>
        <p:txBody>
          <a:bodyPr lIns="91440" tIns="45720" rIns="91440" bIns="45720"/>
          <a:lstStyle/>
          <a:p>
            <a:pPr algn="ctr" eaLnBrk="1" hangingPunct="1">
              <a:defRPr/>
            </a:pPr>
            <a:r>
              <a:rPr lang="en-US" sz="3600" dirty="0">
                <a:effectLst>
                  <a:outerShdw blurRad="38100" dist="38100" dir="2700000" algn="tl">
                    <a:srgbClr val="000000">
                      <a:alpha val="43137"/>
                    </a:srgbClr>
                  </a:outerShdw>
                </a:effectLst>
              </a:rPr>
              <a:t>Evangelical Feminism</a:t>
            </a:r>
          </a:p>
        </p:txBody>
      </p:sp>
      <p:sp>
        <p:nvSpPr>
          <p:cNvPr id="16387" name="Rectangle 5"/>
          <p:cNvSpPr>
            <a:spLocks noGrp="1" noChangeArrowheads="1"/>
          </p:cNvSpPr>
          <p:nvPr>
            <p:ph type="body" idx="4294967295"/>
          </p:nvPr>
        </p:nvSpPr>
        <p:spPr>
          <a:xfrm>
            <a:off x="304800" y="2057401"/>
            <a:ext cx="6096000" cy="2438400"/>
          </a:xfrm>
          <a:noFill/>
        </p:spPr>
        <p:txBody>
          <a:bodyPr/>
          <a:lstStyle/>
          <a:p>
            <a:pPr marL="0" indent="0" algn="just" eaLnBrk="1" hangingPunct="1">
              <a:buFont typeface="Wingdings" pitchFamily="2" charset="2"/>
              <a:buNone/>
            </a:pPr>
            <a:r>
              <a:rPr lang="en-US" dirty="0">
                <a:effectLst>
                  <a:outerShdw blurRad="38100" dist="38100" dir="2700000" algn="tl">
                    <a:srgbClr val="000000">
                      <a:alpha val="43137"/>
                    </a:srgbClr>
                  </a:outerShdw>
                </a:effectLst>
              </a:rPr>
              <a:t>A theological movement within the evangelical church that seeks to abolish all gender role distinctions within marriage and the church</a:t>
            </a:r>
          </a:p>
        </p:txBody>
      </p:sp>
      <p:pic>
        <p:nvPicPr>
          <p:cNvPr id="206855"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34200" y="2001193"/>
            <a:ext cx="1902049" cy="2855614"/>
          </a:xfrm>
          <a:prstGeom prst="ellipse">
            <a:avLst/>
          </a:prstGeom>
          <a:gradFill>
            <a:gsLst>
              <a:gs pos="0">
                <a:schemeClr val="accent2">
                  <a:lumMod val="75000"/>
                </a:schemeClr>
              </a:gs>
              <a:gs pos="50000">
                <a:schemeClr val="accent1">
                  <a:shade val="67500"/>
                  <a:satMod val="115000"/>
                </a:schemeClr>
              </a:gs>
              <a:gs pos="100000">
                <a:schemeClr val="accent1">
                  <a:shade val="100000"/>
                  <a:satMod val="115000"/>
                </a:schemeClr>
              </a:gs>
            </a:gsLst>
            <a:lin ang="5400000" scaled="0"/>
          </a:gradFill>
          <a:ln>
            <a:noFill/>
          </a:ln>
        </p:spPr>
      </p:pic>
      <p:pic>
        <p:nvPicPr>
          <p:cNvPr id="5" name="Picture 4" descr="C:\Users\awoods\Pictures\Microsoft Clip Organizer\j0364212.wmf">
            <a:extLst>
              <a:ext uri="{FF2B5EF4-FFF2-40B4-BE49-F238E27FC236}">
                <a16:creationId xmlns:a16="http://schemas.microsoft.com/office/drawing/2014/main" id="{2A2A521B-A854-41B0-A46F-EB6F3A871E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DADF3AB9-7E7F-4356-BFD0-4508DA5DD6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dirty="0">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dirty="0">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F8892DF8-333E-4AA4-B53D-975EA2F5D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b="1" u="sng" dirty="0">
                <a:solidFill>
                  <a:srgbClr val="FFFFCC"/>
                </a:solidFill>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dirty="0">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208459BA-9E25-4937-8F42-E508B5B095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84053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dirty="0">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b="1" u="sng" dirty="0">
                <a:solidFill>
                  <a:srgbClr val="FFFFCC"/>
                </a:solidFill>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175C6ED5-4ADE-4135-88A7-FFB28BFB6B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137469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n-US" sz="3600" dirty="0"/>
              <a:t>Biblical Significance of Naming</a:t>
            </a:r>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Genesis 1:8</a:t>
            </a:r>
          </a:p>
          <a:p>
            <a:pPr marL="461963" indent="-461963">
              <a:spcBef>
                <a:spcPts val="0"/>
              </a:spcBef>
              <a:spcAft>
                <a:spcPts val="2400"/>
              </a:spcAft>
              <a:defRPr/>
            </a:pPr>
            <a:r>
              <a:rPr lang="en-US" dirty="0">
                <a:effectLst/>
              </a:rPr>
              <a:t>Numbers 32:37-38</a:t>
            </a:r>
          </a:p>
          <a:p>
            <a:pPr marL="461963" indent="-461963">
              <a:spcBef>
                <a:spcPts val="0"/>
              </a:spcBef>
              <a:spcAft>
                <a:spcPts val="2400"/>
              </a:spcAft>
              <a:defRPr/>
            </a:pPr>
            <a:r>
              <a:rPr lang="en-US" dirty="0">
                <a:effectLst/>
              </a:rPr>
              <a:t>2 Kings 23:24</a:t>
            </a:r>
          </a:p>
          <a:p>
            <a:pPr marL="461963" indent="-461963">
              <a:spcBef>
                <a:spcPts val="0"/>
              </a:spcBef>
              <a:spcAft>
                <a:spcPts val="2400"/>
              </a:spcAft>
              <a:defRPr/>
            </a:pPr>
            <a:r>
              <a:rPr lang="en-US" dirty="0">
                <a:effectLst/>
              </a:rPr>
              <a:t>2 Kings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960361" y="6412468"/>
            <a:ext cx="3336813"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9377787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321547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12103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9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2900" b="1" i="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900" b="1" i="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2900" b="1" i="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29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29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1776779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Image result for tri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3013" y="183892"/>
            <a:ext cx="6657975" cy="6490216"/>
          </a:xfrm>
          <a:prstGeom prst="rect">
            <a:avLst/>
          </a:prstGeom>
          <a:noFill/>
        </p:spPr>
      </p:pic>
    </p:spTree>
    <p:extLst>
      <p:ext uri="{BB962C8B-B14F-4D97-AF65-F5344CB8AC3E}">
        <p14:creationId xmlns:p14="http://schemas.microsoft.com/office/powerpoint/2010/main" val="24359344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685800" eaLnBrk="1" hangingPunct="1">
              <a:spcBef>
                <a:spcPct val="0"/>
              </a:spcBef>
              <a:spcAft>
                <a:spcPts val="1200"/>
              </a:spcAft>
              <a:buNone/>
              <a:defRPr/>
            </a:pPr>
            <a:r>
              <a:rPr lang="en-US" sz="4000" kern="1200" dirty="0">
                <a:solidFill>
                  <a:schemeClr val="tx2"/>
                </a:solidFill>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b="1" dirty="0">
                <a:effectLst/>
                <a:latin typeface="Calibri" panose="020F0502020204030204" pitchFamily="34" charset="0"/>
                <a:cs typeface="Calibri" panose="020F0502020204030204" pitchFamily="34" charset="0"/>
              </a:rPr>
              <a:t> </a:t>
            </a:r>
            <a:r>
              <a:rPr lang="en-US" sz="3100" b="1" u="sng" dirty="0">
                <a:solidFill>
                  <a:srgbClr val="FFFFCC"/>
                </a:solidFill>
                <a:effectLst/>
                <a:latin typeface="Calibri" panose="020F0502020204030204" pitchFamily="34" charset="0"/>
                <a:cs typeface="Calibri" panose="020F0502020204030204" pitchFamily="34" charset="0"/>
              </a:rPr>
              <a:t>[</a:t>
            </a:r>
            <a:r>
              <a:rPr lang="en-US" sz="3100" b="1" i="1" u="sng" dirty="0" err="1">
                <a:solidFill>
                  <a:srgbClr val="FFFFCC"/>
                </a:solidFill>
                <a:effectLst/>
                <a:latin typeface="Calibri" panose="020F0502020204030204" pitchFamily="34" charset="0"/>
                <a:cs typeface="Calibri" panose="020F0502020204030204" pitchFamily="34" charset="0"/>
              </a:rPr>
              <a:t>paraklētos</a:t>
            </a:r>
            <a:r>
              <a:rPr lang="en-US" sz="3100" b="1" u="sng" dirty="0">
                <a:solidFill>
                  <a:srgbClr val="FFFFCC"/>
                </a:solidFill>
                <a:effectLst/>
                <a:latin typeface="Calibri" panose="020F0502020204030204" pitchFamily="34" charset="0"/>
                <a:cs typeface="Calibri" panose="020F0502020204030204" pitchFamily="34" charset="0"/>
              </a:rPr>
              <a:t>]</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the world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3761647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48017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305844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b="1" u="sng" dirty="0">
                <a:solidFill>
                  <a:srgbClr val="FFFFCC"/>
                </a:solidFill>
                <a:latin typeface="Calibri" panose="020F0502020204030204" pitchFamily="34" charset="0"/>
              </a:rPr>
              <a:t>God created man in His own image, in the image of God He created him; male and female He created them</a:t>
            </a:r>
            <a:r>
              <a:rPr lang="en-US" sz="2800" dirty="0">
                <a:latin typeface="Calibri" panose="020F0502020204030204" pitchFamily="34" charset="0"/>
              </a:rPr>
              <a:t>.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19182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075344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347166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extLst>
      <p:ext uri="{BB962C8B-B14F-4D97-AF65-F5344CB8AC3E}">
        <p14:creationId xmlns:p14="http://schemas.microsoft.com/office/powerpoint/2010/main" val="34665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132430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Image result for tri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3013" y="183892"/>
            <a:ext cx="6657975" cy="6490216"/>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138278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dirty="0">
                <a:latin typeface="Calibri" panose="020F0502020204030204" pitchFamily="34" charset="0"/>
              </a:rPr>
              <a:t>Genesis 2:24</a:t>
            </a:r>
          </a:p>
          <a:p>
            <a:pPr marL="862013" lvl="1" indent="-461963" algn="just" eaLnBrk="1" hangingPunct="1">
              <a:spcBef>
                <a:spcPts val="0"/>
              </a:spcBef>
              <a:spcAft>
                <a:spcPts val="2400"/>
              </a:spcAft>
              <a:defRPr/>
            </a:pPr>
            <a:r>
              <a:rPr lang="en-US" dirty="0">
                <a:latin typeface="Calibri" panose="020F0502020204030204" pitchFamily="34" charset="0"/>
              </a:rPr>
              <a:t>New relational priority in order for the marriage to work (Matt 19:6)</a:t>
            </a:r>
          </a:p>
          <a:p>
            <a:pPr marL="461963" indent="-461963" algn="just" eaLnBrk="1" hangingPunct="1">
              <a:spcBef>
                <a:spcPts val="0"/>
              </a:spcBef>
              <a:spcAft>
                <a:spcPts val="2400"/>
              </a:spcAft>
              <a:defRPr/>
            </a:pPr>
            <a:r>
              <a:rPr lang="en-US" dirty="0">
                <a:latin typeface="Calibri" panose="020F0502020204030204" pitchFamily="34" charset="0"/>
              </a:rPr>
              <a:t>Genesis 2:25</a:t>
            </a:r>
          </a:p>
          <a:p>
            <a:pPr marL="862013" lvl="1" indent="-461963" algn="just" eaLnBrk="1" hangingPunct="1">
              <a:spcBef>
                <a:spcPts val="0"/>
              </a:spcBef>
              <a:spcAft>
                <a:spcPts val="2400"/>
              </a:spcAft>
              <a:defRPr/>
            </a:pPr>
            <a:r>
              <a:rPr lang="en-US" dirty="0">
                <a:latin typeface="Calibri" panose="020F0502020204030204" pitchFamily="34" charset="0"/>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b="1" dirty="0">
                <a:solidFill>
                  <a:srgbClr val="FFFFCC"/>
                </a:solidFill>
              </a:rPr>
              <a:t>Genesis 2:24</a:t>
            </a:r>
          </a:p>
          <a:p>
            <a:pPr marL="862013" lvl="1" indent="-461963" algn="just" eaLnBrk="1" hangingPunct="1">
              <a:spcBef>
                <a:spcPts val="0"/>
              </a:spcBef>
              <a:spcAft>
                <a:spcPts val="2400"/>
              </a:spcAft>
              <a:defRPr/>
            </a:pPr>
            <a:r>
              <a:rPr lang="en-US" b="1" u="sng" dirty="0">
                <a:solidFill>
                  <a:srgbClr val="FFFFCC"/>
                </a:solidFill>
                <a:ea typeface="+mn-ea"/>
                <a:cs typeface="+mn-cs"/>
              </a:rPr>
              <a:t>New relational priority in order for the marriage to work (Matt 19:6)</a:t>
            </a:r>
          </a:p>
          <a:p>
            <a:pPr marL="461963" indent="-461963" algn="just" eaLnBrk="1" hangingPunct="1">
              <a:spcBef>
                <a:spcPts val="0"/>
              </a:spcBef>
              <a:spcAft>
                <a:spcPts val="2400"/>
              </a:spcAft>
              <a:defRPr/>
            </a:pPr>
            <a:r>
              <a:rPr lang="en-US" dirty="0">
                <a:latin typeface="Calibri" panose="020F0502020204030204" pitchFamily="34" charset="0"/>
              </a:rPr>
              <a:t>Genesis 2:25</a:t>
            </a:r>
          </a:p>
          <a:p>
            <a:pPr marL="862013" lvl="1" indent="-461963" algn="just" eaLnBrk="1" hangingPunct="1">
              <a:spcBef>
                <a:spcPts val="0"/>
              </a:spcBef>
              <a:spcAft>
                <a:spcPts val="2400"/>
              </a:spcAft>
              <a:defRPr/>
            </a:pPr>
            <a:r>
              <a:rPr lang="en-US" dirty="0">
                <a:latin typeface="Calibri" panose="020F0502020204030204" pitchFamily="34" charset="0"/>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800293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125544" y="104957"/>
            <a:ext cx="8885794" cy="3771900"/>
          </a:xfrm>
        </p:spPr>
        <p:txBody>
          <a:bodyPr/>
          <a:lstStyle/>
          <a:p>
            <a:pPr marL="0" indent="0" algn="ctr" defTabSz="514350">
              <a:spcBef>
                <a:spcPct val="0"/>
              </a:spcBef>
              <a:spcAft>
                <a:spcPts val="900"/>
              </a:spcAft>
              <a:buNone/>
              <a:defRPr/>
            </a:pPr>
            <a:r>
              <a:rPr lang="en-US" sz="3600" kern="1200" dirty="0">
                <a:solidFill>
                  <a:schemeClr val="tx2"/>
                </a:solidFill>
                <a:ea typeface="+mj-ea"/>
                <a:cs typeface="Calibri" panose="020F0502020204030204" pitchFamily="34" charset="0"/>
              </a:rPr>
              <a:t>Matthew 19:3-6</a:t>
            </a:r>
          </a:p>
          <a:p>
            <a:pPr marL="0" indent="0" algn="just">
              <a:spcBef>
                <a:spcPts val="0"/>
              </a:spcBef>
              <a:spcAft>
                <a:spcPts val="0"/>
              </a:spcAft>
              <a:buNone/>
            </a:pPr>
            <a:r>
              <a:rPr lang="en-US" sz="3000" baseline="30000" dirty="0">
                <a:effectLst>
                  <a:outerShdw blurRad="38100" dist="38100" dir="2700000" algn="tl">
                    <a:srgbClr val="000000">
                      <a:alpha val="43137"/>
                    </a:srgbClr>
                  </a:outerShdw>
                </a:effectLst>
              </a:rPr>
              <a:t>3</a:t>
            </a:r>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Some</a:t>
            </a:r>
            <a:r>
              <a:rPr lang="en-US" sz="3000" dirty="0">
                <a:effectLst>
                  <a:outerShdw blurRad="38100" dist="38100" dir="2700000" algn="tl">
                    <a:srgbClr val="000000">
                      <a:alpha val="43137"/>
                    </a:srgbClr>
                  </a:outerShdw>
                </a:effectLst>
              </a:rPr>
              <a:t> Pharisees came to Jesus, testing Him and asking, “Is it lawful </a:t>
            </a:r>
            <a:r>
              <a:rPr lang="en-US" sz="3000" i="1" dirty="0">
                <a:effectLst>
                  <a:outerShdw blurRad="38100" dist="38100" dir="2700000" algn="tl">
                    <a:srgbClr val="000000">
                      <a:alpha val="43137"/>
                    </a:srgbClr>
                  </a:outerShdw>
                </a:effectLst>
              </a:rPr>
              <a:t>for a man</a:t>
            </a:r>
            <a:r>
              <a:rPr lang="en-US" sz="3000" dirty="0">
                <a:effectLst>
                  <a:outerShdw blurRad="38100" dist="38100" dir="2700000" algn="tl">
                    <a:srgbClr val="000000">
                      <a:alpha val="43137"/>
                    </a:srgbClr>
                  </a:outerShdw>
                </a:effectLst>
              </a:rPr>
              <a:t> to divorce his wife for any reason at all?” </a:t>
            </a:r>
            <a:r>
              <a:rPr lang="en-US" sz="3000" baseline="30000" dirty="0">
                <a:effectLst>
                  <a:outerShdw blurRad="38100" dist="38100" dir="2700000" algn="tl">
                    <a:srgbClr val="000000">
                      <a:alpha val="43137"/>
                    </a:srgbClr>
                  </a:outerShdw>
                </a:effectLst>
              </a:rPr>
              <a:t>4</a:t>
            </a:r>
            <a:r>
              <a:rPr lang="en-US" sz="3000" dirty="0">
                <a:effectLst>
                  <a:outerShdw blurRad="38100" dist="38100" dir="2700000" algn="tl">
                    <a:srgbClr val="000000">
                      <a:alpha val="43137"/>
                    </a:srgbClr>
                  </a:outerShdw>
                </a:effectLst>
              </a:rPr>
              <a:t> And He answered and said, “Have you not read that He who created </a:t>
            </a:r>
            <a:r>
              <a:rPr lang="en-US" sz="3000" i="1" dirty="0">
                <a:effectLst>
                  <a:outerShdw blurRad="38100" dist="38100" dir="2700000" algn="tl">
                    <a:srgbClr val="000000">
                      <a:alpha val="43137"/>
                    </a:srgbClr>
                  </a:outerShdw>
                </a:effectLst>
              </a:rPr>
              <a:t>them</a:t>
            </a:r>
            <a:r>
              <a:rPr lang="en-US" sz="3000" dirty="0">
                <a:effectLst>
                  <a:outerShdw blurRad="38100" dist="38100" dir="2700000" algn="tl">
                    <a:srgbClr val="000000">
                      <a:alpha val="43137"/>
                    </a:srgbClr>
                  </a:outerShdw>
                </a:effectLst>
              </a:rPr>
              <a:t> from the beginning </a:t>
            </a:r>
            <a:r>
              <a:rPr lang="en-US" sz="3000" cap="small" dirty="0">
                <a:effectLst>
                  <a:outerShdw blurRad="38100" dist="38100" dir="2700000" algn="tl">
                    <a:srgbClr val="000000">
                      <a:alpha val="43137"/>
                    </a:srgbClr>
                  </a:outerShdw>
                </a:effectLst>
              </a:rPr>
              <a:t>made them male and female</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5</a:t>
            </a:r>
            <a:r>
              <a:rPr lang="en-US" sz="3000" dirty="0">
                <a:effectLst>
                  <a:outerShdw blurRad="38100" dist="38100" dir="2700000" algn="tl">
                    <a:srgbClr val="000000">
                      <a:alpha val="43137"/>
                    </a:srgbClr>
                  </a:outerShdw>
                </a:effectLst>
              </a:rPr>
              <a:t> and said, ‘</a:t>
            </a:r>
            <a:r>
              <a:rPr lang="en-US" sz="3000" cap="small" dirty="0">
                <a:effectLst>
                  <a:outerShdw blurRad="38100" dist="38100" dir="2700000" algn="tl">
                    <a:srgbClr val="000000">
                      <a:alpha val="43137"/>
                    </a:srgbClr>
                  </a:outerShdw>
                </a:effectLst>
              </a:rPr>
              <a:t>For this reason a man shall leave his father and mother and be joined to his wife</a:t>
            </a:r>
            <a:r>
              <a:rPr lang="en-US" sz="3000" dirty="0">
                <a:effectLst>
                  <a:outerShdw blurRad="38100" dist="38100" dir="2700000" algn="tl">
                    <a:srgbClr val="000000">
                      <a:alpha val="43137"/>
                    </a:srgbClr>
                  </a:outerShdw>
                </a:effectLst>
              </a:rPr>
              <a:t>, </a:t>
            </a:r>
            <a:r>
              <a:rPr lang="en-US" sz="3000" cap="small" dirty="0">
                <a:effectLst>
                  <a:outerShdw blurRad="38100" dist="38100" dir="2700000" algn="tl">
                    <a:srgbClr val="000000">
                      <a:alpha val="43137"/>
                    </a:srgbClr>
                  </a:outerShdw>
                </a:effectLst>
              </a:rPr>
              <a:t>and</a:t>
            </a:r>
            <a:r>
              <a:rPr lang="en-US" sz="3000" dirty="0">
                <a:effectLst>
                  <a:outerShdw blurRad="38100" dist="38100" dir="2700000" algn="tl">
                    <a:srgbClr val="000000">
                      <a:alpha val="43137"/>
                    </a:srgbClr>
                  </a:outerShdw>
                </a:effectLst>
              </a:rPr>
              <a:t> </a:t>
            </a:r>
            <a:r>
              <a:rPr lang="en-US" sz="3000" cap="small" dirty="0">
                <a:effectLst>
                  <a:outerShdw blurRad="38100" dist="38100" dir="2700000" algn="tl">
                    <a:srgbClr val="000000">
                      <a:alpha val="43137"/>
                    </a:srgbClr>
                  </a:outerShdw>
                </a:effectLst>
              </a:rPr>
              <a:t>the two shall become one flesh</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6</a:t>
            </a:r>
            <a:r>
              <a:rPr lang="en-US" sz="3000"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So they are no longer two, but one flesh. What therefore God has joined together, let no man separate</a:t>
            </a:r>
            <a:r>
              <a:rPr lang="en-US" sz="3000" dirty="0">
                <a:effectLst>
                  <a:outerShdw blurRad="38100" dist="38100" dir="2700000" algn="tl">
                    <a:srgbClr val="000000">
                      <a:alpha val="43137"/>
                    </a:srgbClr>
                  </a:outerShdw>
                </a:effectLst>
              </a:rPr>
              <a:t>.”</a:t>
            </a:r>
            <a:r>
              <a:rPr lang="en-US" sz="255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37269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dirty="0"/>
              <a:t>Genesis 2:24</a:t>
            </a:r>
          </a:p>
          <a:p>
            <a:pPr marL="862013" lvl="1" indent="-461963" algn="just" eaLnBrk="1" hangingPunct="1">
              <a:spcBef>
                <a:spcPts val="0"/>
              </a:spcBef>
              <a:spcAft>
                <a:spcPts val="2400"/>
              </a:spcAft>
              <a:defRPr/>
            </a:pPr>
            <a:r>
              <a:rPr lang="en-US" dirty="0">
                <a:ea typeface="+mn-ea"/>
                <a:cs typeface="+mn-cs"/>
              </a:rPr>
              <a:t>New relational priority in order for the marriage to work (Matt 19:6)</a:t>
            </a:r>
          </a:p>
          <a:p>
            <a:pPr marL="461963" indent="-461963" algn="just" eaLnBrk="1" hangingPunct="1">
              <a:spcBef>
                <a:spcPts val="0"/>
              </a:spcBef>
              <a:spcAft>
                <a:spcPts val="2400"/>
              </a:spcAft>
              <a:defRPr/>
            </a:pPr>
            <a:r>
              <a:rPr lang="en-US" b="1" dirty="0">
                <a:solidFill>
                  <a:srgbClr val="FFFFCC"/>
                </a:solidFill>
              </a:rPr>
              <a:t>Genesis 2:25</a:t>
            </a:r>
          </a:p>
          <a:p>
            <a:pPr marL="862013" lvl="1" indent="-461963" algn="just" eaLnBrk="1" hangingPunct="1">
              <a:spcBef>
                <a:spcPts val="0"/>
              </a:spcBef>
              <a:spcAft>
                <a:spcPts val="2400"/>
              </a:spcAft>
              <a:defRPr/>
            </a:pPr>
            <a:r>
              <a:rPr lang="en-US" b="1" u="sng" dirty="0">
                <a:solidFill>
                  <a:srgbClr val="FFFFCC"/>
                </a:solidFill>
                <a:ea typeface="+mn-ea"/>
                <a:cs typeface="+mn-cs"/>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952114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63080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343400"/>
          </a:xfrm>
        </p:spPr>
        <p:txBody>
          <a:bodyPr/>
          <a:lstStyle/>
          <a:p>
            <a:pPr marL="457200" indent="-457200" eaLnBrk="1" hangingPunct="1">
              <a:spcBef>
                <a:spcPts val="0"/>
              </a:spcBef>
              <a:spcAft>
                <a:spcPts val="3600"/>
              </a:spcAft>
              <a:defRPr/>
            </a:pPr>
            <a:r>
              <a:rPr lang="en-US" dirty="0">
                <a:latin typeface="Calibri" panose="020F0502020204030204" pitchFamily="34" charset="0"/>
              </a:rPr>
              <a:t>Genesis 2:4-7 – Creation of man</a:t>
            </a:r>
          </a:p>
          <a:p>
            <a:pPr marL="457200" indent="-457200" eaLnBrk="1" hangingPunct="1">
              <a:spcBef>
                <a:spcPts val="0"/>
              </a:spcBef>
              <a:spcAft>
                <a:spcPts val="3600"/>
              </a:spcAft>
              <a:defRPr/>
            </a:pPr>
            <a:r>
              <a:rPr lang="en-US" dirty="0">
                <a:latin typeface="Calibri" panose="020F0502020204030204" pitchFamily="34" charset="0"/>
              </a:rPr>
              <a:t>Genesis 2:8-14 – Man placed in the Garden of Eden</a:t>
            </a:r>
          </a:p>
          <a:p>
            <a:pPr marL="457200" indent="-457200" eaLnBrk="1" hangingPunct="1">
              <a:spcBef>
                <a:spcPts val="0"/>
              </a:spcBef>
              <a:spcAft>
                <a:spcPts val="3600"/>
              </a:spcAft>
              <a:defRPr/>
            </a:pPr>
            <a:r>
              <a:rPr lang="en-US" dirty="0">
                <a:latin typeface="Calibri" panose="020F0502020204030204" pitchFamily="34" charset="0"/>
              </a:rPr>
              <a:t>Genesis 2:15-17 – Man’s responsibilities in the Garden of Eden</a:t>
            </a:r>
          </a:p>
          <a:p>
            <a:pPr marL="457200" indent="-457200" eaLnBrk="1" hangingPunct="1">
              <a:spcBef>
                <a:spcPts val="0"/>
              </a:spcBef>
              <a:spcAft>
                <a:spcPts val="3600"/>
              </a:spcAft>
              <a:defRPr/>
            </a:pPr>
            <a:r>
              <a:rPr lang="en-US" dirty="0">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270DA265-4B9D-4DC2-BF37-8790FFDE8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63293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2:4-7 – Creation of man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2:8-14 – Man placed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2:15-17 – Man’s responsibilities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D1476EF0-0DB4-4C23-B4B5-5250E221A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09800" y="228600"/>
            <a:ext cx="4724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1–2 Summation</a:t>
            </a:r>
          </a:p>
        </p:txBody>
      </p:sp>
      <p:sp>
        <p:nvSpPr>
          <p:cNvPr id="113667" name="Rectangle 3"/>
          <p:cNvSpPr>
            <a:spLocks noGrp="1" noChangeArrowheads="1"/>
          </p:cNvSpPr>
          <p:nvPr>
            <p:ph type="body" idx="1"/>
          </p:nvPr>
        </p:nvSpPr>
        <p:spPr>
          <a:xfrm>
            <a:off x="1880394" y="1143000"/>
            <a:ext cx="5383212" cy="2514600"/>
          </a:xfrm>
        </p:spPr>
        <p:txBody>
          <a:bodyPr/>
          <a:lstStyle/>
          <a:p>
            <a:pPr marL="461963" lvl="1" indent="-461963" algn="just"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Perfect environment</a:t>
            </a:r>
          </a:p>
          <a:p>
            <a:pPr marL="461963" lvl="1" indent="-461963" algn="just"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Man and Woman </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pinnacle of creation</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theocratic administrators</a:t>
            </a:r>
          </a:p>
        </p:txBody>
      </p:sp>
      <p:pic>
        <p:nvPicPr>
          <p:cNvPr id="3" name="Picture 2">
            <a:extLst>
              <a:ext uri="{FF2B5EF4-FFF2-40B4-BE49-F238E27FC236}">
                <a16:creationId xmlns:a16="http://schemas.microsoft.com/office/drawing/2014/main" id="{FCE926D6-026C-4CD5-A661-92547FBE4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114800"/>
          </a:xfrm>
        </p:spPr>
        <p:txBody>
          <a:bodyPr/>
          <a:lstStyle/>
          <a:p>
            <a:pPr eaLnBrk="1" hangingPunct="1">
              <a:spcBef>
                <a:spcPts val="0"/>
              </a:spcBef>
              <a:spcAft>
                <a:spcPts val="3600"/>
              </a:spcAft>
              <a:defRPr/>
            </a:pPr>
            <a:r>
              <a:rPr lang="en-US" dirty="0">
                <a:latin typeface="Calibri" panose="020F0502020204030204" pitchFamily="34" charset="0"/>
              </a:rPr>
              <a:t>Genesis 2:4-7 – Creation of man</a:t>
            </a:r>
          </a:p>
          <a:p>
            <a:pPr eaLnBrk="1" hangingPunct="1">
              <a:spcBef>
                <a:spcPts val="0"/>
              </a:spcBef>
              <a:spcAft>
                <a:spcPts val="3600"/>
              </a:spcAft>
              <a:defRPr/>
            </a:pPr>
            <a:r>
              <a:rPr lang="en-US" dirty="0">
                <a:latin typeface="Calibri" panose="020F0502020204030204" pitchFamily="34" charset="0"/>
              </a:rPr>
              <a:t>Genesis 2:8-14 – Man placed in the Garden of Eden</a:t>
            </a:r>
          </a:p>
          <a:p>
            <a:pPr eaLnBrk="1" hangingPunct="1">
              <a:spcBef>
                <a:spcPts val="0"/>
              </a:spcBef>
              <a:spcAft>
                <a:spcPts val="3600"/>
              </a:spcAft>
              <a:defRPr/>
            </a:pPr>
            <a:r>
              <a:rPr lang="en-US" dirty="0">
                <a:latin typeface="Calibri" panose="020F0502020204030204" pitchFamily="34" charset="0"/>
              </a:rPr>
              <a:t>Genesis 2:15-17 – Man’s responsibilities in the Garden of Eden</a:t>
            </a:r>
          </a:p>
          <a:p>
            <a:pPr eaLnBrk="1" hangingPunct="1">
              <a:spcBef>
                <a:spcPts val="0"/>
              </a:spcBef>
              <a:spcAft>
                <a:spcPts val="3600"/>
              </a:spcAft>
              <a:defRPr/>
            </a:pPr>
            <a:r>
              <a:rPr lang="en-US" b="1" u="sng" dirty="0">
                <a:solidFill>
                  <a:srgbClr val="FFFFCC"/>
                </a:solidFill>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A844FDC4-114E-4429-999F-7234E5DF87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23892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194F93-9ABF-436A-A051-5706B7AE33C3}"/>
              </a:ext>
            </a:extLst>
          </p:cNvPr>
          <p:cNvPicPr>
            <a:picLocks noChangeAspect="1" noChangeArrowheads="1"/>
          </p:cNvPicPr>
          <p:nvPr/>
        </p:nvPicPr>
        <p:blipFill>
          <a:blip r:embed="rId2"/>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661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identified (Gen.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833246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11519</TotalTime>
  <Words>2440</Words>
  <Application>Microsoft Office PowerPoint</Application>
  <PresentationFormat>On-screen Show (4:3)</PresentationFormat>
  <Paragraphs>263</Paragraphs>
  <Slides>52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Calibri</vt:lpstr>
      <vt:lpstr>Times New Roman</vt:lpstr>
      <vt:lpstr>Wingdings</vt:lpstr>
      <vt:lpstr>Azure</vt:lpstr>
      <vt:lpstr>PowerPoint Presentation</vt:lpstr>
      <vt:lpstr>GENESIS STRUCTURE</vt:lpstr>
      <vt:lpstr>GENESIS STRUCTURE</vt:lpstr>
      <vt:lpstr>PowerPoint Presentation</vt:lpstr>
      <vt:lpstr>Genesis 2 Outline</vt:lpstr>
      <vt:lpstr>Genesis 2 Outline</vt:lpstr>
      <vt:lpstr>PowerPoint Presentation</vt:lpstr>
      <vt:lpstr>First Marriage (Gen 2:18-25)</vt:lpstr>
      <vt:lpstr>First Marriage (Gen 2:18-25)</vt:lpstr>
      <vt:lpstr>First Marriage (Gen 2:18-25)</vt:lpstr>
      <vt:lpstr>First Marriage (Gen 2:18-25)</vt:lpstr>
      <vt:lpstr>PowerPoint Presentation</vt:lpstr>
      <vt:lpstr>First Marriage (Gen 2:18-25)</vt:lpstr>
      <vt:lpstr>First Marriage (Gen 2:18-25)</vt:lpstr>
      <vt:lpstr>First Marriage (Gen 2:18-25)</vt:lpstr>
      <vt:lpstr>First Marriage (Gen 2:18-25)</vt:lpstr>
      <vt:lpstr>First Marriage (Gen 2:18-25)</vt:lpstr>
      <vt:lpstr>First Marriage (Gen 2:18-25)</vt:lpstr>
      <vt:lpstr>First Marriage (Gen 2:18-25)</vt:lpstr>
      <vt:lpstr>Day Six Activities</vt:lpstr>
      <vt:lpstr>First Marriage (Gen 2:18-25)</vt:lpstr>
      <vt:lpstr>PowerPoint Presentation</vt:lpstr>
      <vt:lpstr>Evangelical Feminism</vt:lpstr>
      <vt:lpstr>Male headship Genesis 2:21-23</vt:lpstr>
      <vt:lpstr>Male headship Genesis 2:21-23</vt:lpstr>
      <vt:lpstr>Male headship Genesis 2:21-23</vt:lpstr>
      <vt:lpstr>Biblical Significance of Naming</vt:lpstr>
      <vt:lpstr>Woman created from man’s side…not his foot</vt:lpstr>
      <vt:lpstr>Woman created from man’s side…not his foot</vt:lpstr>
      <vt:lpstr>Woman created from man’s side…not his foot</vt:lpstr>
      <vt:lpstr>Woman created from man’s side…not his foot</vt:lpstr>
      <vt:lpstr>PowerPoint Presentation</vt:lpstr>
      <vt:lpstr>PowerPoint Presentation</vt:lpstr>
      <vt:lpstr>Woman created from man’s side…not his foot</vt:lpstr>
      <vt:lpstr>Woman created from man’s side…not his foot</vt:lpstr>
      <vt:lpstr>PowerPoint Presentation</vt:lpstr>
      <vt:lpstr>Woman created from man’s side…not his foot</vt:lpstr>
      <vt:lpstr>PowerPoint Presentation</vt:lpstr>
      <vt:lpstr>PowerPoint Presentation</vt:lpstr>
      <vt:lpstr>Woman created from man’s side…not his foot</vt:lpstr>
      <vt:lpstr>PowerPoint Presentation</vt:lpstr>
      <vt:lpstr>Woman created from man’s side…not his foot</vt:lpstr>
      <vt:lpstr>Genesis 2:24-25</vt:lpstr>
      <vt:lpstr>Genesis 2:24-25</vt:lpstr>
      <vt:lpstr>PowerPoint Presentation</vt:lpstr>
      <vt:lpstr>Genesis 2:24-25</vt:lpstr>
      <vt:lpstr>PowerPoint Presentation</vt:lpstr>
      <vt:lpstr>Conclusion</vt:lpstr>
      <vt:lpstr>Genesis 2 Outline</vt:lpstr>
      <vt:lpstr>Genesis 1–2 Summation</vt:lpstr>
      <vt:lpstr>GENESIS STRUCTURE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010 - 2v8-25</dc:title>
  <dc:subject>Genesis 2</dc:subject>
  <dc:creator>A. Woods</dc:creator>
  <dc:description>Modified by Jim McGowan</dc:description>
  <cp:lastModifiedBy>Jim McGowan</cp:lastModifiedBy>
  <cp:revision>1175</cp:revision>
  <cp:lastPrinted>2020-09-24T16:46:27Z</cp:lastPrinted>
  <dcterms:created xsi:type="dcterms:W3CDTF">2009-03-17T12:21:13Z</dcterms:created>
  <dcterms:modified xsi:type="dcterms:W3CDTF">2020-10-10T13:46:56Z</dcterms:modified>
</cp:coreProperties>
</file>