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3" r:id="rId2"/>
    <p:sldMasterId id="2147483709" r:id="rId3"/>
  </p:sldMasterIdLst>
  <p:notesMasterIdLst>
    <p:notesMasterId r:id="rId82"/>
  </p:notesMasterIdLst>
  <p:handoutMasterIdLst>
    <p:handoutMasterId r:id="rId83"/>
  </p:handoutMasterIdLst>
  <p:sldIdLst>
    <p:sldId id="392" r:id="rId4"/>
    <p:sldId id="455" r:id="rId5"/>
    <p:sldId id="394" r:id="rId6"/>
    <p:sldId id="395" r:id="rId7"/>
    <p:sldId id="396" r:id="rId8"/>
    <p:sldId id="519" r:id="rId9"/>
    <p:sldId id="528" r:id="rId10"/>
    <p:sldId id="456" r:id="rId11"/>
    <p:sldId id="453" r:id="rId12"/>
    <p:sldId id="536" r:id="rId13"/>
    <p:sldId id="454" r:id="rId14"/>
    <p:sldId id="498" r:id="rId15"/>
    <p:sldId id="483" r:id="rId16"/>
    <p:sldId id="487" r:id="rId17"/>
    <p:sldId id="488" r:id="rId18"/>
    <p:sldId id="489" r:id="rId19"/>
    <p:sldId id="525" r:id="rId20"/>
    <p:sldId id="537" r:id="rId21"/>
    <p:sldId id="494" r:id="rId22"/>
    <p:sldId id="538" r:id="rId23"/>
    <p:sldId id="529" r:id="rId24"/>
    <p:sldId id="275" r:id="rId25"/>
    <p:sldId id="520" r:id="rId26"/>
    <p:sldId id="257" r:id="rId27"/>
    <p:sldId id="276" r:id="rId28"/>
    <p:sldId id="475" r:id="rId29"/>
    <p:sldId id="258" r:id="rId30"/>
    <p:sldId id="542" r:id="rId31"/>
    <p:sldId id="543" r:id="rId32"/>
    <p:sldId id="473" r:id="rId33"/>
    <p:sldId id="277" r:id="rId34"/>
    <p:sldId id="279" r:id="rId35"/>
    <p:sldId id="273" r:id="rId36"/>
    <p:sldId id="524" r:id="rId37"/>
    <p:sldId id="523" r:id="rId38"/>
    <p:sldId id="280" r:id="rId39"/>
    <p:sldId id="291" r:id="rId40"/>
    <p:sldId id="281" r:id="rId41"/>
    <p:sldId id="460" r:id="rId42"/>
    <p:sldId id="461" r:id="rId43"/>
    <p:sldId id="522" r:id="rId44"/>
    <p:sldId id="462" r:id="rId45"/>
    <p:sldId id="259" r:id="rId46"/>
    <p:sldId id="445" r:id="rId47"/>
    <p:sldId id="289" r:id="rId48"/>
    <p:sldId id="271" r:id="rId49"/>
    <p:sldId id="506" r:id="rId50"/>
    <p:sldId id="507" r:id="rId51"/>
    <p:sldId id="505" r:id="rId52"/>
    <p:sldId id="288" r:id="rId53"/>
    <p:sldId id="262" r:id="rId54"/>
    <p:sldId id="295" r:id="rId55"/>
    <p:sldId id="263" r:id="rId56"/>
    <p:sldId id="296" r:id="rId57"/>
    <p:sldId id="264" r:id="rId58"/>
    <p:sldId id="299" r:id="rId59"/>
    <p:sldId id="539" r:id="rId60"/>
    <p:sldId id="265" r:id="rId61"/>
    <p:sldId id="266" r:id="rId62"/>
    <p:sldId id="509" r:id="rId63"/>
    <p:sldId id="510" r:id="rId64"/>
    <p:sldId id="458" r:id="rId65"/>
    <p:sldId id="302" r:id="rId66"/>
    <p:sldId id="540" r:id="rId67"/>
    <p:sldId id="270" r:id="rId68"/>
    <p:sldId id="309" r:id="rId69"/>
    <p:sldId id="527" r:id="rId70"/>
    <p:sldId id="511" r:id="rId71"/>
    <p:sldId id="314" r:id="rId72"/>
    <p:sldId id="541" r:id="rId73"/>
    <p:sldId id="6596" r:id="rId74"/>
    <p:sldId id="480" r:id="rId75"/>
    <p:sldId id="535" r:id="rId76"/>
    <p:sldId id="533" r:id="rId77"/>
    <p:sldId id="274" r:id="rId78"/>
    <p:sldId id="6597" r:id="rId79"/>
    <p:sldId id="515" r:id="rId80"/>
    <p:sldId id="459" r:id="rId8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0000CC"/>
    <a:srgbClr val="361B00"/>
    <a:srgbClr val="FF0000"/>
    <a:srgbClr val="FFFFCC"/>
    <a:srgbClr val="66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3EA013-51A5-4EDD-9A2C-C11A73D92C6D}" v="100" dt="2019-03-02T14:34:53.7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57" autoAdjust="0"/>
    <p:restoredTop sz="96804" autoAdjust="0"/>
  </p:normalViewPr>
  <p:slideViewPr>
    <p:cSldViewPr>
      <p:cViewPr varScale="1">
        <p:scale>
          <a:sx n="109" d="100"/>
          <a:sy n="109" d="100"/>
        </p:scale>
        <p:origin x="1248"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3408"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handoutMaster" Target="handoutMasters/handoutMaster1.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13E8840-5213-4800-84BA-BF5961A4E8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F609EE-4CA0-4F31-99D9-96C8EE05D6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4D15B3-2EE9-4F13-9AB4-6D3E221FF0E7}" type="slidenum">
              <a:rPr lang="en-US" smtClean="0"/>
              <a:t>‹#›</a:t>
            </a:fld>
            <a:endParaRPr lang="en-US"/>
          </a:p>
        </p:txBody>
      </p:sp>
      <p:sp>
        <p:nvSpPr>
          <p:cNvPr id="6" name="Rectangle 2">
            <a:extLst>
              <a:ext uri="{FF2B5EF4-FFF2-40B4-BE49-F238E27FC236}">
                <a16:creationId xmlns:a16="http://schemas.microsoft.com/office/drawing/2014/main" id="{7A8829C2-4992-4A4A-8530-74B4A4557288}"/>
              </a:ext>
            </a:extLst>
          </p:cNvPr>
          <p:cNvSpPr>
            <a:spLocks noGrp="1" noChangeArrowheads="1"/>
          </p:cNvSpPr>
          <p:nvPr>
            <p:ph type="hdr" sz="quarter"/>
          </p:nvPr>
        </p:nvSpPr>
        <p:spPr bwMode="auto">
          <a:xfrm>
            <a:off x="1854268" y="176422"/>
            <a:ext cx="3606665" cy="70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014" tIns="54008" rIns="108014" bIns="54008" numCol="1" anchor="t" anchorCtr="0" compatLnSpc="1">
            <a:prstTxWarp prst="textNoShape">
              <a:avLst/>
            </a:prstTxWarp>
          </a:bodyPr>
          <a:lstStyle>
            <a:lvl1pPr eaLnBrk="1" hangingPunct="1">
              <a:defRPr sz="1500"/>
            </a:lvl1pPr>
          </a:lstStyle>
          <a:p>
            <a:pPr algn="ctr">
              <a:defRPr/>
            </a:pPr>
            <a:r>
              <a:rPr lang="en-US" altLang="en-US" sz="1400" dirty="0">
                <a:latin typeface="+mn-lt"/>
              </a:rPr>
              <a:t>Jim McGowan, MTS, Th.D.</a:t>
            </a:r>
          </a:p>
          <a:p>
            <a:pPr algn="ctr">
              <a:defRPr/>
            </a:pPr>
            <a:r>
              <a:rPr lang="en-US" altLang="en-US" sz="1400" dirty="0">
                <a:latin typeface="+mn-lt"/>
              </a:rPr>
              <a:t>Law &amp; Grace Session 25</a:t>
            </a:r>
          </a:p>
          <a:p>
            <a:pPr algn="ctr">
              <a:defRPr/>
            </a:pPr>
            <a:r>
              <a:rPr lang="en-US" altLang="en-US" sz="1400" dirty="0">
                <a:latin typeface="+mn-lt"/>
              </a:rPr>
              <a:t>09/20/2020</a:t>
            </a:r>
          </a:p>
        </p:txBody>
      </p:sp>
    </p:spTree>
    <p:extLst>
      <p:ext uri="{BB962C8B-B14F-4D97-AF65-F5344CB8AC3E}">
        <p14:creationId xmlns:p14="http://schemas.microsoft.com/office/powerpoint/2010/main" val="32634637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98914DC-8FF5-40BD-B730-EE8EC8A33B91}"/>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Calibri" panose="020F0502020204030204" pitchFamily="34" charset="0"/>
                <a:cs typeface="Calibri" panose="020F0502020204030204" pitchFamily="34" charset="0"/>
              </a:defRPr>
            </a:lvl1pPr>
          </a:lstStyle>
          <a:p>
            <a:endParaRPr lang="en-US" altLang="en-US" dirty="0"/>
          </a:p>
        </p:txBody>
      </p:sp>
      <p:sp>
        <p:nvSpPr>
          <p:cNvPr id="5123" name="Rectangle 3">
            <a:extLst>
              <a:ext uri="{FF2B5EF4-FFF2-40B4-BE49-F238E27FC236}">
                <a16:creationId xmlns:a16="http://schemas.microsoft.com/office/drawing/2014/main" id="{4D0F0F38-82BE-4C9C-8FB7-3B475C8198AA}"/>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cs typeface="Calibri" panose="020F0502020204030204" pitchFamily="34" charset="0"/>
              </a:defRPr>
            </a:lvl1pPr>
          </a:lstStyle>
          <a:p>
            <a:endParaRPr lang="en-US" altLang="en-US" dirty="0"/>
          </a:p>
        </p:txBody>
      </p:sp>
      <p:sp>
        <p:nvSpPr>
          <p:cNvPr id="5124" name="Rectangle 4">
            <a:extLst>
              <a:ext uri="{FF2B5EF4-FFF2-40B4-BE49-F238E27FC236}">
                <a16:creationId xmlns:a16="http://schemas.microsoft.com/office/drawing/2014/main" id="{8984E47D-9BB7-43BD-9AF6-2D3285F9F4F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BA9704A2-FC7C-49E0-B0E7-AA4048BD0A8A}"/>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126" name="Rectangle 6">
            <a:extLst>
              <a:ext uri="{FF2B5EF4-FFF2-40B4-BE49-F238E27FC236}">
                <a16:creationId xmlns:a16="http://schemas.microsoft.com/office/drawing/2014/main" id="{49E0C736-7CD7-4922-BFE0-E21EA0F6FB98}"/>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Calibri" panose="020F0502020204030204" pitchFamily="34" charset="0"/>
                <a:cs typeface="Calibri" panose="020F0502020204030204" pitchFamily="34" charset="0"/>
              </a:defRPr>
            </a:lvl1pPr>
          </a:lstStyle>
          <a:p>
            <a:endParaRPr lang="en-US" altLang="en-US" dirty="0"/>
          </a:p>
        </p:txBody>
      </p:sp>
      <p:sp>
        <p:nvSpPr>
          <p:cNvPr id="5127" name="Rectangle 7">
            <a:extLst>
              <a:ext uri="{FF2B5EF4-FFF2-40B4-BE49-F238E27FC236}">
                <a16:creationId xmlns:a16="http://schemas.microsoft.com/office/drawing/2014/main" id="{DF8E2FA8-7DC1-4FED-90A6-C98DF8CCD5F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cs typeface="Calibri" panose="020F0502020204030204" pitchFamily="34" charset="0"/>
              </a:defRPr>
            </a:lvl1pPr>
          </a:lstStyle>
          <a:p>
            <a:fld id="{0623CEBE-77F3-4FC3-99F8-84FFA9CEB1C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1pPr>
    <a:lvl2pPr marL="4572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2pPr>
    <a:lvl3pPr marL="9144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3pPr>
    <a:lvl4pPr marL="13716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4pPr>
    <a:lvl5pPr marL="18288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A9B4F588-6FC3-4FC0-8679-64BDF9E71BF6}" type="slidenum">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65200" rtl="0" eaLnBrk="1" fontAlgn="base" latinLnBrk="0" hangingPunct="1">
                <a:lnSpc>
                  <a:spcPct val="100000"/>
                </a:lnSpc>
                <a:spcBef>
                  <a:spcPct val="0"/>
                </a:spcBef>
                <a:spcAft>
                  <a:spcPct val="0"/>
                </a:spcAft>
                <a:buClrTx/>
                <a:buSzTx/>
                <a:buFontTx/>
                <a:buNone/>
                <a:tabLst/>
                <a:defRPr/>
              </a:pPr>
              <a:t>1</a:t>
            </a:fld>
            <a:endPar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965200">
              <a:defRPr>
                <a:solidFill>
                  <a:schemeClr val="tx1"/>
                </a:solidFill>
                <a:latin typeface="Arial" panose="020B0604020202020204" pitchFamily="34" charset="0"/>
                <a:cs typeface="Arial" panose="020B0604020202020204" pitchFamily="34" charset="0"/>
              </a:defRPr>
            </a:lvl1pPr>
            <a:lvl2pPr marL="742950" indent="-285750" defTabSz="965200">
              <a:defRPr>
                <a:solidFill>
                  <a:schemeClr val="tx1"/>
                </a:solidFill>
                <a:latin typeface="Arial" panose="020B0604020202020204" pitchFamily="34" charset="0"/>
                <a:cs typeface="Arial" panose="020B0604020202020204" pitchFamily="34" charset="0"/>
              </a:defRPr>
            </a:lvl2pPr>
            <a:lvl3pPr marL="1143000" indent="-228600" defTabSz="965200">
              <a:defRPr>
                <a:solidFill>
                  <a:schemeClr val="tx1"/>
                </a:solidFill>
                <a:latin typeface="Arial" panose="020B0604020202020204" pitchFamily="34" charset="0"/>
                <a:cs typeface="Arial" panose="020B0604020202020204" pitchFamily="34" charset="0"/>
              </a:defRPr>
            </a:lvl3pPr>
            <a:lvl4pPr marL="1600200" indent="-228600" defTabSz="965200">
              <a:defRPr>
                <a:solidFill>
                  <a:schemeClr val="tx1"/>
                </a:solidFill>
                <a:latin typeface="Arial" panose="020B0604020202020204" pitchFamily="34" charset="0"/>
                <a:cs typeface="Arial" panose="020B0604020202020204" pitchFamily="34" charset="0"/>
              </a:defRPr>
            </a:lvl4pPr>
            <a:lvl5pPr marL="2057400" indent="-228600" defTabSz="965200">
              <a:defRPr>
                <a:solidFill>
                  <a:schemeClr val="tx1"/>
                </a:solidFill>
                <a:latin typeface="Arial" panose="020B0604020202020204" pitchFamily="34"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21254E8-148E-4877-A3CE-2D0829234D21}"/>
              </a:ext>
            </a:extLst>
          </p:cNvPr>
          <p:cNvSpPr>
            <a:spLocks noGrp="1" noChangeArrowheads="1"/>
          </p:cNvSpPr>
          <p:nvPr>
            <p:ph type="sldNum" sz="quarter" idx="5"/>
          </p:nvPr>
        </p:nvSpPr>
        <p:spPr>
          <a:ln/>
        </p:spPr>
        <p:txBody>
          <a:bodyPr/>
          <a:lstStyle/>
          <a:p>
            <a:fld id="{B36EACA1-4FF8-4A8D-808D-1E2103FE03C6}" type="slidenum">
              <a:rPr lang="en-US" altLang="en-US"/>
              <a:pPr/>
              <a:t>14</a:t>
            </a:fld>
            <a:endParaRPr lang="en-US" altLang="en-US"/>
          </a:p>
        </p:txBody>
      </p:sp>
      <p:sp>
        <p:nvSpPr>
          <p:cNvPr id="8194" name="Rectangle 2">
            <a:extLst>
              <a:ext uri="{FF2B5EF4-FFF2-40B4-BE49-F238E27FC236}">
                <a16:creationId xmlns:a16="http://schemas.microsoft.com/office/drawing/2014/main" id="{7ABD6DC8-2BE4-4B7D-BA21-B610A3E31582}"/>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0AE225A0-EB55-48AA-87C0-77A8F6129B01}"/>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91044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21254E8-148E-4877-A3CE-2D0829234D21}"/>
              </a:ext>
            </a:extLst>
          </p:cNvPr>
          <p:cNvSpPr>
            <a:spLocks noGrp="1" noChangeArrowheads="1"/>
          </p:cNvSpPr>
          <p:nvPr>
            <p:ph type="sldNum" sz="quarter" idx="5"/>
          </p:nvPr>
        </p:nvSpPr>
        <p:spPr>
          <a:ln/>
        </p:spPr>
        <p:txBody>
          <a:bodyPr/>
          <a:lstStyle/>
          <a:p>
            <a:fld id="{B36EACA1-4FF8-4A8D-808D-1E2103FE03C6}" type="slidenum">
              <a:rPr lang="en-US" altLang="en-US"/>
              <a:pPr/>
              <a:t>15</a:t>
            </a:fld>
            <a:endParaRPr lang="en-US" altLang="en-US"/>
          </a:p>
        </p:txBody>
      </p:sp>
      <p:sp>
        <p:nvSpPr>
          <p:cNvPr id="8194" name="Rectangle 2">
            <a:extLst>
              <a:ext uri="{FF2B5EF4-FFF2-40B4-BE49-F238E27FC236}">
                <a16:creationId xmlns:a16="http://schemas.microsoft.com/office/drawing/2014/main" id="{7ABD6DC8-2BE4-4B7D-BA21-B610A3E31582}"/>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0AE225A0-EB55-48AA-87C0-77A8F6129B01}"/>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933269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21254E8-148E-4877-A3CE-2D0829234D21}"/>
              </a:ext>
            </a:extLst>
          </p:cNvPr>
          <p:cNvSpPr>
            <a:spLocks noGrp="1" noChangeArrowheads="1"/>
          </p:cNvSpPr>
          <p:nvPr>
            <p:ph type="sldNum" sz="quarter" idx="5"/>
          </p:nvPr>
        </p:nvSpPr>
        <p:spPr>
          <a:ln/>
        </p:spPr>
        <p:txBody>
          <a:bodyPr/>
          <a:lstStyle/>
          <a:p>
            <a:fld id="{B36EACA1-4FF8-4A8D-808D-1E2103FE03C6}" type="slidenum">
              <a:rPr lang="en-US" altLang="en-US"/>
              <a:pPr/>
              <a:t>16</a:t>
            </a:fld>
            <a:endParaRPr lang="en-US" altLang="en-US"/>
          </a:p>
        </p:txBody>
      </p:sp>
      <p:sp>
        <p:nvSpPr>
          <p:cNvPr id="8194" name="Rectangle 2">
            <a:extLst>
              <a:ext uri="{FF2B5EF4-FFF2-40B4-BE49-F238E27FC236}">
                <a16:creationId xmlns:a16="http://schemas.microsoft.com/office/drawing/2014/main" id="{7ABD6DC8-2BE4-4B7D-BA21-B610A3E31582}"/>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0AE225A0-EB55-48AA-87C0-77A8F6129B01}"/>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104658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2522763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1B4EBE-9931-4A2C-B5F5-11D47CFBB9F1}"/>
              </a:ext>
            </a:extLst>
          </p:cNvPr>
          <p:cNvSpPr>
            <a:spLocks noGrp="1" noChangeArrowheads="1"/>
          </p:cNvSpPr>
          <p:nvPr>
            <p:ph type="sldNum" sz="quarter" idx="5"/>
          </p:nvPr>
        </p:nvSpPr>
        <p:spPr>
          <a:ln/>
        </p:spPr>
        <p:txBody>
          <a:bodyPr/>
          <a:lstStyle/>
          <a:p>
            <a:fld id="{FC3E47F5-435D-4F4B-86B0-F2F0274D9608}" type="slidenum">
              <a:rPr lang="en-US" altLang="en-US"/>
              <a:pPr/>
              <a:t>24</a:t>
            </a:fld>
            <a:endParaRPr lang="en-US" altLang="en-US"/>
          </a:p>
        </p:txBody>
      </p:sp>
      <p:sp>
        <p:nvSpPr>
          <p:cNvPr id="6146" name="Rectangle 2">
            <a:extLst>
              <a:ext uri="{FF2B5EF4-FFF2-40B4-BE49-F238E27FC236}">
                <a16:creationId xmlns:a16="http://schemas.microsoft.com/office/drawing/2014/main" id="{5A4128C4-6AE3-4EF2-B27D-0C1834EFF887}"/>
              </a:ext>
            </a:extLst>
          </p:cNvPr>
          <p:cNvSpPr>
            <a:spLocks noGrp="1" noRot="1" noChangeAspect="1" noChangeArrowheads="1" noTextEdit="1"/>
          </p:cNvSpPr>
          <p:nvPr>
            <p:ph type="sldImg"/>
          </p:nvPr>
        </p:nvSpPr>
        <p:spPr>
          <a:ln/>
        </p:spPr>
      </p:sp>
      <p:sp>
        <p:nvSpPr>
          <p:cNvPr id="6147" name="Rectangle 3">
            <a:extLst>
              <a:ext uri="{FF2B5EF4-FFF2-40B4-BE49-F238E27FC236}">
                <a16:creationId xmlns:a16="http://schemas.microsoft.com/office/drawing/2014/main" id="{A40A7444-575D-47A4-A762-7B9E3FF984E4}"/>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D19296A-2DB6-4B4D-8A9C-976A05C8AFA4}"/>
              </a:ext>
            </a:extLst>
          </p:cNvPr>
          <p:cNvSpPr>
            <a:spLocks noGrp="1" noChangeArrowheads="1"/>
          </p:cNvSpPr>
          <p:nvPr>
            <p:ph type="sldNum" sz="quarter" idx="5"/>
          </p:nvPr>
        </p:nvSpPr>
        <p:spPr>
          <a:ln/>
        </p:spPr>
        <p:txBody>
          <a:bodyPr/>
          <a:lstStyle/>
          <a:p>
            <a:fld id="{79C9A4A6-FE0F-4E5E-9685-B4E1EF6BEB63}" type="slidenum">
              <a:rPr lang="en-US" altLang="en-US"/>
              <a:pPr/>
              <a:t>25</a:t>
            </a:fld>
            <a:endParaRPr lang="en-US" altLang="en-US"/>
          </a:p>
        </p:txBody>
      </p:sp>
      <p:sp>
        <p:nvSpPr>
          <p:cNvPr id="44034" name="Rectangle 2">
            <a:extLst>
              <a:ext uri="{FF2B5EF4-FFF2-40B4-BE49-F238E27FC236}">
                <a16:creationId xmlns:a16="http://schemas.microsoft.com/office/drawing/2014/main" id="{5692F17E-F0F8-4492-82D4-FEDCAD3327BF}"/>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0AEA1196-D036-45D3-994A-C13BB729AF92}"/>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F2BC6B-F869-4CAD-9E6F-831F51D170F4}"/>
              </a:ext>
            </a:extLst>
          </p:cNvPr>
          <p:cNvSpPr>
            <a:spLocks noGrp="1" noChangeArrowheads="1"/>
          </p:cNvSpPr>
          <p:nvPr>
            <p:ph type="sldNum" sz="quarter" idx="5"/>
          </p:nvPr>
        </p:nvSpPr>
        <p:spPr>
          <a:ln/>
        </p:spPr>
        <p:txBody>
          <a:bodyPr/>
          <a:lstStyle/>
          <a:p>
            <a:fld id="{A595A34C-B738-4885-84F4-B53A93BED9B2}" type="slidenum">
              <a:rPr lang="en-US" altLang="en-US"/>
              <a:pPr/>
              <a:t>26</a:t>
            </a:fld>
            <a:endParaRPr lang="en-US" altLang="en-US"/>
          </a:p>
        </p:txBody>
      </p:sp>
      <p:sp>
        <p:nvSpPr>
          <p:cNvPr id="12290" name="Rectangle 2">
            <a:extLst>
              <a:ext uri="{FF2B5EF4-FFF2-40B4-BE49-F238E27FC236}">
                <a16:creationId xmlns:a16="http://schemas.microsoft.com/office/drawing/2014/main" id="{AF87EEE2-ADE9-4C4F-B2B4-B129A61C2948}"/>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CF872FA7-A695-4A66-BB36-75C66379F94A}"/>
              </a:ext>
            </a:extLst>
          </p:cNvPr>
          <p:cNvSpPr>
            <a:spLocks noGrp="1" noChangeArrowheads="1"/>
          </p:cNvSpPr>
          <p:nvPr>
            <p:ph type="body" idx="1"/>
          </p:nvPr>
        </p:nvSpPr>
        <p:spPr>
          <a:xfrm>
            <a:off x="975361" y="4560571"/>
            <a:ext cx="5364480" cy="4320540"/>
          </a:xfrm>
        </p:spPr>
        <p:txBody>
          <a:bodyPr/>
          <a:lstStyle/>
          <a:p>
            <a:endParaRPr lang="en-US" altLang="en-US"/>
          </a:p>
        </p:txBody>
      </p:sp>
    </p:spTree>
    <p:extLst>
      <p:ext uri="{BB962C8B-B14F-4D97-AF65-F5344CB8AC3E}">
        <p14:creationId xmlns:p14="http://schemas.microsoft.com/office/powerpoint/2010/main" val="3610986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21254E8-148E-4877-A3CE-2D0829234D21}"/>
              </a:ext>
            </a:extLst>
          </p:cNvPr>
          <p:cNvSpPr>
            <a:spLocks noGrp="1" noChangeArrowheads="1"/>
          </p:cNvSpPr>
          <p:nvPr>
            <p:ph type="sldNum" sz="quarter" idx="5"/>
          </p:nvPr>
        </p:nvSpPr>
        <p:spPr>
          <a:ln/>
        </p:spPr>
        <p:txBody>
          <a:bodyPr/>
          <a:lstStyle/>
          <a:p>
            <a:fld id="{B36EACA1-4FF8-4A8D-808D-1E2103FE03C6}" type="slidenum">
              <a:rPr lang="en-US" altLang="en-US"/>
              <a:pPr/>
              <a:t>27</a:t>
            </a:fld>
            <a:endParaRPr lang="en-US" altLang="en-US"/>
          </a:p>
        </p:txBody>
      </p:sp>
      <p:sp>
        <p:nvSpPr>
          <p:cNvPr id="8194" name="Rectangle 2">
            <a:extLst>
              <a:ext uri="{FF2B5EF4-FFF2-40B4-BE49-F238E27FC236}">
                <a16:creationId xmlns:a16="http://schemas.microsoft.com/office/drawing/2014/main" id="{7ABD6DC8-2BE4-4B7D-BA21-B610A3E31582}"/>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0AE225A0-EB55-48AA-87C0-77A8F6129B01}"/>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21254E8-148E-4877-A3CE-2D0829234D21}"/>
              </a:ext>
            </a:extLst>
          </p:cNvPr>
          <p:cNvSpPr>
            <a:spLocks noGrp="1" noChangeArrowheads="1"/>
          </p:cNvSpPr>
          <p:nvPr>
            <p:ph type="sldNum" sz="quarter" idx="5"/>
          </p:nvPr>
        </p:nvSpPr>
        <p:spPr>
          <a:ln/>
        </p:spPr>
        <p:txBody>
          <a:bodyPr/>
          <a:lstStyle/>
          <a:p>
            <a:fld id="{B36EACA1-4FF8-4A8D-808D-1E2103FE03C6}" type="slidenum">
              <a:rPr lang="en-US" altLang="en-US"/>
              <a:pPr/>
              <a:t>28</a:t>
            </a:fld>
            <a:endParaRPr lang="en-US" altLang="en-US"/>
          </a:p>
        </p:txBody>
      </p:sp>
      <p:sp>
        <p:nvSpPr>
          <p:cNvPr id="8194" name="Rectangle 2">
            <a:extLst>
              <a:ext uri="{FF2B5EF4-FFF2-40B4-BE49-F238E27FC236}">
                <a16:creationId xmlns:a16="http://schemas.microsoft.com/office/drawing/2014/main" id="{7ABD6DC8-2BE4-4B7D-BA21-B610A3E31582}"/>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0AE225A0-EB55-48AA-87C0-77A8F6129B01}"/>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4228451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F2BC6B-F869-4CAD-9E6F-831F51D170F4}"/>
              </a:ext>
            </a:extLst>
          </p:cNvPr>
          <p:cNvSpPr>
            <a:spLocks noGrp="1" noChangeArrowheads="1"/>
          </p:cNvSpPr>
          <p:nvPr>
            <p:ph type="sldNum" sz="quarter" idx="5"/>
          </p:nvPr>
        </p:nvSpPr>
        <p:spPr>
          <a:ln/>
        </p:spPr>
        <p:txBody>
          <a:bodyPr/>
          <a:lstStyle/>
          <a:p>
            <a:fld id="{A595A34C-B738-4885-84F4-B53A93BED9B2}" type="slidenum">
              <a:rPr lang="en-US" altLang="en-US"/>
              <a:pPr/>
              <a:t>29</a:t>
            </a:fld>
            <a:endParaRPr lang="en-US" altLang="en-US"/>
          </a:p>
        </p:txBody>
      </p:sp>
      <p:sp>
        <p:nvSpPr>
          <p:cNvPr id="12290" name="Rectangle 2">
            <a:extLst>
              <a:ext uri="{FF2B5EF4-FFF2-40B4-BE49-F238E27FC236}">
                <a16:creationId xmlns:a16="http://schemas.microsoft.com/office/drawing/2014/main" id="{AF87EEE2-ADE9-4C4F-B2B4-B129A61C2948}"/>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CF872FA7-A695-4A66-BB36-75C66379F94A}"/>
              </a:ext>
            </a:extLst>
          </p:cNvPr>
          <p:cNvSpPr>
            <a:spLocks noGrp="1" noChangeArrowheads="1"/>
          </p:cNvSpPr>
          <p:nvPr>
            <p:ph type="body" idx="1"/>
          </p:nvPr>
        </p:nvSpPr>
        <p:spPr>
          <a:xfrm>
            <a:off x="975361" y="4560571"/>
            <a:ext cx="5364480" cy="4320540"/>
          </a:xfrm>
        </p:spPr>
        <p:txBody>
          <a:bodyPr/>
          <a:lstStyle/>
          <a:p>
            <a:endParaRPr lang="en-US" altLang="en-US"/>
          </a:p>
        </p:txBody>
      </p:sp>
    </p:spTree>
    <p:extLst>
      <p:ext uri="{BB962C8B-B14F-4D97-AF65-F5344CB8AC3E}">
        <p14:creationId xmlns:p14="http://schemas.microsoft.com/office/powerpoint/2010/main" val="625028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3980392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F2BC6B-F869-4CAD-9E6F-831F51D170F4}"/>
              </a:ext>
            </a:extLst>
          </p:cNvPr>
          <p:cNvSpPr>
            <a:spLocks noGrp="1" noChangeArrowheads="1"/>
          </p:cNvSpPr>
          <p:nvPr>
            <p:ph type="sldNum" sz="quarter" idx="5"/>
          </p:nvPr>
        </p:nvSpPr>
        <p:spPr>
          <a:ln/>
        </p:spPr>
        <p:txBody>
          <a:bodyPr/>
          <a:lstStyle/>
          <a:p>
            <a:fld id="{A595A34C-B738-4885-84F4-B53A93BED9B2}" type="slidenum">
              <a:rPr lang="en-US" altLang="en-US"/>
              <a:pPr/>
              <a:t>30</a:t>
            </a:fld>
            <a:endParaRPr lang="en-US" altLang="en-US"/>
          </a:p>
        </p:txBody>
      </p:sp>
      <p:sp>
        <p:nvSpPr>
          <p:cNvPr id="12290" name="Rectangle 2">
            <a:extLst>
              <a:ext uri="{FF2B5EF4-FFF2-40B4-BE49-F238E27FC236}">
                <a16:creationId xmlns:a16="http://schemas.microsoft.com/office/drawing/2014/main" id="{AF87EEE2-ADE9-4C4F-B2B4-B129A61C2948}"/>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CF872FA7-A695-4A66-BB36-75C66379F94A}"/>
              </a:ext>
            </a:extLst>
          </p:cNvPr>
          <p:cNvSpPr>
            <a:spLocks noGrp="1" noChangeArrowheads="1"/>
          </p:cNvSpPr>
          <p:nvPr>
            <p:ph type="body" idx="1"/>
          </p:nvPr>
        </p:nvSpPr>
        <p:spPr>
          <a:xfrm>
            <a:off x="975361" y="4560571"/>
            <a:ext cx="5364480" cy="4320540"/>
          </a:xfrm>
        </p:spPr>
        <p:txBody>
          <a:bodyPr/>
          <a:lstStyle/>
          <a:p>
            <a:endParaRPr lang="en-US" altLang="en-US"/>
          </a:p>
        </p:txBody>
      </p:sp>
    </p:spTree>
    <p:extLst>
      <p:ext uri="{BB962C8B-B14F-4D97-AF65-F5344CB8AC3E}">
        <p14:creationId xmlns:p14="http://schemas.microsoft.com/office/powerpoint/2010/main" val="3541803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3EB970D-EDC1-45B9-9AC5-BB3C72250CD1}"/>
              </a:ext>
            </a:extLst>
          </p:cNvPr>
          <p:cNvSpPr>
            <a:spLocks noGrp="1" noChangeArrowheads="1"/>
          </p:cNvSpPr>
          <p:nvPr>
            <p:ph type="sldNum" sz="quarter" idx="5"/>
          </p:nvPr>
        </p:nvSpPr>
        <p:spPr>
          <a:ln/>
        </p:spPr>
        <p:txBody>
          <a:bodyPr/>
          <a:lstStyle/>
          <a:p>
            <a:fld id="{4906332B-A62C-47EF-844A-8659A10C7F8D}" type="slidenum">
              <a:rPr lang="en-US" altLang="en-US"/>
              <a:pPr/>
              <a:t>31</a:t>
            </a:fld>
            <a:endParaRPr lang="en-US" altLang="en-US"/>
          </a:p>
        </p:txBody>
      </p:sp>
      <p:sp>
        <p:nvSpPr>
          <p:cNvPr id="46082" name="Rectangle 2">
            <a:extLst>
              <a:ext uri="{FF2B5EF4-FFF2-40B4-BE49-F238E27FC236}">
                <a16:creationId xmlns:a16="http://schemas.microsoft.com/office/drawing/2014/main" id="{9B098919-547F-4180-9457-25308371A68D}"/>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29C0DF38-6D35-41FF-A054-73420284BB81}"/>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B175DC-FEAD-4D24-A36A-58898DDFCEDB}"/>
              </a:ext>
            </a:extLst>
          </p:cNvPr>
          <p:cNvSpPr>
            <a:spLocks noGrp="1" noChangeArrowheads="1"/>
          </p:cNvSpPr>
          <p:nvPr>
            <p:ph type="sldNum" sz="quarter" idx="5"/>
          </p:nvPr>
        </p:nvSpPr>
        <p:spPr>
          <a:ln/>
        </p:spPr>
        <p:txBody>
          <a:bodyPr/>
          <a:lstStyle/>
          <a:p>
            <a:fld id="{4365C1FA-7329-4E56-A2F2-5BD510B3EB41}" type="slidenum">
              <a:rPr lang="en-US" altLang="en-US"/>
              <a:pPr/>
              <a:t>33</a:t>
            </a:fld>
            <a:endParaRPr lang="en-US" altLang="en-US"/>
          </a:p>
        </p:txBody>
      </p:sp>
      <p:sp>
        <p:nvSpPr>
          <p:cNvPr id="38914" name="Rectangle 2">
            <a:extLst>
              <a:ext uri="{FF2B5EF4-FFF2-40B4-BE49-F238E27FC236}">
                <a16:creationId xmlns:a16="http://schemas.microsoft.com/office/drawing/2014/main" id="{01C0B286-A31D-4888-B1F8-C342662BC3CE}"/>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5E2A253E-CC71-4AF1-9A99-3039BED40506}"/>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7509A8F-DA85-4BD1-B727-B6A734D42333}"/>
              </a:ext>
            </a:extLst>
          </p:cNvPr>
          <p:cNvSpPr>
            <a:spLocks noGrp="1" noChangeArrowheads="1"/>
          </p:cNvSpPr>
          <p:nvPr>
            <p:ph type="sldNum" sz="quarter" idx="5"/>
          </p:nvPr>
        </p:nvSpPr>
        <p:spPr>
          <a:ln/>
        </p:spPr>
        <p:txBody>
          <a:bodyPr/>
          <a:lstStyle/>
          <a:p>
            <a:fld id="{38D217A3-BE2F-4C88-B0FF-9C61494DAD05}" type="slidenum">
              <a:rPr lang="en-US" altLang="en-US"/>
              <a:pPr/>
              <a:t>34</a:t>
            </a:fld>
            <a:endParaRPr lang="en-US" altLang="en-US"/>
          </a:p>
        </p:txBody>
      </p:sp>
      <p:sp>
        <p:nvSpPr>
          <p:cNvPr id="48130" name="Rectangle 2">
            <a:extLst>
              <a:ext uri="{FF2B5EF4-FFF2-40B4-BE49-F238E27FC236}">
                <a16:creationId xmlns:a16="http://schemas.microsoft.com/office/drawing/2014/main" id="{AE076406-289F-44FD-9205-72DEDE1CB1E8}"/>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535F5D31-B0C0-4D7C-B39E-8BB54EC1CF84}"/>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596507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7509A8F-DA85-4BD1-B727-B6A734D42333}"/>
              </a:ext>
            </a:extLst>
          </p:cNvPr>
          <p:cNvSpPr>
            <a:spLocks noGrp="1" noChangeArrowheads="1"/>
          </p:cNvSpPr>
          <p:nvPr>
            <p:ph type="sldNum" sz="quarter" idx="5"/>
          </p:nvPr>
        </p:nvSpPr>
        <p:spPr>
          <a:ln/>
        </p:spPr>
        <p:txBody>
          <a:bodyPr/>
          <a:lstStyle/>
          <a:p>
            <a:fld id="{38D217A3-BE2F-4C88-B0FF-9C61494DAD05}" type="slidenum">
              <a:rPr lang="en-US" altLang="en-US"/>
              <a:pPr/>
              <a:t>35</a:t>
            </a:fld>
            <a:endParaRPr lang="en-US" altLang="en-US"/>
          </a:p>
        </p:txBody>
      </p:sp>
      <p:sp>
        <p:nvSpPr>
          <p:cNvPr id="48130" name="Rectangle 2">
            <a:extLst>
              <a:ext uri="{FF2B5EF4-FFF2-40B4-BE49-F238E27FC236}">
                <a16:creationId xmlns:a16="http://schemas.microsoft.com/office/drawing/2014/main" id="{AE076406-289F-44FD-9205-72DEDE1CB1E8}"/>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535F5D31-B0C0-4D7C-B39E-8BB54EC1CF84}"/>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2798556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FFF6D70-9FCC-4932-A52C-133D867E512F}"/>
              </a:ext>
            </a:extLst>
          </p:cNvPr>
          <p:cNvSpPr>
            <a:spLocks noGrp="1" noChangeArrowheads="1"/>
          </p:cNvSpPr>
          <p:nvPr>
            <p:ph type="sldNum" sz="quarter" idx="5"/>
          </p:nvPr>
        </p:nvSpPr>
        <p:spPr>
          <a:ln/>
        </p:spPr>
        <p:txBody>
          <a:bodyPr/>
          <a:lstStyle/>
          <a:p>
            <a:fld id="{1FD09A7E-D6B6-4998-94B0-03D2F1FC4B74}" type="slidenum">
              <a:rPr lang="en-US" altLang="en-US"/>
              <a:pPr/>
              <a:t>36</a:t>
            </a:fld>
            <a:endParaRPr lang="en-US" altLang="en-US"/>
          </a:p>
        </p:txBody>
      </p:sp>
      <p:sp>
        <p:nvSpPr>
          <p:cNvPr id="51202" name="Rectangle 2">
            <a:extLst>
              <a:ext uri="{FF2B5EF4-FFF2-40B4-BE49-F238E27FC236}">
                <a16:creationId xmlns:a16="http://schemas.microsoft.com/office/drawing/2014/main" id="{2EB63E7F-01E7-4E5E-B2FA-3332E78CD362}"/>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9CEBE83E-7024-4CAB-9625-11DC33C7F6BE}"/>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08DA9A7-5C15-4346-8917-01D52CF1AF60}"/>
              </a:ext>
            </a:extLst>
          </p:cNvPr>
          <p:cNvSpPr>
            <a:spLocks noGrp="1" noChangeArrowheads="1"/>
          </p:cNvSpPr>
          <p:nvPr>
            <p:ph type="sldNum" sz="quarter" idx="5"/>
          </p:nvPr>
        </p:nvSpPr>
        <p:spPr>
          <a:ln/>
        </p:spPr>
        <p:txBody>
          <a:bodyPr/>
          <a:lstStyle/>
          <a:p>
            <a:fld id="{13BEACC9-2E01-4EFC-B5BD-6E1F5CDC4419}" type="slidenum">
              <a:rPr lang="en-US" altLang="en-US"/>
              <a:pPr/>
              <a:t>37</a:t>
            </a:fld>
            <a:endParaRPr lang="en-US" altLang="en-US"/>
          </a:p>
        </p:txBody>
      </p:sp>
      <p:sp>
        <p:nvSpPr>
          <p:cNvPr id="72706" name="Rectangle 2">
            <a:extLst>
              <a:ext uri="{FF2B5EF4-FFF2-40B4-BE49-F238E27FC236}">
                <a16:creationId xmlns:a16="http://schemas.microsoft.com/office/drawing/2014/main" id="{0F4FF987-F458-4459-BF02-6756C296ECAC}"/>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FE7054A5-B714-4947-A8FD-A76AE3DA0BA9}"/>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F69B9D-6C87-4D60-A39A-2420B78F3EFA}"/>
              </a:ext>
            </a:extLst>
          </p:cNvPr>
          <p:cNvSpPr>
            <a:spLocks noGrp="1" noChangeArrowheads="1"/>
          </p:cNvSpPr>
          <p:nvPr>
            <p:ph type="sldNum" sz="quarter" idx="5"/>
          </p:nvPr>
        </p:nvSpPr>
        <p:spPr>
          <a:ln/>
        </p:spPr>
        <p:txBody>
          <a:bodyPr/>
          <a:lstStyle/>
          <a:p>
            <a:fld id="{86D0E2D2-D948-4A85-B911-C9AB03A393AD}" type="slidenum">
              <a:rPr lang="en-US" altLang="en-US"/>
              <a:pPr/>
              <a:t>38</a:t>
            </a:fld>
            <a:endParaRPr lang="en-US" altLang="en-US"/>
          </a:p>
        </p:txBody>
      </p:sp>
      <p:sp>
        <p:nvSpPr>
          <p:cNvPr id="53250" name="Rectangle 2">
            <a:extLst>
              <a:ext uri="{FF2B5EF4-FFF2-40B4-BE49-F238E27FC236}">
                <a16:creationId xmlns:a16="http://schemas.microsoft.com/office/drawing/2014/main" id="{BF780EE4-8B49-487E-B12F-CBBDAA379633}"/>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54372217-EF34-4BD9-B2CA-70CF6711261D}"/>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F69B9D-6C87-4D60-A39A-2420B78F3EFA}"/>
              </a:ext>
            </a:extLst>
          </p:cNvPr>
          <p:cNvSpPr>
            <a:spLocks noGrp="1" noChangeArrowheads="1"/>
          </p:cNvSpPr>
          <p:nvPr>
            <p:ph type="sldNum" sz="quarter" idx="5"/>
          </p:nvPr>
        </p:nvSpPr>
        <p:spPr>
          <a:ln/>
        </p:spPr>
        <p:txBody>
          <a:bodyPr/>
          <a:lstStyle/>
          <a:p>
            <a:fld id="{86D0E2D2-D948-4A85-B911-C9AB03A393AD}" type="slidenum">
              <a:rPr lang="en-US" altLang="en-US"/>
              <a:pPr/>
              <a:t>39</a:t>
            </a:fld>
            <a:endParaRPr lang="en-US" altLang="en-US"/>
          </a:p>
        </p:txBody>
      </p:sp>
      <p:sp>
        <p:nvSpPr>
          <p:cNvPr id="53250" name="Rectangle 2">
            <a:extLst>
              <a:ext uri="{FF2B5EF4-FFF2-40B4-BE49-F238E27FC236}">
                <a16:creationId xmlns:a16="http://schemas.microsoft.com/office/drawing/2014/main" id="{BF780EE4-8B49-487E-B12F-CBBDAA379633}"/>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54372217-EF34-4BD9-B2CA-70CF6711261D}"/>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944909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F69B9D-6C87-4D60-A39A-2420B78F3EFA}"/>
              </a:ext>
            </a:extLst>
          </p:cNvPr>
          <p:cNvSpPr>
            <a:spLocks noGrp="1" noChangeArrowheads="1"/>
          </p:cNvSpPr>
          <p:nvPr>
            <p:ph type="sldNum" sz="quarter" idx="5"/>
          </p:nvPr>
        </p:nvSpPr>
        <p:spPr>
          <a:ln/>
        </p:spPr>
        <p:txBody>
          <a:bodyPr/>
          <a:lstStyle/>
          <a:p>
            <a:fld id="{86D0E2D2-D948-4A85-B911-C9AB03A393AD}" type="slidenum">
              <a:rPr lang="en-US" altLang="en-US"/>
              <a:pPr/>
              <a:t>40</a:t>
            </a:fld>
            <a:endParaRPr lang="en-US" altLang="en-US"/>
          </a:p>
        </p:txBody>
      </p:sp>
      <p:sp>
        <p:nvSpPr>
          <p:cNvPr id="53250" name="Rectangle 2">
            <a:extLst>
              <a:ext uri="{FF2B5EF4-FFF2-40B4-BE49-F238E27FC236}">
                <a16:creationId xmlns:a16="http://schemas.microsoft.com/office/drawing/2014/main" id="{BF780EE4-8B49-487E-B12F-CBBDAA379633}"/>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54372217-EF34-4BD9-B2CA-70CF6711261D}"/>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78300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927734" indent="-356821">
              <a:spcBef>
                <a:spcPct val="30000"/>
              </a:spcBef>
              <a:defRPr sz="1600">
                <a:solidFill>
                  <a:schemeClr val="tx1"/>
                </a:solidFill>
                <a:latin typeface="Arial" panose="020B0604020202020204" pitchFamily="34" charset="0"/>
                <a:cs typeface="Arial" panose="020B0604020202020204" pitchFamily="34" charset="0"/>
              </a:defRPr>
            </a:lvl2pPr>
            <a:lvl3pPr marL="1427284" indent="-285456">
              <a:spcBef>
                <a:spcPct val="30000"/>
              </a:spcBef>
              <a:defRPr sz="1600">
                <a:solidFill>
                  <a:schemeClr val="tx1"/>
                </a:solidFill>
                <a:latin typeface="Arial" panose="020B0604020202020204" pitchFamily="34" charset="0"/>
                <a:cs typeface="Arial" panose="020B0604020202020204" pitchFamily="34" charset="0"/>
              </a:defRPr>
            </a:lvl3pPr>
            <a:lvl4pPr marL="1998198" indent="-285456">
              <a:spcBef>
                <a:spcPct val="30000"/>
              </a:spcBef>
              <a:defRPr sz="1600">
                <a:solidFill>
                  <a:schemeClr val="tx1"/>
                </a:solidFill>
                <a:latin typeface="Arial" panose="020B0604020202020204" pitchFamily="34" charset="0"/>
                <a:cs typeface="Arial" panose="020B0604020202020204" pitchFamily="34" charset="0"/>
              </a:defRPr>
            </a:lvl4pPr>
            <a:lvl5pPr marL="2569113" indent="-285456">
              <a:spcBef>
                <a:spcPct val="30000"/>
              </a:spcBef>
              <a:defRPr sz="1600">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1CD5D1-B74C-498D-9E1E-07C88E9286BF}" type="slidenum">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927734" indent="-356821">
              <a:spcBef>
                <a:spcPct val="30000"/>
              </a:spcBef>
              <a:defRPr sz="1600">
                <a:solidFill>
                  <a:schemeClr val="tx1"/>
                </a:solidFill>
                <a:latin typeface="Arial" panose="020B0604020202020204" pitchFamily="34" charset="0"/>
                <a:cs typeface="Arial" panose="020B0604020202020204" pitchFamily="34" charset="0"/>
              </a:defRPr>
            </a:lvl2pPr>
            <a:lvl3pPr marL="1427284" indent="-285456">
              <a:spcBef>
                <a:spcPct val="30000"/>
              </a:spcBef>
              <a:defRPr sz="1600">
                <a:solidFill>
                  <a:schemeClr val="tx1"/>
                </a:solidFill>
                <a:latin typeface="Arial" panose="020B0604020202020204" pitchFamily="34" charset="0"/>
                <a:cs typeface="Arial" panose="020B0604020202020204" pitchFamily="34" charset="0"/>
              </a:defRPr>
            </a:lvl3pPr>
            <a:lvl4pPr marL="1998198" indent="-285456">
              <a:spcBef>
                <a:spcPct val="30000"/>
              </a:spcBef>
              <a:defRPr sz="1600">
                <a:solidFill>
                  <a:schemeClr val="tx1"/>
                </a:solidFill>
                <a:latin typeface="Arial" panose="020B0604020202020204" pitchFamily="34" charset="0"/>
                <a:cs typeface="Arial" panose="020B0604020202020204" pitchFamily="34" charset="0"/>
              </a:defRPr>
            </a:lvl4pPr>
            <a:lvl5pPr marL="2569113" indent="-285456">
              <a:spcBef>
                <a:spcPct val="30000"/>
              </a:spcBef>
              <a:defRPr sz="1600">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927734" indent="-356821">
              <a:spcBef>
                <a:spcPct val="30000"/>
              </a:spcBef>
              <a:defRPr sz="1600">
                <a:solidFill>
                  <a:schemeClr val="tx1"/>
                </a:solidFill>
                <a:latin typeface="Arial" panose="020B0604020202020204" pitchFamily="34" charset="0"/>
                <a:cs typeface="Arial" panose="020B0604020202020204" pitchFamily="34" charset="0"/>
              </a:defRPr>
            </a:lvl2pPr>
            <a:lvl3pPr marL="1427284" indent="-285456">
              <a:spcBef>
                <a:spcPct val="30000"/>
              </a:spcBef>
              <a:defRPr sz="1600">
                <a:solidFill>
                  <a:schemeClr val="tx1"/>
                </a:solidFill>
                <a:latin typeface="Arial" panose="020B0604020202020204" pitchFamily="34" charset="0"/>
                <a:cs typeface="Arial" panose="020B0604020202020204" pitchFamily="34" charset="0"/>
              </a:defRPr>
            </a:lvl3pPr>
            <a:lvl4pPr marL="1998198" indent="-285456">
              <a:spcBef>
                <a:spcPct val="30000"/>
              </a:spcBef>
              <a:defRPr sz="1600">
                <a:solidFill>
                  <a:schemeClr val="tx1"/>
                </a:solidFill>
                <a:latin typeface="Arial" panose="020B0604020202020204" pitchFamily="34" charset="0"/>
                <a:cs typeface="Arial" panose="020B0604020202020204" pitchFamily="34" charset="0"/>
              </a:defRPr>
            </a:lvl4pPr>
            <a:lvl5pPr marL="2569113" indent="-285456">
              <a:spcBef>
                <a:spcPct val="30000"/>
              </a:spcBef>
              <a:defRPr sz="1600">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927734" indent="-356821">
              <a:spcBef>
                <a:spcPct val="30000"/>
              </a:spcBef>
              <a:defRPr sz="1600">
                <a:solidFill>
                  <a:schemeClr val="tx1"/>
                </a:solidFill>
                <a:latin typeface="Arial" panose="020B0604020202020204" pitchFamily="34" charset="0"/>
                <a:cs typeface="Arial" panose="020B0604020202020204" pitchFamily="34" charset="0"/>
              </a:defRPr>
            </a:lvl2pPr>
            <a:lvl3pPr marL="1427284" indent="-285456">
              <a:spcBef>
                <a:spcPct val="30000"/>
              </a:spcBef>
              <a:defRPr sz="1600">
                <a:solidFill>
                  <a:schemeClr val="tx1"/>
                </a:solidFill>
                <a:latin typeface="Arial" panose="020B0604020202020204" pitchFamily="34" charset="0"/>
                <a:cs typeface="Arial" panose="020B0604020202020204" pitchFamily="34" charset="0"/>
              </a:defRPr>
            </a:lvl3pPr>
            <a:lvl4pPr marL="1998198" indent="-285456">
              <a:spcBef>
                <a:spcPct val="30000"/>
              </a:spcBef>
              <a:defRPr sz="1600">
                <a:solidFill>
                  <a:schemeClr val="tx1"/>
                </a:solidFill>
                <a:latin typeface="Arial" panose="020B0604020202020204" pitchFamily="34" charset="0"/>
                <a:cs typeface="Arial" panose="020B0604020202020204" pitchFamily="34" charset="0"/>
              </a:defRPr>
            </a:lvl4pPr>
            <a:lvl5pPr marL="2569113" indent="-285456">
              <a:spcBef>
                <a:spcPct val="30000"/>
              </a:spcBef>
              <a:defRPr sz="1600">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F69B9D-6C87-4D60-A39A-2420B78F3EFA}"/>
              </a:ext>
            </a:extLst>
          </p:cNvPr>
          <p:cNvSpPr>
            <a:spLocks noGrp="1" noChangeArrowheads="1"/>
          </p:cNvSpPr>
          <p:nvPr>
            <p:ph type="sldNum" sz="quarter" idx="5"/>
          </p:nvPr>
        </p:nvSpPr>
        <p:spPr>
          <a:ln/>
        </p:spPr>
        <p:txBody>
          <a:bodyPr/>
          <a:lstStyle/>
          <a:p>
            <a:fld id="{86D0E2D2-D948-4A85-B911-C9AB03A393AD}" type="slidenum">
              <a:rPr lang="en-US" altLang="en-US"/>
              <a:pPr/>
              <a:t>41</a:t>
            </a:fld>
            <a:endParaRPr lang="en-US" altLang="en-US"/>
          </a:p>
        </p:txBody>
      </p:sp>
      <p:sp>
        <p:nvSpPr>
          <p:cNvPr id="53250" name="Rectangle 2">
            <a:extLst>
              <a:ext uri="{FF2B5EF4-FFF2-40B4-BE49-F238E27FC236}">
                <a16:creationId xmlns:a16="http://schemas.microsoft.com/office/drawing/2014/main" id="{BF780EE4-8B49-487E-B12F-CBBDAA379633}"/>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54372217-EF34-4BD9-B2CA-70CF6711261D}"/>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2380208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F69B9D-6C87-4D60-A39A-2420B78F3EFA}"/>
              </a:ext>
            </a:extLst>
          </p:cNvPr>
          <p:cNvSpPr>
            <a:spLocks noGrp="1" noChangeArrowheads="1"/>
          </p:cNvSpPr>
          <p:nvPr>
            <p:ph type="sldNum" sz="quarter" idx="5"/>
          </p:nvPr>
        </p:nvSpPr>
        <p:spPr>
          <a:ln/>
        </p:spPr>
        <p:txBody>
          <a:bodyPr/>
          <a:lstStyle/>
          <a:p>
            <a:fld id="{86D0E2D2-D948-4A85-B911-C9AB03A393AD}" type="slidenum">
              <a:rPr lang="en-US" altLang="en-US"/>
              <a:pPr/>
              <a:t>42</a:t>
            </a:fld>
            <a:endParaRPr lang="en-US" altLang="en-US"/>
          </a:p>
        </p:txBody>
      </p:sp>
      <p:sp>
        <p:nvSpPr>
          <p:cNvPr id="53250" name="Rectangle 2">
            <a:extLst>
              <a:ext uri="{FF2B5EF4-FFF2-40B4-BE49-F238E27FC236}">
                <a16:creationId xmlns:a16="http://schemas.microsoft.com/office/drawing/2014/main" id="{BF780EE4-8B49-487E-B12F-CBBDAA379633}"/>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54372217-EF34-4BD9-B2CA-70CF6711261D}"/>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3744958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BA847F-E00C-4372-9C93-BD5D044D3935}"/>
              </a:ext>
            </a:extLst>
          </p:cNvPr>
          <p:cNvSpPr>
            <a:spLocks noGrp="1" noChangeArrowheads="1"/>
          </p:cNvSpPr>
          <p:nvPr>
            <p:ph type="sldNum" sz="quarter" idx="5"/>
          </p:nvPr>
        </p:nvSpPr>
        <p:spPr>
          <a:ln/>
        </p:spPr>
        <p:txBody>
          <a:bodyPr/>
          <a:lstStyle/>
          <a:p>
            <a:fld id="{4C2E311A-2AF1-47AA-A80F-D1012E3AF091}" type="slidenum">
              <a:rPr lang="en-US" altLang="en-US"/>
              <a:pPr/>
              <a:t>43</a:t>
            </a:fld>
            <a:endParaRPr lang="en-US" altLang="en-US"/>
          </a:p>
        </p:txBody>
      </p:sp>
      <p:sp>
        <p:nvSpPr>
          <p:cNvPr id="10242" name="Rectangle 2">
            <a:extLst>
              <a:ext uri="{FF2B5EF4-FFF2-40B4-BE49-F238E27FC236}">
                <a16:creationId xmlns:a16="http://schemas.microsoft.com/office/drawing/2014/main" id="{259E4AF8-C5C8-4170-A680-7A9945723E2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EF41AF49-F9BA-435C-B0F2-A9DDBD59BFBD}"/>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F2FDBF2-49FA-49E7-925C-4C4157EC9C01}"/>
              </a:ext>
            </a:extLst>
          </p:cNvPr>
          <p:cNvSpPr>
            <a:spLocks noGrp="1" noChangeArrowheads="1"/>
          </p:cNvSpPr>
          <p:nvPr>
            <p:ph type="sldNum" sz="quarter" idx="5"/>
          </p:nvPr>
        </p:nvSpPr>
        <p:spPr>
          <a:ln/>
        </p:spPr>
        <p:txBody>
          <a:bodyPr/>
          <a:lstStyle/>
          <a:p>
            <a:fld id="{F5729D3F-C989-4C56-B9CA-7A63E37530B5}" type="slidenum">
              <a:rPr lang="en-US" altLang="en-US"/>
              <a:pPr/>
              <a:t>44</a:t>
            </a:fld>
            <a:endParaRPr lang="en-US" altLang="en-US"/>
          </a:p>
        </p:txBody>
      </p:sp>
      <p:sp>
        <p:nvSpPr>
          <p:cNvPr id="36866" name="Rectangle 2">
            <a:extLst>
              <a:ext uri="{FF2B5EF4-FFF2-40B4-BE49-F238E27FC236}">
                <a16:creationId xmlns:a16="http://schemas.microsoft.com/office/drawing/2014/main" id="{1022E67B-B32F-4A2F-8C01-85C65585289B}"/>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AE8E110D-8F25-417C-9ECF-0801264E203D}"/>
              </a:ext>
            </a:extLst>
          </p:cNvPr>
          <p:cNvSpPr>
            <a:spLocks noGrp="1" noChangeArrowheads="1"/>
          </p:cNvSpPr>
          <p:nvPr>
            <p:ph type="body" idx="1"/>
          </p:nvPr>
        </p:nvSpPr>
        <p:spPr>
          <a:xfrm>
            <a:off x="975361" y="4560571"/>
            <a:ext cx="5364480" cy="4320540"/>
          </a:xfrm>
        </p:spPr>
        <p:txBody>
          <a:bodyPr/>
          <a:lstStyle/>
          <a:p>
            <a:endParaRPr lang="en-US" altLang="en-US"/>
          </a:p>
        </p:txBody>
      </p:sp>
    </p:spTree>
    <p:extLst>
      <p:ext uri="{BB962C8B-B14F-4D97-AF65-F5344CB8AC3E}">
        <p14:creationId xmlns:p14="http://schemas.microsoft.com/office/powerpoint/2010/main" val="694865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8797777-19FB-4FD5-879C-54DC151A8645}"/>
              </a:ext>
            </a:extLst>
          </p:cNvPr>
          <p:cNvSpPr>
            <a:spLocks noGrp="1" noChangeArrowheads="1"/>
          </p:cNvSpPr>
          <p:nvPr>
            <p:ph type="sldNum" sz="quarter" idx="5"/>
          </p:nvPr>
        </p:nvSpPr>
        <p:spPr>
          <a:ln/>
        </p:spPr>
        <p:txBody>
          <a:bodyPr/>
          <a:lstStyle/>
          <a:p>
            <a:fld id="{C1EE53A5-014A-4415-B4BF-21C8CC43EFF9}" type="slidenum">
              <a:rPr lang="en-US" altLang="en-US"/>
              <a:pPr/>
              <a:t>45</a:t>
            </a:fld>
            <a:endParaRPr lang="en-US" altLang="en-US"/>
          </a:p>
        </p:txBody>
      </p:sp>
      <p:sp>
        <p:nvSpPr>
          <p:cNvPr id="68610" name="Rectangle 2">
            <a:extLst>
              <a:ext uri="{FF2B5EF4-FFF2-40B4-BE49-F238E27FC236}">
                <a16:creationId xmlns:a16="http://schemas.microsoft.com/office/drawing/2014/main" id="{26A2FB5A-C969-44A0-A9D2-4A4195EDA2C8}"/>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8BE82228-8291-4880-A844-5E95B7633CAF}"/>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F2FDBF2-49FA-49E7-925C-4C4157EC9C01}"/>
              </a:ext>
            </a:extLst>
          </p:cNvPr>
          <p:cNvSpPr>
            <a:spLocks noGrp="1" noChangeArrowheads="1"/>
          </p:cNvSpPr>
          <p:nvPr>
            <p:ph type="sldNum" sz="quarter" idx="5"/>
          </p:nvPr>
        </p:nvSpPr>
        <p:spPr>
          <a:ln/>
        </p:spPr>
        <p:txBody>
          <a:bodyPr/>
          <a:lstStyle/>
          <a:p>
            <a:fld id="{F5729D3F-C989-4C56-B9CA-7A63E37530B5}" type="slidenum">
              <a:rPr lang="en-US" altLang="en-US"/>
              <a:pPr/>
              <a:t>46</a:t>
            </a:fld>
            <a:endParaRPr lang="en-US" altLang="en-US"/>
          </a:p>
        </p:txBody>
      </p:sp>
      <p:sp>
        <p:nvSpPr>
          <p:cNvPr id="36866" name="Rectangle 2">
            <a:extLst>
              <a:ext uri="{FF2B5EF4-FFF2-40B4-BE49-F238E27FC236}">
                <a16:creationId xmlns:a16="http://schemas.microsoft.com/office/drawing/2014/main" id="{1022E67B-B32F-4A2F-8C01-85C65585289B}"/>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AE8E110D-8F25-417C-9ECF-0801264E203D}"/>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8797777-19FB-4FD5-879C-54DC151A8645}"/>
              </a:ext>
            </a:extLst>
          </p:cNvPr>
          <p:cNvSpPr>
            <a:spLocks noGrp="1" noChangeArrowheads="1"/>
          </p:cNvSpPr>
          <p:nvPr>
            <p:ph type="sldNum" sz="quarter" idx="5"/>
          </p:nvPr>
        </p:nvSpPr>
        <p:spPr>
          <a:ln/>
        </p:spPr>
        <p:txBody>
          <a:bodyPr/>
          <a:lstStyle/>
          <a:p>
            <a:fld id="{C1EE53A5-014A-4415-B4BF-21C8CC43EFF9}" type="slidenum">
              <a:rPr lang="en-US" altLang="en-US"/>
              <a:pPr/>
              <a:t>47</a:t>
            </a:fld>
            <a:endParaRPr lang="en-US" altLang="en-US"/>
          </a:p>
        </p:txBody>
      </p:sp>
      <p:sp>
        <p:nvSpPr>
          <p:cNvPr id="68610" name="Rectangle 2">
            <a:extLst>
              <a:ext uri="{FF2B5EF4-FFF2-40B4-BE49-F238E27FC236}">
                <a16:creationId xmlns:a16="http://schemas.microsoft.com/office/drawing/2014/main" id="{26A2FB5A-C969-44A0-A9D2-4A4195EDA2C8}"/>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8BE82228-8291-4880-A844-5E95B7633CAF}"/>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27771899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F2FDBF2-49FA-49E7-925C-4C4157EC9C01}"/>
              </a:ext>
            </a:extLst>
          </p:cNvPr>
          <p:cNvSpPr>
            <a:spLocks noGrp="1" noChangeArrowheads="1"/>
          </p:cNvSpPr>
          <p:nvPr>
            <p:ph type="sldNum" sz="quarter" idx="5"/>
          </p:nvPr>
        </p:nvSpPr>
        <p:spPr>
          <a:ln/>
        </p:spPr>
        <p:txBody>
          <a:bodyPr/>
          <a:lstStyle/>
          <a:p>
            <a:fld id="{F5729D3F-C989-4C56-B9CA-7A63E37530B5}" type="slidenum">
              <a:rPr lang="en-US" altLang="en-US"/>
              <a:pPr/>
              <a:t>48</a:t>
            </a:fld>
            <a:endParaRPr lang="en-US" altLang="en-US"/>
          </a:p>
        </p:txBody>
      </p:sp>
      <p:sp>
        <p:nvSpPr>
          <p:cNvPr id="36866" name="Rectangle 2">
            <a:extLst>
              <a:ext uri="{FF2B5EF4-FFF2-40B4-BE49-F238E27FC236}">
                <a16:creationId xmlns:a16="http://schemas.microsoft.com/office/drawing/2014/main" id="{1022E67B-B32F-4A2F-8C01-85C65585289B}"/>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AE8E110D-8F25-417C-9ECF-0801264E203D}"/>
              </a:ext>
            </a:extLst>
          </p:cNvPr>
          <p:cNvSpPr>
            <a:spLocks noGrp="1" noChangeArrowheads="1"/>
          </p:cNvSpPr>
          <p:nvPr>
            <p:ph type="body" idx="1"/>
          </p:nvPr>
        </p:nvSpPr>
        <p:spPr>
          <a:xfrm>
            <a:off x="975361" y="4560571"/>
            <a:ext cx="5364480" cy="4320540"/>
          </a:xfrm>
        </p:spPr>
        <p:txBody>
          <a:bodyPr/>
          <a:lstStyle/>
          <a:p>
            <a:endParaRPr lang="en-US" altLang="en-US"/>
          </a:p>
        </p:txBody>
      </p:sp>
    </p:spTree>
    <p:extLst>
      <p:ext uri="{BB962C8B-B14F-4D97-AF65-F5344CB8AC3E}">
        <p14:creationId xmlns:p14="http://schemas.microsoft.com/office/powerpoint/2010/main" val="15859439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C34E3B4D-2039-40A5-93F9-9361677F887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7FDACB-5BF0-45BB-B83A-DDB7CA8689C8}" type="slidenum">
              <a:rPr lang="en-US" altLang="en-US"/>
              <a:pPr/>
              <a:t>49</a:t>
            </a:fld>
            <a:endParaRPr lang="en-US" altLang="en-US"/>
          </a:p>
        </p:txBody>
      </p:sp>
      <p:sp>
        <p:nvSpPr>
          <p:cNvPr id="97283" name="Rectangle 2">
            <a:extLst>
              <a:ext uri="{FF2B5EF4-FFF2-40B4-BE49-F238E27FC236}">
                <a16:creationId xmlns:a16="http://schemas.microsoft.com/office/drawing/2014/main" id="{D982A65F-2FDE-4C60-8840-CF127E4578C8}"/>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85289C4D-DC29-4A18-A5CF-27200EB56652}"/>
              </a:ext>
            </a:extLst>
          </p:cNvPr>
          <p:cNvSpPr>
            <a:spLocks noGrp="1" noChangeArrowheads="1"/>
          </p:cNvSpPr>
          <p:nvPr>
            <p:ph type="body" idx="1"/>
          </p:nvPr>
        </p:nvSpPr>
        <p:spPr>
          <a:xfrm>
            <a:off x="1040384" y="4788599"/>
            <a:ext cx="5722112" cy="4536567"/>
          </a:xfrm>
          <a:noFill/>
        </p:spPr>
        <p:txBody>
          <a:bodyPr/>
          <a:lstStyle/>
          <a:p>
            <a:pPr eaLnBrk="1" hangingPunct="1"/>
            <a:endParaRPr lang="en-US" altLang="en-US"/>
          </a:p>
        </p:txBody>
      </p:sp>
    </p:spTree>
    <p:extLst>
      <p:ext uri="{BB962C8B-B14F-4D97-AF65-F5344CB8AC3E}">
        <p14:creationId xmlns:p14="http://schemas.microsoft.com/office/powerpoint/2010/main" val="3990671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BD1090-C970-4BB0-81D5-2EFA6B707C1E}"/>
              </a:ext>
            </a:extLst>
          </p:cNvPr>
          <p:cNvSpPr>
            <a:spLocks noGrp="1" noChangeArrowheads="1"/>
          </p:cNvSpPr>
          <p:nvPr>
            <p:ph type="sldNum" sz="quarter" idx="5"/>
          </p:nvPr>
        </p:nvSpPr>
        <p:spPr>
          <a:ln/>
        </p:spPr>
        <p:txBody>
          <a:bodyPr/>
          <a:lstStyle/>
          <a:p>
            <a:fld id="{92B6FAF0-3D8B-4CDC-936C-B3D8F313880A}" type="slidenum">
              <a:rPr lang="en-US" altLang="en-US"/>
              <a:pPr/>
              <a:t>50</a:t>
            </a:fld>
            <a:endParaRPr lang="en-US" altLang="en-US"/>
          </a:p>
        </p:txBody>
      </p:sp>
      <p:sp>
        <p:nvSpPr>
          <p:cNvPr id="65538" name="Rectangle 2">
            <a:extLst>
              <a:ext uri="{FF2B5EF4-FFF2-40B4-BE49-F238E27FC236}">
                <a16:creationId xmlns:a16="http://schemas.microsoft.com/office/drawing/2014/main" id="{914EA508-18B2-440A-BD92-D3CF266DD919}"/>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9E52D65F-4A9F-4F49-BEFD-AF0677986854}"/>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600">
                <a:solidFill>
                  <a:schemeClr val="tx1"/>
                </a:solidFill>
                <a:latin typeface="Arial" charset="0"/>
                <a:cs typeface="Arial" charset="0"/>
              </a:defRPr>
            </a:lvl1pPr>
            <a:lvl2pPr marL="927734" indent="-356821" eaLnBrk="0" hangingPunct="0">
              <a:spcBef>
                <a:spcPct val="30000"/>
              </a:spcBef>
              <a:defRPr sz="1600">
                <a:solidFill>
                  <a:schemeClr val="tx1"/>
                </a:solidFill>
                <a:latin typeface="Arial" charset="0"/>
                <a:cs typeface="Arial" charset="0"/>
              </a:defRPr>
            </a:lvl2pPr>
            <a:lvl3pPr marL="1427284" indent="-285456" eaLnBrk="0" hangingPunct="0">
              <a:spcBef>
                <a:spcPct val="30000"/>
              </a:spcBef>
              <a:defRPr sz="1600">
                <a:solidFill>
                  <a:schemeClr val="tx1"/>
                </a:solidFill>
                <a:latin typeface="Arial" charset="0"/>
                <a:cs typeface="Arial" charset="0"/>
              </a:defRPr>
            </a:lvl3pPr>
            <a:lvl4pPr marL="1998198" indent="-285456" eaLnBrk="0" hangingPunct="0">
              <a:spcBef>
                <a:spcPct val="30000"/>
              </a:spcBef>
              <a:defRPr sz="1600">
                <a:solidFill>
                  <a:schemeClr val="tx1"/>
                </a:solidFill>
                <a:latin typeface="Arial" charset="0"/>
                <a:cs typeface="Arial" charset="0"/>
              </a:defRPr>
            </a:lvl4pPr>
            <a:lvl5pPr marL="2569113" indent="-285456" eaLnBrk="0" hangingPunct="0">
              <a:spcBef>
                <a:spcPct val="30000"/>
              </a:spcBef>
              <a:defRPr sz="1600">
                <a:solidFill>
                  <a:schemeClr val="tx1"/>
                </a:solidFill>
                <a:latin typeface="Arial" charset="0"/>
                <a:cs typeface="Arial" charset="0"/>
              </a:defRPr>
            </a:lvl5pPr>
            <a:lvl6pPr marL="3140026" indent="-285456" eaLnBrk="0" fontAlgn="base" hangingPunct="0">
              <a:spcBef>
                <a:spcPct val="30000"/>
              </a:spcBef>
              <a:spcAft>
                <a:spcPct val="0"/>
              </a:spcAft>
              <a:defRPr sz="1600">
                <a:solidFill>
                  <a:schemeClr val="tx1"/>
                </a:solidFill>
                <a:latin typeface="Arial" charset="0"/>
                <a:cs typeface="Arial" charset="0"/>
              </a:defRPr>
            </a:lvl6pPr>
            <a:lvl7pPr marL="3710940" indent="-285456" eaLnBrk="0" fontAlgn="base" hangingPunct="0">
              <a:spcBef>
                <a:spcPct val="30000"/>
              </a:spcBef>
              <a:spcAft>
                <a:spcPct val="0"/>
              </a:spcAft>
              <a:defRPr sz="1600">
                <a:solidFill>
                  <a:schemeClr val="tx1"/>
                </a:solidFill>
                <a:latin typeface="Arial" charset="0"/>
                <a:cs typeface="Arial" charset="0"/>
              </a:defRPr>
            </a:lvl7pPr>
            <a:lvl8pPr marL="4281853" indent="-285456" eaLnBrk="0" fontAlgn="base" hangingPunct="0">
              <a:spcBef>
                <a:spcPct val="30000"/>
              </a:spcBef>
              <a:spcAft>
                <a:spcPct val="0"/>
              </a:spcAft>
              <a:defRPr sz="1600">
                <a:solidFill>
                  <a:schemeClr val="tx1"/>
                </a:solidFill>
                <a:latin typeface="Arial" charset="0"/>
                <a:cs typeface="Arial" charset="0"/>
              </a:defRPr>
            </a:lvl8pPr>
            <a:lvl9pPr marL="4852768" indent="-285456" eaLnBrk="0" fontAlgn="base" hangingPunct="0">
              <a:spcBef>
                <a:spcPct val="30000"/>
              </a:spcBef>
              <a:spcAft>
                <a:spcPct val="0"/>
              </a:spcAft>
              <a:defRPr sz="16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2DE033-A0D6-4BE6-9757-342E30391FB3}" type="slidenum">
              <a:rPr kumimoji="0" lang="en-US" altLang="en-US" sz="16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183726" y="5279432"/>
            <a:ext cx="6510492" cy="5001565"/>
          </a:xfrm>
          <a:noFill/>
        </p:spPr>
        <p:txBody>
          <a:bodyPr/>
          <a:lstStyle/>
          <a:p>
            <a:pPr>
              <a:spcBef>
                <a:spcPts val="0"/>
              </a:spcBef>
              <a:spcAft>
                <a:spcPts val="1248"/>
              </a:spcAft>
            </a:pPr>
            <a:endParaRPr lang="en-US" altLang="en-US" sz="1600" b="1" dirty="0">
              <a:latin typeface="+mn-lt"/>
            </a:endParaRPr>
          </a:p>
        </p:txBody>
      </p:sp>
      <p:sp>
        <p:nvSpPr>
          <p:cNvPr id="2" name="Date Placeholder 1"/>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3" name="Header Placeholder 2"/>
          <p:cNvSpPr>
            <a:spLocks noGrp="1"/>
          </p:cNvSpPr>
          <p:nvPr>
            <p:ph type="hd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4" name="Footer Placeholder 3"/>
          <p:cNvSpPr>
            <a:spLocks noGrp="1"/>
          </p:cNvSpPr>
          <p:nvPr>
            <p:ph type="ft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C95B32E-4E88-4035-BC9E-673793799A64}"/>
              </a:ext>
            </a:extLst>
          </p:cNvPr>
          <p:cNvSpPr>
            <a:spLocks noGrp="1" noChangeArrowheads="1"/>
          </p:cNvSpPr>
          <p:nvPr>
            <p:ph type="sldNum" sz="quarter" idx="5"/>
          </p:nvPr>
        </p:nvSpPr>
        <p:spPr>
          <a:ln/>
        </p:spPr>
        <p:txBody>
          <a:bodyPr/>
          <a:lstStyle/>
          <a:p>
            <a:fld id="{EA469B3E-3313-4E8B-8DC5-5E194C1C64B1}" type="slidenum">
              <a:rPr lang="en-US" altLang="en-US"/>
              <a:pPr/>
              <a:t>51</a:t>
            </a:fld>
            <a:endParaRPr lang="en-US" altLang="en-US"/>
          </a:p>
        </p:txBody>
      </p:sp>
      <p:sp>
        <p:nvSpPr>
          <p:cNvPr id="16386" name="Rectangle 2">
            <a:extLst>
              <a:ext uri="{FF2B5EF4-FFF2-40B4-BE49-F238E27FC236}">
                <a16:creationId xmlns:a16="http://schemas.microsoft.com/office/drawing/2014/main" id="{D9E186FC-D62A-4DE0-BB72-6B77096AA0C9}"/>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638765B3-D169-4EE3-880B-5E6E0556B40A}"/>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2524D7-8BDF-4B1A-A3D3-6BADAB8953A6}"/>
              </a:ext>
            </a:extLst>
          </p:cNvPr>
          <p:cNvSpPr>
            <a:spLocks noGrp="1" noChangeArrowheads="1"/>
          </p:cNvSpPr>
          <p:nvPr>
            <p:ph type="sldNum" sz="quarter" idx="5"/>
          </p:nvPr>
        </p:nvSpPr>
        <p:spPr>
          <a:ln/>
        </p:spPr>
        <p:txBody>
          <a:bodyPr/>
          <a:lstStyle/>
          <a:p>
            <a:fld id="{53394B42-CF71-4BBF-A1FE-4AA053B10E90}" type="slidenum">
              <a:rPr lang="en-US" altLang="en-US"/>
              <a:pPr/>
              <a:t>52</a:t>
            </a:fld>
            <a:endParaRPr lang="en-US" altLang="en-US"/>
          </a:p>
        </p:txBody>
      </p:sp>
      <p:sp>
        <p:nvSpPr>
          <p:cNvPr id="87042" name="Rectangle 2">
            <a:extLst>
              <a:ext uri="{FF2B5EF4-FFF2-40B4-BE49-F238E27FC236}">
                <a16:creationId xmlns:a16="http://schemas.microsoft.com/office/drawing/2014/main" id="{8A2D1546-10C1-4F8E-90DD-2E56FD0B2414}"/>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C0E78576-A418-481A-B03C-F1A02C56E7F1}"/>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14623904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DD5309C-84A6-489D-988E-05FCD4C44259}"/>
              </a:ext>
            </a:extLst>
          </p:cNvPr>
          <p:cNvSpPr>
            <a:spLocks noGrp="1" noChangeArrowheads="1"/>
          </p:cNvSpPr>
          <p:nvPr>
            <p:ph type="sldNum" sz="quarter" idx="5"/>
          </p:nvPr>
        </p:nvSpPr>
        <p:spPr>
          <a:ln/>
        </p:spPr>
        <p:txBody>
          <a:bodyPr/>
          <a:lstStyle/>
          <a:p>
            <a:fld id="{93CABDAD-3944-473E-98A2-4DC9AABAC228}" type="slidenum">
              <a:rPr lang="en-US" altLang="en-US"/>
              <a:pPr/>
              <a:t>58</a:t>
            </a:fld>
            <a:endParaRPr lang="en-US" altLang="en-US"/>
          </a:p>
        </p:txBody>
      </p:sp>
      <p:sp>
        <p:nvSpPr>
          <p:cNvPr id="20482" name="Rectangle 2">
            <a:extLst>
              <a:ext uri="{FF2B5EF4-FFF2-40B4-BE49-F238E27FC236}">
                <a16:creationId xmlns:a16="http://schemas.microsoft.com/office/drawing/2014/main" id="{A34AEB7D-4CA9-4BA3-8E72-6E263C8B39D3}"/>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2DB4236B-AB39-466F-B173-6A283A4F4DE9}"/>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9F742D8-2BB2-450F-A816-359B457ED6BF}"/>
              </a:ext>
            </a:extLst>
          </p:cNvPr>
          <p:cNvSpPr>
            <a:spLocks noGrp="1" noChangeArrowheads="1"/>
          </p:cNvSpPr>
          <p:nvPr>
            <p:ph type="sldNum" sz="quarter" idx="5"/>
          </p:nvPr>
        </p:nvSpPr>
        <p:spPr>
          <a:ln/>
        </p:spPr>
        <p:txBody>
          <a:bodyPr/>
          <a:lstStyle/>
          <a:p>
            <a:fld id="{3CB20616-2414-40C3-BBED-BB07FC8B0A7C}" type="slidenum">
              <a:rPr lang="en-US" altLang="en-US"/>
              <a:pPr/>
              <a:t>59</a:t>
            </a:fld>
            <a:endParaRPr lang="en-US" altLang="en-US"/>
          </a:p>
        </p:txBody>
      </p:sp>
      <p:sp>
        <p:nvSpPr>
          <p:cNvPr id="22530" name="Rectangle 2">
            <a:extLst>
              <a:ext uri="{FF2B5EF4-FFF2-40B4-BE49-F238E27FC236}">
                <a16:creationId xmlns:a16="http://schemas.microsoft.com/office/drawing/2014/main" id="{816F54EE-9E54-4F53-A1BD-EED840C9B0E9}"/>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2456FD19-18C7-4908-8A8D-ECB35AE01985}"/>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5A581E3-45CF-4372-8514-9692B7F2A90A}"/>
              </a:ext>
            </a:extLst>
          </p:cNvPr>
          <p:cNvSpPr>
            <a:spLocks noGrp="1" noChangeArrowheads="1"/>
          </p:cNvSpPr>
          <p:nvPr>
            <p:ph type="sldNum" sz="quarter" idx="5"/>
          </p:nvPr>
        </p:nvSpPr>
        <p:spPr>
          <a:ln/>
        </p:spPr>
        <p:txBody>
          <a:bodyPr/>
          <a:lstStyle/>
          <a:p>
            <a:fld id="{692F6F00-DE0C-4F81-9606-A240F685DA54}" type="slidenum">
              <a:rPr lang="en-US" altLang="en-US"/>
              <a:pPr/>
              <a:t>60</a:t>
            </a:fld>
            <a:endParaRPr lang="en-US" altLang="en-US"/>
          </a:p>
        </p:txBody>
      </p:sp>
      <p:sp>
        <p:nvSpPr>
          <p:cNvPr id="87042" name="Rectangle 2">
            <a:extLst>
              <a:ext uri="{FF2B5EF4-FFF2-40B4-BE49-F238E27FC236}">
                <a16:creationId xmlns:a16="http://schemas.microsoft.com/office/drawing/2014/main" id="{4EDF5D2E-621A-4D24-AB17-FA2309A17E4F}"/>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3E4A1975-7CAC-4330-B41C-840C8E89B41C}"/>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FBF6EAB-F9F0-4682-A22D-131907BB208B}"/>
              </a:ext>
            </a:extLst>
          </p:cNvPr>
          <p:cNvSpPr>
            <a:spLocks noGrp="1" noChangeArrowheads="1"/>
          </p:cNvSpPr>
          <p:nvPr>
            <p:ph type="sldNum" sz="quarter" idx="5"/>
          </p:nvPr>
        </p:nvSpPr>
        <p:spPr>
          <a:ln/>
        </p:spPr>
        <p:txBody>
          <a:bodyPr/>
          <a:lstStyle/>
          <a:p>
            <a:fld id="{EC69B3AD-00EE-41DC-98D0-96356A8D0B77}" type="slidenum">
              <a:rPr lang="en-US" altLang="en-US"/>
              <a:pPr/>
              <a:t>61</a:t>
            </a:fld>
            <a:endParaRPr lang="en-US" altLang="en-US"/>
          </a:p>
        </p:txBody>
      </p:sp>
      <p:sp>
        <p:nvSpPr>
          <p:cNvPr id="91138" name="Rectangle 2">
            <a:extLst>
              <a:ext uri="{FF2B5EF4-FFF2-40B4-BE49-F238E27FC236}">
                <a16:creationId xmlns:a16="http://schemas.microsoft.com/office/drawing/2014/main" id="{49C45DA8-F60D-4BA1-AEE0-6A6804948DC0}"/>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937CE1B3-A49A-4B9F-933A-74D068E1E0F6}"/>
              </a:ext>
            </a:extLst>
          </p:cNvPr>
          <p:cNvSpPr>
            <a:spLocks noGrp="1" noChangeArrowheads="1"/>
          </p:cNvSpPr>
          <p:nvPr>
            <p:ph type="body" idx="1"/>
          </p:nvPr>
        </p:nvSpPr>
        <p:spPr>
          <a:xfrm>
            <a:off x="975361" y="4560571"/>
            <a:ext cx="5364480" cy="4320540"/>
          </a:xfrm>
        </p:spPr>
        <p:txBody>
          <a:bodyPr/>
          <a:lstStyle/>
          <a:p>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1AF7E23-2725-4D19-A3B3-F9034DCFF963}"/>
              </a:ext>
            </a:extLst>
          </p:cNvPr>
          <p:cNvSpPr>
            <a:spLocks noGrp="1" noChangeArrowheads="1"/>
          </p:cNvSpPr>
          <p:nvPr>
            <p:ph type="sldNum" sz="quarter" idx="5"/>
          </p:nvPr>
        </p:nvSpPr>
        <p:spPr>
          <a:ln/>
        </p:spPr>
        <p:txBody>
          <a:bodyPr/>
          <a:lstStyle/>
          <a:p>
            <a:fld id="{7D45D273-0ACB-49EA-B2DD-63F237F31FA3}" type="slidenum">
              <a:rPr lang="en-US" altLang="en-US"/>
              <a:pPr/>
              <a:t>62</a:t>
            </a:fld>
            <a:endParaRPr lang="en-US" altLang="en-US"/>
          </a:p>
        </p:txBody>
      </p:sp>
      <p:sp>
        <p:nvSpPr>
          <p:cNvPr id="95234" name="Rectangle 2">
            <a:extLst>
              <a:ext uri="{FF2B5EF4-FFF2-40B4-BE49-F238E27FC236}">
                <a16:creationId xmlns:a16="http://schemas.microsoft.com/office/drawing/2014/main" id="{59DAE6A9-89C0-4155-BDBF-872489841C43}"/>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AFC52F98-E159-4C2F-AE15-70EF8554D60F}"/>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1089318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3EA685A-D5F4-44CF-97DD-D1F03BEAFFDF}"/>
              </a:ext>
            </a:extLst>
          </p:cNvPr>
          <p:cNvSpPr>
            <a:spLocks noGrp="1" noChangeArrowheads="1"/>
          </p:cNvSpPr>
          <p:nvPr>
            <p:ph type="sldNum" sz="quarter" idx="5"/>
          </p:nvPr>
        </p:nvSpPr>
        <p:spPr>
          <a:ln/>
        </p:spPr>
        <p:txBody>
          <a:bodyPr/>
          <a:lstStyle/>
          <a:p>
            <a:fld id="{3C12B9C3-598C-45DB-969D-3CF3B0660863}" type="slidenum">
              <a:rPr lang="en-US" altLang="en-US"/>
              <a:pPr/>
              <a:t>63</a:t>
            </a:fld>
            <a:endParaRPr lang="en-US" altLang="en-US"/>
          </a:p>
        </p:txBody>
      </p:sp>
      <p:sp>
        <p:nvSpPr>
          <p:cNvPr id="97282" name="Rectangle 2">
            <a:extLst>
              <a:ext uri="{FF2B5EF4-FFF2-40B4-BE49-F238E27FC236}">
                <a16:creationId xmlns:a16="http://schemas.microsoft.com/office/drawing/2014/main" id="{528AF7BF-2108-41F3-A464-0EAE2BAA13F8}"/>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072CEBE4-B8D7-4BC1-9129-D776AE48ABB5}"/>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4284655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600">
                <a:solidFill>
                  <a:schemeClr val="tx1"/>
                </a:solidFill>
                <a:latin typeface="Arial" charset="0"/>
                <a:cs typeface="Arial" charset="0"/>
              </a:defRPr>
            </a:lvl1pPr>
            <a:lvl2pPr marL="927734" indent="-356821" eaLnBrk="0" hangingPunct="0">
              <a:spcBef>
                <a:spcPct val="30000"/>
              </a:spcBef>
              <a:defRPr sz="1600">
                <a:solidFill>
                  <a:schemeClr val="tx1"/>
                </a:solidFill>
                <a:latin typeface="Arial" charset="0"/>
                <a:cs typeface="Arial" charset="0"/>
              </a:defRPr>
            </a:lvl2pPr>
            <a:lvl3pPr marL="1427284" indent="-285456" eaLnBrk="0" hangingPunct="0">
              <a:spcBef>
                <a:spcPct val="30000"/>
              </a:spcBef>
              <a:defRPr sz="1600">
                <a:solidFill>
                  <a:schemeClr val="tx1"/>
                </a:solidFill>
                <a:latin typeface="Arial" charset="0"/>
                <a:cs typeface="Arial" charset="0"/>
              </a:defRPr>
            </a:lvl3pPr>
            <a:lvl4pPr marL="1998198" indent="-285456" eaLnBrk="0" hangingPunct="0">
              <a:spcBef>
                <a:spcPct val="30000"/>
              </a:spcBef>
              <a:defRPr sz="1600">
                <a:solidFill>
                  <a:schemeClr val="tx1"/>
                </a:solidFill>
                <a:latin typeface="Arial" charset="0"/>
                <a:cs typeface="Arial" charset="0"/>
              </a:defRPr>
            </a:lvl4pPr>
            <a:lvl5pPr marL="2569113" indent="-285456" eaLnBrk="0" hangingPunct="0">
              <a:spcBef>
                <a:spcPct val="30000"/>
              </a:spcBef>
              <a:defRPr sz="1600">
                <a:solidFill>
                  <a:schemeClr val="tx1"/>
                </a:solidFill>
                <a:latin typeface="Arial" charset="0"/>
                <a:cs typeface="Arial" charset="0"/>
              </a:defRPr>
            </a:lvl5pPr>
            <a:lvl6pPr marL="3140026" indent="-285456" eaLnBrk="0" fontAlgn="base" hangingPunct="0">
              <a:spcBef>
                <a:spcPct val="30000"/>
              </a:spcBef>
              <a:spcAft>
                <a:spcPct val="0"/>
              </a:spcAft>
              <a:defRPr sz="1600">
                <a:solidFill>
                  <a:schemeClr val="tx1"/>
                </a:solidFill>
                <a:latin typeface="Arial" charset="0"/>
                <a:cs typeface="Arial" charset="0"/>
              </a:defRPr>
            </a:lvl6pPr>
            <a:lvl7pPr marL="3710940" indent="-285456" eaLnBrk="0" fontAlgn="base" hangingPunct="0">
              <a:spcBef>
                <a:spcPct val="30000"/>
              </a:spcBef>
              <a:spcAft>
                <a:spcPct val="0"/>
              </a:spcAft>
              <a:defRPr sz="1600">
                <a:solidFill>
                  <a:schemeClr val="tx1"/>
                </a:solidFill>
                <a:latin typeface="Arial" charset="0"/>
                <a:cs typeface="Arial" charset="0"/>
              </a:defRPr>
            </a:lvl7pPr>
            <a:lvl8pPr marL="4281853" indent="-285456" eaLnBrk="0" fontAlgn="base" hangingPunct="0">
              <a:spcBef>
                <a:spcPct val="30000"/>
              </a:spcBef>
              <a:spcAft>
                <a:spcPct val="0"/>
              </a:spcAft>
              <a:defRPr sz="1600">
                <a:solidFill>
                  <a:schemeClr val="tx1"/>
                </a:solidFill>
                <a:latin typeface="Arial" charset="0"/>
                <a:cs typeface="Arial" charset="0"/>
              </a:defRPr>
            </a:lvl8pPr>
            <a:lvl9pPr marL="4852768" indent="-285456" eaLnBrk="0" fontAlgn="base" hangingPunct="0">
              <a:spcBef>
                <a:spcPct val="30000"/>
              </a:spcBef>
              <a:spcAft>
                <a:spcPct val="0"/>
              </a:spcAft>
              <a:defRPr sz="16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2DE033-A0D6-4BE6-9757-342E30391FB3}" type="slidenum">
              <a:rPr kumimoji="0" lang="en-US" altLang="en-US" sz="16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183726" y="5279432"/>
            <a:ext cx="6510492" cy="5001565"/>
          </a:xfrm>
          <a:noFill/>
        </p:spPr>
        <p:txBody>
          <a:bodyPr/>
          <a:lstStyle/>
          <a:p>
            <a:pPr>
              <a:spcBef>
                <a:spcPts val="0"/>
              </a:spcBef>
              <a:spcAft>
                <a:spcPts val="1248"/>
              </a:spcAft>
            </a:pPr>
            <a:endParaRPr lang="en-US" altLang="en-US" sz="1600" b="1" dirty="0">
              <a:latin typeface="+mn-lt"/>
            </a:endParaRPr>
          </a:p>
        </p:txBody>
      </p:sp>
      <p:sp>
        <p:nvSpPr>
          <p:cNvPr id="2" name="Date Placeholder 1"/>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3" name="Header Placeholder 2"/>
          <p:cNvSpPr>
            <a:spLocks noGrp="1"/>
          </p:cNvSpPr>
          <p:nvPr>
            <p:ph type="hd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4" name="Footer Placeholder 3"/>
          <p:cNvSpPr>
            <a:spLocks noGrp="1"/>
          </p:cNvSpPr>
          <p:nvPr>
            <p:ph type="ft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C096903-1CB2-4735-9099-A5CD90A69FB2}"/>
              </a:ext>
            </a:extLst>
          </p:cNvPr>
          <p:cNvSpPr>
            <a:spLocks noGrp="1" noChangeArrowheads="1"/>
          </p:cNvSpPr>
          <p:nvPr>
            <p:ph type="sldNum" sz="quarter" idx="5"/>
          </p:nvPr>
        </p:nvSpPr>
        <p:spPr>
          <a:ln/>
        </p:spPr>
        <p:txBody>
          <a:bodyPr/>
          <a:lstStyle/>
          <a:p>
            <a:fld id="{04003518-CB5D-4FE8-9EF0-A2015F295925}" type="slidenum">
              <a:rPr lang="en-US" altLang="en-US"/>
              <a:pPr/>
              <a:t>65</a:t>
            </a:fld>
            <a:endParaRPr lang="en-US" altLang="en-US"/>
          </a:p>
        </p:txBody>
      </p:sp>
      <p:sp>
        <p:nvSpPr>
          <p:cNvPr id="30722" name="Rectangle 2">
            <a:extLst>
              <a:ext uri="{FF2B5EF4-FFF2-40B4-BE49-F238E27FC236}">
                <a16:creationId xmlns:a16="http://schemas.microsoft.com/office/drawing/2014/main" id="{0814D7FF-BC9B-4F0A-89DF-A598DB9ADEEC}"/>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E592B168-F8A9-4C8E-861A-288471E298EC}"/>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E295465-C188-4867-9987-7D786172AB82}"/>
              </a:ext>
            </a:extLst>
          </p:cNvPr>
          <p:cNvSpPr>
            <a:spLocks noGrp="1" noChangeArrowheads="1"/>
          </p:cNvSpPr>
          <p:nvPr>
            <p:ph type="sldNum" sz="quarter" idx="5"/>
          </p:nvPr>
        </p:nvSpPr>
        <p:spPr>
          <a:ln/>
        </p:spPr>
        <p:txBody>
          <a:bodyPr/>
          <a:lstStyle/>
          <a:p>
            <a:fld id="{AE1F9145-22C4-41C8-BFD8-56A47B5BF936}" type="slidenum">
              <a:rPr lang="en-US" altLang="en-US"/>
              <a:pPr/>
              <a:t>66</a:t>
            </a:fld>
            <a:endParaRPr lang="en-US" altLang="en-US"/>
          </a:p>
        </p:txBody>
      </p:sp>
      <p:sp>
        <p:nvSpPr>
          <p:cNvPr id="101378" name="Rectangle 2">
            <a:extLst>
              <a:ext uri="{FF2B5EF4-FFF2-40B4-BE49-F238E27FC236}">
                <a16:creationId xmlns:a16="http://schemas.microsoft.com/office/drawing/2014/main" id="{349F0345-2592-4246-8379-C98D506FE1CD}"/>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D25C222E-62BC-46EB-B693-BBA1122CE5F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B48E5D2-2D36-4A53-8CD8-095B6A47E49B}"/>
              </a:ext>
            </a:extLst>
          </p:cNvPr>
          <p:cNvSpPr>
            <a:spLocks noGrp="1" noChangeArrowheads="1"/>
          </p:cNvSpPr>
          <p:nvPr>
            <p:ph type="sldNum" sz="quarter" idx="5"/>
          </p:nvPr>
        </p:nvSpPr>
        <p:spPr>
          <a:ln/>
        </p:spPr>
        <p:txBody>
          <a:bodyPr/>
          <a:lstStyle/>
          <a:p>
            <a:fld id="{B9699EE0-CDE3-4880-8070-4EE1EB3BE518}" type="slidenum">
              <a:rPr lang="en-US" altLang="en-US"/>
              <a:pPr/>
              <a:t>67</a:t>
            </a:fld>
            <a:endParaRPr lang="en-US" altLang="en-US"/>
          </a:p>
        </p:txBody>
      </p:sp>
      <p:sp>
        <p:nvSpPr>
          <p:cNvPr id="77826" name="Rectangle 2">
            <a:extLst>
              <a:ext uri="{FF2B5EF4-FFF2-40B4-BE49-F238E27FC236}">
                <a16:creationId xmlns:a16="http://schemas.microsoft.com/office/drawing/2014/main" id="{6A2DA139-FCCC-45D1-A570-0ADC1C77E6C8}"/>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1C6DC4B9-EDD3-4B30-B9BC-32A54F4F46D0}"/>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6508719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232241C-6865-4694-BFE2-1942CEA10DDD}"/>
              </a:ext>
            </a:extLst>
          </p:cNvPr>
          <p:cNvSpPr>
            <a:spLocks noGrp="1" noChangeArrowheads="1"/>
          </p:cNvSpPr>
          <p:nvPr>
            <p:ph type="sldNum" sz="quarter" idx="5"/>
          </p:nvPr>
        </p:nvSpPr>
        <p:spPr>
          <a:ln/>
        </p:spPr>
        <p:txBody>
          <a:bodyPr/>
          <a:lstStyle/>
          <a:p>
            <a:fld id="{19F0054F-E38B-4310-A05B-7F8F4569888C}" type="slidenum">
              <a:rPr lang="en-US" altLang="en-US"/>
              <a:pPr/>
              <a:t>68</a:t>
            </a:fld>
            <a:endParaRPr lang="en-US" altLang="en-US"/>
          </a:p>
        </p:txBody>
      </p:sp>
      <p:sp>
        <p:nvSpPr>
          <p:cNvPr id="24578" name="Rectangle 2">
            <a:extLst>
              <a:ext uri="{FF2B5EF4-FFF2-40B4-BE49-F238E27FC236}">
                <a16:creationId xmlns:a16="http://schemas.microsoft.com/office/drawing/2014/main" id="{7028F6D9-1B96-4EE2-8E44-BCFB2B08CC3C}"/>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BF152F4D-4F44-44A1-84D9-E0BCB5B3260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9DE935-28ED-416F-8D1F-F536FAF2785B}"/>
              </a:ext>
            </a:extLst>
          </p:cNvPr>
          <p:cNvSpPr>
            <a:spLocks noGrp="1" noChangeArrowheads="1"/>
          </p:cNvSpPr>
          <p:nvPr>
            <p:ph type="sldNum" sz="quarter" idx="5"/>
          </p:nvPr>
        </p:nvSpPr>
        <p:spPr>
          <a:ln/>
        </p:spPr>
        <p:txBody>
          <a:bodyPr/>
          <a:lstStyle/>
          <a:p>
            <a:fld id="{F3AF9595-69B7-40C4-9F5B-829BA3A882BB}" type="slidenum">
              <a:rPr lang="en-US" altLang="en-US"/>
              <a:pPr/>
              <a:t>69</a:t>
            </a:fld>
            <a:endParaRPr lang="en-US" altLang="en-US"/>
          </a:p>
        </p:txBody>
      </p:sp>
      <p:sp>
        <p:nvSpPr>
          <p:cNvPr id="111618" name="Rectangle 2">
            <a:extLst>
              <a:ext uri="{FF2B5EF4-FFF2-40B4-BE49-F238E27FC236}">
                <a16:creationId xmlns:a16="http://schemas.microsoft.com/office/drawing/2014/main" id="{C6A698A6-BFA7-4FB1-BBB2-F0070D842DA7}"/>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2A121502-B0F2-4D48-991D-C3ACAC078020}"/>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10209871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B48E5D2-2D36-4A53-8CD8-095B6A47E49B}"/>
              </a:ext>
            </a:extLst>
          </p:cNvPr>
          <p:cNvSpPr>
            <a:spLocks noGrp="1" noChangeArrowheads="1"/>
          </p:cNvSpPr>
          <p:nvPr>
            <p:ph type="sldNum" sz="quarter" idx="5"/>
          </p:nvPr>
        </p:nvSpPr>
        <p:spPr>
          <a:ln/>
        </p:spPr>
        <p:txBody>
          <a:bodyPr/>
          <a:lstStyle/>
          <a:p>
            <a:fld id="{B9699EE0-CDE3-4880-8070-4EE1EB3BE518}" type="slidenum">
              <a:rPr lang="en-US" altLang="en-US"/>
              <a:pPr/>
              <a:t>72</a:t>
            </a:fld>
            <a:endParaRPr lang="en-US" altLang="en-US"/>
          </a:p>
        </p:txBody>
      </p:sp>
      <p:sp>
        <p:nvSpPr>
          <p:cNvPr id="77826" name="Rectangle 2">
            <a:extLst>
              <a:ext uri="{FF2B5EF4-FFF2-40B4-BE49-F238E27FC236}">
                <a16:creationId xmlns:a16="http://schemas.microsoft.com/office/drawing/2014/main" id="{6A2DA139-FCCC-45D1-A570-0ADC1C77E6C8}"/>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1C6DC4B9-EDD3-4B30-B9BC-32A54F4F46D0}"/>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4884877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B48E5D2-2D36-4A53-8CD8-095B6A47E49B}"/>
              </a:ext>
            </a:extLst>
          </p:cNvPr>
          <p:cNvSpPr>
            <a:spLocks noGrp="1" noChangeArrowheads="1"/>
          </p:cNvSpPr>
          <p:nvPr>
            <p:ph type="sldNum" sz="quarter" idx="5"/>
          </p:nvPr>
        </p:nvSpPr>
        <p:spPr>
          <a:ln/>
        </p:spPr>
        <p:txBody>
          <a:bodyPr/>
          <a:lstStyle/>
          <a:p>
            <a:fld id="{B9699EE0-CDE3-4880-8070-4EE1EB3BE518}" type="slidenum">
              <a:rPr lang="en-US" altLang="en-US"/>
              <a:pPr/>
              <a:t>73</a:t>
            </a:fld>
            <a:endParaRPr lang="en-US" altLang="en-US"/>
          </a:p>
        </p:txBody>
      </p:sp>
      <p:sp>
        <p:nvSpPr>
          <p:cNvPr id="77826" name="Rectangle 2">
            <a:extLst>
              <a:ext uri="{FF2B5EF4-FFF2-40B4-BE49-F238E27FC236}">
                <a16:creationId xmlns:a16="http://schemas.microsoft.com/office/drawing/2014/main" id="{6A2DA139-FCCC-45D1-A570-0ADC1C77E6C8}"/>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1C6DC4B9-EDD3-4B30-B9BC-32A54F4F46D0}"/>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42546761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B48E5D2-2D36-4A53-8CD8-095B6A47E49B}"/>
              </a:ext>
            </a:extLst>
          </p:cNvPr>
          <p:cNvSpPr>
            <a:spLocks noGrp="1" noChangeArrowheads="1"/>
          </p:cNvSpPr>
          <p:nvPr>
            <p:ph type="sldNum" sz="quarter" idx="5"/>
          </p:nvPr>
        </p:nvSpPr>
        <p:spPr>
          <a:ln/>
        </p:spPr>
        <p:txBody>
          <a:bodyPr/>
          <a:lstStyle/>
          <a:p>
            <a:fld id="{B9699EE0-CDE3-4880-8070-4EE1EB3BE518}" type="slidenum">
              <a:rPr lang="en-US" altLang="en-US"/>
              <a:pPr/>
              <a:t>74</a:t>
            </a:fld>
            <a:endParaRPr lang="en-US" altLang="en-US"/>
          </a:p>
        </p:txBody>
      </p:sp>
      <p:sp>
        <p:nvSpPr>
          <p:cNvPr id="77826" name="Rectangle 2">
            <a:extLst>
              <a:ext uri="{FF2B5EF4-FFF2-40B4-BE49-F238E27FC236}">
                <a16:creationId xmlns:a16="http://schemas.microsoft.com/office/drawing/2014/main" id="{6A2DA139-FCCC-45D1-A570-0ADC1C77E6C8}"/>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1C6DC4B9-EDD3-4B30-B9BC-32A54F4F46D0}"/>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5266816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38679A4-A608-4B08-8FB1-0DA9EEC75EB1}"/>
              </a:ext>
            </a:extLst>
          </p:cNvPr>
          <p:cNvSpPr>
            <a:spLocks noGrp="1" noChangeArrowheads="1"/>
          </p:cNvSpPr>
          <p:nvPr>
            <p:ph type="sldNum" sz="quarter" idx="5"/>
          </p:nvPr>
        </p:nvSpPr>
        <p:spPr>
          <a:ln/>
        </p:spPr>
        <p:txBody>
          <a:bodyPr/>
          <a:lstStyle/>
          <a:p>
            <a:fld id="{6363A805-CA98-4197-9C5C-46DCF1349813}" type="slidenum">
              <a:rPr lang="en-US" altLang="en-US"/>
              <a:pPr/>
              <a:t>75</a:t>
            </a:fld>
            <a:endParaRPr lang="en-US" altLang="en-US"/>
          </a:p>
        </p:txBody>
      </p:sp>
      <p:sp>
        <p:nvSpPr>
          <p:cNvPr id="40962" name="Rectangle 2">
            <a:extLst>
              <a:ext uri="{FF2B5EF4-FFF2-40B4-BE49-F238E27FC236}">
                <a16:creationId xmlns:a16="http://schemas.microsoft.com/office/drawing/2014/main" id="{1E7BD3E8-5389-4ADE-B30F-E7FE28054115}"/>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A3AD2641-52DA-4195-9B98-4D989346F4F5}"/>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980037" indent="-375905">
              <a:spcBef>
                <a:spcPct val="30000"/>
              </a:spcBef>
              <a:defRPr sz="1300">
                <a:solidFill>
                  <a:schemeClr val="tx1"/>
                </a:solidFill>
                <a:latin typeface="Arial" panose="020B0604020202020204" pitchFamily="34" charset="0"/>
                <a:cs typeface="Arial" panose="020B0604020202020204" pitchFamily="34" charset="0"/>
              </a:defRPr>
            </a:lvl2pPr>
            <a:lvl3pPr marL="1508654" indent="-300389">
              <a:spcBef>
                <a:spcPct val="30000"/>
              </a:spcBef>
              <a:defRPr sz="1300">
                <a:solidFill>
                  <a:schemeClr val="tx1"/>
                </a:solidFill>
                <a:latin typeface="Arial" panose="020B0604020202020204" pitchFamily="34" charset="0"/>
                <a:cs typeface="Arial" panose="020B0604020202020204" pitchFamily="34" charset="0"/>
              </a:defRPr>
            </a:lvl3pPr>
            <a:lvl4pPr marL="2111108" indent="-300389">
              <a:spcBef>
                <a:spcPct val="30000"/>
              </a:spcBef>
              <a:defRPr sz="1300">
                <a:solidFill>
                  <a:schemeClr val="tx1"/>
                </a:solidFill>
                <a:latin typeface="Arial" panose="020B0604020202020204" pitchFamily="34" charset="0"/>
                <a:cs typeface="Arial" panose="020B0604020202020204" pitchFamily="34" charset="0"/>
              </a:defRPr>
            </a:lvl4pPr>
            <a:lvl5pPr marL="2715241" indent="-300389">
              <a:spcBef>
                <a:spcPct val="30000"/>
              </a:spcBef>
              <a:defRPr sz="1300">
                <a:solidFill>
                  <a:schemeClr val="tx1"/>
                </a:solidFill>
                <a:latin typeface="Arial" panose="020B0604020202020204" pitchFamily="34" charset="0"/>
                <a:cs typeface="Arial" panose="020B0604020202020204" pitchFamily="34" charset="0"/>
              </a:defRPr>
            </a:lvl5pPr>
            <a:lvl6pPr marL="3198547"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defTabSz="966612">
              <a:spcBef>
                <a:spcPct val="0"/>
              </a:spcBef>
              <a:defRPr/>
            </a:pPr>
            <a:fld id="{F2A336B0-4F46-4FEA-BD6B-3A7DD238EB45}" type="slidenum">
              <a:rPr lang="en-US" altLang="en-US" sz="1700">
                <a:solidFill>
                  <a:srgbClr val="000000"/>
                </a:solidFill>
                <a:latin typeface="Calibri" panose="020F0502020204030204" pitchFamily="34" charset="0"/>
                <a:cs typeface="Calibri" panose="020F0502020204030204" pitchFamily="34" charset="0"/>
              </a:rPr>
              <a:pPr defTabSz="966612">
                <a:spcBef>
                  <a:spcPct val="0"/>
                </a:spcBef>
                <a:defRPr/>
              </a:pPr>
              <a:t>6</a:t>
            </a:fld>
            <a:endParaRPr lang="en-US" altLang="en-US" sz="17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263226" y="5544027"/>
            <a:ext cx="6944361" cy="5250656"/>
          </a:xfrm>
        </p:spPr>
        <p:txBody>
          <a:bodyPr/>
          <a:lstStyle/>
          <a:p>
            <a:pPr>
              <a:spcBef>
                <a:spcPts val="0"/>
              </a:spcBef>
              <a:spcAft>
                <a:spcPts val="1319"/>
              </a:spcAft>
              <a:defRPr/>
            </a:pPr>
            <a:endParaRPr lang="en-US" altLang="en-US" sz="17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9DE935-28ED-416F-8D1F-F536FAF2785B}"/>
              </a:ext>
            </a:extLst>
          </p:cNvPr>
          <p:cNvSpPr>
            <a:spLocks noGrp="1" noChangeArrowheads="1"/>
          </p:cNvSpPr>
          <p:nvPr>
            <p:ph type="sldNum" sz="quarter" idx="5"/>
          </p:nvPr>
        </p:nvSpPr>
        <p:spPr>
          <a:ln/>
        </p:spPr>
        <p:txBody>
          <a:bodyPr/>
          <a:lstStyle/>
          <a:p>
            <a:fld id="{F3AF9595-69B7-40C4-9F5B-829BA3A882BB}" type="slidenum">
              <a:rPr lang="en-US" altLang="en-US"/>
              <a:pPr/>
              <a:t>77</a:t>
            </a:fld>
            <a:endParaRPr lang="en-US" altLang="en-US"/>
          </a:p>
        </p:txBody>
      </p:sp>
      <p:sp>
        <p:nvSpPr>
          <p:cNvPr id="111618" name="Rectangle 2">
            <a:extLst>
              <a:ext uri="{FF2B5EF4-FFF2-40B4-BE49-F238E27FC236}">
                <a16:creationId xmlns:a16="http://schemas.microsoft.com/office/drawing/2014/main" id="{C6A698A6-BFA7-4FB1-BBB2-F0070D842DA7}"/>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2A121502-B0F2-4D48-991D-C3ACAC078020}"/>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5414843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A9B4F588-6FC3-4FC0-8679-64BDF9E71BF6}" type="slidenum">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65200" rtl="0" eaLnBrk="1" fontAlgn="base" latinLnBrk="0" hangingPunct="1">
                <a:lnSpc>
                  <a:spcPct val="100000"/>
                </a:lnSpc>
                <a:spcBef>
                  <a:spcPct val="0"/>
                </a:spcBef>
                <a:spcAft>
                  <a:spcPct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965200">
              <a:defRPr>
                <a:solidFill>
                  <a:schemeClr val="tx1"/>
                </a:solidFill>
                <a:latin typeface="Arial" panose="020B0604020202020204" pitchFamily="34" charset="0"/>
                <a:cs typeface="Arial" panose="020B0604020202020204" pitchFamily="34" charset="0"/>
              </a:defRPr>
            </a:lvl1pPr>
            <a:lvl2pPr marL="742950" indent="-285750" defTabSz="965200">
              <a:defRPr>
                <a:solidFill>
                  <a:schemeClr val="tx1"/>
                </a:solidFill>
                <a:latin typeface="Arial" panose="020B0604020202020204" pitchFamily="34" charset="0"/>
                <a:cs typeface="Arial" panose="020B0604020202020204" pitchFamily="34" charset="0"/>
              </a:defRPr>
            </a:lvl2pPr>
            <a:lvl3pPr marL="1143000" indent="-228600" defTabSz="965200">
              <a:defRPr>
                <a:solidFill>
                  <a:schemeClr val="tx1"/>
                </a:solidFill>
                <a:latin typeface="Arial" panose="020B0604020202020204" pitchFamily="34" charset="0"/>
                <a:cs typeface="Arial" panose="020B0604020202020204" pitchFamily="34" charset="0"/>
              </a:defRPr>
            </a:lvl3pPr>
            <a:lvl4pPr marL="1600200" indent="-228600" defTabSz="965200">
              <a:defRPr>
                <a:solidFill>
                  <a:schemeClr val="tx1"/>
                </a:solidFill>
                <a:latin typeface="Arial" panose="020B0604020202020204" pitchFamily="34" charset="0"/>
                <a:cs typeface="Arial" panose="020B0604020202020204" pitchFamily="34" charset="0"/>
              </a:defRPr>
            </a:lvl4pPr>
            <a:lvl5pPr marL="2057400" indent="-228600" defTabSz="965200">
              <a:defRPr>
                <a:solidFill>
                  <a:schemeClr val="tx1"/>
                </a:solidFill>
                <a:latin typeface="Arial" panose="020B0604020202020204" pitchFamily="34"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Tree>
    <p:extLst>
      <p:ext uri="{BB962C8B-B14F-4D97-AF65-F5344CB8AC3E}">
        <p14:creationId xmlns:p14="http://schemas.microsoft.com/office/powerpoint/2010/main" val="1281089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2913126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470" fontAlgn="base">
              <a:spcBef>
                <a:spcPct val="0"/>
              </a:spcBef>
              <a:spcAft>
                <a:spcPct val="0"/>
              </a:spcAft>
              <a:defRPr/>
            </a:pPr>
            <a:fld id="{DBE69677-E5E0-4FE6-A9D6-5C6A129007F4}" type="slidenum">
              <a:rPr lang="en-US">
                <a:solidFill>
                  <a:srgbClr val="000000"/>
                </a:solidFill>
                <a:latin typeface="Calibri" panose="020F0502020204030204" pitchFamily="34" charset="0"/>
                <a:cs typeface="Calibri" panose="020F0502020204030204" pitchFamily="34" charset="0"/>
              </a:rPr>
              <a:pPr defTabSz="966470" fontAlgn="base">
                <a:spcBef>
                  <a:spcPct val="0"/>
                </a:spcBef>
                <a:spcAft>
                  <a:spcPct val="0"/>
                </a:spcAft>
                <a:defRPr/>
              </a:pPr>
              <a:t>12</a:t>
            </a:fld>
            <a:endParaRPr lang="en-US">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470" fontAlgn="base">
              <a:spcBef>
                <a:spcPct val="0"/>
              </a:spcBef>
              <a:spcAft>
                <a:spcPct val="0"/>
              </a:spcAft>
              <a:defRPr/>
            </a:pPr>
            <a:r>
              <a:rPr lang="en-US" dirty="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470" fontAlgn="base">
              <a:spcBef>
                <a:spcPct val="0"/>
              </a:spcBef>
              <a:spcAft>
                <a:spcPct val="0"/>
              </a:spcAft>
              <a:defRPr/>
            </a:pPr>
            <a:r>
              <a:rPr 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470" fontAlgn="base">
              <a:spcBef>
                <a:spcPct val="0"/>
              </a:spcBef>
              <a:spcAft>
                <a:spcPct val="0"/>
              </a:spcAft>
              <a:defRPr/>
            </a:pPr>
            <a:r>
              <a:rPr lang="en-US">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820711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21254E8-148E-4877-A3CE-2D0829234D21}"/>
              </a:ext>
            </a:extLst>
          </p:cNvPr>
          <p:cNvSpPr>
            <a:spLocks noGrp="1" noChangeArrowheads="1"/>
          </p:cNvSpPr>
          <p:nvPr>
            <p:ph type="sldNum" sz="quarter" idx="5"/>
          </p:nvPr>
        </p:nvSpPr>
        <p:spPr>
          <a:ln/>
        </p:spPr>
        <p:txBody>
          <a:bodyPr/>
          <a:lstStyle/>
          <a:p>
            <a:fld id="{B36EACA1-4FF8-4A8D-808D-1E2103FE03C6}" type="slidenum">
              <a:rPr lang="en-US" altLang="en-US"/>
              <a:pPr/>
              <a:t>13</a:t>
            </a:fld>
            <a:endParaRPr lang="en-US" altLang="en-US"/>
          </a:p>
        </p:txBody>
      </p:sp>
      <p:sp>
        <p:nvSpPr>
          <p:cNvPr id="8194" name="Rectangle 2">
            <a:extLst>
              <a:ext uri="{FF2B5EF4-FFF2-40B4-BE49-F238E27FC236}">
                <a16:creationId xmlns:a16="http://schemas.microsoft.com/office/drawing/2014/main" id="{7ABD6DC8-2BE4-4B7D-BA21-B610A3E31582}"/>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0AE225A0-EB55-48AA-87C0-77A8F6129B01}"/>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548270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58BED-7E81-4832-8315-CA3650931ED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994AAD-9488-4ECB-84A5-B0F6A2176E4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421FBD-D21D-4ADD-A2EC-FC620A7920A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175F2BC-FEB4-4295-85E9-5809D05AFB3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C48CBE2-50F7-4660-ACED-7C4858162931}"/>
              </a:ext>
            </a:extLst>
          </p:cNvPr>
          <p:cNvSpPr>
            <a:spLocks noGrp="1"/>
          </p:cNvSpPr>
          <p:nvPr>
            <p:ph type="sldNum" sz="quarter" idx="12"/>
          </p:nvPr>
        </p:nvSpPr>
        <p:spPr/>
        <p:txBody>
          <a:bodyPr/>
          <a:lstStyle>
            <a:lvl1pPr>
              <a:defRPr/>
            </a:lvl1pPr>
          </a:lstStyle>
          <a:p>
            <a:fld id="{059D0373-417A-4525-ACF9-C1469E98FAA6}" type="slidenum">
              <a:rPr lang="en-US" altLang="en-US"/>
              <a:pPr/>
              <a:t>‹#›</a:t>
            </a:fld>
            <a:endParaRPr lang="en-US" altLang="en-US"/>
          </a:p>
        </p:txBody>
      </p:sp>
    </p:spTree>
    <p:extLst>
      <p:ext uri="{BB962C8B-B14F-4D97-AF65-F5344CB8AC3E}">
        <p14:creationId xmlns:p14="http://schemas.microsoft.com/office/powerpoint/2010/main" val="2823308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80ED-687D-41AB-8DBD-89CC962E17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FF8267-5F8D-4C72-91C8-2502D7FCC04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DDBE1-742D-41FD-B006-6BE418132D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CBDBA93-04EA-4B12-B5B8-096CFC74C70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E0B0147-DB94-41C3-8EE0-1C2001CEFBD2}"/>
              </a:ext>
            </a:extLst>
          </p:cNvPr>
          <p:cNvSpPr>
            <a:spLocks noGrp="1"/>
          </p:cNvSpPr>
          <p:nvPr>
            <p:ph type="sldNum" sz="quarter" idx="12"/>
          </p:nvPr>
        </p:nvSpPr>
        <p:spPr/>
        <p:txBody>
          <a:bodyPr/>
          <a:lstStyle>
            <a:lvl1pPr>
              <a:defRPr/>
            </a:lvl1pPr>
          </a:lstStyle>
          <a:p>
            <a:fld id="{14E82FA7-07F0-4BFD-8698-388B7D5DDA96}" type="slidenum">
              <a:rPr lang="en-US" altLang="en-US"/>
              <a:pPr/>
              <a:t>‹#›</a:t>
            </a:fld>
            <a:endParaRPr lang="en-US" altLang="en-US"/>
          </a:p>
        </p:txBody>
      </p:sp>
    </p:spTree>
    <p:extLst>
      <p:ext uri="{BB962C8B-B14F-4D97-AF65-F5344CB8AC3E}">
        <p14:creationId xmlns:p14="http://schemas.microsoft.com/office/powerpoint/2010/main" val="4266328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725BC0-1D63-4A2B-BCD7-83D1A280F127}"/>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25F7B1-62EB-446C-A0E4-012A99D7BA23}"/>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668D3B-C82F-4684-82EE-233DF3DA5E6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9494265-9A33-4AC7-9A6F-20E8043CC94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9EDB87F-2A38-4A22-ABA9-3C5E754000D9}"/>
              </a:ext>
            </a:extLst>
          </p:cNvPr>
          <p:cNvSpPr>
            <a:spLocks noGrp="1"/>
          </p:cNvSpPr>
          <p:nvPr>
            <p:ph type="sldNum" sz="quarter" idx="12"/>
          </p:nvPr>
        </p:nvSpPr>
        <p:spPr/>
        <p:txBody>
          <a:bodyPr/>
          <a:lstStyle>
            <a:lvl1pPr>
              <a:defRPr/>
            </a:lvl1pPr>
          </a:lstStyle>
          <a:p>
            <a:fld id="{6016A9DF-FF88-4536-BC57-9F38C1E43575}" type="slidenum">
              <a:rPr lang="en-US" altLang="en-US"/>
              <a:pPr/>
              <a:t>‹#›</a:t>
            </a:fld>
            <a:endParaRPr lang="en-US" altLang="en-US"/>
          </a:p>
        </p:txBody>
      </p:sp>
    </p:spTree>
    <p:extLst>
      <p:ext uri="{BB962C8B-B14F-4D97-AF65-F5344CB8AC3E}">
        <p14:creationId xmlns:p14="http://schemas.microsoft.com/office/powerpoint/2010/main" val="2834451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Rectangle 35">
            <a:extLst>
              <a:ext uri="{FF2B5EF4-FFF2-40B4-BE49-F238E27FC236}">
                <a16:creationId xmlns:a16="http://schemas.microsoft.com/office/drawing/2014/main" id="{DDFD4D20-063D-4685-940B-7FCB800C6E8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B727FC-6DEC-449F-B092-0E9D65564F1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0B3998E-672F-4324-9ED3-326D1025BAD7}"/>
              </a:ext>
            </a:extLst>
          </p:cNvPr>
          <p:cNvSpPr>
            <a:spLocks noGrp="1" noChangeArrowheads="1"/>
          </p:cNvSpPr>
          <p:nvPr>
            <p:ph type="sldNum" sz="quarter" idx="12"/>
          </p:nvPr>
        </p:nvSpPr>
        <p:spPr/>
        <p:txBody>
          <a:bodyPr/>
          <a:lstStyle>
            <a:lvl1pPr>
              <a:defRPr smtClean="0"/>
            </a:lvl1pPr>
          </a:lstStyle>
          <a:p>
            <a:pPr>
              <a:defRPr/>
            </a:pPr>
            <a:fld id="{A0DC7DEC-99C4-4832-90B7-0B712EE84C5F}" type="slidenum">
              <a:rPr lang="en-US" altLang="en-US"/>
              <a:pPr>
                <a:defRPr/>
              </a:pPr>
              <a:t>‹#›</a:t>
            </a:fld>
            <a:endParaRPr lang="en-US" altLang="en-US"/>
          </a:p>
        </p:txBody>
      </p:sp>
    </p:spTree>
    <p:extLst>
      <p:ext uri="{BB962C8B-B14F-4D97-AF65-F5344CB8AC3E}">
        <p14:creationId xmlns:p14="http://schemas.microsoft.com/office/powerpoint/2010/main" val="3968260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D129-31CC-4F07-AE81-05B86D89801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E9088B-9D30-462A-A23F-DDF8AA03C8A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12CF7B-6C1A-49B9-8F7F-DD94358387C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25AB926-3B98-4388-B663-926C13E9EC7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9BDABD8-43E2-4CD4-AED1-43B47AB7F3E6}"/>
              </a:ext>
            </a:extLst>
          </p:cNvPr>
          <p:cNvSpPr>
            <a:spLocks noGrp="1"/>
          </p:cNvSpPr>
          <p:nvPr>
            <p:ph type="sldNum" sz="quarter" idx="12"/>
          </p:nvPr>
        </p:nvSpPr>
        <p:spPr/>
        <p:txBody>
          <a:bodyPr/>
          <a:lstStyle>
            <a:lvl1pPr>
              <a:defRPr/>
            </a:lvl1pPr>
          </a:lstStyle>
          <a:p>
            <a:fld id="{7084FF27-C011-4C04-89FB-C33EA30AEBDE}" type="slidenum">
              <a:rPr lang="en-US" altLang="en-US"/>
              <a:pPr/>
              <a:t>‹#›</a:t>
            </a:fld>
            <a:endParaRPr lang="en-US" altLang="en-US"/>
          </a:p>
        </p:txBody>
      </p:sp>
    </p:spTree>
    <p:extLst>
      <p:ext uri="{BB962C8B-B14F-4D97-AF65-F5344CB8AC3E}">
        <p14:creationId xmlns:p14="http://schemas.microsoft.com/office/powerpoint/2010/main" val="4286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6E15-CB3E-4CCD-AED2-A7AC8435DA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518666-E593-4313-B7A3-33525503DB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A93A51-D66B-4EDF-AD97-C0D6A2CC819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4B58301-ABCA-485D-A021-C29F9D8E07A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7856575-990F-4690-A0ED-4B81EBF8E0F9}"/>
              </a:ext>
            </a:extLst>
          </p:cNvPr>
          <p:cNvSpPr>
            <a:spLocks noGrp="1"/>
          </p:cNvSpPr>
          <p:nvPr>
            <p:ph type="sldNum" sz="quarter" idx="12"/>
          </p:nvPr>
        </p:nvSpPr>
        <p:spPr/>
        <p:txBody>
          <a:bodyPr/>
          <a:lstStyle>
            <a:lvl1pPr>
              <a:defRPr/>
            </a:lvl1pPr>
          </a:lstStyle>
          <a:p>
            <a:fld id="{96C2059C-DAC7-4E7D-A8D7-66070DE4BC14}" type="slidenum">
              <a:rPr lang="en-US" altLang="en-US"/>
              <a:pPr/>
              <a:t>‹#›</a:t>
            </a:fld>
            <a:endParaRPr lang="en-US" altLang="en-US"/>
          </a:p>
        </p:txBody>
      </p:sp>
    </p:spTree>
    <p:extLst>
      <p:ext uri="{BB962C8B-B14F-4D97-AF65-F5344CB8AC3E}">
        <p14:creationId xmlns:p14="http://schemas.microsoft.com/office/powerpoint/2010/main" val="647459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630B-6A72-4963-B922-9AC621ED871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B1B7DE-0633-45E7-90A2-CDF1B17210D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92E311AB-D91B-4EF2-9C0B-E1294126DD4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DFFD014-8452-488C-A0F0-651991EC856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C264249-E881-4A39-9332-8F50CEE4DE05}"/>
              </a:ext>
            </a:extLst>
          </p:cNvPr>
          <p:cNvSpPr>
            <a:spLocks noGrp="1"/>
          </p:cNvSpPr>
          <p:nvPr>
            <p:ph type="sldNum" sz="quarter" idx="12"/>
          </p:nvPr>
        </p:nvSpPr>
        <p:spPr/>
        <p:txBody>
          <a:bodyPr/>
          <a:lstStyle>
            <a:lvl1pPr>
              <a:defRPr/>
            </a:lvl1pPr>
          </a:lstStyle>
          <a:p>
            <a:fld id="{5F11BB72-851E-4FB5-A6EB-B0255152676B}" type="slidenum">
              <a:rPr lang="en-US" altLang="en-US"/>
              <a:pPr/>
              <a:t>‹#›</a:t>
            </a:fld>
            <a:endParaRPr lang="en-US" altLang="en-US"/>
          </a:p>
        </p:txBody>
      </p:sp>
    </p:spTree>
    <p:extLst>
      <p:ext uri="{BB962C8B-B14F-4D97-AF65-F5344CB8AC3E}">
        <p14:creationId xmlns:p14="http://schemas.microsoft.com/office/powerpoint/2010/main" val="3498671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D26C-E827-4624-84EF-35B4F550B0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DA58E2-189D-412D-8FC5-61889FD17980}"/>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A8DCEB-7DBD-435C-AA32-6B7016778447}"/>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C22C69-6F97-4A55-872C-A2ABEEEFC26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C689CE4-0FFA-4A20-8E4F-E243C14C8BD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BE1E531-D1A0-45F7-B54B-7E95389AFCBF}"/>
              </a:ext>
            </a:extLst>
          </p:cNvPr>
          <p:cNvSpPr>
            <a:spLocks noGrp="1"/>
          </p:cNvSpPr>
          <p:nvPr>
            <p:ph type="sldNum" sz="quarter" idx="12"/>
          </p:nvPr>
        </p:nvSpPr>
        <p:spPr/>
        <p:txBody>
          <a:bodyPr/>
          <a:lstStyle>
            <a:lvl1pPr>
              <a:defRPr/>
            </a:lvl1pPr>
          </a:lstStyle>
          <a:p>
            <a:fld id="{93E5E128-7A4D-4CB4-8B35-B8E4953DA549}" type="slidenum">
              <a:rPr lang="en-US" altLang="en-US"/>
              <a:pPr/>
              <a:t>‹#›</a:t>
            </a:fld>
            <a:endParaRPr lang="en-US" altLang="en-US"/>
          </a:p>
        </p:txBody>
      </p:sp>
    </p:spTree>
    <p:extLst>
      <p:ext uri="{BB962C8B-B14F-4D97-AF65-F5344CB8AC3E}">
        <p14:creationId xmlns:p14="http://schemas.microsoft.com/office/powerpoint/2010/main" val="4025825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5620-4E6C-4A01-9B29-F2B5AB4D94A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6768D-01D2-4D9F-8E5D-8DD481E0464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4D53D2-66D4-4D57-922C-01B8B8E108AA}"/>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D8C945-F569-4102-8E82-6F9AD7C487E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BF9153-6F0E-42DD-9158-F72A526D3118}"/>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9FDD9C-1146-4CE5-8735-77F5AAD5ED3A}"/>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A6EF685-D34B-4B6C-9A3E-20D31C6A8D3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D9374A4-9B80-413A-BEAE-F85CFD4E8EE7}"/>
              </a:ext>
            </a:extLst>
          </p:cNvPr>
          <p:cNvSpPr>
            <a:spLocks noGrp="1"/>
          </p:cNvSpPr>
          <p:nvPr>
            <p:ph type="sldNum" sz="quarter" idx="12"/>
          </p:nvPr>
        </p:nvSpPr>
        <p:spPr/>
        <p:txBody>
          <a:bodyPr/>
          <a:lstStyle>
            <a:lvl1pPr>
              <a:defRPr/>
            </a:lvl1pPr>
          </a:lstStyle>
          <a:p>
            <a:fld id="{322967CC-002C-4364-9D88-6A6F24247E1A}" type="slidenum">
              <a:rPr lang="en-US" altLang="en-US"/>
              <a:pPr/>
              <a:t>‹#›</a:t>
            </a:fld>
            <a:endParaRPr lang="en-US" altLang="en-US"/>
          </a:p>
        </p:txBody>
      </p:sp>
    </p:spTree>
    <p:extLst>
      <p:ext uri="{BB962C8B-B14F-4D97-AF65-F5344CB8AC3E}">
        <p14:creationId xmlns:p14="http://schemas.microsoft.com/office/powerpoint/2010/main" val="172576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48DD-B9F5-4903-8413-84D006813F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0640B-8461-4E6B-84BD-44C5893088A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9A706FF-FF9D-4411-B104-BFCDE87C5510}"/>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C86D3D8-15B6-404F-95C1-38CA633FDFB0}"/>
              </a:ext>
            </a:extLst>
          </p:cNvPr>
          <p:cNvSpPr>
            <a:spLocks noGrp="1"/>
          </p:cNvSpPr>
          <p:nvPr>
            <p:ph type="sldNum" sz="quarter" idx="12"/>
          </p:nvPr>
        </p:nvSpPr>
        <p:spPr/>
        <p:txBody>
          <a:bodyPr/>
          <a:lstStyle>
            <a:lvl1pPr>
              <a:defRPr/>
            </a:lvl1pPr>
          </a:lstStyle>
          <a:p>
            <a:fld id="{02B49A7D-8F0E-4072-BBA4-570F634F952B}" type="slidenum">
              <a:rPr lang="en-US" altLang="en-US"/>
              <a:pPr/>
              <a:t>‹#›</a:t>
            </a:fld>
            <a:endParaRPr lang="en-US" altLang="en-US"/>
          </a:p>
        </p:txBody>
      </p:sp>
    </p:spTree>
    <p:extLst>
      <p:ext uri="{BB962C8B-B14F-4D97-AF65-F5344CB8AC3E}">
        <p14:creationId xmlns:p14="http://schemas.microsoft.com/office/powerpoint/2010/main" val="3597935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D76302-A36D-4B6B-BE36-29166577E06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4C23EDC-3D60-426C-AC5E-9266EFC9667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871F61-3959-4F7D-9B52-104963122A5F}"/>
              </a:ext>
            </a:extLst>
          </p:cNvPr>
          <p:cNvSpPr>
            <a:spLocks noGrp="1"/>
          </p:cNvSpPr>
          <p:nvPr>
            <p:ph type="sldNum" sz="quarter" idx="12"/>
          </p:nvPr>
        </p:nvSpPr>
        <p:spPr/>
        <p:txBody>
          <a:bodyPr/>
          <a:lstStyle>
            <a:lvl1pPr>
              <a:defRPr/>
            </a:lvl1pPr>
          </a:lstStyle>
          <a:p>
            <a:fld id="{8D0CB684-71E5-4B49-A5F3-4405D9D369DF}" type="slidenum">
              <a:rPr lang="en-US" altLang="en-US"/>
              <a:pPr/>
              <a:t>‹#›</a:t>
            </a:fld>
            <a:endParaRPr lang="en-US" altLang="en-US"/>
          </a:p>
        </p:txBody>
      </p:sp>
    </p:spTree>
    <p:extLst>
      <p:ext uri="{BB962C8B-B14F-4D97-AF65-F5344CB8AC3E}">
        <p14:creationId xmlns:p14="http://schemas.microsoft.com/office/powerpoint/2010/main" val="2419857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D7540-EFB9-4D3B-A0ED-163C7F5482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22F05F-8284-4C6A-A1AF-3380080802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3F10BA-BDD8-4173-8754-BE969544E9A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40F6561-1F85-44E3-A6AC-B293FC766F9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7A698E6-31A4-40A0-A46F-67ACC1C1CB95}"/>
              </a:ext>
            </a:extLst>
          </p:cNvPr>
          <p:cNvSpPr>
            <a:spLocks noGrp="1"/>
          </p:cNvSpPr>
          <p:nvPr>
            <p:ph type="sldNum" sz="quarter" idx="12"/>
          </p:nvPr>
        </p:nvSpPr>
        <p:spPr/>
        <p:txBody>
          <a:bodyPr/>
          <a:lstStyle>
            <a:lvl1pPr>
              <a:defRPr/>
            </a:lvl1pPr>
          </a:lstStyle>
          <a:p>
            <a:fld id="{B120FF10-C76C-4BF0-8AB4-E8E7146E5FFB}" type="slidenum">
              <a:rPr lang="en-US" altLang="en-US"/>
              <a:pPr/>
              <a:t>‹#›</a:t>
            </a:fld>
            <a:endParaRPr lang="en-US" altLang="en-US"/>
          </a:p>
        </p:txBody>
      </p:sp>
    </p:spTree>
    <p:extLst>
      <p:ext uri="{BB962C8B-B14F-4D97-AF65-F5344CB8AC3E}">
        <p14:creationId xmlns:p14="http://schemas.microsoft.com/office/powerpoint/2010/main" val="35226959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928D-F7D1-4FDF-9B19-EFE95502A8C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8399D-6CD5-4D2D-8D9B-F81009EC831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421262-2A7B-4915-9D3C-959CA9C9DB3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E75823-D789-4950-A902-DAB9EF09610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FBE80B5-3086-43A9-9557-571314456A9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47BFE9E-57F6-4144-AD40-2F20548856F7}"/>
              </a:ext>
            </a:extLst>
          </p:cNvPr>
          <p:cNvSpPr>
            <a:spLocks noGrp="1"/>
          </p:cNvSpPr>
          <p:nvPr>
            <p:ph type="sldNum" sz="quarter" idx="12"/>
          </p:nvPr>
        </p:nvSpPr>
        <p:spPr/>
        <p:txBody>
          <a:bodyPr/>
          <a:lstStyle>
            <a:lvl1pPr>
              <a:defRPr/>
            </a:lvl1pPr>
          </a:lstStyle>
          <a:p>
            <a:fld id="{7B18247C-FBE9-48A9-9CA1-C2B814B1B3AF}" type="slidenum">
              <a:rPr lang="en-US" altLang="en-US"/>
              <a:pPr/>
              <a:t>‹#›</a:t>
            </a:fld>
            <a:endParaRPr lang="en-US" altLang="en-US"/>
          </a:p>
        </p:txBody>
      </p:sp>
    </p:spTree>
    <p:extLst>
      <p:ext uri="{BB962C8B-B14F-4D97-AF65-F5344CB8AC3E}">
        <p14:creationId xmlns:p14="http://schemas.microsoft.com/office/powerpoint/2010/main" val="4189505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B70D2-48AF-4A58-882F-83ADEA18B44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9B6AF2-1AAC-48B3-8482-CD641101916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F92464-A8B7-4100-9B10-680CC004565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0BAE71-BFB2-4581-81FC-28978C153BB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6C5EA17-B84D-4E4B-9E2D-78DABA3A050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1BCFE2D-B697-47FC-80FB-F6F08E3694FE}"/>
              </a:ext>
            </a:extLst>
          </p:cNvPr>
          <p:cNvSpPr>
            <a:spLocks noGrp="1"/>
          </p:cNvSpPr>
          <p:nvPr>
            <p:ph type="sldNum" sz="quarter" idx="12"/>
          </p:nvPr>
        </p:nvSpPr>
        <p:spPr/>
        <p:txBody>
          <a:bodyPr/>
          <a:lstStyle>
            <a:lvl1pPr>
              <a:defRPr/>
            </a:lvl1pPr>
          </a:lstStyle>
          <a:p>
            <a:fld id="{1469B6EB-C3FC-4D1B-AD5A-13CCED999A98}" type="slidenum">
              <a:rPr lang="en-US" altLang="en-US"/>
              <a:pPr/>
              <a:t>‹#›</a:t>
            </a:fld>
            <a:endParaRPr lang="en-US" altLang="en-US"/>
          </a:p>
        </p:txBody>
      </p:sp>
    </p:spTree>
    <p:extLst>
      <p:ext uri="{BB962C8B-B14F-4D97-AF65-F5344CB8AC3E}">
        <p14:creationId xmlns:p14="http://schemas.microsoft.com/office/powerpoint/2010/main" val="3841113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02010-148E-4F86-A6EF-09EF5A97C2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01F379-370D-409A-88B5-12102081CF6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BBFB1-D722-4EE0-B89C-CB94A29E6A1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A0FBAAE-7137-4001-B895-71185A2386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B93D54A-4D2A-443A-B9C4-1DAC4C4034A9}"/>
              </a:ext>
            </a:extLst>
          </p:cNvPr>
          <p:cNvSpPr>
            <a:spLocks noGrp="1"/>
          </p:cNvSpPr>
          <p:nvPr>
            <p:ph type="sldNum" sz="quarter" idx="12"/>
          </p:nvPr>
        </p:nvSpPr>
        <p:spPr/>
        <p:txBody>
          <a:bodyPr/>
          <a:lstStyle>
            <a:lvl1pPr>
              <a:defRPr/>
            </a:lvl1pPr>
          </a:lstStyle>
          <a:p>
            <a:fld id="{742FE623-EBA4-4B8B-AB5D-10188257B790}" type="slidenum">
              <a:rPr lang="en-US" altLang="en-US"/>
              <a:pPr/>
              <a:t>‹#›</a:t>
            </a:fld>
            <a:endParaRPr lang="en-US" altLang="en-US"/>
          </a:p>
        </p:txBody>
      </p:sp>
    </p:spTree>
    <p:extLst>
      <p:ext uri="{BB962C8B-B14F-4D97-AF65-F5344CB8AC3E}">
        <p14:creationId xmlns:p14="http://schemas.microsoft.com/office/powerpoint/2010/main" val="1784672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CC289A-6376-4D10-BFFE-39BFF5855D59}"/>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1E41A3-AB01-4ACA-9F93-BD35AAAEA49B}"/>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CCBEE-27D5-4534-B6C3-3C9B41678EA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25039E2-C969-4295-BD81-9D254385987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A7DD05F-2860-4EE1-9BB9-A066424C5E6E}"/>
              </a:ext>
            </a:extLst>
          </p:cNvPr>
          <p:cNvSpPr>
            <a:spLocks noGrp="1"/>
          </p:cNvSpPr>
          <p:nvPr>
            <p:ph type="sldNum" sz="quarter" idx="12"/>
          </p:nvPr>
        </p:nvSpPr>
        <p:spPr/>
        <p:txBody>
          <a:bodyPr/>
          <a:lstStyle>
            <a:lvl1pPr>
              <a:defRPr/>
            </a:lvl1pPr>
          </a:lstStyle>
          <a:p>
            <a:fld id="{BBE170BD-3605-446A-9D9C-3FEFC03FC5B9}" type="slidenum">
              <a:rPr lang="en-US" altLang="en-US"/>
              <a:pPr/>
              <a:t>‹#›</a:t>
            </a:fld>
            <a:endParaRPr lang="en-US" altLang="en-US"/>
          </a:p>
        </p:txBody>
      </p:sp>
    </p:spTree>
    <p:extLst>
      <p:ext uri="{BB962C8B-B14F-4D97-AF65-F5344CB8AC3E}">
        <p14:creationId xmlns:p14="http://schemas.microsoft.com/office/powerpoint/2010/main" val="251331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1B01-9043-4338-8488-9D9AD7009C1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EFC51-9D85-4F83-9579-F7E4B00988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8FDD49F4-F955-44C2-8058-CCA4200452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F9FE0E2-6667-4F8F-ADD6-F7550317CE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64F8EA0-B254-43E2-AD3C-477558072C0A}"/>
              </a:ext>
            </a:extLst>
          </p:cNvPr>
          <p:cNvSpPr>
            <a:spLocks noGrp="1" noChangeArrowheads="1"/>
          </p:cNvSpPr>
          <p:nvPr>
            <p:ph type="sldNum" sz="quarter" idx="12"/>
          </p:nvPr>
        </p:nvSpPr>
        <p:spPr>
          <a:ln/>
        </p:spPr>
        <p:txBody>
          <a:bodyPr/>
          <a:lstStyle>
            <a:lvl1pPr>
              <a:defRPr/>
            </a:lvl1pPr>
          </a:lstStyle>
          <a:p>
            <a:pPr>
              <a:defRPr/>
            </a:pPr>
            <a:fld id="{4665BB15-6DF5-41A4-9756-413D3007302F}" type="slidenum">
              <a:rPr lang="en-US" altLang="en-US"/>
              <a:pPr>
                <a:defRPr/>
              </a:pPr>
              <a:t>‹#›</a:t>
            </a:fld>
            <a:endParaRPr lang="en-US" altLang="en-US"/>
          </a:p>
        </p:txBody>
      </p:sp>
    </p:spTree>
    <p:extLst>
      <p:ext uri="{BB962C8B-B14F-4D97-AF65-F5344CB8AC3E}">
        <p14:creationId xmlns:p14="http://schemas.microsoft.com/office/powerpoint/2010/main" val="1895641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DC31-9F3F-4A1F-8370-F1F89321F0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CB0EE2-571C-4CB9-9F9C-97F350BAC8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1B3708-AF3B-4AC1-B202-0E67E4D8BD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A1EB084-ADAA-4838-8E7D-5A1A6CA49A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C0C0E8B-2034-4B15-AE03-0F0EE1AA6A88}"/>
              </a:ext>
            </a:extLst>
          </p:cNvPr>
          <p:cNvSpPr>
            <a:spLocks noGrp="1" noChangeArrowheads="1"/>
          </p:cNvSpPr>
          <p:nvPr>
            <p:ph type="sldNum" sz="quarter" idx="12"/>
          </p:nvPr>
        </p:nvSpPr>
        <p:spPr>
          <a:ln/>
        </p:spPr>
        <p:txBody>
          <a:bodyPr/>
          <a:lstStyle>
            <a:lvl1pPr>
              <a:defRPr/>
            </a:lvl1pPr>
          </a:lstStyle>
          <a:p>
            <a:pPr>
              <a:defRPr/>
            </a:pPr>
            <a:fld id="{FB70DE8E-C1DE-4D93-9ADB-61B375DD7737}" type="slidenum">
              <a:rPr lang="en-US" altLang="en-US"/>
              <a:pPr>
                <a:defRPr/>
              </a:pPr>
              <a:t>‹#›</a:t>
            </a:fld>
            <a:endParaRPr lang="en-US" altLang="en-US"/>
          </a:p>
        </p:txBody>
      </p:sp>
    </p:spTree>
    <p:extLst>
      <p:ext uri="{BB962C8B-B14F-4D97-AF65-F5344CB8AC3E}">
        <p14:creationId xmlns:p14="http://schemas.microsoft.com/office/powerpoint/2010/main" val="486193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311D-EAEE-49E9-815F-D90C8E125F5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884324-E673-45E4-B1B2-DACF5DBCA33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7297DEC2-8954-49B9-95A0-6768A62007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782659D-1B1E-4964-8FC3-CE3E9CD003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7C25406-8173-446D-A35F-0213D9FC211E}"/>
              </a:ext>
            </a:extLst>
          </p:cNvPr>
          <p:cNvSpPr>
            <a:spLocks noGrp="1" noChangeArrowheads="1"/>
          </p:cNvSpPr>
          <p:nvPr>
            <p:ph type="sldNum" sz="quarter" idx="12"/>
          </p:nvPr>
        </p:nvSpPr>
        <p:spPr>
          <a:ln/>
        </p:spPr>
        <p:txBody>
          <a:bodyPr/>
          <a:lstStyle>
            <a:lvl1pPr>
              <a:defRPr/>
            </a:lvl1pPr>
          </a:lstStyle>
          <a:p>
            <a:pPr>
              <a:defRPr/>
            </a:pPr>
            <a:fld id="{46484A30-B118-4A85-B851-2D7986385FAA}" type="slidenum">
              <a:rPr lang="en-US" altLang="en-US"/>
              <a:pPr>
                <a:defRPr/>
              </a:pPr>
              <a:t>‹#›</a:t>
            </a:fld>
            <a:endParaRPr lang="en-US" altLang="en-US"/>
          </a:p>
        </p:txBody>
      </p:sp>
    </p:spTree>
    <p:extLst>
      <p:ext uri="{BB962C8B-B14F-4D97-AF65-F5344CB8AC3E}">
        <p14:creationId xmlns:p14="http://schemas.microsoft.com/office/powerpoint/2010/main" val="2349551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7CC90-9E23-4431-8DF0-1FA765D6A2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E46D7-EA82-4D2F-AE9D-F6BDE0474BF0}"/>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46726-E629-4AE0-AE14-D32FF098C959}"/>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B324FF-661F-439B-AC11-DD3F4DC4EF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6A770B4-FF0C-4E81-BCC4-806DA68032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CF3D617-788E-4B0A-BE23-B9910A4A960B}"/>
              </a:ext>
            </a:extLst>
          </p:cNvPr>
          <p:cNvSpPr>
            <a:spLocks noGrp="1" noChangeArrowheads="1"/>
          </p:cNvSpPr>
          <p:nvPr>
            <p:ph type="sldNum" sz="quarter" idx="12"/>
          </p:nvPr>
        </p:nvSpPr>
        <p:spPr>
          <a:ln/>
        </p:spPr>
        <p:txBody>
          <a:bodyPr/>
          <a:lstStyle>
            <a:lvl1pPr>
              <a:defRPr/>
            </a:lvl1pPr>
          </a:lstStyle>
          <a:p>
            <a:pPr>
              <a:defRPr/>
            </a:pPr>
            <a:fld id="{474E9258-94D2-4D57-AA29-19E80A12157F}" type="slidenum">
              <a:rPr lang="en-US" altLang="en-US"/>
              <a:pPr>
                <a:defRPr/>
              </a:pPr>
              <a:t>‹#›</a:t>
            </a:fld>
            <a:endParaRPr lang="en-US" altLang="en-US"/>
          </a:p>
        </p:txBody>
      </p:sp>
    </p:spTree>
    <p:extLst>
      <p:ext uri="{BB962C8B-B14F-4D97-AF65-F5344CB8AC3E}">
        <p14:creationId xmlns:p14="http://schemas.microsoft.com/office/powerpoint/2010/main" val="775294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FB55-BACE-4E77-9412-75699F5F050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40753C-97FE-40B9-8E0D-52113702DB0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ACBBBB-7FC0-4209-877A-AA5E65F65E9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D403FD-AA41-4BD9-86C8-268FABC7708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4EBC28-8C76-4B15-84A2-7D443B897570}"/>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DBD1F9C-B2BA-4806-A253-3F53DB1FDE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05A5420-3B83-4E3A-8A6B-91B0E0B374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3AFFCB1-14AF-4B4E-8C00-9F55D9CCB550}"/>
              </a:ext>
            </a:extLst>
          </p:cNvPr>
          <p:cNvSpPr>
            <a:spLocks noGrp="1" noChangeArrowheads="1"/>
          </p:cNvSpPr>
          <p:nvPr>
            <p:ph type="sldNum" sz="quarter" idx="12"/>
          </p:nvPr>
        </p:nvSpPr>
        <p:spPr>
          <a:ln/>
        </p:spPr>
        <p:txBody>
          <a:bodyPr/>
          <a:lstStyle>
            <a:lvl1pPr>
              <a:defRPr/>
            </a:lvl1pPr>
          </a:lstStyle>
          <a:p>
            <a:pPr>
              <a:defRPr/>
            </a:pPr>
            <a:fld id="{6514F9B4-68A8-42D2-AD4E-030D558B1EA1}" type="slidenum">
              <a:rPr lang="en-US" altLang="en-US"/>
              <a:pPr>
                <a:defRPr/>
              </a:pPr>
              <a:t>‹#›</a:t>
            </a:fld>
            <a:endParaRPr lang="en-US" altLang="en-US"/>
          </a:p>
        </p:txBody>
      </p:sp>
    </p:spTree>
    <p:extLst>
      <p:ext uri="{BB962C8B-B14F-4D97-AF65-F5344CB8AC3E}">
        <p14:creationId xmlns:p14="http://schemas.microsoft.com/office/powerpoint/2010/main" val="3486886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0A158-A3F9-40F1-A308-6B9791B8AFA1}"/>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5902EB0-42A7-4FAF-96AD-4174C0937D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CFCEE2C-707B-47A5-844B-A6A929DB89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3CACB72-2AAB-42AB-BFB5-0455EE2BEBC6}"/>
              </a:ext>
            </a:extLst>
          </p:cNvPr>
          <p:cNvSpPr>
            <a:spLocks noGrp="1" noChangeArrowheads="1"/>
          </p:cNvSpPr>
          <p:nvPr>
            <p:ph type="sldNum" sz="quarter" idx="12"/>
          </p:nvPr>
        </p:nvSpPr>
        <p:spPr>
          <a:ln/>
        </p:spPr>
        <p:txBody>
          <a:bodyPr/>
          <a:lstStyle>
            <a:lvl1pPr>
              <a:defRPr/>
            </a:lvl1pPr>
          </a:lstStyle>
          <a:p>
            <a:pPr>
              <a:defRPr/>
            </a:pPr>
            <a:fld id="{535A0A48-F75E-4CCB-BF85-8D2E19257ED2}" type="slidenum">
              <a:rPr lang="en-US" altLang="en-US"/>
              <a:pPr>
                <a:defRPr/>
              </a:pPr>
              <a:t>‹#›</a:t>
            </a:fld>
            <a:endParaRPr lang="en-US" altLang="en-US"/>
          </a:p>
        </p:txBody>
      </p:sp>
    </p:spTree>
    <p:extLst>
      <p:ext uri="{BB962C8B-B14F-4D97-AF65-F5344CB8AC3E}">
        <p14:creationId xmlns:p14="http://schemas.microsoft.com/office/powerpoint/2010/main" val="53649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05D7C-A1D2-47F1-85C7-A5FEFA4B89D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4BA53B-A191-4959-BCEC-1945E4AC706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8AA8D78B-3486-4FD7-984E-2C06FEFA069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D89B5A5-7A03-4DA0-BF4B-4166AD30196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9D8F7A3-5AD1-426D-95A3-E39D10757944}"/>
              </a:ext>
            </a:extLst>
          </p:cNvPr>
          <p:cNvSpPr>
            <a:spLocks noGrp="1"/>
          </p:cNvSpPr>
          <p:nvPr>
            <p:ph type="sldNum" sz="quarter" idx="12"/>
          </p:nvPr>
        </p:nvSpPr>
        <p:spPr/>
        <p:txBody>
          <a:bodyPr/>
          <a:lstStyle>
            <a:lvl1pPr>
              <a:defRPr/>
            </a:lvl1pPr>
          </a:lstStyle>
          <a:p>
            <a:fld id="{2FBFEFC0-979E-462A-B0B4-D7D1204E44E1}" type="slidenum">
              <a:rPr lang="en-US" altLang="en-US"/>
              <a:pPr/>
              <a:t>‹#›</a:t>
            </a:fld>
            <a:endParaRPr lang="en-US" altLang="en-US"/>
          </a:p>
        </p:txBody>
      </p:sp>
    </p:spTree>
    <p:extLst>
      <p:ext uri="{BB962C8B-B14F-4D97-AF65-F5344CB8AC3E}">
        <p14:creationId xmlns:p14="http://schemas.microsoft.com/office/powerpoint/2010/main" val="29951123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F818AA3-8C41-4DAE-B617-3E020EBD83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027DA4D-7922-49DC-8180-9709747334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D4B76B9-8251-4E5F-BFC5-522CC95890F1}"/>
              </a:ext>
            </a:extLst>
          </p:cNvPr>
          <p:cNvSpPr>
            <a:spLocks noGrp="1" noChangeArrowheads="1"/>
          </p:cNvSpPr>
          <p:nvPr>
            <p:ph type="sldNum" sz="quarter" idx="12"/>
          </p:nvPr>
        </p:nvSpPr>
        <p:spPr>
          <a:ln/>
        </p:spPr>
        <p:txBody>
          <a:bodyPr/>
          <a:lstStyle>
            <a:lvl1pPr>
              <a:defRPr/>
            </a:lvl1pPr>
          </a:lstStyle>
          <a:p>
            <a:pPr>
              <a:defRPr/>
            </a:pPr>
            <a:fld id="{D166DB83-A167-4B05-820A-C8CF3D785458}" type="slidenum">
              <a:rPr lang="en-US" altLang="en-US"/>
              <a:pPr>
                <a:defRPr/>
              </a:pPr>
              <a:t>‹#›</a:t>
            </a:fld>
            <a:endParaRPr lang="en-US" altLang="en-US"/>
          </a:p>
        </p:txBody>
      </p:sp>
    </p:spTree>
    <p:extLst>
      <p:ext uri="{BB962C8B-B14F-4D97-AF65-F5344CB8AC3E}">
        <p14:creationId xmlns:p14="http://schemas.microsoft.com/office/powerpoint/2010/main" val="3479161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7BDE-9A73-494A-A4D2-2E784D0C2BB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03AC99-AF0F-4134-BD0C-68F72E2309E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A9A733-D520-48F0-81F8-1357C712078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5648455-9363-46EF-BD03-614C4CE077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51702F0-848E-4EA5-A153-B3042517CD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98E1A8E-7A9F-4EBE-85FB-06827792C8F8}"/>
              </a:ext>
            </a:extLst>
          </p:cNvPr>
          <p:cNvSpPr>
            <a:spLocks noGrp="1" noChangeArrowheads="1"/>
          </p:cNvSpPr>
          <p:nvPr>
            <p:ph type="sldNum" sz="quarter" idx="12"/>
          </p:nvPr>
        </p:nvSpPr>
        <p:spPr>
          <a:ln/>
        </p:spPr>
        <p:txBody>
          <a:bodyPr/>
          <a:lstStyle>
            <a:lvl1pPr>
              <a:defRPr/>
            </a:lvl1pPr>
          </a:lstStyle>
          <a:p>
            <a:pPr>
              <a:defRPr/>
            </a:pPr>
            <a:fld id="{F0D11940-6397-4698-84F4-D59183D07613}" type="slidenum">
              <a:rPr lang="en-US" altLang="en-US"/>
              <a:pPr>
                <a:defRPr/>
              </a:pPr>
              <a:t>‹#›</a:t>
            </a:fld>
            <a:endParaRPr lang="en-US" altLang="en-US"/>
          </a:p>
        </p:txBody>
      </p:sp>
    </p:spTree>
    <p:extLst>
      <p:ext uri="{BB962C8B-B14F-4D97-AF65-F5344CB8AC3E}">
        <p14:creationId xmlns:p14="http://schemas.microsoft.com/office/powerpoint/2010/main" val="3374521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E8AE-3D23-4F11-B62D-E4AAF4FB0BB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1233A8-875F-4C0F-A578-9536A3F5C4C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15FD5A0E-57F6-469D-AC1A-1C2B5D087B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371AA34-C8C0-450D-9780-C6DCE9ABEC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4FBA22D-94A0-46FB-B108-A9390236EA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4550548-AEB5-4627-93CC-BF72194B4036}"/>
              </a:ext>
            </a:extLst>
          </p:cNvPr>
          <p:cNvSpPr>
            <a:spLocks noGrp="1" noChangeArrowheads="1"/>
          </p:cNvSpPr>
          <p:nvPr>
            <p:ph type="sldNum" sz="quarter" idx="12"/>
          </p:nvPr>
        </p:nvSpPr>
        <p:spPr>
          <a:ln/>
        </p:spPr>
        <p:txBody>
          <a:bodyPr/>
          <a:lstStyle>
            <a:lvl1pPr>
              <a:defRPr/>
            </a:lvl1pPr>
          </a:lstStyle>
          <a:p>
            <a:pPr>
              <a:defRPr/>
            </a:pPr>
            <a:fld id="{F2FB1706-D45B-4D7E-84FA-2A8784D734BF}" type="slidenum">
              <a:rPr lang="en-US" altLang="en-US"/>
              <a:pPr>
                <a:defRPr/>
              </a:pPr>
              <a:t>‹#›</a:t>
            </a:fld>
            <a:endParaRPr lang="en-US" altLang="en-US"/>
          </a:p>
        </p:txBody>
      </p:sp>
    </p:spTree>
    <p:extLst>
      <p:ext uri="{BB962C8B-B14F-4D97-AF65-F5344CB8AC3E}">
        <p14:creationId xmlns:p14="http://schemas.microsoft.com/office/powerpoint/2010/main" val="3087747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B7BD-AE3B-4C86-9029-5008AF7E9E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8A0B2B-822E-4BC2-AA4E-11B676650C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E83FE3-020C-4B20-B26C-EFFFCD5698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D15D974-BA55-44F6-9BEA-59B48B4C79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C00BA09-5F4F-4003-97CF-D063D1619D0A}"/>
              </a:ext>
            </a:extLst>
          </p:cNvPr>
          <p:cNvSpPr>
            <a:spLocks noGrp="1" noChangeArrowheads="1"/>
          </p:cNvSpPr>
          <p:nvPr>
            <p:ph type="sldNum" sz="quarter" idx="12"/>
          </p:nvPr>
        </p:nvSpPr>
        <p:spPr>
          <a:ln/>
        </p:spPr>
        <p:txBody>
          <a:bodyPr/>
          <a:lstStyle>
            <a:lvl1pPr>
              <a:defRPr/>
            </a:lvl1pPr>
          </a:lstStyle>
          <a:p>
            <a:pPr>
              <a:defRPr/>
            </a:pPr>
            <a:fld id="{93D47961-179F-4996-BBEE-0638F8BE28C7}" type="slidenum">
              <a:rPr lang="en-US" altLang="en-US"/>
              <a:pPr>
                <a:defRPr/>
              </a:pPr>
              <a:t>‹#›</a:t>
            </a:fld>
            <a:endParaRPr lang="en-US" altLang="en-US"/>
          </a:p>
        </p:txBody>
      </p:sp>
    </p:spTree>
    <p:extLst>
      <p:ext uri="{BB962C8B-B14F-4D97-AF65-F5344CB8AC3E}">
        <p14:creationId xmlns:p14="http://schemas.microsoft.com/office/powerpoint/2010/main" val="12820528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B7D00B-C29F-40BE-8282-D6F8632A4A0F}"/>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79FAB9-C7BA-47D2-8B9B-2A4F43AE163C}"/>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49889D-3634-4D83-A357-4568DAA996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6E986A6-DE61-4E1C-BFE2-AAB3135CCC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6F2AC2E-DEDD-4281-9E40-E1C3455D5AB3}"/>
              </a:ext>
            </a:extLst>
          </p:cNvPr>
          <p:cNvSpPr>
            <a:spLocks noGrp="1" noChangeArrowheads="1"/>
          </p:cNvSpPr>
          <p:nvPr>
            <p:ph type="sldNum" sz="quarter" idx="12"/>
          </p:nvPr>
        </p:nvSpPr>
        <p:spPr>
          <a:ln/>
        </p:spPr>
        <p:txBody>
          <a:bodyPr/>
          <a:lstStyle>
            <a:lvl1pPr>
              <a:defRPr/>
            </a:lvl1pPr>
          </a:lstStyle>
          <a:p>
            <a:pPr>
              <a:defRPr/>
            </a:pPr>
            <a:fld id="{5855FB87-5603-4F8E-9A9E-617E20B3D4E1}" type="slidenum">
              <a:rPr lang="en-US" altLang="en-US"/>
              <a:pPr>
                <a:defRPr/>
              </a:pPr>
              <a:t>‹#›</a:t>
            </a:fld>
            <a:endParaRPr lang="en-US" altLang="en-US"/>
          </a:p>
        </p:txBody>
      </p:sp>
    </p:spTree>
    <p:extLst>
      <p:ext uri="{BB962C8B-B14F-4D97-AF65-F5344CB8AC3E}">
        <p14:creationId xmlns:p14="http://schemas.microsoft.com/office/powerpoint/2010/main" val="3705017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61742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9DEF-8C27-45C4-91B5-2A9C72B3DA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1E7002-3B36-4802-BF46-13CD04BEDAE5}"/>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7F81B7-3212-4D6D-B8EC-6B7515501E78}"/>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C46AAA-D1FF-45F1-8D86-8FC922C8913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791EC2A-2525-49F3-936C-7670110F1C8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6DDD839-2115-47F9-AED1-5E06233206A9}"/>
              </a:ext>
            </a:extLst>
          </p:cNvPr>
          <p:cNvSpPr>
            <a:spLocks noGrp="1"/>
          </p:cNvSpPr>
          <p:nvPr>
            <p:ph type="sldNum" sz="quarter" idx="12"/>
          </p:nvPr>
        </p:nvSpPr>
        <p:spPr/>
        <p:txBody>
          <a:bodyPr/>
          <a:lstStyle>
            <a:lvl1pPr>
              <a:defRPr/>
            </a:lvl1pPr>
          </a:lstStyle>
          <a:p>
            <a:fld id="{BD4E4DCF-D839-4FF9-81D0-CABC5640E681}" type="slidenum">
              <a:rPr lang="en-US" altLang="en-US"/>
              <a:pPr/>
              <a:t>‹#›</a:t>
            </a:fld>
            <a:endParaRPr lang="en-US" altLang="en-US"/>
          </a:p>
        </p:txBody>
      </p:sp>
    </p:spTree>
    <p:extLst>
      <p:ext uri="{BB962C8B-B14F-4D97-AF65-F5344CB8AC3E}">
        <p14:creationId xmlns:p14="http://schemas.microsoft.com/office/powerpoint/2010/main" val="812480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D4B69-5EFB-479A-9511-80E46CC0E82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2E2A94-B035-48C4-BE46-2D24F5DE4A8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AE39905-ADBB-4C4B-9D63-2F556E9CF714}"/>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B884D6-53AE-4D35-B7CE-0BA8ED7C2EF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39E048-9B3A-4597-983A-D57EC1F5D7BC}"/>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68398C-F88B-493F-B166-BA827B32571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014DD25-A653-4042-B8D8-A7D98B8827B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4631533-643A-4758-BCEE-E2A38132F0FD}"/>
              </a:ext>
            </a:extLst>
          </p:cNvPr>
          <p:cNvSpPr>
            <a:spLocks noGrp="1"/>
          </p:cNvSpPr>
          <p:nvPr>
            <p:ph type="sldNum" sz="quarter" idx="12"/>
          </p:nvPr>
        </p:nvSpPr>
        <p:spPr/>
        <p:txBody>
          <a:bodyPr/>
          <a:lstStyle>
            <a:lvl1pPr>
              <a:defRPr/>
            </a:lvl1pPr>
          </a:lstStyle>
          <a:p>
            <a:fld id="{414346A8-5A75-42FB-9EDD-F3818B72BF9E}" type="slidenum">
              <a:rPr lang="en-US" altLang="en-US"/>
              <a:pPr/>
              <a:t>‹#›</a:t>
            </a:fld>
            <a:endParaRPr lang="en-US" altLang="en-US"/>
          </a:p>
        </p:txBody>
      </p:sp>
    </p:spTree>
    <p:extLst>
      <p:ext uri="{BB962C8B-B14F-4D97-AF65-F5344CB8AC3E}">
        <p14:creationId xmlns:p14="http://schemas.microsoft.com/office/powerpoint/2010/main" val="1773350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4ABA7-7C7C-4BAD-931F-B9EF10A712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CFF631-4782-448F-8A83-E9921C519C8B}"/>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815BF02-7109-436C-BEA1-30975463063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C3E8F8A-9E59-4D24-B802-D17F9642FFC7}"/>
              </a:ext>
            </a:extLst>
          </p:cNvPr>
          <p:cNvSpPr>
            <a:spLocks noGrp="1"/>
          </p:cNvSpPr>
          <p:nvPr>
            <p:ph type="sldNum" sz="quarter" idx="12"/>
          </p:nvPr>
        </p:nvSpPr>
        <p:spPr/>
        <p:txBody>
          <a:bodyPr/>
          <a:lstStyle>
            <a:lvl1pPr>
              <a:defRPr/>
            </a:lvl1pPr>
          </a:lstStyle>
          <a:p>
            <a:fld id="{D462ACBC-5982-4919-A5CF-84A4213411F9}" type="slidenum">
              <a:rPr lang="en-US" altLang="en-US"/>
              <a:pPr/>
              <a:t>‹#›</a:t>
            </a:fld>
            <a:endParaRPr lang="en-US" altLang="en-US"/>
          </a:p>
        </p:txBody>
      </p:sp>
    </p:spTree>
    <p:extLst>
      <p:ext uri="{BB962C8B-B14F-4D97-AF65-F5344CB8AC3E}">
        <p14:creationId xmlns:p14="http://schemas.microsoft.com/office/powerpoint/2010/main" val="44119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014C86-1B2E-41E9-B53F-D2E02DC12FD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623CA99-BDC0-4EEF-8E92-6FF5626122E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B659FF0-33BE-43C2-A849-D65926B251D3}"/>
              </a:ext>
            </a:extLst>
          </p:cNvPr>
          <p:cNvSpPr>
            <a:spLocks noGrp="1"/>
          </p:cNvSpPr>
          <p:nvPr>
            <p:ph type="sldNum" sz="quarter" idx="12"/>
          </p:nvPr>
        </p:nvSpPr>
        <p:spPr/>
        <p:txBody>
          <a:bodyPr/>
          <a:lstStyle>
            <a:lvl1pPr>
              <a:defRPr/>
            </a:lvl1pPr>
          </a:lstStyle>
          <a:p>
            <a:fld id="{6B06A9E6-C092-4FAC-BDD8-F82B0DF6D5C2}" type="slidenum">
              <a:rPr lang="en-US" altLang="en-US"/>
              <a:pPr/>
              <a:t>‹#›</a:t>
            </a:fld>
            <a:endParaRPr lang="en-US" altLang="en-US"/>
          </a:p>
        </p:txBody>
      </p:sp>
    </p:spTree>
    <p:extLst>
      <p:ext uri="{BB962C8B-B14F-4D97-AF65-F5344CB8AC3E}">
        <p14:creationId xmlns:p14="http://schemas.microsoft.com/office/powerpoint/2010/main" val="3726541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EFA97-887D-4040-BB9F-AED02306F81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B58BA1-2F48-4060-974D-DD5632C22EE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F14347-E0DB-45CF-8A6A-D7A574F3D90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6D6BCC-D429-4094-803B-121BDE3DD47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C7F1345-5095-41CA-AA15-40E335035B8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AF122F7-A0CA-41D9-BEAE-44A34F011F9E}"/>
              </a:ext>
            </a:extLst>
          </p:cNvPr>
          <p:cNvSpPr>
            <a:spLocks noGrp="1"/>
          </p:cNvSpPr>
          <p:nvPr>
            <p:ph type="sldNum" sz="quarter" idx="12"/>
          </p:nvPr>
        </p:nvSpPr>
        <p:spPr/>
        <p:txBody>
          <a:bodyPr/>
          <a:lstStyle>
            <a:lvl1pPr>
              <a:defRPr/>
            </a:lvl1pPr>
          </a:lstStyle>
          <a:p>
            <a:fld id="{DD381BA4-95AB-4815-86D0-710F9AFA2357}" type="slidenum">
              <a:rPr lang="en-US" altLang="en-US"/>
              <a:pPr/>
              <a:t>‹#›</a:t>
            </a:fld>
            <a:endParaRPr lang="en-US" altLang="en-US"/>
          </a:p>
        </p:txBody>
      </p:sp>
    </p:spTree>
    <p:extLst>
      <p:ext uri="{BB962C8B-B14F-4D97-AF65-F5344CB8AC3E}">
        <p14:creationId xmlns:p14="http://schemas.microsoft.com/office/powerpoint/2010/main" val="1517519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C1938-E599-4AA9-935A-DFDB4698BF6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9B0B74-18E7-43DA-B86A-973FC61417D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08E9BE-A3C4-4613-A6BB-F2CE6F1A151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612F83-BEA4-43DC-A631-289911344E6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22329C9-1FB2-4B4F-AA68-B5D89455615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303DDC9-515F-4B2A-AFD9-6E8761B1CE47}"/>
              </a:ext>
            </a:extLst>
          </p:cNvPr>
          <p:cNvSpPr>
            <a:spLocks noGrp="1"/>
          </p:cNvSpPr>
          <p:nvPr>
            <p:ph type="sldNum" sz="quarter" idx="12"/>
          </p:nvPr>
        </p:nvSpPr>
        <p:spPr/>
        <p:txBody>
          <a:bodyPr/>
          <a:lstStyle>
            <a:lvl1pPr>
              <a:defRPr/>
            </a:lvl1pPr>
          </a:lstStyle>
          <a:p>
            <a:fld id="{195C0946-CF67-4472-9DBD-1478EE01EF0D}" type="slidenum">
              <a:rPr lang="en-US" altLang="en-US"/>
              <a:pPr/>
              <a:t>‹#›</a:t>
            </a:fld>
            <a:endParaRPr lang="en-US" altLang="en-US"/>
          </a:p>
        </p:txBody>
      </p:sp>
    </p:spTree>
    <p:extLst>
      <p:ext uri="{BB962C8B-B14F-4D97-AF65-F5344CB8AC3E}">
        <p14:creationId xmlns:p14="http://schemas.microsoft.com/office/powerpoint/2010/main" val="1113580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48C75AE-A95D-411B-94A5-BC6FF979AA28}"/>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3075" name="Rectangle 3">
            <a:extLst>
              <a:ext uri="{FF2B5EF4-FFF2-40B4-BE49-F238E27FC236}">
                <a16:creationId xmlns:a16="http://schemas.microsoft.com/office/drawing/2014/main" id="{2D1964D1-B7D0-4287-BABB-45FB7C176482}"/>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076" name="Rectangle 4">
            <a:extLst>
              <a:ext uri="{FF2B5EF4-FFF2-40B4-BE49-F238E27FC236}">
                <a16:creationId xmlns:a16="http://schemas.microsoft.com/office/drawing/2014/main" id="{5C20AD79-59B4-4B80-9836-533CDE326DD1}"/>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anose="02020603050405020304" pitchFamily="18" charset="0"/>
                <a:cs typeface="Calibri" panose="020F0502020204030204" pitchFamily="34" charset="0"/>
              </a:defRPr>
            </a:lvl1pPr>
          </a:lstStyle>
          <a:p>
            <a:endParaRPr lang="en-US" altLang="en-US" dirty="0"/>
          </a:p>
        </p:txBody>
      </p:sp>
      <p:sp>
        <p:nvSpPr>
          <p:cNvPr id="3077" name="Rectangle 5">
            <a:extLst>
              <a:ext uri="{FF2B5EF4-FFF2-40B4-BE49-F238E27FC236}">
                <a16:creationId xmlns:a16="http://schemas.microsoft.com/office/drawing/2014/main" id="{9C331129-80CB-4AC8-8C80-82AA7C21DD42}"/>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anose="02020603050405020304" pitchFamily="18" charset="0"/>
                <a:cs typeface="Calibri" panose="020F0502020204030204" pitchFamily="34" charset="0"/>
              </a:defRPr>
            </a:lvl1pPr>
          </a:lstStyle>
          <a:p>
            <a:endParaRPr lang="en-US" altLang="en-US" dirty="0"/>
          </a:p>
        </p:txBody>
      </p:sp>
      <p:sp>
        <p:nvSpPr>
          <p:cNvPr id="3078" name="Rectangle 6">
            <a:extLst>
              <a:ext uri="{FF2B5EF4-FFF2-40B4-BE49-F238E27FC236}">
                <a16:creationId xmlns:a16="http://schemas.microsoft.com/office/drawing/2014/main" id="{D7C57E30-C3BC-43E5-AD3C-36CF65F788D3}"/>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cs typeface="Calibri" panose="020F0502020204030204" pitchFamily="34" charset="0"/>
              </a:defRPr>
            </a:lvl1pPr>
          </a:lstStyle>
          <a:p>
            <a:fld id="{DB176CB2-A726-4592-B1F1-09CE9D39A07A}"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722" r:id="rId12"/>
  </p:sldLayoutIdLst>
  <p:txStyles>
    <p:title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AD009DE7-7461-4EF7-B00C-E3C052251A17}"/>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49507" name="Rectangle 3">
            <a:extLst>
              <a:ext uri="{FF2B5EF4-FFF2-40B4-BE49-F238E27FC236}">
                <a16:creationId xmlns:a16="http://schemas.microsoft.com/office/drawing/2014/main" id="{97B10FEF-56B4-4279-A060-C2E5ED94465C}"/>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49508" name="Rectangle 4">
            <a:extLst>
              <a:ext uri="{FF2B5EF4-FFF2-40B4-BE49-F238E27FC236}">
                <a16:creationId xmlns:a16="http://schemas.microsoft.com/office/drawing/2014/main" id="{3487A04E-C621-4A50-B4B1-9B561B195626}"/>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anose="02020603050405020304" pitchFamily="18" charset="0"/>
                <a:cs typeface="Calibri" panose="020F0502020204030204" pitchFamily="34" charset="0"/>
              </a:defRPr>
            </a:lvl1pPr>
          </a:lstStyle>
          <a:p>
            <a:endParaRPr lang="en-US" altLang="en-US" dirty="0"/>
          </a:p>
        </p:txBody>
      </p:sp>
      <p:sp>
        <p:nvSpPr>
          <p:cNvPr id="149509" name="Rectangle 5">
            <a:extLst>
              <a:ext uri="{FF2B5EF4-FFF2-40B4-BE49-F238E27FC236}">
                <a16:creationId xmlns:a16="http://schemas.microsoft.com/office/drawing/2014/main" id="{ECCAA2BF-00FA-476F-83F4-C351C5D8DFC5}"/>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anose="02020603050405020304" pitchFamily="18" charset="0"/>
                <a:cs typeface="Calibri" panose="020F0502020204030204" pitchFamily="34" charset="0"/>
              </a:defRPr>
            </a:lvl1pPr>
          </a:lstStyle>
          <a:p>
            <a:endParaRPr lang="en-US" altLang="en-US" dirty="0"/>
          </a:p>
        </p:txBody>
      </p:sp>
      <p:sp>
        <p:nvSpPr>
          <p:cNvPr id="149510" name="Rectangle 6">
            <a:extLst>
              <a:ext uri="{FF2B5EF4-FFF2-40B4-BE49-F238E27FC236}">
                <a16:creationId xmlns:a16="http://schemas.microsoft.com/office/drawing/2014/main" id="{09736F55-CEA0-4FF3-86A9-1FDBE5A50C3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cs typeface="Calibri" panose="020F0502020204030204" pitchFamily="34" charset="0"/>
              </a:defRPr>
            </a:lvl1pPr>
          </a:lstStyle>
          <a:p>
            <a:fld id="{4AC972A3-2486-406B-BC3E-5BB4E237C79B}"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fontAlgn="base">
        <a:spcBef>
          <a:spcPct val="0"/>
        </a:spcBef>
        <a:spcAft>
          <a:spcPct val="0"/>
        </a:spcAft>
        <a:defRPr sz="4400" kern="1200">
          <a:solidFill>
            <a:schemeClr val="tx2"/>
          </a:solidFill>
          <a:latin typeface="Calibri" panose="020F0502020204030204" pitchFamily="34" charset="0"/>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mn-cs"/>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mn-cs"/>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mn-cs"/>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F0C25DD-4C51-4821-A651-A42CE314E72A}"/>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43055B6E-DAFF-4BF1-8609-2DFFFA747E98}"/>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7220" name="Rectangle 4">
            <a:extLst>
              <a:ext uri="{FF2B5EF4-FFF2-40B4-BE49-F238E27FC236}">
                <a16:creationId xmlns:a16="http://schemas.microsoft.com/office/drawing/2014/main" id="{579A4F0B-0ADA-4124-A01A-92F3751244F8}"/>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atin typeface="Times New Roman" panose="02020603050405020304" pitchFamily="18" charset="0"/>
                <a:cs typeface="Times New Roman" panose="02020603050405020304" pitchFamily="18" charset="0"/>
              </a:defRPr>
            </a:lvl1pPr>
          </a:lstStyle>
          <a:p>
            <a:pPr>
              <a:defRPr/>
            </a:pPr>
            <a:endParaRPr lang="en-US" altLang="en-US"/>
          </a:p>
        </p:txBody>
      </p:sp>
      <p:sp>
        <p:nvSpPr>
          <p:cNvPr id="137221" name="Rectangle 5">
            <a:extLst>
              <a:ext uri="{FF2B5EF4-FFF2-40B4-BE49-F238E27FC236}">
                <a16:creationId xmlns:a16="http://schemas.microsoft.com/office/drawing/2014/main" id="{56F845B1-8230-49C4-BD20-752C1DE64CD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Times New Roman" panose="02020603050405020304" pitchFamily="18" charset="0"/>
                <a:cs typeface="Times New Roman" panose="02020603050405020304" pitchFamily="18" charset="0"/>
              </a:defRPr>
            </a:lvl1pPr>
          </a:lstStyle>
          <a:p>
            <a:pPr>
              <a:defRPr/>
            </a:pPr>
            <a:endParaRPr lang="en-US" altLang="en-US"/>
          </a:p>
        </p:txBody>
      </p:sp>
      <p:sp>
        <p:nvSpPr>
          <p:cNvPr id="137222" name="Rectangle 6">
            <a:extLst>
              <a:ext uri="{FF2B5EF4-FFF2-40B4-BE49-F238E27FC236}">
                <a16:creationId xmlns:a16="http://schemas.microsoft.com/office/drawing/2014/main" id="{2E372AAA-BD06-4CA8-B527-CD37DFAA836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cs typeface="Times New Roman" panose="02020603050405020304" pitchFamily="18" charset="0"/>
              </a:defRPr>
            </a:lvl1pPr>
          </a:lstStyle>
          <a:p>
            <a:pPr>
              <a:defRPr/>
            </a:pPr>
            <a:fld id="{B1474604-C9B0-4EEF-A598-FC367AA789D2}" type="slidenum">
              <a:rPr lang="en-US" altLang="en-US"/>
              <a:pPr>
                <a:defRPr/>
              </a:pPr>
              <a:t>‹#›</a:t>
            </a:fld>
            <a:endParaRPr lang="en-US" altLang="en-US"/>
          </a:p>
        </p:txBody>
      </p:sp>
    </p:spTree>
    <p:extLst>
      <p:ext uri="{BB962C8B-B14F-4D97-AF65-F5344CB8AC3E}">
        <p14:creationId xmlns:p14="http://schemas.microsoft.com/office/powerpoint/2010/main" val="12033320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68.jpeg"/><Relationship Id="rId5" Type="http://schemas.openxmlformats.org/officeDocument/2006/relationships/image" Target="../media/image67.png"/><Relationship Id="rId4" Type="http://schemas.microsoft.com/office/2007/relationships/hdphoto" Target="../media/hdphoto2.wdp"/></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19.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1333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09-20-2020</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5334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218440E-AEDA-4FB4-BEB3-DF5AF737F11A}"/>
              </a:ext>
            </a:extLst>
          </p:cNvPr>
          <p:cNvSpPr>
            <a:spLocks noGrp="1" noChangeArrowheads="1"/>
          </p:cNvSpPr>
          <p:nvPr>
            <p:ph type="title" idx="4294967295"/>
          </p:nvPr>
        </p:nvSpPr>
        <p:spPr>
          <a:xfrm>
            <a:off x="533400" y="685800"/>
            <a:ext cx="8077200" cy="694944"/>
          </a:xfrm>
        </p:spPr>
        <p:txBody>
          <a:bodyPr/>
          <a:lstStyle/>
          <a:p>
            <a:pPr algn="ctr" eaLnBrk="1" hangingPunct="1"/>
            <a:r>
              <a:rPr lang="en-US" altLang="en-US" sz="3200" b="1" dirty="0">
                <a:solidFill>
                  <a:srgbClr val="0000CC"/>
                </a:solidFill>
                <a:ea typeface="+mn-ea"/>
              </a:rPr>
              <a:t>Matthew &amp; the Kingdom</a:t>
            </a:r>
          </a:p>
        </p:txBody>
      </p:sp>
      <p:sp>
        <p:nvSpPr>
          <p:cNvPr id="18435" name="Rectangle 3">
            <a:extLst>
              <a:ext uri="{FF2B5EF4-FFF2-40B4-BE49-F238E27FC236}">
                <a16:creationId xmlns:a16="http://schemas.microsoft.com/office/drawing/2014/main" id="{CF5E851F-7D18-48F7-8507-A847459E3E6E}"/>
              </a:ext>
            </a:extLst>
          </p:cNvPr>
          <p:cNvSpPr>
            <a:spLocks noGrp="1" noChangeArrowheads="1"/>
          </p:cNvSpPr>
          <p:nvPr>
            <p:ph type="body" sz="half" idx="4294967295"/>
          </p:nvPr>
        </p:nvSpPr>
        <p:spPr>
          <a:xfrm>
            <a:off x="152402" y="1600200"/>
            <a:ext cx="8839200" cy="4460875"/>
          </a:xfrm>
        </p:spPr>
        <p:txBody>
          <a:bodyPr/>
          <a:lstStyle/>
          <a:p>
            <a:pPr marL="457200" indent="-457200" algn="just">
              <a:spcBef>
                <a:spcPts val="0"/>
              </a:spcBef>
              <a:spcAft>
                <a:spcPts val="3600"/>
              </a:spcAft>
              <a:defRPr/>
            </a:pPr>
            <a:r>
              <a:rPr lang="en-US" sz="2800" dirty="0">
                <a:highlight>
                  <a:srgbClr val="FFFF00"/>
                </a:highlight>
              </a:rPr>
              <a:t>Kingdom</a:t>
            </a:r>
            <a:r>
              <a:rPr lang="en-US" sz="2800" b="1" dirty="0">
                <a:solidFill>
                  <a:srgbClr val="0000CC"/>
                </a:solidFill>
                <a:highlight>
                  <a:srgbClr val="FFFF00"/>
                </a:highlight>
              </a:rPr>
              <a:t> </a:t>
            </a:r>
            <a:r>
              <a:rPr lang="en-US" sz="2800" b="1" u="sng" dirty="0">
                <a:solidFill>
                  <a:srgbClr val="0000CC"/>
                </a:solidFill>
                <a:highlight>
                  <a:srgbClr val="FFFF00"/>
                </a:highlight>
              </a:rPr>
              <a:t>offered</a:t>
            </a:r>
            <a:r>
              <a:rPr lang="en-US" sz="2800" b="1" dirty="0">
                <a:solidFill>
                  <a:srgbClr val="0000CC"/>
                </a:solidFill>
                <a:highlight>
                  <a:srgbClr val="FFFF00"/>
                </a:highlight>
              </a:rPr>
              <a:t> (Matt. 1-11)</a:t>
            </a:r>
          </a:p>
          <a:p>
            <a:pPr marL="457200" indent="-457200" algn="just">
              <a:spcBef>
                <a:spcPts val="0"/>
              </a:spcBef>
              <a:spcAft>
                <a:spcPts val="3600"/>
              </a:spcAft>
              <a:defRPr/>
            </a:pPr>
            <a:r>
              <a:rPr lang="en-US" sz="2800" dirty="0"/>
              <a:t>Kingdom </a:t>
            </a:r>
            <a:r>
              <a:rPr lang="en-US" sz="2800" b="1" u="sng" dirty="0">
                <a:solidFill>
                  <a:srgbClr val="0000CC"/>
                </a:solidFill>
              </a:rPr>
              <a:t>rejected</a:t>
            </a:r>
            <a:r>
              <a:rPr lang="en-US" sz="2800" dirty="0"/>
              <a:t> (Matt. 12-22)</a:t>
            </a:r>
          </a:p>
          <a:p>
            <a:pPr marL="457200" indent="-457200" algn="just">
              <a:spcBef>
                <a:spcPts val="0"/>
              </a:spcBef>
              <a:spcAft>
                <a:spcPts val="3600"/>
              </a:spcAft>
              <a:defRPr/>
            </a:pPr>
            <a:r>
              <a:rPr lang="en-US" sz="2800" dirty="0"/>
              <a:t>Kingdom </a:t>
            </a:r>
            <a:r>
              <a:rPr lang="en-US" sz="2800" b="1" u="sng" dirty="0">
                <a:solidFill>
                  <a:srgbClr val="0000CC"/>
                </a:solidFill>
              </a:rPr>
              <a:t>postponed</a:t>
            </a:r>
            <a:r>
              <a:rPr lang="en-US" sz="2800" dirty="0"/>
              <a:t> (Matt. 13; 21:43)</a:t>
            </a:r>
          </a:p>
          <a:p>
            <a:pPr marL="798513" lvl="1" indent="-341313" algn="just">
              <a:spcBef>
                <a:spcPts val="0"/>
              </a:spcBef>
              <a:spcAft>
                <a:spcPts val="3600"/>
              </a:spcAft>
              <a:defRPr/>
            </a:pPr>
            <a:r>
              <a:rPr lang="en-US" dirty="0"/>
              <a:t>Interim program (Matt. 13; 16:18)</a:t>
            </a:r>
          </a:p>
          <a:p>
            <a:pPr marL="457200" indent="-457200" algn="just">
              <a:spcBef>
                <a:spcPts val="0"/>
              </a:spcBef>
              <a:spcAft>
                <a:spcPts val="3600"/>
              </a:spcAft>
              <a:defRPr/>
            </a:pPr>
            <a:r>
              <a:rPr lang="en-US" sz="2800" dirty="0"/>
              <a:t>Kingdom ultimately </a:t>
            </a:r>
            <a:r>
              <a:rPr lang="en-US" sz="2800" b="1" u="sng" dirty="0">
                <a:solidFill>
                  <a:srgbClr val="0000CC"/>
                </a:solidFill>
              </a:rPr>
              <a:t>accepted</a:t>
            </a:r>
            <a:r>
              <a:rPr lang="en-US" sz="2800" dirty="0"/>
              <a:t> (Matt. 23:37-39; 24-25)</a:t>
            </a:r>
          </a:p>
        </p:txBody>
      </p:sp>
      <p:pic>
        <p:nvPicPr>
          <p:cNvPr id="7" name="Picture 4" descr="King_of_Kings[1]">
            <a:extLst>
              <a:ext uri="{FF2B5EF4-FFF2-40B4-BE49-F238E27FC236}">
                <a16:creationId xmlns:a16="http://schemas.microsoft.com/office/drawing/2014/main" id="{B61240D8-0C22-4F22-A48A-0D5143125AD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8340" y="1828800"/>
            <a:ext cx="236326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8D0D6C8C-8817-4CF2-AE8F-4FC1F4B102C2}"/>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24 Review The SOM – Matthew 5:1–8:1 (Luke 6:17–49)</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685800" y="685800"/>
            <a:ext cx="7772400" cy="685800"/>
          </a:xfrm>
        </p:spPr>
        <p:txBody>
          <a:bodyPr/>
          <a:lstStyle/>
          <a:p>
            <a:pPr algn="ctr" eaLnBrk="1" hangingPunct="1"/>
            <a:r>
              <a:rPr lang="en-US" altLang="en-US" sz="3200" b="1" dirty="0">
                <a:solidFill>
                  <a:srgbClr val="0000CC"/>
                </a:solidFill>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type="body" idx="1"/>
          </p:nvPr>
        </p:nvSpPr>
        <p:spPr>
          <a:xfrm>
            <a:off x="0" y="1591056"/>
            <a:ext cx="5638800" cy="3895344"/>
          </a:xfrm>
        </p:spPr>
        <p:txBody>
          <a:bodyPr/>
          <a:lstStyle/>
          <a:p>
            <a:pPr marL="457200" indent="-457200" algn="just" eaLnBrk="1" hangingPunct="1">
              <a:defRPr/>
            </a:pPr>
            <a:r>
              <a:rPr lang="en-US" sz="2800" dirty="0">
                <a:cs typeface="Times New Roman" charset="0"/>
              </a:rPr>
              <a:t>Jesus is the predicted Jewish king who ushered in an interim program by building the sons of the kingdom into the Church, in between Israel’s past rejection and future acceptance of her king.</a:t>
            </a:r>
            <a:endParaRPr lang="en-US" sz="2800" dirty="0"/>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007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a:extLst>
              <a:ext uri="{FF2B5EF4-FFF2-40B4-BE49-F238E27FC236}">
                <a16:creationId xmlns:a16="http://schemas.microsoft.com/office/drawing/2014/main" id="{13E04127-1810-4678-A283-3291D92E1787}"/>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24 Review The SOM – Matthew 5:1–8:1 (Luke 6:17–49)</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636270" y="1609899"/>
            <a:ext cx="7871460" cy="418130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57200" lvl="3" indent="-457200" eaLnBrk="1" hangingPunct="1">
              <a:spcBef>
                <a:spcPts val="0"/>
              </a:spcBef>
              <a:spcAft>
                <a:spcPts val="1200"/>
              </a:spcAft>
              <a:buFont typeface="+mj-lt"/>
              <a:buAutoNum type="arabicPeriod"/>
              <a:tabLst>
                <a:tab pos="1939925" algn="l"/>
              </a:tabLst>
              <a:defRPr/>
            </a:pPr>
            <a:r>
              <a:rPr lang="en-US" sz="2800" dirty="0">
                <a:solidFill>
                  <a:srgbClr val="000000"/>
                </a:solidFill>
                <a:latin typeface="Calibri" panose="020F0502020204030204" pitchFamily="34" charset="0"/>
                <a:cs typeface="Calibri" panose="020F0502020204030204" pitchFamily="34" charset="0"/>
              </a:rPr>
              <a:t>The Soteriological Interpretation</a:t>
            </a:r>
          </a:p>
          <a:p>
            <a:pPr marL="457200" lvl="3" indent="-457200" eaLnBrk="1" hangingPunct="1">
              <a:spcBef>
                <a:spcPts val="0"/>
              </a:spcBef>
              <a:spcAft>
                <a:spcPts val="1200"/>
              </a:spcAft>
              <a:buFont typeface="+mj-lt"/>
              <a:buAutoNum type="arabicPeriod"/>
              <a:tabLst>
                <a:tab pos="1939925" algn="l"/>
              </a:tabLst>
              <a:defRPr/>
            </a:pPr>
            <a:r>
              <a:rPr lang="en-US" sz="2800" dirty="0">
                <a:solidFill>
                  <a:srgbClr val="000000"/>
                </a:solidFill>
                <a:latin typeface="Calibri" panose="020F0502020204030204" pitchFamily="34" charset="0"/>
                <a:cs typeface="Calibri" panose="020F0502020204030204" pitchFamily="34" charset="0"/>
              </a:rPr>
              <a:t>The Sociological Interpretation</a:t>
            </a:r>
          </a:p>
          <a:p>
            <a:pPr marL="457200" lvl="3" indent="-457200" eaLnBrk="1" hangingPunct="1">
              <a:spcBef>
                <a:spcPts val="0"/>
              </a:spcBef>
              <a:spcAft>
                <a:spcPts val="1200"/>
              </a:spcAft>
              <a:buFont typeface="+mj-lt"/>
              <a:buAutoNum type="arabicPeriod"/>
              <a:tabLst>
                <a:tab pos="1939925" algn="l"/>
              </a:tabLst>
              <a:defRPr/>
            </a:pPr>
            <a:r>
              <a:rPr lang="en-US" sz="2800" dirty="0">
                <a:solidFill>
                  <a:srgbClr val="000000"/>
                </a:solidFill>
                <a:latin typeface="Calibri" panose="020F0502020204030204" pitchFamily="34" charset="0"/>
                <a:cs typeface="Calibri" panose="020F0502020204030204" pitchFamily="34" charset="0"/>
              </a:rPr>
              <a:t>The Kingdom (Millennial) Interpretation </a:t>
            </a:r>
          </a:p>
          <a:p>
            <a:pPr marL="457200" lvl="3" indent="-457200" eaLnBrk="1" hangingPunct="1">
              <a:spcBef>
                <a:spcPts val="0"/>
              </a:spcBef>
              <a:spcAft>
                <a:spcPts val="1200"/>
              </a:spcAft>
              <a:buFont typeface="+mj-lt"/>
              <a:buAutoNum type="arabicPeriod"/>
              <a:tabLst>
                <a:tab pos="1939925" algn="l"/>
              </a:tabLst>
              <a:defRPr/>
            </a:pPr>
            <a:r>
              <a:rPr lang="en-US" sz="2800" dirty="0">
                <a:solidFill>
                  <a:srgbClr val="000000"/>
                </a:solidFill>
                <a:latin typeface="Calibri" panose="020F0502020204030204" pitchFamily="34" charset="0"/>
                <a:cs typeface="Calibri" panose="020F0502020204030204" pitchFamily="34" charset="0"/>
              </a:rPr>
              <a:t>The Penitential Interpretation</a:t>
            </a:r>
          </a:p>
          <a:p>
            <a:pPr marL="457200" lvl="3" indent="-457200" eaLnBrk="1" hangingPunct="1">
              <a:spcBef>
                <a:spcPts val="0"/>
              </a:spcBef>
              <a:spcAft>
                <a:spcPts val="1200"/>
              </a:spcAft>
              <a:buFont typeface="+mj-lt"/>
              <a:buAutoNum type="arabicPeriod"/>
              <a:tabLst>
                <a:tab pos="1939925" algn="l"/>
              </a:tabLst>
              <a:defRPr/>
            </a:pPr>
            <a:r>
              <a:rPr lang="en-US" sz="2800" b="1" u="sng" dirty="0">
                <a:solidFill>
                  <a:srgbClr val="0000CC"/>
                </a:solidFill>
                <a:latin typeface="Calibri" panose="020F0502020204030204" pitchFamily="34" charset="0"/>
                <a:cs typeface="Calibri" panose="020F0502020204030204" pitchFamily="34" charset="0"/>
              </a:rPr>
              <a:t>THE INTERIM ETHIC INTERPRETATION</a:t>
            </a:r>
          </a:p>
          <a:p>
            <a:pPr marL="457200" lvl="3" indent="-457200" eaLnBrk="1" hangingPunct="1">
              <a:spcBef>
                <a:spcPts val="0"/>
              </a:spcBef>
              <a:spcAft>
                <a:spcPts val="1200"/>
              </a:spcAft>
              <a:buFont typeface="+mj-lt"/>
              <a:buAutoNum type="arabicPeriod"/>
              <a:tabLst>
                <a:tab pos="1939925" algn="l"/>
              </a:tabLst>
              <a:defRPr/>
            </a:pPr>
            <a:r>
              <a:rPr lang="en-US" sz="2800" dirty="0">
                <a:solidFill>
                  <a:srgbClr val="000000"/>
                </a:solidFill>
                <a:latin typeface="Calibri" panose="020F0502020204030204" pitchFamily="34" charset="0"/>
                <a:cs typeface="Calibri" panose="020F0502020204030204" pitchFamily="34" charset="0"/>
              </a:rPr>
              <a:t>The Believer’s Ethic (Ecclesiastical) Interpretation</a:t>
            </a:r>
          </a:p>
          <a:p>
            <a:pPr marL="457200" lvl="3" indent="-457200" eaLnBrk="1" hangingPunct="1">
              <a:spcBef>
                <a:spcPts val="0"/>
              </a:spcBef>
              <a:spcAft>
                <a:spcPts val="1200"/>
              </a:spcAft>
              <a:buFont typeface="+mj-lt"/>
              <a:buAutoNum type="arabicPeriod"/>
              <a:tabLst>
                <a:tab pos="1939925" algn="l"/>
              </a:tabLst>
              <a:defRPr/>
            </a:pPr>
            <a:r>
              <a:rPr lang="en-US" sz="2800" dirty="0">
                <a:solidFill>
                  <a:srgbClr val="000000"/>
                </a:solidFill>
                <a:latin typeface="Calibri" panose="020F0502020204030204" pitchFamily="34" charset="0"/>
                <a:cs typeface="Calibri" panose="020F0502020204030204" pitchFamily="34" charset="0"/>
              </a:rPr>
              <a:t>The Ecumenical Interpretation</a:t>
            </a:r>
          </a:p>
        </p:txBody>
      </p:sp>
      <p:sp>
        <p:nvSpPr>
          <p:cNvPr id="2" name="Text Box 4">
            <a:extLst>
              <a:ext uri="{FF2B5EF4-FFF2-40B4-BE49-F238E27FC236}">
                <a16:creationId xmlns:a16="http://schemas.microsoft.com/office/drawing/2014/main" id="{E0305FBD-F878-4C7B-8163-6113FD3E16EA}"/>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24 Review The SOM – Matthew 5:1–8:1 (Luke 6:17–49)</a:t>
            </a:r>
          </a:p>
        </p:txBody>
      </p:sp>
      <p:sp>
        <p:nvSpPr>
          <p:cNvPr id="8" name="Rectangle 2">
            <a:extLst>
              <a:ext uri="{FF2B5EF4-FFF2-40B4-BE49-F238E27FC236}">
                <a16:creationId xmlns:a16="http://schemas.microsoft.com/office/drawing/2014/main" id="{256DFE03-E911-48C9-987A-4B5FE5B26371}"/>
              </a:ext>
            </a:extLst>
          </p:cNvPr>
          <p:cNvSpPr txBox="1">
            <a:spLocks noChangeArrowheads="1"/>
          </p:cNvSpPr>
          <p:nvPr/>
        </p:nvSpPr>
        <p:spPr bwMode="auto">
          <a:xfrm>
            <a:off x="0" y="685800"/>
            <a:ext cx="9144000" cy="69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en-US" altLang="en-US" sz="3200" b="1" dirty="0">
                <a:solidFill>
                  <a:srgbClr val="0000CC"/>
                </a:solidFill>
                <a:ea typeface="+mn-ea"/>
              </a:rPr>
              <a:t>Approaches to ‘The Sermon on the Mount’</a:t>
            </a:r>
          </a:p>
          <a:p>
            <a:pPr eaLnBrk="1" hangingPunct="1"/>
            <a:r>
              <a:rPr lang="en-US" altLang="en-US" sz="3200" b="1" dirty="0">
                <a:solidFill>
                  <a:srgbClr val="0000CC"/>
                </a:solidFill>
                <a:ea typeface="+mn-ea"/>
              </a:rPr>
              <a:t>Pros &amp; Cons</a:t>
            </a:r>
          </a:p>
        </p:txBody>
      </p:sp>
      <p:sp>
        <p:nvSpPr>
          <p:cNvPr id="3" name="Rectangle 2">
            <a:extLst>
              <a:ext uri="{FF2B5EF4-FFF2-40B4-BE49-F238E27FC236}">
                <a16:creationId xmlns:a16="http://schemas.microsoft.com/office/drawing/2014/main" id="{2268468D-A1A5-4C8B-BDD8-80D958F3B3D4}"/>
              </a:ext>
            </a:extLst>
          </p:cNvPr>
          <p:cNvSpPr/>
          <p:nvPr/>
        </p:nvSpPr>
        <p:spPr>
          <a:xfrm>
            <a:off x="502920" y="6467868"/>
            <a:ext cx="8138160" cy="313932"/>
          </a:xfrm>
          <a:prstGeom prst="rect">
            <a:avLst/>
          </a:prstGeom>
        </p:spPr>
        <p:txBody>
          <a:bodyPr wrap="square">
            <a:spAutoFit/>
          </a:bodyPr>
          <a:lstStyle/>
          <a:p>
            <a:pPr algn="ctr">
              <a:lnSpc>
                <a:spcPct val="90000"/>
              </a:lnSpc>
            </a:pPr>
            <a:r>
              <a:rPr lang="en-US" altLang="en-US" sz="1600" dirty="0">
                <a:latin typeface="Calibri" panose="020F0502020204030204" pitchFamily="34" charset="0"/>
                <a:cs typeface="Calibri" panose="020F0502020204030204" pitchFamily="34" charset="0"/>
              </a:rPr>
              <a:t>Constable, T. (2003). Tom Constable’s Expository Notes on the Bible (Mt 4:21). </a:t>
            </a:r>
            <a:r>
              <a:rPr lang="en-US" altLang="en-US" sz="1600" dirty="0" err="1">
                <a:latin typeface="Calibri" panose="020F0502020204030204" pitchFamily="34" charset="0"/>
                <a:cs typeface="Calibri" panose="020F0502020204030204" pitchFamily="34" charset="0"/>
              </a:rPr>
              <a:t>Galaxie</a:t>
            </a:r>
            <a:r>
              <a:rPr lang="en-US" altLang="en-US" sz="1600" dirty="0">
                <a:latin typeface="Calibri" panose="020F0502020204030204" pitchFamily="34" charset="0"/>
                <a:cs typeface="Calibri" panose="020F0502020204030204" pitchFamily="34" charset="0"/>
              </a:rPr>
              <a:t> Software.</a:t>
            </a:r>
          </a:p>
        </p:txBody>
      </p:sp>
    </p:spTree>
    <p:extLst>
      <p:ext uri="{BB962C8B-B14F-4D97-AF65-F5344CB8AC3E}">
        <p14:creationId xmlns:p14="http://schemas.microsoft.com/office/powerpoint/2010/main" val="3949376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54FDD6D4-880E-42A4-AADA-4C98B2B98A18}"/>
              </a:ext>
            </a:extLst>
          </p:cNvPr>
          <p:cNvSpPr>
            <a:spLocks noGrp="1" noChangeArrowheads="1"/>
          </p:cNvSpPr>
          <p:nvPr>
            <p:ph type="body" sz="half" idx="1"/>
          </p:nvPr>
        </p:nvSpPr>
        <p:spPr>
          <a:xfrm>
            <a:off x="68943" y="1600200"/>
            <a:ext cx="8998857" cy="4867668"/>
          </a:xfrm>
        </p:spPr>
        <p:txBody>
          <a:bodyPr/>
          <a:lstStyle/>
          <a:p>
            <a:pPr marL="0" indent="0" algn="just">
              <a:spcAft>
                <a:spcPts val="1200"/>
              </a:spcAft>
              <a:buNone/>
            </a:pPr>
            <a:r>
              <a:rPr lang="en-US" altLang="en-US" sz="2800" dirty="0"/>
              <a:t>This interpretation suggests that the </a:t>
            </a:r>
            <a:r>
              <a:rPr lang="en-US" altLang="en-US" sz="2800" b="1" i="1" dirty="0">
                <a:solidFill>
                  <a:srgbClr val="0000CC"/>
                </a:solidFill>
              </a:rPr>
              <a:t>primary</a:t>
            </a:r>
            <a:r>
              <a:rPr lang="en-US" altLang="en-US" sz="2800" dirty="0"/>
              <a:t> purpose of the Sermon presents </a:t>
            </a:r>
            <a:r>
              <a:rPr lang="en-US" altLang="en-US" sz="2800" b="1" i="1" dirty="0">
                <a:solidFill>
                  <a:srgbClr val="0000CC"/>
                </a:solidFill>
              </a:rPr>
              <a:t>ethical instructions</a:t>
            </a:r>
            <a:r>
              <a:rPr lang="en-US" altLang="en-US" sz="2800" dirty="0"/>
              <a:t> for Jesus’ disciples that apply from the time Jesus gave them until the beginning of the kingdom.</a:t>
            </a:r>
          </a:p>
          <a:p>
            <a:pPr marL="914400" lvl="1" indent="-514350" algn="just">
              <a:spcBef>
                <a:spcPts val="0"/>
              </a:spcBef>
              <a:spcAft>
                <a:spcPts val="1200"/>
              </a:spcAft>
              <a:buFont typeface="+mj-lt"/>
              <a:buAutoNum type="alphaLcParenR"/>
            </a:pPr>
            <a:r>
              <a:rPr lang="en-US" sz="2400" dirty="0"/>
              <a:t>This view fits best into the </a:t>
            </a:r>
            <a:r>
              <a:rPr lang="en-US" sz="2400" b="1" i="1" dirty="0">
                <a:solidFill>
                  <a:srgbClr val="0000CC"/>
                </a:solidFill>
              </a:rPr>
              <a:t>historical context</a:t>
            </a:r>
            <a:r>
              <a:rPr lang="en-US" sz="2400" dirty="0"/>
              <a:t> for the giving of the Sermon (the kingdom was at hand).</a:t>
            </a:r>
          </a:p>
          <a:p>
            <a:pPr marL="914400" lvl="1" indent="-514350" algn="just">
              <a:spcBef>
                <a:spcPts val="0"/>
              </a:spcBef>
              <a:spcAft>
                <a:spcPts val="1200"/>
              </a:spcAft>
              <a:buFont typeface="+mj-lt"/>
              <a:buAutoNum type="alphaLcParenR"/>
            </a:pPr>
            <a:r>
              <a:rPr lang="en-US" sz="2400" dirty="0"/>
              <a:t>This view </a:t>
            </a:r>
            <a:r>
              <a:rPr lang="en-US" sz="2400" b="1" i="1" dirty="0">
                <a:solidFill>
                  <a:srgbClr val="0000CC"/>
                </a:solidFill>
              </a:rPr>
              <a:t>anticipates</a:t>
            </a:r>
            <a:r>
              <a:rPr lang="en-US" sz="2400" dirty="0"/>
              <a:t> the inauguration of the kingdom.</a:t>
            </a:r>
          </a:p>
          <a:p>
            <a:pPr marL="914400" lvl="1" indent="-514350" algn="just">
              <a:spcBef>
                <a:spcPts val="0"/>
              </a:spcBef>
              <a:spcAft>
                <a:spcPts val="1200"/>
              </a:spcAft>
              <a:buFont typeface="+mj-lt"/>
              <a:buAutoNum type="alphaLcParenR"/>
            </a:pPr>
            <a:r>
              <a:rPr lang="en-US" sz="2400" dirty="0"/>
              <a:t>This view </a:t>
            </a:r>
            <a:r>
              <a:rPr lang="en-US" sz="2400" b="1" i="1" dirty="0">
                <a:solidFill>
                  <a:srgbClr val="0000CC"/>
                </a:solidFill>
              </a:rPr>
              <a:t>recognizes</a:t>
            </a:r>
            <a:r>
              <a:rPr lang="en-US" sz="2400" dirty="0"/>
              <a:t> that the primary recipients were Jesus’ disciples whom He taught (5:1–2, 19; 7:29).</a:t>
            </a:r>
          </a:p>
          <a:p>
            <a:pPr marL="914400" lvl="1" indent="-514350" algn="just">
              <a:spcBef>
                <a:spcPts val="0"/>
              </a:spcBef>
              <a:spcAft>
                <a:spcPts val="1200"/>
              </a:spcAft>
              <a:buFont typeface="+mj-lt"/>
              <a:buAutoNum type="alphaLcParenR"/>
            </a:pPr>
            <a:r>
              <a:rPr lang="en-US" sz="2400" dirty="0"/>
              <a:t>The content of the Sermon favors the interim interpretation.</a:t>
            </a:r>
          </a:p>
        </p:txBody>
      </p:sp>
      <p:sp>
        <p:nvSpPr>
          <p:cNvPr id="9" name="Rectangle 2">
            <a:extLst>
              <a:ext uri="{FF2B5EF4-FFF2-40B4-BE49-F238E27FC236}">
                <a16:creationId xmlns:a16="http://schemas.microsoft.com/office/drawing/2014/main" id="{4B281304-02BB-435B-93E9-9BA719775FE5}"/>
              </a:ext>
            </a:extLst>
          </p:cNvPr>
          <p:cNvSpPr>
            <a:spLocks noGrp="1" noChangeArrowheads="1"/>
          </p:cNvSpPr>
          <p:nvPr>
            <p:ph type="title"/>
          </p:nvPr>
        </p:nvSpPr>
        <p:spPr>
          <a:xfrm>
            <a:off x="1290638" y="685800"/>
            <a:ext cx="6562725" cy="739140"/>
          </a:xfrm>
        </p:spPr>
        <p:txBody>
          <a:bodyPr/>
          <a:lstStyle/>
          <a:p>
            <a:pPr marL="514350" indent="-514350">
              <a:buFont typeface="+mj-lt"/>
              <a:buAutoNum type="arabicPeriod" startAt="5"/>
            </a:pPr>
            <a:r>
              <a:rPr lang="en-US" altLang="en-US" sz="3200" b="1" dirty="0">
                <a:solidFill>
                  <a:srgbClr val="0000CC"/>
                </a:solidFill>
                <a:ea typeface="+mn-ea"/>
              </a:rPr>
              <a:t>The Interim Ethic Interpretation</a:t>
            </a:r>
          </a:p>
        </p:txBody>
      </p:sp>
      <p:sp>
        <p:nvSpPr>
          <p:cNvPr id="2" name="Rectangle 1">
            <a:extLst>
              <a:ext uri="{FF2B5EF4-FFF2-40B4-BE49-F238E27FC236}">
                <a16:creationId xmlns:a16="http://schemas.microsoft.com/office/drawing/2014/main" id="{E02C1BAE-CCE0-4DEE-8035-473B94EC727B}"/>
              </a:ext>
            </a:extLst>
          </p:cNvPr>
          <p:cNvSpPr/>
          <p:nvPr/>
        </p:nvSpPr>
        <p:spPr>
          <a:xfrm>
            <a:off x="502920" y="6467868"/>
            <a:ext cx="8138160" cy="313932"/>
          </a:xfrm>
          <a:prstGeom prst="rect">
            <a:avLst/>
          </a:prstGeom>
        </p:spPr>
        <p:txBody>
          <a:bodyPr wrap="square">
            <a:spAutoFit/>
          </a:bodyPr>
          <a:lstStyle/>
          <a:p>
            <a:pPr algn="ctr">
              <a:lnSpc>
                <a:spcPct val="90000"/>
              </a:lnSpc>
            </a:pPr>
            <a:r>
              <a:rPr lang="en-US" altLang="en-US" sz="1600" dirty="0">
                <a:latin typeface="Calibri" panose="020F0502020204030204" pitchFamily="34" charset="0"/>
                <a:cs typeface="Calibri" panose="020F0502020204030204" pitchFamily="34" charset="0"/>
              </a:rPr>
              <a:t>Constable, T. (2003). Tom Constable’s Expository Notes on the Bible (Mt 4:21). </a:t>
            </a:r>
            <a:r>
              <a:rPr lang="en-US" altLang="en-US" sz="1600" dirty="0" err="1">
                <a:latin typeface="Calibri" panose="020F0502020204030204" pitchFamily="34" charset="0"/>
                <a:cs typeface="Calibri" panose="020F0502020204030204" pitchFamily="34" charset="0"/>
              </a:rPr>
              <a:t>Galaxie</a:t>
            </a:r>
            <a:r>
              <a:rPr lang="en-US" altLang="en-US" sz="1600" dirty="0">
                <a:latin typeface="Calibri" panose="020F0502020204030204" pitchFamily="34" charset="0"/>
                <a:cs typeface="Calibri" panose="020F0502020204030204" pitchFamily="34" charset="0"/>
              </a:rPr>
              <a:t> Software.</a:t>
            </a:r>
          </a:p>
        </p:txBody>
      </p:sp>
      <p:sp>
        <p:nvSpPr>
          <p:cNvPr id="3" name="Text Box 4">
            <a:extLst>
              <a:ext uri="{FF2B5EF4-FFF2-40B4-BE49-F238E27FC236}">
                <a16:creationId xmlns:a16="http://schemas.microsoft.com/office/drawing/2014/main" id="{A7B80D68-AD18-4340-95BD-EA3972736049}"/>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24 Review The SOM – Matthew 5:1–8:1 (Luke 6:17–49)</a:t>
            </a:r>
          </a:p>
        </p:txBody>
      </p:sp>
    </p:spTree>
    <p:extLst>
      <p:ext uri="{BB962C8B-B14F-4D97-AF65-F5344CB8AC3E}">
        <p14:creationId xmlns:p14="http://schemas.microsoft.com/office/powerpoint/2010/main" val="3832115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54FDD6D4-880E-42A4-AADA-4C98B2B98A18}"/>
              </a:ext>
            </a:extLst>
          </p:cNvPr>
          <p:cNvSpPr>
            <a:spLocks noGrp="1" noChangeArrowheads="1"/>
          </p:cNvSpPr>
          <p:nvPr>
            <p:ph type="body" sz="half" idx="1"/>
          </p:nvPr>
        </p:nvSpPr>
        <p:spPr>
          <a:xfrm>
            <a:off x="68943" y="1387395"/>
            <a:ext cx="8998857" cy="4190444"/>
          </a:xfrm>
        </p:spPr>
        <p:txBody>
          <a:bodyPr/>
          <a:lstStyle/>
          <a:p>
            <a:pPr algn="just">
              <a:spcBef>
                <a:spcPts val="1200"/>
              </a:spcBef>
              <a:spcAft>
                <a:spcPts val="1200"/>
              </a:spcAft>
            </a:pPr>
            <a:r>
              <a:rPr lang="en-US" altLang="en-US" sz="2600" b="1" dirty="0"/>
              <a:t>Matthew 5:1-2 </a:t>
            </a:r>
            <a:r>
              <a:rPr lang="en-US" altLang="en-US" sz="2600" dirty="0"/>
              <a:t>records that Jesus went up into the mountain hence the title, “The Sermon on the Mount.” In Matthew’s account, </a:t>
            </a:r>
            <a:r>
              <a:rPr lang="en-US" altLang="en-US" sz="2600" b="1" u="sng" dirty="0">
                <a:solidFill>
                  <a:srgbClr val="0000CC"/>
                </a:solidFill>
              </a:rPr>
              <a:t>Jesus spoke specifically to His disciples</a:t>
            </a:r>
            <a:r>
              <a:rPr lang="en-US" altLang="en-US" sz="2600" dirty="0"/>
              <a:t>.</a:t>
            </a:r>
          </a:p>
          <a:p>
            <a:pPr algn="just">
              <a:spcBef>
                <a:spcPts val="1200"/>
              </a:spcBef>
              <a:spcAft>
                <a:spcPts val="1200"/>
              </a:spcAft>
            </a:pPr>
            <a:r>
              <a:rPr lang="en-US" altLang="en-US" sz="2600" b="1" dirty="0"/>
              <a:t>Luke 6:17-19 </a:t>
            </a:r>
            <a:r>
              <a:rPr lang="en-US" altLang="en-US" sz="2600" dirty="0"/>
              <a:t>gives a more detailed account. Luke records that Not only were the disciples there, but </a:t>
            </a:r>
            <a:r>
              <a:rPr lang="en-US" altLang="en-US" sz="2600" b="1" u="sng" dirty="0">
                <a:solidFill>
                  <a:srgbClr val="0000CC"/>
                </a:solidFill>
              </a:rPr>
              <a:t>there were multitudes from all over the country</a:t>
            </a:r>
            <a:r>
              <a:rPr lang="en-US" altLang="en-US" sz="2600" dirty="0"/>
              <a:t>, even Judaea and Jerusalem, though this occurred up in the Galilee. Furthermore, there were even Jews from outside the Land, from the coastal plain of Phoenicia and the cities of </a:t>
            </a:r>
            <a:r>
              <a:rPr lang="en-US" altLang="en-US" sz="2600" dirty="0" err="1"/>
              <a:t>Tyre</a:t>
            </a:r>
            <a:r>
              <a:rPr lang="en-US" altLang="en-US" sz="2600" dirty="0"/>
              <a:t> and Sidon.</a:t>
            </a:r>
          </a:p>
        </p:txBody>
      </p:sp>
      <p:sp>
        <p:nvSpPr>
          <p:cNvPr id="9" name="Rectangle 2">
            <a:extLst>
              <a:ext uri="{FF2B5EF4-FFF2-40B4-BE49-F238E27FC236}">
                <a16:creationId xmlns:a16="http://schemas.microsoft.com/office/drawing/2014/main" id="{4B281304-02BB-435B-93E9-9BA719775FE5}"/>
              </a:ext>
            </a:extLst>
          </p:cNvPr>
          <p:cNvSpPr>
            <a:spLocks noGrp="1" noChangeArrowheads="1"/>
          </p:cNvSpPr>
          <p:nvPr>
            <p:ph type="title"/>
          </p:nvPr>
        </p:nvSpPr>
        <p:spPr>
          <a:xfrm>
            <a:off x="72572" y="685800"/>
            <a:ext cx="8998857" cy="472440"/>
          </a:xfrm>
        </p:spPr>
        <p:txBody>
          <a:bodyPr/>
          <a:lstStyle/>
          <a:p>
            <a:r>
              <a:rPr lang="en-US" altLang="en-US" sz="3200" b="1" dirty="0">
                <a:solidFill>
                  <a:srgbClr val="0000CC"/>
                </a:solidFill>
                <a:ea typeface="+mn-ea"/>
              </a:rPr>
              <a:t>Occasion</a:t>
            </a:r>
          </a:p>
        </p:txBody>
      </p:sp>
      <p:sp>
        <p:nvSpPr>
          <p:cNvPr id="2" name="Rectangle 1">
            <a:extLst>
              <a:ext uri="{FF2B5EF4-FFF2-40B4-BE49-F238E27FC236}">
                <a16:creationId xmlns:a16="http://schemas.microsoft.com/office/drawing/2014/main" id="{E02C1BAE-CCE0-4DEE-8035-473B94EC727B}"/>
              </a:ext>
            </a:extLst>
          </p:cNvPr>
          <p:cNvSpPr/>
          <p:nvPr/>
        </p:nvSpPr>
        <p:spPr>
          <a:xfrm>
            <a:off x="0" y="6467868"/>
            <a:ext cx="9144000" cy="313932"/>
          </a:xfrm>
          <a:prstGeom prst="rect">
            <a:avLst/>
          </a:prstGeom>
        </p:spPr>
        <p:txBody>
          <a:bodyPr wrap="square">
            <a:spAutoFit/>
          </a:bodyPr>
          <a:lstStyle/>
          <a:p>
            <a:pPr algn="ctr">
              <a:lnSpc>
                <a:spcPct val="90000"/>
              </a:lnSpc>
            </a:pPr>
            <a:r>
              <a:rPr lang="en-US" altLang="en-US" sz="1600" dirty="0">
                <a:latin typeface="Calibri" panose="020F0502020204030204" pitchFamily="34" charset="0"/>
                <a:cs typeface="Calibri" panose="020F0502020204030204" pitchFamily="34" charset="0"/>
              </a:rPr>
              <a:t>Fruchtenbaum, A. G. (1983). The Messianic Bible Study Collection (Vol. 94, p. 4). Tustin, CA: Ariel Ministries.</a:t>
            </a:r>
          </a:p>
        </p:txBody>
      </p:sp>
      <p:sp>
        <p:nvSpPr>
          <p:cNvPr id="3" name="Text Box 4">
            <a:extLst>
              <a:ext uri="{FF2B5EF4-FFF2-40B4-BE49-F238E27FC236}">
                <a16:creationId xmlns:a16="http://schemas.microsoft.com/office/drawing/2014/main" id="{34E83BE6-FB2E-4C4A-BE86-01795EEEB633}"/>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24 Review The SOM – Matthew 5:1–8:1 (Luke 6:17–49)</a:t>
            </a:r>
          </a:p>
        </p:txBody>
      </p:sp>
    </p:spTree>
    <p:extLst>
      <p:ext uri="{BB962C8B-B14F-4D97-AF65-F5344CB8AC3E}">
        <p14:creationId xmlns:p14="http://schemas.microsoft.com/office/powerpoint/2010/main" val="3765758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54FDD6D4-880E-42A4-AADA-4C98B2B98A18}"/>
              </a:ext>
            </a:extLst>
          </p:cNvPr>
          <p:cNvSpPr>
            <a:spLocks noGrp="1" noChangeArrowheads="1"/>
          </p:cNvSpPr>
          <p:nvPr>
            <p:ph type="body" sz="half" idx="1"/>
          </p:nvPr>
        </p:nvSpPr>
        <p:spPr>
          <a:xfrm>
            <a:off x="68943" y="1369978"/>
            <a:ext cx="8998857" cy="3728964"/>
          </a:xfrm>
        </p:spPr>
        <p:txBody>
          <a:bodyPr/>
          <a:lstStyle/>
          <a:p>
            <a:pPr algn="just">
              <a:spcBef>
                <a:spcPts val="1200"/>
              </a:spcBef>
              <a:spcAft>
                <a:spcPts val="1200"/>
              </a:spcAft>
              <a:buClr>
                <a:schemeClr val="tx1"/>
              </a:buClr>
            </a:pPr>
            <a:r>
              <a:rPr lang="en-US" altLang="en-US" sz="2800" dirty="0"/>
              <a:t>The Sermon on the Mount occurred after:</a:t>
            </a:r>
          </a:p>
          <a:p>
            <a:pPr lvl="1" algn="just">
              <a:spcBef>
                <a:spcPts val="1200"/>
              </a:spcBef>
              <a:spcAft>
                <a:spcPts val="1200"/>
              </a:spcAft>
              <a:buClr>
                <a:schemeClr val="tx1"/>
              </a:buClr>
            </a:pPr>
            <a:r>
              <a:rPr lang="en-US" altLang="en-US" b="1" i="1" u="sng" dirty="0">
                <a:solidFill>
                  <a:srgbClr val="0000CC"/>
                </a:solidFill>
              </a:rPr>
              <a:t>intense</a:t>
            </a:r>
            <a:r>
              <a:rPr lang="en-US" altLang="en-US" dirty="0"/>
              <a:t> interest in the person of Jesus was stirred up.</a:t>
            </a:r>
          </a:p>
          <a:p>
            <a:pPr lvl="1" algn="just">
              <a:spcBef>
                <a:spcPts val="1200"/>
              </a:spcBef>
              <a:spcAft>
                <a:spcPts val="1200"/>
              </a:spcAft>
            </a:pPr>
            <a:r>
              <a:rPr lang="en-US" altLang="en-US" dirty="0"/>
              <a:t>the </a:t>
            </a:r>
            <a:r>
              <a:rPr lang="en-US" altLang="en-US" b="1" i="1" u="sng" dirty="0">
                <a:solidFill>
                  <a:srgbClr val="0000CC"/>
                </a:solidFill>
              </a:rPr>
              <a:t>selection</a:t>
            </a:r>
            <a:r>
              <a:rPr lang="en-US" altLang="en-US" dirty="0"/>
              <a:t> of the Twelve Disciples.</a:t>
            </a:r>
          </a:p>
          <a:p>
            <a:pPr lvl="1" algn="just">
              <a:spcBef>
                <a:spcPts val="1200"/>
              </a:spcBef>
              <a:spcAft>
                <a:spcPts val="1200"/>
              </a:spcAft>
            </a:pPr>
            <a:r>
              <a:rPr lang="en-US" altLang="en-US" dirty="0">
                <a:highlight>
                  <a:srgbClr val="FFFF00"/>
                </a:highlight>
              </a:rPr>
              <a:t>several conflicts with the </a:t>
            </a:r>
            <a:r>
              <a:rPr lang="en-US" altLang="en-US" b="1" i="1" u="sng" dirty="0">
                <a:solidFill>
                  <a:srgbClr val="0000CC"/>
                </a:solidFill>
                <a:highlight>
                  <a:srgbClr val="FFFF00"/>
                </a:highlight>
              </a:rPr>
              <a:t>Pharisees</a:t>
            </a:r>
            <a:r>
              <a:rPr lang="en-US" altLang="en-US" dirty="0">
                <a:highlight>
                  <a:srgbClr val="FFFF00"/>
                </a:highlight>
              </a:rPr>
              <a:t> regarding the authority of </a:t>
            </a:r>
            <a:r>
              <a:rPr lang="en-US" altLang="en-US" b="1" i="1" u="sng" dirty="0">
                <a:solidFill>
                  <a:srgbClr val="0000CC"/>
                </a:solidFill>
                <a:highlight>
                  <a:srgbClr val="FFFF00"/>
                </a:highlight>
              </a:rPr>
              <a:t>Pharisaic Judaism</a:t>
            </a:r>
            <a:r>
              <a:rPr lang="en-US" altLang="en-US" dirty="0">
                <a:highlight>
                  <a:srgbClr val="FFFF00"/>
                </a:highlight>
              </a:rPr>
              <a:t> and the </a:t>
            </a:r>
            <a:r>
              <a:rPr lang="en-US" altLang="en-US" b="1" i="1" u="sng" dirty="0">
                <a:solidFill>
                  <a:srgbClr val="0000CC"/>
                </a:solidFill>
                <a:highlight>
                  <a:srgbClr val="FFFF00"/>
                </a:highlight>
              </a:rPr>
              <a:t>Pharisaic interpretation</a:t>
            </a:r>
            <a:r>
              <a:rPr lang="en-US" altLang="en-US" dirty="0">
                <a:highlight>
                  <a:srgbClr val="FFFF00"/>
                </a:highlight>
              </a:rPr>
              <a:t> of the Mosaic Law.</a:t>
            </a:r>
          </a:p>
        </p:txBody>
      </p:sp>
      <p:sp>
        <p:nvSpPr>
          <p:cNvPr id="9" name="Rectangle 2">
            <a:extLst>
              <a:ext uri="{FF2B5EF4-FFF2-40B4-BE49-F238E27FC236}">
                <a16:creationId xmlns:a16="http://schemas.microsoft.com/office/drawing/2014/main" id="{4B281304-02BB-435B-93E9-9BA719775FE5}"/>
              </a:ext>
            </a:extLst>
          </p:cNvPr>
          <p:cNvSpPr>
            <a:spLocks noGrp="1" noChangeArrowheads="1"/>
          </p:cNvSpPr>
          <p:nvPr>
            <p:ph type="title"/>
          </p:nvPr>
        </p:nvSpPr>
        <p:spPr>
          <a:xfrm>
            <a:off x="72572" y="685800"/>
            <a:ext cx="8998857" cy="455023"/>
          </a:xfrm>
        </p:spPr>
        <p:txBody>
          <a:bodyPr/>
          <a:lstStyle/>
          <a:p>
            <a:r>
              <a:rPr lang="en-US" altLang="en-US" sz="3200" b="1" dirty="0">
                <a:solidFill>
                  <a:srgbClr val="0000CC"/>
                </a:solidFill>
                <a:ea typeface="+mn-ea"/>
              </a:rPr>
              <a:t>Background </a:t>
            </a:r>
          </a:p>
        </p:txBody>
      </p:sp>
      <p:sp>
        <p:nvSpPr>
          <p:cNvPr id="2" name="Rectangle 1">
            <a:extLst>
              <a:ext uri="{FF2B5EF4-FFF2-40B4-BE49-F238E27FC236}">
                <a16:creationId xmlns:a16="http://schemas.microsoft.com/office/drawing/2014/main" id="{E02C1BAE-CCE0-4DEE-8035-473B94EC727B}"/>
              </a:ext>
            </a:extLst>
          </p:cNvPr>
          <p:cNvSpPr/>
          <p:nvPr/>
        </p:nvSpPr>
        <p:spPr>
          <a:xfrm>
            <a:off x="0" y="6467868"/>
            <a:ext cx="9144000" cy="313932"/>
          </a:xfrm>
          <a:prstGeom prst="rect">
            <a:avLst/>
          </a:prstGeom>
        </p:spPr>
        <p:txBody>
          <a:bodyPr wrap="square">
            <a:spAutoFit/>
          </a:bodyPr>
          <a:lstStyle/>
          <a:p>
            <a:pPr algn="ctr">
              <a:lnSpc>
                <a:spcPct val="90000"/>
              </a:lnSpc>
            </a:pPr>
            <a:r>
              <a:rPr lang="en-US" altLang="en-US" sz="1600" dirty="0">
                <a:latin typeface="Calibri" panose="020F0502020204030204" pitchFamily="34" charset="0"/>
                <a:cs typeface="Calibri" panose="020F0502020204030204" pitchFamily="34" charset="0"/>
              </a:rPr>
              <a:t>Fruchtenbaum, A. G. (1983). The Messianic Bible Study Collection (Vol. 94, p. 4). Tustin, CA: Ariel Ministries..</a:t>
            </a:r>
          </a:p>
        </p:txBody>
      </p:sp>
      <p:sp>
        <p:nvSpPr>
          <p:cNvPr id="3" name="Text Box 4">
            <a:extLst>
              <a:ext uri="{FF2B5EF4-FFF2-40B4-BE49-F238E27FC236}">
                <a16:creationId xmlns:a16="http://schemas.microsoft.com/office/drawing/2014/main" id="{D651180F-F6B0-4C98-BD8D-7753344F2DFD}"/>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24 Review The SOM – Matthew 5:1–8:1 (Luke 6:17–49)</a:t>
            </a:r>
          </a:p>
        </p:txBody>
      </p:sp>
    </p:spTree>
    <p:extLst>
      <p:ext uri="{BB962C8B-B14F-4D97-AF65-F5344CB8AC3E}">
        <p14:creationId xmlns:p14="http://schemas.microsoft.com/office/powerpoint/2010/main" val="3601739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54FDD6D4-880E-42A4-AADA-4C98B2B98A18}"/>
              </a:ext>
            </a:extLst>
          </p:cNvPr>
          <p:cNvSpPr>
            <a:spLocks noGrp="1" noChangeArrowheads="1"/>
          </p:cNvSpPr>
          <p:nvPr>
            <p:ph type="body" sz="half" idx="1"/>
          </p:nvPr>
        </p:nvSpPr>
        <p:spPr>
          <a:xfrm>
            <a:off x="68943" y="1369978"/>
            <a:ext cx="8998857" cy="4954622"/>
          </a:xfrm>
        </p:spPr>
        <p:txBody>
          <a:bodyPr/>
          <a:lstStyle/>
          <a:p>
            <a:pPr algn="just">
              <a:spcBef>
                <a:spcPts val="0"/>
              </a:spcBef>
              <a:spcAft>
                <a:spcPts val="1800"/>
              </a:spcAft>
            </a:pPr>
            <a:r>
              <a:rPr lang="en-US" altLang="en-US" sz="2800" dirty="0"/>
              <a:t>The sermon occurred when the Jewish people were looking for the Messiah to come and establish His Kingdom </a:t>
            </a:r>
            <a:r>
              <a:rPr lang="en-US" altLang="en-US" sz="2800" b="1" i="1" u="sng" dirty="0">
                <a:solidFill>
                  <a:srgbClr val="0000CC"/>
                </a:solidFill>
                <a:highlight>
                  <a:srgbClr val="FFFF00"/>
                </a:highlight>
              </a:rPr>
              <a:t>in opposition to the kingdom of Rome</a:t>
            </a:r>
            <a:r>
              <a:rPr lang="en-US" altLang="en-US" sz="2800" dirty="0"/>
              <a:t>.</a:t>
            </a:r>
          </a:p>
          <a:p>
            <a:pPr algn="just">
              <a:spcBef>
                <a:spcPts val="0"/>
              </a:spcBef>
              <a:spcAft>
                <a:spcPts val="1800"/>
              </a:spcAft>
            </a:pPr>
            <a:r>
              <a:rPr lang="en-US" altLang="en-US" sz="2800" dirty="0"/>
              <a:t>The question being raised among the Jewish masses was, </a:t>
            </a:r>
            <a:r>
              <a:rPr lang="en-US" altLang="en-US" sz="2800" b="1" i="1" dirty="0">
                <a:solidFill>
                  <a:srgbClr val="0000CC"/>
                </a:solidFill>
                <a:highlight>
                  <a:srgbClr val="FFFF00"/>
                </a:highlight>
              </a:rPr>
              <a:t>“</a:t>
            </a:r>
            <a:r>
              <a:rPr lang="en-US" altLang="en-US" sz="2800" b="1" i="1" u="sng" dirty="0">
                <a:solidFill>
                  <a:srgbClr val="0000CC"/>
                </a:solidFill>
                <a:highlight>
                  <a:srgbClr val="FFFF00"/>
                </a:highlight>
              </a:rPr>
              <a:t>What kind of righteousness is necessary for entering into the Kingdom?</a:t>
            </a:r>
            <a:r>
              <a:rPr lang="en-US" altLang="en-US" sz="2800" b="1" i="1" dirty="0">
                <a:solidFill>
                  <a:srgbClr val="0000CC"/>
                </a:solidFill>
              </a:rPr>
              <a:t>”</a:t>
            </a:r>
            <a:r>
              <a:rPr lang="en-US" altLang="en-US" sz="2800" dirty="0"/>
              <a:t> Was it </a:t>
            </a:r>
            <a:r>
              <a:rPr lang="en-US" altLang="en-US" sz="2800" b="1" i="1" dirty="0">
                <a:solidFill>
                  <a:srgbClr val="0000CC"/>
                </a:solidFill>
              </a:rPr>
              <a:t>“</a:t>
            </a:r>
            <a:r>
              <a:rPr lang="en-US" altLang="en-US" sz="2800" b="1" i="1" u="sng" dirty="0">
                <a:solidFill>
                  <a:srgbClr val="0000CC"/>
                </a:solidFill>
              </a:rPr>
              <a:t>Pharisaic righteousness</a:t>
            </a:r>
            <a:r>
              <a:rPr lang="en-US" altLang="en-US" sz="2800" b="1" i="1" dirty="0">
                <a:solidFill>
                  <a:srgbClr val="0000CC"/>
                </a:solidFill>
              </a:rPr>
              <a:t>” </a:t>
            </a:r>
            <a:r>
              <a:rPr lang="en-US" altLang="en-US" sz="2800" dirty="0"/>
              <a:t>or was it </a:t>
            </a:r>
            <a:r>
              <a:rPr lang="en-US" altLang="en-US" sz="2800" b="1" i="1" u="sng" dirty="0">
                <a:solidFill>
                  <a:srgbClr val="0000CC"/>
                </a:solidFill>
              </a:rPr>
              <a:t>righteousness, according to the Old Testament prophets</a:t>
            </a:r>
            <a:r>
              <a:rPr lang="en-US" altLang="en-US" sz="2800" dirty="0"/>
              <a:t>, which Jesus taught?</a:t>
            </a:r>
          </a:p>
          <a:p>
            <a:pPr algn="just">
              <a:spcBef>
                <a:spcPts val="0"/>
              </a:spcBef>
              <a:spcAft>
                <a:spcPts val="1800"/>
              </a:spcAft>
            </a:pPr>
            <a:r>
              <a:rPr lang="en-US" altLang="en-US" sz="2800" dirty="0"/>
              <a:t>From that perspective, </a:t>
            </a:r>
            <a:r>
              <a:rPr lang="en-US" altLang="en-US" sz="2800" b="1" i="1" u="sng" dirty="0">
                <a:solidFill>
                  <a:srgbClr val="0000CC"/>
                </a:solidFill>
              </a:rPr>
              <a:t>the most important single statement in the Sermon on the Mount is Matthew 5:20</a:t>
            </a:r>
            <a:r>
              <a:rPr lang="en-US" altLang="en-US" sz="2800" dirty="0"/>
              <a:t>.</a:t>
            </a:r>
          </a:p>
        </p:txBody>
      </p:sp>
      <p:sp>
        <p:nvSpPr>
          <p:cNvPr id="2" name="Rectangle 1">
            <a:extLst>
              <a:ext uri="{FF2B5EF4-FFF2-40B4-BE49-F238E27FC236}">
                <a16:creationId xmlns:a16="http://schemas.microsoft.com/office/drawing/2014/main" id="{E02C1BAE-CCE0-4DEE-8035-473B94EC727B}"/>
              </a:ext>
            </a:extLst>
          </p:cNvPr>
          <p:cNvSpPr/>
          <p:nvPr/>
        </p:nvSpPr>
        <p:spPr>
          <a:xfrm>
            <a:off x="0" y="6467868"/>
            <a:ext cx="9144000" cy="313932"/>
          </a:xfrm>
          <a:prstGeom prst="rect">
            <a:avLst/>
          </a:prstGeom>
        </p:spPr>
        <p:txBody>
          <a:bodyPr wrap="square">
            <a:spAutoFit/>
          </a:bodyPr>
          <a:lstStyle/>
          <a:p>
            <a:pPr algn="ctr">
              <a:lnSpc>
                <a:spcPct val="90000"/>
              </a:lnSpc>
            </a:pPr>
            <a:r>
              <a:rPr lang="en-US" altLang="en-US" sz="1600" dirty="0">
                <a:latin typeface="Calibri" panose="020F0502020204030204" pitchFamily="34" charset="0"/>
                <a:cs typeface="Calibri" panose="020F0502020204030204" pitchFamily="34" charset="0"/>
              </a:rPr>
              <a:t>Fruchtenbaum, A. G. (1983). The Messianic Bible Study Collection (Vol. 94, p. 4). Tustin, CA: Ariel Ministries..</a:t>
            </a:r>
          </a:p>
        </p:txBody>
      </p:sp>
      <p:sp>
        <p:nvSpPr>
          <p:cNvPr id="7" name="Rectangle 2">
            <a:extLst>
              <a:ext uri="{FF2B5EF4-FFF2-40B4-BE49-F238E27FC236}">
                <a16:creationId xmlns:a16="http://schemas.microsoft.com/office/drawing/2014/main" id="{9F8047D9-CDC2-4C64-9AB2-482DE88AF7E4}"/>
              </a:ext>
            </a:extLst>
          </p:cNvPr>
          <p:cNvSpPr>
            <a:spLocks noGrp="1" noChangeArrowheads="1"/>
          </p:cNvSpPr>
          <p:nvPr>
            <p:ph type="title"/>
          </p:nvPr>
        </p:nvSpPr>
        <p:spPr>
          <a:xfrm>
            <a:off x="72572" y="685800"/>
            <a:ext cx="8998857" cy="455023"/>
          </a:xfrm>
        </p:spPr>
        <p:txBody>
          <a:bodyPr/>
          <a:lstStyle/>
          <a:p>
            <a:r>
              <a:rPr lang="en-US" altLang="en-US" sz="3200" b="1" dirty="0">
                <a:solidFill>
                  <a:srgbClr val="0000CC"/>
                </a:solidFill>
                <a:ea typeface="+mn-ea"/>
              </a:rPr>
              <a:t>Background </a:t>
            </a:r>
          </a:p>
        </p:txBody>
      </p:sp>
      <p:sp>
        <p:nvSpPr>
          <p:cNvPr id="3" name="Text Box 4">
            <a:extLst>
              <a:ext uri="{FF2B5EF4-FFF2-40B4-BE49-F238E27FC236}">
                <a16:creationId xmlns:a16="http://schemas.microsoft.com/office/drawing/2014/main" id="{9B303B30-784E-4266-B3B0-A5E235D985A9}"/>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24 Review The SOM – Matthew 5:1–8:1 (Luke 6:17–49)</a:t>
            </a:r>
          </a:p>
        </p:txBody>
      </p:sp>
    </p:spTree>
    <p:extLst>
      <p:ext uri="{BB962C8B-B14F-4D97-AF65-F5344CB8AC3E}">
        <p14:creationId xmlns:p14="http://schemas.microsoft.com/office/powerpoint/2010/main" val="3365663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5FF37-1096-470C-8154-9D84B9252C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938" y="91440"/>
            <a:ext cx="8896125"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123936" y="138016"/>
            <a:ext cx="8896125" cy="2200602"/>
          </a:xfrm>
          <a:prstGeom prst="rect">
            <a:avLst/>
          </a:prstGeom>
        </p:spPr>
        <p:txBody>
          <a:bodyPr wrap="square">
            <a:spAutoFit/>
          </a:bodyPr>
          <a:lstStyle/>
          <a:p>
            <a:pPr lvl="0" algn="ctr" defTabSz="914400">
              <a:spcBef>
                <a:spcPts val="600"/>
              </a:spcBef>
              <a:spcAft>
                <a:spcPts val="600"/>
              </a:spcAft>
              <a:defRPr/>
            </a:pPr>
            <a:r>
              <a:rPr lang="en-US" sz="3600" b="1" dirty="0">
                <a:solidFill>
                  <a:srgbClr val="0000CC"/>
                </a:solidFill>
                <a:latin typeface="Calibri" panose="020F0502020204030204" pitchFamily="34" charset="0"/>
                <a:cs typeface="Calibri" panose="020F0502020204030204" pitchFamily="34" charset="0"/>
              </a:rPr>
              <a:t>Matthew 5:20</a:t>
            </a:r>
            <a:endParaRPr kumimoji="0" lang="en-US" sz="36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endParaRPr>
          </a:p>
          <a:p>
            <a:pPr lvl="0" algn="just" defTabSz="914400">
              <a:defRPr/>
            </a:pPr>
            <a:r>
              <a:rPr lang="en-US" sz="3200" dirty="0">
                <a:solidFill>
                  <a:srgbClr val="C00000"/>
                </a:solidFill>
                <a:latin typeface="Calibri" panose="020F0502020204030204" pitchFamily="34" charset="0"/>
                <a:cs typeface="Calibri" panose="020F0502020204030204" pitchFamily="34" charset="0"/>
              </a:rPr>
              <a:t>“For I say to you that </a:t>
            </a:r>
            <a:r>
              <a:rPr lang="en-US" sz="3200" b="1" u="sng" dirty="0">
                <a:solidFill>
                  <a:srgbClr val="C00000"/>
                </a:solidFill>
                <a:highlight>
                  <a:srgbClr val="FFFF00"/>
                </a:highlight>
                <a:latin typeface="Calibri" panose="020F0502020204030204" pitchFamily="34" charset="0"/>
                <a:cs typeface="Calibri" panose="020F0502020204030204" pitchFamily="34" charset="0"/>
              </a:rPr>
              <a:t>unless your righteousness surpasses</a:t>
            </a:r>
            <a:r>
              <a:rPr lang="en-US" sz="3200" dirty="0">
                <a:solidFill>
                  <a:srgbClr val="C00000"/>
                </a:solidFill>
                <a:latin typeface="Calibri" panose="020F0502020204030204" pitchFamily="34" charset="0"/>
                <a:cs typeface="Calibri" panose="020F0502020204030204" pitchFamily="34" charset="0"/>
              </a:rPr>
              <a:t> that of the scribes and Pharisees, you will not enter the kingdom of heaven.</a:t>
            </a:r>
          </a:p>
        </p:txBody>
      </p:sp>
      <p:pic>
        <p:nvPicPr>
          <p:cNvPr id="2" name="Picture 1">
            <a:extLst>
              <a:ext uri="{FF2B5EF4-FFF2-40B4-BE49-F238E27FC236}">
                <a16:creationId xmlns:a16="http://schemas.microsoft.com/office/drawing/2014/main" id="{B305E6A8-9B1C-4DD1-B133-A0D9092A5A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9539" y="2413236"/>
            <a:ext cx="4564923" cy="2286000"/>
          </a:xfrm>
          <a:prstGeom prst="rect">
            <a:avLst/>
          </a:prstGeom>
        </p:spPr>
      </p:pic>
    </p:spTree>
    <p:extLst>
      <p:ext uri="{BB962C8B-B14F-4D97-AF65-F5344CB8AC3E}">
        <p14:creationId xmlns:p14="http://schemas.microsoft.com/office/powerpoint/2010/main" val="257238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685800" y="685800"/>
            <a:ext cx="7772400" cy="685800"/>
          </a:xfrm>
        </p:spPr>
        <p:txBody>
          <a:bodyPr/>
          <a:lstStyle/>
          <a:p>
            <a:pPr eaLnBrk="1" hangingPunct="1"/>
            <a:r>
              <a:rPr lang="en-US" altLang="en-US" sz="3200" b="1" dirty="0">
                <a:solidFill>
                  <a:srgbClr val="0000CC"/>
                </a:solidFill>
                <a:ea typeface="+mn-ea"/>
              </a:rPr>
              <a:t>The Sermon on the Mount - What it is</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type="body" idx="1"/>
          </p:nvPr>
        </p:nvSpPr>
        <p:spPr>
          <a:xfrm>
            <a:off x="0" y="1375954"/>
            <a:ext cx="9144000" cy="3430524"/>
          </a:xfrm>
        </p:spPr>
        <p:txBody>
          <a:bodyPr/>
          <a:lstStyle/>
          <a:p>
            <a:pPr marL="457200" indent="-457200" algn="just" eaLnBrk="1" hangingPunct="1">
              <a:defRPr/>
            </a:pPr>
            <a:r>
              <a:rPr lang="en-US" sz="2800" dirty="0">
                <a:cs typeface="Times New Roman" charset="0"/>
              </a:rPr>
              <a:t>The sermon was designed to lead [the Jewish] multitude away from </a:t>
            </a:r>
            <a:r>
              <a:rPr lang="en-US" sz="2800" b="1" dirty="0">
                <a:solidFill>
                  <a:srgbClr val="0000CC"/>
                </a:solidFill>
              </a:rPr>
              <a:t>a false concept of righteousness to a true concept of righteousness</a:t>
            </a:r>
            <a:r>
              <a:rPr lang="en-US" sz="2800" dirty="0">
                <a:cs typeface="Times New Roman" charset="0"/>
              </a:rPr>
              <a:t>; from a false hope of entrance into the kingdom to a sure foundation for entrance into Messiah’s kingdom…the Sermon on the Mount </a:t>
            </a:r>
            <a:r>
              <a:rPr lang="en-US" sz="2800" b="1" dirty="0">
                <a:solidFill>
                  <a:srgbClr val="0000CC"/>
                </a:solidFill>
              </a:rPr>
              <a:t>in its historical setting</a:t>
            </a:r>
            <a:r>
              <a:rPr lang="en-US" sz="2800" dirty="0">
                <a:cs typeface="Times New Roman" charset="0"/>
              </a:rPr>
              <a:t> was Christ’s instruction to that generation to which He was offering Himself as </a:t>
            </a:r>
            <a:r>
              <a:rPr lang="en-US" sz="2800" dirty="0" err="1">
                <a:cs typeface="Times New Roman" charset="0"/>
              </a:rPr>
              <a:t>Saviour</a:t>
            </a:r>
            <a:r>
              <a:rPr lang="en-US" sz="2800" dirty="0">
                <a:cs typeface="Times New Roman" charset="0"/>
              </a:rPr>
              <a:t> and Sovereign…</a:t>
            </a:r>
          </a:p>
        </p:txBody>
      </p:sp>
      <p:sp>
        <p:nvSpPr>
          <p:cNvPr id="2" name="Rectangle 1">
            <a:extLst>
              <a:ext uri="{FF2B5EF4-FFF2-40B4-BE49-F238E27FC236}">
                <a16:creationId xmlns:a16="http://schemas.microsoft.com/office/drawing/2014/main" id="{A2D9072E-5F08-4688-AC5C-EFF5AC49D5B8}"/>
              </a:ext>
            </a:extLst>
          </p:cNvPr>
          <p:cNvSpPr/>
          <p:nvPr/>
        </p:nvSpPr>
        <p:spPr>
          <a:xfrm>
            <a:off x="0" y="6104989"/>
            <a:ext cx="9144000" cy="646331"/>
          </a:xfrm>
          <a:prstGeom prst="rect">
            <a:avLst/>
          </a:prstGeom>
        </p:spPr>
        <p:txBody>
          <a:bodyPr wrap="square">
            <a:spAutoFit/>
          </a:bodyPr>
          <a:lstStyle/>
          <a:p>
            <a:pPr algn="ctr">
              <a:defRPr/>
            </a:pPr>
            <a:r>
              <a:rPr lang="en-US" dirty="0">
                <a:latin typeface="Calibri" panose="020F0502020204030204" pitchFamily="34" charset="0"/>
                <a:cs typeface="Calibri" panose="020F0502020204030204" pitchFamily="34" charset="0"/>
              </a:rPr>
              <a:t>Pentecost, J. D. (1995). </a:t>
            </a:r>
            <a:r>
              <a:rPr lang="en-US" i="1" dirty="0">
                <a:latin typeface="Calibri" panose="020F0502020204030204" pitchFamily="34" charset="0"/>
                <a:cs typeface="Calibri" panose="020F0502020204030204" pitchFamily="34" charset="0"/>
              </a:rPr>
              <a:t>Thy Kingdom Come: Tracing God’s Kingdom Program and Covenant Promises throughout History </a:t>
            </a:r>
            <a:r>
              <a:rPr lang="en-US" dirty="0">
                <a:latin typeface="Calibri" panose="020F0502020204030204" pitchFamily="34" charset="0"/>
                <a:cs typeface="Calibri" panose="020F0502020204030204" pitchFamily="34" charset="0"/>
              </a:rPr>
              <a:t>(pp. 205–206). Grand Rapids, MI: Kregel Publications.</a:t>
            </a:r>
          </a:p>
        </p:txBody>
      </p:sp>
      <p:sp>
        <p:nvSpPr>
          <p:cNvPr id="3" name="Text Box 4">
            <a:extLst>
              <a:ext uri="{FF2B5EF4-FFF2-40B4-BE49-F238E27FC236}">
                <a16:creationId xmlns:a16="http://schemas.microsoft.com/office/drawing/2014/main" id="{3FD45D5A-FE19-4051-8A8A-9F46C8F17A0B}"/>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24 Review The SOM – Matthew 5:1–8:1 (Luke 6:17–49)</a:t>
            </a:r>
          </a:p>
        </p:txBody>
      </p:sp>
    </p:spTree>
    <p:extLst>
      <p:ext uri="{BB962C8B-B14F-4D97-AF65-F5344CB8AC3E}">
        <p14:creationId xmlns:p14="http://schemas.microsoft.com/office/powerpoint/2010/main" val="2668845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685800" y="685800"/>
            <a:ext cx="7772400" cy="685800"/>
          </a:xfrm>
        </p:spPr>
        <p:txBody>
          <a:bodyPr/>
          <a:lstStyle/>
          <a:p>
            <a:pPr eaLnBrk="1" hangingPunct="1"/>
            <a:r>
              <a:rPr lang="en-US" altLang="en-US" sz="3200" b="1" dirty="0">
                <a:solidFill>
                  <a:srgbClr val="0000CC"/>
                </a:solidFill>
                <a:ea typeface="+mn-ea"/>
              </a:rPr>
              <a:t>The Sermon on the Mount - What it is</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type="body" idx="1"/>
          </p:nvPr>
        </p:nvSpPr>
        <p:spPr>
          <a:xfrm>
            <a:off x="0" y="1371600"/>
            <a:ext cx="9144000" cy="4470110"/>
          </a:xfrm>
        </p:spPr>
        <p:txBody>
          <a:bodyPr/>
          <a:lstStyle/>
          <a:p>
            <a:pPr marL="457200" indent="-457200" algn="just" eaLnBrk="1" hangingPunct="1">
              <a:defRPr/>
            </a:pPr>
            <a:r>
              <a:rPr lang="en-US" sz="2400" dirty="0">
                <a:cs typeface="Times New Roman" charset="0"/>
              </a:rPr>
              <a:t>In its context—</a:t>
            </a:r>
            <a:r>
              <a:rPr lang="en-US" sz="2400" b="1" u="sng" dirty="0">
                <a:solidFill>
                  <a:srgbClr val="0000CC"/>
                </a:solidFill>
              </a:rPr>
              <a:t>in the Jewish frame of reference in which it was spoken</a:t>
            </a:r>
            <a:r>
              <a:rPr lang="en-US" sz="2400" dirty="0">
                <a:cs typeface="Times New Roman" charset="0"/>
              </a:rPr>
              <a:t>—the Sermon on the Mount is </a:t>
            </a:r>
            <a:r>
              <a:rPr lang="en-US" sz="2400" b="1" dirty="0">
                <a:solidFill>
                  <a:srgbClr val="0000CC"/>
                </a:solidFill>
                <a:highlight>
                  <a:srgbClr val="FFFF00"/>
                </a:highlight>
              </a:rPr>
              <a:t>the Messiah’s interpretation of the standard of righteousness, which the Law demanded</a:t>
            </a:r>
            <a:r>
              <a:rPr lang="en-US" sz="2400" dirty="0">
                <a:cs typeface="Times New Roman" charset="0"/>
              </a:rPr>
              <a:t>, put in contrast with the Pharisaic interpretation of the kind of righteousness, which the Law demanded. </a:t>
            </a:r>
            <a:r>
              <a:rPr lang="en-US" sz="2400" b="1" dirty="0">
                <a:solidFill>
                  <a:srgbClr val="0000CC"/>
                </a:solidFill>
                <a:highlight>
                  <a:srgbClr val="FFFF00"/>
                </a:highlight>
              </a:rPr>
              <a:t>A better title for this “sermon” would be “The Messiah’s Interpretation of the Righteousness of the Law.”</a:t>
            </a:r>
            <a:r>
              <a:rPr lang="en-US" sz="2400" dirty="0">
                <a:cs typeface="Times New Roman" charset="0"/>
              </a:rPr>
              <a:t> So, </a:t>
            </a:r>
            <a:r>
              <a:rPr lang="en-US" sz="2400" b="1" u="sng" dirty="0">
                <a:solidFill>
                  <a:srgbClr val="0000CC"/>
                </a:solidFill>
              </a:rPr>
              <a:t>as a unit</a:t>
            </a:r>
            <a:r>
              <a:rPr lang="en-US" sz="2400" dirty="0">
                <a:cs typeface="Times New Roman" charset="0"/>
              </a:rPr>
              <a:t>, it is the Messiah’s interpretation of the kind of righteousness, which the Law demanded, stated in contradistinction to the Pharisaic interpretation of the kind of righteousness that the Law demanded. </a:t>
            </a:r>
            <a:r>
              <a:rPr lang="en-US" sz="2400" b="1" dirty="0">
                <a:solidFill>
                  <a:srgbClr val="0000CC"/>
                </a:solidFill>
              </a:rPr>
              <a:t>The difference is between </a:t>
            </a:r>
            <a:r>
              <a:rPr lang="en-US" sz="2400" b="1" u="sng" dirty="0">
                <a:solidFill>
                  <a:srgbClr val="0000CC"/>
                </a:solidFill>
              </a:rPr>
              <a:t>mere external conformity</a:t>
            </a:r>
            <a:r>
              <a:rPr lang="en-US" sz="2400" b="1" dirty="0">
                <a:solidFill>
                  <a:srgbClr val="0000CC"/>
                </a:solidFill>
              </a:rPr>
              <a:t> in contrast to </a:t>
            </a:r>
            <a:r>
              <a:rPr lang="en-US" sz="2400" b="1" u="sng" dirty="0">
                <a:solidFill>
                  <a:srgbClr val="0000CC"/>
                </a:solidFill>
              </a:rPr>
              <a:t>internal conformity that naturally lends itself to external conformity</a:t>
            </a:r>
            <a:r>
              <a:rPr lang="en-US" sz="2400" dirty="0">
                <a:cs typeface="Times New Roman" charset="0"/>
              </a:rPr>
              <a:t>.</a:t>
            </a:r>
          </a:p>
          <a:p>
            <a:pPr marL="0" indent="0" algn="just" eaLnBrk="1" hangingPunct="1">
              <a:buNone/>
              <a:defRPr/>
            </a:pPr>
            <a:endParaRPr lang="en-US" sz="1800" dirty="0">
              <a:cs typeface="Times New Roman" charset="0"/>
            </a:endParaRPr>
          </a:p>
        </p:txBody>
      </p:sp>
      <p:sp>
        <p:nvSpPr>
          <p:cNvPr id="6" name="Rectangle 5">
            <a:extLst>
              <a:ext uri="{FF2B5EF4-FFF2-40B4-BE49-F238E27FC236}">
                <a16:creationId xmlns:a16="http://schemas.microsoft.com/office/drawing/2014/main" id="{34B34F81-0EAE-4BF4-9991-E023EECF94BF}"/>
              </a:ext>
            </a:extLst>
          </p:cNvPr>
          <p:cNvSpPr/>
          <p:nvPr/>
        </p:nvSpPr>
        <p:spPr>
          <a:xfrm>
            <a:off x="0" y="6143774"/>
            <a:ext cx="9144000" cy="646331"/>
          </a:xfrm>
          <a:prstGeom prst="rect">
            <a:avLst/>
          </a:prstGeom>
        </p:spPr>
        <p:txBody>
          <a:bodyPr wrap="square">
            <a:spAutoFit/>
          </a:bodyPr>
          <a:lstStyle/>
          <a:p>
            <a:pPr marL="0" lvl="1" algn="ctr"/>
            <a:r>
              <a:rPr lang="en-US" dirty="0">
                <a:latin typeface="Calibri" panose="020F0502020204030204" pitchFamily="34" charset="0"/>
                <a:cs typeface="Calibri" panose="020F0502020204030204" pitchFamily="34" charset="0"/>
              </a:rPr>
              <a:t>Fruchtenbaum, A. G. (1983). </a:t>
            </a:r>
            <a:r>
              <a:rPr lang="en-US" i="1" dirty="0">
                <a:latin typeface="Calibri" panose="020F0502020204030204" pitchFamily="34" charset="0"/>
                <a:cs typeface="Calibri" panose="020F0502020204030204" pitchFamily="34" charset="0"/>
              </a:rPr>
              <a:t>The Messianic Bible Study Collection </a:t>
            </a:r>
          </a:p>
          <a:p>
            <a:pPr marL="0" lvl="1" algn="ctr"/>
            <a:r>
              <a:rPr lang="en-US" dirty="0">
                <a:latin typeface="Calibri" panose="020F0502020204030204" pitchFamily="34" charset="0"/>
                <a:cs typeface="Calibri" panose="020F0502020204030204" pitchFamily="34" charset="0"/>
              </a:rPr>
              <a:t>(Vol. 94, pp. 6–7). Tustin, CA: Ariel Ministries.</a:t>
            </a:r>
          </a:p>
        </p:txBody>
      </p:sp>
      <p:sp>
        <p:nvSpPr>
          <p:cNvPr id="2" name="Text Box 4">
            <a:extLst>
              <a:ext uri="{FF2B5EF4-FFF2-40B4-BE49-F238E27FC236}">
                <a16:creationId xmlns:a16="http://schemas.microsoft.com/office/drawing/2014/main" id="{6ACB7480-C7CD-417B-8310-F2313703EF8E}"/>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24 Review The SOM – Matthew 5:1–8:1 (Luke 6:17–49)</a:t>
            </a:r>
          </a:p>
        </p:txBody>
      </p:sp>
    </p:spTree>
    <p:extLst>
      <p:ext uri="{BB962C8B-B14F-4D97-AF65-F5344CB8AC3E}">
        <p14:creationId xmlns:p14="http://schemas.microsoft.com/office/powerpoint/2010/main" val="13247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25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159764" y="1143000"/>
            <a:ext cx="6824472"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marR="0" lvl="1" indent="-571500"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Review</a:t>
            </a: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000" b="1" i="0" u="sng"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Purpose, Aim, and Objective</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24</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How Do We Approach the SOM?</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Comparisons</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Contrasts</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84419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685800" y="685800"/>
            <a:ext cx="7772400" cy="685800"/>
          </a:xfrm>
        </p:spPr>
        <p:txBody>
          <a:bodyPr/>
          <a:lstStyle/>
          <a:p>
            <a:pPr eaLnBrk="1" hangingPunct="1"/>
            <a:r>
              <a:rPr lang="en-US" altLang="en-US" sz="3200" b="1" dirty="0">
                <a:solidFill>
                  <a:srgbClr val="0000CC"/>
                </a:solidFill>
                <a:ea typeface="+mn-ea"/>
              </a:rPr>
              <a:t>False Charges Against Dispensationalists</a:t>
            </a:r>
          </a:p>
        </p:txBody>
      </p:sp>
      <p:sp>
        <p:nvSpPr>
          <p:cNvPr id="2" name="Text Box 4">
            <a:extLst>
              <a:ext uri="{FF2B5EF4-FFF2-40B4-BE49-F238E27FC236}">
                <a16:creationId xmlns:a16="http://schemas.microsoft.com/office/drawing/2014/main" id="{6ACB7480-C7CD-417B-8310-F2313703EF8E}"/>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24 Review The SOM – Matthew 5:1–8:1 (Luke 6:17–49)</a:t>
            </a:r>
          </a:p>
        </p:txBody>
      </p:sp>
      <p:sp>
        <p:nvSpPr>
          <p:cNvPr id="3" name="Content Placeholder 2">
            <a:extLst>
              <a:ext uri="{FF2B5EF4-FFF2-40B4-BE49-F238E27FC236}">
                <a16:creationId xmlns:a16="http://schemas.microsoft.com/office/drawing/2014/main" id="{FC7C7B81-3696-43F2-87E9-1C935E3174B2}"/>
              </a:ext>
            </a:extLst>
          </p:cNvPr>
          <p:cNvSpPr>
            <a:spLocks noGrp="1"/>
          </p:cNvSpPr>
          <p:nvPr>
            <p:ph idx="1"/>
          </p:nvPr>
        </p:nvSpPr>
        <p:spPr>
          <a:xfrm>
            <a:off x="685800" y="1371601"/>
            <a:ext cx="7772400" cy="3886200"/>
          </a:xfrm>
        </p:spPr>
        <p:txBody>
          <a:bodyPr/>
          <a:lstStyle/>
          <a:p>
            <a:pPr marL="0" indent="0" algn="just">
              <a:spcBef>
                <a:spcPts val="0"/>
              </a:spcBef>
              <a:spcAft>
                <a:spcPts val="2400"/>
              </a:spcAft>
              <a:buNone/>
            </a:pPr>
            <a:r>
              <a:rPr lang="en-US" altLang="en-US" sz="3200" b="1" dirty="0">
                <a:solidFill>
                  <a:srgbClr val="0000CC"/>
                </a:solidFill>
                <a:ea typeface="+mn-ea"/>
              </a:rPr>
              <a:t>False Charges #1 – </a:t>
            </a:r>
            <a:r>
              <a:rPr lang="en-US" dirty="0"/>
              <a:t>Dispensationalists teach that the Sermon on the Mount is not for the Church today – </a:t>
            </a:r>
            <a:r>
              <a:rPr lang="en-US" b="1" dirty="0">
                <a:solidFill>
                  <a:srgbClr val="C00000"/>
                </a:solidFill>
                <a:ea typeface="+mj-ea"/>
              </a:rPr>
              <a:t>“</a:t>
            </a:r>
            <a:r>
              <a:rPr lang="en-US" b="1" u="sng" dirty="0">
                <a:solidFill>
                  <a:srgbClr val="C00000"/>
                </a:solidFill>
                <a:ea typeface="+mj-ea"/>
              </a:rPr>
              <a:t>False!</a:t>
            </a:r>
            <a:r>
              <a:rPr lang="en-US" b="1" dirty="0">
                <a:solidFill>
                  <a:srgbClr val="C00000"/>
                </a:solidFill>
                <a:ea typeface="+mj-ea"/>
              </a:rPr>
              <a:t>” </a:t>
            </a:r>
            <a:r>
              <a:rPr lang="en-US" dirty="0">
                <a:ea typeface="+mj-ea"/>
              </a:rPr>
              <a:t>(14 Slides)</a:t>
            </a:r>
          </a:p>
          <a:p>
            <a:pPr marL="0" indent="0" algn="just">
              <a:spcBef>
                <a:spcPts val="0"/>
              </a:spcBef>
              <a:spcAft>
                <a:spcPts val="2400"/>
              </a:spcAft>
              <a:buNone/>
            </a:pPr>
            <a:r>
              <a:rPr lang="en-US" altLang="en-US" sz="3200" b="1" dirty="0">
                <a:solidFill>
                  <a:srgbClr val="0000CC"/>
                </a:solidFill>
                <a:ea typeface="+mn-ea"/>
              </a:rPr>
              <a:t>False Charges #2 – </a:t>
            </a:r>
            <a:r>
              <a:rPr lang="en-US" dirty="0">
                <a:ea typeface="+mj-ea"/>
              </a:rPr>
              <a:t>Dispensationalists teach that the Sermon on the Mount is not for the Church today – </a:t>
            </a:r>
            <a:r>
              <a:rPr lang="en-US" b="1" dirty="0">
                <a:solidFill>
                  <a:schemeClr val="accent5">
                    <a:lumMod val="50000"/>
                  </a:schemeClr>
                </a:solidFill>
              </a:rPr>
              <a:t>“</a:t>
            </a:r>
            <a:r>
              <a:rPr lang="en-US" b="1" u="sng" dirty="0">
                <a:solidFill>
                  <a:schemeClr val="accent5">
                    <a:lumMod val="50000"/>
                  </a:schemeClr>
                </a:solidFill>
              </a:rPr>
              <a:t>True!</a:t>
            </a:r>
            <a:r>
              <a:rPr lang="en-US" b="1" dirty="0">
                <a:solidFill>
                  <a:schemeClr val="accent5">
                    <a:lumMod val="50000"/>
                  </a:schemeClr>
                </a:solidFill>
              </a:rPr>
              <a:t>”  </a:t>
            </a:r>
            <a:r>
              <a:rPr lang="en-US" dirty="0">
                <a:ea typeface="+mj-ea"/>
              </a:rPr>
              <a:t>(8 Slides)</a:t>
            </a:r>
          </a:p>
        </p:txBody>
      </p:sp>
      <p:sp>
        <p:nvSpPr>
          <p:cNvPr id="7" name="Rectangle 2">
            <a:extLst>
              <a:ext uri="{FF2B5EF4-FFF2-40B4-BE49-F238E27FC236}">
                <a16:creationId xmlns:a16="http://schemas.microsoft.com/office/drawing/2014/main" id="{3D7A908E-45B4-4E1B-A859-287EC859DEE8}"/>
              </a:ext>
            </a:extLst>
          </p:cNvPr>
          <p:cNvSpPr txBox="1">
            <a:spLocks noChangeArrowheads="1"/>
          </p:cNvSpPr>
          <p:nvPr/>
        </p:nvSpPr>
        <p:spPr bwMode="auto">
          <a:xfrm>
            <a:off x="685800" y="63246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en-US" altLang="en-US" sz="2800" b="1" dirty="0">
                <a:solidFill>
                  <a:schemeClr val="tx1"/>
                </a:solidFill>
                <a:ea typeface="+mn-ea"/>
              </a:rPr>
              <a:t>IS THIS AN IRRECONCILABLE, SPIRITUAL PARADOX?</a:t>
            </a:r>
          </a:p>
        </p:txBody>
      </p:sp>
      <p:pic>
        <p:nvPicPr>
          <p:cNvPr id="5" name="Picture 4" descr="A close up of a logo&#10;&#10;Description automatically generated">
            <a:extLst>
              <a:ext uri="{FF2B5EF4-FFF2-40B4-BE49-F238E27FC236}">
                <a16:creationId xmlns:a16="http://schemas.microsoft.com/office/drawing/2014/main" id="{72C5E383-D753-4BA0-99C9-F9AD62FA811A}"/>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b="7729"/>
          <a:stretch/>
        </p:blipFill>
        <p:spPr>
          <a:xfrm>
            <a:off x="3699491" y="4953000"/>
            <a:ext cx="1745019" cy="1371600"/>
          </a:xfrm>
          <a:prstGeom prst="rect">
            <a:avLst/>
          </a:prstGeom>
        </p:spPr>
      </p:pic>
    </p:spTree>
    <p:extLst>
      <p:ext uri="{BB962C8B-B14F-4D97-AF65-F5344CB8AC3E}">
        <p14:creationId xmlns:p14="http://schemas.microsoft.com/office/powerpoint/2010/main" val="279370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25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159764" y="1143000"/>
            <a:ext cx="6824472"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marR="0" lvl="1" indent="-571500"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a:t>
            </a: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24</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How Do We Approach the SOM?</a:t>
            </a: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General Information</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Comparisons</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Contrasts</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63634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Mountains Colorado chiasm">
            <a:extLst>
              <a:ext uri="{FF2B5EF4-FFF2-40B4-BE49-F238E27FC236}">
                <a16:creationId xmlns:a16="http://schemas.microsoft.com/office/drawing/2014/main" id="{A019D83C-FD19-41DE-A7BF-57271F82BA0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9812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6DBD6FE-94C1-4A95-9E9C-A72C557DC42A}"/>
              </a:ext>
            </a:extLst>
          </p:cNvPr>
          <p:cNvSpPr txBox="1">
            <a:spLocks noChangeArrowheads="1"/>
          </p:cNvSpPr>
          <p:nvPr/>
        </p:nvSpPr>
        <p:spPr>
          <a:xfrm>
            <a:off x="0" y="685800"/>
            <a:ext cx="9144000" cy="914400"/>
          </a:xfrm>
          <a:prstGeom prst="rect">
            <a:avLst/>
          </a:prstGeom>
        </p:spPr>
        <p:txBody>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en-US" altLang="en-US" sz="3200" b="1" dirty="0">
                <a:solidFill>
                  <a:srgbClr val="0000CC"/>
                </a:solidFill>
                <a:ea typeface="+mn-ea"/>
              </a:rPr>
              <a:t>How will we approach </a:t>
            </a:r>
          </a:p>
          <a:p>
            <a:pPr eaLnBrk="1" hangingPunct="1"/>
            <a:r>
              <a:rPr lang="en-US" altLang="en-US" sz="3200" b="1" dirty="0">
                <a:solidFill>
                  <a:srgbClr val="0000CC"/>
                </a:solidFill>
                <a:ea typeface="+mn-ea"/>
              </a:rPr>
              <a:t>the Sermon on the Mount?</a:t>
            </a:r>
          </a:p>
        </p:txBody>
      </p:sp>
      <p:pic>
        <p:nvPicPr>
          <p:cNvPr id="2" name="Picture 1">
            <a:extLst>
              <a:ext uri="{FF2B5EF4-FFF2-40B4-BE49-F238E27FC236}">
                <a16:creationId xmlns:a16="http://schemas.microsoft.com/office/drawing/2014/main" id="{002BDEAE-F152-4A72-8B7B-BE86515E1B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1543" y="1956418"/>
            <a:ext cx="6120914" cy="4596782"/>
          </a:xfrm>
          <a:prstGeom prst="rect">
            <a:avLst/>
          </a:prstGeom>
        </p:spPr>
      </p:pic>
      <p:pic>
        <p:nvPicPr>
          <p:cNvPr id="3" name="Picture 2">
            <a:extLst>
              <a:ext uri="{FF2B5EF4-FFF2-40B4-BE49-F238E27FC236}">
                <a16:creationId xmlns:a16="http://schemas.microsoft.com/office/drawing/2014/main" id="{F9CDFC96-0857-4DD2-82AF-7E68351F20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1544" y="1905000"/>
            <a:ext cx="6120914" cy="4648200"/>
          </a:xfrm>
          <a:prstGeom prst="rect">
            <a:avLst/>
          </a:prstGeom>
        </p:spPr>
      </p:pic>
      <p:sp>
        <p:nvSpPr>
          <p:cNvPr id="7" name="Text Box 4">
            <a:extLst>
              <a:ext uri="{FF2B5EF4-FFF2-40B4-BE49-F238E27FC236}">
                <a16:creationId xmlns:a16="http://schemas.microsoft.com/office/drawing/2014/main" id="{FEA4A7A9-C7D1-4EAF-AFB8-FA5909605C1C}"/>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extLst>
      <p:ext uri="{BB962C8B-B14F-4D97-AF65-F5344CB8AC3E}">
        <p14:creationId xmlns:p14="http://schemas.microsoft.com/office/powerpoint/2010/main" val="111930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9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6DBD6FE-94C1-4A95-9E9C-A72C557DC42A}"/>
              </a:ext>
            </a:extLst>
          </p:cNvPr>
          <p:cNvSpPr txBox="1">
            <a:spLocks noChangeArrowheads="1"/>
          </p:cNvSpPr>
          <p:nvPr/>
        </p:nvSpPr>
        <p:spPr>
          <a:xfrm>
            <a:off x="0" y="685800"/>
            <a:ext cx="9144000" cy="914400"/>
          </a:xfrm>
          <a:prstGeom prst="rect">
            <a:avLst/>
          </a:prstGeom>
        </p:spPr>
        <p:txBody>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en-US" altLang="en-US" sz="3200" b="1" dirty="0">
                <a:solidFill>
                  <a:srgbClr val="0000CC"/>
                </a:solidFill>
                <a:ea typeface="+mn-ea"/>
              </a:rPr>
              <a:t>How will we approach </a:t>
            </a:r>
          </a:p>
          <a:p>
            <a:pPr eaLnBrk="1" hangingPunct="1"/>
            <a:r>
              <a:rPr lang="en-US" altLang="en-US" sz="3200" b="1" dirty="0">
                <a:solidFill>
                  <a:srgbClr val="0000CC"/>
                </a:solidFill>
                <a:ea typeface="+mn-ea"/>
              </a:rPr>
              <a:t>the Sermon on the Mount?</a:t>
            </a:r>
          </a:p>
        </p:txBody>
      </p:sp>
      <p:pic>
        <p:nvPicPr>
          <p:cNvPr id="2" name="Picture 1">
            <a:extLst>
              <a:ext uri="{FF2B5EF4-FFF2-40B4-BE49-F238E27FC236}">
                <a16:creationId xmlns:a16="http://schemas.microsoft.com/office/drawing/2014/main" id="{390AC8BE-7083-4CA0-85FC-40C03C1A594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8540" y="1905000"/>
            <a:ext cx="7326921" cy="4572000"/>
          </a:xfrm>
          <a:prstGeom prst="rect">
            <a:avLst/>
          </a:prstGeom>
        </p:spPr>
      </p:pic>
      <p:pic>
        <p:nvPicPr>
          <p:cNvPr id="3" name="Picture 2">
            <a:extLst>
              <a:ext uri="{FF2B5EF4-FFF2-40B4-BE49-F238E27FC236}">
                <a16:creationId xmlns:a16="http://schemas.microsoft.com/office/drawing/2014/main" id="{E5BB3F29-763E-43F8-8466-AF7A285B06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8540" y="1923078"/>
            <a:ext cx="7326921" cy="4572000"/>
          </a:xfrm>
          <a:prstGeom prst="rect">
            <a:avLst/>
          </a:prstGeom>
        </p:spPr>
      </p:pic>
      <p:pic>
        <p:nvPicPr>
          <p:cNvPr id="12" name="Picture 11">
            <a:extLst>
              <a:ext uri="{FF2B5EF4-FFF2-40B4-BE49-F238E27FC236}">
                <a16:creationId xmlns:a16="http://schemas.microsoft.com/office/drawing/2014/main" id="{BFDCED2C-4486-4304-A8CC-F775CD3A64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5328" y="1923078"/>
            <a:ext cx="7333344" cy="3581400"/>
          </a:xfrm>
          <a:prstGeom prst="rect">
            <a:avLst/>
          </a:prstGeom>
        </p:spPr>
      </p:pic>
      <p:sp>
        <p:nvSpPr>
          <p:cNvPr id="7" name="Text Box 4">
            <a:extLst>
              <a:ext uri="{FF2B5EF4-FFF2-40B4-BE49-F238E27FC236}">
                <a16:creationId xmlns:a16="http://schemas.microsoft.com/office/drawing/2014/main" id="{032C694B-6F5D-49F7-A7E8-D4705DD91423}"/>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extLst>
      <p:ext uri="{BB962C8B-B14F-4D97-AF65-F5344CB8AC3E}">
        <p14:creationId xmlns:p14="http://schemas.microsoft.com/office/powerpoint/2010/main" val="316379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204929CB-28DB-4EE8-96C8-3C54F0087B11}"/>
              </a:ext>
            </a:extLst>
          </p:cNvPr>
          <p:cNvSpPr>
            <a:spLocks noGrp="1" noChangeArrowheads="1"/>
          </p:cNvSpPr>
          <p:nvPr>
            <p:ph type="body" sz="half" idx="1"/>
          </p:nvPr>
        </p:nvSpPr>
        <p:spPr>
          <a:xfrm>
            <a:off x="152400" y="2057400"/>
            <a:ext cx="5943600" cy="2514600"/>
          </a:xfrm>
        </p:spPr>
        <p:txBody>
          <a:bodyPr/>
          <a:lstStyle/>
          <a:p>
            <a:pPr marL="457200" indent="-457200" algn="just">
              <a:lnSpc>
                <a:spcPct val="90000"/>
              </a:lnSpc>
              <a:defRPr/>
            </a:pPr>
            <a:r>
              <a:rPr lang="en-US" altLang="en-US" sz="2800" dirty="0">
                <a:cs typeface="Times New Roman" charset="0"/>
              </a:rPr>
              <a:t>Many Christians approach the Sermon on the Mount (Matt. 5:1-7:28) as the ultimate statement regarding the Christian’s relationship to God and his fellow man.</a:t>
            </a:r>
          </a:p>
        </p:txBody>
      </p:sp>
      <p:pic>
        <p:nvPicPr>
          <p:cNvPr id="4103" name="Picture 7" descr="Jesus teaching sermon_on_mount 1">
            <a:extLst>
              <a:ext uri="{FF2B5EF4-FFF2-40B4-BE49-F238E27FC236}">
                <a16:creationId xmlns:a16="http://schemas.microsoft.com/office/drawing/2014/main" id="{7648904E-F5C2-44C9-909A-DC4A018986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27522" y="2057400"/>
            <a:ext cx="2758849" cy="3429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D43CB144-F1B4-479B-A8F5-E2FA6EE67CF6}"/>
              </a:ext>
            </a:extLst>
          </p:cNvPr>
          <p:cNvSpPr txBox="1">
            <a:spLocks noChangeArrowheads="1"/>
          </p:cNvSpPr>
          <p:nvPr/>
        </p:nvSpPr>
        <p:spPr>
          <a:xfrm>
            <a:off x="0" y="685800"/>
            <a:ext cx="9144000" cy="914400"/>
          </a:xfrm>
          <a:prstGeom prst="rect">
            <a:avLst/>
          </a:prstGeom>
        </p:spPr>
        <p:txBody>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en-US" altLang="en-US" sz="3200" b="1" dirty="0">
                <a:solidFill>
                  <a:srgbClr val="0000CC"/>
                </a:solidFill>
                <a:ea typeface="+mn-ea"/>
              </a:rPr>
              <a:t>How will we approach </a:t>
            </a:r>
          </a:p>
          <a:p>
            <a:pPr eaLnBrk="1" hangingPunct="1"/>
            <a:r>
              <a:rPr lang="en-US" altLang="en-US" sz="3200" b="1" dirty="0">
                <a:solidFill>
                  <a:srgbClr val="0000CC"/>
                </a:solidFill>
                <a:ea typeface="+mn-ea"/>
              </a:rPr>
              <a:t>the Sermon on the Mount?</a:t>
            </a:r>
          </a:p>
        </p:txBody>
      </p:sp>
      <p:sp>
        <p:nvSpPr>
          <p:cNvPr id="7" name="Text Box 4">
            <a:extLst>
              <a:ext uri="{FF2B5EF4-FFF2-40B4-BE49-F238E27FC236}">
                <a16:creationId xmlns:a16="http://schemas.microsoft.com/office/drawing/2014/main" id="{20C7CC93-ACBC-4E35-A5A3-37399E9A88BD}"/>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a:extLst>
              <a:ext uri="{FF2B5EF4-FFF2-40B4-BE49-F238E27FC236}">
                <a16:creationId xmlns:a16="http://schemas.microsoft.com/office/drawing/2014/main" id="{9D3FD92D-DA3B-4D4F-ADC4-B37B982FDBA9}"/>
              </a:ext>
            </a:extLst>
          </p:cNvPr>
          <p:cNvSpPr>
            <a:spLocks noGrp="1" noChangeArrowheads="1"/>
          </p:cNvSpPr>
          <p:nvPr>
            <p:ph type="body" sz="half" idx="2"/>
          </p:nvPr>
        </p:nvSpPr>
        <p:spPr>
          <a:xfrm>
            <a:off x="3429000" y="2057400"/>
            <a:ext cx="5410200" cy="2590800"/>
          </a:xfrm>
        </p:spPr>
        <p:txBody>
          <a:bodyPr/>
          <a:lstStyle/>
          <a:p>
            <a:pPr marL="457200" indent="-457200" algn="just">
              <a:lnSpc>
                <a:spcPct val="90000"/>
              </a:lnSpc>
              <a:defRPr/>
            </a:pPr>
            <a:r>
              <a:rPr lang="en-US" altLang="en-US" sz="2800" dirty="0">
                <a:cs typeface="Times New Roman" charset="0"/>
              </a:rPr>
              <a:t>As we study the Sermon on the Mount, we will approach it so that we arrive at the one intended meaning for each passage that Matthew and God intended to convey.   </a:t>
            </a:r>
          </a:p>
        </p:txBody>
      </p:sp>
      <p:sp>
        <p:nvSpPr>
          <p:cNvPr id="8" name="Rectangle 2">
            <a:extLst>
              <a:ext uri="{FF2B5EF4-FFF2-40B4-BE49-F238E27FC236}">
                <a16:creationId xmlns:a16="http://schemas.microsoft.com/office/drawing/2014/main" id="{75D52281-974F-4236-9EE0-25BC23FA4B47}"/>
              </a:ext>
            </a:extLst>
          </p:cNvPr>
          <p:cNvSpPr txBox="1">
            <a:spLocks noChangeArrowheads="1"/>
          </p:cNvSpPr>
          <p:nvPr/>
        </p:nvSpPr>
        <p:spPr>
          <a:xfrm>
            <a:off x="0" y="685800"/>
            <a:ext cx="9144000" cy="914400"/>
          </a:xfrm>
          <a:prstGeom prst="rect">
            <a:avLst/>
          </a:prstGeom>
        </p:spPr>
        <p:txBody>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en-US" altLang="en-US" sz="3200" b="1" dirty="0">
                <a:solidFill>
                  <a:srgbClr val="0000CC"/>
                </a:solidFill>
                <a:ea typeface="+mn-ea"/>
              </a:rPr>
              <a:t>How will we approach </a:t>
            </a:r>
          </a:p>
          <a:p>
            <a:pPr eaLnBrk="1" hangingPunct="1"/>
            <a:r>
              <a:rPr lang="en-US" altLang="en-US" sz="3200" b="1" dirty="0">
                <a:solidFill>
                  <a:srgbClr val="0000CC"/>
                </a:solidFill>
                <a:ea typeface="+mn-ea"/>
              </a:rPr>
              <a:t>the Sermon on the Mount?</a:t>
            </a:r>
          </a:p>
        </p:txBody>
      </p:sp>
      <p:pic>
        <p:nvPicPr>
          <p:cNvPr id="9" name="Picture 8" descr="number-1-sign">
            <a:extLst>
              <a:ext uri="{FF2B5EF4-FFF2-40B4-BE49-F238E27FC236}">
                <a16:creationId xmlns:a16="http://schemas.microsoft.com/office/drawing/2014/main" id="{6A22A466-94B3-438E-9D95-22FDBB5E014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1" y="2133600"/>
            <a:ext cx="3086101" cy="3200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9">
            <a:extLst>
              <a:ext uri="{FF2B5EF4-FFF2-40B4-BE49-F238E27FC236}">
                <a16:creationId xmlns:a16="http://schemas.microsoft.com/office/drawing/2014/main" id="{07F2B9EC-483F-4878-9B9C-7D4DE427C43E}"/>
              </a:ext>
            </a:extLst>
          </p:cNvPr>
          <p:cNvSpPr txBox="1">
            <a:spLocks noChangeArrowheads="1"/>
          </p:cNvSpPr>
          <p:nvPr/>
        </p:nvSpPr>
        <p:spPr bwMode="auto">
          <a:xfrm>
            <a:off x="230910" y="3657600"/>
            <a:ext cx="3083792" cy="523220"/>
          </a:xfrm>
          <a:prstGeom prst="rect">
            <a:avLst/>
          </a:prstGeom>
          <a:solidFill>
            <a:srgbClr val="FFFFCC"/>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latin typeface="Calibri" panose="020F0502020204030204" pitchFamily="34" charset="0"/>
                <a:cs typeface="Calibri" panose="020F0502020204030204" pitchFamily="34" charset="0"/>
              </a:rPr>
              <a:t>Intended meaning</a:t>
            </a:r>
          </a:p>
        </p:txBody>
      </p:sp>
      <p:sp>
        <p:nvSpPr>
          <p:cNvPr id="7" name="Text Box 4">
            <a:extLst>
              <a:ext uri="{FF2B5EF4-FFF2-40B4-BE49-F238E27FC236}">
                <a16:creationId xmlns:a16="http://schemas.microsoft.com/office/drawing/2014/main" id="{CB9E48A0-5AEB-455E-90EE-083E566E2A98}"/>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39A2E14-209F-4011-9408-E779126D5C73}"/>
              </a:ext>
            </a:extLst>
          </p:cNvPr>
          <p:cNvSpPr>
            <a:spLocks noGrp="1" noChangeArrowheads="1"/>
          </p:cNvSpPr>
          <p:nvPr>
            <p:ph type="title"/>
          </p:nvPr>
        </p:nvSpPr>
        <p:spPr>
          <a:xfrm>
            <a:off x="685800" y="665018"/>
            <a:ext cx="7772400" cy="706582"/>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The Doctrine of Perspicuity </a:t>
            </a:r>
          </a:p>
        </p:txBody>
      </p:sp>
      <p:sp>
        <p:nvSpPr>
          <p:cNvPr id="11272" name="Rectangle 8">
            <a:extLst>
              <a:ext uri="{FF2B5EF4-FFF2-40B4-BE49-F238E27FC236}">
                <a16:creationId xmlns:a16="http://schemas.microsoft.com/office/drawing/2014/main" id="{E22F9A65-E122-4B99-9E4D-F5A31F7C10D1}"/>
              </a:ext>
            </a:extLst>
          </p:cNvPr>
          <p:cNvSpPr>
            <a:spLocks noGrp="1" noChangeArrowheads="1"/>
          </p:cNvSpPr>
          <p:nvPr>
            <p:ph type="body" sz="half" idx="1"/>
          </p:nvPr>
        </p:nvSpPr>
        <p:spPr>
          <a:xfrm>
            <a:off x="0" y="1600200"/>
            <a:ext cx="9144000" cy="4114800"/>
          </a:xfrm>
          <a:noFill/>
          <a:ln/>
        </p:spPr>
        <p:txBody>
          <a:bodyPr/>
          <a:lstStyle/>
          <a:p>
            <a:pPr marL="461963" indent="-461963" algn="just">
              <a:spcBef>
                <a:spcPts val="0"/>
              </a:spcBef>
              <a:spcAft>
                <a:spcPts val="1200"/>
              </a:spcAft>
            </a:pPr>
            <a:r>
              <a:rPr lang="en-US" sz="2800" dirty="0">
                <a:latin typeface="Calibri" panose="020F0502020204030204" pitchFamily="34" charset="0"/>
                <a:cs typeface="Calibri" panose="020F0502020204030204" pitchFamily="34" charset="0"/>
              </a:rPr>
              <a:t>The doctrine of perspicuity means that the central message of the Bible is clear and understandable and that </a:t>
            </a:r>
            <a:r>
              <a:rPr lang="en-US" sz="2800" b="1" dirty="0">
                <a:solidFill>
                  <a:srgbClr val="0000CC"/>
                </a:solidFill>
                <a:latin typeface="Calibri" panose="020F0502020204030204" pitchFamily="34" charset="0"/>
                <a:cs typeface="Calibri" panose="020F0502020204030204" pitchFamily="34" charset="0"/>
              </a:rPr>
              <a:t>the Bible itself can be properly interpreted in a normal, literal sense</a:t>
            </a:r>
            <a:r>
              <a:rPr lang="en-US" sz="2800" dirty="0">
                <a:latin typeface="Calibri" panose="020F0502020204030204" pitchFamily="34" charset="0"/>
                <a:cs typeface="Calibri" panose="020F0502020204030204" pitchFamily="34" charset="0"/>
              </a:rPr>
              <a:t>.</a:t>
            </a:r>
          </a:p>
          <a:p>
            <a:pPr marL="914400" lvl="1" indent="-461963" algn="just">
              <a:spcBef>
                <a:spcPts val="0"/>
              </a:spcBef>
              <a:spcAft>
                <a:spcPts val="1200"/>
              </a:spcAft>
            </a:pPr>
            <a:r>
              <a:rPr lang="en-US" dirty="0">
                <a:latin typeface="Calibri" panose="020F0502020204030204" pitchFamily="34" charset="0"/>
                <a:cs typeface="Calibri" panose="020F0502020204030204" pitchFamily="34" charset="0"/>
              </a:rPr>
              <a:t>God has a message He </a:t>
            </a:r>
            <a:r>
              <a:rPr lang="en-US" b="1" u="sng" dirty="0">
                <a:solidFill>
                  <a:srgbClr val="0000CC"/>
                </a:solidFill>
              </a:rPr>
              <a:t>wants</a:t>
            </a:r>
            <a:r>
              <a:rPr lang="en-US" dirty="0">
                <a:latin typeface="Calibri" panose="020F0502020204030204" pitchFamily="34" charset="0"/>
                <a:cs typeface="Calibri" panose="020F0502020204030204" pitchFamily="34" charset="0"/>
              </a:rPr>
              <a:t> to convey.</a:t>
            </a:r>
          </a:p>
          <a:p>
            <a:pPr marL="914400" lvl="1" indent="-461963" algn="just">
              <a:spcBef>
                <a:spcPts val="0"/>
              </a:spcBef>
              <a:spcAft>
                <a:spcPts val="1200"/>
              </a:spcAft>
            </a:pPr>
            <a:r>
              <a:rPr lang="en-US" dirty="0">
                <a:latin typeface="Calibri" panose="020F0502020204030204" pitchFamily="34" charset="0"/>
                <a:cs typeface="Calibri" panose="020F0502020204030204" pitchFamily="34" charset="0"/>
              </a:rPr>
              <a:t>God </a:t>
            </a:r>
            <a:r>
              <a:rPr lang="en-US" dirty="0"/>
              <a:t>has a message He is </a:t>
            </a:r>
            <a:r>
              <a:rPr lang="en-US" b="1" u="sng" dirty="0">
                <a:solidFill>
                  <a:srgbClr val="0000CC"/>
                </a:solidFill>
              </a:rPr>
              <a:t>able</a:t>
            </a:r>
            <a:r>
              <a:rPr lang="en-US" dirty="0">
                <a:latin typeface="Calibri" panose="020F0502020204030204" pitchFamily="34" charset="0"/>
                <a:cs typeface="Calibri" panose="020F0502020204030204" pitchFamily="34" charset="0"/>
              </a:rPr>
              <a:t> to convey.</a:t>
            </a:r>
          </a:p>
          <a:p>
            <a:pPr marL="914400" lvl="1" indent="-461963" algn="just">
              <a:spcBef>
                <a:spcPts val="0"/>
              </a:spcBef>
              <a:spcAft>
                <a:spcPts val="1200"/>
              </a:spcAft>
            </a:pPr>
            <a:r>
              <a:rPr lang="en-US" dirty="0">
                <a:latin typeface="Calibri" panose="020F0502020204030204" pitchFamily="34" charset="0"/>
                <a:cs typeface="Calibri" panose="020F0502020204030204" pitchFamily="34" charset="0"/>
              </a:rPr>
              <a:t>God is not capricious </a:t>
            </a:r>
            <a:r>
              <a:rPr lang="en-US" i="1" dirty="0">
                <a:latin typeface="Calibri" panose="020F0502020204030204" pitchFamily="34" charset="0"/>
                <a:cs typeface="Calibri" panose="020F0502020204030204" pitchFamily="34" charset="0"/>
              </a:rPr>
              <a:t>(given to impulsive and unpredictable character and action).</a:t>
            </a:r>
          </a:p>
          <a:p>
            <a:pPr marL="461963" indent="-461963" algn="just">
              <a:spcBef>
                <a:spcPts val="0"/>
              </a:spcBef>
              <a:spcAft>
                <a:spcPts val="1200"/>
              </a:spcAft>
            </a:pPr>
            <a:endParaRPr lang="en-US" sz="2800" dirty="0">
              <a:latin typeface="Calibri" panose="020F0502020204030204" pitchFamily="34" charset="0"/>
              <a:cs typeface="Calibri" panose="020F0502020204030204" pitchFamily="34" charset="0"/>
            </a:endParaRPr>
          </a:p>
        </p:txBody>
      </p:sp>
      <p:sp>
        <p:nvSpPr>
          <p:cNvPr id="5" name="Text Box 4">
            <a:extLst>
              <a:ext uri="{FF2B5EF4-FFF2-40B4-BE49-F238E27FC236}">
                <a16:creationId xmlns:a16="http://schemas.microsoft.com/office/drawing/2014/main" id="{3B0B9C97-F0D3-4AE7-B119-EF8BD2D5B2A0}"/>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extLst>
      <p:ext uri="{BB962C8B-B14F-4D97-AF65-F5344CB8AC3E}">
        <p14:creationId xmlns:p14="http://schemas.microsoft.com/office/powerpoint/2010/main" val="470880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54FDD6D4-880E-42A4-AADA-4C98B2B98A18}"/>
              </a:ext>
            </a:extLst>
          </p:cNvPr>
          <p:cNvSpPr>
            <a:spLocks noGrp="1" noChangeArrowheads="1"/>
          </p:cNvSpPr>
          <p:nvPr>
            <p:ph type="body" sz="half" idx="1"/>
          </p:nvPr>
        </p:nvSpPr>
        <p:spPr>
          <a:xfrm>
            <a:off x="152400" y="2057400"/>
            <a:ext cx="5105400" cy="2895600"/>
          </a:xfrm>
        </p:spPr>
        <p:txBody>
          <a:bodyPr/>
          <a:lstStyle/>
          <a:p>
            <a:pPr marL="457200" indent="-457200" algn="just">
              <a:lnSpc>
                <a:spcPct val="90000"/>
              </a:lnSpc>
              <a:defRPr/>
            </a:pPr>
            <a:r>
              <a:rPr lang="en-US" altLang="en-US" sz="2800" dirty="0">
                <a:cs typeface="Times New Roman" charset="0"/>
              </a:rPr>
              <a:t>As we approach the Sermon on the Mount, we will ask the questions, “What message did God inspire (2 Tim. 3:16-17) and What meaning did the apostle Matthew intend to convey?” (2 Peter 1:20–21)</a:t>
            </a:r>
          </a:p>
        </p:txBody>
      </p:sp>
      <p:pic>
        <p:nvPicPr>
          <p:cNvPr id="7176" name="Picture 8" descr="Scribe_Hebrew">
            <a:extLst>
              <a:ext uri="{FF2B5EF4-FFF2-40B4-BE49-F238E27FC236}">
                <a16:creationId xmlns:a16="http://schemas.microsoft.com/office/drawing/2014/main" id="{6BFEE5A9-4A63-4770-9607-22CF0371C6B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73914" y="2209800"/>
            <a:ext cx="3541486"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5D86157D-B828-4D4B-B308-82F7D5EE2882}"/>
              </a:ext>
            </a:extLst>
          </p:cNvPr>
          <p:cNvSpPr txBox="1">
            <a:spLocks noChangeArrowheads="1"/>
          </p:cNvSpPr>
          <p:nvPr/>
        </p:nvSpPr>
        <p:spPr>
          <a:xfrm>
            <a:off x="0" y="685800"/>
            <a:ext cx="9144000" cy="914400"/>
          </a:xfrm>
          <a:prstGeom prst="rect">
            <a:avLst/>
          </a:prstGeom>
        </p:spPr>
        <p:txBody>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en-US" altLang="en-US" sz="3200" b="1" dirty="0">
                <a:solidFill>
                  <a:srgbClr val="0000CC"/>
                </a:solidFill>
                <a:ea typeface="+mn-ea"/>
              </a:rPr>
              <a:t>What God inspired </a:t>
            </a:r>
          </a:p>
          <a:p>
            <a:pPr eaLnBrk="1" hangingPunct="1"/>
            <a:r>
              <a:rPr lang="en-US" altLang="en-US" sz="3200" b="1" dirty="0">
                <a:solidFill>
                  <a:srgbClr val="0000CC"/>
                </a:solidFill>
                <a:ea typeface="+mn-ea"/>
              </a:rPr>
              <a:t>and the author intended?</a:t>
            </a:r>
          </a:p>
        </p:txBody>
      </p:sp>
      <p:sp>
        <p:nvSpPr>
          <p:cNvPr id="6" name="Text Box 4">
            <a:extLst>
              <a:ext uri="{FF2B5EF4-FFF2-40B4-BE49-F238E27FC236}">
                <a16:creationId xmlns:a16="http://schemas.microsoft.com/office/drawing/2014/main" id="{A725ED14-BEEA-4CA8-B49D-78F68AA09AF3}"/>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5D86157D-B828-4D4B-B308-82F7D5EE2882}"/>
              </a:ext>
            </a:extLst>
          </p:cNvPr>
          <p:cNvSpPr txBox="1">
            <a:spLocks noChangeArrowheads="1"/>
          </p:cNvSpPr>
          <p:nvPr/>
        </p:nvSpPr>
        <p:spPr>
          <a:xfrm>
            <a:off x="0" y="685800"/>
            <a:ext cx="9144000" cy="914400"/>
          </a:xfrm>
          <a:prstGeom prst="rect">
            <a:avLst/>
          </a:prstGeom>
        </p:spPr>
        <p:txBody>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en-US" altLang="en-US" sz="3200" b="1" dirty="0">
                <a:solidFill>
                  <a:srgbClr val="0000CC"/>
                </a:solidFill>
                <a:ea typeface="+mn-ea"/>
              </a:rPr>
              <a:t>What God inspired </a:t>
            </a:r>
          </a:p>
          <a:p>
            <a:pPr eaLnBrk="1" hangingPunct="1"/>
            <a:r>
              <a:rPr lang="en-US" altLang="en-US" sz="3200" b="1" dirty="0">
                <a:solidFill>
                  <a:srgbClr val="0000CC"/>
                </a:solidFill>
                <a:ea typeface="+mn-ea"/>
              </a:rPr>
              <a:t>and the author intended?</a:t>
            </a:r>
          </a:p>
        </p:txBody>
      </p:sp>
      <p:sp>
        <p:nvSpPr>
          <p:cNvPr id="6" name="Text Box 4">
            <a:extLst>
              <a:ext uri="{FF2B5EF4-FFF2-40B4-BE49-F238E27FC236}">
                <a16:creationId xmlns:a16="http://schemas.microsoft.com/office/drawing/2014/main" id="{A725ED14-BEEA-4CA8-B49D-78F68AA09AF3}"/>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pic>
        <p:nvPicPr>
          <p:cNvPr id="3" name="Picture 2">
            <a:extLst>
              <a:ext uri="{FF2B5EF4-FFF2-40B4-BE49-F238E27FC236}">
                <a16:creationId xmlns:a16="http://schemas.microsoft.com/office/drawing/2014/main" id="{AD782CAE-080E-4E89-84E6-885278664D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2286000"/>
            <a:ext cx="4267200" cy="3657600"/>
          </a:xfrm>
          <a:prstGeom prst="rect">
            <a:avLst/>
          </a:prstGeom>
          <a:ln>
            <a:solidFill>
              <a:schemeClr val="tx1"/>
            </a:solidFill>
          </a:ln>
        </p:spPr>
      </p:pic>
      <p:pic>
        <p:nvPicPr>
          <p:cNvPr id="4" name="Picture 3">
            <a:extLst>
              <a:ext uri="{FF2B5EF4-FFF2-40B4-BE49-F238E27FC236}">
                <a16:creationId xmlns:a16="http://schemas.microsoft.com/office/drawing/2014/main" id="{4D336A4C-FB5B-46BD-8524-200DFC9245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4400" y="2286000"/>
            <a:ext cx="4267200" cy="3657600"/>
          </a:xfrm>
          <a:prstGeom prst="rect">
            <a:avLst/>
          </a:prstGeom>
          <a:ln>
            <a:solidFill>
              <a:schemeClr val="tx1"/>
            </a:solidFill>
          </a:ln>
        </p:spPr>
      </p:pic>
    </p:spTree>
    <p:extLst>
      <p:ext uri="{BB962C8B-B14F-4D97-AF65-F5344CB8AC3E}">
        <p14:creationId xmlns:p14="http://schemas.microsoft.com/office/powerpoint/2010/main" val="1493186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39A2E14-209F-4011-9408-E779126D5C73}"/>
              </a:ext>
            </a:extLst>
          </p:cNvPr>
          <p:cNvSpPr>
            <a:spLocks noGrp="1" noChangeArrowheads="1"/>
          </p:cNvSpPr>
          <p:nvPr>
            <p:ph type="title"/>
          </p:nvPr>
        </p:nvSpPr>
        <p:spPr>
          <a:xfrm>
            <a:off x="685800" y="665018"/>
            <a:ext cx="7772400" cy="706582"/>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The Doctrine of Perspicuity </a:t>
            </a:r>
          </a:p>
        </p:txBody>
      </p:sp>
      <p:sp>
        <p:nvSpPr>
          <p:cNvPr id="11272" name="Rectangle 8">
            <a:extLst>
              <a:ext uri="{FF2B5EF4-FFF2-40B4-BE49-F238E27FC236}">
                <a16:creationId xmlns:a16="http://schemas.microsoft.com/office/drawing/2014/main" id="{E22F9A65-E122-4B99-9E4D-F5A31F7C10D1}"/>
              </a:ext>
            </a:extLst>
          </p:cNvPr>
          <p:cNvSpPr>
            <a:spLocks noGrp="1" noChangeArrowheads="1"/>
          </p:cNvSpPr>
          <p:nvPr>
            <p:ph type="body" sz="half" idx="1"/>
          </p:nvPr>
        </p:nvSpPr>
        <p:spPr>
          <a:xfrm>
            <a:off x="0" y="1600200"/>
            <a:ext cx="9144000" cy="4114800"/>
          </a:xfrm>
          <a:noFill/>
          <a:ln/>
        </p:spPr>
        <p:txBody>
          <a:bodyPr/>
          <a:lstStyle/>
          <a:p>
            <a:pPr marL="461963" indent="-461963" algn="just">
              <a:spcBef>
                <a:spcPts val="0"/>
              </a:spcBef>
              <a:spcAft>
                <a:spcPts val="1200"/>
              </a:spcAft>
            </a:pPr>
            <a:r>
              <a:rPr lang="en-US" sz="2800" dirty="0">
                <a:latin typeface="Calibri" panose="020F0502020204030204" pitchFamily="34" charset="0"/>
                <a:cs typeface="Calibri" panose="020F0502020204030204" pitchFamily="34" charset="0"/>
              </a:rPr>
              <a:t>The doctrine of perspicuity means that the central message of the Bible is clear and understandable and that </a:t>
            </a:r>
            <a:r>
              <a:rPr lang="en-US" sz="2800" b="1" dirty="0">
                <a:solidFill>
                  <a:srgbClr val="0000CC"/>
                </a:solidFill>
                <a:latin typeface="Calibri" panose="020F0502020204030204" pitchFamily="34" charset="0"/>
                <a:cs typeface="Calibri" panose="020F0502020204030204" pitchFamily="34" charset="0"/>
              </a:rPr>
              <a:t>the Bible itself can be properly interpreted in a normal, literal sense</a:t>
            </a:r>
            <a:r>
              <a:rPr lang="en-US" sz="2800" dirty="0">
                <a:latin typeface="Calibri" panose="020F0502020204030204" pitchFamily="34" charset="0"/>
                <a:cs typeface="Calibri" panose="020F0502020204030204" pitchFamily="34" charset="0"/>
              </a:rPr>
              <a:t>.</a:t>
            </a:r>
          </a:p>
          <a:p>
            <a:pPr marL="914400" lvl="1" indent="-461963" algn="just">
              <a:spcBef>
                <a:spcPts val="0"/>
              </a:spcBef>
              <a:spcAft>
                <a:spcPts val="1200"/>
              </a:spcAft>
            </a:pPr>
            <a:r>
              <a:rPr lang="en-US" dirty="0">
                <a:latin typeface="Calibri" panose="020F0502020204030204" pitchFamily="34" charset="0"/>
                <a:cs typeface="Calibri" panose="020F0502020204030204" pitchFamily="34" charset="0"/>
              </a:rPr>
              <a:t>God has a message He </a:t>
            </a:r>
            <a:r>
              <a:rPr lang="en-US" b="1" u="sng" dirty="0">
                <a:solidFill>
                  <a:srgbClr val="0000CC"/>
                </a:solidFill>
              </a:rPr>
              <a:t>wants</a:t>
            </a:r>
            <a:r>
              <a:rPr lang="en-US" dirty="0">
                <a:latin typeface="Calibri" panose="020F0502020204030204" pitchFamily="34" charset="0"/>
                <a:cs typeface="Calibri" panose="020F0502020204030204" pitchFamily="34" charset="0"/>
              </a:rPr>
              <a:t> to convey.</a:t>
            </a:r>
          </a:p>
          <a:p>
            <a:pPr marL="914400" lvl="1" indent="-461963" algn="just">
              <a:spcBef>
                <a:spcPts val="0"/>
              </a:spcBef>
              <a:spcAft>
                <a:spcPts val="1200"/>
              </a:spcAft>
            </a:pPr>
            <a:r>
              <a:rPr lang="en-US" dirty="0">
                <a:latin typeface="Calibri" panose="020F0502020204030204" pitchFamily="34" charset="0"/>
                <a:cs typeface="Calibri" panose="020F0502020204030204" pitchFamily="34" charset="0"/>
              </a:rPr>
              <a:t>God </a:t>
            </a:r>
            <a:r>
              <a:rPr lang="en-US" dirty="0"/>
              <a:t>has a message He is </a:t>
            </a:r>
            <a:r>
              <a:rPr lang="en-US" b="1" u="sng" dirty="0">
                <a:solidFill>
                  <a:srgbClr val="0000CC"/>
                </a:solidFill>
              </a:rPr>
              <a:t>able</a:t>
            </a:r>
            <a:r>
              <a:rPr lang="en-US" dirty="0">
                <a:latin typeface="Calibri" panose="020F0502020204030204" pitchFamily="34" charset="0"/>
                <a:cs typeface="Calibri" panose="020F0502020204030204" pitchFamily="34" charset="0"/>
              </a:rPr>
              <a:t> to convey.</a:t>
            </a:r>
          </a:p>
          <a:p>
            <a:pPr marL="914400" lvl="1" indent="-461963" algn="just">
              <a:spcBef>
                <a:spcPts val="0"/>
              </a:spcBef>
              <a:spcAft>
                <a:spcPts val="1200"/>
              </a:spcAft>
            </a:pPr>
            <a:r>
              <a:rPr lang="en-US" dirty="0">
                <a:latin typeface="Calibri" panose="020F0502020204030204" pitchFamily="34" charset="0"/>
                <a:cs typeface="Calibri" panose="020F0502020204030204" pitchFamily="34" charset="0"/>
              </a:rPr>
              <a:t>God is not capricious </a:t>
            </a:r>
            <a:r>
              <a:rPr lang="en-US" i="1" dirty="0">
                <a:latin typeface="Calibri" panose="020F0502020204030204" pitchFamily="34" charset="0"/>
                <a:cs typeface="Calibri" panose="020F0502020204030204" pitchFamily="34" charset="0"/>
              </a:rPr>
              <a:t>(given to impulsive and unpredictable character and action).</a:t>
            </a:r>
          </a:p>
          <a:p>
            <a:pPr marL="461963" indent="-461963" algn="just">
              <a:spcBef>
                <a:spcPts val="0"/>
              </a:spcBef>
              <a:spcAft>
                <a:spcPts val="1200"/>
              </a:spcAft>
            </a:pPr>
            <a:endParaRPr lang="en-US" sz="2800" dirty="0">
              <a:latin typeface="Calibri" panose="020F0502020204030204" pitchFamily="34" charset="0"/>
              <a:cs typeface="Calibri" panose="020F0502020204030204" pitchFamily="34" charset="0"/>
            </a:endParaRPr>
          </a:p>
        </p:txBody>
      </p:sp>
      <p:sp>
        <p:nvSpPr>
          <p:cNvPr id="5" name="Text Box 4">
            <a:extLst>
              <a:ext uri="{FF2B5EF4-FFF2-40B4-BE49-F238E27FC236}">
                <a16:creationId xmlns:a16="http://schemas.microsoft.com/office/drawing/2014/main" id="{3B0B9C97-F0D3-4AE7-B119-EF8BD2D5B2A0}"/>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extLst>
      <p:ext uri="{BB962C8B-B14F-4D97-AF65-F5344CB8AC3E}">
        <p14:creationId xmlns:p14="http://schemas.microsoft.com/office/powerpoint/2010/main" val="3167250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685800"/>
            <a:ext cx="9144000" cy="762000"/>
          </a:xfrm>
        </p:spPr>
        <p:txBody>
          <a:bodyPr/>
          <a:lstStyle/>
          <a:p>
            <a:pPr eaLnBrk="1" hangingPunct="1"/>
            <a:r>
              <a:rPr lang="en-US" altLang="en-US" sz="3600" b="1">
                <a:solidFill>
                  <a:srgbClr val="C00000"/>
                </a:solidFill>
                <a:latin typeface="Calibri" panose="020F0502020204030204" pitchFamily="34" charset="0"/>
                <a:cs typeface="Calibri" panose="020F0502020204030204" pitchFamily="34" charset="0"/>
              </a:rPr>
              <a:t>OUR PURPOSE, AIM AND OBJECTIVE</a:t>
            </a:r>
          </a:p>
        </p:txBody>
      </p:sp>
      <p:sp>
        <p:nvSpPr>
          <p:cNvPr id="10243" name="Content Placeholder 2"/>
          <p:cNvSpPr>
            <a:spLocks noGrp="1"/>
          </p:cNvSpPr>
          <p:nvPr>
            <p:ph idx="1"/>
          </p:nvPr>
        </p:nvSpPr>
        <p:spPr>
          <a:xfrm>
            <a:off x="3200400" y="1524000"/>
            <a:ext cx="5867400" cy="2971800"/>
          </a:xfrm>
        </p:spPr>
        <p:txBody>
          <a:bodyPr/>
          <a:lstStyle/>
          <a:p>
            <a:pPr marL="0" indent="0" algn="just" eaLnBrk="1" hangingPunct="1">
              <a:spcBef>
                <a:spcPts val="600"/>
              </a:spcBef>
              <a:spcAft>
                <a:spcPts val="600"/>
              </a:spcAft>
              <a:buFontTx/>
              <a:buNone/>
            </a:pPr>
            <a:r>
              <a:rPr lang="en-US" altLang="en-US" b="1" dirty="0">
                <a:latin typeface="Calibri" panose="020F0502020204030204" pitchFamily="34" charset="0"/>
                <a:cs typeface="Calibri" panose="020F0502020204030204" pitchFamily="34" charset="0"/>
              </a:rPr>
              <a:t>…is to Compare and Contrast </a:t>
            </a:r>
            <a:r>
              <a:rPr lang="en-US" altLang="en-US" b="1" dirty="0">
                <a:solidFill>
                  <a:srgbClr val="0000CC"/>
                </a:solidFill>
              </a:rPr>
              <a:t>Law</a:t>
            </a:r>
            <a:r>
              <a:rPr lang="en-US" altLang="en-US" b="1" dirty="0">
                <a:latin typeface="Calibri" panose="020F0502020204030204" pitchFamily="34" charset="0"/>
                <a:cs typeface="Calibri" panose="020F0502020204030204" pitchFamily="34" charset="0"/>
              </a:rPr>
              <a:t> and </a:t>
            </a:r>
            <a:r>
              <a:rPr lang="en-US" altLang="en-US" b="1" dirty="0">
                <a:solidFill>
                  <a:srgbClr val="C00000"/>
                </a:solidFill>
                <a:latin typeface="Calibri" panose="020F0502020204030204" pitchFamily="34" charset="0"/>
                <a:cs typeface="Calibri" panose="020F0502020204030204" pitchFamily="34" charset="0"/>
              </a:rPr>
              <a:t>Grace</a:t>
            </a:r>
            <a:r>
              <a:rPr lang="en-US" altLang="en-US" b="1" dirty="0">
                <a:latin typeface="Calibri" panose="020F0502020204030204" pitchFamily="34" charset="0"/>
                <a:cs typeface="Calibri" panose="020F0502020204030204" pitchFamily="34" charset="0"/>
              </a:rPr>
              <a:t> so as to properly understand these two important themes and </a:t>
            </a:r>
            <a:r>
              <a:rPr lang="en-US" altLang="en-US" b="1" i="1" dirty="0">
                <a:solidFill>
                  <a:srgbClr val="008000"/>
                </a:solidFill>
                <a:latin typeface="Calibri" panose="020F0502020204030204" pitchFamily="34" charset="0"/>
                <a:cs typeface="Calibri" panose="020F0502020204030204" pitchFamily="34" charset="0"/>
              </a:rPr>
              <a:t>how they are related to the life of the New Testament Believer</a:t>
            </a:r>
            <a:r>
              <a:rPr lang="en-US" altLang="en-US" b="1" dirty="0">
                <a:latin typeface="Calibri" panose="020F0502020204030204" pitchFamily="34" charset="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598" y="1676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1544723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39A2E14-209F-4011-9408-E779126D5C73}"/>
              </a:ext>
            </a:extLst>
          </p:cNvPr>
          <p:cNvSpPr>
            <a:spLocks noGrp="1" noChangeArrowheads="1"/>
          </p:cNvSpPr>
          <p:nvPr>
            <p:ph type="title"/>
          </p:nvPr>
        </p:nvSpPr>
        <p:spPr>
          <a:xfrm>
            <a:off x="685800" y="665018"/>
            <a:ext cx="7772400" cy="706582"/>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Literal-Grammatical-Historical interpretation</a:t>
            </a:r>
          </a:p>
        </p:txBody>
      </p:sp>
      <p:sp>
        <p:nvSpPr>
          <p:cNvPr id="11272" name="Rectangle 8">
            <a:extLst>
              <a:ext uri="{FF2B5EF4-FFF2-40B4-BE49-F238E27FC236}">
                <a16:creationId xmlns:a16="http://schemas.microsoft.com/office/drawing/2014/main" id="{E22F9A65-E122-4B99-9E4D-F5A31F7C10D1}"/>
              </a:ext>
            </a:extLst>
          </p:cNvPr>
          <p:cNvSpPr>
            <a:spLocks noGrp="1" noChangeArrowheads="1"/>
          </p:cNvSpPr>
          <p:nvPr>
            <p:ph type="body" sz="half" idx="1"/>
          </p:nvPr>
        </p:nvSpPr>
        <p:spPr>
          <a:xfrm>
            <a:off x="0" y="1600200"/>
            <a:ext cx="9144000" cy="2209800"/>
          </a:xfrm>
          <a:noFill/>
          <a:ln/>
        </p:spPr>
        <p:txBody>
          <a:bodyPr/>
          <a:lstStyle/>
          <a:p>
            <a:pPr marL="461963" indent="-461963" algn="just">
              <a:spcBef>
                <a:spcPts val="0"/>
              </a:spcBef>
              <a:spcAft>
                <a:spcPts val="1200"/>
              </a:spcAft>
            </a:pPr>
            <a:r>
              <a:rPr lang="en-US" sz="2800" dirty="0"/>
              <a:t>This </a:t>
            </a:r>
            <a:r>
              <a:rPr lang="en-US" sz="2800" b="1" i="1" u="sng" dirty="0">
                <a:solidFill>
                  <a:srgbClr val="0000CC"/>
                </a:solidFill>
              </a:rPr>
              <a:t>commonsense</a:t>
            </a:r>
            <a:r>
              <a:rPr lang="en-US" sz="2800" dirty="0"/>
              <a:t> method of interpretation </a:t>
            </a:r>
            <a:r>
              <a:rPr lang="en-US" sz="2800" dirty="0">
                <a:latin typeface="Calibri" panose="020F0502020204030204" pitchFamily="34" charset="0"/>
                <a:cs typeface="Calibri" panose="020F0502020204030204" pitchFamily="34" charset="0"/>
              </a:rPr>
              <a:t>gives to every word the same meaning it would have in </a:t>
            </a:r>
            <a:r>
              <a:rPr lang="en-US" sz="2800" b="1" u="sng" dirty="0">
                <a:solidFill>
                  <a:srgbClr val="0000CC"/>
                </a:solidFill>
              </a:rPr>
              <a:t>normal</a:t>
            </a:r>
            <a:r>
              <a:rPr lang="en-US" sz="2800" dirty="0">
                <a:latin typeface="Calibri" panose="020F0502020204030204" pitchFamily="34" charset="0"/>
                <a:cs typeface="Calibri" panose="020F0502020204030204" pitchFamily="34" charset="0"/>
              </a:rPr>
              <a:t> usage, whether employed in writing, speaking, or thinking while taking into account grammatical and historical considerations. </a:t>
            </a:r>
          </a:p>
        </p:txBody>
      </p:sp>
      <p:pic>
        <p:nvPicPr>
          <p:cNvPr id="5" name="Picture 4">
            <a:extLst>
              <a:ext uri="{FF2B5EF4-FFF2-40B4-BE49-F238E27FC236}">
                <a16:creationId xmlns:a16="http://schemas.microsoft.com/office/drawing/2014/main" id="{27EAC52C-87F4-4D8D-B9CA-E380419254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0571" y="3810000"/>
            <a:ext cx="4742857" cy="2790429"/>
          </a:xfrm>
          <a:prstGeom prst="rect">
            <a:avLst/>
          </a:prstGeom>
        </p:spPr>
      </p:pic>
      <p:sp>
        <p:nvSpPr>
          <p:cNvPr id="7" name="Text Box 4">
            <a:extLst>
              <a:ext uri="{FF2B5EF4-FFF2-40B4-BE49-F238E27FC236}">
                <a16:creationId xmlns:a16="http://schemas.microsoft.com/office/drawing/2014/main" id="{EF7F8372-F219-40B8-B4AC-A831521D73C5}"/>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extLst>
      <p:ext uri="{BB962C8B-B14F-4D97-AF65-F5344CB8AC3E}">
        <p14:creationId xmlns:p14="http://schemas.microsoft.com/office/powerpoint/2010/main" val="128959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a:extLst>
              <a:ext uri="{FF2B5EF4-FFF2-40B4-BE49-F238E27FC236}">
                <a16:creationId xmlns:a16="http://schemas.microsoft.com/office/drawing/2014/main" id="{8ED006A4-CB19-4D9A-B8D0-69BE226639D7}"/>
              </a:ext>
            </a:extLst>
          </p:cNvPr>
          <p:cNvSpPr>
            <a:spLocks noGrp="1" noChangeArrowheads="1"/>
          </p:cNvSpPr>
          <p:nvPr>
            <p:ph type="body" sz="half" idx="2"/>
          </p:nvPr>
        </p:nvSpPr>
        <p:spPr>
          <a:xfrm>
            <a:off x="3629026" y="1981200"/>
            <a:ext cx="5438774" cy="4191000"/>
          </a:xfrm>
        </p:spPr>
        <p:txBody>
          <a:bodyPr/>
          <a:lstStyle/>
          <a:p>
            <a:pPr marL="457200" indent="-457200" algn="just">
              <a:defRPr/>
            </a:pPr>
            <a:r>
              <a:rPr lang="en-US" altLang="en-US" sz="2800" dirty="0">
                <a:cs typeface="Times New Roman" charset="0"/>
              </a:rPr>
              <a:t>Consistently observing:</a:t>
            </a:r>
          </a:p>
          <a:p>
            <a:pPr marL="914400" lvl="1" indent="-457200" algn="just">
              <a:buFont typeface="+mj-lt"/>
              <a:buAutoNum type="arabicPeriod"/>
              <a:defRPr/>
            </a:pPr>
            <a:r>
              <a:rPr lang="en-US" altLang="en-US" b="1" u="sng" dirty="0">
                <a:solidFill>
                  <a:srgbClr val="0000CC"/>
                </a:solidFill>
              </a:rPr>
              <a:t>who</a:t>
            </a:r>
            <a:r>
              <a:rPr lang="en-US" altLang="en-US" dirty="0">
                <a:cs typeface="Times New Roman" charset="0"/>
              </a:rPr>
              <a:t> is speaking (</a:t>
            </a:r>
            <a:r>
              <a:rPr lang="en-US" altLang="en-US" b="1" dirty="0">
                <a:solidFill>
                  <a:srgbClr val="00B050"/>
                </a:solidFill>
                <a:cs typeface="Times New Roman" charset="0"/>
              </a:rPr>
              <a:t>Christ</a:t>
            </a:r>
            <a:r>
              <a:rPr lang="en-US" altLang="en-US" dirty="0">
                <a:cs typeface="Times New Roman" charset="0"/>
              </a:rPr>
              <a:t>), </a:t>
            </a:r>
          </a:p>
          <a:p>
            <a:pPr marL="914400" lvl="1" indent="-457200" algn="just">
              <a:buFont typeface="+mj-lt"/>
              <a:buAutoNum type="arabicPeriod"/>
              <a:defRPr/>
            </a:pPr>
            <a:r>
              <a:rPr lang="en-US" altLang="en-US" b="1" u="sng" dirty="0">
                <a:solidFill>
                  <a:srgbClr val="0000CC"/>
                </a:solidFill>
              </a:rPr>
              <a:t>to whom</a:t>
            </a:r>
            <a:r>
              <a:rPr lang="en-US" altLang="en-US" dirty="0">
                <a:cs typeface="Times New Roman" charset="0"/>
              </a:rPr>
              <a:t> He was speaking (</a:t>
            </a:r>
            <a:r>
              <a:rPr lang="en-US" altLang="en-US" b="1" dirty="0">
                <a:solidFill>
                  <a:srgbClr val="00B050"/>
                </a:solidFill>
                <a:cs typeface="Times New Roman" charset="0"/>
              </a:rPr>
              <a:t>Jews</a:t>
            </a:r>
            <a:r>
              <a:rPr lang="en-US" altLang="en-US" dirty="0">
                <a:cs typeface="Times New Roman" charset="0"/>
              </a:rPr>
              <a:t>), and </a:t>
            </a:r>
          </a:p>
          <a:p>
            <a:pPr marL="914400" lvl="1" indent="-457200" algn="just">
              <a:buFont typeface="+mj-lt"/>
              <a:buAutoNum type="arabicPeriod"/>
              <a:defRPr/>
            </a:pPr>
            <a:r>
              <a:rPr lang="en-US" altLang="en-US" b="1" u="sng" dirty="0">
                <a:solidFill>
                  <a:srgbClr val="0000CC"/>
                </a:solidFill>
              </a:rPr>
              <a:t>how</a:t>
            </a:r>
            <a:r>
              <a:rPr lang="en-US" altLang="en-US" dirty="0">
                <a:cs typeface="Times New Roman" charset="0"/>
              </a:rPr>
              <a:t> He was speaking to them (</a:t>
            </a:r>
            <a:r>
              <a:rPr lang="en-US" altLang="en-US" b="1" dirty="0">
                <a:solidFill>
                  <a:srgbClr val="00B050"/>
                </a:solidFill>
                <a:cs typeface="Times New Roman" charset="0"/>
              </a:rPr>
              <a:t>as Jews, under the Law of Moses</a:t>
            </a:r>
            <a:r>
              <a:rPr lang="en-US" altLang="en-US" dirty="0">
                <a:cs typeface="Times New Roman" charset="0"/>
              </a:rPr>
              <a:t>), </a:t>
            </a:r>
          </a:p>
          <a:p>
            <a:pPr marL="457200" lvl="1" indent="0" algn="just">
              <a:buNone/>
              <a:defRPr/>
            </a:pPr>
            <a:r>
              <a:rPr lang="en-US" altLang="en-US" dirty="0">
                <a:cs typeface="Times New Roman" charset="0"/>
              </a:rPr>
              <a:t>will be </a:t>
            </a:r>
            <a:r>
              <a:rPr lang="en-US" altLang="en-US" b="1" u="sng" dirty="0">
                <a:solidFill>
                  <a:srgbClr val="0000CC"/>
                </a:solidFill>
              </a:rPr>
              <a:t>commonsense</a:t>
            </a:r>
            <a:r>
              <a:rPr lang="en-US" altLang="en-US" dirty="0">
                <a:cs typeface="Times New Roman" charset="0"/>
              </a:rPr>
              <a:t> </a:t>
            </a:r>
            <a:r>
              <a:rPr lang="en-US" altLang="en-US" b="1" u="sng" dirty="0">
                <a:solidFill>
                  <a:srgbClr val="0000CC"/>
                </a:solidFill>
              </a:rPr>
              <a:t>key</a:t>
            </a:r>
            <a:r>
              <a:rPr lang="en-US" altLang="en-US" dirty="0">
                <a:cs typeface="Times New Roman" charset="0"/>
              </a:rPr>
              <a:t> to our approach so that we get the </a:t>
            </a:r>
            <a:r>
              <a:rPr lang="en-US" altLang="en-US" b="1" u="sng" dirty="0">
                <a:solidFill>
                  <a:srgbClr val="0000CC"/>
                </a:solidFill>
              </a:rPr>
              <a:t>full</a:t>
            </a:r>
            <a:r>
              <a:rPr lang="en-US" altLang="en-US" dirty="0">
                <a:cs typeface="Times New Roman" charset="0"/>
              </a:rPr>
              <a:t> </a:t>
            </a:r>
            <a:r>
              <a:rPr lang="en-US" altLang="en-US" b="1" u="sng" dirty="0">
                <a:solidFill>
                  <a:srgbClr val="0000CC"/>
                </a:solidFill>
              </a:rPr>
              <a:t>context</a:t>
            </a:r>
            <a:r>
              <a:rPr lang="en-US" altLang="en-US" dirty="0">
                <a:cs typeface="Times New Roman" charset="0"/>
              </a:rPr>
              <a:t>!</a:t>
            </a:r>
          </a:p>
        </p:txBody>
      </p:sp>
      <p:pic>
        <p:nvPicPr>
          <p:cNvPr id="45064" name="Picture 8" descr="Sermon on the Mount scene">
            <a:extLst>
              <a:ext uri="{FF2B5EF4-FFF2-40B4-BE49-F238E27FC236}">
                <a16:creationId xmlns:a16="http://schemas.microsoft.com/office/drawing/2014/main" id="{D6104344-92A1-4F79-9D37-384067008D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1" y="2057400"/>
            <a:ext cx="3400425"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FB4C0D32-9687-4CEE-852A-17D72C0BFC62}"/>
              </a:ext>
            </a:extLst>
          </p:cNvPr>
          <p:cNvSpPr txBox="1">
            <a:spLocks noChangeArrowheads="1"/>
          </p:cNvSpPr>
          <p:nvPr/>
        </p:nvSpPr>
        <p:spPr>
          <a:xfrm>
            <a:off x="0" y="685800"/>
            <a:ext cx="9144000" cy="914400"/>
          </a:xfrm>
          <a:prstGeom prst="rect">
            <a:avLst/>
          </a:prstGeom>
        </p:spPr>
        <p:txBody>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en-US" altLang="en-US" sz="3200" b="1" dirty="0">
                <a:solidFill>
                  <a:srgbClr val="0000CC"/>
                </a:solidFill>
                <a:ea typeface="+mn-ea"/>
              </a:rPr>
              <a:t>What God inspired </a:t>
            </a:r>
          </a:p>
          <a:p>
            <a:pPr eaLnBrk="1" hangingPunct="1"/>
            <a:r>
              <a:rPr lang="en-US" altLang="en-US" sz="3200" b="1" dirty="0">
                <a:solidFill>
                  <a:srgbClr val="0000CC"/>
                </a:solidFill>
                <a:ea typeface="+mn-ea"/>
              </a:rPr>
              <a:t>and the author intended?</a:t>
            </a:r>
          </a:p>
        </p:txBody>
      </p:sp>
      <p:sp>
        <p:nvSpPr>
          <p:cNvPr id="6" name="Text Box 4">
            <a:extLst>
              <a:ext uri="{FF2B5EF4-FFF2-40B4-BE49-F238E27FC236}">
                <a16:creationId xmlns:a16="http://schemas.microsoft.com/office/drawing/2014/main" id="{72DEE057-643B-4BCE-B222-8A5F3631D39A}"/>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E0BB71-75CD-4DBD-BC57-3ED5CBC910E2}"/>
              </a:ext>
            </a:extLst>
          </p:cNvPr>
          <p:cNvPicPr>
            <a:picLocks noChangeAspect="1"/>
          </p:cNvPicPr>
          <p:nvPr/>
        </p:nvPicPr>
        <p:blipFill>
          <a:blip r:embed="rId2"/>
          <a:stretch>
            <a:fillRect/>
          </a:stretch>
        </p:blipFill>
        <p:spPr>
          <a:xfrm>
            <a:off x="838200" y="2032000"/>
            <a:ext cx="7631289" cy="4292600"/>
          </a:xfrm>
          <a:prstGeom prst="rect">
            <a:avLst/>
          </a:prstGeom>
        </p:spPr>
      </p:pic>
      <p:pic>
        <p:nvPicPr>
          <p:cNvPr id="6" name="Picture 5">
            <a:extLst>
              <a:ext uri="{FF2B5EF4-FFF2-40B4-BE49-F238E27FC236}">
                <a16:creationId xmlns:a16="http://schemas.microsoft.com/office/drawing/2014/main" id="{E4122FF9-E524-450E-B6F4-7B7634E420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8507" y="2032000"/>
            <a:ext cx="7386987" cy="4292600"/>
          </a:xfrm>
          <a:prstGeom prst="rect">
            <a:avLst/>
          </a:prstGeom>
        </p:spPr>
      </p:pic>
      <p:sp>
        <p:nvSpPr>
          <p:cNvPr id="5" name="Rectangle 2">
            <a:extLst>
              <a:ext uri="{FF2B5EF4-FFF2-40B4-BE49-F238E27FC236}">
                <a16:creationId xmlns:a16="http://schemas.microsoft.com/office/drawing/2014/main" id="{A81A7770-4401-429E-9346-75916A833874}"/>
              </a:ext>
            </a:extLst>
          </p:cNvPr>
          <p:cNvSpPr txBox="1">
            <a:spLocks noChangeArrowheads="1"/>
          </p:cNvSpPr>
          <p:nvPr/>
        </p:nvSpPr>
        <p:spPr>
          <a:xfrm>
            <a:off x="0" y="685800"/>
            <a:ext cx="9144000" cy="914400"/>
          </a:xfrm>
          <a:prstGeom prst="rect">
            <a:avLst/>
          </a:prstGeom>
        </p:spPr>
        <p:txBody>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en-US" altLang="en-US" sz="3200" b="1" dirty="0">
                <a:solidFill>
                  <a:srgbClr val="0000CC"/>
                </a:solidFill>
                <a:ea typeface="+mn-ea"/>
              </a:rPr>
              <a:t>What God inspired </a:t>
            </a:r>
          </a:p>
          <a:p>
            <a:pPr eaLnBrk="1" hangingPunct="1"/>
            <a:r>
              <a:rPr lang="en-US" altLang="en-US" sz="3200" b="1" dirty="0">
                <a:solidFill>
                  <a:srgbClr val="0000CC"/>
                </a:solidFill>
                <a:ea typeface="+mn-ea"/>
              </a:rPr>
              <a:t>and the author intended?</a:t>
            </a:r>
          </a:p>
        </p:txBody>
      </p:sp>
      <p:pic>
        <p:nvPicPr>
          <p:cNvPr id="49157" name="Picture 5" descr="LocatonLocationLocation Location, Location, Location   Seattle Homes Realtor in Seattle Search Real Estate Http://www.ThachRealEstateGroup.com">
            <a:extLst>
              <a:ext uri="{FF2B5EF4-FFF2-40B4-BE49-F238E27FC236}">
                <a16:creationId xmlns:a16="http://schemas.microsoft.com/office/drawing/2014/main" id="{32768EE2-6A57-4B6A-AAD7-FB1F7BA4AB2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6911" y="2032000"/>
            <a:ext cx="7631289" cy="4292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B952C745-C2E3-4E2F-B005-ED3353D6CE61}"/>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9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915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046A6C86-8B99-4B80-9627-2AA1B05F29FC}"/>
              </a:ext>
            </a:extLst>
          </p:cNvPr>
          <p:cNvSpPr>
            <a:spLocks noGrp="1" noChangeArrowheads="1"/>
          </p:cNvSpPr>
          <p:nvPr>
            <p:ph type="title"/>
          </p:nvPr>
        </p:nvSpPr>
        <p:spPr>
          <a:xfrm>
            <a:off x="685800" y="685800"/>
            <a:ext cx="7772400" cy="902368"/>
          </a:xfrm>
        </p:spPr>
        <p:txBody>
          <a:bodyPr/>
          <a:lstStyle/>
          <a:p>
            <a:r>
              <a:rPr lang="en-US" altLang="en-US" sz="3200" b="1" dirty="0">
                <a:solidFill>
                  <a:srgbClr val="0000CC"/>
                </a:solidFill>
                <a:ea typeface="+mn-ea"/>
              </a:rPr>
              <a:t>Context, context, context!</a:t>
            </a:r>
          </a:p>
        </p:txBody>
      </p:sp>
      <p:sp>
        <p:nvSpPr>
          <p:cNvPr id="37891" name="Rectangle 3">
            <a:extLst>
              <a:ext uri="{FF2B5EF4-FFF2-40B4-BE49-F238E27FC236}">
                <a16:creationId xmlns:a16="http://schemas.microsoft.com/office/drawing/2014/main" id="{FC8441EA-2E24-4745-B3CF-AFFC50E42D30}"/>
              </a:ext>
            </a:extLst>
          </p:cNvPr>
          <p:cNvSpPr>
            <a:spLocks noGrp="1" noChangeArrowheads="1"/>
          </p:cNvSpPr>
          <p:nvPr>
            <p:ph type="body" sz="half" idx="1"/>
          </p:nvPr>
        </p:nvSpPr>
        <p:spPr>
          <a:xfrm>
            <a:off x="228600" y="1588168"/>
            <a:ext cx="5410200" cy="3212432"/>
          </a:xfrm>
        </p:spPr>
        <p:txBody>
          <a:bodyPr/>
          <a:lstStyle/>
          <a:p>
            <a:pPr marL="457200" indent="-457200" algn="just">
              <a:lnSpc>
                <a:spcPct val="90000"/>
              </a:lnSpc>
              <a:defRPr/>
            </a:pPr>
            <a:r>
              <a:rPr lang="en-US" altLang="en-US" sz="2800" dirty="0">
                <a:cs typeface="Times New Roman" charset="0"/>
              </a:rPr>
              <a:t>As we study, we will see that there were very well understood meanings to words and terms that we might not quite understand in the same way, unless we examine the historical context.</a:t>
            </a:r>
          </a:p>
        </p:txBody>
      </p:sp>
      <p:pic>
        <p:nvPicPr>
          <p:cNvPr id="37895" name="Picture 7" descr="Jesus teaching sermon_on_mount 1">
            <a:extLst>
              <a:ext uri="{FF2B5EF4-FFF2-40B4-BE49-F238E27FC236}">
                <a16:creationId xmlns:a16="http://schemas.microsoft.com/office/drawing/2014/main" id="{905323E4-DA0B-4F2D-A30D-82B687D1DE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44028" y="1752600"/>
            <a:ext cx="2942772"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688F048F-58DF-438E-B608-EB7A9C1F5915}"/>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4" name="Picture 10" descr="PFR1846">
            <a:extLst>
              <a:ext uri="{FF2B5EF4-FFF2-40B4-BE49-F238E27FC236}">
                <a16:creationId xmlns:a16="http://schemas.microsoft.com/office/drawing/2014/main" id="{8BA801F3-BCAD-4727-A8DD-CCEBB978CD8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752600"/>
            <a:ext cx="3454400"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2">
            <a:extLst>
              <a:ext uri="{FF2B5EF4-FFF2-40B4-BE49-F238E27FC236}">
                <a16:creationId xmlns:a16="http://schemas.microsoft.com/office/drawing/2014/main" id="{E64AE147-BCCD-4CF1-976C-41F899FF0F89}"/>
              </a:ext>
            </a:extLst>
          </p:cNvPr>
          <p:cNvSpPr>
            <a:spLocks noGrp="1" noChangeArrowheads="1"/>
          </p:cNvSpPr>
          <p:nvPr>
            <p:ph type="title"/>
          </p:nvPr>
        </p:nvSpPr>
        <p:spPr>
          <a:xfrm>
            <a:off x="685800" y="685800"/>
            <a:ext cx="7772400" cy="902368"/>
          </a:xfrm>
        </p:spPr>
        <p:txBody>
          <a:bodyPr/>
          <a:lstStyle/>
          <a:p>
            <a:r>
              <a:rPr lang="en-US" altLang="en-US" sz="3200" b="1" dirty="0">
                <a:solidFill>
                  <a:srgbClr val="0000CC"/>
                </a:solidFill>
                <a:ea typeface="+mn-ea"/>
              </a:rPr>
              <a:t>Context, context, context!</a:t>
            </a:r>
          </a:p>
        </p:txBody>
      </p:sp>
      <p:sp>
        <p:nvSpPr>
          <p:cNvPr id="14" name="Rectangle 4">
            <a:extLst>
              <a:ext uri="{FF2B5EF4-FFF2-40B4-BE49-F238E27FC236}">
                <a16:creationId xmlns:a16="http://schemas.microsoft.com/office/drawing/2014/main" id="{6FD14F32-BD28-46B5-8420-376872B3794E}"/>
              </a:ext>
            </a:extLst>
          </p:cNvPr>
          <p:cNvSpPr txBox="1">
            <a:spLocks noChangeArrowheads="1"/>
          </p:cNvSpPr>
          <p:nvPr/>
        </p:nvSpPr>
        <p:spPr bwMode="auto">
          <a:xfrm>
            <a:off x="3835400" y="1588168"/>
            <a:ext cx="5156200" cy="496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spcBef>
                <a:spcPts val="0"/>
              </a:spcBef>
              <a:spcAft>
                <a:spcPts val="1200"/>
              </a:spcAft>
              <a:defRPr/>
            </a:pPr>
            <a:r>
              <a:rPr lang="en-US" altLang="en-US" sz="2800" dirty="0">
                <a:cs typeface="Times New Roman" charset="0"/>
              </a:rPr>
              <a:t>Some culturally specific words and phrases include:</a:t>
            </a:r>
          </a:p>
          <a:p>
            <a:pPr marL="914400" lvl="1" indent="-457200" algn="just">
              <a:spcBef>
                <a:spcPts val="0"/>
              </a:spcBef>
              <a:spcAft>
                <a:spcPts val="0"/>
              </a:spcAft>
              <a:defRPr/>
            </a:pPr>
            <a:r>
              <a:rPr lang="en-US" altLang="en-US" sz="2600" b="1" dirty="0">
                <a:solidFill>
                  <a:srgbClr val="0000CC"/>
                </a:solidFill>
              </a:rPr>
              <a:t>Brother</a:t>
            </a:r>
          </a:p>
          <a:p>
            <a:pPr marL="914400" lvl="1" indent="-457200" algn="just">
              <a:spcBef>
                <a:spcPts val="0"/>
              </a:spcBef>
              <a:spcAft>
                <a:spcPts val="0"/>
              </a:spcAft>
              <a:defRPr/>
            </a:pPr>
            <a:r>
              <a:rPr lang="en-US" altLang="en-US" sz="2600" dirty="0">
                <a:cs typeface="Times New Roman" charset="0"/>
              </a:rPr>
              <a:t>Blessed</a:t>
            </a:r>
          </a:p>
          <a:p>
            <a:pPr marL="914400" lvl="1" indent="-457200" algn="just">
              <a:spcBef>
                <a:spcPts val="0"/>
              </a:spcBef>
              <a:spcAft>
                <a:spcPts val="0"/>
              </a:spcAft>
              <a:defRPr/>
            </a:pPr>
            <a:r>
              <a:rPr lang="en-US" altLang="en-US" sz="2600" dirty="0">
                <a:cs typeface="Times New Roman" charset="0"/>
              </a:rPr>
              <a:t>City set on a hill</a:t>
            </a:r>
          </a:p>
          <a:p>
            <a:pPr marL="914400" lvl="1" indent="-457200" algn="just">
              <a:spcBef>
                <a:spcPts val="0"/>
              </a:spcBef>
              <a:spcAft>
                <a:spcPts val="0"/>
              </a:spcAft>
              <a:defRPr/>
            </a:pPr>
            <a:r>
              <a:rPr lang="en-US" altLang="en-US" sz="2600" dirty="0">
                <a:cs typeface="Times New Roman" charset="0"/>
              </a:rPr>
              <a:t>Make no oath</a:t>
            </a:r>
          </a:p>
          <a:p>
            <a:pPr marL="914400" lvl="1" indent="-457200" algn="just">
              <a:spcBef>
                <a:spcPts val="0"/>
              </a:spcBef>
              <a:spcAft>
                <a:spcPts val="0"/>
              </a:spcAft>
              <a:defRPr/>
            </a:pPr>
            <a:r>
              <a:rPr lang="en-US" altLang="en-US" sz="2600" dirty="0">
                <a:cs typeface="Times New Roman" charset="0"/>
              </a:rPr>
              <a:t>Hate your enemy</a:t>
            </a:r>
          </a:p>
          <a:p>
            <a:pPr marL="914400" lvl="1" indent="-457200" algn="just">
              <a:spcBef>
                <a:spcPts val="0"/>
              </a:spcBef>
              <a:spcAft>
                <a:spcPts val="0"/>
              </a:spcAft>
              <a:defRPr/>
            </a:pPr>
            <a:r>
              <a:rPr lang="en-US" altLang="en-US" sz="2600" dirty="0">
                <a:cs typeface="Times New Roman" charset="0"/>
              </a:rPr>
              <a:t>Divorce</a:t>
            </a:r>
          </a:p>
          <a:p>
            <a:pPr marL="914400" lvl="1" indent="-457200" algn="just">
              <a:spcBef>
                <a:spcPts val="0"/>
              </a:spcBef>
              <a:spcAft>
                <a:spcPts val="0"/>
              </a:spcAft>
              <a:defRPr/>
            </a:pPr>
            <a:r>
              <a:rPr lang="en-US" altLang="en-US" sz="2600" dirty="0">
                <a:cs typeface="Times New Roman" charset="0"/>
              </a:rPr>
              <a:t>Kingdom</a:t>
            </a:r>
          </a:p>
          <a:p>
            <a:pPr marL="914400" lvl="1" indent="-457200" algn="just">
              <a:spcBef>
                <a:spcPts val="0"/>
              </a:spcBef>
              <a:spcAft>
                <a:spcPts val="0"/>
              </a:spcAft>
              <a:defRPr/>
            </a:pPr>
            <a:r>
              <a:rPr lang="en-US" altLang="en-US" sz="2600" dirty="0">
                <a:cs typeface="Times New Roman" charset="0"/>
              </a:rPr>
              <a:t>Your neighbor</a:t>
            </a:r>
          </a:p>
          <a:p>
            <a:pPr marL="914400" lvl="1" indent="-457200" algn="just">
              <a:spcBef>
                <a:spcPts val="0"/>
              </a:spcBef>
              <a:spcAft>
                <a:spcPts val="0"/>
              </a:spcAft>
              <a:defRPr/>
            </a:pPr>
            <a:r>
              <a:rPr lang="en-US" altLang="en-US" sz="2600" dirty="0">
                <a:cs typeface="Times New Roman" charset="0"/>
              </a:rPr>
              <a:t>My father, </a:t>
            </a:r>
          </a:p>
          <a:p>
            <a:pPr marL="914400" lvl="1" indent="-457200" algn="just">
              <a:spcBef>
                <a:spcPts val="0"/>
              </a:spcBef>
              <a:spcAft>
                <a:spcPts val="0"/>
              </a:spcAft>
              <a:defRPr/>
            </a:pPr>
            <a:r>
              <a:rPr lang="en-US" altLang="en-US" sz="2600" dirty="0">
                <a:cs typeface="Times New Roman" charset="0"/>
              </a:rPr>
              <a:t>and others.  </a:t>
            </a:r>
          </a:p>
        </p:txBody>
      </p:sp>
      <p:sp>
        <p:nvSpPr>
          <p:cNvPr id="6" name="Text Box 4">
            <a:extLst>
              <a:ext uri="{FF2B5EF4-FFF2-40B4-BE49-F238E27FC236}">
                <a16:creationId xmlns:a16="http://schemas.microsoft.com/office/drawing/2014/main" id="{F975ACC8-DACF-444D-BE5E-F0830415DA91}"/>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extLst>
      <p:ext uri="{BB962C8B-B14F-4D97-AF65-F5344CB8AC3E}">
        <p14:creationId xmlns:p14="http://schemas.microsoft.com/office/powerpoint/2010/main" val="4115669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4" name="Picture 10" descr="PFR1846">
            <a:extLst>
              <a:ext uri="{FF2B5EF4-FFF2-40B4-BE49-F238E27FC236}">
                <a16:creationId xmlns:a16="http://schemas.microsoft.com/office/drawing/2014/main" id="{8BA801F3-BCAD-4727-A8DD-CCEBB978CD8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752600"/>
            <a:ext cx="3454400"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2">
            <a:extLst>
              <a:ext uri="{FF2B5EF4-FFF2-40B4-BE49-F238E27FC236}">
                <a16:creationId xmlns:a16="http://schemas.microsoft.com/office/drawing/2014/main" id="{E64AE147-BCCD-4CF1-976C-41F899FF0F89}"/>
              </a:ext>
            </a:extLst>
          </p:cNvPr>
          <p:cNvSpPr>
            <a:spLocks noGrp="1" noChangeArrowheads="1"/>
          </p:cNvSpPr>
          <p:nvPr>
            <p:ph type="title"/>
          </p:nvPr>
        </p:nvSpPr>
        <p:spPr>
          <a:xfrm>
            <a:off x="685800" y="685800"/>
            <a:ext cx="7772400" cy="902368"/>
          </a:xfrm>
        </p:spPr>
        <p:txBody>
          <a:bodyPr/>
          <a:lstStyle/>
          <a:p>
            <a:r>
              <a:rPr lang="en-US" altLang="en-US" sz="3200" b="1" dirty="0">
                <a:solidFill>
                  <a:srgbClr val="0000CC"/>
                </a:solidFill>
                <a:ea typeface="+mn-ea"/>
              </a:rPr>
              <a:t>Context, context, context!</a:t>
            </a:r>
          </a:p>
        </p:txBody>
      </p:sp>
      <p:sp>
        <p:nvSpPr>
          <p:cNvPr id="14" name="Rectangle 4">
            <a:extLst>
              <a:ext uri="{FF2B5EF4-FFF2-40B4-BE49-F238E27FC236}">
                <a16:creationId xmlns:a16="http://schemas.microsoft.com/office/drawing/2014/main" id="{6FD14F32-BD28-46B5-8420-376872B3794E}"/>
              </a:ext>
            </a:extLst>
          </p:cNvPr>
          <p:cNvSpPr txBox="1">
            <a:spLocks noChangeArrowheads="1"/>
          </p:cNvSpPr>
          <p:nvPr/>
        </p:nvSpPr>
        <p:spPr bwMode="auto">
          <a:xfrm>
            <a:off x="3835400" y="1588168"/>
            <a:ext cx="5156200" cy="496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spcBef>
                <a:spcPts val="0"/>
              </a:spcBef>
              <a:spcAft>
                <a:spcPts val="1200"/>
              </a:spcAft>
              <a:defRPr/>
            </a:pPr>
            <a:r>
              <a:rPr lang="en-US" altLang="en-US" sz="2800" dirty="0">
                <a:cs typeface="Times New Roman" charset="0"/>
              </a:rPr>
              <a:t>Some culturally specific words and phrases include:</a:t>
            </a:r>
          </a:p>
          <a:p>
            <a:pPr marL="914400" lvl="1" indent="-457200" algn="just">
              <a:spcBef>
                <a:spcPts val="0"/>
              </a:spcBef>
              <a:spcAft>
                <a:spcPts val="0"/>
              </a:spcAft>
              <a:defRPr/>
            </a:pPr>
            <a:r>
              <a:rPr lang="en-US" altLang="en-US" sz="2600" dirty="0">
                <a:cs typeface="Times New Roman" charset="0"/>
              </a:rPr>
              <a:t>Brother</a:t>
            </a:r>
          </a:p>
          <a:p>
            <a:pPr marL="914400" lvl="1" indent="-457200" algn="just">
              <a:spcBef>
                <a:spcPts val="0"/>
              </a:spcBef>
              <a:spcAft>
                <a:spcPts val="0"/>
              </a:spcAft>
              <a:defRPr/>
            </a:pPr>
            <a:r>
              <a:rPr lang="en-US" altLang="en-US" sz="2600" dirty="0">
                <a:cs typeface="Times New Roman" charset="0"/>
              </a:rPr>
              <a:t>Blessed</a:t>
            </a:r>
          </a:p>
          <a:p>
            <a:pPr marL="914400" lvl="1" indent="-457200" algn="just">
              <a:spcBef>
                <a:spcPts val="0"/>
              </a:spcBef>
              <a:spcAft>
                <a:spcPts val="0"/>
              </a:spcAft>
              <a:defRPr/>
            </a:pPr>
            <a:r>
              <a:rPr lang="en-US" altLang="en-US" sz="2600" b="1" dirty="0">
                <a:solidFill>
                  <a:srgbClr val="0000CC"/>
                </a:solidFill>
              </a:rPr>
              <a:t>City set on a hill</a:t>
            </a:r>
          </a:p>
          <a:p>
            <a:pPr marL="914400" lvl="1" indent="-457200" algn="just">
              <a:spcBef>
                <a:spcPts val="0"/>
              </a:spcBef>
              <a:spcAft>
                <a:spcPts val="0"/>
              </a:spcAft>
              <a:defRPr/>
            </a:pPr>
            <a:r>
              <a:rPr lang="en-US" altLang="en-US" sz="2600" dirty="0">
                <a:cs typeface="Times New Roman" charset="0"/>
              </a:rPr>
              <a:t>Make no oath</a:t>
            </a:r>
          </a:p>
          <a:p>
            <a:pPr marL="914400" lvl="1" indent="-457200" algn="just">
              <a:spcBef>
                <a:spcPts val="0"/>
              </a:spcBef>
              <a:spcAft>
                <a:spcPts val="0"/>
              </a:spcAft>
              <a:defRPr/>
            </a:pPr>
            <a:r>
              <a:rPr lang="en-US" altLang="en-US" sz="2600" dirty="0">
                <a:cs typeface="Times New Roman" charset="0"/>
              </a:rPr>
              <a:t>Hate your enemy</a:t>
            </a:r>
          </a:p>
          <a:p>
            <a:pPr marL="914400" lvl="1" indent="-457200" algn="just">
              <a:spcBef>
                <a:spcPts val="0"/>
              </a:spcBef>
              <a:spcAft>
                <a:spcPts val="0"/>
              </a:spcAft>
              <a:defRPr/>
            </a:pPr>
            <a:r>
              <a:rPr lang="en-US" altLang="en-US" sz="2600" dirty="0">
                <a:cs typeface="Times New Roman" charset="0"/>
              </a:rPr>
              <a:t>Divorce</a:t>
            </a:r>
          </a:p>
          <a:p>
            <a:pPr marL="914400" lvl="1" indent="-457200" algn="just">
              <a:spcBef>
                <a:spcPts val="0"/>
              </a:spcBef>
              <a:spcAft>
                <a:spcPts val="0"/>
              </a:spcAft>
              <a:defRPr/>
            </a:pPr>
            <a:r>
              <a:rPr lang="en-US" altLang="en-US" sz="2600" dirty="0">
                <a:cs typeface="Times New Roman" charset="0"/>
              </a:rPr>
              <a:t>Kingdom</a:t>
            </a:r>
          </a:p>
          <a:p>
            <a:pPr marL="914400" lvl="1" indent="-457200" algn="just">
              <a:spcBef>
                <a:spcPts val="0"/>
              </a:spcBef>
              <a:spcAft>
                <a:spcPts val="0"/>
              </a:spcAft>
              <a:defRPr/>
            </a:pPr>
            <a:r>
              <a:rPr lang="en-US" altLang="en-US" sz="2600" dirty="0">
                <a:cs typeface="Times New Roman" charset="0"/>
              </a:rPr>
              <a:t>Your neighbor</a:t>
            </a:r>
          </a:p>
          <a:p>
            <a:pPr marL="914400" lvl="1" indent="-457200" algn="just">
              <a:spcBef>
                <a:spcPts val="0"/>
              </a:spcBef>
              <a:spcAft>
                <a:spcPts val="0"/>
              </a:spcAft>
              <a:defRPr/>
            </a:pPr>
            <a:r>
              <a:rPr lang="en-US" altLang="en-US" sz="2600" dirty="0">
                <a:cs typeface="Times New Roman" charset="0"/>
              </a:rPr>
              <a:t>My father, </a:t>
            </a:r>
          </a:p>
          <a:p>
            <a:pPr marL="914400" lvl="1" indent="-457200" algn="just">
              <a:spcBef>
                <a:spcPts val="0"/>
              </a:spcBef>
              <a:spcAft>
                <a:spcPts val="0"/>
              </a:spcAft>
              <a:defRPr/>
            </a:pPr>
            <a:r>
              <a:rPr lang="en-US" altLang="en-US" sz="2600" dirty="0">
                <a:cs typeface="Times New Roman" charset="0"/>
              </a:rPr>
              <a:t>and others.  </a:t>
            </a:r>
          </a:p>
        </p:txBody>
      </p:sp>
      <p:sp>
        <p:nvSpPr>
          <p:cNvPr id="6" name="Text Box 4">
            <a:extLst>
              <a:ext uri="{FF2B5EF4-FFF2-40B4-BE49-F238E27FC236}">
                <a16:creationId xmlns:a16="http://schemas.microsoft.com/office/drawing/2014/main" id="{68C4E7EC-84F4-44E6-A6F0-AB13860277A7}"/>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extLst>
      <p:ext uri="{BB962C8B-B14F-4D97-AF65-F5344CB8AC3E}">
        <p14:creationId xmlns:p14="http://schemas.microsoft.com/office/powerpoint/2010/main" val="93560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2" name="Picture 6" descr="susita12_01">
            <a:extLst>
              <a:ext uri="{FF2B5EF4-FFF2-40B4-BE49-F238E27FC236}">
                <a16:creationId xmlns:a16="http://schemas.microsoft.com/office/drawing/2014/main" id="{3D8DF9D7-4228-49AD-A2E9-1097395FEE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6004" y="1600200"/>
            <a:ext cx="3486873" cy="2286000"/>
          </a:xfrm>
          <a:prstGeom prst="rect">
            <a:avLst/>
          </a:prstGeom>
          <a:noFill/>
          <a:extLst>
            <a:ext uri="{909E8E84-426E-40DD-AFC4-6F175D3DCCD1}">
              <a14:hiddenFill xmlns:a14="http://schemas.microsoft.com/office/drawing/2010/main">
                <a:solidFill>
                  <a:srgbClr val="FFFFFF"/>
                </a:solidFill>
              </a14:hiddenFill>
            </a:ext>
          </a:extLst>
        </p:spPr>
      </p:pic>
      <p:sp>
        <p:nvSpPr>
          <p:cNvPr id="50183" name="Text Box 7">
            <a:extLst>
              <a:ext uri="{FF2B5EF4-FFF2-40B4-BE49-F238E27FC236}">
                <a16:creationId xmlns:a16="http://schemas.microsoft.com/office/drawing/2014/main" id="{F44AC848-D600-492D-B9A2-75C43D64945F}"/>
              </a:ext>
            </a:extLst>
          </p:cNvPr>
          <p:cNvSpPr txBox="1">
            <a:spLocks noChangeArrowheads="1"/>
          </p:cNvSpPr>
          <p:nvPr/>
        </p:nvSpPr>
        <p:spPr bwMode="auto">
          <a:xfrm>
            <a:off x="3810001" y="1589567"/>
            <a:ext cx="5197996"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gn="just">
              <a:spcBef>
                <a:spcPts val="0"/>
              </a:spcBef>
              <a:spcAft>
                <a:spcPts val="1200"/>
              </a:spcAft>
              <a:buChar char="•"/>
              <a:defRPr/>
            </a:pPr>
            <a:r>
              <a:rPr lang="en-US" altLang="en-US" sz="2800" dirty="0">
                <a:latin typeface="Calibri" panose="020F0502020204030204" pitchFamily="34" charset="0"/>
                <a:cs typeface="Times New Roman" charset="0"/>
              </a:rPr>
              <a:t>Hippos was the ‘city on a hill’ across the Sea of Galilee from where Jesus gave the Sermon on the Mount and it was clearly visible to His audience!</a:t>
            </a:r>
          </a:p>
          <a:p>
            <a:pPr marL="457200" indent="-457200" algn="just">
              <a:spcBef>
                <a:spcPts val="0"/>
              </a:spcBef>
              <a:spcAft>
                <a:spcPts val="1200"/>
              </a:spcAft>
              <a:buChar char="•"/>
              <a:defRPr/>
            </a:pPr>
            <a:r>
              <a:rPr lang="en-US" altLang="en-US" sz="2800" dirty="0">
                <a:latin typeface="Calibri" panose="020F0502020204030204" pitchFamily="34" charset="0"/>
                <a:cs typeface="Times New Roman" charset="0"/>
              </a:rPr>
              <a:t>The bottom picture is looking from the general direction of where Jesus gave the Sermon on the Mount, across from Hippos.</a:t>
            </a:r>
          </a:p>
        </p:txBody>
      </p:sp>
      <p:sp>
        <p:nvSpPr>
          <p:cNvPr id="10" name="Rectangle 2">
            <a:extLst>
              <a:ext uri="{FF2B5EF4-FFF2-40B4-BE49-F238E27FC236}">
                <a16:creationId xmlns:a16="http://schemas.microsoft.com/office/drawing/2014/main" id="{E6B6D832-7474-4AC4-8F0D-815406D2A28D}"/>
              </a:ext>
            </a:extLst>
          </p:cNvPr>
          <p:cNvSpPr>
            <a:spLocks noGrp="1" noChangeArrowheads="1"/>
          </p:cNvSpPr>
          <p:nvPr>
            <p:ph type="title"/>
          </p:nvPr>
        </p:nvSpPr>
        <p:spPr>
          <a:xfrm>
            <a:off x="685800" y="685800"/>
            <a:ext cx="7772400" cy="902368"/>
          </a:xfrm>
        </p:spPr>
        <p:txBody>
          <a:bodyPr/>
          <a:lstStyle/>
          <a:p>
            <a:r>
              <a:rPr lang="en-US" altLang="en-US" sz="3200" b="1" dirty="0">
                <a:solidFill>
                  <a:srgbClr val="0000CC"/>
                </a:solidFill>
                <a:ea typeface="+mn-ea"/>
              </a:rPr>
              <a:t>Context, context, context!</a:t>
            </a:r>
          </a:p>
        </p:txBody>
      </p:sp>
      <p:pic>
        <p:nvPicPr>
          <p:cNvPr id="12" name="Picture 2" descr="Hippos view from Galilee">
            <a:extLst>
              <a:ext uri="{FF2B5EF4-FFF2-40B4-BE49-F238E27FC236}">
                <a16:creationId xmlns:a16="http://schemas.microsoft.com/office/drawing/2014/main" id="{8C008E34-9050-48B3-88B7-593FC088D90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6003" y="4343400"/>
            <a:ext cx="3486873" cy="2286000"/>
          </a:xfrm>
          <a:prstGeom prst="rect">
            <a:avLst/>
          </a:prstGeom>
          <a:noFill/>
          <a:extLst>
            <a:ext uri="{909E8E84-426E-40DD-AFC4-6F175D3DCCD1}">
              <a14:hiddenFill xmlns:a14="http://schemas.microsoft.com/office/drawing/2010/main">
                <a:solidFill>
                  <a:srgbClr val="FFFFFF"/>
                </a:solidFill>
              </a14:hiddenFill>
            </a:ext>
          </a:extLst>
        </p:spPr>
      </p:pic>
      <p:sp>
        <p:nvSpPr>
          <p:cNvPr id="13" name="Line 5">
            <a:extLst>
              <a:ext uri="{FF2B5EF4-FFF2-40B4-BE49-F238E27FC236}">
                <a16:creationId xmlns:a16="http://schemas.microsoft.com/office/drawing/2014/main" id="{03E87011-3781-4859-81AC-79B8DBFA912F}"/>
              </a:ext>
            </a:extLst>
          </p:cNvPr>
          <p:cNvSpPr>
            <a:spLocks noChangeShapeType="1"/>
          </p:cNvSpPr>
          <p:nvPr/>
        </p:nvSpPr>
        <p:spPr bwMode="auto">
          <a:xfrm>
            <a:off x="1676400" y="3810000"/>
            <a:ext cx="0" cy="7620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8" name="Text Box 4">
            <a:extLst>
              <a:ext uri="{FF2B5EF4-FFF2-40B4-BE49-F238E27FC236}">
                <a16:creationId xmlns:a16="http://schemas.microsoft.com/office/drawing/2014/main" id="{CAA9A926-016C-4158-B029-A3F7E1229668}"/>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1EA729-7A74-4D62-B851-E5542CFAD1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4358" y="1524000"/>
            <a:ext cx="6695284" cy="5029200"/>
          </a:xfrm>
          <a:prstGeom prst="rect">
            <a:avLst/>
          </a:prstGeom>
        </p:spPr>
      </p:pic>
      <p:sp>
        <p:nvSpPr>
          <p:cNvPr id="8" name="Rectangle 2">
            <a:extLst>
              <a:ext uri="{FF2B5EF4-FFF2-40B4-BE49-F238E27FC236}">
                <a16:creationId xmlns:a16="http://schemas.microsoft.com/office/drawing/2014/main" id="{09ECD5D0-A4C0-4BFD-976B-ABF8337F38B7}"/>
              </a:ext>
            </a:extLst>
          </p:cNvPr>
          <p:cNvSpPr txBox="1">
            <a:spLocks noChangeArrowheads="1"/>
          </p:cNvSpPr>
          <p:nvPr/>
        </p:nvSpPr>
        <p:spPr>
          <a:xfrm>
            <a:off x="685800" y="838200"/>
            <a:ext cx="7772400" cy="902368"/>
          </a:xfrm>
          <a:prstGeom prst="rect">
            <a:avLst/>
          </a:prstGeom>
        </p:spPr>
        <p:txBody>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Context, context, context!</a:t>
            </a:r>
          </a:p>
        </p:txBody>
      </p:sp>
      <p:sp>
        <p:nvSpPr>
          <p:cNvPr id="5" name="Text Box 4">
            <a:extLst>
              <a:ext uri="{FF2B5EF4-FFF2-40B4-BE49-F238E27FC236}">
                <a16:creationId xmlns:a16="http://schemas.microsoft.com/office/drawing/2014/main" id="{176BD5BF-BA31-4986-8765-2D0F5CB01F8A}"/>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descr="Image: The Essenes practice religious purification">
            <a:extLst>
              <a:ext uri="{FF2B5EF4-FFF2-40B4-BE49-F238E27FC236}">
                <a16:creationId xmlns:a16="http://schemas.microsoft.com/office/drawing/2014/main" id="{29E5EFBC-DEC2-4DAE-B729-9975FF6828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3295829"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52231" name="Text Box 7">
            <a:extLst>
              <a:ext uri="{FF2B5EF4-FFF2-40B4-BE49-F238E27FC236}">
                <a16:creationId xmlns:a16="http://schemas.microsoft.com/office/drawing/2014/main" id="{742EFADD-FB95-432E-B0CF-3A83DDE43D93}"/>
              </a:ext>
            </a:extLst>
          </p:cNvPr>
          <p:cNvSpPr txBox="1">
            <a:spLocks noChangeArrowheads="1"/>
          </p:cNvSpPr>
          <p:nvPr/>
        </p:nvSpPr>
        <p:spPr bwMode="auto">
          <a:xfrm>
            <a:off x="152400" y="5410200"/>
            <a:ext cx="3578329" cy="1015663"/>
          </a:xfrm>
          <a:prstGeom prst="rect">
            <a:avLst/>
          </a:prstGeom>
          <a:noFill/>
          <a:ln w="9525">
            <a:noFill/>
            <a:miter lim="800000"/>
            <a:headEnd/>
            <a:tailEnd/>
          </a:ln>
          <a:effectLst/>
        </p:spPr>
        <p:txBody>
          <a:bodyPr wrap="square">
            <a:spAutoFit/>
          </a:bodyPr>
          <a:lstStyle/>
          <a:p>
            <a:pPr algn="ctr">
              <a:spcBef>
                <a:spcPct val="50000"/>
              </a:spcBef>
            </a:pPr>
            <a:r>
              <a:rPr lang="en-US" altLang="en-US" sz="2000" dirty="0">
                <a:latin typeface="Calibri" panose="020F0502020204030204" pitchFamily="34" charset="0"/>
                <a:cs typeface="Calibri" panose="020F0502020204030204" pitchFamily="34" charset="0"/>
              </a:rPr>
              <a:t>The Essenes were the only Jewish group to teach, “Hate your enemy”.</a:t>
            </a:r>
          </a:p>
        </p:txBody>
      </p:sp>
      <p:sp>
        <p:nvSpPr>
          <p:cNvPr id="9" name="Rectangle 2">
            <a:extLst>
              <a:ext uri="{FF2B5EF4-FFF2-40B4-BE49-F238E27FC236}">
                <a16:creationId xmlns:a16="http://schemas.microsoft.com/office/drawing/2014/main" id="{5DB8E615-E549-46F6-9C40-B3CE3F086EF9}"/>
              </a:ext>
            </a:extLst>
          </p:cNvPr>
          <p:cNvSpPr>
            <a:spLocks noGrp="1" noChangeArrowheads="1"/>
          </p:cNvSpPr>
          <p:nvPr>
            <p:ph type="title"/>
          </p:nvPr>
        </p:nvSpPr>
        <p:spPr>
          <a:xfrm>
            <a:off x="685800" y="685800"/>
            <a:ext cx="7772400" cy="902368"/>
          </a:xfrm>
        </p:spPr>
        <p:txBody>
          <a:bodyPr/>
          <a:lstStyle/>
          <a:p>
            <a:r>
              <a:rPr lang="en-US" altLang="en-US" sz="3200" b="1" dirty="0">
                <a:solidFill>
                  <a:srgbClr val="0000CC"/>
                </a:solidFill>
                <a:ea typeface="+mn-ea"/>
              </a:rPr>
              <a:t>Context, context, context!</a:t>
            </a:r>
          </a:p>
        </p:txBody>
      </p:sp>
      <p:sp>
        <p:nvSpPr>
          <p:cNvPr id="12" name="Rectangle 4">
            <a:extLst>
              <a:ext uri="{FF2B5EF4-FFF2-40B4-BE49-F238E27FC236}">
                <a16:creationId xmlns:a16="http://schemas.microsoft.com/office/drawing/2014/main" id="{F1BF935F-9B0F-4F6A-8B71-98A04A359A76}"/>
              </a:ext>
            </a:extLst>
          </p:cNvPr>
          <p:cNvSpPr txBox="1">
            <a:spLocks noChangeArrowheads="1"/>
          </p:cNvSpPr>
          <p:nvPr/>
        </p:nvSpPr>
        <p:spPr bwMode="auto">
          <a:xfrm>
            <a:off x="3835400" y="1588168"/>
            <a:ext cx="5156200" cy="496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spcBef>
                <a:spcPts val="0"/>
              </a:spcBef>
              <a:spcAft>
                <a:spcPts val="1200"/>
              </a:spcAft>
              <a:defRPr/>
            </a:pPr>
            <a:r>
              <a:rPr lang="en-US" altLang="en-US" sz="2800" dirty="0">
                <a:cs typeface="Times New Roman" charset="0"/>
              </a:rPr>
              <a:t>Some culturally specific words and phrases include:</a:t>
            </a:r>
          </a:p>
          <a:p>
            <a:pPr marL="914400" lvl="1" indent="-457200" algn="just">
              <a:spcBef>
                <a:spcPts val="0"/>
              </a:spcBef>
              <a:spcAft>
                <a:spcPts val="0"/>
              </a:spcAft>
              <a:defRPr/>
            </a:pPr>
            <a:r>
              <a:rPr lang="en-US" altLang="en-US" sz="2600" dirty="0">
                <a:cs typeface="Times New Roman" charset="0"/>
              </a:rPr>
              <a:t>Brother</a:t>
            </a:r>
          </a:p>
          <a:p>
            <a:pPr marL="914400" lvl="1" indent="-457200" algn="just">
              <a:spcBef>
                <a:spcPts val="0"/>
              </a:spcBef>
              <a:spcAft>
                <a:spcPts val="0"/>
              </a:spcAft>
              <a:defRPr/>
            </a:pPr>
            <a:r>
              <a:rPr lang="en-US" altLang="en-US" sz="2600" dirty="0">
                <a:cs typeface="Times New Roman" charset="0"/>
              </a:rPr>
              <a:t>Blessed</a:t>
            </a:r>
          </a:p>
          <a:p>
            <a:pPr marL="914400" lvl="1" indent="-457200" algn="just">
              <a:spcBef>
                <a:spcPts val="0"/>
              </a:spcBef>
              <a:spcAft>
                <a:spcPts val="0"/>
              </a:spcAft>
              <a:defRPr/>
            </a:pPr>
            <a:r>
              <a:rPr lang="en-US" altLang="en-US" sz="2600" dirty="0">
                <a:cs typeface="Times New Roman" charset="0"/>
              </a:rPr>
              <a:t>City set on a hill</a:t>
            </a:r>
          </a:p>
          <a:p>
            <a:pPr marL="914400" lvl="1" indent="-457200" algn="just">
              <a:spcBef>
                <a:spcPts val="0"/>
              </a:spcBef>
              <a:spcAft>
                <a:spcPts val="0"/>
              </a:spcAft>
              <a:defRPr/>
            </a:pPr>
            <a:r>
              <a:rPr lang="en-US" altLang="en-US" sz="2600" dirty="0">
                <a:cs typeface="Times New Roman" charset="0"/>
              </a:rPr>
              <a:t>Make no oath</a:t>
            </a:r>
          </a:p>
          <a:p>
            <a:pPr marL="914400" lvl="1" indent="-457200" algn="just">
              <a:spcBef>
                <a:spcPts val="0"/>
              </a:spcBef>
              <a:spcAft>
                <a:spcPts val="0"/>
              </a:spcAft>
              <a:defRPr/>
            </a:pPr>
            <a:r>
              <a:rPr lang="en-US" altLang="en-US" sz="2600" b="1" dirty="0">
                <a:solidFill>
                  <a:srgbClr val="0000CC"/>
                </a:solidFill>
              </a:rPr>
              <a:t>Hate your enemy</a:t>
            </a:r>
          </a:p>
          <a:p>
            <a:pPr marL="914400" lvl="1" indent="-457200" algn="just">
              <a:spcBef>
                <a:spcPts val="0"/>
              </a:spcBef>
              <a:spcAft>
                <a:spcPts val="0"/>
              </a:spcAft>
              <a:defRPr/>
            </a:pPr>
            <a:r>
              <a:rPr lang="en-US" altLang="en-US" sz="2600" dirty="0">
                <a:cs typeface="Times New Roman" charset="0"/>
              </a:rPr>
              <a:t>Divorce</a:t>
            </a:r>
          </a:p>
          <a:p>
            <a:pPr marL="914400" lvl="1" indent="-457200" algn="just">
              <a:spcBef>
                <a:spcPts val="0"/>
              </a:spcBef>
              <a:spcAft>
                <a:spcPts val="0"/>
              </a:spcAft>
              <a:defRPr/>
            </a:pPr>
            <a:r>
              <a:rPr lang="en-US" altLang="en-US" sz="2600" dirty="0">
                <a:cs typeface="Times New Roman" charset="0"/>
              </a:rPr>
              <a:t>Kingdom</a:t>
            </a:r>
          </a:p>
          <a:p>
            <a:pPr marL="914400" lvl="1" indent="-457200" algn="just">
              <a:spcBef>
                <a:spcPts val="0"/>
              </a:spcBef>
              <a:spcAft>
                <a:spcPts val="0"/>
              </a:spcAft>
              <a:defRPr/>
            </a:pPr>
            <a:r>
              <a:rPr lang="en-US" altLang="en-US" sz="2600" dirty="0">
                <a:cs typeface="Times New Roman" charset="0"/>
              </a:rPr>
              <a:t>Your neighbor</a:t>
            </a:r>
          </a:p>
          <a:p>
            <a:pPr marL="914400" lvl="1" indent="-457200" algn="just">
              <a:spcBef>
                <a:spcPts val="0"/>
              </a:spcBef>
              <a:spcAft>
                <a:spcPts val="0"/>
              </a:spcAft>
              <a:defRPr/>
            </a:pPr>
            <a:r>
              <a:rPr lang="en-US" altLang="en-US" sz="2600" dirty="0">
                <a:cs typeface="Times New Roman" charset="0"/>
              </a:rPr>
              <a:t>My father, </a:t>
            </a:r>
          </a:p>
          <a:p>
            <a:pPr marL="914400" lvl="1" indent="-457200" algn="just">
              <a:spcBef>
                <a:spcPts val="0"/>
              </a:spcBef>
              <a:spcAft>
                <a:spcPts val="0"/>
              </a:spcAft>
              <a:defRPr/>
            </a:pPr>
            <a:r>
              <a:rPr lang="en-US" altLang="en-US" sz="2600" dirty="0">
                <a:cs typeface="Times New Roman" charset="0"/>
              </a:rPr>
              <a:t>and others.  </a:t>
            </a:r>
          </a:p>
        </p:txBody>
      </p:sp>
      <p:sp>
        <p:nvSpPr>
          <p:cNvPr id="7" name="Text Box 4">
            <a:extLst>
              <a:ext uri="{FF2B5EF4-FFF2-40B4-BE49-F238E27FC236}">
                <a16:creationId xmlns:a16="http://schemas.microsoft.com/office/drawing/2014/main" id="{7105BFD4-447D-4823-B0A3-92B5145FC057}"/>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5DB8E615-E549-46F6-9C40-B3CE3F086EF9}"/>
              </a:ext>
            </a:extLst>
          </p:cNvPr>
          <p:cNvSpPr>
            <a:spLocks noGrp="1" noChangeArrowheads="1"/>
          </p:cNvSpPr>
          <p:nvPr>
            <p:ph type="title"/>
          </p:nvPr>
        </p:nvSpPr>
        <p:spPr>
          <a:xfrm>
            <a:off x="685800" y="685800"/>
            <a:ext cx="7772400" cy="902368"/>
          </a:xfrm>
        </p:spPr>
        <p:txBody>
          <a:bodyPr/>
          <a:lstStyle/>
          <a:p>
            <a:r>
              <a:rPr lang="en-US" altLang="en-US" sz="3200" b="1" dirty="0">
                <a:solidFill>
                  <a:srgbClr val="0000CC"/>
                </a:solidFill>
                <a:ea typeface="+mn-ea"/>
              </a:rPr>
              <a:t>Context, context, context!</a:t>
            </a:r>
          </a:p>
        </p:txBody>
      </p:sp>
      <p:sp>
        <p:nvSpPr>
          <p:cNvPr id="12" name="Rectangle 4">
            <a:extLst>
              <a:ext uri="{FF2B5EF4-FFF2-40B4-BE49-F238E27FC236}">
                <a16:creationId xmlns:a16="http://schemas.microsoft.com/office/drawing/2014/main" id="{F1BF935F-9B0F-4F6A-8B71-98A04A359A76}"/>
              </a:ext>
            </a:extLst>
          </p:cNvPr>
          <p:cNvSpPr txBox="1">
            <a:spLocks noChangeArrowheads="1"/>
          </p:cNvSpPr>
          <p:nvPr/>
        </p:nvSpPr>
        <p:spPr bwMode="auto">
          <a:xfrm>
            <a:off x="3835400" y="1588168"/>
            <a:ext cx="5156200" cy="496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spcBef>
                <a:spcPts val="0"/>
              </a:spcBef>
              <a:spcAft>
                <a:spcPts val="1200"/>
              </a:spcAft>
              <a:defRPr/>
            </a:pPr>
            <a:r>
              <a:rPr lang="en-US" altLang="en-US" sz="2800" dirty="0">
                <a:cs typeface="Times New Roman" charset="0"/>
              </a:rPr>
              <a:t>Some culturally specific words and phrases include:</a:t>
            </a:r>
          </a:p>
          <a:p>
            <a:pPr marL="914400" lvl="1" indent="-457200" algn="just">
              <a:spcBef>
                <a:spcPts val="0"/>
              </a:spcBef>
              <a:spcAft>
                <a:spcPts val="0"/>
              </a:spcAft>
              <a:defRPr/>
            </a:pPr>
            <a:r>
              <a:rPr lang="en-US" altLang="en-US" sz="2600" dirty="0">
                <a:cs typeface="Times New Roman" charset="0"/>
              </a:rPr>
              <a:t>Brother</a:t>
            </a:r>
          </a:p>
          <a:p>
            <a:pPr marL="914400" lvl="1" indent="-457200" algn="just">
              <a:spcBef>
                <a:spcPts val="0"/>
              </a:spcBef>
              <a:spcAft>
                <a:spcPts val="0"/>
              </a:spcAft>
              <a:defRPr/>
            </a:pPr>
            <a:r>
              <a:rPr lang="en-US" altLang="en-US" sz="2600" dirty="0">
                <a:cs typeface="Times New Roman" charset="0"/>
              </a:rPr>
              <a:t>Blessed</a:t>
            </a:r>
          </a:p>
          <a:p>
            <a:pPr marL="914400" lvl="1" indent="-457200" algn="just">
              <a:spcBef>
                <a:spcPts val="0"/>
              </a:spcBef>
              <a:spcAft>
                <a:spcPts val="0"/>
              </a:spcAft>
              <a:defRPr/>
            </a:pPr>
            <a:r>
              <a:rPr lang="en-US" altLang="en-US" sz="2600" dirty="0">
                <a:cs typeface="Times New Roman" charset="0"/>
              </a:rPr>
              <a:t>City set on a hill</a:t>
            </a:r>
          </a:p>
          <a:p>
            <a:pPr marL="914400" lvl="1" indent="-457200" algn="just">
              <a:spcBef>
                <a:spcPts val="0"/>
              </a:spcBef>
              <a:spcAft>
                <a:spcPts val="0"/>
              </a:spcAft>
              <a:defRPr/>
            </a:pPr>
            <a:r>
              <a:rPr lang="en-US" altLang="en-US" sz="2600" dirty="0">
                <a:cs typeface="Times New Roman" charset="0"/>
              </a:rPr>
              <a:t>Make no oath</a:t>
            </a:r>
          </a:p>
          <a:p>
            <a:pPr marL="914400" lvl="1" indent="-457200" algn="just">
              <a:spcBef>
                <a:spcPts val="0"/>
              </a:spcBef>
              <a:spcAft>
                <a:spcPts val="0"/>
              </a:spcAft>
              <a:defRPr/>
            </a:pPr>
            <a:r>
              <a:rPr lang="en-US" altLang="en-US" sz="2600" dirty="0">
                <a:cs typeface="Times New Roman" charset="0"/>
              </a:rPr>
              <a:t>Hate your enemy</a:t>
            </a:r>
          </a:p>
          <a:p>
            <a:pPr marL="914400" lvl="1" indent="-457200" algn="just">
              <a:spcBef>
                <a:spcPts val="0"/>
              </a:spcBef>
              <a:spcAft>
                <a:spcPts val="0"/>
              </a:spcAft>
              <a:defRPr/>
            </a:pPr>
            <a:r>
              <a:rPr lang="en-US" altLang="en-US" sz="2600" b="1" dirty="0">
                <a:solidFill>
                  <a:srgbClr val="0000CC"/>
                </a:solidFill>
              </a:rPr>
              <a:t>Divorce</a:t>
            </a:r>
          </a:p>
          <a:p>
            <a:pPr marL="914400" lvl="1" indent="-457200" algn="just">
              <a:spcBef>
                <a:spcPts val="0"/>
              </a:spcBef>
              <a:spcAft>
                <a:spcPts val="0"/>
              </a:spcAft>
              <a:defRPr/>
            </a:pPr>
            <a:r>
              <a:rPr lang="en-US" altLang="en-US" sz="2600" dirty="0">
                <a:cs typeface="Times New Roman" charset="0"/>
              </a:rPr>
              <a:t>Kingdom</a:t>
            </a:r>
          </a:p>
          <a:p>
            <a:pPr marL="914400" lvl="1" indent="-457200" algn="just">
              <a:spcBef>
                <a:spcPts val="0"/>
              </a:spcBef>
              <a:spcAft>
                <a:spcPts val="0"/>
              </a:spcAft>
              <a:defRPr/>
            </a:pPr>
            <a:r>
              <a:rPr lang="en-US" altLang="en-US" sz="2600" dirty="0">
                <a:cs typeface="Times New Roman" charset="0"/>
              </a:rPr>
              <a:t>Your neighbor</a:t>
            </a:r>
          </a:p>
          <a:p>
            <a:pPr marL="914400" lvl="1" indent="-457200" algn="just">
              <a:spcBef>
                <a:spcPts val="0"/>
              </a:spcBef>
              <a:spcAft>
                <a:spcPts val="0"/>
              </a:spcAft>
              <a:defRPr/>
            </a:pPr>
            <a:r>
              <a:rPr lang="en-US" altLang="en-US" sz="2600" dirty="0">
                <a:cs typeface="Times New Roman" charset="0"/>
              </a:rPr>
              <a:t>My father, </a:t>
            </a:r>
          </a:p>
          <a:p>
            <a:pPr marL="914400" lvl="1" indent="-457200" algn="just">
              <a:spcBef>
                <a:spcPts val="0"/>
              </a:spcBef>
              <a:spcAft>
                <a:spcPts val="0"/>
              </a:spcAft>
              <a:defRPr/>
            </a:pPr>
            <a:r>
              <a:rPr lang="en-US" altLang="en-US" sz="2600" dirty="0">
                <a:cs typeface="Times New Roman" charset="0"/>
              </a:rPr>
              <a:t>and others.  </a:t>
            </a:r>
          </a:p>
        </p:txBody>
      </p:sp>
      <p:pic>
        <p:nvPicPr>
          <p:cNvPr id="2" name="Picture 1">
            <a:extLst>
              <a:ext uri="{FF2B5EF4-FFF2-40B4-BE49-F238E27FC236}">
                <a16:creationId xmlns:a16="http://schemas.microsoft.com/office/drawing/2014/main" id="{E4BF031B-4560-47DF-86DA-FD9D85E58A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5040" y="1752600"/>
            <a:ext cx="3564960" cy="3200400"/>
          </a:xfrm>
          <a:prstGeom prst="rect">
            <a:avLst/>
          </a:prstGeom>
        </p:spPr>
      </p:pic>
      <p:sp>
        <p:nvSpPr>
          <p:cNvPr id="6" name="Text Box 4">
            <a:extLst>
              <a:ext uri="{FF2B5EF4-FFF2-40B4-BE49-F238E27FC236}">
                <a16:creationId xmlns:a16="http://schemas.microsoft.com/office/drawing/2014/main" id="{70AE8A53-8B65-446E-91BF-D42A39342051}"/>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extLst>
      <p:ext uri="{BB962C8B-B14F-4D97-AF65-F5344CB8AC3E}">
        <p14:creationId xmlns:p14="http://schemas.microsoft.com/office/powerpoint/2010/main" val="25348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59443"/>
            <a:ext cx="9144000" cy="5570756"/>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4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4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a:t>
            </a:r>
            <a:r>
              <a:rPr kumimoji="0" lang="en-US" sz="24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mingled together in one incoherent system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a:t>
            </a:r>
            <a:r>
              <a:rPr kumimoji="0" lang="en-US" sz="2400" b="1" i="1" u="sng"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try to keep it</a:t>
            </a:r>
            <a:r>
              <a:rPr kumimoji="0" lang="en-US" sz="2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and that by Divine help we may</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lang="en-US" sz="2400" b="1" i="1" u="sng" dirty="0">
                <a:solidFill>
                  <a:srgbClr val="C00000"/>
                </a:solidFill>
                <a:latin typeface="Calibri" panose="020F0502020204030204" pitchFamily="34" charset="0"/>
                <a:cs typeface="Calibri" panose="020F0502020204030204" pitchFamily="34" charset="0"/>
              </a:rPr>
              <a:t>we are kept under the law as a rule of life </a:t>
            </a:r>
            <a:r>
              <a:rPr kumimoji="0" lang="en-US" sz="24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despite the plain declaration, “Sin shall not have dominion over you: for </a:t>
            </a:r>
            <a:r>
              <a:rPr kumimoji="0" lang="en-US" sz="24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ye are not under the law</a:t>
            </a:r>
            <a:r>
              <a:rPr kumimoji="0" lang="en-US" sz="24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but under grace” (Rom. 6:14)</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1181100" y="228600"/>
            <a:ext cx="6781800" cy="89255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5DB8E615-E549-46F6-9C40-B3CE3F086EF9}"/>
              </a:ext>
            </a:extLst>
          </p:cNvPr>
          <p:cNvSpPr>
            <a:spLocks noGrp="1" noChangeArrowheads="1"/>
          </p:cNvSpPr>
          <p:nvPr>
            <p:ph type="title"/>
          </p:nvPr>
        </p:nvSpPr>
        <p:spPr>
          <a:xfrm>
            <a:off x="685800" y="685800"/>
            <a:ext cx="7772400" cy="902368"/>
          </a:xfrm>
        </p:spPr>
        <p:txBody>
          <a:bodyPr/>
          <a:lstStyle/>
          <a:p>
            <a:r>
              <a:rPr lang="en-US" altLang="en-US" sz="3200" b="1" dirty="0">
                <a:solidFill>
                  <a:srgbClr val="0000CC"/>
                </a:solidFill>
                <a:ea typeface="+mn-ea"/>
              </a:rPr>
              <a:t>Context, context, context!</a:t>
            </a:r>
          </a:p>
        </p:txBody>
      </p:sp>
      <p:sp>
        <p:nvSpPr>
          <p:cNvPr id="12" name="Rectangle 4">
            <a:extLst>
              <a:ext uri="{FF2B5EF4-FFF2-40B4-BE49-F238E27FC236}">
                <a16:creationId xmlns:a16="http://schemas.microsoft.com/office/drawing/2014/main" id="{F1BF935F-9B0F-4F6A-8B71-98A04A359A76}"/>
              </a:ext>
            </a:extLst>
          </p:cNvPr>
          <p:cNvSpPr txBox="1">
            <a:spLocks noChangeArrowheads="1"/>
          </p:cNvSpPr>
          <p:nvPr/>
        </p:nvSpPr>
        <p:spPr bwMode="auto">
          <a:xfrm>
            <a:off x="3835400" y="1588168"/>
            <a:ext cx="5156200" cy="496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spcBef>
                <a:spcPts val="0"/>
              </a:spcBef>
              <a:spcAft>
                <a:spcPts val="1200"/>
              </a:spcAft>
              <a:defRPr/>
            </a:pPr>
            <a:r>
              <a:rPr lang="en-US" altLang="en-US" sz="2800" dirty="0">
                <a:cs typeface="Times New Roman" charset="0"/>
              </a:rPr>
              <a:t>Some culturally specific words and phrases include:</a:t>
            </a:r>
          </a:p>
          <a:p>
            <a:pPr marL="914400" lvl="1" indent="-457200" algn="just">
              <a:spcBef>
                <a:spcPts val="0"/>
              </a:spcBef>
              <a:spcAft>
                <a:spcPts val="0"/>
              </a:spcAft>
              <a:defRPr/>
            </a:pPr>
            <a:r>
              <a:rPr lang="en-US" altLang="en-US" sz="2600" dirty="0">
                <a:cs typeface="Times New Roman" charset="0"/>
              </a:rPr>
              <a:t>Brother</a:t>
            </a:r>
          </a:p>
          <a:p>
            <a:pPr marL="914400" lvl="1" indent="-457200" algn="just">
              <a:spcBef>
                <a:spcPts val="0"/>
              </a:spcBef>
              <a:spcAft>
                <a:spcPts val="0"/>
              </a:spcAft>
              <a:defRPr/>
            </a:pPr>
            <a:r>
              <a:rPr lang="en-US" altLang="en-US" sz="2600" dirty="0">
                <a:cs typeface="Times New Roman" charset="0"/>
              </a:rPr>
              <a:t>Blessed</a:t>
            </a:r>
          </a:p>
          <a:p>
            <a:pPr marL="914400" lvl="1" indent="-457200" algn="just">
              <a:spcBef>
                <a:spcPts val="0"/>
              </a:spcBef>
              <a:spcAft>
                <a:spcPts val="0"/>
              </a:spcAft>
              <a:defRPr/>
            </a:pPr>
            <a:r>
              <a:rPr lang="en-US" altLang="en-US" sz="2600" dirty="0">
                <a:cs typeface="Times New Roman" charset="0"/>
              </a:rPr>
              <a:t>City set on a hill</a:t>
            </a:r>
          </a:p>
          <a:p>
            <a:pPr marL="914400" lvl="1" indent="-457200" algn="just">
              <a:spcBef>
                <a:spcPts val="0"/>
              </a:spcBef>
              <a:spcAft>
                <a:spcPts val="0"/>
              </a:spcAft>
              <a:defRPr/>
            </a:pPr>
            <a:r>
              <a:rPr lang="en-US" altLang="en-US" sz="2600" dirty="0">
                <a:cs typeface="Times New Roman" charset="0"/>
              </a:rPr>
              <a:t>Make no oath</a:t>
            </a:r>
          </a:p>
          <a:p>
            <a:pPr marL="914400" lvl="1" indent="-457200" algn="just">
              <a:spcBef>
                <a:spcPts val="0"/>
              </a:spcBef>
              <a:spcAft>
                <a:spcPts val="0"/>
              </a:spcAft>
              <a:defRPr/>
            </a:pPr>
            <a:r>
              <a:rPr lang="en-US" altLang="en-US" sz="2600" dirty="0">
                <a:cs typeface="Times New Roman" charset="0"/>
              </a:rPr>
              <a:t>Hate your enemy</a:t>
            </a:r>
          </a:p>
          <a:p>
            <a:pPr marL="914400" lvl="1" indent="-457200" algn="just">
              <a:spcBef>
                <a:spcPts val="0"/>
              </a:spcBef>
              <a:spcAft>
                <a:spcPts val="0"/>
              </a:spcAft>
              <a:defRPr/>
            </a:pPr>
            <a:r>
              <a:rPr lang="en-US" altLang="en-US" sz="2600" dirty="0">
                <a:cs typeface="Times New Roman" charset="0"/>
              </a:rPr>
              <a:t>Divorce</a:t>
            </a:r>
          </a:p>
          <a:p>
            <a:pPr marL="914400" lvl="1" indent="-457200" algn="just">
              <a:spcBef>
                <a:spcPts val="0"/>
              </a:spcBef>
              <a:spcAft>
                <a:spcPts val="0"/>
              </a:spcAft>
              <a:defRPr/>
            </a:pPr>
            <a:r>
              <a:rPr lang="en-US" altLang="en-US" sz="2600" b="1" dirty="0">
                <a:solidFill>
                  <a:srgbClr val="0000CC"/>
                </a:solidFill>
              </a:rPr>
              <a:t>Kingdom</a:t>
            </a:r>
          </a:p>
          <a:p>
            <a:pPr marL="914400" lvl="1" indent="-457200" algn="just">
              <a:spcBef>
                <a:spcPts val="0"/>
              </a:spcBef>
              <a:spcAft>
                <a:spcPts val="0"/>
              </a:spcAft>
              <a:defRPr/>
            </a:pPr>
            <a:r>
              <a:rPr lang="en-US" altLang="en-US" sz="2600" dirty="0">
                <a:cs typeface="Times New Roman" charset="0"/>
              </a:rPr>
              <a:t>Your neighbor</a:t>
            </a:r>
          </a:p>
          <a:p>
            <a:pPr marL="914400" lvl="1" indent="-457200" algn="just">
              <a:spcBef>
                <a:spcPts val="0"/>
              </a:spcBef>
              <a:spcAft>
                <a:spcPts val="0"/>
              </a:spcAft>
              <a:defRPr/>
            </a:pPr>
            <a:r>
              <a:rPr lang="en-US" altLang="en-US" sz="2600" dirty="0">
                <a:cs typeface="Times New Roman" charset="0"/>
              </a:rPr>
              <a:t>My father, </a:t>
            </a:r>
          </a:p>
          <a:p>
            <a:pPr marL="914400" lvl="1" indent="-457200" algn="just">
              <a:spcBef>
                <a:spcPts val="0"/>
              </a:spcBef>
              <a:spcAft>
                <a:spcPts val="0"/>
              </a:spcAft>
              <a:defRPr/>
            </a:pPr>
            <a:r>
              <a:rPr lang="en-US" altLang="en-US" sz="2600" dirty="0">
                <a:cs typeface="Times New Roman" charset="0"/>
              </a:rPr>
              <a:t>and others.  </a:t>
            </a:r>
          </a:p>
        </p:txBody>
      </p:sp>
      <p:pic>
        <p:nvPicPr>
          <p:cNvPr id="6" name="Picture 5" descr="Israel Global Photo from Space">
            <a:extLst>
              <a:ext uri="{FF2B5EF4-FFF2-40B4-BE49-F238E27FC236}">
                <a16:creationId xmlns:a16="http://schemas.microsoft.com/office/drawing/2014/main" id="{786DB669-ADDA-4D09-8A7F-20C5C4BC212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1752600"/>
            <a:ext cx="3200400"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6E4BB776-9D81-4468-889E-234143AC6566}"/>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extLst>
      <p:ext uri="{BB962C8B-B14F-4D97-AF65-F5344CB8AC3E}">
        <p14:creationId xmlns:p14="http://schemas.microsoft.com/office/powerpoint/2010/main" val="3675576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5DB8E615-E549-46F6-9C40-B3CE3F086EF9}"/>
              </a:ext>
            </a:extLst>
          </p:cNvPr>
          <p:cNvSpPr>
            <a:spLocks noGrp="1" noChangeArrowheads="1"/>
          </p:cNvSpPr>
          <p:nvPr>
            <p:ph type="title"/>
          </p:nvPr>
        </p:nvSpPr>
        <p:spPr>
          <a:xfrm>
            <a:off x="685800" y="685800"/>
            <a:ext cx="7772400" cy="902368"/>
          </a:xfrm>
        </p:spPr>
        <p:txBody>
          <a:bodyPr/>
          <a:lstStyle/>
          <a:p>
            <a:r>
              <a:rPr lang="en-US" altLang="en-US" sz="3200" b="1" dirty="0">
                <a:solidFill>
                  <a:srgbClr val="0000CC"/>
                </a:solidFill>
                <a:ea typeface="+mn-ea"/>
              </a:rPr>
              <a:t>Context, context, context!</a:t>
            </a:r>
          </a:p>
        </p:txBody>
      </p:sp>
      <p:sp>
        <p:nvSpPr>
          <p:cNvPr id="12" name="Rectangle 4">
            <a:extLst>
              <a:ext uri="{FF2B5EF4-FFF2-40B4-BE49-F238E27FC236}">
                <a16:creationId xmlns:a16="http://schemas.microsoft.com/office/drawing/2014/main" id="{F1BF935F-9B0F-4F6A-8B71-98A04A359A76}"/>
              </a:ext>
            </a:extLst>
          </p:cNvPr>
          <p:cNvSpPr txBox="1">
            <a:spLocks noChangeArrowheads="1"/>
          </p:cNvSpPr>
          <p:nvPr/>
        </p:nvSpPr>
        <p:spPr bwMode="auto">
          <a:xfrm>
            <a:off x="3835400" y="1588168"/>
            <a:ext cx="5156200" cy="496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spcBef>
                <a:spcPts val="0"/>
              </a:spcBef>
              <a:spcAft>
                <a:spcPts val="1200"/>
              </a:spcAft>
              <a:defRPr/>
            </a:pPr>
            <a:r>
              <a:rPr lang="en-US" altLang="en-US" sz="2800" dirty="0">
                <a:cs typeface="Times New Roman" charset="0"/>
              </a:rPr>
              <a:t>Some culturally specific words and phrases include:</a:t>
            </a:r>
          </a:p>
          <a:p>
            <a:pPr marL="914400" lvl="1" indent="-457200" algn="just">
              <a:spcBef>
                <a:spcPts val="0"/>
              </a:spcBef>
              <a:spcAft>
                <a:spcPts val="0"/>
              </a:spcAft>
              <a:defRPr/>
            </a:pPr>
            <a:r>
              <a:rPr lang="en-US" altLang="en-US" sz="2600" dirty="0">
                <a:cs typeface="Times New Roman" charset="0"/>
              </a:rPr>
              <a:t>Brother</a:t>
            </a:r>
          </a:p>
          <a:p>
            <a:pPr marL="914400" lvl="1" indent="-457200" algn="just">
              <a:spcBef>
                <a:spcPts val="0"/>
              </a:spcBef>
              <a:spcAft>
                <a:spcPts val="0"/>
              </a:spcAft>
              <a:defRPr/>
            </a:pPr>
            <a:r>
              <a:rPr lang="en-US" altLang="en-US" sz="2600" dirty="0">
                <a:cs typeface="Times New Roman" charset="0"/>
              </a:rPr>
              <a:t>Blessed</a:t>
            </a:r>
          </a:p>
          <a:p>
            <a:pPr marL="914400" lvl="1" indent="-457200" algn="just">
              <a:spcBef>
                <a:spcPts val="0"/>
              </a:spcBef>
              <a:spcAft>
                <a:spcPts val="0"/>
              </a:spcAft>
              <a:defRPr/>
            </a:pPr>
            <a:r>
              <a:rPr lang="en-US" altLang="en-US" sz="2600" dirty="0">
                <a:cs typeface="Times New Roman" charset="0"/>
              </a:rPr>
              <a:t>City set on a hill</a:t>
            </a:r>
          </a:p>
          <a:p>
            <a:pPr marL="914400" lvl="1" indent="-457200" algn="just">
              <a:spcBef>
                <a:spcPts val="0"/>
              </a:spcBef>
              <a:spcAft>
                <a:spcPts val="0"/>
              </a:spcAft>
              <a:defRPr/>
            </a:pPr>
            <a:r>
              <a:rPr lang="en-US" altLang="en-US" sz="2600" dirty="0">
                <a:cs typeface="Times New Roman" charset="0"/>
              </a:rPr>
              <a:t>Make no oath</a:t>
            </a:r>
          </a:p>
          <a:p>
            <a:pPr marL="914400" lvl="1" indent="-457200" algn="just">
              <a:spcBef>
                <a:spcPts val="0"/>
              </a:spcBef>
              <a:spcAft>
                <a:spcPts val="0"/>
              </a:spcAft>
              <a:defRPr/>
            </a:pPr>
            <a:r>
              <a:rPr lang="en-US" altLang="en-US" sz="2600" dirty="0">
                <a:cs typeface="Times New Roman" charset="0"/>
              </a:rPr>
              <a:t>Hate your enemy</a:t>
            </a:r>
          </a:p>
          <a:p>
            <a:pPr marL="914400" lvl="1" indent="-457200" algn="just">
              <a:spcBef>
                <a:spcPts val="0"/>
              </a:spcBef>
              <a:spcAft>
                <a:spcPts val="0"/>
              </a:spcAft>
              <a:defRPr/>
            </a:pPr>
            <a:r>
              <a:rPr lang="en-US" altLang="en-US" sz="2600" dirty="0">
                <a:cs typeface="Times New Roman" charset="0"/>
              </a:rPr>
              <a:t>Divorce</a:t>
            </a:r>
          </a:p>
          <a:p>
            <a:pPr marL="914400" lvl="1" indent="-457200" algn="just">
              <a:spcBef>
                <a:spcPts val="0"/>
              </a:spcBef>
              <a:spcAft>
                <a:spcPts val="0"/>
              </a:spcAft>
              <a:defRPr/>
            </a:pPr>
            <a:r>
              <a:rPr lang="en-US" altLang="en-US" sz="2600" dirty="0">
                <a:cs typeface="Times New Roman" charset="0"/>
              </a:rPr>
              <a:t>Kingdom</a:t>
            </a:r>
          </a:p>
          <a:p>
            <a:pPr marL="914400" lvl="1" indent="-457200" algn="just">
              <a:spcBef>
                <a:spcPts val="0"/>
              </a:spcBef>
              <a:spcAft>
                <a:spcPts val="0"/>
              </a:spcAft>
              <a:defRPr/>
            </a:pPr>
            <a:r>
              <a:rPr lang="en-US" altLang="en-US" sz="2600" b="1" dirty="0">
                <a:solidFill>
                  <a:srgbClr val="0000CC"/>
                </a:solidFill>
              </a:rPr>
              <a:t>Your neighbor</a:t>
            </a:r>
          </a:p>
          <a:p>
            <a:pPr marL="914400" lvl="1" indent="-457200" algn="just">
              <a:spcBef>
                <a:spcPts val="0"/>
              </a:spcBef>
              <a:spcAft>
                <a:spcPts val="0"/>
              </a:spcAft>
              <a:defRPr/>
            </a:pPr>
            <a:r>
              <a:rPr lang="en-US" altLang="en-US" sz="2600" dirty="0">
                <a:cs typeface="Times New Roman" charset="0"/>
              </a:rPr>
              <a:t>My father, </a:t>
            </a:r>
          </a:p>
          <a:p>
            <a:pPr marL="914400" lvl="1" indent="-457200" algn="just">
              <a:spcBef>
                <a:spcPts val="0"/>
              </a:spcBef>
              <a:spcAft>
                <a:spcPts val="0"/>
              </a:spcAft>
              <a:defRPr/>
            </a:pPr>
            <a:r>
              <a:rPr lang="en-US" altLang="en-US" sz="2600" dirty="0">
                <a:cs typeface="Times New Roman" charset="0"/>
              </a:rPr>
              <a:t>and others.  </a:t>
            </a:r>
          </a:p>
        </p:txBody>
      </p:sp>
      <p:pic>
        <p:nvPicPr>
          <p:cNvPr id="3" name="Picture 2" descr="A close up of a sign&#10;&#10;Description automatically generated">
            <a:extLst>
              <a:ext uri="{FF2B5EF4-FFF2-40B4-BE49-F238E27FC236}">
                <a16:creationId xmlns:a16="http://schemas.microsoft.com/office/drawing/2014/main" id="{09600178-0853-41CD-A891-80E5B65C7E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7835" y="1752600"/>
            <a:ext cx="3233565" cy="3200400"/>
          </a:xfrm>
          <a:prstGeom prst="rect">
            <a:avLst/>
          </a:prstGeom>
        </p:spPr>
      </p:pic>
      <p:sp>
        <p:nvSpPr>
          <p:cNvPr id="6" name="Text Box 4">
            <a:extLst>
              <a:ext uri="{FF2B5EF4-FFF2-40B4-BE49-F238E27FC236}">
                <a16:creationId xmlns:a16="http://schemas.microsoft.com/office/drawing/2014/main" id="{A8BAEA15-F2C5-4F46-9B63-C5E1E28F0590}"/>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extLst>
      <p:ext uri="{BB962C8B-B14F-4D97-AF65-F5344CB8AC3E}">
        <p14:creationId xmlns:p14="http://schemas.microsoft.com/office/powerpoint/2010/main" val="1613721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5DB8E615-E549-46F6-9C40-B3CE3F086EF9}"/>
              </a:ext>
            </a:extLst>
          </p:cNvPr>
          <p:cNvSpPr>
            <a:spLocks noGrp="1" noChangeArrowheads="1"/>
          </p:cNvSpPr>
          <p:nvPr>
            <p:ph type="title"/>
          </p:nvPr>
        </p:nvSpPr>
        <p:spPr>
          <a:xfrm>
            <a:off x="685800" y="685800"/>
            <a:ext cx="7772400" cy="902368"/>
          </a:xfrm>
        </p:spPr>
        <p:txBody>
          <a:bodyPr/>
          <a:lstStyle/>
          <a:p>
            <a:r>
              <a:rPr lang="en-US" altLang="en-US" sz="3200" b="1" dirty="0">
                <a:solidFill>
                  <a:srgbClr val="0000CC"/>
                </a:solidFill>
                <a:ea typeface="+mn-ea"/>
              </a:rPr>
              <a:t>Context, context, context!</a:t>
            </a:r>
          </a:p>
        </p:txBody>
      </p:sp>
      <p:sp>
        <p:nvSpPr>
          <p:cNvPr id="12" name="Rectangle 4">
            <a:extLst>
              <a:ext uri="{FF2B5EF4-FFF2-40B4-BE49-F238E27FC236}">
                <a16:creationId xmlns:a16="http://schemas.microsoft.com/office/drawing/2014/main" id="{F1BF935F-9B0F-4F6A-8B71-98A04A359A76}"/>
              </a:ext>
            </a:extLst>
          </p:cNvPr>
          <p:cNvSpPr txBox="1">
            <a:spLocks noChangeArrowheads="1"/>
          </p:cNvSpPr>
          <p:nvPr/>
        </p:nvSpPr>
        <p:spPr bwMode="auto">
          <a:xfrm>
            <a:off x="3835400" y="1588168"/>
            <a:ext cx="5156200" cy="496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spcBef>
                <a:spcPts val="0"/>
              </a:spcBef>
              <a:spcAft>
                <a:spcPts val="1200"/>
              </a:spcAft>
              <a:defRPr/>
            </a:pPr>
            <a:r>
              <a:rPr lang="en-US" altLang="en-US" sz="2800" dirty="0">
                <a:cs typeface="Times New Roman" charset="0"/>
              </a:rPr>
              <a:t>Some culturally specific words and phrases include:</a:t>
            </a:r>
          </a:p>
          <a:p>
            <a:pPr marL="914400" lvl="1" indent="-457200" algn="just">
              <a:spcBef>
                <a:spcPts val="0"/>
              </a:spcBef>
              <a:spcAft>
                <a:spcPts val="0"/>
              </a:spcAft>
              <a:defRPr/>
            </a:pPr>
            <a:r>
              <a:rPr lang="en-US" altLang="en-US" sz="2600" dirty="0">
                <a:cs typeface="Times New Roman" charset="0"/>
              </a:rPr>
              <a:t>Brother</a:t>
            </a:r>
          </a:p>
          <a:p>
            <a:pPr marL="914400" lvl="1" indent="-457200" algn="just">
              <a:spcBef>
                <a:spcPts val="0"/>
              </a:spcBef>
              <a:spcAft>
                <a:spcPts val="0"/>
              </a:spcAft>
              <a:defRPr/>
            </a:pPr>
            <a:r>
              <a:rPr lang="en-US" altLang="en-US" sz="2600" dirty="0">
                <a:cs typeface="Times New Roman" charset="0"/>
              </a:rPr>
              <a:t>Blessed</a:t>
            </a:r>
          </a:p>
          <a:p>
            <a:pPr marL="914400" lvl="1" indent="-457200" algn="just">
              <a:spcBef>
                <a:spcPts val="0"/>
              </a:spcBef>
              <a:spcAft>
                <a:spcPts val="0"/>
              </a:spcAft>
              <a:defRPr/>
            </a:pPr>
            <a:r>
              <a:rPr lang="en-US" altLang="en-US" sz="2600" dirty="0">
                <a:cs typeface="Times New Roman" charset="0"/>
              </a:rPr>
              <a:t>City set on a hill</a:t>
            </a:r>
          </a:p>
          <a:p>
            <a:pPr marL="914400" lvl="1" indent="-457200" algn="just">
              <a:spcBef>
                <a:spcPts val="0"/>
              </a:spcBef>
              <a:spcAft>
                <a:spcPts val="0"/>
              </a:spcAft>
              <a:defRPr/>
            </a:pPr>
            <a:r>
              <a:rPr lang="en-US" altLang="en-US" sz="2600" dirty="0">
                <a:cs typeface="Times New Roman" charset="0"/>
              </a:rPr>
              <a:t>Make no oath</a:t>
            </a:r>
          </a:p>
          <a:p>
            <a:pPr marL="914400" lvl="1" indent="-457200" algn="just">
              <a:spcBef>
                <a:spcPts val="0"/>
              </a:spcBef>
              <a:spcAft>
                <a:spcPts val="0"/>
              </a:spcAft>
              <a:defRPr/>
            </a:pPr>
            <a:r>
              <a:rPr lang="en-US" altLang="en-US" sz="2600" dirty="0">
                <a:cs typeface="Times New Roman" charset="0"/>
              </a:rPr>
              <a:t>Hate your enemy</a:t>
            </a:r>
          </a:p>
          <a:p>
            <a:pPr marL="914400" lvl="1" indent="-457200" algn="just">
              <a:spcBef>
                <a:spcPts val="0"/>
              </a:spcBef>
              <a:spcAft>
                <a:spcPts val="0"/>
              </a:spcAft>
              <a:defRPr/>
            </a:pPr>
            <a:r>
              <a:rPr lang="en-US" altLang="en-US" sz="2600" dirty="0">
                <a:cs typeface="Times New Roman" charset="0"/>
              </a:rPr>
              <a:t>Divorce</a:t>
            </a:r>
          </a:p>
          <a:p>
            <a:pPr marL="914400" lvl="1" indent="-457200" algn="just">
              <a:spcBef>
                <a:spcPts val="0"/>
              </a:spcBef>
              <a:spcAft>
                <a:spcPts val="0"/>
              </a:spcAft>
              <a:defRPr/>
            </a:pPr>
            <a:r>
              <a:rPr lang="en-US" altLang="en-US" sz="2600" dirty="0">
                <a:cs typeface="Times New Roman" charset="0"/>
              </a:rPr>
              <a:t>Kingdom</a:t>
            </a:r>
          </a:p>
          <a:p>
            <a:pPr marL="914400" lvl="1" indent="-457200" algn="just">
              <a:spcBef>
                <a:spcPts val="0"/>
              </a:spcBef>
              <a:spcAft>
                <a:spcPts val="0"/>
              </a:spcAft>
              <a:defRPr/>
            </a:pPr>
            <a:r>
              <a:rPr lang="en-US" altLang="en-US" sz="2600" dirty="0">
                <a:cs typeface="Times New Roman" charset="0"/>
              </a:rPr>
              <a:t>Your neighbor</a:t>
            </a:r>
          </a:p>
          <a:p>
            <a:pPr marL="914400" lvl="1" indent="-457200" algn="just">
              <a:spcBef>
                <a:spcPts val="0"/>
              </a:spcBef>
              <a:spcAft>
                <a:spcPts val="0"/>
              </a:spcAft>
              <a:defRPr/>
            </a:pPr>
            <a:r>
              <a:rPr lang="en-US" altLang="en-US" sz="2600" b="1" dirty="0">
                <a:solidFill>
                  <a:srgbClr val="0000CC"/>
                </a:solidFill>
              </a:rPr>
              <a:t>My father</a:t>
            </a:r>
            <a:r>
              <a:rPr lang="en-US" altLang="en-US" sz="2600" dirty="0">
                <a:cs typeface="Times New Roman" charset="0"/>
              </a:rPr>
              <a:t>, </a:t>
            </a:r>
          </a:p>
          <a:p>
            <a:pPr marL="914400" lvl="1" indent="-457200" algn="just">
              <a:spcBef>
                <a:spcPts val="0"/>
              </a:spcBef>
              <a:spcAft>
                <a:spcPts val="0"/>
              </a:spcAft>
              <a:defRPr/>
            </a:pPr>
            <a:r>
              <a:rPr lang="en-US" altLang="en-US" sz="2600" dirty="0">
                <a:cs typeface="Times New Roman" charset="0"/>
              </a:rPr>
              <a:t>and others.  </a:t>
            </a:r>
          </a:p>
        </p:txBody>
      </p:sp>
      <p:pic>
        <p:nvPicPr>
          <p:cNvPr id="2" name="Picture 1">
            <a:extLst>
              <a:ext uri="{FF2B5EF4-FFF2-40B4-BE49-F238E27FC236}">
                <a16:creationId xmlns:a16="http://schemas.microsoft.com/office/drawing/2014/main" id="{7D07FCF0-3353-4BBA-AB39-72C46F13DE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1752600"/>
            <a:ext cx="3200400" cy="3200400"/>
          </a:xfrm>
          <a:prstGeom prst="rect">
            <a:avLst/>
          </a:prstGeom>
        </p:spPr>
      </p:pic>
      <p:sp>
        <p:nvSpPr>
          <p:cNvPr id="6" name="Text Box 4">
            <a:extLst>
              <a:ext uri="{FF2B5EF4-FFF2-40B4-BE49-F238E27FC236}">
                <a16:creationId xmlns:a16="http://schemas.microsoft.com/office/drawing/2014/main" id="{10449E29-E83D-485E-B5AB-38FA18DD9094}"/>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extLst>
      <p:ext uri="{BB962C8B-B14F-4D97-AF65-F5344CB8AC3E}">
        <p14:creationId xmlns:p14="http://schemas.microsoft.com/office/powerpoint/2010/main" val="12360773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06C5CFB5-60D5-4DA6-923A-06CFF3956579}"/>
              </a:ext>
            </a:extLst>
          </p:cNvPr>
          <p:cNvSpPr>
            <a:spLocks noGrp="1" noChangeArrowheads="1"/>
          </p:cNvSpPr>
          <p:nvPr>
            <p:ph type="body" sz="half" idx="1"/>
          </p:nvPr>
        </p:nvSpPr>
        <p:spPr>
          <a:xfrm>
            <a:off x="0" y="1588168"/>
            <a:ext cx="6096000" cy="3136232"/>
          </a:xfrm>
        </p:spPr>
        <p:txBody>
          <a:bodyPr/>
          <a:lstStyle/>
          <a:p>
            <a:pPr marL="461963" indent="-461963" algn="just">
              <a:spcBef>
                <a:spcPts val="0"/>
              </a:spcBef>
              <a:spcAft>
                <a:spcPts val="1200"/>
              </a:spcAft>
            </a:pPr>
            <a:r>
              <a:rPr lang="en-US" sz="2800" dirty="0">
                <a:solidFill>
                  <a:srgbClr val="000000"/>
                </a:solidFill>
                <a:ea typeface="Times New Roman" panose="02020603050405020304" pitchFamily="18" charset="0"/>
              </a:rPr>
              <a:t>Two things are very clear according to Matthew 10:5-6 and 15:24, namely, that 1) Jesus was sent </a:t>
            </a:r>
            <a:r>
              <a:rPr lang="en-US" sz="2800" b="1" i="1" dirty="0">
                <a:solidFill>
                  <a:srgbClr val="0000CC"/>
                </a:solidFill>
                <a:ea typeface="Times New Roman" panose="02020603050405020304" pitchFamily="18" charset="0"/>
              </a:rPr>
              <a:t>‘</a:t>
            </a:r>
            <a:r>
              <a:rPr lang="en-US" sz="2800" b="1" i="1" u="sng" dirty="0">
                <a:solidFill>
                  <a:srgbClr val="0000CC"/>
                </a:solidFill>
                <a:ea typeface="Times New Roman" panose="02020603050405020304" pitchFamily="18" charset="0"/>
              </a:rPr>
              <a:t>only</a:t>
            </a:r>
            <a:r>
              <a:rPr lang="en-US" sz="2800" b="1" i="1" dirty="0">
                <a:solidFill>
                  <a:srgbClr val="0000CC"/>
                </a:solidFill>
                <a:ea typeface="Times New Roman" panose="02020603050405020304" pitchFamily="18" charset="0"/>
              </a:rPr>
              <a:t> to the lost sheep of the house of Israel’</a:t>
            </a:r>
            <a:r>
              <a:rPr lang="en-US" sz="2800" dirty="0">
                <a:solidFill>
                  <a:srgbClr val="000000"/>
                </a:solidFill>
                <a:ea typeface="Times New Roman" panose="02020603050405020304" pitchFamily="18" charset="0"/>
              </a:rPr>
              <a:t> and 2) that He sent His disciples out by twos also ‘</a:t>
            </a:r>
            <a:r>
              <a:rPr lang="en-US" sz="2800" b="1" i="1" u="sng" dirty="0">
                <a:solidFill>
                  <a:srgbClr val="0000CC"/>
                </a:solidFill>
                <a:ea typeface="Times New Roman" panose="02020603050405020304" pitchFamily="18" charset="0"/>
              </a:rPr>
              <a:t>only</a:t>
            </a:r>
            <a:r>
              <a:rPr lang="en-US" sz="2800" b="1" i="1" dirty="0">
                <a:solidFill>
                  <a:srgbClr val="0000CC"/>
                </a:solidFill>
                <a:ea typeface="Times New Roman" panose="02020603050405020304" pitchFamily="18" charset="0"/>
              </a:rPr>
              <a:t> to the lost sheep of the house of Israel’</a:t>
            </a:r>
            <a:r>
              <a:rPr lang="en-US" sz="2800" dirty="0">
                <a:solidFill>
                  <a:srgbClr val="000000"/>
                </a:solidFill>
                <a:ea typeface="Times New Roman" panose="02020603050405020304" pitchFamily="18" charset="0"/>
              </a:rPr>
              <a:t>.</a:t>
            </a:r>
            <a:endParaRPr lang="en-US" altLang="en-US" sz="2800" dirty="0"/>
          </a:p>
        </p:txBody>
      </p:sp>
      <p:pic>
        <p:nvPicPr>
          <p:cNvPr id="9224" name="Picture 8" descr="Jews_2 in NT era garb">
            <a:extLst>
              <a:ext uri="{FF2B5EF4-FFF2-40B4-BE49-F238E27FC236}">
                <a16:creationId xmlns:a16="http://schemas.microsoft.com/office/drawing/2014/main" id="{BF89E90C-F5F9-4722-B97F-C7763C265A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83745" y="1752600"/>
            <a:ext cx="2731655" cy="2990284"/>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45E962A2-0781-41D1-8AE8-7BE883C77812}"/>
              </a:ext>
            </a:extLst>
          </p:cNvPr>
          <p:cNvSpPr txBox="1">
            <a:spLocks noChangeArrowheads="1"/>
          </p:cNvSpPr>
          <p:nvPr/>
        </p:nvSpPr>
        <p:spPr bwMode="auto">
          <a:xfrm>
            <a:off x="685800" y="685800"/>
            <a:ext cx="7772400" cy="90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To Whom is Jesus speaking? </a:t>
            </a:r>
          </a:p>
        </p:txBody>
      </p:sp>
      <p:pic>
        <p:nvPicPr>
          <p:cNvPr id="9" name="Picture 8">
            <a:extLst>
              <a:ext uri="{FF2B5EF4-FFF2-40B4-BE49-F238E27FC236}">
                <a16:creationId xmlns:a16="http://schemas.microsoft.com/office/drawing/2014/main" id="{F820E62E-6182-47E0-B887-D037C4E958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3200" y="4800600"/>
            <a:ext cx="3657600" cy="1828800"/>
          </a:xfrm>
          <a:prstGeom prst="rect">
            <a:avLst/>
          </a:prstGeom>
        </p:spPr>
      </p:pic>
      <p:sp>
        <p:nvSpPr>
          <p:cNvPr id="8" name="Text Box 4">
            <a:extLst>
              <a:ext uri="{FF2B5EF4-FFF2-40B4-BE49-F238E27FC236}">
                <a16:creationId xmlns:a16="http://schemas.microsoft.com/office/drawing/2014/main" id="{54B47903-AC7F-47DE-8162-BA5C115EFAE4}"/>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0C161F82-82ED-4C6F-AAD8-824407BCB8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a:extLst>
              <a:ext uri="{FF2B5EF4-FFF2-40B4-BE49-F238E27FC236}">
                <a16:creationId xmlns:a16="http://schemas.microsoft.com/office/drawing/2014/main" id="{0EA0567E-0D6A-44F9-A6FA-56A648422995}"/>
              </a:ext>
            </a:extLst>
          </p:cNvPr>
          <p:cNvSpPr>
            <a:spLocks noGrp="1" noChangeArrowheads="1"/>
          </p:cNvSpPr>
          <p:nvPr>
            <p:ph type="body" idx="1"/>
          </p:nvPr>
        </p:nvSpPr>
        <p:spPr>
          <a:xfrm>
            <a:off x="0" y="0"/>
            <a:ext cx="9144000" cy="4114800"/>
          </a:xfrm>
        </p:spPr>
        <p:txBody>
          <a:bodyPr/>
          <a:lstStyle/>
          <a:p>
            <a:pPr marL="0" indent="0" algn="ctr">
              <a:spcBef>
                <a:spcPts val="0"/>
              </a:spcBef>
              <a:spcAft>
                <a:spcPts val="1200"/>
              </a:spcAft>
              <a:buNone/>
            </a:pPr>
            <a:r>
              <a:rPr lang="en-US" b="1" dirty="0">
                <a:solidFill>
                  <a:srgbClr val="0000CC"/>
                </a:solidFill>
                <a:latin typeface="Calibri" panose="020F0502020204030204" pitchFamily="34" charset="0"/>
                <a:cs typeface="Calibri" panose="020F0502020204030204" pitchFamily="34" charset="0"/>
              </a:rPr>
              <a:t>Matthew 10:5–6 </a:t>
            </a:r>
          </a:p>
          <a:p>
            <a:pPr marL="0" indent="0" algn="just">
              <a:spcBef>
                <a:spcPts val="0"/>
              </a:spcBef>
              <a:spcAft>
                <a:spcPts val="1200"/>
              </a:spcAft>
              <a:buNone/>
            </a:pPr>
            <a:r>
              <a:rPr lang="en-US" sz="2800" baseline="30000" dirty="0">
                <a:latin typeface="Calibri" panose="020F0502020204030204" pitchFamily="34" charset="0"/>
                <a:cs typeface="Calibri" panose="020F0502020204030204" pitchFamily="34" charset="0"/>
              </a:rPr>
              <a:t>5 </a:t>
            </a:r>
            <a:r>
              <a:rPr lang="en-US" sz="2800" b="1" dirty="0">
                <a:solidFill>
                  <a:srgbClr val="0000CC"/>
                </a:solidFill>
                <a:latin typeface="Calibri" panose="020F0502020204030204" pitchFamily="34" charset="0"/>
                <a:cs typeface="Calibri" panose="020F0502020204030204" pitchFamily="34" charset="0"/>
              </a:rPr>
              <a:t>These twelve Jesus sent out after instructing them</a:t>
            </a:r>
            <a:r>
              <a:rPr lang="en-US" sz="2800" dirty="0">
                <a:latin typeface="Calibri" panose="020F0502020204030204" pitchFamily="34" charset="0"/>
                <a:cs typeface="Calibri" panose="020F0502020204030204" pitchFamily="34" charset="0"/>
              </a:rPr>
              <a:t>: “Do not go </a:t>
            </a:r>
            <a:r>
              <a:rPr lang="en-US" sz="2800" b="1" u="sng" dirty="0">
                <a:solidFill>
                  <a:srgbClr val="CC00CC"/>
                </a:solidFill>
                <a:latin typeface="Calibri" panose="020F0502020204030204" pitchFamily="34" charset="0"/>
                <a:cs typeface="Calibri" panose="020F0502020204030204" pitchFamily="34" charset="0"/>
              </a:rPr>
              <a:t>in the way of the Gentiles</a:t>
            </a:r>
            <a:r>
              <a:rPr lang="en-US" sz="2800" dirty="0">
                <a:solidFill>
                  <a:srgbClr val="CC00CC"/>
                </a:solidFill>
                <a:latin typeface="Calibri" panose="020F0502020204030204" pitchFamily="34" charset="0"/>
                <a:cs typeface="Calibri" panose="020F0502020204030204" pitchFamily="34" charset="0"/>
              </a:rPr>
              <a:t>, </a:t>
            </a:r>
            <a:r>
              <a:rPr lang="en-US" sz="2800" dirty="0"/>
              <a:t>and do not </a:t>
            </a:r>
            <a:r>
              <a:rPr lang="en-US" sz="2800" b="1" u="sng" dirty="0">
                <a:solidFill>
                  <a:srgbClr val="CC00CC"/>
                </a:solidFill>
              </a:rPr>
              <a:t>enter any city of the Samaritans</a:t>
            </a:r>
            <a:r>
              <a:rPr lang="en-US" sz="2800" dirty="0">
                <a:latin typeface="Calibri" panose="020F0502020204030204" pitchFamily="34" charset="0"/>
                <a:cs typeface="Calibri" panose="020F0502020204030204" pitchFamily="34" charset="0"/>
              </a:rPr>
              <a:t>; </a:t>
            </a:r>
            <a:r>
              <a:rPr lang="en-US" sz="2800" baseline="30000" dirty="0">
                <a:latin typeface="Calibri" panose="020F0502020204030204" pitchFamily="34" charset="0"/>
                <a:cs typeface="Calibri" panose="020F0502020204030204" pitchFamily="34" charset="0"/>
              </a:rPr>
              <a:t>6</a:t>
            </a:r>
            <a:r>
              <a:rPr lang="en-US" sz="2800" dirty="0">
                <a:latin typeface="Calibri" panose="020F0502020204030204" pitchFamily="34" charset="0"/>
                <a:cs typeface="Calibri" panose="020F0502020204030204" pitchFamily="34" charset="0"/>
              </a:rPr>
              <a:t> but rather </a:t>
            </a:r>
            <a:r>
              <a:rPr lang="en-US" sz="2800" b="1" dirty="0">
                <a:solidFill>
                  <a:srgbClr val="0000CC"/>
                </a:solidFill>
                <a:latin typeface="Calibri" panose="020F0502020204030204" pitchFamily="34" charset="0"/>
                <a:cs typeface="Calibri" panose="020F0502020204030204" pitchFamily="34" charset="0"/>
              </a:rPr>
              <a:t>go to the lost sheep of the house of Israel</a:t>
            </a:r>
            <a:r>
              <a:rPr lang="en-US" sz="2800" dirty="0">
                <a:latin typeface="Calibri" panose="020F0502020204030204" pitchFamily="34" charset="0"/>
                <a:cs typeface="Calibri" panose="020F0502020204030204" pitchFamily="34" charset="0"/>
              </a:rPr>
              <a:t>.</a:t>
            </a:r>
          </a:p>
          <a:p>
            <a:pPr marL="0" indent="0" algn="ctr">
              <a:spcBef>
                <a:spcPts val="0"/>
              </a:spcBef>
              <a:spcAft>
                <a:spcPts val="1200"/>
              </a:spcAft>
              <a:buNone/>
            </a:pPr>
            <a:r>
              <a:rPr lang="en-US" b="1" dirty="0">
                <a:solidFill>
                  <a:srgbClr val="0000CC"/>
                </a:solidFill>
                <a:latin typeface="Calibri" panose="020F0502020204030204" pitchFamily="34" charset="0"/>
                <a:cs typeface="Calibri" panose="020F0502020204030204" pitchFamily="34" charset="0"/>
              </a:rPr>
              <a:t>Matthew </a:t>
            </a:r>
            <a:r>
              <a:rPr lang="en-US" altLang="en-US" b="1" dirty="0">
                <a:solidFill>
                  <a:srgbClr val="0000CC"/>
                </a:solidFill>
                <a:latin typeface="Calibri" panose="020F0502020204030204" pitchFamily="34" charset="0"/>
                <a:cs typeface="Calibri" panose="020F0502020204030204" pitchFamily="34" charset="0"/>
              </a:rPr>
              <a:t>15:24</a:t>
            </a:r>
          </a:p>
          <a:p>
            <a:pPr marL="0" indent="0" algn="just">
              <a:spcBef>
                <a:spcPts val="0"/>
              </a:spcBef>
              <a:spcAft>
                <a:spcPts val="1200"/>
              </a:spcAft>
              <a:buNone/>
            </a:pPr>
            <a:r>
              <a:rPr lang="en-US" sz="2800" dirty="0">
                <a:latin typeface="Calibri" panose="020F0502020204030204" pitchFamily="34" charset="0"/>
                <a:cs typeface="Calibri" panose="020F0502020204030204" pitchFamily="34" charset="0"/>
              </a:rPr>
              <a:t>But He answered and said, “</a:t>
            </a:r>
            <a:r>
              <a:rPr lang="en-US" sz="2800" b="1" dirty="0">
                <a:solidFill>
                  <a:srgbClr val="0000CC"/>
                </a:solidFill>
                <a:latin typeface="Calibri" panose="020F0502020204030204" pitchFamily="34" charset="0"/>
                <a:cs typeface="Calibri" panose="020F0502020204030204" pitchFamily="34" charset="0"/>
              </a:rPr>
              <a:t>I was sent </a:t>
            </a:r>
            <a:r>
              <a:rPr lang="en-US" sz="2800" b="1" u="sng" dirty="0">
                <a:solidFill>
                  <a:srgbClr val="0000CC"/>
                </a:solidFill>
                <a:latin typeface="Calibri" panose="020F0502020204030204" pitchFamily="34" charset="0"/>
                <a:cs typeface="Calibri" panose="020F0502020204030204" pitchFamily="34" charset="0"/>
              </a:rPr>
              <a:t>only</a:t>
            </a:r>
            <a:r>
              <a:rPr lang="en-US" sz="2800" b="1" dirty="0">
                <a:solidFill>
                  <a:srgbClr val="0000CC"/>
                </a:solidFill>
                <a:latin typeface="Calibri" panose="020F0502020204030204" pitchFamily="34" charset="0"/>
                <a:cs typeface="Calibri" panose="020F0502020204030204" pitchFamily="34" charset="0"/>
              </a:rPr>
              <a:t> to the lost sheep of the house of Israel</a:t>
            </a:r>
            <a:r>
              <a:rPr lang="en-US" sz="280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7CBF441D-2EE4-48AC-BC38-E6EBCAB772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17551" y="3810000"/>
            <a:ext cx="1308899" cy="1371600"/>
          </a:xfrm>
          <a:prstGeom prst="rect">
            <a:avLst/>
          </a:prstGeom>
        </p:spPr>
      </p:pic>
    </p:spTree>
    <p:extLst>
      <p:ext uri="{BB962C8B-B14F-4D97-AF65-F5344CB8AC3E}">
        <p14:creationId xmlns:p14="http://schemas.microsoft.com/office/powerpoint/2010/main" val="3963626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a:extLst>
              <a:ext uri="{FF2B5EF4-FFF2-40B4-BE49-F238E27FC236}">
                <a16:creationId xmlns:a16="http://schemas.microsoft.com/office/drawing/2014/main" id="{6051ACA0-33E2-4034-9DC6-295FE6DC52DF}"/>
              </a:ext>
            </a:extLst>
          </p:cNvPr>
          <p:cNvSpPr>
            <a:spLocks noGrp="1" noChangeArrowheads="1"/>
          </p:cNvSpPr>
          <p:nvPr>
            <p:ph type="body" sz="half" idx="2"/>
          </p:nvPr>
        </p:nvSpPr>
        <p:spPr>
          <a:xfrm>
            <a:off x="152400" y="1588168"/>
            <a:ext cx="8839200" cy="1536032"/>
          </a:xfrm>
        </p:spPr>
        <p:txBody>
          <a:bodyPr/>
          <a:lstStyle/>
          <a:p>
            <a:pPr marL="457200" indent="-457200" algn="just">
              <a:spcBef>
                <a:spcPts val="0"/>
              </a:spcBef>
              <a:spcAft>
                <a:spcPts val="1200"/>
              </a:spcAft>
              <a:defRPr/>
            </a:pPr>
            <a:r>
              <a:rPr lang="en-US" altLang="en-US" sz="2800" dirty="0">
                <a:cs typeface="Times New Roman" charset="0"/>
              </a:rPr>
              <a:t>Jesus repeatedly referred to those who were Gentiles (non-Jews) as another people, not a part of His intended audience (cf. Matt. </a:t>
            </a:r>
            <a:r>
              <a:rPr lang="sv-SE" altLang="en-US" sz="2800" dirty="0">
                <a:cs typeface="Times New Roman" charset="0"/>
              </a:rPr>
              <a:t>5:47; 6:7, 32; 10:5, 18; 20:19; 20:25)</a:t>
            </a:r>
            <a:r>
              <a:rPr lang="en-US" altLang="en-US" sz="2800" dirty="0">
                <a:cs typeface="Times New Roman" charset="0"/>
              </a:rPr>
              <a:t>. </a:t>
            </a:r>
          </a:p>
        </p:txBody>
      </p:sp>
      <p:sp>
        <p:nvSpPr>
          <p:cNvPr id="9" name="Rectangle 2">
            <a:extLst>
              <a:ext uri="{FF2B5EF4-FFF2-40B4-BE49-F238E27FC236}">
                <a16:creationId xmlns:a16="http://schemas.microsoft.com/office/drawing/2014/main" id="{430328CA-5AB8-4E39-BB2E-BA68ED46EA7E}"/>
              </a:ext>
            </a:extLst>
          </p:cNvPr>
          <p:cNvSpPr txBox="1">
            <a:spLocks noChangeArrowheads="1"/>
          </p:cNvSpPr>
          <p:nvPr/>
        </p:nvSpPr>
        <p:spPr bwMode="auto">
          <a:xfrm>
            <a:off x="685800" y="685800"/>
            <a:ext cx="7772400" cy="90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To Whom is Jesus speaking? </a:t>
            </a:r>
          </a:p>
        </p:txBody>
      </p:sp>
      <p:pic>
        <p:nvPicPr>
          <p:cNvPr id="3" name="Picture 2">
            <a:extLst>
              <a:ext uri="{FF2B5EF4-FFF2-40B4-BE49-F238E27FC236}">
                <a16:creationId xmlns:a16="http://schemas.microsoft.com/office/drawing/2014/main" id="{3AD7CBE8-996C-45CA-AF28-46E11B9464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0" y="3048000"/>
            <a:ext cx="4876800" cy="3657600"/>
          </a:xfrm>
          <a:prstGeom prst="rect">
            <a:avLst/>
          </a:prstGeom>
        </p:spPr>
      </p:pic>
      <p:sp>
        <p:nvSpPr>
          <p:cNvPr id="6" name="Text Box 4">
            <a:extLst>
              <a:ext uri="{FF2B5EF4-FFF2-40B4-BE49-F238E27FC236}">
                <a16:creationId xmlns:a16="http://schemas.microsoft.com/office/drawing/2014/main" id="{9204B057-B91F-4905-9DB5-0F4DE54BFC11}"/>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0C161F82-82ED-4C6F-AAD8-824407BCB8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a:extLst>
              <a:ext uri="{FF2B5EF4-FFF2-40B4-BE49-F238E27FC236}">
                <a16:creationId xmlns:a16="http://schemas.microsoft.com/office/drawing/2014/main" id="{0EA0567E-0D6A-44F9-A6FA-56A648422995}"/>
              </a:ext>
            </a:extLst>
          </p:cNvPr>
          <p:cNvSpPr>
            <a:spLocks noGrp="1" noChangeArrowheads="1"/>
          </p:cNvSpPr>
          <p:nvPr>
            <p:ph type="body" idx="1"/>
          </p:nvPr>
        </p:nvSpPr>
        <p:spPr>
          <a:xfrm>
            <a:off x="0" y="0"/>
            <a:ext cx="9144000" cy="2743200"/>
          </a:xfrm>
        </p:spPr>
        <p:txBody>
          <a:bodyPr/>
          <a:lstStyle/>
          <a:p>
            <a:pPr marL="0" indent="0" algn="ctr">
              <a:spcBef>
                <a:spcPts val="0"/>
              </a:spcBef>
              <a:spcAft>
                <a:spcPts val="1200"/>
              </a:spcAft>
              <a:buNone/>
            </a:pPr>
            <a:r>
              <a:rPr lang="en-US" altLang="en-US" b="1" dirty="0">
                <a:solidFill>
                  <a:srgbClr val="0000CC"/>
                </a:solidFill>
                <a:latin typeface="Calibri" panose="020F0502020204030204" pitchFamily="34" charset="0"/>
                <a:cs typeface="Calibri" panose="020F0502020204030204" pitchFamily="34" charset="0"/>
              </a:rPr>
              <a:t>Matthew 6:7-8a, 32a</a:t>
            </a:r>
          </a:p>
          <a:p>
            <a:pPr marL="0" marR="0" indent="0" algn="just">
              <a:spcBef>
                <a:spcPts val="0"/>
              </a:spcBef>
              <a:spcAft>
                <a:spcPts val="1000"/>
              </a:spcAft>
              <a:buNone/>
            </a:pPr>
            <a:r>
              <a:rPr lang="en-US" sz="2800" baseline="30000" dirty="0"/>
              <a:t>7</a:t>
            </a:r>
            <a:r>
              <a:rPr lang="en-US" sz="2800" dirty="0"/>
              <a:t> “And when you are praying, do not use meaningless repetition </a:t>
            </a:r>
            <a:r>
              <a:rPr lang="en-US" sz="2800" b="1" dirty="0">
                <a:solidFill>
                  <a:srgbClr val="0000CC"/>
                </a:solidFill>
              </a:rPr>
              <a:t>as the Gentiles do</a:t>
            </a:r>
            <a:r>
              <a:rPr lang="en-US" sz="2800" dirty="0"/>
              <a:t>, for they suppose that they will be heard for their many words. </a:t>
            </a:r>
            <a:r>
              <a:rPr lang="en-US" sz="2800" baseline="30000" dirty="0"/>
              <a:t>8</a:t>
            </a:r>
            <a:r>
              <a:rPr lang="en-US" sz="2800" dirty="0"/>
              <a:t> “</a:t>
            </a:r>
            <a:r>
              <a:rPr lang="en-US" sz="2800" b="1" dirty="0">
                <a:solidFill>
                  <a:srgbClr val="0000CC"/>
                </a:solidFill>
              </a:rPr>
              <a:t>So do not be like them</a:t>
            </a:r>
            <a:r>
              <a:rPr lang="en-US" sz="2800" dirty="0"/>
              <a:t>; …. </a:t>
            </a:r>
            <a:r>
              <a:rPr lang="en-US" sz="2800" baseline="30000" dirty="0"/>
              <a:t>32 </a:t>
            </a:r>
            <a:r>
              <a:rPr lang="en-US" sz="2800" dirty="0"/>
              <a:t>“</a:t>
            </a:r>
            <a:r>
              <a:rPr lang="en-US" sz="2800" b="1" dirty="0">
                <a:solidFill>
                  <a:srgbClr val="0000CC"/>
                </a:solidFill>
              </a:rPr>
              <a:t>For the Gentiles</a:t>
            </a:r>
            <a:r>
              <a:rPr lang="en-US" sz="2800" dirty="0"/>
              <a:t> eagerly seek all these things;…. </a:t>
            </a:r>
          </a:p>
        </p:txBody>
      </p:sp>
      <p:pic>
        <p:nvPicPr>
          <p:cNvPr id="6" name="Picture 5">
            <a:extLst>
              <a:ext uri="{FF2B5EF4-FFF2-40B4-BE49-F238E27FC236}">
                <a16:creationId xmlns:a16="http://schemas.microsoft.com/office/drawing/2014/main" id="{08735F4D-34D4-4032-B946-C99E4BCD76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3200" y="2438400"/>
            <a:ext cx="3657600" cy="27432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a:extLst>
              <a:ext uri="{FF2B5EF4-FFF2-40B4-BE49-F238E27FC236}">
                <a16:creationId xmlns:a16="http://schemas.microsoft.com/office/drawing/2014/main" id="{6051ACA0-33E2-4034-9DC6-295FE6DC52DF}"/>
              </a:ext>
            </a:extLst>
          </p:cNvPr>
          <p:cNvSpPr>
            <a:spLocks noGrp="1" noChangeArrowheads="1"/>
          </p:cNvSpPr>
          <p:nvPr>
            <p:ph type="body" sz="half" idx="2"/>
          </p:nvPr>
        </p:nvSpPr>
        <p:spPr>
          <a:xfrm>
            <a:off x="228600" y="2045368"/>
            <a:ext cx="8763000" cy="1078832"/>
          </a:xfrm>
        </p:spPr>
        <p:txBody>
          <a:bodyPr/>
          <a:lstStyle/>
          <a:p>
            <a:pPr marL="461963" indent="-461963" algn="just">
              <a:spcBef>
                <a:spcPts val="0"/>
              </a:spcBef>
              <a:spcAft>
                <a:spcPts val="1200"/>
              </a:spcAft>
            </a:pPr>
            <a:r>
              <a:rPr lang="en-US" altLang="en-US" sz="2800" dirty="0"/>
              <a:t>Jesus regularly referred to the Law, Moses, the Altar and the Temple in Jerusalem.</a:t>
            </a:r>
          </a:p>
        </p:txBody>
      </p:sp>
      <p:sp>
        <p:nvSpPr>
          <p:cNvPr id="9" name="Rectangle 2">
            <a:extLst>
              <a:ext uri="{FF2B5EF4-FFF2-40B4-BE49-F238E27FC236}">
                <a16:creationId xmlns:a16="http://schemas.microsoft.com/office/drawing/2014/main" id="{430328CA-5AB8-4E39-BB2E-BA68ED46EA7E}"/>
              </a:ext>
            </a:extLst>
          </p:cNvPr>
          <p:cNvSpPr txBox="1">
            <a:spLocks noChangeArrowheads="1"/>
          </p:cNvSpPr>
          <p:nvPr/>
        </p:nvSpPr>
        <p:spPr bwMode="auto">
          <a:xfrm>
            <a:off x="685800" y="685800"/>
            <a:ext cx="7772400" cy="90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The Law of  Moses, the Altar, </a:t>
            </a:r>
          </a:p>
          <a:p>
            <a:r>
              <a:rPr lang="en-US" altLang="en-US" sz="3200" b="1" dirty="0">
                <a:solidFill>
                  <a:srgbClr val="0000CC"/>
                </a:solidFill>
                <a:ea typeface="+mn-ea"/>
              </a:rPr>
              <a:t>and the Temple in Jerusalem</a:t>
            </a:r>
          </a:p>
        </p:txBody>
      </p:sp>
      <p:pic>
        <p:nvPicPr>
          <p:cNvPr id="2" name="Picture 1">
            <a:extLst>
              <a:ext uri="{FF2B5EF4-FFF2-40B4-BE49-F238E27FC236}">
                <a16:creationId xmlns:a16="http://schemas.microsoft.com/office/drawing/2014/main" id="{5A2F4513-4422-49CC-BCB3-1341DFDC8C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996" y="3429000"/>
            <a:ext cx="8590008" cy="2658086"/>
          </a:xfrm>
          <a:prstGeom prst="rect">
            <a:avLst/>
          </a:prstGeom>
        </p:spPr>
      </p:pic>
      <p:sp>
        <p:nvSpPr>
          <p:cNvPr id="6" name="Text Box 4">
            <a:extLst>
              <a:ext uri="{FF2B5EF4-FFF2-40B4-BE49-F238E27FC236}">
                <a16:creationId xmlns:a16="http://schemas.microsoft.com/office/drawing/2014/main" id="{38554D85-45DB-441B-82B4-07F4BA8E1CB1}"/>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extLst>
      <p:ext uri="{BB962C8B-B14F-4D97-AF65-F5344CB8AC3E}">
        <p14:creationId xmlns:p14="http://schemas.microsoft.com/office/powerpoint/2010/main" val="13126856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0C161F82-82ED-4C6F-AAD8-824407BCB8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a:extLst>
              <a:ext uri="{FF2B5EF4-FFF2-40B4-BE49-F238E27FC236}">
                <a16:creationId xmlns:a16="http://schemas.microsoft.com/office/drawing/2014/main" id="{0EA0567E-0D6A-44F9-A6FA-56A648422995}"/>
              </a:ext>
            </a:extLst>
          </p:cNvPr>
          <p:cNvSpPr>
            <a:spLocks noGrp="1" noChangeArrowheads="1"/>
          </p:cNvSpPr>
          <p:nvPr>
            <p:ph type="body" idx="1"/>
          </p:nvPr>
        </p:nvSpPr>
        <p:spPr>
          <a:xfrm>
            <a:off x="0" y="0"/>
            <a:ext cx="9144000" cy="2743200"/>
          </a:xfrm>
        </p:spPr>
        <p:txBody>
          <a:bodyPr/>
          <a:lstStyle/>
          <a:p>
            <a:pPr marL="0" indent="0" algn="ctr">
              <a:spcBef>
                <a:spcPts val="0"/>
              </a:spcBef>
              <a:spcAft>
                <a:spcPts val="1200"/>
              </a:spcAft>
              <a:buNone/>
            </a:pPr>
            <a:r>
              <a:rPr lang="en-US" altLang="en-US" b="1" dirty="0">
                <a:solidFill>
                  <a:srgbClr val="0000CC"/>
                </a:solidFill>
                <a:latin typeface="Calibri" panose="020F0502020204030204" pitchFamily="34" charset="0"/>
                <a:cs typeface="Calibri" panose="020F0502020204030204" pitchFamily="34" charset="0"/>
              </a:rPr>
              <a:t>Matthew 5:17-18</a:t>
            </a:r>
          </a:p>
          <a:p>
            <a:pPr marL="0" indent="0" algn="just">
              <a:spcBef>
                <a:spcPts val="0"/>
              </a:spcBef>
              <a:buNone/>
            </a:pPr>
            <a:r>
              <a:rPr lang="en-US" altLang="en-US" sz="2800" dirty="0">
                <a:latin typeface="Calibri" panose="020F0502020204030204" pitchFamily="34" charset="0"/>
                <a:cs typeface="Calibri" panose="020F0502020204030204" pitchFamily="34" charset="0"/>
              </a:rPr>
              <a:t>“</a:t>
            </a:r>
            <a:r>
              <a:rPr lang="en-US" altLang="en-US" sz="2800" baseline="30000" dirty="0">
                <a:latin typeface="Calibri" panose="020F0502020204030204" pitchFamily="34" charset="0"/>
                <a:cs typeface="Calibri" panose="020F0502020204030204" pitchFamily="34" charset="0"/>
              </a:rPr>
              <a:t>17</a:t>
            </a:r>
            <a:r>
              <a:rPr lang="en-US" altLang="en-US" sz="2800" dirty="0">
                <a:latin typeface="Calibri" panose="020F0502020204030204" pitchFamily="34" charset="0"/>
                <a:cs typeface="Calibri" panose="020F0502020204030204" pitchFamily="34" charset="0"/>
              </a:rPr>
              <a:t> Do not think that I came to abolish </a:t>
            </a:r>
            <a:r>
              <a:rPr lang="en-US" altLang="en-US" sz="2800" b="1" dirty="0">
                <a:solidFill>
                  <a:srgbClr val="0000CC"/>
                </a:solidFill>
                <a:latin typeface="Calibri" panose="020F0502020204030204" pitchFamily="34" charset="0"/>
                <a:cs typeface="Calibri" panose="020F0502020204030204" pitchFamily="34" charset="0"/>
              </a:rPr>
              <a:t>THE LAW OR THE PROPHETS</a:t>
            </a:r>
            <a:r>
              <a:rPr lang="en-US" altLang="en-US" sz="2800" dirty="0">
                <a:latin typeface="Calibri" panose="020F0502020204030204" pitchFamily="34" charset="0"/>
                <a:cs typeface="Calibri" panose="020F0502020204030204" pitchFamily="34" charset="0"/>
              </a:rPr>
              <a:t>; I did not come to abolish but to fulfill.  </a:t>
            </a:r>
            <a:r>
              <a:rPr lang="en-US" altLang="en-US" sz="2800" baseline="30000" dirty="0">
                <a:latin typeface="Calibri" panose="020F0502020204030204" pitchFamily="34" charset="0"/>
                <a:cs typeface="Calibri" panose="020F0502020204030204" pitchFamily="34" charset="0"/>
              </a:rPr>
              <a:t>18</a:t>
            </a:r>
            <a:r>
              <a:rPr lang="en-US" altLang="en-US" sz="2800" dirty="0">
                <a:latin typeface="Calibri" panose="020F0502020204030204" pitchFamily="34" charset="0"/>
                <a:cs typeface="Calibri" panose="020F0502020204030204" pitchFamily="34" charset="0"/>
              </a:rPr>
              <a:t> For truly I say to you, until heaven and earth pass away, not the smallest letter or stroke shall pass from </a:t>
            </a:r>
            <a:r>
              <a:rPr lang="en-US" altLang="en-US" sz="2800" b="1" dirty="0">
                <a:solidFill>
                  <a:srgbClr val="0000CC"/>
                </a:solidFill>
                <a:latin typeface="Calibri" panose="020F0502020204030204" pitchFamily="34" charset="0"/>
                <a:cs typeface="Calibri" panose="020F0502020204030204" pitchFamily="34" charset="0"/>
              </a:rPr>
              <a:t>THE</a:t>
            </a:r>
            <a:r>
              <a:rPr lang="en-US" altLang="en-US" sz="2800" dirty="0">
                <a:latin typeface="Calibri" panose="020F0502020204030204" pitchFamily="34" charset="0"/>
                <a:cs typeface="Calibri" panose="020F0502020204030204" pitchFamily="34" charset="0"/>
              </a:rPr>
              <a:t> </a:t>
            </a:r>
            <a:r>
              <a:rPr lang="en-US" altLang="en-US" sz="2800" b="1" dirty="0">
                <a:solidFill>
                  <a:srgbClr val="0000CC"/>
                </a:solidFill>
                <a:latin typeface="Calibri" panose="020F0502020204030204" pitchFamily="34" charset="0"/>
                <a:cs typeface="Calibri" panose="020F0502020204030204" pitchFamily="34" charset="0"/>
              </a:rPr>
              <a:t>LAW</a:t>
            </a:r>
            <a:r>
              <a:rPr lang="en-US" altLang="en-US" sz="2800" dirty="0">
                <a:latin typeface="Calibri" panose="020F0502020204030204" pitchFamily="34" charset="0"/>
                <a:cs typeface="Calibri" panose="020F0502020204030204" pitchFamily="34" charset="0"/>
              </a:rPr>
              <a:t> until all is accomplished."</a:t>
            </a:r>
          </a:p>
        </p:txBody>
      </p:sp>
      <p:pic>
        <p:nvPicPr>
          <p:cNvPr id="3" name="Picture 2">
            <a:extLst>
              <a:ext uri="{FF2B5EF4-FFF2-40B4-BE49-F238E27FC236}">
                <a16:creationId xmlns:a16="http://schemas.microsoft.com/office/drawing/2014/main" id="{849C8D92-8661-440B-818B-1F29E755CF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4125" y="2895402"/>
            <a:ext cx="7815749" cy="2286198"/>
          </a:xfrm>
          <a:prstGeom prst="rect">
            <a:avLst/>
          </a:prstGeom>
        </p:spPr>
      </p:pic>
    </p:spTree>
    <p:extLst>
      <p:ext uri="{BB962C8B-B14F-4D97-AF65-F5344CB8AC3E}">
        <p14:creationId xmlns:p14="http://schemas.microsoft.com/office/powerpoint/2010/main" val="9261947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915701-8B45-4EB9-9B88-47BA7280056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5EF02F5D-FD1A-4F50-86DB-9B342EDF83A2}"/>
              </a:ext>
            </a:extLst>
          </p:cNvPr>
          <p:cNvSpPr txBox="1">
            <a:spLocks noChangeArrowheads="1"/>
          </p:cNvSpPr>
          <p:nvPr/>
        </p:nvSpPr>
        <p:spPr bwMode="auto">
          <a:xfrm>
            <a:off x="0" y="0"/>
            <a:ext cx="9144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39725" eaLnBrk="1" hangingPunct="1">
              <a:spcBef>
                <a:spcPts val="0"/>
              </a:spcBef>
              <a:spcAft>
                <a:spcPts val="1200"/>
              </a:spcAft>
              <a:buNone/>
            </a:pPr>
            <a:r>
              <a:rPr lang="en-US" b="1" dirty="0">
                <a:solidFill>
                  <a:srgbClr val="0000CC"/>
                </a:solidFill>
                <a:latin typeface="Calibri" panose="020F0502020204030204" pitchFamily="34" charset="0"/>
                <a:cs typeface="Calibri" panose="020F0502020204030204" pitchFamily="34" charset="0"/>
              </a:rPr>
              <a:t>Matthew 5:23-24</a:t>
            </a:r>
          </a:p>
          <a:p>
            <a:pPr marL="0" marR="0" indent="0" algn="just">
              <a:spcBef>
                <a:spcPts val="0"/>
              </a:spcBef>
              <a:spcAft>
                <a:spcPts val="1000"/>
              </a:spcAft>
              <a:buNone/>
            </a:pPr>
            <a:r>
              <a:rPr lang="en-US" sz="2800" baseline="30000" dirty="0">
                <a:latin typeface="Calibri" panose="020F0502020204030204" pitchFamily="34" charset="0"/>
              </a:rPr>
              <a:t>23</a:t>
            </a:r>
            <a:r>
              <a:rPr lang="en-US" sz="2800" dirty="0">
                <a:latin typeface="Calibri" panose="020F0502020204030204" pitchFamily="34" charset="0"/>
              </a:rPr>
              <a:t> “Therefore if you are presenting your </a:t>
            </a:r>
            <a:r>
              <a:rPr lang="en-US" sz="2800" b="1" dirty="0">
                <a:solidFill>
                  <a:srgbClr val="0000CC"/>
                </a:solidFill>
                <a:latin typeface="Calibri" panose="020F0502020204030204" pitchFamily="34" charset="0"/>
                <a:cs typeface="Calibri" panose="020F0502020204030204" pitchFamily="34" charset="0"/>
              </a:rPr>
              <a:t>offering</a:t>
            </a:r>
            <a:r>
              <a:rPr lang="en-US" sz="2800" dirty="0">
                <a:latin typeface="Calibri" panose="020F0502020204030204" pitchFamily="34" charset="0"/>
              </a:rPr>
              <a:t> at the </a:t>
            </a:r>
            <a:r>
              <a:rPr lang="en-US" sz="2800" b="1" dirty="0">
                <a:solidFill>
                  <a:srgbClr val="0000CC"/>
                </a:solidFill>
                <a:latin typeface="Calibri" panose="020F0502020204030204" pitchFamily="34" charset="0"/>
                <a:cs typeface="Calibri" panose="020F0502020204030204" pitchFamily="34" charset="0"/>
              </a:rPr>
              <a:t>altar</a:t>
            </a:r>
            <a:r>
              <a:rPr lang="en-US" sz="2800" dirty="0">
                <a:latin typeface="Calibri" panose="020F0502020204030204" pitchFamily="34" charset="0"/>
              </a:rPr>
              <a:t>, and there remember that your brother has something against you, </a:t>
            </a:r>
            <a:r>
              <a:rPr lang="en-US" sz="2800" baseline="30000" dirty="0">
                <a:latin typeface="Calibri" panose="020F0502020204030204" pitchFamily="34" charset="0"/>
              </a:rPr>
              <a:t>24</a:t>
            </a:r>
            <a:r>
              <a:rPr lang="en-US" sz="2800" dirty="0">
                <a:latin typeface="Calibri" panose="020F0502020204030204" pitchFamily="34" charset="0"/>
              </a:rPr>
              <a:t> leave your </a:t>
            </a:r>
            <a:r>
              <a:rPr lang="en-US" sz="2800" b="1" dirty="0">
                <a:solidFill>
                  <a:srgbClr val="0000CC"/>
                </a:solidFill>
                <a:latin typeface="Calibri" panose="020F0502020204030204" pitchFamily="34" charset="0"/>
                <a:cs typeface="Calibri" panose="020F0502020204030204" pitchFamily="34" charset="0"/>
              </a:rPr>
              <a:t>offering</a:t>
            </a:r>
            <a:r>
              <a:rPr lang="en-US" sz="2800" dirty="0">
                <a:latin typeface="Calibri" panose="020F0502020204030204" pitchFamily="34" charset="0"/>
              </a:rPr>
              <a:t> there before the </a:t>
            </a:r>
            <a:r>
              <a:rPr lang="en-US" sz="2800" b="1" dirty="0">
                <a:solidFill>
                  <a:srgbClr val="0000CC"/>
                </a:solidFill>
                <a:latin typeface="Calibri" panose="020F0502020204030204" pitchFamily="34" charset="0"/>
                <a:cs typeface="Calibri" panose="020F0502020204030204" pitchFamily="34" charset="0"/>
              </a:rPr>
              <a:t>altar</a:t>
            </a:r>
            <a:r>
              <a:rPr lang="en-US" sz="2800" dirty="0">
                <a:latin typeface="Calibri" panose="020F0502020204030204" pitchFamily="34" charset="0"/>
              </a:rPr>
              <a:t> and go; first be reconciled to your brother, and then come and present your </a:t>
            </a:r>
            <a:r>
              <a:rPr lang="en-US" sz="2800" b="1" dirty="0">
                <a:solidFill>
                  <a:srgbClr val="0000CC"/>
                </a:solidFill>
                <a:latin typeface="Calibri" panose="020F0502020204030204" pitchFamily="34" charset="0"/>
                <a:cs typeface="Calibri" panose="020F0502020204030204" pitchFamily="34" charset="0"/>
              </a:rPr>
              <a:t>offering</a:t>
            </a:r>
            <a:r>
              <a:rPr lang="en-US" sz="2800" dirty="0">
                <a:latin typeface="Calibri" panose="020F0502020204030204" pitchFamily="34" charset="0"/>
              </a:rPr>
              <a:t>. </a:t>
            </a:r>
          </a:p>
          <a:p>
            <a:pPr marL="0" marR="0" indent="0" algn="just">
              <a:spcBef>
                <a:spcPts val="0"/>
              </a:spcBef>
              <a:spcAft>
                <a:spcPts val="1000"/>
              </a:spcAft>
              <a:buNone/>
            </a:pPr>
            <a:endParaRPr lang="en-US" sz="2800" dirty="0">
              <a:latin typeface="Calibri" panose="020F0502020204030204" pitchFamily="34" charset="0"/>
            </a:endParaRPr>
          </a:p>
        </p:txBody>
      </p:sp>
      <p:pic>
        <p:nvPicPr>
          <p:cNvPr id="9" name="Picture 8">
            <a:extLst>
              <a:ext uri="{FF2B5EF4-FFF2-40B4-BE49-F238E27FC236}">
                <a16:creationId xmlns:a16="http://schemas.microsoft.com/office/drawing/2014/main" id="{AAD5DB82-6C56-4A9B-A92E-5EE9D6D05C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5973" y="2910840"/>
            <a:ext cx="7092055" cy="2194560"/>
          </a:xfrm>
          <a:prstGeom prst="rect">
            <a:avLst/>
          </a:prstGeom>
        </p:spPr>
      </p:pic>
    </p:spTree>
    <p:extLst>
      <p:ext uri="{BB962C8B-B14F-4D97-AF65-F5344CB8AC3E}">
        <p14:creationId xmlns:p14="http://schemas.microsoft.com/office/powerpoint/2010/main" val="3077757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09800" y="1542395"/>
            <a:ext cx="6771589" cy="4401205"/>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t>
            </a:r>
            <a:r>
              <a:rPr lang="en-US" sz="2800" b="1" i="1" dirty="0">
                <a:solidFill>
                  <a:srgbClr val="C00000"/>
                </a:solidFill>
                <a:latin typeface="Calibri" panose="020F0502020204030204" pitchFamily="34" charset="0"/>
                <a:cs typeface="Calibri" panose="020F0502020204030204" pitchFamily="34" charset="0"/>
              </a:rPr>
              <a:t>“</a:t>
            </a:r>
            <a:r>
              <a:rPr lang="en-US" sz="2800" b="1" i="1" u="sng" dirty="0">
                <a:solidFill>
                  <a:srgbClr val="C00000"/>
                </a:solidFill>
                <a:latin typeface="Calibri" panose="020F0502020204030204" pitchFamily="34" charset="0"/>
                <a:cs typeface="Calibri" panose="020F0502020204030204" pitchFamily="34" charset="0"/>
              </a:rPr>
              <a:t>a rule of life</a:t>
            </a:r>
            <a:r>
              <a:rPr lang="en-US" sz="2800" b="1" i="1" dirty="0">
                <a:solidFill>
                  <a:srgbClr val="C00000"/>
                </a:solidFill>
                <a:latin typeface="Calibri" panose="020F0502020204030204" pitchFamily="34" charset="0"/>
                <a:cs typeface="Calibri" panose="020F0502020204030204" pitchFamily="34" charset="0"/>
              </a:rPr>
              <a:t>,”</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God has another principle under which He has put his saints: </a:t>
            </a:r>
            <a:r>
              <a:rPr lang="en-US" sz="2800" b="1" i="1" dirty="0">
                <a:solidFill>
                  <a:srgbClr val="008000"/>
                </a:solidFill>
                <a:latin typeface="Calibri" panose="020F0502020204030204" pitchFamily="34" charset="0"/>
                <a:cs typeface="Calibri" panose="020F0502020204030204" pitchFamily="34" charset="0"/>
              </a:rPr>
              <a:t>“Ye are not under law, but, under grace!”</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428625" y="228600"/>
            <a:ext cx="8286750" cy="120032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611" y="1654552"/>
            <a:ext cx="1894789" cy="2743200"/>
          </a:xfrm>
          <a:prstGeom prst="rect">
            <a:avLst/>
          </a:prstGeom>
        </p:spPr>
      </p:pic>
    </p:spTree>
    <p:extLst>
      <p:ext uri="{BB962C8B-B14F-4D97-AF65-F5344CB8AC3E}">
        <p14:creationId xmlns:p14="http://schemas.microsoft.com/office/powerpoint/2010/main" val="1735646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B7DA92-53F2-4B51-89C4-2CAA3E492F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2">
            <a:extLst>
              <a:ext uri="{FF2B5EF4-FFF2-40B4-BE49-F238E27FC236}">
                <a16:creationId xmlns:a16="http://schemas.microsoft.com/office/drawing/2014/main" id="{B859BB7B-2452-4897-97CA-7EDEE0487567}"/>
              </a:ext>
            </a:extLst>
          </p:cNvPr>
          <p:cNvSpPr>
            <a:spLocks noGrp="1" noChangeArrowheads="1"/>
          </p:cNvSpPr>
          <p:nvPr>
            <p:ph type="body" idx="1"/>
          </p:nvPr>
        </p:nvSpPr>
        <p:spPr>
          <a:xfrm>
            <a:off x="0" y="0"/>
            <a:ext cx="9144000" cy="3276600"/>
          </a:xfrm>
        </p:spPr>
        <p:txBody>
          <a:bodyPr/>
          <a:lstStyle/>
          <a:p>
            <a:pPr marL="0" indent="0" algn="ctr">
              <a:spcBef>
                <a:spcPts val="0"/>
              </a:spcBef>
              <a:spcAft>
                <a:spcPts val="1200"/>
              </a:spcAft>
              <a:buNone/>
            </a:pPr>
            <a:r>
              <a:rPr lang="en-US" altLang="en-US" b="1" dirty="0">
                <a:solidFill>
                  <a:srgbClr val="0000CC"/>
                </a:solidFill>
                <a:latin typeface="Calibri" panose="020F0502020204030204" pitchFamily="34" charset="0"/>
                <a:cs typeface="Calibri" panose="020F0502020204030204" pitchFamily="34" charset="0"/>
              </a:rPr>
              <a:t>Matthew 21:12-13</a:t>
            </a:r>
          </a:p>
          <a:p>
            <a:pPr marL="0" indent="0" algn="just">
              <a:spcBef>
                <a:spcPts val="0"/>
              </a:spcBef>
              <a:buNone/>
            </a:pPr>
            <a:r>
              <a:rPr lang="en-US" altLang="en-US" sz="2800" dirty="0">
                <a:latin typeface="Calibri" panose="020F0502020204030204" pitchFamily="34" charset="0"/>
                <a:cs typeface="Calibri" panose="020F0502020204030204" pitchFamily="34" charset="0"/>
              </a:rPr>
              <a:t>‘</a:t>
            </a:r>
            <a:r>
              <a:rPr lang="en-US" altLang="en-US" sz="2800" baseline="30000" dirty="0">
                <a:latin typeface="Calibri" panose="020F0502020204030204" pitchFamily="34" charset="0"/>
                <a:cs typeface="Calibri" panose="020F0502020204030204" pitchFamily="34" charset="0"/>
              </a:rPr>
              <a:t>12</a:t>
            </a:r>
            <a:r>
              <a:rPr lang="en-US" altLang="en-US" sz="2800" dirty="0">
                <a:latin typeface="Calibri" panose="020F0502020204030204" pitchFamily="34" charset="0"/>
                <a:cs typeface="Calibri" panose="020F0502020204030204" pitchFamily="34" charset="0"/>
              </a:rPr>
              <a:t> And Jesus entered the </a:t>
            </a:r>
            <a:r>
              <a:rPr lang="en-US" altLang="en-US" sz="2800" b="1" dirty="0">
                <a:solidFill>
                  <a:srgbClr val="0000CC"/>
                </a:solidFill>
                <a:latin typeface="Calibri" panose="020F0502020204030204" pitchFamily="34" charset="0"/>
                <a:cs typeface="Calibri" panose="020F0502020204030204" pitchFamily="34" charset="0"/>
              </a:rPr>
              <a:t>TEMPLE</a:t>
            </a:r>
            <a:r>
              <a:rPr lang="en-US" altLang="en-US" sz="2800" dirty="0">
                <a:latin typeface="Calibri" panose="020F0502020204030204" pitchFamily="34" charset="0"/>
                <a:cs typeface="Calibri" panose="020F0502020204030204" pitchFamily="34" charset="0"/>
              </a:rPr>
              <a:t> and drove out all those who were buying and selling in the </a:t>
            </a:r>
            <a:r>
              <a:rPr lang="en-US" altLang="en-US" sz="2800" b="1" dirty="0">
                <a:solidFill>
                  <a:srgbClr val="0000CC"/>
                </a:solidFill>
                <a:latin typeface="Calibri" panose="020F0502020204030204" pitchFamily="34" charset="0"/>
                <a:cs typeface="Calibri" panose="020F0502020204030204" pitchFamily="34" charset="0"/>
              </a:rPr>
              <a:t>TEMPLE</a:t>
            </a:r>
            <a:r>
              <a:rPr lang="en-US" altLang="en-US" sz="2800" dirty="0">
                <a:latin typeface="Calibri" panose="020F0502020204030204" pitchFamily="34" charset="0"/>
                <a:cs typeface="Calibri" panose="020F0502020204030204" pitchFamily="34" charset="0"/>
              </a:rPr>
              <a:t>, and overturned the tables of the money changers and the seats of those who were selling doves. </a:t>
            </a:r>
            <a:r>
              <a:rPr lang="en-US" altLang="en-US" sz="2800" baseline="30000" dirty="0">
                <a:latin typeface="Calibri" panose="020F0502020204030204" pitchFamily="34" charset="0"/>
                <a:cs typeface="Calibri" panose="020F0502020204030204" pitchFamily="34" charset="0"/>
              </a:rPr>
              <a:t>13</a:t>
            </a:r>
            <a:r>
              <a:rPr lang="en-US" altLang="en-US" sz="2800" dirty="0">
                <a:latin typeface="Calibri" panose="020F0502020204030204" pitchFamily="34" charset="0"/>
                <a:cs typeface="Calibri" panose="020F0502020204030204" pitchFamily="34" charset="0"/>
              </a:rPr>
              <a:t> And He said to them, "It is written, 'My house shall be called a house of prayer'; but you are making it a robbers‘ den."'</a:t>
            </a:r>
          </a:p>
        </p:txBody>
      </p:sp>
      <p:pic>
        <p:nvPicPr>
          <p:cNvPr id="2" name="Picture 1">
            <a:extLst>
              <a:ext uri="{FF2B5EF4-FFF2-40B4-BE49-F238E27FC236}">
                <a16:creationId xmlns:a16="http://schemas.microsoft.com/office/drawing/2014/main" id="{F60FE07F-3FCB-4C51-9378-F63C3C133D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8221" y="3124200"/>
            <a:ext cx="3027559" cy="201168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B2356529-F531-4D22-97C0-E8C59049A062}"/>
              </a:ext>
            </a:extLst>
          </p:cNvPr>
          <p:cNvSpPr>
            <a:spLocks noGrp="1" noChangeArrowheads="1"/>
          </p:cNvSpPr>
          <p:nvPr>
            <p:ph type="body" sz="half" idx="1"/>
          </p:nvPr>
        </p:nvSpPr>
        <p:spPr>
          <a:xfrm>
            <a:off x="304800" y="1981200"/>
            <a:ext cx="4495800" cy="2819400"/>
          </a:xfrm>
        </p:spPr>
        <p:txBody>
          <a:bodyPr/>
          <a:lstStyle/>
          <a:p>
            <a:pPr algn="just">
              <a:spcBef>
                <a:spcPts val="0"/>
              </a:spcBef>
              <a:spcAft>
                <a:spcPts val="1200"/>
              </a:spcAft>
            </a:pPr>
            <a:r>
              <a:rPr lang="en-US" altLang="en-US" sz="2800" dirty="0"/>
              <a:t>Jesus spoke the Sermon on the Mount entirely to the </a:t>
            </a:r>
            <a:r>
              <a:rPr lang="en-US" altLang="en-US" sz="2800" b="1" dirty="0">
                <a:solidFill>
                  <a:srgbClr val="0000CC"/>
                </a:solidFill>
              </a:rPr>
              <a:t>people</a:t>
            </a:r>
            <a:r>
              <a:rPr lang="en-US" altLang="en-US" sz="2800" dirty="0"/>
              <a:t> </a:t>
            </a:r>
            <a:r>
              <a:rPr lang="en-US" altLang="en-US" sz="2800" b="1" dirty="0">
                <a:solidFill>
                  <a:srgbClr val="0000CC"/>
                </a:solidFill>
              </a:rPr>
              <a:t>of Israel</a:t>
            </a:r>
            <a:r>
              <a:rPr lang="en-US" altLang="en-US" sz="2800" dirty="0"/>
              <a:t>, living in </a:t>
            </a:r>
            <a:r>
              <a:rPr lang="en-US" altLang="en-US" sz="2800" b="1" dirty="0">
                <a:solidFill>
                  <a:srgbClr val="0000CC"/>
                </a:solidFill>
              </a:rPr>
              <a:t>the land of Israel</a:t>
            </a:r>
            <a:r>
              <a:rPr lang="en-US" altLang="en-US" sz="2800" dirty="0"/>
              <a:t>, all of whom were </a:t>
            </a:r>
            <a:r>
              <a:rPr lang="en-US" altLang="en-US" sz="2800" b="1" dirty="0">
                <a:solidFill>
                  <a:srgbClr val="0000CC"/>
                </a:solidFill>
              </a:rPr>
              <a:t>under the Law of Moses</a:t>
            </a:r>
            <a:r>
              <a:rPr lang="en-US" altLang="en-US" sz="2800" dirty="0"/>
              <a:t>. </a:t>
            </a:r>
          </a:p>
        </p:txBody>
      </p:sp>
      <p:pic>
        <p:nvPicPr>
          <p:cNvPr id="15369" name="Picture 9" descr="Sermon on the Mount Traditional Site area_cropped">
            <a:extLst>
              <a:ext uri="{FF2B5EF4-FFF2-40B4-BE49-F238E27FC236}">
                <a16:creationId xmlns:a16="http://schemas.microsoft.com/office/drawing/2014/main" id="{D68983C9-C1E4-4437-BD60-09ABBF678C4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7174" y="2005013"/>
            <a:ext cx="3445826" cy="3657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1F1C71C1-2C16-4479-9EAC-FFF791972C3E}"/>
              </a:ext>
            </a:extLst>
          </p:cNvPr>
          <p:cNvSpPr txBox="1">
            <a:spLocks noChangeArrowheads="1"/>
          </p:cNvSpPr>
          <p:nvPr/>
        </p:nvSpPr>
        <p:spPr bwMode="auto">
          <a:xfrm>
            <a:off x="685800" y="685800"/>
            <a:ext cx="7772400" cy="90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To Whom is Jesus speaking? </a:t>
            </a:r>
          </a:p>
        </p:txBody>
      </p:sp>
      <p:sp>
        <p:nvSpPr>
          <p:cNvPr id="6" name="Text Box 4">
            <a:extLst>
              <a:ext uri="{FF2B5EF4-FFF2-40B4-BE49-F238E27FC236}">
                <a16:creationId xmlns:a16="http://schemas.microsoft.com/office/drawing/2014/main" id="{11042D65-1122-493D-A4DC-484E6F452C55}"/>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a:extLst>
              <a:ext uri="{FF2B5EF4-FFF2-40B4-BE49-F238E27FC236}">
                <a16:creationId xmlns:a16="http://schemas.microsoft.com/office/drawing/2014/main" id="{127A2D59-54D7-4880-A509-B8C5FFDA886E}"/>
              </a:ext>
            </a:extLst>
          </p:cNvPr>
          <p:cNvSpPr>
            <a:spLocks noGrp="1" noChangeArrowheads="1"/>
          </p:cNvSpPr>
          <p:nvPr>
            <p:ph type="body" sz="half" idx="2"/>
          </p:nvPr>
        </p:nvSpPr>
        <p:spPr>
          <a:xfrm>
            <a:off x="3352800" y="1588169"/>
            <a:ext cx="5486400" cy="4660231"/>
          </a:xfrm>
        </p:spPr>
        <p:txBody>
          <a:bodyPr/>
          <a:lstStyle/>
          <a:p>
            <a:pPr algn="just">
              <a:spcBef>
                <a:spcPts val="0"/>
              </a:spcBef>
              <a:spcAft>
                <a:spcPts val="1200"/>
              </a:spcAft>
            </a:pPr>
            <a:r>
              <a:rPr lang="en-US" altLang="en-US" sz="2800" b="1" u="sng" dirty="0">
                <a:solidFill>
                  <a:srgbClr val="0000CC"/>
                </a:solidFill>
              </a:rPr>
              <a:t>Nothing</a:t>
            </a:r>
            <a:r>
              <a:rPr lang="en-US" altLang="en-US" sz="2800" dirty="0"/>
              <a:t> in the Sermon on the Mount nor in its context indicates that it was said </a:t>
            </a:r>
            <a:r>
              <a:rPr lang="en-US" altLang="en-US" sz="2800" b="1" dirty="0">
                <a:solidFill>
                  <a:srgbClr val="0000CC"/>
                </a:solidFill>
              </a:rPr>
              <a:t>directly to us who are in the Body of Christ, the Church [</a:t>
            </a:r>
            <a:r>
              <a:rPr lang="en-US" altLang="en-US" sz="2800" b="1" u="sng" dirty="0">
                <a:solidFill>
                  <a:srgbClr val="0000CC"/>
                </a:solidFill>
              </a:rPr>
              <a:t>no primary application</a:t>
            </a:r>
            <a:r>
              <a:rPr lang="en-US" altLang="en-US" sz="2800" b="1" dirty="0">
                <a:solidFill>
                  <a:srgbClr val="0000CC"/>
                </a:solidFill>
              </a:rPr>
              <a:t>]</a:t>
            </a:r>
            <a:r>
              <a:rPr lang="en-US" altLang="en-US" sz="2800" dirty="0"/>
              <a:t>.   </a:t>
            </a:r>
          </a:p>
          <a:p>
            <a:pPr algn="just">
              <a:spcBef>
                <a:spcPts val="0"/>
              </a:spcBef>
              <a:spcAft>
                <a:spcPts val="1200"/>
              </a:spcAft>
            </a:pPr>
            <a:r>
              <a:rPr lang="en-US" altLang="en-US" sz="2800" b="1" u="sng" dirty="0">
                <a:solidFill>
                  <a:srgbClr val="C00000"/>
                </a:solidFill>
              </a:rPr>
              <a:t>However</a:t>
            </a:r>
            <a:r>
              <a:rPr lang="en-US" altLang="en-US" sz="2800" dirty="0"/>
              <a:t>, by employing the principles of </a:t>
            </a:r>
            <a:r>
              <a:rPr lang="en-US" altLang="en-US" sz="2800" i="1" dirty="0"/>
              <a:t>Comparison</a:t>
            </a:r>
            <a:r>
              <a:rPr lang="en-US" altLang="en-US" sz="2800" dirty="0"/>
              <a:t> and </a:t>
            </a:r>
            <a:r>
              <a:rPr lang="en-US" altLang="en-US" sz="2800" i="1" dirty="0"/>
              <a:t>Contrast</a:t>
            </a:r>
            <a:r>
              <a:rPr lang="en-US" altLang="en-US" sz="2800" dirty="0"/>
              <a:t> we can discover how the Sermon has valuable </a:t>
            </a:r>
            <a:r>
              <a:rPr lang="en-US" altLang="en-US" sz="2800" b="1" u="sng" dirty="0">
                <a:solidFill>
                  <a:srgbClr val="C00000"/>
                </a:solidFill>
              </a:rPr>
              <a:t>secondary applications</a:t>
            </a:r>
            <a:r>
              <a:rPr lang="en-US" altLang="en-US" sz="2800" dirty="0"/>
              <a:t> for us.</a:t>
            </a:r>
          </a:p>
        </p:txBody>
      </p:sp>
      <p:sp>
        <p:nvSpPr>
          <p:cNvPr id="12" name="Rectangle 2">
            <a:extLst>
              <a:ext uri="{FF2B5EF4-FFF2-40B4-BE49-F238E27FC236}">
                <a16:creationId xmlns:a16="http://schemas.microsoft.com/office/drawing/2014/main" id="{49DEE7C7-A1B0-4467-BB83-1904C77CA8A0}"/>
              </a:ext>
            </a:extLst>
          </p:cNvPr>
          <p:cNvSpPr txBox="1">
            <a:spLocks noChangeArrowheads="1"/>
          </p:cNvSpPr>
          <p:nvPr/>
        </p:nvSpPr>
        <p:spPr bwMode="auto">
          <a:xfrm>
            <a:off x="685800" y="685800"/>
            <a:ext cx="7772400" cy="90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To Whom is Jesus speaking? </a:t>
            </a:r>
          </a:p>
        </p:txBody>
      </p:sp>
      <p:pic>
        <p:nvPicPr>
          <p:cNvPr id="13" name="Picture 12">
            <a:extLst>
              <a:ext uri="{FF2B5EF4-FFF2-40B4-BE49-F238E27FC236}">
                <a16:creationId xmlns:a16="http://schemas.microsoft.com/office/drawing/2014/main" id="{1FE98D8E-81D5-4836-B8B2-1CC17902F7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3733800"/>
            <a:ext cx="3435531" cy="2743200"/>
          </a:xfrm>
          <a:prstGeom prst="ellipse">
            <a:avLst/>
          </a:prstGeom>
        </p:spPr>
      </p:pic>
      <p:sp>
        <p:nvSpPr>
          <p:cNvPr id="14" name="Thought Bubble: Cloud 13">
            <a:extLst>
              <a:ext uri="{FF2B5EF4-FFF2-40B4-BE49-F238E27FC236}">
                <a16:creationId xmlns:a16="http://schemas.microsoft.com/office/drawing/2014/main" id="{8076D70C-B3F1-47D5-A818-4F718AFB104E}"/>
              </a:ext>
            </a:extLst>
          </p:cNvPr>
          <p:cNvSpPr/>
          <p:nvPr/>
        </p:nvSpPr>
        <p:spPr>
          <a:xfrm>
            <a:off x="146957" y="1447800"/>
            <a:ext cx="3058886" cy="1981477"/>
          </a:xfrm>
          <a:prstGeom prst="cloudCallout">
            <a:avLst>
              <a:gd name="adj1" fmla="val -453"/>
              <a:gd name="adj2" fmla="val 70313"/>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dirty="0">
                <a:solidFill>
                  <a:srgbClr val="000000"/>
                </a:solidFill>
                <a:latin typeface="Comic Sans MS" panose="030F0702030302020204" pitchFamily="66" charset="0"/>
                <a:cs typeface="Arial" panose="020B0604020202020204" pitchFamily="34" charset="0"/>
              </a:rPr>
              <a:t>Doesn’t that apply to me?</a:t>
            </a:r>
          </a:p>
        </p:txBody>
      </p:sp>
      <p:sp>
        <p:nvSpPr>
          <p:cNvPr id="7" name="Text Box 4">
            <a:extLst>
              <a:ext uri="{FF2B5EF4-FFF2-40B4-BE49-F238E27FC236}">
                <a16:creationId xmlns:a16="http://schemas.microsoft.com/office/drawing/2014/main" id="{0E858ED5-6599-4F84-B622-0D15BE9F0319}"/>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239506F-B606-4D5C-BF1F-A0C311224C8D}"/>
              </a:ext>
            </a:extLst>
          </p:cNvPr>
          <p:cNvSpPr txBox="1">
            <a:spLocks noChangeArrowheads="1"/>
          </p:cNvSpPr>
          <p:nvPr/>
        </p:nvSpPr>
        <p:spPr bwMode="auto">
          <a:xfrm>
            <a:off x="685800" y="685800"/>
            <a:ext cx="7772400" cy="90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Direct Application vs. Secondary Application </a:t>
            </a:r>
          </a:p>
        </p:txBody>
      </p:sp>
      <p:sp>
        <p:nvSpPr>
          <p:cNvPr id="9" name="Text Box 3">
            <a:extLst>
              <a:ext uri="{FF2B5EF4-FFF2-40B4-BE49-F238E27FC236}">
                <a16:creationId xmlns:a16="http://schemas.microsoft.com/office/drawing/2014/main" id="{08E6B208-8B78-47A5-AB32-481F10301ACD}"/>
              </a:ext>
            </a:extLst>
          </p:cNvPr>
          <p:cNvSpPr txBox="1">
            <a:spLocks noChangeArrowheads="1"/>
          </p:cNvSpPr>
          <p:nvPr/>
        </p:nvSpPr>
        <p:spPr bwMode="auto">
          <a:xfrm>
            <a:off x="114300" y="1590431"/>
            <a:ext cx="8915400" cy="326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gn="just">
              <a:spcBef>
                <a:spcPts val="0"/>
              </a:spcBef>
              <a:spcAft>
                <a:spcPts val="1200"/>
              </a:spcAft>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Jesus told Peter to pay the temple maintenance tax with the shekel from the fish’s mouth. Is that a command for us to head to our favorite fishing hole on or before April 15</a:t>
            </a:r>
            <a:r>
              <a:rPr lang="en-US" altLang="en-US" sz="2800" baseline="30000" dirty="0">
                <a:latin typeface="Calibri" panose="020F0502020204030204" pitchFamily="34" charset="0"/>
                <a:cs typeface="Calibri" panose="020F0502020204030204" pitchFamily="34" charset="0"/>
              </a:rPr>
              <a:t>th</a:t>
            </a:r>
            <a:r>
              <a:rPr lang="en-US" altLang="en-US" sz="2800" dirty="0">
                <a:latin typeface="Calibri" panose="020F0502020204030204" pitchFamily="34" charset="0"/>
                <a:cs typeface="Calibri" panose="020F0502020204030204" pitchFamily="34" charset="0"/>
              </a:rPr>
              <a:t>? (Matt. 17:24-27)</a:t>
            </a:r>
          </a:p>
          <a:p>
            <a:pPr marL="342900" indent="-342900" algn="just">
              <a:spcBef>
                <a:spcPts val="0"/>
              </a:spcBef>
              <a:spcAft>
                <a:spcPts val="1200"/>
              </a:spcAft>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Jesus told Judas, </a:t>
            </a:r>
            <a:r>
              <a:rPr lang="en-US" altLang="en-US" sz="2800" b="1" i="1" dirty="0">
                <a:solidFill>
                  <a:srgbClr val="C00000"/>
                </a:solidFill>
                <a:latin typeface="Calibri" panose="020F0502020204030204" pitchFamily="34" charset="0"/>
                <a:cs typeface="Calibri" panose="020F0502020204030204" pitchFamily="34" charset="0"/>
              </a:rPr>
              <a:t>“What you do, do quickly”</a:t>
            </a:r>
            <a:r>
              <a:rPr lang="en-US" altLang="en-US" sz="2800" dirty="0">
                <a:latin typeface="Calibri" panose="020F0502020204030204" pitchFamily="34" charset="0"/>
                <a:cs typeface="Calibri" panose="020F0502020204030204" pitchFamily="34" charset="0"/>
              </a:rPr>
              <a:t>.</a:t>
            </a:r>
            <a:r>
              <a:rPr lang="en-US" altLang="en-US" sz="2800" b="1" i="1" dirty="0">
                <a:solidFill>
                  <a:srgbClr val="C00000"/>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Is that a command for us to seek out opportunities to betray Christ? (John 13:27)</a:t>
            </a:r>
          </a:p>
        </p:txBody>
      </p:sp>
      <p:pic>
        <p:nvPicPr>
          <p:cNvPr id="10" name="Picture 5" descr="Jesus breaking bread &amp; last supper with disciples">
            <a:extLst>
              <a:ext uri="{FF2B5EF4-FFF2-40B4-BE49-F238E27FC236}">
                <a16:creationId xmlns:a16="http://schemas.microsoft.com/office/drawing/2014/main" id="{96AD6BE0-31BF-4625-A314-83E18C0742F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54727" y="4876800"/>
            <a:ext cx="6234546"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5DEBA8D3-7B1D-4BE2-BA15-7F1414A6343C}"/>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ext Box 3">
            <a:extLst>
              <a:ext uri="{FF2B5EF4-FFF2-40B4-BE49-F238E27FC236}">
                <a16:creationId xmlns:a16="http://schemas.microsoft.com/office/drawing/2014/main" id="{A09689C7-C9B4-491D-965E-D3E6B4483953}"/>
              </a:ext>
            </a:extLst>
          </p:cNvPr>
          <p:cNvSpPr txBox="1">
            <a:spLocks noChangeArrowheads="1"/>
          </p:cNvSpPr>
          <p:nvPr/>
        </p:nvSpPr>
        <p:spPr bwMode="auto">
          <a:xfrm>
            <a:off x="457200" y="1599485"/>
            <a:ext cx="82296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61963" indent="-461963" algn="just">
              <a:spcBef>
                <a:spcPts val="0"/>
              </a:spcBef>
              <a:spcAft>
                <a:spcPts val="1200"/>
              </a:spcAft>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Paul sent Titus to Crete to appoint elders in every city. (Titus 1:5)  Are we to take Paul’s </a:t>
            </a:r>
            <a:r>
              <a:rPr lang="en-US" sz="2800" dirty="0">
                <a:latin typeface="Calibri" panose="020F0502020204030204" pitchFamily="34" charset="0"/>
                <a:cs typeface="Calibri" panose="020F0502020204030204" pitchFamily="34" charset="0"/>
              </a:rPr>
              <a:t>instructions</a:t>
            </a:r>
            <a:r>
              <a:rPr lang="en-US" altLang="en-US" sz="2800" dirty="0">
                <a:latin typeface="Calibri" panose="020F0502020204030204" pitchFamily="34" charset="0"/>
                <a:cs typeface="Calibri" panose="020F0502020204030204" pitchFamily="34" charset="0"/>
              </a:rPr>
              <a:t> to him as direct, individual, commands to each one of us?  No, we must recognize who is speaking, the direct audience, and then interpret accordingly. </a:t>
            </a:r>
          </a:p>
        </p:txBody>
      </p:sp>
      <p:pic>
        <p:nvPicPr>
          <p:cNvPr id="88069" name="Picture 5" descr="Crete topographic map">
            <a:extLst>
              <a:ext uri="{FF2B5EF4-FFF2-40B4-BE49-F238E27FC236}">
                <a16:creationId xmlns:a16="http://schemas.microsoft.com/office/drawing/2014/main" id="{CB273797-7695-4E9C-BE7A-5A2B84A5BB7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9800" y="3962400"/>
            <a:ext cx="4724400" cy="26670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40C18114-3F5B-42B9-AD62-7A2ED9049032}"/>
              </a:ext>
            </a:extLst>
          </p:cNvPr>
          <p:cNvSpPr txBox="1">
            <a:spLocks noChangeArrowheads="1"/>
          </p:cNvSpPr>
          <p:nvPr/>
        </p:nvSpPr>
        <p:spPr bwMode="auto">
          <a:xfrm>
            <a:off x="685800" y="685800"/>
            <a:ext cx="7772400" cy="90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Direct Application vs. Secondary Application </a:t>
            </a:r>
          </a:p>
        </p:txBody>
      </p:sp>
      <p:sp>
        <p:nvSpPr>
          <p:cNvPr id="7" name="Text Box 4">
            <a:extLst>
              <a:ext uri="{FF2B5EF4-FFF2-40B4-BE49-F238E27FC236}">
                <a16:creationId xmlns:a16="http://schemas.microsoft.com/office/drawing/2014/main" id="{B4054151-CD46-453A-9C60-7A243B2B4BCD}"/>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a:extLst>
              <a:ext uri="{FF2B5EF4-FFF2-40B4-BE49-F238E27FC236}">
                <a16:creationId xmlns:a16="http://schemas.microsoft.com/office/drawing/2014/main" id="{5C5F56A0-9A05-4E26-9858-A996B081D105}"/>
              </a:ext>
            </a:extLst>
          </p:cNvPr>
          <p:cNvSpPr txBox="1">
            <a:spLocks noChangeArrowheads="1"/>
          </p:cNvSpPr>
          <p:nvPr/>
        </p:nvSpPr>
        <p:spPr bwMode="auto">
          <a:xfrm>
            <a:off x="0" y="1613118"/>
            <a:ext cx="9144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lgn="just">
              <a:spcBef>
                <a:spcPts val="0"/>
              </a:spcBef>
              <a:spcAft>
                <a:spcPts val="1200"/>
              </a:spcAft>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No, we don’t just set aside the Sermon on the Mount as irrelevant because it was  directly spoken only to the people of Israel.  (cf. 2 Tim. 3:16, 17; Rom. 15:4; 1 Cor. 10:11). </a:t>
            </a:r>
          </a:p>
        </p:txBody>
      </p:sp>
      <p:sp>
        <p:nvSpPr>
          <p:cNvPr id="7" name="Rectangle 2">
            <a:extLst>
              <a:ext uri="{FF2B5EF4-FFF2-40B4-BE49-F238E27FC236}">
                <a16:creationId xmlns:a16="http://schemas.microsoft.com/office/drawing/2014/main" id="{69BAA0E5-3E2B-41FB-83D2-B7A57D819622}"/>
              </a:ext>
            </a:extLst>
          </p:cNvPr>
          <p:cNvSpPr txBox="1">
            <a:spLocks noChangeArrowheads="1"/>
          </p:cNvSpPr>
          <p:nvPr/>
        </p:nvSpPr>
        <p:spPr bwMode="auto">
          <a:xfrm>
            <a:off x="685800" y="685800"/>
            <a:ext cx="7772400" cy="90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Do we just ignore everything that </a:t>
            </a:r>
          </a:p>
          <a:p>
            <a:r>
              <a:rPr lang="en-US" altLang="en-US" sz="3200" b="1" dirty="0">
                <a:solidFill>
                  <a:srgbClr val="0000CC"/>
                </a:solidFill>
                <a:ea typeface="+mn-ea"/>
              </a:rPr>
              <a:t>directly applies only to the Jews?</a:t>
            </a:r>
          </a:p>
        </p:txBody>
      </p:sp>
      <p:pic>
        <p:nvPicPr>
          <p:cNvPr id="2" name="Picture 1">
            <a:extLst>
              <a:ext uri="{FF2B5EF4-FFF2-40B4-BE49-F238E27FC236}">
                <a16:creationId xmlns:a16="http://schemas.microsoft.com/office/drawing/2014/main" id="{E6673B23-2271-4A90-8D70-622D242236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5802" y="3276600"/>
            <a:ext cx="4572396" cy="3429297"/>
          </a:xfrm>
          <a:prstGeom prst="rect">
            <a:avLst/>
          </a:prstGeom>
          <a:ln>
            <a:solidFill>
              <a:schemeClr val="tx1"/>
            </a:solidFill>
          </a:ln>
        </p:spPr>
      </p:pic>
      <p:sp>
        <p:nvSpPr>
          <p:cNvPr id="8" name="Text Box 4">
            <a:extLst>
              <a:ext uri="{FF2B5EF4-FFF2-40B4-BE49-F238E27FC236}">
                <a16:creationId xmlns:a16="http://schemas.microsoft.com/office/drawing/2014/main" id="{58645748-DAA3-4BAB-BC5E-05EF2F919BB4}"/>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ext Box 3">
            <a:extLst>
              <a:ext uri="{FF2B5EF4-FFF2-40B4-BE49-F238E27FC236}">
                <a16:creationId xmlns:a16="http://schemas.microsoft.com/office/drawing/2014/main" id="{779C82EB-CAB2-4816-B586-6407A494007A}"/>
              </a:ext>
            </a:extLst>
          </p:cNvPr>
          <p:cNvSpPr txBox="1">
            <a:spLocks noChangeArrowheads="1"/>
          </p:cNvSpPr>
          <p:nvPr/>
        </p:nvSpPr>
        <p:spPr bwMode="auto">
          <a:xfrm>
            <a:off x="0" y="1604682"/>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lgn="just">
              <a:spcBef>
                <a:spcPts val="0"/>
              </a:spcBef>
              <a:spcAft>
                <a:spcPts val="1200"/>
              </a:spcAft>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The letters written to the church make many, many references to writings, people, events and truths written directly to the Jews (1 Cor. 10:1–2). </a:t>
            </a:r>
          </a:p>
        </p:txBody>
      </p:sp>
      <p:sp>
        <p:nvSpPr>
          <p:cNvPr id="7" name="Rectangle 2">
            <a:extLst>
              <a:ext uri="{FF2B5EF4-FFF2-40B4-BE49-F238E27FC236}">
                <a16:creationId xmlns:a16="http://schemas.microsoft.com/office/drawing/2014/main" id="{5F3EC3AE-248E-410A-A245-C3825E4D6382}"/>
              </a:ext>
            </a:extLst>
          </p:cNvPr>
          <p:cNvSpPr txBox="1">
            <a:spLocks noChangeArrowheads="1"/>
          </p:cNvSpPr>
          <p:nvPr/>
        </p:nvSpPr>
        <p:spPr bwMode="auto">
          <a:xfrm>
            <a:off x="685800" y="685800"/>
            <a:ext cx="7772400" cy="90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Do we just ignore everything that </a:t>
            </a:r>
          </a:p>
          <a:p>
            <a:r>
              <a:rPr lang="en-US" altLang="en-US" sz="3200" b="1" dirty="0">
                <a:solidFill>
                  <a:srgbClr val="0000CC"/>
                </a:solidFill>
                <a:ea typeface="+mn-ea"/>
              </a:rPr>
              <a:t>directly applies only to the Jews?</a:t>
            </a:r>
          </a:p>
        </p:txBody>
      </p:sp>
      <p:pic>
        <p:nvPicPr>
          <p:cNvPr id="2" name="Picture 1">
            <a:extLst>
              <a:ext uri="{FF2B5EF4-FFF2-40B4-BE49-F238E27FC236}">
                <a16:creationId xmlns:a16="http://schemas.microsoft.com/office/drawing/2014/main" id="{C1B1C38D-80CF-4FE7-AD28-1097810A36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5802" y="3276303"/>
            <a:ext cx="4572396" cy="3429297"/>
          </a:xfrm>
          <a:prstGeom prst="rect">
            <a:avLst/>
          </a:prstGeom>
          <a:ln>
            <a:solidFill>
              <a:schemeClr val="tx1"/>
            </a:solidFill>
          </a:ln>
        </p:spPr>
      </p:pic>
      <p:sp>
        <p:nvSpPr>
          <p:cNvPr id="8" name="Text Box 4">
            <a:extLst>
              <a:ext uri="{FF2B5EF4-FFF2-40B4-BE49-F238E27FC236}">
                <a16:creationId xmlns:a16="http://schemas.microsoft.com/office/drawing/2014/main" id="{50C03BD3-4B1E-4E4C-A83A-89A390EB4DDE}"/>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25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159764" y="1143000"/>
            <a:ext cx="6824472"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marR="0" lvl="1" indent="-571500"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a:t>
            </a: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24</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How Do We Approach the SOM?</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Comparisons</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Contrasts</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552552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7D350B86-5C44-475E-8B06-FC8F263D9D0B}"/>
              </a:ext>
            </a:extLst>
          </p:cNvPr>
          <p:cNvSpPr>
            <a:spLocks noGrp="1" noChangeArrowheads="1"/>
          </p:cNvSpPr>
          <p:nvPr>
            <p:ph type="body" sz="half" idx="1"/>
          </p:nvPr>
        </p:nvSpPr>
        <p:spPr>
          <a:xfrm>
            <a:off x="304800" y="1600200"/>
            <a:ext cx="8610600" cy="4572000"/>
          </a:xfrm>
        </p:spPr>
        <p:txBody>
          <a:bodyPr/>
          <a:lstStyle/>
          <a:p>
            <a:pPr marL="461963" indent="-461963" algn="just">
              <a:spcBef>
                <a:spcPts val="0"/>
              </a:spcBef>
              <a:spcAft>
                <a:spcPts val="1200"/>
              </a:spcAft>
              <a:buFont typeface="Arial" panose="020B0604020202020204" pitchFamily="34" charset="0"/>
              <a:buChar char="•"/>
            </a:pPr>
            <a:r>
              <a:rPr lang="en-US" altLang="en-US" sz="2800" dirty="0"/>
              <a:t>When we </a:t>
            </a:r>
            <a:r>
              <a:rPr lang="en-US" altLang="en-US" sz="2800" b="1" i="1" u="sng" dirty="0">
                <a:solidFill>
                  <a:srgbClr val="0000CC"/>
                </a:solidFill>
              </a:rPr>
              <a:t>compare,</a:t>
            </a:r>
            <a:r>
              <a:rPr lang="en-US" altLang="en-US" sz="2800" dirty="0"/>
              <a:t> we ask, ‘What about what is said in the Sermon is </a:t>
            </a:r>
            <a:r>
              <a:rPr lang="en-US" altLang="en-US" sz="2800" b="1" i="1" u="sng" dirty="0">
                <a:solidFill>
                  <a:srgbClr val="0000CC"/>
                </a:solidFill>
              </a:rPr>
              <a:t>the same or similar</a:t>
            </a:r>
            <a:r>
              <a:rPr lang="en-US" altLang="en-US" sz="2800" b="1" i="1" dirty="0"/>
              <a:t> </a:t>
            </a:r>
            <a:r>
              <a:rPr lang="en-US" altLang="en-US" sz="2800" dirty="0"/>
              <a:t>to what is addressed to the church, and why?’ </a:t>
            </a:r>
          </a:p>
          <a:p>
            <a:pPr marL="461963" indent="-461963" algn="just">
              <a:spcBef>
                <a:spcPts val="0"/>
              </a:spcBef>
              <a:spcAft>
                <a:spcPts val="1200"/>
              </a:spcAft>
              <a:buFont typeface="Arial" panose="020B0604020202020204" pitchFamily="34" charset="0"/>
              <a:buChar char="•"/>
            </a:pPr>
            <a:r>
              <a:rPr lang="en-US" altLang="en-US" sz="2800" dirty="0"/>
              <a:t>When we </a:t>
            </a:r>
            <a:r>
              <a:rPr lang="en-US" altLang="en-US" sz="2800" b="1" i="1" u="sng" dirty="0">
                <a:solidFill>
                  <a:srgbClr val="0000CC"/>
                </a:solidFill>
              </a:rPr>
              <a:t>contrast,</a:t>
            </a:r>
            <a:r>
              <a:rPr lang="en-US" altLang="en-US" sz="2800" dirty="0"/>
              <a:t> we ask, ‘What about what is said in the Sermon </a:t>
            </a:r>
            <a:r>
              <a:rPr lang="en-US" altLang="en-US" sz="2800" b="1" i="1" u="sng" dirty="0">
                <a:solidFill>
                  <a:srgbClr val="0000CC"/>
                </a:solidFill>
              </a:rPr>
              <a:t>is different</a:t>
            </a:r>
            <a:r>
              <a:rPr lang="en-US" altLang="en-US" sz="2800" dirty="0"/>
              <a:t> from what is written to us who are in the church, and why?’ </a:t>
            </a:r>
          </a:p>
          <a:p>
            <a:pPr marL="461963" indent="-461963" algn="just">
              <a:spcBef>
                <a:spcPts val="0"/>
              </a:spcBef>
              <a:spcAft>
                <a:spcPts val="1200"/>
              </a:spcAft>
              <a:buFont typeface="Arial" panose="020B0604020202020204" pitchFamily="34" charset="0"/>
              <a:buChar char="•"/>
            </a:pPr>
            <a:r>
              <a:rPr lang="en-US" altLang="en-US" sz="2800" dirty="0"/>
              <a:t>When we take this approach, we will find that the Word of God can be very </a:t>
            </a:r>
            <a:r>
              <a:rPr lang="en-US" altLang="en-US" sz="2800" b="1" i="1" u="sng" dirty="0">
                <a:solidFill>
                  <a:srgbClr val="0000CC"/>
                </a:solidFill>
              </a:rPr>
              <a:t>clearly understood</a:t>
            </a:r>
            <a:r>
              <a:rPr lang="en-US" altLang="en-US" sz="2800" dirty="0"/>
              <a:t> and is </a:t>
            </a:r>
            <a:r>
              <a:rPr lang="en-US" altLang="en-US" sz="2800" b="1" i="1" u="sng" dirty="0">
                <a:solidFill>
                  <a:srgbClr val="0000CC"/>
                </a:solidFill>
              </a:rPr>
              <a:t>consistent throughout</a:t>
            </a:r>
            <a:r>
              <a:rPr lang="en-US" altLang="en-US" sz="2800" dirty="0"/>
              <a:t>.</a:t>
            </a:r>
          </a:p>
        </p:txBody>
      </p:sp>
      <p:sp>
        <p:nvSpPr>
          <p:cNvPr id="9" name="Rectangle 2">
            <a:extLst>
              <a:ext uri="{FF2B5EF4-FFF2-40B4-BE49-F238E27FC236}">
                <a16:creationId xmlns:a16="http://schemas.microsoft.com/office/drawing/2014/main" id="{A9553C13-6BE7-47EA-A6B2-BE55A8D198C2}"/>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We </a:t>
            </a:r>
            <a:r>
              <a:rPr lang="en-US" altLang="en-US" sz="3200" b="1" i="1" u="sng" dirty="0">
                <a:solidFill>
                  <a:srgbClr val="0000CC"/>
                </a:solidFill>
                <a:latin typeface="Calibri" panose="020F0502020204030204" pitchFamily="34" charset="0"/>
                <a:ea typeface="+mn-ea"/>
                <a:cs typeface="Calibri" panose="020F0502020204030204" pitchFamily="34" charset="0"/>
              </a:rPr>
              <a:t>Compare</a:t>
            </a:r>
            <a:r>
              <a:rPr lang="en-US" altLang="en-US" sz="3200" b="1" dirty="0">
                <a:solidFill>
                  <a:srgbClr val="0000CC"/>
                </a:solidFill>
                <a:latin typeface="Calibri" panose="020F0502020204030204" pitchFamily="34" charset="0"/>
                <a:ea typeface="+mn-ea"/>
                <a:cs typeface="Calibri" panose="020F0502020204030204" pitchFamily="34" charset="0"/>
              </a:rPr>
              <a:t> and </a:t>
            </a:r>
            <a:r>
              <a:rPr lang="en-US" altLang="en-US" sz="3200" b="1" i="1" u="sng" dirty="0">
                <a:solidFill>
                  <a:srgbClr val="0000CC"/>
                </a:solidFill>
                <a:latin typeface="Calibri" panose="020F0502020204030204" pitchFamily="34" charset="0"/>
                <a:ea typeface="+mn-ea"/>
                <a:cs typeface="Calibri" panose="020F0502020204030204" pitchFamily="34" charset="0"/>
              </a:rPr>
              <a:t>Contrast</a:t>
            </a:r>
            <a:r>
              <a:rPr lang="en-US" altLang="en-US" sz="3200" b="1" dirty="0">
                <a:solidFill>
                  <a:srgbClr val="0000CC"/>
                </a:solidFill>
                <a:latin typeface="Calibri" panose="020F0502020204030204" pitchFamily="34" charset="0"/>
                <a:ea typeface="+mn-ea"/>
                <a:cs typeface="Calibri" panose="020F0502020204030204" pitchFamily="34" charset="0"/>
              </a:rPr>
              <a:t> </a:t>
            </a:r>
          </a:p>
        </p:txBody>
      </p:sp>
      <p:pic>
        <p:nvPicPr>
          <p:cNvPr id="3" name="Picture 2">
            <a:extLst>
              <a:ext uri="{FF2B5EF4-FFF2-40B4-BE49-F238E27FC236}">
                <a16:creationId xmlns:a16="http://schemas.microsoft.com/office/drawing/2014/main" id="{2154ADE7-15D6-4BC6-BE45-94DDB7BC5A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1400" y="5791200"/>
            <a:ext cx="1613408" cy="914400"/>
          </a:xfrm>
          <a:prstGeom prst="rect">
            <a:avLst/>
          </a:prstGeom>
        </p:spPr>
      </p:pic>
      <p:sp>
        <p:nvSpPr>
          <p:cNvPr id="6" name="Text Box 4">
            <a:extLst>
              <a:ext uri="{FF2B5EF4-FFF2-40B4-BE49-F238E27FC236}">
                <a16:creationId xmlns:a16="http://schemas.microsoft.com/office/drawing/2014/main" id="{B5089E19-5BF3-4D2C-B6C3-3C5D0CE59C44}"/>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2476D882-DD8A-47FA-A6AF-87E32C09A538}"/>
              </a:ext>
            </a:extLst>
          </p:cNvPr>
          <p:cNvSpPr>
            <a:spLocks noGrp="1" noChangeArrowheads="1"/>
          </p:cNvSpPr>
          <p:nvPr>
            <p:ph type="body" idx="1"/>
          </p:nvPr>
        </p:nvSpPr>
        <p:spPr>
          <a:xfrm>
            <a:off x="228600" y="1600755"/>
            <a:ext cx="8686800" cy="4266645"/>
          </a:xfrm>
        </p:spPr>
        <p:txBody>
          <a:bodyPr/>
          <a:lstStyle/>
          <a:p>
            <a:pPr algn="just">
              <a:spcBef>
                <a:spcPts val="0"/>
              </a:spcBef>
              <a:spcAft>
                <a:spcPts val="1200"/>
              </a:spcAft>
            </a:pPr>
            <a:r>
              <a:rPr lang="en-US" altLang="en-US" sz="2800" dirty="0"/>
              <a:t>While we have said that the Gospel of Matthew is </a:t>
            </a:r>
            <a:r>
              <a:rPr lang="en-US" altLang="en-US" sz="2800" b="1" i="1" u="sng" dirty="0">
                <a:solidFill>
                  <a:srgbClr val="0000CC"/>
                </a:solidFill>
              </a:rPr>
              <a:t>directed to the Jews</a:t>
            </a:r>
            <a:r>
              <a:rPr lang="en-US" altLang="en-US" sz="2800" dirty="0"/>
              <a:t> and in keeping with the anticipation of the coming kingdom, we do not want to convey that the Sermon on the Mount has nothing for us in the Church. </a:t>
            </a:r>
          </a:p>
          <a:p>
            <a:pPr algn="just">
              <a:spcBef>
                <a:spcPts val="0"/>
              </a:spcBef>
              <a:spcAft>
                <a:spcPts val="1200"/>
              </a:spcAft>
            </a:pPr>
            <a:r>
              <a:rPr lang="en-US" altLang="en-US" sz="2800" dirty="0"/>
              <a:t>There are indeed a number of ways in which the content of the Sermon on the Mount has </a:t>
            </a:r>
            <a:r>
              <a:rPr lang="en-US" altLang="en-US" sz="2800" b="1" i="1" u="sng" dirty="0">
                <a:solidFill>
                  <a:srgbClr val="0000CC"/>
                </a:solidFill>
              </a:rPr>
              <a:t>application</a:t>
            </a:r>
            <a:r>
              <a:rPr lang="en-US" altLang="en-US" sz="2800" dirty="0"/>
              <a:t> to believers in the Church, the Body of Christ.</a:t>
            </a:r>
            <a:endParaRPr lang="en-US" altLang="en-US" sz="2800" dirty="0">
              <a:solidFill>
                <a:schemeClr val="bg1"/>
              </a:solidFill>
            </a:endParaRPr>
          </a:p>
        </p:txBody>
      </p:sp>
      <p:sp>
        <p:nvSpPr>
          <p:cNvPr id="7" name="Rectangle 2">
            <a:extLst>
              <a:ext uri="{FF2B5EF4-FFF2-40B4-BE49-F238E27FC236}">
                <a16:creationId xmlns:a16="http://schemas.microsoft.com/office/drawing/2014/main" id="{D14E40B8-4578-45E3-A763-AA12817B042C}"/>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What is the same or similar? </a:t>
            </a:r>
          </a:p>
        </p:txBody>
      </p:sp>
      <p:sp>
        <p:nvSpPr>
          <p:cNvPr id="5" name="Text Box 4">
            <a:extLst>
              <a:ext uri="{FF2B5EF4-FFF2-40B4-BE49-F238E27FC236}">
                <a16:creationId xmlns:a16="http://schemas.microsoft.com/office/drawing/2014/main" id="{6F4D9457-06C7-48CC-BC73-2653A12D9068}"/>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109038" y="1543050"/>
            <a:ext cx="892592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defRPr/>
            </a:pPr>
            <a:r>
              <a:rPr lang="en-US" altLang="en-US" sz="2800" dirty="0">
                <a:solidFill>
                  <a:srgbClr val="000000"/>
                </a:solidFill>
                <a:latin typeface="Calibri" panose="020F0502020204030204" pitchFamily="34" charset="0"/>
                <a:cs typeface="Calibri" panose="020F0502020204030204" pitchFamily="34" charset="0"/>
              </a:rPr>
              <a:t>In Romans 7 we have a man renewed by the Spirit of God, but </a:t>
            </a:r>
            <a:r>
              <a:rPr lang="en-US" altLang="en-US" sz="2800" b="1" i="1" u="sng" dirty="0">
                <a:solidFill>
                  <a:srgbClr val="C00000"/>
                </a:solidFill>
                <a:latin typeface="Calibri" panose="020F0502020204030204" pitchFamily="34" charset="0"/>
                <a:cs typeface="Calibri" panose="020F0502020204030204" pitchFamily="34" charset="0"/>
              </a:rPr>
              <a:t>struggling under law</a:t>
            </a:r>
            <a:r>
              <a:rPr lang="en-US" altLang="en-US" sz="2800" b="1" i="1" dirty="0">
                <a:solidFill>
                  <a:srgbClr val="C00000"/>
                </a:solidFill>
                <a:latin typeface="Calibri" panose="020F0502020204030204" pitchFamily="34" charset="0"/>
                <a:cs typeface="Calibri" panose="020F0502020204030204" pitchFamily="34" charset="0"/>
              </a:rPr>
              <a:t>,</a:t>
            </a:r>
            <a:r>
              <a:rPr lang="en-US" altLang="en-US" sz="2800" b="1" i="1" dirty="0">
                <a:solidFill>
                  <a:srgbClr val="0000CC"/>
                </a:solidFill>
                <a:latin typeface="Calibri" panose="020F0502020204030204" pitchFamily="34" charset="0"/>
                <a:cs typeface="Calibri" panose="020F0502020204030204" pitchFamily="34" charset="0"/>
              </a:rPr>
              <a:t> hoping thereby to subdue or find deliverance from the power of the old Adamic nature</a:t>
            </a:r>
            <a:r>
              <a:rPr lang="en-US" altLang="en-US" sz="2800" dirty="0">
                <a:solidFill>
                  <a:srgbClr val="000000"/>
                </a:solidFill>
                <a:latin typeface="Calibri" panose="020F0502020204030204" pitchFamily="34" charset="0"/>
                <a:cs typeface="Calibri" panose="020F0502020204030204" pitchFamily="34" charset="0"/>
              </a:rPr>
              <a:t>. In chapter 8 we have </a:t>
            </a:r>
            <a:r>
              <a:rPr lang="en-US" altLang="en-US" sz="2800" b="1" i="1" u="sng" dirty="0">
                <a:solidFill>
                  <a:srgbClr val="008000"/>
                </a:solidFill>
                <a:latin typeface="Calibri" panose="020F0502020204030204" pitchFamily="34" charset="0"/>
                <a:cs typeface="Calibri" panose="020F0502020204030204" pitchFamily="34" charset="0"/>
              </a:rPr>
              <a:t>God’s way of deliverance through the death and resurrection of Christ</a:t>
            </a:r>
            <a:r>
              <a:rPr lang="en-US" altLang="en-US" sz="2800" dirty="0">
                <a:solidFill>
                  <a:srgbClr val="000000"/>
                </a:solidFill>
                <a:latin typeface="Calibri" panose="020F0502020204030204" pitchFamily="34" charset="0"/>
                <a:cs typeface="Calibri" panose="020F0502020204030204" pitchFamily="34" charset="0"/>
              </a:rPr>
              <a:t> with which the believer is </a:t>
            </a:r>
            <a:r>
              <a:rPr lang="en-US" altLang="en-US" sz="2800" b="1" i="1" u="sng" dirty="0">
                <a:solidFill>
                  <a:srgbClr val="008000"/>
                </a:solidFill>
                <a:latin typeface="Calibri" panose="020F0502020204030204" pitchFamily="34" charset="0"/>
                <a:cs typeface="Calibri" panose="020F0502020204030204" pitchFamily="34" charset="0"/>
              </a:rPr>
              <a:t>identified</a:t>
            </a:r>
            <a:r>
              <a:rPr lang="en-US" altLang="en-US" sz="2800" dirty="0">
                <a:solidFill>
                  <a:srgbClr val="000000"/>
                </a:solidFill>
                <a:latin typeface="Calibri" panose="020F0502020204030204" pitchFamily="34" charset="0"/>
                <a:cs typeface="Calibri" panose="020F0502020204030204" pitchFamily="34" charset="0"/>
              </a:rPr>
              <a:t> before God. The chapter begins with “no condemnation” and ends with “no separation.” All who are in Christ Jesus are </a:t>
            </a:r>
            <a:r>
              <a:rPr lang="en-US" altLang="en-US" sz="2800" b="1" i="1" u="sng" dirty="0">
                <a:solidFill>
                  <a:srgbClr val="008000"/>
                </a:solidFill>
                <a:latin typeface="Calibri" panose="020F0502020204030204" pitchFamily="34" charset="0"/>
                <a:cs typeface="Calibri" panose="020F0502020204030204" pitchFamily="34" charset="0"/>
              </a:rPr>
              <a:t>ACCEPTED IN THE BELOVED</a:t>
            </a:r>
            <a:r>
              <a:rPr lang="en-US" altLang="en-US" sz="2800" b="1" i="1" dirty="0">
                <a:solidFill>
                  <a:srgbClr val="008000"/>
                </a:solidFill>
                <a:latin typeface="Calibri" panose="020F0502020204030204" pitchFamily="34" charset="0"/>
                <a:cs typeface="Calibri" panose="020F0502020204030204" pitchFamily="34" charset="0"/>
              </a:rPr>
              <a:t> </a:t>
            </a:r>
            <a:r>
              <a:rPr lang="en-US" altLang="en-US" sz="2800" dirty="0">
                <a:solidFill>
                  <a:srgbClr val="000000"/>
                </a:solidFill>
                <a:latin typeface="Calibri" panose="020F0502020204030204" pitchFamily="34" charset="0"/>
                <a:cs typeface="Calibri" panose="020F0502020204030204" pitchFamily="34" charset="0"/>
              </a:rPr>
              <a:t>and as free from every charge of guilt as He is Himself. He paid our penalty on the cross. </a:t>
            </a:r>
            <a:r>
              <a:rPr lang="en-US" altLang="en-US" sz="2800" b="1" i="1" dirty="0">
                <a:solidFill>
                  <a:srgbClr val="008000"/>
                </a:solidFill>
                <a:latin typeface="Calibri" panose="020F0502020204030204" pitchFamily="34" charset="0"/>
                <a:cs typeface="Calibri" panose="020F0502020204030204" pitchFamily="34" charset="0"/>
              </a:rPr>
              <a:t>Now we are linked up with Him in resurrection, </a:t>
            </a:r>
            <a:r>
              <a:rPr lang="en-US" altLang="en-US" sz="2800" b="1" i="1" u="sng" dirty="0">
                <a:solidFill>
                  <a:srgbClr val="008000"/>
                </a:solidFill>
                <a:latin typeface="Calibri" panose="020F0502020204030204" pitchFamily="34" charset="0"/>
                <a:cs typeface="Calibri" panose="020F0502020204030204" pitchFamily="34" charset="0"/>
              </a:rPr>
              <a:t>not under law but under grace</a:t>
            </a:r>
            <a:r>
              <a:rPr lang="en-US" altLang="en-US" sz="2800" dirty="0">
                <a:solidFill>
                  <a:srgbClr val="000000"/>
                </a:solidFill>
                <a:latin typeface="Calibri" panose="020F0502020204030204" pitchFamily="34" charset="0"/>
                <a:cs typeface="Calibri" panose="020F0502020204030204" pitchFamily="34" charset="0"/>
              </a:rPr>
              <a:t>. </a:t>
            </a: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1612107" y="228600"/>
            <a:ext cx="59197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lvl="0">
              <a:defRPr/>
            </a:pPr>
            <a:r>
              <a:rPr lang="en-US" altLang="en-US" sz="2000" i="1" dirty="0">
                <a:solidFill>
                  <a:srgbClr val="000000"/>
                </a:solidFill>
                <a:latin typeface="Calibri" panose="020F0502020204030204" pitchFamily="34" charset="0"/>
                <a:cs typeface="Calibri" panose="020F0502020204030204" pitchFamily="34" charset="0"/>
              </a:rPr>
              <a:t>The Continual Burnt Offering: Daily Meditations on the Word of God </a:t>
            </a:r>
            <a:r>
              <a:rPr lang="en-US" altLang="en-US" sz="2000" dirty="0">
                <a:solidFill>
                  <a:srgbClr val="000000"/>
                </a:solidFill>
                <a:latin typeface="Calibri" panose="020F0502020204030204" pitchFamily="34" charset="0"/>
                <a:cs typeface="Calibri" panose="020F0502020204030204" pitchFamily="34" charset="0"/>
              </a:rPr>
              <a:t>(p. 265). Neptune, NJ: Loizeaux Brothers.</a:t>
            </a:r>
            <a:endParaRPr kumimoji="0" lang="en-US" altLang="en-US" sz="2000" b="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6200" y="76200"/>
            <a:ext cx="828882" cy="1097280"/>
          </a:xfrm>
          <a:prstGeom prst="rect">
            <a:avLst/>
          </a:prstGeom>
        </p:spPr>
      </p:pic>
    </p:spTree>
    <p:extLst>
      <p:ext uri="{BB962C8B-B14F-4D97-AF65-F5344CB8AC3E}">
        <p14:creationId xmlns:p14="http://schemas.microsoft.com/office/powerpoint/2010/main" val="3234658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0BA89216-3252-4019-AA9F-E79BDF49B6C4}"/>
              </a:ext>
            </a:extLst>
          </p:cNvPr>
          <p:cNvSpPr>
            <a:spLocks noGrp="1" noChangeArrowheads="1"/>
          </p:cNvSpPr>
          <p:nvPr>
            <p:ph type="body" idx="1"/>
          </p:nvPr>
        </p:nvSpPr>
        <p:spPr>
          <a:xfrm>
            <a:off x="0" y="1600755"/>
            <a:ext cx="9144000" cy="4800045"/>
          </a:xfrm>
        </p:spPr>
        <p:txBody>
          <a:bodyPr/>
          <a:lstStyle/>
          <a:p>
            <a:pPr marL="457200" indent="-457200" algn="just">
              <a:spcBef>
                <a:spcPts val="0"/>
              </a:spcBef>
              <a:spcAft>
                <a:spcPts val="1200"/>
              </a:spcAft>
            </a:pPr>
            <a:r>
              <a:rPr lang="en-US" altLang="en-US" sz="2800" b="1" dirty="0">
                <a:solidFill>
                  <a:srgbClr val="0000CC"/>
                </a:solidFill>
                <a:latin typeface="Calibri" panose="020F0502020204030204" pitchFamily="34" charset="0"/>
                <a:cs typeface="Calibri" panose="020F0502020204030204" pitchFamily="34" charset="0"/>
              </a:rPr>
              <a:t>The character of God is always the same and He does not lie or change His mind </a:t>
            </a:r>
            <a:r>
              <a:rPr lang="en-US" altLang="en-US" sz="2800" dirty="0">
                <a:latin typeface="Calibri" panose="020F0502020204030204" pitchFamily="34" charset="0"/>
                <a:cs typeface="Calibri" panose="020F0502020204030204" pitchFamily="34" charset="0"/>
              </a:rPr>
              <a:t>(1 Sam. 15:29; Mal. 3:6; Titus 1:2; Heb. 1:10-12; 6:18; 13:8; Jam. 1:17).</a:t>
            </a:r>
          </a:p>
          <a:p>
            <a:pPr marL="457200" indent="-457200" algn="just">
              <a:spcBef>
                <a:spcPts val="0"/>
              </a:spcBef>
              <a:spcAft>
                <a:spcPts val="1200"/>
              </a:spcAft>
            </a:pPr>
            <a:r>
              <a:rPr lang="en-US" altLang="en-US" sz="2800" b="1" dirty="0">
                <a:solidFill>
                  <a:srgbClr val="0000CC"/>
                </a:solidFill>
                <a:latin typeface="Calibri" panose="020F0502020204030204" pitchFamily="34" charset="0"/>
                <a:cs typeface="Calibri" panose="020F0502020204030204" pitchFamily="34" charset="0"/>
              </a:rPr>
              <a:t>God is always the Creator and all of Creation has a creature relationship with reference to Him  </a:t>
            </a:r>
            <a:r>
              <a:rPr lang="en-US" altLang="en-US" sz="2800" dirty="0">
                <a:latin typeface="Calibri" panose="020F0502020204030204" pitchFamily="34" charset="0"/>
                <a:cs typeface="Calibri" panose="020F0502020204030204" pitchFamily="34" charset="0"/>
              </a:rPr>
              <a:t>(Gen. 1:1; Matt. 19:4; Mar. 13:19; Acts 14:15; 17:24,24; Col. 1:15).</a:t>
            </a:r>
          </a:p>
          <a:p>
            <a:pPr marL="457200" indent="-457200" algn="just">
              <a:spcBef>
                <a:spcPts val="0"/>
              </a:spcBef>
              <a:spcAft>
                <a:spcPts val="1200"/>
              </a:spcAft>
            </a:pPr>
            <a:r>
              <a:rPr lang="en-US" altLang="en-US" sz="2800" b="1" dirty="0">
                <a:solidFill>
                  <a:srgbClr val="0000CC"/>
                </a:solidFill>
              </a:rPr>
              <a:t>Due to the Fall, all “in Adam” have the same nature </a:t>
            </a:r>
            <a:r>
              <a:rPr lang="en-US" altLang="en-US" sz="2800" dirty="0"/>
              <a:t>(Gen. 3:5; Isa. 53:6; Rom. 3:23; 5:14; 1 Cor. 15:20-22; 42-49).</a:t>
            </a:r>
            <a:endParaRPr lang="en-US" altLang="en-US" sz="2800" dirty="0">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CFE460D8-56AA-4CB4-8B17-1311053644C6}"/>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What is the same or similar? </a:t>
            </a:r>
          </a:p>
        </p:txBody>
      </p:sp>
      <p:sp>
        <p:nvSpPr>
          <p:cNvPr id="7" name="Text Box 4">
            <a:extLst>
              <a:ext uri="{FF2B5EF4-FFF2-40B4-BE49-F238E27FC236}">
                <a16:creationId xmlns:a16="http://schemas.microsoft.com/office/drawing/2014/main" id="{AE994600-FDB6-40E7-BC4F-CA79DBF55A9E}"/>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734B184-44AA-4ADB-9BBF-3A071F2C5379}"/>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What is the same or similar? </a:t>
            </a:r>
          </a:p>
        </p:txBody>
      </p:sp>
      <p:sp>
        <p:nvSpPr>
          <p:cNvPr id="7" name="Rectangle 2">
            <a:extLst>
              <a:ext uri="{FF2B5EF4-FFF2-40B4-BE49-F238E27FC236}">
                <a16:creationId xmlns:a16="http://schemas.microsoft.com/office/drawing/2014/main" id="{8C01A227-A106-442A-B3C9-586A2D611750}"/>
              </a:ext>
            </a:extLst>
          </p:cNvPr>
          <p:cNvSpPr txBox="1">
            <a:spLocks noChangeArrowheads="1"/>
          </p:cNvSpPr>
          <p:nvPr/>
        </p:nvSpPr>
        <p:spPr bwMode="auto">
          <a:xfrm>
            <a:off x="0" y="1600755"/>
            <a:ext cx="9144000" cy="4723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spcBef>
                <a:spcPts val="0"/>
              </a:spcBef>
              <a:spcAft>
                <a:spcPts val="1200"/>
              </a:spcAft>
            </a:pPr>
            <a:r>
              <a:rPr lang="en-US" altLang="en-US" sz="2800" b="1" dirty="0">
                <a:solidFill>
                  <a:srgbClr val="0000CC"/>
                </a:solidFill>
                <a:latin typeface="Calibri" panose="020F0502020204030204" pitchFamily="34" charset="0"/>
                <a:cs typeface="Calibri" panose="020F0502020204030204" pitchFamily="34" charset="0"/>
              </a:rPr>
              <a:t>Salvation for all those “in Adam” is </a:t>
            </a:r>
            <a:r>
              <a:rPr lang="en-US" altLang="en-US" sz="2800" b="1" u="sng" dirty="0">
                <a:solidFill>
                  <a:srgbClr val="C00000"/>
                </a:solidFill>
                <a:latin typeface="Calibri" panose="020F0502020204030204" pitchFamily="34" charset="0"/>
                <a:cs typeface="Calibri" panose="020F0502020204030204" pitchFamily="34" charset="0"/>
              </a:rPr>
              <a:t>ALWAYS</a:t>
            </a:r>
            <a:r>
              <a:rPr lang="en-US" altLang="en-US" sz="2800" b="1" dirty="0">
                <a:solidFill>
                  <a:srgbClr val="0000CC"/>
                </a:solidFill>
                <a:latin typeface="Calibri" panose="020F0502020204030204" pitchFamily="34" charset="0"/>
                <a:cs typeface="Calibri" panose="020F0502020204030204" pitchFamily="34" charset="0"/>
              </a:rPr>
              <a:t> by faith in God’s provision </a:t>
            </a:r>
            <a:r>
              <a:rPr lang="en-US" altLang="en-US" sz="2800" dirty="0">
                <a:latin typeface="Calibri" panose="020F0502020204030204" pitchFamily="34" charset="0"/>
                <a:cs typeface="Calibri" panose="020F0502020204030204" pitchFamily="34" charset="0"/>
              </a:rPr>
              <a:t>(Gen. 22:1-14; Isa. 12:2; Hab. 2:4; Rom. 4:1-25; Gal. 3:6-9). </a:t>
            </a:r>
          </a:p>
          <a:p>
            <a:pPr marL="457200" indent="-457200" algn="just">
              <a:spcBef>
                <a:spcPts val="0"/>
              </a:spcBef>
              <a:spcAft>
                <a:spcPts val="1200"/>
              </a:spcAft>
            </a:pPr>
            <a:r>
              <a:rPr lang="en-US" altLang="en-US" sz="2800" b="1" dirty="0">
                <a:solidFill>
                  <a:srgbClr val="0000CC"/>
                </a:solidFill>
                <a:latin typeface="Calibri" panose="020F0502020204030204" pitchFamily="34" charset="0"/>
                <a:cs typeface="Calibri" panose="020F0502020204030204" pitchFamily="34" charset="0"/>
              </a:rPr>
              <a:t>The earth that we walk is cursed until the recreation. </a:t>
            </a:r>
            <a:r>
              <a:rPr lang="en-US" altLang="en-US" sz="2800" dirty="0">
                <a:latin typeface="Calibri" panose="020F0502020204030204" pitchFamily="34" charset="0"/>
                <a:cs typeface="Calibri" panose="020F0502020204030204" pitchFamily="34" charset="0"/>
              </a:rPr>
              <a:t>(Gen. 3:17-19; 5:29; Rom. 8:18-25; Rev. 21:1; 22:3).</a:t>
            </a:r>
          </a:p>
          <a:p>
            <a:pPr marL="457200" indent="-457200" algn="just">
              <a:spcBef>
                <a:spcPts val="0"/>
              </a:spcBef>
              <a:spcAft>
                <a:spcPts val="1200"/>
              </a:spcAft>
            </a:pPr>
            <a:r>
              <a:rPr lang="en-US" altLang="en-US" sz="2800" dirty="0">
                <a:latin typeface="Calibri" panose="020F0502020204030204" pitchFamily="34" charset="0"/>
                <a:cs typeface="Calibri" panose="020F0502020204030204" pitchFamily="34" charset="0"/>
              </a:rPr>
              <a:t>Israel has a </a:t>
            </a:r>
            <a:r>
              <a:rPr lang="en-US" altLang="en-US" sz="2800" b="1" u="sng" dirty="0">
                <a:solidFill>
                  <a:srgbClr val="0000CC"/>
                </a:solidFill>
                <a:latin typeface="Calibri" panose="020F0502020204030204" pitchFamily="34" charset="0"/>
                <a:cs typeface="Calibri" panose="020F0502020204030204" pitchFamily="34" charset="0"/>
              </a:rPr>
              <a:t>unique relationship to the kingdom</a:t>
            </a:r>
            <a:r>
              <a:rPr lang="en-US" altLang="en-US" sz="2800" b="1" dirty="0">
                <a:solidFill>
                  <a:srgbClr val="0000CC"/>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that Christ addresses in the Gospel of Matthew. However, we too have  a place in, and a similar forward-looking time perspective, regarding </a:t>
            </a:r>
            <a:r>
              <a:rPr lang="en-US" altLang="en-US" sz="2800" b="1" u="sng" dirty="0">
                <a:solidFill>
                  <a:srgbClr val="0000CC"/>
                </a:solidFill>
                <a:latin typeface="Calibri" panose="020F0502020204030204" pitchFamily="34" charset="0"/>
                <a:cs typeface="Calibri" panose="020F0502020204030204" pitchFamily="34" charset="0"/>
              </a:rPr>
              <a:t>the coming kingdom </a:t>
            </a:r>
            <a:r>
              <a:rPr lang="en-US" altLang="en-US" sz="2800" dirty="0">
                <a:latin typeface="Calibri" panose="020F0502020204030204" pitchFamily="34" charset="0"/>
                <a:cs typeface="Calibri" panose="020F0502020204030204" pitchFamily="34" charset="0"/>
              </a:rPr>
              <a:t>(Acts 28:23, 31; 2 Thess. 1:5).</a:t>
            </a:r>
          </a:p>
          <a:p>
            <a:pPr marL="457200" indent="-457200" algn="just">
              <a:spcBef>
                <a:spcPts val="0"/>
              </a:spcBef>
              <a:spcAft>
                <a:spcPts val="1200"/>
              </a:spcAft>
            </a:pPr>
            <a:endParaRPr lang="en-US" altLang="en-US" sz="2800" dirty="0">
              <a:latin typeface="Calibri" panose="020F0502020204030204" pitchFamily="34" charset="0"/>
              <a:cs typeface="Calibri" panose="020F0502020204030204" pitchFamily="34" charset="0"/>
            </a:endParaRPr>
          </a:p>
        </p:txBody>
      </p:sp>
      <p:sp>
        <p:nvSpPr>
          <p:cNvPr id="8" name="Text Box 4">
            <a:extLst>
              <a:ext uri="{FF2B5EF4-FFF2-40B4-BE49-F238E27FC236}">
                <a16:creationId xmlns:a16="http://schemas.microsoft.com/office/drawing/2014/main" id="{FE024F13-55D8-458F-9DAC-52DF980657B3}"/>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2149123A-AF80-47F4-A52D-A9481446AB6D}"/>
              </a:ext>
            </a:extLst>
          </p:cNvPr>
          <p:cNvSpPr>
            <a:spLocks noGrp="1" noChangeArrowheads="1"/>
          </p:cNvSpPr>
          <p:nvPr>
            <p:ph type="body" idx="1"/>
          </p:nvPr>
        </p:nvSpPr>
        <p:spPr>
          <a:xfrm>
            <a:off x="219075" y="1600755"/>
            <a:ext cx="8696325" cy="4571445"/>
          </a:xfrm>
        </p:spPr>
        <p:txBody>
          <a:bodyPr/>
          <a:lstStyle/>
          <a:p>
            <a:pPr algn="just">
              <a:spcBef>
                <a:spcPts val="0"/>
              </a:spcBef>
              <a:spcAft>
                <a:spcPts val="1200"/>
              </a:spcAft>
            </a:pPr>
            <a:r>
              <a:rPr lang="en-US" altLang="en-US" sz="2800" b="1" dirty="0">
                <a:solidFill>
                  <a:srgbClr val="0000CC"/>
                </a:solidFill>
              </a:rPr>
              <a:t>Like Israel, entrance into the kingdom is not on the basis of something earthly but is spiritual </a:t>
            </a:r>
            <a:r>
              <a:rPr lang="en-US" altLang="en-US" sz="2800" dirty="0"/>
              <a:t>(Romans 9:6; 11:26; 14:7; James 2:5).</a:t>
            </a:r>
          </a:p>
          <a:p>
            <a:pPr algn="just">
              <a:spcBef>
                <a:spcPts val="0"/>
              </a:spcBef>
              <a:spcAft>
                <a:spcPts val="1200"/>
              </a:spcAft>
            </a:pPr>
            <a:r>
              <a:rPr lang="en-US" altLang="en-US" sz="2800" dirty="0"/>
              <a:t>While Israel was then under the </a:t>
            </a:r>
            <a:r>
              <a:rPr lang="en-US" altLang="en-US" sz="2800" b="1" dirty="0">
                <a:solidFill>
                  <a:srgbClr val="0000CC"/>
                </a:solidFill>
              </a:rPr>
              <a:t>Principle of Law</a:t>
            </a:r>
            <a:r>
              <a:rPr lang="en-US" altLang="en-US" sz="2800" dirty="0"/>
              <a:t>, and we in the Church are under the </a:t>
            </a:r>
            <a:r>
              <a:rPr lang="en-US" altLang="en-US" sz="2800" b="1" dirty="0">
                <a:solidFill>
                  <a:srgbClr val="0000CC"/>
                </a:solidFill>
              </a:rPr>
              <a:t>Principle of Grace</a:t>
            </a:r>
            <a:r>
              <a:rPr lang="en-US" altLang="en-US" sz="2800" dirty="0"/>
              <a:t>, we are going to find that the </a:t>
            </a:r>
            <a:r>
              <a:rPr lang="en-US" altLang="en-US" sz="2800" b="1" dirty="0">
                <a:solidFill>
                  <a:srgbClr val="0000CC"/>
                </a:solidFill>
              </a:rPr>
              <a:t>ethics, morals, and even some of the spiritual principles</a:t>
            </a:r>
            <a:r>
              <a:rPr lang="en-US" altLang="en-US" sz="2800" dirty="0"/>
              <a:t> conveyed in the Sermon have a lot  in common with what is revealed for Church Age believers in the New Testament epistles (Rom. 12:8; 1 Cor. 13:1-7).  </a:t>
            </a:r>
          </a:p>
        </p:txBody>
      </p:sp>
      <p:sp>
        <p:nvSpPr>
          <p:cNvPr id="6" name="Rectangle 2">
            <a:extLst>
              <a:ext uri="{FF2B5EF4-FFF2-40B4-BE49-F238E27FC236}">
                <a16:creationId xmlns:a16="http://schemas.microsoft.com/office/drawing/2014/main" id="{A8E9DB1F-8B4A-40E6-B28C-40D4A1558849}"/>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What is the same or similar? </a:t>
            </a:r>
          </a:p>
        </p:txBody>
      </p:sp>
      <p:sp>
        <p:nvSpPr>
          <p:cNvPr id="5" name="Text Box 4">
            <a:extLst>
              <a:ext uri="{FF2B5EF4-FFF2-40B4-BE49-F238E27FC236}">
                <a16:creationId xmlns:a16="http://schemas.microsoft.com/office/drawing/2014/main" id="{CCB6DD25-11D9-4658-8642-B9B449A81F29}"/>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extLst>
      <p:ext uri="{BB962C8B-B14F-4D97-AF65-F5344CB8AC3E}">
        <p14:creationId xmlns:p14="http://schemas.microsoft.com/office/powerpoint/2010/main" val="370066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892226DF-0A69-4BD3-A06B-5A52C4F9F6CC}"/>
              </a:ext>
            </a:extLst>
          </p:cNvPr>
          <p:cNvSpPr>
            <a:spLocks noGrp="1" noChangeArrowheads="1"/>
          </p:cNvSpPr>
          <p:nvPr>
            <p:ph type="body" idx="1"/>
          </p:nvPr>
        </p:nvSpPr>
        <p:spPr>
          <a:xfrm>
            <a:off x="228600" y="1600754"/>
            <a:ext cx="8801100" cy="3199845"/>
          </a:xfrm>
        </p:spPr>
        <p:txBody>
          <a:bodyPr/>
          <a:lstStyle/>
          <a:p>
            <a:pPr algn="just">
              <a:spcBef>
                <a:spcPts val="0"/>
              </a:spcBef>
              <a:spcAft>
                <a:spcPts val="1200"/>
              </a:spcAft>
            </a:pPr>
            <a:r>
              <a:rPr lang="en-US" altLang="en-US" sz="2800" b="1" dirty="0">
                <a:solidFill>
                  <a:srgbClr val="0000CC"/>
                </a:solidFill>
              </a:rPr>
              <a:t>Why?</a:t>
            </a:r>
            <a:r>
              <a:rPr lang="en-US" altLang="en-US" sz="2800" dirty="0"/>
              <a:t> Because God does not change. God’s character is the same all the time. </a:t>
            </a:r>
            <a:r>
              <a:rPr lang="pt-BR" altLang="en-US" sz="2800" dirty="0"/>
              <a:t>(Num. 23:19; 1 Sam. 15:29; Mal. 3:6; Titus 1:2; Heb. 1:10-12; 6:18; 13:8; Jam. 1:17).</a:t>
            </a:r>
          </a:p>
          <a:p>
            <a:pPr algn="just">
              <a:spcBef>
                <a:spcPts val="0"/>
              </a:spcBef>
              <a:spcAft>
                <a:spcPts val="1200"/>
              </a:spcAft>
            </a:pPr>
            <a:r>
              <a:rPr lang="en-US" altLang="en-US" sz="2800" dirty="0"/>
              <a:t>Neither the Sermon on the Mount nor the epistles to the church encourage endless repetitions of the same prayer.  And both the Sermon on the Mount and the epistles to the church call us to forgive. </a:t>
            </a:r>
          </a:p>
        </p:txBody>
      </p:sp>
      <p:pic>
        <p:nvPicPr>
          <p:cNvPr id="96260" name="Picture 4" descr="Forgiveness">
            <a:extLst>
              <a:ext uri="{FF2B5EF4-FFF2-40B4-BE49-F238E27FC236}">
                <a16:creationId xmlns:a16="http://schemas.microsoft.com/office/drawing/2014/main" id="{D8B42258-E288-4258-9B6E-194503749E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22187" y="5105400"/>
            <a:ext cx="1712213" cy="1371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874BF3E6-42E5-4B1D-8D60-04987DC31EDA}"/>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What is the same or similar? </a:t>
            </a:r>
          </a:p>
        </p:txBody>
      </p:sp>
      <p:pic>
        <p:nvPicPr>
          <p:cNvPr id="8" name="Picture 7">
            <a:extLst>
              <a:ext uri="{FF2B5EF4-FFF2-40B4-BE49-F238E27FC236}">
                <a16:creationId xmlns:a16="http://schemas.microsoft.com/office/drawing/2014/main" id="{62707C68-78F8-42AE-904F-C9A8A42EE5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04535" y="4876800"/>
            <a:ext cx="2134931" cy="1828800"/>
          </a:xfrm>
          <a:prstGeom prst="rect">
            <a:avLst/>
          </a:prstGeom>
        </p:spPr>
      </p:pic>
      <p:pic>
        <p:nvPicPr>
          <p:cNvPr id="9" name="Picture 8">
            <a:extLst>
              <a:ext uri="{FF2B5EF4-FFF2-40B4-BE49-F238E27FC236}">
                <a16:creationId xmlns:a16="http://schemas.microsoft.com/office/drawing/2014/main" id="{F4029D53-C68C-41DE-8B1F-7722125D586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4840" y="5105400"/>
            <a:ext cx="1712213" cy="1371600"/>
          </a:xfrm>
          <a:prstGeom prst="rect">
            <a:avLst/>
          </a:prstGeom>
        </p:spPr>
      </p:pic>
      <p:sp>
        <p:nvSpPr>
          <p:cNvPr id="10" name="Text Box 4">
            <a:extLst>
              <a:ext uri="{FF2B5EF4-FFF2-40B4-BE49-F238E27FC236}">
                <a16:creationId xmlns:a16="http://schemas.microsoft.com/office/drawing/2014/main" id="{D52974B5-F0EF-41DD-B337-932D75201B47}"/>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25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159764" y="1143000"/>
            <a:ext cx="6824472"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marR="0" lvl="1" indent="-571500"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a:t>
            </a: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24</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How Do We Approach the SOM?</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Comparisons</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Contrasts</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298936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7BAC9BDF-ED15-49F1-AF99-C3A7816B1C6C}"/>
              </a:ext>
            </a:extLst>
          </p:cNvPr>
          <p:cNvSpPr>
            <a:spLocks noGrp="1" noChangeArrowheads="1"/>
          </p:cNvSpPr>
          <p:nvPr>
            <p:ph type="body" sz="half" idx="1"/>
          </p:nvPr>
        </p:nvSpPr>
        <p:spPr>
          <a:xfrm>
            <a:off x="152400" y="1599167"/>
            <a:ext cx="5105400" cy="4039633"/>
          </a:xfrm>
        </p:spPr>
        <p:txBody>
          <a:bodyPr/>
          <a:lstStyle/>
          <a:p>
            <a:pPr marL="457200" indent="-457200" algn="just">
              <a:spcBef>
                <a:spcPts val="0"/>
              </a:spcBef>
              <a:spcAft>
                <a:spcPts val="0"/>
              </a:spcAft>
            </a:pPr>
            <a:r>
              <a:rPr lang="en-US" altLang="en-US" sz="2800" dirty="0"/>
              <a:t>Jesus was born and presented Himself </a:t>
            </a:r>
            <a:r>
              <a:rPr lang="en-US" altLang="en-US" sz="2800" b="1" i="1" dirty="0">
                <a:solidFill>
                  <a:srgbClr val="0000CC"/>
                </a:solidFill>
              </a:rPr>
              <a:t>in the land of Israel</a:t>
            </a:r>
            <a:r>
              <a:rPr lang="en-US" altLang="en-US" sz="2800" dirty="0"/>
              <a:t>, as the King </a:t>
            </a:r>
            <a:r>
              <a:rPr lang="en-US" altLang="en-US" sz="2800" b="1" i="1" dirty="0">
                <a:solidFill>
                  <a:srgbClr val="0000CC"/>
                </a:solidFill>
              </a:rPr>
              <a:t>of Israel</a:t>
            </a:r>
            <a:r>
              <a:rPr lang="en-US" altLang="en-US" sz="2800" dirty="0"/>
              <a:t>, to the people </a:t>
            </a:r>
            <a:r>
              <a:rPr lang="en-US" altLang="en-US" sz="2800" b="1" i="1" dirty="0">
                <a:solidFill>
                  <a:srgbClr val="0000CC"/>
                </a:solidFill>
              </a:rPr>
              <a:t>of Israel</a:t>
            </a:r>
            <a:r>
              <a:rPr lang="en-US" altLang="en-US" sz="2800" dirty="0"/>
              <a:t>, who were all under the Mosaic Law, given </a:t>
            </a:r>
            <a:r>
              <a:rPr lang="en-US" altLang="en-US" sz="2800" b="1" i="1" dirty="0">
                <a:solidFill>
                  <a:srgbClr val="0000CC"/>
                </a:solidFill>
              </a:rPr>
              <a:t>to Israel </a:t>
            </a:r>
            <a:r>
              <a:rPr lang="en-US" altLang="en-US" sz="2800" dirty="0"/>
              <a:t>and to whom were promised </a:t>
            </a:r>
            <a:r>
              <a:rPr lang="en-US" altLang="en-US" sz="2800" b="1" i="1" dirty="0">
                <a:solidFill>
                  <a:srgbClr val="0000CC"/>
                </a:solidFill>
              </a:rPr>
              <a:t>earthly blessings</a:t>
            </a:r>
            <a:r>
              <a:rPr lang="en-US" altLang="en-US" sz="2800" dirty="0"/>
              <a:t>, </a:t>
            </a:r>
            <a:r>
              <a:rPr lang="en-US" altLang="en-US" sz="2800" b="1" i="1" dirty="0">
                <a:solidFill>
                  <a:srgbClr val="0000CC"/>
                </a:solidFill>
              </a:rPr>
              <a:t>in the land of Israel</a:t>
            </a:r>
            <a:r>
              <a:rPr lang="en-US" altLang="en-US" sz="2800" dirty="0"/>
              <a:t>, if they obeyed </a:t>
            </a:r>
            <a:r>
              <a:rPr lang="en-US" sz="2800" dirty="0"/>
              <a:t>the Laws given </a:t>
            </a:r>
            <a:r>
              <a:rPr lang="en-US" sz="2800" b="1" i="1" dirty="0">
                <a:solidFill>
                  <a:srgbClr val="0000CC"/>
                </a:solidFill>
              </a:rPr>
              <a:t>Israel</a:t>
            </a:r>
            <a:r>
              <a:rPr lang="en-US" altLang="en-US" sz="2800" dirty="0"/>
              <a:t>!</a:t>
            </a:r>
          </a:p>
        </p:txBody>
      </p:sp>
      <p:pic>
        <p:nvPicPr>
          <p:cNvPr id="29704" name="Picture 8" descr="Magi_from the Nativity Story">
            <a:extLst>
              <a:ext uri="{FF2B5EF4-FFF2-40B4-BE49-F238E27FC236}">
                <a16:creationId xmlns:a16="http://schemas.microsoft.com/office/drawing/2014/main" id="{FCE608AE-35CE-4FCE-AD06-EA5DA9C948E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2600" y="1752600"/>
            <a:ext cx="3352800"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9705" name="Text Box 9">
            <a:extLst>
              <a:ext uri="{FF2B5EF4-FFF2-40B4-BE49-F238E27FC236}">
                <a16:creationId xmlns:a16="http://schemas.microsoft.com/office/drawing/2014/main" id="{5A66E7B4-70E2-445F-857F-A5F975FC632D}"/>
              </a:ext>
            </a:extLst>
          </p:cNvPr>
          <p:cNvSpPr txBox="1">
            <a:spLocks noChangeArrowheads="1"/>
          </p:cNvSpPr>
          <p:nvPr/>
        </p:nvSpPr>
        <p:spPr bwMode="auto">
          <a:xfrm>
            <a:off x="5562600" y="4648200"/>
            <a:ext cx="33528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latin typeface="Calibri" panose="020F0502020204030204" pitchFamily="34" charset="0"/>
                <a:cs typeface="Calibri" panose="020F0502020204030204" pitchFamily="34" charset="0"/>
              </a:rPr>
              <a:t>“Where is He                               who has been born                   King of the Jews?”</a:t>
            </a:r>
          </a:p>
        </p:txBody>
      </p:sp>
      <p:sp>
        <p:nvSpPr>
          <p:cNvPr id="8" name="Rectangle 2">
            <a:extLst>
              <a:ext uri="{FF2B5EF4-FFF2-40B4-BE49-F238E27FC236}">
                <a16:creationId xmlns:a16="http://schemas.microsoft.com/office/drawing/2014/main" id="{E0B94B3A-EDAA-4D9A-BD11-EE79F8011304}"/>
              </a:ext>
            </a:extLst>
          </p:cNvPr>
          <p:cNvSpPr txBox="1">
            <a:spLocks noChangeArrowheads="1"/>
          </p:cNvSpPr>
          <p:nvPr/>
        </p:nvSpPr>
        <p:spPr bwMode="auto">
          <a:xfrm>
            <a:off x="685800" y="685799"/>
            <a:ext cx="7772400" cy="685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Contrast</a:t>
            </a:r>
            <a:r>
              <a:rPr lang="en-US" altLang="en-US" sz="3200" b="1" dirty="0">
                <a:solidFill>
                  <a:srgbClr val="0000CC"/>
                </a:solidFill>
                <a:latin typeface="Calibri" panose="020F0502020204030204" pitchFamily="34" charset="0"/>
                <a:ea typeface="+mn-ea"/>
                <a:cs typeface="Calibri" panose="020F0502020204030204" pitchFamily="34" charset="0"/>
              </a:rPr>
              <a:t>: What is different? </a:t>
            </a:r>
          </a:p>
        </p:txBody>
      </p:sp>
      <p:sp>
        <p:nvSpPr>
          <p:cNvPr id="9" name="Text Box 4">
            <a:extLst>
              <a:ext uri="{FF2B5EF4-FFF2-40B4-BE49-F238E27FC236}">
                <a16:creationId xmlns:a16="http://schemas.microsoft.com/office/drawing/2014/main" id="{7976DD9C-6560-4034-8D3A-0D333BA44071}"/>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a:extLst>
              <a:ext uri="{FF2B5EF4-FFF2-40B4-BE49-F238E27FC236}">
                <a16:creationId xmlns:a16="http://schemas.microsoft.com/office/drawing/2014/main" id="{940D58E8-ACFD-4FBA-9D09-B8E5768E7200}"/>
              </a:ext>
            </a:extLst>
          </p:cNvPr>
          <p:cNvSpPr>
            <a:spLocks noGrp="1" noChangeArrowheads="1"/>
          </p:cNvSpPr>
          <p:nvPr>
            <p:ph type="body" sz="half" idx="2"/>
          </p:nvPr>
        </p:nvSpPr>
        <p:spPr>
          <a:xfrm>
            <a:off x="3414029" y="1594224"/>
            <a:ext cx="5577571" cy="4273176"/>
          </a:xfrm>
        </p:spPr>
        <p:txBody>
          <a:bodyPr/>
          <a:lstStyle/>
          <a:p>
            <a:pPr marL="457200" indent="-457200" algn="just">
              <a:spcBef>
                <a:spcPts val="0"/>
              </a:spcBef>
              <a:spcAft>
                <a:spcPts val="0"/>
              </a:spcAft>
            </a:pPr>
            <a:r>
              <a:rPr lang="en-US" altLang="en-US" sz="2800" dirty="0">
                <a:latin typeface="Calibri" panose="020F0502020204030204" pitchFamily="34" charset="0"/>
                <a:cs typeface="Calibri" panose="020F0502020204030204" pitchFamily="34" charset="0"/>
              </a:rPr>
              <a:t>The rulers and leaders of Israel, with very few exceptions, rejected Jesus as their king, so, God postponed the Kingdom and temporarily shifted the focus from national Israel, to the Church, which under Grace, partakes of all spiritual blessings </a:t>
            </a:r>
            <a:r>
              <a:rPr lang="en-US" altLang="en-US" sz="2800" b="1" i="1" dirty="0">
                <a:solidFill>
                  <a:srgbClr val="0000CC"/>
                </a:solidFill>
                <a:latin typeface="Calibri" panose="020F0502020204030204" pitchFamily="34" charset="0"/>
                <a:cs typeface="Calibri" panose="020F0502020204030204" pitchFamily="34" charset="0"/>
              </a:rPr>
              <a:t>in the heavenly places</a:t>
            </a:r>
            <a:r>
              <a:rPr lang="en-US" altLang="en-US" sz="2800" dirty="0">
                <a:latin typeface="Calibri" panose="020F0502020204030204" pitchFamily="34" charset="0"/>
                <a:cs typeface="Calibri" panose="020F0502020204030204" pitchFamily="34" charset="0"/>
              </a:rPr>
              <a:t>.   </a:t>
            </a:r>
          </a:p>
        </p:txBody>
      </p:sp>
      <p:sp>
        <p:nvSpPr>
          <p:cNvPr id="9" name="Rectangle 2">
            <a:extLst>
              <a:ext uri="{FF2B5EF4-FFF2-40B4-BE49-F238E27FC236}">
                <a16:creationId xmlns:a16="http://schemas.microsoft.com/office/drawing/2014/main" id="{978A0C51-B6CB-47C2-9411-87EC75DA5622}"/>
              </a:ext>
            </a:extLst>
          </p:cNvPr>
          <p:cNvSpPr txBox="1">
            <a:spLocks noChangeArrowheads="1"/>
          </p:cNvSpPr>
          <p:nvPr/>
        </p:nvSpPr>
        <p:spPr bwMode="auto">
          <a:xfrm>
            <a:off x="685800" y="679269"/>
            <a:ext cx="7772400" cy="692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Contrast</a:t>
            </a:r>
            <a:r>
              <a:rPr lang="en-US" altLang="en-US" sz="3200" b="1" dirty="0">
                <a:solidFill>
                  <a:srgbClr val="0000CC"/>
                </a:solidFill>
                <a:latin typeface="Calibri" panose="020F0502020204030204" pitchFamily="34" charset="0"/>
                <a:ea typeface="+mn-ea"/>
                <a:cs typeface="Calibri" panose="020F0502020204030204" pitchFamily="34" charset="0"/>
              </a:rPr>
              <a:t>: What is different? </a:t>
            </a:r>
          </a:p>
        </p:txBody>
      </p:sp>
      <p:pic>
        <p:nvPicPr>
          <p:cNvPr id="2" name="Picture 1">
            <a:extLst>
              <a:ext uri="{FF2B5EF4-FFF2-40B4-BE49-F238E27FC236}">
                <a16:creationId xmlns:a16="http://schemas.microsoft.com/office/drawing/2014/main" id="{2A1C3C2A-F056-48BF-AD90-781A2D6FB9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1752600"/>
            <a:ext cx="3109229" cy="3249450"/>
          </a:xfrm>
          <a:prstGeom prst="rect">
            <a:avLst/>
          </a:prstGeom>
        </p:spPr>
      </p:pic>
      <p:sp>
        <p:nvSpPr>
          <p:cNvPr id="6" name="Text Box 4">
            <a:extLst>
              <a:ext uri="{FF2B5EF4-FFF2-40B4-BE49-F238E27FC236}">
                <a16:creationId xmlns:a16="http://schemas.microsoft.com/office/drawing/2014/main" id="{469BFE09-340C-45C5-9165-5FE1E3F0195A}"/>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1B81A9B-E898-4199-ACF1-5ADD7052EA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76808" name="Text Box 8">
            <a:extLst>
              <a:ext uri="{FF2B5EF4-FFF2-40B4-BE49-F238E27FC236}">
                <a16:creationId xmlns:a16="http://schemas.microsoft.com/office/drawing/2014/main" id="{63CF25ED-905B-40EF-82EC-986B57FA2475}"/>
              </a:ext>
            </a:extLst>
          </p:cNvPr>
          <p:cNvSpPr txBox="1">
            <a:spLocks noChangeArrowheads="1"/>
          </p:cNvSpPr>
          <p:nvPr/>
        </p:nvSpPr>
        <p:spPr bwMode="auto">
          <a:xfrm>
            <a:off x="0" y="0"/>
            <a:ext cx="9144000" cy="4330416"/>
          </a:xfrm>
          <a:prstGeom prst="rect">
            <a:avLst/>
          </a:prstGeom>
          <a:noFill/>
          <a:ln w="38100">
            <a:noFill/>
            <a:miter lim="800000"/>
            <a:headEnd/>
            <a:tailEnd/>
          </a:ln>
          <a:effectLst/>
        </p:spPr>
        <p:txBody>
          <a:bodyPr wrap="square">
            <a:spAutoFit/>
          </a:bodyPr>
          <a:lstStyle/>
          <a:p>
            <a:pPr marR="0" algn="ctr">
              <a:lnSpc>
                <a:spcPct val="115000"/>
              </a:lnSpc>
              <a:spcBef>
                <a:spcPts val="0"/>
              </a:spcBef>
              <a:spcAft>
                <a:spcPts val="1200"/>
              </a:spcAft>
            </a:pPr>
            <a:r>
              <a:rPr lang="en-US" sz="3600" b="1" dirty="0">
                <a:solidFill>
                  <a:srgbClr val="0000CC"/>
                </a:solidFill>
                <a:latin typeface="Calibri" panose="020F0502020204030204" pitchFamily="34" charset="0"/>
                <a:cs typeface="Calibri" panose="020F0502020204030204" pitchFamily="34" charset="0"/>
              </a:rPr>
              <a:t>Romans 11:9–11</a:t>
            </a:r>
          </a:p>
          <a:p>
            <a:pPr marL="0" marR="0" algn="just">
              <a:spcBef>
                <a:spcPts val="0"/>
              </a:spcBef>
              <a:spcAft>
                <a:spcPts val="0"/>
              </a:spcAft>
            </a:pPr>
            <a:r>
              <a:rPr lang="en-US" sz="3200" baseline="30000" dirty="0">
                <a:latin typeface="Calibri" panose="020F0502020204030204" pitchFamily="34" charset="0"/>
              </a:rPr>
              <a:t>9</a:t>
            </a:r>
            <a:r>
              <a:rPr lang="en-US" sz="3200" dirty="0">
                <a:latin typeface="Calibri" panose="020F0502020204030204" pitchFamily="34" charset="0"/>
              </a:rPr>
              <a:t> And David says, “</a:t>
            </a:r>
            <a:r>
              <a:rPr lang="en-US" sz="3200" cap="small" dirty="0">
                <a:latin typeface="Calibri" panose="020F0502020204030204" pitchFamily="34" charset="0"/>
              </a:rPr>
              <a:t>Let their table become a snare and a trap</a:t>
            </a:r>
            <a:r>
              <a:rPr lang="en-US" sz="3200" dirty="0">
                <a:latin typeface="Calibri" panose="020F0502020204030204" pitchFamily="34" charset="0"/>
              </a:rPr>
              <a:t>, </a:t>
            </a:r>
            <a:r>
              <a:rPr lang="en-US" sz="3200" cap="small" dirty="0">
                <a:latin typeface="Calibri" panose="020F0502020204030204" pitchFamily="34" charset="0"/>
              </a:rPr>
              <a:t>And a stumbling block and a retribution to them</a:t>
            </a:r>
            <a:r>
              <a:rPr lang="en-US" sz="3200" dirty="0">
                <a:latin typeface="Calibri" panose="020F0502020204030204" pitchFamily="34" charset="0"/>
              </a:rPr>
              <a:t>. </a:t>
            </a:r>
            <a:r>
              <a:rPr lang="en-US" sz="3200" baseline="30000" dirty="0">
                <a:latin typeface="Calibri" panose="020F0502020204030204" pitchFamily="34" charset="0"/>
              </a:rPr>
              <a:t>10</a:t>
            </a:r>
            <a:r>
              <a:rPr lang="en-US" sz="3200" dirty="0">
                <a:latin typeface="Calibri" panose="020F0502020204030204" pitchFamily="34" charset="0"/>
              </a:rPr>
              <a:t> “</a:t>
            </a:r>
            <a:r>
              <a:rPr lang="en-US" sz="3200" cap="small" dirty="0">
                <a:latin typeface="Calibri" panose="020F0502020204030204" pitchFamily="34" charset="0"/>
              </a:rPr>
              <a:t>Let their eyes be darkened to see not</a:t>
            </a:r>
            <a:r>
              <a:rPr lang="en-US" sz="3200" dirty="0">
                <a:latin typeface="Calibri" panose="020F0502020204030204" pitchFamily="34" charset="0"/>
              </a:rPr>
              <a:t>, </a:t>
            </a:r>
            <a:r>
              <a:rPr lang="en-US" sz="3200" cap="small" dirty="0">
                <a:latin typeface="Calibri" panose="020F0502020204030204" pitchFamily="34" charset="0"/>
              </a:rPr>
              <a:t>And bend their backs forever</a:t>
            </a:r>
            <a:r>
              <a:rPr lang="en-US" sz="3200" dirty="0">
                <a:latin typeface="Calibri" panose="020F0502020204030204" pitchFamily="34" charset="0"/>
              </a:rPr>
              <a:t>.” </a:t>
            </a:r>
            <a:r>
              <a:rPr lang="en-US" sz="3200" baseline="30000" dirty="0">
                <a:latin typeface="Calibri" panose="020F0502020204030204" pitchFamily="34" charset="0"/>
              </a:rPr>
              <a:t>11</a:t>
            </a:r>
            <a:r>
              <a:rPr lang="en-US" sz="3200" dirty="0">
                <a:latin typeface="Calibri" panose="020F0502020204030204" pitchFamily="34" charset="0"/>
              </a:rPr>
              <a:t> I say then, they did not stumble so as to fall, did they? May it never be! But by their transgression salvation </a:t>
            </a:r>
            <a:r>
              <a:rPr lang="en-US" sz="3200" i="1" dirty="0">
                <a:latin typeface="Calibri" panose="020F0502020204030204" pitchFamily="34" charset="0"/>
              </a:rPr>
              <a:t>has come</a:t>
            </a:r>
            <a:r>
              <a:rPr lang="en-US" sz="3200" dirty="0">
                <a:latin typeface="Calibri" panose="020F0502020204030204" pitchFamily="34" charset="0"/>
              </a:rPr>
              <a:t> to the Gentiles, </a:t>
            </a:r>
            <a:r>
              <a:rPr lang="en-US" sz="3200" b="1" dirty="0">
                <a:solidFill>
                  <a:srgbClr val="0000CC"/>
                </a:solidFill>
                <a:latin typeface="Calibri" panose="020F0502020204030204" pitchFamily="34" charset="0"/>
                <a:cs typeface="Calibri" panose="020F0502020204030204" pitchFamily="34" charset="0"/>
              </a:rPr>
              <a:t>to make them jealous</a:t>
            </a:r>
            <a:r>
              <a:rPr lang="en-US" sz="3200" dirty="0">
                <a:latin typeface="Calibri" panose="020F0502020204030204" pitchFamily="34" charset="0"/>
              </a:rPr>
              <a:t>. </a:t>
            </a:r>
          </a:p>
        </p:txBody>
      </p:sp>
    </p:spTree>
    <p:extLst>
      <p:ext uri="{BB962C8B-B14F-4D97-AF65-F5344CB8AC3E}">
        <p14:creationId xmlns:p14="http://schemas.microsoft.com/office/powerpoint/2010/main" val="8067382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751198C6-B0CC-41FB-8728-81EC293219E5}"/>
              </a:ext>
            </a:extLst>
          </p:cNvPr>
          <p:cNvSpPr>
            <a:spLocks noGrp="1" noChangeArrowheads="1"/>
          </p:cNvSpPr>
          <p:nvPr>
            <p:ph type="body" sz="half" idx="1"/>
          </p:nvPr>
        </p:nvSpPr>
        <p:spPr>
          <a:xfrm>
            <a:off x="0" y="1828800"/>
            <a:ext cx="9144000" cy="1828800"/>
          </a:xfrm>
        </p:spPr>
        <p:txBody>
          <a:bodyPr/>
          <a:lstStyle/>
          <a:p>
            <a:pPr marL="457200" indent="-457200" algn="just">
              <a:spcBef>
                <a:spcPts val="0"/>
              </a:spcBef>
              <a:spcAft>
                <a:spcPts val="0"/>
              </a:spcAft>
            </a:pPr>
            <a:r>
              <a:rPr lang="en-US" altLang="en-US" sz="2800" dirty="0">
                <a:latin typeface="Calibri" panose="020F0502020204030204" pitchFamily="34" charset="0"/>
                <a:cs typeface="Calibri" panose="020F0502020204030204" pitchFamily="34" charset="0"/>
              </a:rPr>
              <a:t>During the coming earthly reign of Christ in the Millennial Kingdom, the people of Israel will all be blessed </a:t>
            </a:r>
            <a:r>
              <a:rPr lang="en-US" altLang="en-US" sz="2800" b="1" i="1" dirty="0">
                <a:solidFill>
                  <a:srgbClr val="0000CC"/>
                </a:solidFill>
                <a:latin typeface="Calibri" panose="020F0502020204030204" pitchFamily="34" charset="0"/>
                <a:cs typeface="Calibri" panose="020F0502020204030204" pitchFamily="34" charset="0"/>
              </a:rPr>
              <a:t>in the land</a:t>
            </a:r>
            <a:r>
              <a:rPr lang="en-US" altLang="en-US" sz="2800" dirty="0">
                <a:latin typeface="Calibri" panose="020F0502020204030204" pitchFamily="34" charset="0"/>
                <a:cs typeface="Calibri" panose="020F0502020204030204" pitchFamily="34" charset="0"/>
              </a:rPr>
              <a:t>, because they will all have the Holy Spirit indwelling them and enabling them to know and perfectly live out </a:t>
            </a:r>
            <a:r>
              <a:rPr lang="en-US" altLang="en-US" sz="2800" b="1" dirty="0">
                <a:solidFill>
                  <a:srgbClr val="0000CC"/>
                </a:solidFill>
                <a:latin typeface="Calibri" panose="020F0502020204030204" pitchFamily="34" charset="0"/>
                <a:cs typeface="Calibri" panose="020F0502020204030204" pitchFamily="34" charset="0"/>
              </a:rPr>
              <a:t>Kingdom Law</a:t>
            </a:r>
            <a:r>
              <a:rPr lang="en-US" altLang="en-US" sz="2800" dirty="0">
                <a:latin typeface="Calibri" panose="020F0502020204030204" pitchFamily="34" charset="0"/>
                <a:cs typeface="Calibri" panose="020F0502020204030204" pitchFamily="34" charset="0"/>
              </a:rPr>
              <a:t>. </a:t>
            </a:r>
          </a:p>
        </p:txBody>
      </p:sp>
      <p:sp>
        <p:nvSpPr>
          <p:cNvPr id="6" name="Rectangle 2">
            <a:extLst>
              <a:ext uri="{FF2B5EF4-FFF2-40B4-BE49-F238E27FC236}">
                <a16:creationId xmlns:a16="http://schemas.microsoft.com/office/drawing/2014/main" id="{76EF628D-4E19-427A-A1FF-C86CABED5A14}"/>
              </a:ext>
            </a:extLst>
          </p:cNvPr>
          <p:cNvSpPr txBox="1">
            <a:spLocks noChangeArrowheads="1"/>
          </p:cNvSpPr>
          <p:nvPr/>
        </p:nvSpPr>
        <p:spPr bwMode="auto">
          <a:xfrm>
            <a:off x="685800" y="685799"/>
            <a:ext cx="7772400" cy="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Contrast: </a:t>
            </a:r>
          </a:p>
          <a:p>
            <a:r>
              <a:rPr lang="en-US" altLang="en-US" sz="2800" b="1" dirty="0">
                <a:solidFill>
                  <a:srgbClr val="0000CC"/>
                </a:solidFill>
                <a:latin typeface="Calibri" panose="020F0502020204030204" pitchFamily="34" charset="0"/>
                <a:ea typeface="+mn-ea"/>
                <a:cs typeface="Calibri" panose="020F0502020204030204" pitchFamily="34" charset="0"/>
              </a:rPr>
              <a:t>How do you </a:t>
            </a:r>
            <a:r>
              <a:rPr lang="en-US" altLang="en-US" sz="2800" b="1" u="sng" dirty="0">
                <a:solidFill>
                  <a:srgbClr val="0000CC"/>
                </a:solidFill>
                <a:latin typeface="Calibri" panose="020F0502020204030204" pitchFamily="34" charset="0"/>
                <a:ea typeface="+mn-ea"/>
                <a:cs typeface="Calibri" panose="020F0502020204030204" pitchFamily="34" charset="0"/>
              </a:rPr>
              <a:t>live</a:t>
            </a:r>
            <a:r>
              <a:rPr lang="en-US" altLang="en-US" sz="2800" b="1" dirty="0">
                <a:solidFill>
                  <a:srgbClr val="0000CC"/>
                </a:solidFill>
                <a:latin typeface="Calibri" panose="020F0502020204030204" pitchFamily="34" charset="0"/>
                <a:ea typeface="+mn-ea"/>
                <a:cs typeface="Calibri" panose="020F0502020204030204" pitchFamily="34" charset="0"/>
              </a:rPr>
              <a:t> and how are you </a:t>
            </a:r>
            <a:r>
              <a:rPr lang="en-US" altLang="en-US" sz="2800" b="1" u="sng" dirty="0">
                <a:solidFill>
                  <a:srgbClr val="0000CC"/>
                </a:solidFill>
                <a:latin typeface="Calibri" panose="020F0502020204030204" pitchFamily="34" charset="0"/>
                <a:ea typeface="+mn-ea"/>
                <a:cs typeface="Calibri" panose="020F0502020204030204" pitchFamily="34" charset="0"/>
              </a:rPr>
              <a:t>blessed</a:t>
            </a:r>
            <a:r>
              <a:rPr lang="en-US" altLang="en-US" sz="2800" b="1" dirty="0">
                <a:solidFill>
                  <a:srgbClr val="0000CC"/>
                </a:solidFill>
                <a:latin typeface="Calibri" panose="020F0502020204030204" pitchFamily="34" charset="0"/>
                <a:ea typeface="+mn-ea"/>
                <a:cs typeface="Calibri" panose="020F0502020204030204" pitchFamily="34" charset="0"/>
              </a:rPr>
              <a:t>?</a:t>
            </a:r>
          </a:p>
        </p:txBody>
      </p:sp>
      <p:pic>
        <p:nvPicPr>
          <p:cNvPr id="8" name="Picture 7" descr="Israel Global Photo from Space">
            <a:extLst>
              <a:ext uri="{FF2B5EF4-FFF2-40B4-BE49-F238E27FC236}">
                <a16:creationId xmlns:a16="http://schemas.microsoft.com/office/drawing/2014/main" id="{D980EE3B-86D6-4572-A079-B1B84BFE53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65715" y="3886200"/>
            <a:ext cx="2612571"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4">
            <a:extLst>
              <a:ext uri="{FF2B5EF4-FFF2-40B4-BE49-F238E27FC236}">
                <a16:creationId xmlns:a16="http://schemas.microsoft.com/office/drawing/2014/main" id="{94A2EDD9-C565-47D1-A007-387AFE8F174B}"/>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a:extLst>
              <a:ext uri="{FF2B5EF4-FFF2-40B4-BE49-F238E27FC236}">
                <a16:creationId xmlns:a16="http://schemas.microsoft.com/office/drawing/2014/main" id="{77C9ACCA-E1A8-47CF-911E-A03D1DA10993}"/>
              </a:ext>
            </a:extLst>
          </p:cNvPr>
          <p:cNvSpPr>
            <a:spLocks noGrp="1" noChangeArrowheads="1"/>
          </p:cNvSpPr>
          <p:nvPr>
            <p:ph type="body" sz="half" idx="2"/>
          </p:nvPr>
        </p:nvSpPr>
        <p:spPr>
          <a:xfrm>
            <a:off x="0" y="1839433"/>
            <a:ext cx="9144000" cy="1818168"/>
          </a:xfrm>
        </p:spPr>
        <p:txBody>
          <a:bodyPr/>
          <a:lstStyle/>
          <a:p>
            <a:pPr marL="457200" indent="-457200" algn="just">
              <a:spcBef>
                <a:spcPts val="0"/>
              </a:spcBef>
              <a:spcAft>
                <a:spcPts val="0"/>
              </a:spcAft>
            </a:pPr>
            <a:r>
              <a:rPr lang="en-US" altLang="en-US" sz="2800" dirty="0">
                <a:latin typeface="Calibri" panose="020F0502020204030204" pitchFamily="34" charset="0"/>
                <a:cs typeface="Calibri" panose="020F0502020204030204" pitchFamily="34" charset="0"/>
              </a:rPr>
              <a:t>In the Church, we in the Body of Christ, indwelt by the Holy Spirit, are already blessed heavenly in Christ, and Christ is right now living His life through us, </a:t>
            </a:r>
            <a:r>
              <a:rPr lang="en-US" altLang="en-US" sz="2800" b="1" i="1" dirty="0">
                <a:solidFill>
                  <a:srgbClr val="0000CC"/>
                </a:solidFill>
                <a:latin typeface="Calibri" panose="020F0502020204030204" pitchFamily="34" charset="0"/>
                <a:cs typeface="Calibri" panose="020F0502020204030204" pitchFamily="34" charset="0"/>
              </a:rPr>
              <a:t>apart from any Law</a:t>
            </a:r>
            <a:r>
              <a:rPr lang="en-US" altLang="en-US" sz="2800" dirty="0">
                <a:latin typeface="Calibri" panose="020F0502020204030204" pitchFamily="34" charset="0"/>
                <a:cs typeface="Calibri" panose="020F0502020204030204" pitchFamily="34" charset="0"/>
              </a:rPr>
              <a:t>.</a:t>
            </a:r>
          </a:p>
        </p:txBody>
      </p:sp>
      <p:sp>
        <p:nvSpPr>
          <p:cNvPr id="10" name="Rectangle 2">
            <a:extLst>
              <a:ext uri="{FF2B5EF4-FFF2-40B4-BE49-F238E27FC236}">
                <a16:creationId xmlns:a16="http://schemas.microsoft.com/office/drawing/2014/main" id="{60A94322-AF79-44FD-837C-4033EF7A4D7E}"/>
              </a:ext>
            </a:extLst>
          </p:cNvPr>
          <p:cNvSpPr txBox="1">
            <a:spLocks noChangeArrowheads="1"/>
          </p:cNvSpPr>
          <p:nvPr/>
        </p:nvSpPr>
        <p:spPr bwMode="auto">
          <a:xfrm>
            <a:off x="685800" y="685799"/>
            <a:ext cx="7772400" cy="924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Contrast: </a:t>
            </a:r>
          </a:p>
          <a:p>
            <a:r>
              <a:rPr lang="en-US" altLang="en-US" sz="2800" b="1" dirty="0">
                <a:solidFill>
                  <a:srgbClr val="0000CC"/>
                </a:solidFill>
                <a:latin typeface="Calibri" panose="020F0502020204030204" pitchFamily="34" charset="0"/>
                <a:ea typeface="+mn-ea"/>
                <a:cs typeface="Calibri" panose="020F0502020204030204" pitchFamily="34" charset="0"/>
              </a:rPr>
              <a:t>How do you </a:t>
            </a:r>
            <a:r>
              <a:rPr lang="en-US" altLang="en-US" sz="2800" b="1" u="sng" dirty="0">
                <a:solidFill>
                  <a:srgbClr val="0000CC"/>
                </a:solidFill>
                <a:latin typeface="Calibri" panose="020F0502020204030204" pitchFamily="34" charset="0"/>
                <a:ea typeface="+mn-ea"/>
                <a:cs typeface="Calibri" panose="020F0502020204030204" pitchFamily="34" charset="0"/>
              </a:rPr>
              <a:t>live</a:t>
            </a:r>
            <a:r>
              <a:rPr lang="en-US" altLang="en-US" sz="2800" b="1" dirty="0">
                <a:solidFill>
                  <a:srgbClr val="0000CC"/>
                </a:solidFill>
                <a:latin typeface="Calibri" panose="020F0502020204030204" pitchFamily="34" charset="0"/>
                <a:ea typeface="+mn-ea"/>
                <a:cs typeface="Calibri" panose="020F0502020204030204" pitchFamily="34" charset="0"/>
              </a:rPr>
              <a:t> and how are you </a:t>
            </a:r>
            <a:r>
              <a:rPr lang="en-US" altLang="en-US" sz="2800" b="1" u="sng" dirty="0">
                <a:solidFill>
                  <a:srgbClr val="0000CC"/>
                </a:solidFill>
                <a:latin typeface="Calibri" panose="020F0502020204030204" pitchFamily="34" charset="0"/>
                <a:ea typeface="+mn-ea"/>
                <a:cs typeface="Calibri" panose="020F0502020204030204" pitchFamily="34" charset="0"/>
              </a:rPr>
              <a:t>blessed</a:t>
            </a:r>
            <a:r>
              <a:rPr lang="en-US" altLang="en-US" sz="2800" b="1" dirty="0">
                <a:solidFill>
                  <a:srgbClr val="0000CC"/>
                </a:solidFill>
                <a:latin typeface="Calibri" panose="020F0502020204030204" pitchFamily="34" charset="0"/>
                <a:ea typeface="+mn-ea"/>
                <a:cs typeface="Calibri" panose="020F0502020204030204" pitchFamily="34" charset="0"/>
              </a:rPr>
              <a:t>?</a:t>
            </a:r>
          </a:p>
        </p:txBody>
      </p:sp>
      <p:pic>
        <p:nvPicPr>
          <p:cNvPr id="2" name="Picture 1">
            <a:extLst>
              <a:ext uri="{FF2B5EF4-FFF2-40B4-BE49-F238E27FC236}">
                <a16:creationId xmlns:a16="http://schemas.microsoft.com/office/drawing/2014/main" id="{FCFBD589-B735-4697-ADE8-5FDBD2D57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9566" y="3733800"/>
            <a:ext cx="2924869" cy="2743200"/>
          </a:xfrm>
          <a:prstGeom prst="rect">
            <a:avLst/>
          </a:prstGeom>
        </p:spPr>
      </p:pic>
      <p:sp>
        <p:nvSpPr>
          <p:cNvPr id="6" name="Text Box 4">
            <a:extLst>
              <a:ext uri="{FF2B5EF4-FFF2-40B4-BE49-F238E27FC236}">
                <a16:creationId xmlns:a16="http://schemas.microsoft.com/office/drawing/2014/main" id="{8BF2897F-1F3C-4AF1-9F7D-F4E758041D13}"/>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25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159764" y="1143000"/>
            <a:ext cx="6824472"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marR="0" lvl="1" indent="-571500"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Review</a:t>
            </a: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Session 24</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How Do We Approach the SOM?</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Comparisons</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Contrasts</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275426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25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159764" y="1143000"/>
            <a:ext cx="6824472"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marR="0" lvl="1" indent="-571500"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a:t>
            </a: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24</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How Do We Approach the SOM?</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Comparisons</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Contrasts</a:t>
            </a:r>
          </a:p>
          <a:p>
            <a:pPr marL="461963" marR="0" lvl="1" indent="-461963" defTabSz="914400" eaLnBrk="1" latinLnBrk="0" hangingPunct="1">
              <a:lnSpc>
                <a:spcPct val="100000"/>
              </a:lnSpc>
              <a:spcBef>
                <a:spcPts val="0"/>
              </a:spcBef>
              <a:spcAft>
                <a:spcPts val="1200"/>
              </a:spcAft>
              <a:buClrTx/>
              <a:buSzTx/>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Concluding </a:t>
            </a:r>
            <a:r>
              <a:rPr lang="en-US" sz="3000" b="1" dirty="0">
                <a:solidFill>
                  <a:srgbClr val="0000CC"/>
                </a:solidFill>
                <a:latin typeface="Calibri" panose="020F0502020204030204" pitchFamily="34" charset="0"/>
                <a:cs typeface="Calibri" panose="020F0502020204030204" pitchFamily="34" charset="0"/>
              </a:rPr>
              <a:t>Observations</a:t>
            </a:r>
            <a:endParaRPr lang="en-US" altLang="en-US" sz="3000" b="1"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10923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825770381"/>
              </p:ext>
            </p:extLst>
          </p:nvPr>
        </p:nvGraphicFramePr>
        <p:xfrm>
          <a:off x="76200" y="152400"/>
          <a:ext cx="8991600" cy="6553200"/>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4083022562"/>
                    </a:ext>
                  </a:extLst>
                </a:gridCol>
                <a:gridCol w="2209800">
                  <a:extLst>
                    <a:ext uri="{9D8B030D-6E8A-4147-A177-3AD203B41FA5}">
                      <a16:colId xmlns:a16="http://schemas.microsoft.com/office/drawing/2014/main" val="1397627422"/>
                    </a:ext>
                  </a:extLst>
                </a:gridCol>
                <a:gridCol w="2209800">
                  <a:extLst>
                    <a:ext uri="{9D8B030D-6E8A-4147-A177-3AD203B41FA5}">
                      <a16:colId xmlns:a16="http://schemas.microsoft.com/office/drawing/2014/main" val="3861418638"/>
                    </a:ext>
                  </a:extLst>
                </a:gridCol>
                <a:gridCol w="1981200">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Three Tenses of Salvation</a:t>
                      </a:r>
                      <a:endParaRPr kumimoji="0" lang="en-US" sz="4000" b="0" i="0" u="none" strike="noStrike"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tx1"/>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tx1"/>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tx1"/>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26277867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1B81A9B-E898-4199-ACF1-5ADD7052EA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76808" name="Text Box 8">
            <a:extLst>
              <a:ext uri="{FF2B5EF4-FFF2-40B4-BE49-F238E27FC236}">
                <a16:creationId xmlns:a16="http://schemas.microsoft.com/office/drawing/2014/main" id="{63CF25ED-905B-40EF-82EC-986B57FA2475}"/>
              </a:ext>
            </a:extLst>
          </p:cNvPr>
          <p:cNvSpPr txBox="1">
            <a:spLocks noChangeArrowheads="1"/>
          </p:cNvSpPr>
          <p:nvPr/>
        </p:nvSpPr>
        <p:spPr bwMode="auto">
          <a:xfrm>
            <a:off x="0" y="0"/>
            <a:ext cx="9144000" cy="2423740"/>
          </a:xfrm>
          <a:prstGeom prst="rect">
            <a:avLst/>
          </a:prstGeom>
          <a:noFill/>
          <a:ln w="38100">
            <a:noFill/>
            <a:miter lim="800000"/>
            <a:headEnd/>
            <a:tailEnd/>
          </a:ln>
          <a:effectLst/>
        </p:spPr>
        <p:txBody>
          <a:bodyPr wrap="square">
            <a:spAutoFit/>
          </a:bodyPr>
          <a:lstStyle/>
          <a:p>
            <a:pPr algn="ctr">
              <a:spcBef>
                <a:spcPts val="0"/>
              </a:spcBef>
              <a:spcAft>
                <a:spcPts val="900"/>
              </a:spcAft>
            </a:pPr>
            <a:r>
              <a:rPr lang="en-US" altLang="en-US" sz="3200" b="1" dirty="0">
                <a:solidFill>
                  <a:srgbClr val="0000CC"/>
                </a:solidFill>
                <a:latin typeface="Calibri" panose="020F0502020204030204" pitchFamily="34" charset="0"/>
                <a:cs typeface="Calibri" panose="020F0502020204030204" pitchFamily="34" charset="0"/>
              </a:rPr>
              <a:t>Matthew 6:14-15</a:t>
            </a:r>
          </a:p>
          <a:p>
            <a:pPr algn="just"/>
            <a:r>
              <a:rPr lang="en-US" altLang="en-US" sz="2800" baseline="30000" dirty="0">
                <a:solidFill>
                  <a:srgbClr val="C00000"/>
                </a:solidFill>
                <a:highlight>
                  <a:srgbClr val="FFFF00"/>
                </a:highlight>
                <a:latin typeface="Calibri" panose="020F0502020204030204" pitchFamily="34" charset="0"/>
                <a:cs typeface="Calibri" panose="020F0502020204030204" pitchFamily="34" charset="0"/>
              </a:rPr>
              <a:t>14 </a:t>
            </a:r>
            <a:r>
              <a:rPr lang="en-US" altLang="en-US" sz="2800" dirty="0">
                <a:solidFill>
                  <a:srgbClr val="C00000"/>
                </a:solidFill>
                <a:highlight>
                  <a:srgbClr val="FFFF00"/>
                </a:highlight>
                <a:latin typeface="Calibri" panose="020F0502020204030204" pitchFamily="34" charset="0"/>
                <a:cs typeface="Calibri" panose="020F0502020204030204" pitchFamily="34" charset="0"/>
              </a:rPr>
              <a:t>“For if you </a:t>
            </a:r>
            <a:r>
              <a:rPr lang="en-US" altLang="en-US" sz="2800" b="1" u="sng" dirty="0">
                <a:solidFill>
                  <a:srgbClr val="0000CC"/>
                </a:solidFill>
                <a:highlight>
                  <a:srgbClr val="FFFF00"/>
                </a:highlight>
                <a:latin typeface="Calibri" panose="020F0502020204030204" pitchFamily="34" charset="0"/>
                <a:cs typeface="Calibri" panose="020F0502020204030204" pitchFamily="34" charset="0"/>
              </a:rPr>
              <a:t>forgive</a:t>
            </a:r>
            <a:r>
              <a:rPr lang="en-US" altLang="en-US" sz="2800" b="1" dirty="0">
                <a:solidFill>
                  <a:srgbClr val="0000CC"/>
                </a:solidFill>
                <a:highlight>
                  <a:srgbClr val="FFFF00"/>
                </a:highlight>
                <a:latin typeface="Calibri" panose="020F0502020204030204" pitchFamily="34" charset="0"/>
                <a:cs typeface="Calibri" panose="020F0502020204030204" pitchFamily="34" charset="0"/>
              </a:rPr>
              <a:t> </a:t>
            </a:r>
            <a:r>
              <a:rPr lang="en-US" altLang="en-US" sz="2800" dirty="0">
                <a:solidFill>
                  <a:srgbClr val="C00000"/>
                </a:solidFill>
                <a:highlight>
                  <a:srgbClr val="FFFF00"/>
                </a:highlight>
                <a:latin typeface="Calibri" panose="020F0502020204030204" pitchFamily="34" charset="0"/>
                <a:cs typeface="Calibri" panose="020F0502020204030204" pitchFamily="34" charset="0"/>
              </a:rPr>
              <a:t>others for their transgressions, your heavenly Father will also </a:t>
            </a:r>
            <a:r>
              <a:rPr lang="en-US" altLang="en-US" sz="2800" b="1" u="sng" dirty="0">
                <a:solidFill>
                  <a:srgbClr val="0000CC"/>
                </a:solidFill>
                <a:highlight>
                  <a:srgbClr val="FFFF00"/>
                </a:highlight>
                <a:latin typeface="Calibri" panose="020F0502020204030204" pitchFamily="34" charset="0"/>
                <a:cs typeface="Calibri" panose="020F0502020204030204" pitchFamily="34" charset="0"/>
              </a:rPr>
              <a:t>forgive</a:t>
            </a:r>
            <a:r>
              <a:rPr lang="en-US" altLang="en-US" sz="2800" b="1" dirty="0">
                <a:solidFill>
                  <a:srgbClr val="C00000"/>
                </a:solidFill>
                <a:highlight>
                  <a:srgbClr val="FFFF00"/>
                </a:highlight>
                <a:latin typeface="Calibri" panose="020F0502020204030204" pitchFamily="34" charset="0"/>
                <a:cs typeface="Calibri" panose="020F0502020204030204" pitchFamily="34" charset="0"/>
              </a:rPr>
              <a:t> </a:t>
            </a:r>
            <a:r>
              <a:rPr lang="en-US" altLang="en-US" sz="2800" dirty="0">
                <a:solidFill>
                  <a:srgbClr val="C00000"/>
                </a:solidFill>
                <a:highlight>
                  <a:srgbClr val="FFFF00"/>
                </a:highlight>
                <a:latin typeface="Calibri" panose="020F0502020204030204" pitchFamily="34" charset="0"/>
                <a:cs typeface="Calibri" panose="020F0502020204030204" pitchFamily="34" charset="0"/>
              </a:rPr>
              <a:t>you.</a:t>
            </a:r>
            <a:r>
              <a:rPr lang="en-US" altLang="en-US" sz="2800" dirty="0">
                <a:solidFill>
                  <a:srgbClr val="C00000"/>
                </a:solidFill>
                <a:latin typeface="Calibri" panose="020F0502020204030204" pitchFamily="34" charset="0"/>
                <a:cs typeface="Calibri" panose="020F0502020204030204" pitchFamily="34" charset="0"/>
              </a:rPr>
              <a:t> </a:t>
            </a:r>
            <a:r>
              <a:rPr lang="en-US" altLang="en-US" sz="2800" baseline="30000" dirty="0">
                <a:solidFill>
                  <a:srgbClr val="C00000"/>
                </a:solidFill>
                <a:latin typeface="Calibri" panose="020F0502020204030204" pitchFamily="34" charset="0"/>
                <a:cs typeface="Calibri" panose="020F0502020204030204" pitchFamily="34" charset="0"/>
              </a:rPr>
              <a:t>15</a:t>
            </a:r>
            <a:r>
              <a:rPr lang="en-US" altLang="en-US" sz="2800" dirty="0">
                <a:solidFill>
                  <a:srgbClr val="C00000"/>
                </a:solidFill>
                <a:latin typeface="Calibri" panose="020F0502020204030204" pitchFamily="34" charset="0"/>
                <a:cs typeface="Calibri" panose="020F0502020204030204" pitchFamily="34" charset="0"/>
              </a:rPr>
              <a:t> But if you do not forgive others, then your Father will not forgive your transgressions.”</a:t>
            </a:r>
          </a:p>
        </p:txBody>
      </p:sp>
      <p:sp>
        <p:nvSpPr>
          <p:cNvPr id="3" name="Rectangle 2">
            <a:extLst>
              <a:ext uri="{FF2B5EF4-FFF2-40B4-BE49-F238E27FC236}">
                <a16:creationId xmlns:a16="http://schemas.microsoft.com/office/drawing/2014/main" id="{40607ED2-BDBF-4D9D-8F6C-874BA63BE696}"/>
              </a:ext>
            </a:extLst>
          </p:cNvPr>
          <p:cNvSpPr/>
          <p:nvPr/>
        </p:nvSpPr>
        <p:spPr>
          <a:xfrm>
            <a:off x="0" y="2413338"/>
            <a:ext cx="9144000" cy="1992853"/>
          </a:xfrm>
          <a:prstGeom prst="rect">
            <a:avLst/>
          </a:prstGeom>
        </p:spPr>
        <p:txBody>
          <a:bodyPr wrap="square">
            <a:spAutoFit/>
          </a:bodyPr>
          <a:lstStyle/>
          <a:p>
            <a:pPr algn="ctr">
              <a:spcBef>
                <a:spcPts val="0"/>
              </a:spcBef>
              <a:spcAft>
                <a:spcPts val="900"/>
              </a:spcAft>
            </a:pPr>
            <a:r>
              <a:rPr lang="en-US" sz="3200" b="1" dirty="0">
                <a:solidFill>
                  <a:srgbClr val="0000CC"/>
                </a:solidFill>
                <a:latin typeface="Calibri" panose="020F0502020204030204" pitchFamily="34" charset="0"/>
                <a:cs typeface="Calibri" panose="020F0502020204030204" pitchFamily="34" charset="0"/>
              </a:rPr>
              <a:t>Numbers 14:18</a:t>
            </a:r>
          </a:p>
          <a:p>
            <a:pPr algn="just"/>
            <a:r>
              <a:rPr lang="en-US" sz="2800" dirty="0">
                <a:latin typeface="Calibri" panose="020F0502020204030204" pitchFamily="34" charset="0"/>
                <a:cs typeface="Calibri" panose="020F0502020204030204" pitchFamily="34" charset="0"/>
              </a:rPr>
              <a:t>‘The LORD is slow to anger and abundant in lovingkindness, </a:t>
            </a:r>
            <a:r>
              <a:rPr lang="en-US" sz="2800" b="1" u="sng" dirty="0">
                <a:solidFill>
                  <a:srgbClr val="0000CC"/>
                </a:solidFill>
                <a:highlight>
                  <a:srgbClr val="FFFF00"/>
                </a:highlight>
                <a:latin typeface="Calibri" panose="020F0502020204030204" pitchFamily="34" charset="0"/>
                <a:cs typeface="Calibri" panose="020F0502020204030204" pitchFamily="34" charset="0"/>
              </a:rPr>
              <a:t>forgiving iniquity and transgression</a:t>
            </a:r>
            <a:r>
              <a:rPr lang="en-US" sz="2800" b="1" dirty="0">
                <a:solidFill>
                  <a:srgbClr val="0000CC"/>
                </a:solidFill>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but He will by no means clear the guilty, ...’</a:t>
            </a:r>
          </a:p>
        </p:txBody>
      </p:sp>
    </p:spTree>
    <p:extLst>
      <p:ext uri="{BB962C8B-B14F-4D97-AF65-F5344CB8AC3E}">
        <p14:creationId xmlns:p14="http://schemas.microsoft.com/office/powerpoint/2010/main" val="33028313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1B81A9B-E898-4199-ACF1-5ADD7052EA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76808" name="Text Box 8">
            <a:extLst>
              <a:ext uri="{FF2B5EF4-FFF2-40B4-BE49-F238E27FC236}">
                <a16:creationId xmlns:a16="http://schemas.microsoft.com/office/drawing/2014/main" id="{63CF25ED-905B-40EF-82EC-986B57FA2475}"/>
              </a:ext>
            </a:extLst>
          </p:cNvPr>
          <p:cNvSpPr txBox="1">
            <a:spLocks noChangeArrowheads="1"/>
          </p:cNvSpPr>
          <p:nvPr/>
        </p:nvSpPr>
        <p:spPr bwMode="auto">
          <a:xfrm>
            <a:off x="0" y="0"/>
            <a:ext cx="9144000" cy="2423740"/>
          </a:xfrm>
          <a:prstGeom prst="rect">
            <a:avLst/>
          </a:prstGeom>
          <a:noFill/>
          <a:ln w="38100">
            <a:noFill/>
            <a:miter lim="800000"/>
            <a:headEnd/>
            <a:tailEnd/>
          </a:ln>
          <a:effectLst/>
        </p:spPr>
        <p:txBody>
          <a:bodyPr wrap="square">
            <a:spAutoFit/>
          </a:bodyPr>
          <a:lstStyle/>
          <a:p>
            <a:pPr algn="ctr">
              <a:spcBef>
                <a:spcPts val="0"/>
              </a:spcBef>
              <a:spcAft>
                <a:spcPts val="900"/>
              </a:spcAft>
            </a:pPr>
            <a:r>
              <a:rPr lang="en-US" altLang="en-US" sz="3200" b="1" dirty="0">
                <a:solidFill>
                  <a:srgbClr val="0000CC"/>
                </a:solidFill>
                <a:latin typeface="Calibri" panose="020F0502020204030204" pitchFamily="34" charset="0"/>
                <a:cs typeface="Calibri" panose="020F0502020204030204" pitchFamily="34" charset="0"/>
              </a:rPr>
              <a:t>Matthew 6:14-15</a:t>
            </a:r>
          </a:p>
          <a:p>
            <a:pPr algn="just"/>
            <a:r>
              <a:rPr lang="en-US" altLang="en-US" sz="2800" baseline="30000" dirty="0">
                <a:solidFill>
                  <a:srgbClr val="C00000"/>
                </a:solidFill>
                <a:latin typeface="Calibri" panose="020F0502020204030204" pitchFamily="34" charset="0"/>
                <a:cs typeface="Calibri" panose="020F0502020204030204" pitchFamily="34" charset="0"/>
              </a:rPr>
              <a:t>14</a:t>
            </a:r>
            <a:r>
              <a:rPr lang="en-US" altLang="en-US" sz="2800" b="1" baseline="30000" dirty="0">
                <a:solidFill>
                  <a:srgbClr val="C00000"/>
                </a:solidFill>
                <a:latin typeface="Calibri" panose="020F0502020204030204" pitchFamily="34" charset="0"/>
                <a:cs typeface="Calibri" panose="020F0502020204030204" pitchFamily="34" charset="0"/>
              </a:rPr>
              <a:t> </a:t>
            </a:r>
            <a:r>
              <a:rPr lang="en-US" altLang="en-US" sz="2800" dirty="0">
                <a:solidFill>
                  <a:srgbClr val="C00000"/>
                </a:solidFill>
                <a:latin typeface="Calibri" panose="020F0502020204030204" pitchFamily="34" charset="0"/>
                <a:cs typeface="Calibri" panose="020F0502020204030204" pitchFamily="34" charset="0"/>
              </a:rPr>
              <a:t>“For if you forgive others for their transgressions, your heavenly Father will also forgive you. </a:t>
            </a:r>
            <a:r>
              <a:rPr lang="en-US" altLang="en-US" sz="2800" baseline="30000" dirty="0">
                <a:solidFill>
                  <a:srgbClr val="C00000"/>
                </a:solidFill>
                <a:highlight>
                  <a:srgbClr val="FFFF00"/>
                </a:highlight>
                <a:latin typeface="Calibri" panose="020F0502020204030204" pitchFamily="34" charset="0"/>
                <a:cs typeface="Calibri" panose="020F0502020204030204" pitchFamily="34" charset="0"/>
              </a:rPr>
              <a:t>15</a:t>
            </a:r>
            <a:r>
              <a:rPr lang="en-US" altLang="en-US" sz="2800" dirty="0">
                <a:solidFill>
                  <a:srgbClr val="C00000"/>
                </a:solidFill>
                <a:highlight>
                  <a:srgbClr val="FFFF00"/>
                </a:highlight>
                <a:latin typeface="Calibri" panose="020F0502020204030204" pitchFamily="34" charset="0"/>
                <a:cs typeface="Calibri" panose="020F0502020204030204" pitchFamily="34" charset="0"/>
              </a:rPr>
              <a:t> But if you </a:t>
            </a:r>
            <a:r>
              <a:rPr lang="en-US" altLang="en-US" sz="2800" b="1" u="sng" dirty="0">
                <a:solidFill>
                  <a:srgbClr val="0000CC"/>
                </a:solidFill>
                <a:highlight>
                  <a:srgbClr val="FFFF00"/>
                </a:highlight>
                <a:latin typeface="Calibri" panose="020F0502020204030204" pitchFamily="34" charset="0"/>
                <a:cs typeface="Calibri" panose="020F0502020204030204" pitchFamily="34" charset="0"/>
              </a:rPr>
              <a:t>do not forgive</a:t>
            </a:r>
            <a:r>
              <a:rPr lang="en-US" altLang="en-US" sz="2800" dirty="0">
                <a:solidFill>
                  <a:srgbClr val="C00000"/>
                </a:solidFill>
                <a:highlight>
                  <a:srgbClr val="FFFF00"/>
                </a:highlight>
                <a:latin typeface="Calibri" panose="020F0502020204030204" pitchFamily="34" charset="0"/>
                <a:cs typeface="Calibri" panose="020F0502020204030204" pitchFamily="34" charset="0"/>
              </a:rPr>
              <a:t> others, then your Father </a:t>
            </a:r>
            <a:r>
              <a:rPr lang="en-US" altLang="en-US" sz="2800" b="1" u="sng" dirty="0">
                <a:solidFill>
                  <a:srgbClr val="0000CC"/>
                </a:solidFill>
                <a:highlight>
                  <a:srgbClr val="FFFF00"/>
                </a:highlight>
                <a:latin typeface="Calibri" panose="020F0502020204030204" pitchFamily="34" charset="0"/>
                <a:cs typeface="Calibri" panose="020F0502020204030204" pitchFamily="34" charset="0"/>
              </a:rPr>
              <a:t>will not forgive</a:t>
            </a:r>
            <a:r>
              <a:rPr lang="en-US" altLang="en-US" sz="2800" dirty="0">
                <a:solidFill>
                  <a:srgbClr val="C00000"/>
                </a:solidFill>
                <a:highlight>
                  <a:srgbClr val="FFFF00"/>
                </a:highlight>
                <a:latin typeface="Calibri" panose="020F0502020204030204" pitchFamily="34" charset="0"/>
                <a:cs typeface="Calibri" panose="020F0502020204030204" pitchFamily="34" charset="0"/>
              </a:rPr>
              <a:t> your transgressions.”</a:t>
            </a:r>
          </a:p>
        </p:txBody>
      </p:sp>
      <p:sp>
        <p:nvSpPr>
          <p:cNvPr id="3" name="Rectangle 2">
            <a:extLst>
              <a:ext uri="{FF2B5EF4-FFF2-40B4-BE49-F238E27FC236}">
                <a16:creationId xmlns:a16="http://schemas.microsoft.com/office/drawing/2014/main" id="{40607ED2-BDBF-4D9D-8F6C-874BA63BE696}"/>
              </a:ext>
            </a:extLst>
          </p:cNvPr>
          <p:cNvSpPr/>
          <p:nvPr/>
        </p:nvSpPr>
        <p:spPr>
          <a:xfrm>
            <a:off x="0" y="2413338"/>
            <a:ext cx="9144000" cy="1992853"/>
          </a:xfrm>
          <a:prstGeom prst="rect">
            <a:avLst/>
          </a:prstGeom>
        </p:spPr>
        <p:txBody>
          <a:bodyPr wrap="square">
            <a:spAutoFit/>
          </a:bodyPr>
          <a:lstStyle/>
          <a:p>
            <a:pPr algn="ctr">
              <a:spcBef>
                <a:spcPts val="0"/>
              </a:spcBef>
              <a:spcAft>
                <a:spcPts val="900"/>
              </a:spcAft>
            </a:pPr>
            <a:r>
              <a:rPr lang="en-US" sz="3200" b="1" dirty="0">
                <a:solidFill>
                  <a:srgbClr val="0000CC"/>
                </a:solidFill>
                <a:latin typeface="Calibri" panose="020F0502020204030204" pitchFamily="34" charset="0"/>
                <a:cs typeface="Calibri" panose="020F0502020204030204" pitchFamily="34" charset="0"/>
              </a:rPr>
              <a:t>Numbers 14:18</a:t>
            </a:r>
          </a:p>
          <a:p>
            <a:pPr algn="just"/>
            <a:r>
              <a:rPr lang="en-US" sz="2800" dirty="0">
                <a:latin typeface="Calibri" panose="020F0502020204030204" pitchFamily="34" charset="0"/>
                <a:cs typeface="Calibri" panose="020F0502020204030204" pitchFamily="34" charset="0"/>
              </a:rPr>
              <a:t>‘The LORD is slow to anger and abundant in lovingkindness, forgiving iniquity and transgression; but </a:t>
            </a:r>
            <a:r>
              <a:rPr lang="en-US" sz="2800" b="1" u="sng" dirty="0">
                <a:solidFill>
                  <a:srgbClr val="0000CC"/>
                </a:solidFill>
                <a:highlight>
                  <a:srgbClr val="FFFF00"/>
                </a:highlight>
                <a:latin typeface="Calibri" panose="020F0502020204030204" pitchFamily="34" charset="0"/>
                <a:cs typeface="Calibri" panose="020F0502020204030204" pitchFamily="34" charset="0"/>
              </a:rPr>
              <a:t>He will by no means clear the guilty, …</a:t>
            </a:r>
            <a:r>
              <a:rPr lang="en-US" sz="2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336152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1B81A9B-E898-4199-ACF1-5ADD7052EA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76808" name="Text Box 8">
            <a:extLst>
              <a:ext uri="{FF2B5EF4-FFF2-40B4-BE49-F238E27FC236}">
                <a16:creationId xmlns:a16="http://schemas.microsoft.com/office/drawing/2014/main" id="{63CF25ED-905B-40EF-82EC-986B57FA2475}"/>
              </a:ext>
            </a:extLst>
          </p:cNvPr>
          <p:cNvSpPr txBox="1">
            <a:spLocks noChangeArrowheads="1"/>
          </p:cNvSpPr>
          <p:nvPr/>
        </p:nvSpPr>
        <p:spPr bwMode="auto">
          <a:xfrm>
            <a:off x="1066800" y="0"/>
            <a:ext cx="7010400" cy="2239074"/>
          </a:xfrm>
          <a:prstGeom prst="rect">
            <a:avLst/>
          </a:prstGeom>
          <a:noFill/>
          <a:ln w="38100">
            <a:noFill/>
            <a:miter lim="800000"/>
            <a:headEnd/>
            <a:tailEnd/>
          </a:ln>
          <a:effectLst/>
        </p:spPr>
        <p:txBody>
          <a:bodyPr wrap="square">
            <a:spAutoFit/>
          </a:bodyPr>
          <a:lstStyle/>
          <a:p>
            <a:pPr algn="ctr">
              <a:spcBef>
                <a:spcPts val="900"/>
              </a:spcBef>
              <a:spcAft>
                <a:spcPts val="900"/>
              </a:spcAft>
            </a:pPr>
            <a:r>
              <a:rPr lang="en-US" altLang="en-US" sz="3600" b="1" dirty="0">
                <a:solidFill>
                  <a:srgbClr val="0000CC"/>
                </a:solidFill>
                <a:latin typeface="Calibri" panose="020F0502020204030204" pitchFamily="34" charset="0"/>
                <a:cs typeface="Calibri" panose="020F0502020204030204" pitchFamily="34" charset="0"/>
              </a:rPr>
              <a:t>Ephesians 4:32</a:t>
            </a:r>
          </a:p>
          <a:p>
            <a:pPr algn="just"/>
            <a:r>
              <a:rPr lang="en-US" altLang="en-US" sz="3200" dirty="0">
                <a:latin typeface="Calibri" panose="020F0502020204030204" pitchFamily="34" charset="0"/>
                <a:cs typeface="Calibri" panose="020F0502020204030204" pitchFamily="34" charset="0"/>
              </a:rPr>
              <a:t>“Be kind to one another, tender-hearted, forgiving each other, just as God in Christ also </a:t>
            </a:r>
            <a:r>
              <a:rPr lang="en-US" altLang="en-US" sz="3200" b="1" u="sng" dirty="0">
                <a:solidFill>
                  <a:srgbClr val="0000CC"/>
                </a:solidFill>
                <a:highlight>
                  <a:srgbClr val="FFFF00"/>
                </a:highlight>
                <a:latin typeface="Calibri" panose="020F0502020204030204" pitchFamily="34" charset="0"/>
                <a:cs typeface="Calibri" panose="020F0502020204030204" pitchFamily="34" charset="0"/>
              </a:rPr>
              <a:t>has forgiven you</a:t>
            </a:r>
            <a:r>
              <a:rPr lang="en-US" altLang="en-US" sz="3200" dirty="0">
                <a:latin typeface="Calibri" panose="020F0502020204030204" pitchFamily="34" charset="0"/>
                <a:cs typeface="Calibri" panose="020F0502020204030204" pitchFamily="34" charset="0"/>
              </a:rPr>
              <a:t>.”</a:t>
            </a:r>
          </a:p>
        </p:txBody>
      </p:sp>
      <p:pic>
        <p:nvPicPr>
          <p:cNvPr id="5" name="Picture 8" descr="4given">
            <a:extLst>
              <a:ext uri="{FF2B5EF4-FFF2-40B4-BE49-F238E27FC236}">
                <a16:creationId xmlns:a16="http://schemas.microsoft.com/office/drawing/2014/main" id="{05300C6E-56FD-4B10-8206-50DA9066043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472063" y="2362200"/>
            <a:ext cx="2199874" cy="274320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6872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3B369EDB-3B3C-40BC-A6BC-78C30DD4D41A}"/>
              </a:ext>
            </a:extLst>
          </p:cNvPr>
          <p:cNvSpPr txBox="1">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Contrast: Forgiveness - </a:t>
            </a:r>
            <a:r>
              <a:rPr lang="en-US" altLang="en-US" sz="3200" b="1" dirty="0">
                <a:solidFill>
                  <a:srgbClr val="0000CC"/>
                </a:solidFill>
                <a:latin typeface="Calibri" panose="020F0502020204030204" pitchFamily="34" charset="0"/>
                <a:ea typeface="+mn-ea"/>
                <a:cs typeface="Calibri" panose="020F0502020204030204" pitchFamily="34" charset="0"/>
              </a:rPr>
              <a:t>What is </a:t>
            </a:r>
            <a:r>
              <a:rPr lang="en-US" altLang="en-US" sz="3200" b="1" dirty="0">
                <a:solidFill>
                  <a:srgbClr val="0000CC"/>
                </a:solidFill>
                <a:latin typeface="Calibri" panose="020F0502020204030204" pitchFamily="34" charset="0"/>
                <a:cs typeface="Calibri" panose="020F0502020204030204" pitchFamily="34" charset="0"/>
              </a:rPr>
              <a:t>‘My’</a:t>
            </a:r>
            <a:r>
              <a:rPr lang="en-US" altLang="en-US" sz="3200" b="1" dirty="0">
                <a:solidFill>
                  <a:srgbClr val="0000CC"/>
                </a:solidFill>
                <a:latin typeface="Calibri" panose="020F0502020204030204" pitchFamily="34" charset="0"/>
                <a:ea typeface="+mn-ea"/>
                <a:cs typeface="Calibri" panose="020F0502020204030204" pitchFamily="34" charset="0"/>
              </a:rPr>
              <a:t> Motivation?</a:t>
            </a:r>
          </a:p>
        </p:txBody>
      </p:sp>
      <p:pic>
        <p:nvPicPr>
          <p:cNvPr id="13" name="Picture 12">
            <a:extLst>
              <a:ext uri="{FF2B5EF4-FFF2-40B4-BE49-F238E27FC236}">
                <a16:creationId xmlns:a16="http://schemas.microsoft.com/office/drawing/2014/main" id="{93501EB0-0BBC-4650-ADAF-B434B9F0AA76}"/>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tretch>
            <a:fillRect/>
          </a:stretch>
        </p:blipFill>
        <p:spPr>
          <a:xfrm>
            <a:off x="972796" y="1678782"/>
            <a:ext cx="2684804"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B68CA43B-148C-492E-A826-61377DA28588}"/>
              </a:ext>
            </a:extLst>
          </p:cNvPr>
          <p:cNvPicPr>
            <a:picLocks noChangeAspect="1"/>
          </p:cNvPicPr>
          <p:nvPr/>
        </p:nvPicPr>
        <p:blipFill>
          <a:blip r:embed="rId5"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5544797" y="1678782"/>
            <a:ext cx="2684803"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16290CCA-A437-4E1B-91E9-512CB1F6A6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26992" y="3810000"/>
            <a:ext cx="2684804"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327A795D-CB5E-426D-9BE4-556D343BF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2796" y="3810000"/>
            <a:ext cx="2684804"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 Box 4">
            <a:extLst>
              <a:ext uri="{FF2B5EF4-FFF2-40B4-BE49-F238E27FC236}">
                <a16:creationId xmlns:a16="http://schemas.microsoft.com/office/drawing/2014/main" id="{65E35452-F603-4222-BCD4-C0C85CE887A0}"/>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76200" y="152400"/>
          <a:ext cx="8991600" cy="6553200"/>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4083022562"/>
                    </a:ext>
                  </a:extLst>
                </a:gridCol>
                <a:gridCol w="2209800">
                  <a:extLst>
                    <a:ext uri="{9D8B030D-6E8A-4147-A177-3AD203B41FA5}">
                      <a16:colId xmlns:a16="http://schemas.microsoft.com/office/drawing/2014/main" val="1397627422"/>
                    </a:ext>
                  </a:extLst>
                </a:gridCol>
                <a:gridCol w="2209800">
                  <a:extLst>
                    <a:ext uri="{9D8B030D-6E8A-4147-A177-3AD203B41FA5}">
                      <a16:colId xmlns:a16="http://schemas.microsoft.com/office/drawing/2014/main" val="3861418638"/>
                    </a:ext>
                  </a:extLst>
                </a:gridCol>
                <a:gridCol w="1981200">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Three Tenses of Salvation</a:t>
                      </a:r>
                      <a:endParaRPr kumimoji="0" lang="en-US" sz="4000" b="0" i="0" u="none" strike="noStrike"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tx1"/>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tx1"/>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tx1"/>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20216814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a:extLst>
              <a:ext uri="{FF2B5EF4-FFF2-40B4-BE49-F238E27FC236}">
                <a16:creationId xmlns:a16="http://schemas.microsoft.com/office/drawing/2014/main" id="{77C9ACCA-E1A8-47CF-911E-A03D1DA10993}"/>
              </a:ext>
            </a:extLst>
          </p:cNvPr>
          <p:cNvSpPr>
            <a:spLocks noGrp="1" noChangeArrowheads="1"/>
          </p:cNvSpPr>
          <p:nvPr>
            <p:ph type="body" sz="half" idx="2"/>
          </p:nvPr>
        </p:nvSpPr>
        <p:spPr>
          <a:xfrm>
            <a:off x="0" y="1839433"/>
            <a:ext cx="9144000" cy="1818168"/>
          </a:xfrm>
        </p:spPr>
        <p:txBody>
          <a:bodyPr/>
          <a:lstStyle/>
          <a:p>
            <a:pPr marL="457200" indent="-457200" algn="just">
              <a:spcBef>
                <a:spcPts val="0"/>
              </a:spcBef>
              <a:spcAft>
                <a:spcPts val="1200"/>
              </a:spcAft>
            </a:pPr>
            <a:r>
              <a:rPr lang="en-US" altLang="en-US" sz="2800" dirty="0"/>
              <a:t>WE APPROACH THE SOM JUST AS WE DO ALL SCRIPTURE!</a:t>
            </a:r>
          </a:p>
          <a:p>
            <a:pPr marL="457200" indent="-457200" algn="just">
              <a:spcBef>
                <a:spcPts val="0"/>
              </a:spcBef>
              <a:spcAft>
                <a:spcPts val="1200"/>
              </a:spcAft>
            </a:pPr>
            <a:r>
              <a:rPr lang="en-US" altLang="en-US" sz="2800" b="1" i="1" dirty="0">
                <a:solidFill>
                  <a:srgbClr val="0000CC"/>
                </a:solidFill>
              </a:rPr>
              <a:t>There is no special formula for understanding the Sermon on the Mount!</a:t>
            </a:r>
          </a:p>
        </p:txBody>
      </p:sp>
      <p:sp>
        <p:nvSpPr>
          <p:cNvPr id="10" name="Rectangle 2">
            <a:extLst>
              <a:ext uri="{FF2B5EF4-FFF2-40B4-BE49-F238E27FC236}">
                <a16:creationId xmlns:a16="http://schemas.microsoft.com/office/drawing/2014/main" id="{60A94322-AF79-44FD-837C-4033EF7A4D7E}"/>
              </a:ext>
            </a:extLst>
          </p:cNvPr>
          <p:cNvSpPr txBox="1">
            <a:spLocks noChangeArrowheads="1"/>
          </p:cNvSpPr>
          <p:nvPr/>
        </p:nvSpPr>
        <p:spPr bwMode="auto">
          <a:xfrm>
            <a:off x="0" y="685799"/>
            <a:ext cx="9144000" cy="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HOW WILL WE APPROACH </a:t>
            </a:r>
          </a:p>
          <a:p>
            <a:r>
              <a:rPr lang="en-US" altLang="en-US" sz="3200" b="1" dirty="0">
                <a:solidFill>
                  <a:srgbClr val="0000CC"/>
                </a:solidFill>
                <a:latin typeface="Calibri" panose="020F0502020204030204" pitchFamily="34" charset="0"/>
                <a:ea typeface="+mn-ea"/>
                <a:cs typeface="Calibri" panose="020F0502020204030204" pitchFamily="34" charset="0"/>
              </a:rPr>
              <a:t>THE SERMON ON THE MOUNT?</a:t>
            </a:r>
            <a:endParaRPr lang="en-US" altLang="en-US" sz="2800" b="1" dirty="0">
              <a:solidFill>
                <a:srgbClr val="0000CC"/>
              </a:solidFill>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0B707C71-CA01-4A3A-BC37-3E5E5A86A1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29663" y="3352800"/>
            <a:ext cx="4084674" cy="3200400"/>
          </a:xfrm>
          <a:prstGeom prst="rect">
            <a:avLst/>
          </a:prstGeom>
        </p:spPr>
      </p:pic>
      <p:sp>
        <p:nvSpPr>
          <p:cNvPr id="6" name="Text Box 4">
            <a:extLst>
              <a:ext uri="{FF2B5EF4-FFF2-40B4-BE49-F238E27FC236}">
                <a16:creationId xmlns:a16="http://schemas.microsoft.com/office/drawing/2014/main" id="{6CCFEFC5-1665-4EA2-8424-BECB6949D89D}"/>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25 - The SOM – Matthew 5:1–8:1 (Luke 6:17–49)</a:t>
            </a:r>
          </a:p>
        </p:txBody>
      </p:sp>
    </p:spTree>
    <p:extLst>
      <p:ext uri="{BB962C8B-B14F-4D97-AF65-F5344CB8AC3E}">
        <p14:creationId xmlns:p14="http://schemas.microsoft.com/office/powerpoint/2010/main" val="22302863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1333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09-20-2020</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5334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extLst>
      <p:ext uri="{BB962C8B-B14F-4D97-AF65-F5344CB8AC3E}">
        <p14:creationId xmlns:p14="http://schemas.microsoft.com/office/powerpoint/2010/main" val="3900576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685800" y="640795"/>
            <a:ext cx="7772400" cy="775255"/>
          </a:xfrm>
        </p:spPr>
        <p:txBody>
          <a:bodyPr/>
          <a:lstStyle/>
          <a:p>
            <a:pPr algn="ctr" eaLnBrk="1" hangingPunct="1"/>
            <a:r>
              <a:rPr lang="en-US" altLang="en-US" sz="3200" b="1" dirty="0">
                <a:solidFill>
                  <a:srgbClr val="0000CC"/>
                </a:solidFill>
                <a:ea typeface="+mn-ea"/>
              </a:rPr>
              <a:t>Matthew’s Purposes</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type="body" idx="1"/>
          </p:nvPr>
        </p:nvSpPr>
        <p:spPr>
          <a:xfrm>
            <a:off x="3276600" y="1600200"/>
            <a:ext cx="5753100" cy="4460875"/>
          </a:xfrm>
        </p:spPr>
        <p:txBody>
          <a:bodyPr/>
          <a:lstStyle/>
          <a:p>
            <a:pPr marL="457200" indent="-457200" algn="just" eaLnBrk="1" hangingPunct="1">
              <a:spcBef>
                <a:spcPts val="0"/>
              </a:spcBef>
              <a:spcAft>
                <a:spcPts val="2400"/>
              </a:spcAft>
              <a:defRPr/>
            </a:pPr>
            <a:r>
              <a:rPr lang="en-US" sz="2800" dirty="0"/>
              <a:t>To explain that Jesus in whom they (Jewish believers) had believed was the long-awaited Jewish Messiah.</a:t>
            </a:r>
          </a:p>
          <a:p>
            <a:pPr marL="457200" indent="-457200" algn="just" eaLnBrk="1" hangingPunct="1">
              <a:spcBef>
                <a:spcPts val="0"/>
              </a:spcBef>
              <a:spcAft>
                <a:spcPts val="2400"/>
              </a:spcAft>
              <a:defRPr/>
            </a:pPr>
            <a:r>
              <a:rPr lang="en-US" sz="2800" dirty="0"/>
              <a:t>To explain why the kingdom had been postponed despite the fact that the king had arrived.</a:t>
            </a:r>
          </a:p>
          <a:p>
            <a:pPr marL="457200" indent="-457200" algn="just" eaLnBrk="1" hangingPunct="1">
              <a:spcBef>
                <a:spcPts val="0"/>
              </a:spcBef>
              <a:spcAft>
                <a:spcPts val="2400"/>
              </a:spcAft>
              <a:defRPr/>
            </a:pPr>
            <a:r>
              <a:rPr lang="en-US" sz="2800" dirty="0"/>
              <a:t>To explain the interim program of God during the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a:extLst>
              <a:ext uri="{FF2B5EF4-FFF2-40B4-BE49-F238E27FC236}">
                <a16:creationId xmlns:a16="http://schemas.microsoft.com/office/drawing/2014/main" id="{0BE423A7-0C96-44B0-AA04-429C0C23109F}"/>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24 Review The SOM – Matthew 5:1–8:1 (Luke 6:17–49)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218440E-AEDA-4FB4-BEB3-DF5AF737F11A}"/>
              </a:ext>
            </a:extLst>
          </p:cNvPr>
          <p:cNvSpPr>
            <a:spLocks noGrp="1" noChangeArrowheads="1"/>
          </p:cNvSpPr>
          <p:nvPr>
            <p:ph type="title" idx="4294967295"/>
          </p:nvPr>
        </p:nvSpPr>
        <p:spPr>
          <a:xfrm>
            <a:off x="533400" y="685800"/>
            <a:ext cx="8077200" cy="694944"/>
          </a:xfrm>
        </p:spPr>
        <p:txBody>
          <a:bodyPr/>
          <a:lstStyle/>
          <a:p>
            <a:pPr algn="ctr" eaLnBrk="1" hangingPunct="1"/>
            <a:r>
              <a:rPr lang="en-US" altLang="en-US" sz="3200" b="1" dirty="0">
                <a:solidFill>
                  <a:srgbClr val="0000CC"/>
                </a:solidFill>
                <a:ea typeface="+mn-ea"/>
              </a:rPr>
              <a:t>Matthew &amp; the Kingdom</a:t>
            </a:r>
          </a:p>
        </p:txBody>
      </p:sp>
      <p:sp>
        <p:nvSpPr>
          <p:cNvPr id="18435" name="Rectangle 3">
            <a:extLst>
              <a:ext uri="{FF2B5EF4-FFF2-40B4-BE49-F238E27FC236}">
                <a16:creationId xmlns:a16="http://schemas.microsoft.com/office/drawing/2014/main" id="{CF5E851F-7D18-48F7-8507-A847459E3E6E}"/>
              </a:ext>
            </a:extLst>
          </p:cNvPr>
          <p:cNvSpPr>
            <a:spLocks noGrp="1" noChangeArrowheads="1"/>
          </p:cNvSpPr>
          <p:nvPr>
            <p:ph type="body" sz="half" idx="4294967295"/>
          </p:nvPr>
        </p:nvSpPr>
        <p:spPr>
          <a:xfrm>
            <a:off x="152400" y="1600200"/>
            <a:ext cx="8458200" cy="4460875"/>
          </a:xfrm>
        </p:spPr>
        <p:txBody>
          <a:bodyPr/>
          <a:lstStyle/>
          <a:p>
            <a:pPr marL="457200" indent="-457200" algn="just">
              <a:spcBef>
                <a:spcPts val="0"/>
              </a:spcBef>
              <a:spcAft>
                <a:spcPts val="3600"/>
              </a:spcAft>
              <a:defRPr/>
            </a:pPr>
            <a:r>
              <a:rPr lang="en-US" sz="2800" dirty="0"/>
              <a:t>Kingdom offered</a:t>
            </a:r>
          </a:p>
          <a:p>
            <a:pPr marL="457200" indent="-457200" algn="just">
              <a:spcBef>
                <a:spcPts val="0"/>
              </a:spcBef>
              <a:spcAft>
                <a:spcPts val="3600"/>
              </a:spcAft>
              <a:defRPr/>
            </a:pPr>
            <a:r>
              <a:rPr lang="en-US" sz="2800" dirty="0"/>
              <a:t>Kingdom rejected</a:t>
            </a:r>
          </a:p>
          <a:p>
            <a:pPr marL="457200" indent="-457200" algn="just">
              <a:spcBef>
                <a:spcPts val="0"/>
              </a:spcBef>
              <a:spcAft>
                <a:spcPts val="3600"/>
              </a:spcAft>
              <a:defRPr/>
            </a:pPr>
            <a:r>
              <a:rPr lang="en-US" sz="2800" dirty="0"/>
              <a:t>Kingdom postponed</a:t>
            </a:r>
          </a:p>
          <a:p>
            <a:pPr marL="457200" indent="-457200" algn="just">
              <a:spcBef>
                <a:spcPts val="0"/>
              </a:spcBef>
              <a:spcAft>
                <a:spcPts val="3600"/>
              </a:spcAft>
              <a:defRPr/>
            </a:pPr>
            <a:r>
              <a:rPr lang="en-US" sz="2800" dirty="0"/>
              <a:t>Interim program</a:t>
            </a:r>
          </a:p>
          <a:p>
            <a:pPr marL="457200" indent="-457200" algn="just">
              <a:spcBef>
                <a:spcPts val="0"/>
              </a:spcBef>
              <a:spcAft>
                <a:spcPts val="3600"/>
              </a:spcAft>
              <a:defRPr/>
            </a:pPr>
            <a:r>
              <a:rPr lang="en-US" sz="2800" dirty="0"/>
              <a:t>Kingdom ultimately accepted</a:t>
            </a:r>
          </a:p>
        </p:txBody>
      </p:sp>
      <p:sp>
        <p:nvSpPr>
          <p:cNvPr id="8" name="Text Box 4">
            <a:extLst>
              <a:ext uri="{FF2B5EF4-FFF2-40B4-BE49-F238E27FC236}">
                <a16:creationId xmlns:a16="http://schemas.microsoft.com/office/drawing/2014/main" id="{49B9F1E3-90C9-465B-BE35-000109C30281}"/>
              </a:ext>
            </a:extLst>
          </p:cNvPr>
          <p:cNvSpPr txBox="1">
            <a:spLocks noChangeArrowheads="1"/>
          </p:cNvSpPr>
          <p:nvPr/>
        </p:nvSpPr>
        <p:spPr bwMode="auto">
          <a:xfrm>
            <a:off x="762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defTabSz="914400" fontAlgn="base">
              <a:spcBef>
                <a:spcPct val="0"/>
              </a:spcBef>
              <a:spcAft>
                <a:spcPct val="0"/>
              </a:spcAft>
              <a:buNone/>
              <a:defRPr/>
            </a:pPr>
            <a:r>
              <a:rPr lang="en-US" altLang="en-US" sz="1800" b="1" dirty="0">
                <a:solidFill>
                  <a:srgbClr val="000000"/>
                </a:solidFill>
              </a:rPr>
              <a:t>Law and Grace: Session 24 Review The SOM – Matthew 5:1–8:1 (Luke 6:17–49)</a:t>
            </a:r>
          </a:p>
        </p:txBody>
      </p:sp>
      <p:pic>
        <p:nvPicPr>
          <p:cNvPr id="3" name="Picture 4" descr="King_of_Kings[1]">
            <a:extLst>
              <a:ext uri="{FF2B5EF4-FFF2-40B4-BE49-F238E27FC236}">
                <a16:creationId xmlns:a16="http://schemas.microsoft.com/office/drawing/2014/main" id="{C6B286AB-2507-4B83-91DD-0F3D6205DF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8340" y="1828800"/>
            <a:ext cx="236326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theme/theme1.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3079</TotalTime>
  <Words>5747</Words>
  <Application>Microsoft Office PowerPoint</Application>
  <PresentationFormat>On-screen Show (4:3)</PresentationFormat>
  <Paragraphs>549</Paragraphs>
  <Slides>78</Slides>
  <Notes>61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78</vt:i4>
      </vt:variant>
    </vt:vector>
  </HeadingPairs>
  <TitlesOfParts>
    <vt:vector size="86" baseType="lpstr">
      <vt:lpstr>Arial</vt:lpstr>
      <vt:lpstr>Calibri</vt:lpstr>
      <vt:lpstr>Comic Sans MS</vt:lpstr>
      <vt:lpstr>Times New Roman</vt:lpstr>
      <vt:lpstr>Wingdings</vt:lpstr>
      <vt:lpstr>1_Default Design</vt:lpstr>
      <vt:lpstr>4_Default Design</vt:lpstr>
      <vt:lpstr>6_Default Design</vt:lpstr>
      <vt:lpstr>PowerPoint Presentation</vt:lpstr>
      <vt:lpstr>PowerPoint Presentation</vt:lpstr>
      <vt:lpstr>OUR PURPOSE, AIM AND OBJECTIVE</vt:lpstr>
      <vt:lpstr>PowerPoint Presentation</vt:lpstr>
      <vt:lpstr>PowerPoint Presentation</vt:lpstr>
      <vt:lpstr>PowerPoint Presentation</vt:lpstr>
      <vt:lpstr>PowerPoint Presentation</vt:lpstr>
      <vt:lpstr>Matthew’s Purposes</vt:lpstr>
      <vt:lpstr>Matthew &amp; the Kingdom</vt:lpstr>
      <vt:lpstr>Matthew &amp; the Kingdom</vt:lpstr>
      <vt:lpstr>Matthew’s Message</vt:lpstr>
      <vt:lpstr>PowerPoint Presentation</vt:lpstr>
      <vt:lpstr>The Interim Ethic Interpretation</vt:lpstr>
      <vt:lpstr>Occasion</vt:lpstr>
      <vt:lpstr>Background </vt:lpstr>
      <vt:lpstr>Background </vt:lpstr>
      <vt:lpstr>PowerPoint Presentation</vt:lpstr>
      <vt:lpstr>The Sermon on the Mount - What it is</vt:lpstr>
      <vt:lpstr>The Sermon on the Mount - What it is</vt:lpstr>
      <vt:lpstr>False Charges Against Dispensationalists</vt:lpstr>
      <vt:lpstr>PowerPoint Presentation</vt:lpstr>
      <vt:lpstr>PowerPoint Presentation</vt:lpstr>
      <vt:lpstr>PowerPoint Presentation</vt:lpstr>
      <vt:lpstr>PowerPoint Presentation</vt:lpstr>
      <vt:lpstr>PowerPoint Presentation</vt:lpstr>
      <vt:lpstr>The Doctrine of Perspicuity </vt:lpstr>
      <vt:lpstr>PowerPoint Presentation</vt:lpstr>
      <vt:lpstr>PowerPoint Presentation</vt:lpstr>
      <vt:lpstr>The Doctrine of Perspicuity </vt:lpstr>
      <vt:lpstr>Literal-Grammatical-Historical interpretation</vt:lpstr>
      <vt:lpstr>PowerPoint Presentation</vt:lpstr>
      <vt:lpstr>PowerPoint Presentation</vt:lpstr>
      <vt:lpstr>Context, context, context!</vt:lpstr>
      <vt:lpstr>Context, context, context!</vt:lpstr>
      <vt:lpstr>Context, context, context!</vt:lpstr>
      <vt:lpstr>Context, context, context!</vt:lpstr>
      <vt:lpstr>PowerPoint Presentation</vt:lpstr>
      <vt:lpstr>Context, context, context!</vt:lpstr>
      <vt:lpstr>Context, context, context!</vt:lpstr>
      <vt:lpstr>Context, context, context!</vt:lpstr>
      <vt:lpstr>Context, context, context!</vt:lpstr>
      <vt:lpstr>Context, context,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Law vs Grace</dc:subject>
  <dc:creator>Dr. Jim McGowan / Dr. Vern Peterman</dc:creator>
  <cp:lastModifiedBy>Jim McGowan</cp:lastModifiedBy>
  <cp:revision>163</cp:revision>
  <cp:lastPrinted>2020-09-20T13:15:21Z</cp:lastPrinted>
  <dcterms:created xsi:type="dcterms:W3CDTF">2011-06-04T11:56:52Z</dcterms:created>
  <dcterms:modified xsi:type="dcterms:W3CDTF">2020-09-20T13:16:01Z</dcterms:modified>
</cp:coreProperties>
</file>