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420" r:id="rId3"/>
    <p:sldId id="396" r:id="rId4"/>
    <p:sldId id="424" r:id="rId5"/>
    <p:sldId id="415" r:id="rId6"/>
    <p:sldId id="372" r:id="rId7"/>
    <p:sldId id="257" r:id="rId8"/>
    <p:sldId id="266" r:id="rId9"/>
    <p:sldId id="450" r:id="rId10"/>
    <p:sldId id="381" r:id="rId11"/>
    <p:sldId id="452" r:id="rId12"/>
    <p:sldId id="453" r:id="rId13"/>
    <p:sldId id="454" r:id="rId14"/>
    <p:sldId id="455" r:id="rId15"/>
    <p:sldId id="268" r:id="rId16"/>
    <p:sldId id="386" r:id="rId17"/>
    <p:sldId id="456" r:id="rId18"/>
    <p:sldId id="457" r:id="rId19"/>
    <p:sldId id="458" r:id="rId20"/>
    <p:sldId id="459" r:id="rId21"/>
    <p:sldId id="460" r:id="rId22"/>
    <p:sldId id="461" r:id="rId23"/>
    <p:sldId id="448" r:id="rId24"/>
    <p:sldId id="449" r:id="rId25"/>
    <p:sldId id="462" r:id="rId26"/>
    <p:sldId id="465" r:id="rId27"/>
    <p:sldId id="463" r:id="rId28"/>
    <p:sldId id="464" r:id="rId29"/>
    <p:sldId id="466" r:id="rId30"/>
    <p:sldId id="467" r:id="rId31"/>
    <p:sldId id="470" r:id="rId32"/>
    <p:sldId id="468" r:id="rId33"/>
    <p:sldId id="469" r:id="rId34"/>
    <p:sldId id="40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B410B-2C6D-4E8C-B01A-B764BDABECAB}" v="10" dt="2020-09-20T05:20:05.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84" y="1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115B410B-2C6D-4E8C-B01A-B764BDABECAB}"/>
    <pc:docChg chg="undo custSel mod addSld delSld modSld sldOrd">
      <pc:chgData name="Gabriel Morris" userId="b27f8b3fe71fb418" providerId="LiveId" clId="{115B410B-2C6D-4E8C-B01A-B764BDABECAB}" dt="2020-09-20T05:51:59.698" v="724" actId="2"/>
      <pc:docMkLst>
        <pc:docMk/>
      </pc:docMkLst>
      <pc:sldChg chg="modSp mod ord">
        <pc:chgData name="Gabriel Morris" userId="b27f8b3fe71fb418" providerId="LiveId" clId="{115B410B-2C6D-4E8C-B01A-B764BDABECAB}" dt="2020-09-16T17:56:59.439" v="143" actId="20577"/>
        <pc:sldMkLst>
          <pc:docMk/>
          <pc:sldMk cId="3054558530" sldId="257"/>
        </pc:sldMkLst>
        <pc:spChg chg="mod">
          <ac:chgData name="Gabriel Morris" userId="b27f8b3fe71fb418" providerId="LiveId" clId="{115B410B-2C6D-4E8C-B01A-B764BDABECAB}" dt="2020-09-16T17:56:59.439" v="143" actId="20577"/>
          <ac:spMkLst>
            <pc:docMk/>
            <pc:sldMk cId="3054558530" sldId="257"/>
            <ac:spMk id="6" creationId="{E2ADB7BB-9553-449A-90CC-DA7F49CB8CFA}"/>
          </ac:spMkLst>
        </pc:spChg>
      </pc:sldChg>
      <pc:sldChg chg="del">
        <pc:chgData name="Gabriel Morris" userId="b27f8b3fe71fb418" providerId="LiveId" clId="{115B410B-2C6D-4E8C-B01A-B764BDABECAB}" dt="2020-09-20T04:11:08.710" v="604" actId="47"/>
        <pc:sldMkLst>
          <pc:docMk/>
          <pc:sldMk cId="440819787" sldId="261"/>
        </pc:sldMkLst>
      </pc:sldChg>
      <pc:sldChg chg="modSp mod ord">
        <pc:chgData name="Gabriel Morris" userId="b27f8b3fe71fb418" providerId="LiveId" clId="{115B410B-2C6D-4E8C-B01A-B764BDABECAB}" dt="2020-09-20T01:50:22.598" v="264"/>
        <pc:sldMkLst>
          <pc:docMk/>
          <pc:sldMk cId="3896861138" sldId="266"/>
        </pc:sldMkLst>
        <pc:spChg chg="mod">
          <ac:chgData name="Gabriel Morris" userId="b27f8b3fe71fb418" providerId="LiveId" clId="{115B410B-2C6D-4E8C-B01A-B764BDABECAB}" dt="2020-09-16T16:55:06.517" v="79" actId="1076"/>
          <ac:spMkLst>
            <pc:docMk/>
            <pc:sldMk cId="3896861138" sldId="266"/>
            <ac:spMk id="2" creationId="{BB8435CA-34C5-4F7D-9801-0F534CF1268B}"/>
          </ac:spMkLst>
        </pc:spChg>
        <pc:spChg chg="mod">
          <ac:chgData name="Gabriel Morris" userId="b27f8b3fe71fb418" providerId="LiveId" clId="{115B410B-2C6D-4E8C-B01A-B764BDABECAB}" dt="2020-09-16T16:55:29.141" v="102" actId="207"/>
          <ac:spMkLst>
            <pc:docMk/>
            <pc:sldMk cId="3896861138" sldId="266"/>
            <ac:spMk id="3" creationId="{84E0621A-D2E0-4694-AEE8-EC25D31C8A12}"/>
          </ac:spMkLst>
        </pc:spChg>
      </pc:sldChg>
      <pc:sldChg chg="addSp modSp mod">
        <pc:chgData name="Gabriel Morris" userId="b27f8b3fe71fb418" providerId="LiveId" clId="{115B410B-2C6D-4E8C-B01A-B764BDABECAB}" dt="2020-09-20T02:35:06.247" v="434" actId="207"/>
        <pc:sldMkLst>
          <pc:docMk/>
          <pc:sldMk cId="870724356" sldId="268"/>
        </pc:sldMkLst>
        <pc:spChg chg="mod">
          <ac:chgData name="Gabriel Morris" userId="b27f8b3fe71fb418" providerId="LiveId" clId="{115B410B-2C6D-4E8C-B01A-B764BDABECAB}" dt="2020-09-20T02:29:31.927" v="391" actId="20577"/>
          <ac:spMkLst>
            <pc:docMk/>
            <pc:sldMk cId="870724356" sldId="268"/>
            <ac:spMk id="2" creationId="{52566597-23C1-43AD-BFA4-15B2B2FE783A}"/>
          </ac:spMkLst>
        </pc:spChg>
        <pc:spChg chg="add mod">
          <ac:chgData name="Gabriel Morris" userId="b27f8b3fe71fb418" providerId="LiveId" clId="{115B410B-2C6D-4E8C-B01A-B764BDABECAB}" dt="2020-09-20T02:30:57.178" v="412" actId="114"/>
          <ac:spMkLst>
            <pc:docMk/>
            <pc:sldMk cId="870724356" sldId="268"/>
            <ac:spMk id="3" creationId="{D5C15E99-B678-4521-9C1A-8B0E96333687}"/>
          </ac:spMkLst>
        </pc:spChg>
        <pc:spChg chg="mod">
          <ac:chgData name="Gabriel Morris" userId="b27f8b3fe71fb418" providerId="LiveId" clId="{115B410B-2C6D-4E8C-B01A-B764BDABECAB}" dt="2020-09-20T02:35:06.247" v="434" actId="207"/>
          <ac:spMkLst>
            <pc:docMk/>
            <pc:sldMk cId="870724356" sldId="268"/>
            <ac:spMk id="6" creationId="{E2ADB7BB-9553-449A-90CC-DA7F49CB8CFA}"/>
          </ac:spMkLst>
        </pc:spChg>
      </pc:sldChg>
      <pc:sldChg chg="del">
        <pc:chgData name="Gabriel Morris" userId="b27f8b3fe71fb418" providerId="LiveId" clId="{115B410B-2C6D-4E8C-B01A-B764BDABECAB}" dt="2020-09-20T05:34:29.931" v="718" actId="47"/>
        <pc:sldMkLst>
          <pc:docMk/>
          <pc:sldMk cId="3948112641" sldId="285"/>
        </pc:sldMkLst>
      </pc:sldChg>
      <pc:sldChg chg="ord">
        <pc:chgData name="Gabriel Morris" userId="b27f8b3fe71fb418" providerId="LiveId" clId="{115B410B-2C6D-4E8C-B01A-B764BDABECAB}" dt="2020-09-20T01:48:08.600" v="258"/>
        <pc:sldMkLst>
          <pc:docMk/>
          <pc:sldMk cId="3255902385" sldId="372"/>
        </pc:sldMkLst>
      </pc:sldChg>
      <pc:sldChg chg="modSp mod ord">
        <pc:chgData name="Gabriel Morris" userId="b27f8b3fe71fb418" providerId="LiveId" clId="{115B410B-2C6D-4E8C-B01A-B764BDABECAB}" dt="2020-09-20T01:59:21.687" v="295" actId="1076"/>
        <pc:sldMkLst>
          <pc:docMk/>
          <pc:sldMk cId="1514786155" sldId="381"/>
        </pc:sldMkLst>
        <pc:spChg chg="mod">
          <ac:chgData name="Gabriel Morris" userId="b27f8b3fe71fb418" providerId="LiveId" clId="{115B410B-2C6D-4E8C-B01A-B764BDABECAB}" dt="2020-09-20T01:58:28.404" v="288" actId="20577"/>
          <ac:spMkLst>
            <pc:docMk/>
            <pc:sldMk cId="1514786155" sldId="381"/>
            <ac:spMk id="4" creationId="{3F101DD2-8284-49E6-A1F4-2420F4D03267}"/>
          </ac:spMkLst>
        </pc:spChg>
        <pc:spChg chg="mod">
          <ac:chgData name="Gabriel Morris" userId="b27f8b3fe71fb418" providerId="LiveId" clId="{115B410B-2C6D-4E8C-B01A-B764BDABECAB}" dt="2020-09-20T01:59:21.687" v="295" actId="1076"/>
          <ac:spMkLst>
            <pc:docMk/>
            <pc:sldMk cId="1514786155" sldId="381"/>
            <ac:spMk id="6" creationId="{D8B25DCB-FE22-49FE-B9AE-9ACB92CBCB7F}"/>
          </ac:spMkLst>
        </pc:spChg>
      </pc:sldChg>
      <pc:sldChg chg="del">
        <pc:chgData name="Gabriel Morris" userId="b27f8b3fe71fb418" providerId="LiveId" clId="{115B410B-2C6D-4E8C-B01A-B764BDABECAB}" dt="2020-09-20T04:09:44.201" v="566" actId="47"/>
        <pc:sldMkLst>
          <pc:docMk/>
          <pc:sldMk cId="2578114526" sldId="382"/>
        </pc:sldMkLst>
      </pc:sldChg>
      <pc:sldChg chg="modSp mod ord">
        <pc:chgData name="Gabriel Morris" userId="b27f8b3fe71fb418" providerId="LiveId" clId="{115B410B-2C6D-4E8C-B01A-B764BDABECAB}" dt="2020-09-20T02:45:35.488" v="478" actId="313"/>
        <pc:sldMkLst>
          <pc:docMk/>
          <pc:sldMk cId="3282049977" sldId="386"/>
        </pc:sldMkLst>
        <pc:spChg chg="mod">
          <ac:chgData name="Gabriel Morris" userId="b27f8b3fe71fb418" providerId="LiveId" clId="{115B410B-2C6D-4E8C-B01A-B764BDABECAB}" dt="2020-09-20T02:33:44.070" v="432" actId="20577"/>
          <ac:spMkLst>
            <pc:docMk/>
            <pc:sldMk cId="3282049977" sldId="386"/>
            <ac:spMk id="4" creationId="{3F101DD2-8284-49E6-A1F4-2420F4D03267}"/>
          </ac:spMkLst>
        </pc:spChg>
        <pc:spChg chg="mod">
          <ac:chgData name="Gabriel Morris" userId="b27f8b3fe71fb418" providerId="LiveId" clId="{115B410B-2C6D-4E8C-B01A-B764BDABECAB}" dt="2020-09-20T02:45:35.488" v="478" actId="313"/>
          <ac:spMkLst>
            <pc:docMk/>
            <pc:sldMk cId="3282049977" sldId="386"/>
            <ac:spMk id="6" creationId="{D8B25DCB-FE22-49FE-B9AE-9ACB92CBCB7F}"/>
          </ac:spMkLst>
        </pc:spChg>
        <pc:picChg chg="mod">
          <ac:chgData name="Gabriel Morris" userId="b27f8b3fe71fb418" providerId="LiveId" clId="{115B410B-2C6D-4E8C-B01A-B764BDABECAB}" dt="2020-09-20T02:33:35.104" v="429" actId="1076"/>
          <ac:picMkLst>
            <pc:docMk/>
            <pc:sldMk cId="3282049977" sldId="386"/>
            <ac:picMk id="1026" creationId="{E333EE31-500D-4C66-818B-DD96ECA2A593}"/>
          </ac:picMkLst>
        </pc:picChg>
      </pc:sldChg>
      <pc:sldChg chg="del">
        <pc:chgData name="Gabriel Morris" userId="b27f8b3fe71fb418" providerId="LiveId" clId="{115B410B-2C6D-4E8C-B01A-B764BDABECAB}" dt="2020-09-20T02:32:20.639" v="416" actId="47"/>
        <pc:sldMkLst>
          <pc:docMk/>
          <pc:sldMk cId="2603723701" sldId="390"/>
        </pc:sldMkLst>
      </pc:sldChg>
      <pc:sldChg chg="del">
        <pc:chgData name="Gabriel Morris" userId="b27f8b3fe71fb418" providerId="LiveId" clId="{115B410B-2C6D-4E8C-B01A-B764BDABECAB}" dt="2020-09-20T04:09:57.504" v="574" actId="47"/>
        <pc:sldMkLst>
          <pc:docMk/>
          <pc:sldMk cId="2085540541" sldId="393"/>
        </pc:sldMkLst>
      </pc:sldChg>
      <pc:sldChg chg="del">
        <pc:chgData name="Gabriel Morris" userId="b27f8b3fe71fb418" providerId="LiveId" clId="{115B410B-2C6D-4E8C-B01A-B764BDABECAB}" dt="2020-09-20T02:32:22.974" v="417" actId="47"/>
        <pc:sldMkLst>
          <pc:docMk/>
          <pc:sldMk cId="2533952959" sldId="394"/>
        </pc:sldMkLst>
      </pc:sldChg>
      <pc:sldChg chg="del">
        <pc:chgData name="Gabriel Morris" userId="b27f8b3fe71fb418" providerId="LiveId" clId="{115B410B-2C6D-4E8C-B01A-B764BDABECAB}" dt="2020-09-20T04:09:45.340" v="567" actId="47"/>
        <pc:sldMkLst>
          <pc:docMk/>
          <pc:sldMk cId="1338677220" sldId="395"/>
        </pc:sldMkLst>
      </pc:sldChg>
      <pc:sldChg chg="modSp mod ord">
        <pc:chgData name="Gabriel Morris" userId="b27f8b3fe71fb418" providerId="LiveId" clId="{115B410B-2C6D-4E8C-B01A-B764BDABECAB}" dt="2020-09-16T16:53:12.649" v="31" actId="207"/>
        <pc:sldMkLst>
          <pc:docMk/>
          <pc:sldMk cId="2802413359" sldId="396"/>
        </pc:sldMkLst>
        <pc:spChg chg="mod">
          <ac:chgData name="Gabriel Morris" userId="b27f8b3fe71fb418" providerId="LiveId" clId="{115B410B-2C6D-4E8C-B01A-B764BDABECAB}" dt="2020-09-16T16:53:12.649" v="31" actId="207"/>
          <ac:spMkLst>
            <pc:docMk/>
            <pc:sldMk cId="2802413359" sldId="396"/>
            <ac:spMk id="6" creationId="{E2ADB7BB-9553-449A-90CC-DA7F49CB8CFA}"/>
          </ac:spMkLst>
        </pc:spChg>
      </pc:sldChg>
      <pc:sldChg chg="del">
        <pc:chgData name="Gabriel Morris" userId="b27f8b3fe71fb418" providerId="LiveId" clId="{115B410B-2C6D-4E8C-B01A-B764BDABECAB}" dt="2020-09-20T04:09:46.548" v="568" actId="47"/>
        <pc:sldMkLst>
          <pc:docMk/>
          <pc:sldMk cId="2678541080" sldId="399"/>
        </pc:sldMkLst>
      </pc:sldChg>
      <pc:sldChg chg="del">
        <pc:chgData name="Gabriel Morris" userId="b27f8b3fe71fb418" providerId="LiveId" clId="{115B410B-2C6D-4E8C-B01A-B764BDABECAB}" dt="2020-09-20T04:11:09.955" v="605" actId="47"/>
        <pc:sldMkLst>
          <pc:docMk/>
          <pc:sldMk cId="1424107087" sldId="407"/>
        </pc:sldMkLst>
      </pc:sldChg>
      <pc:sldChg chg="del">
        <pc:chgData name="Gabriel Morris" userId="b27f8b3fe71fb418" providerId="LiveId" clId="{115B410B-2C6D-4E8C-B01A-B764BDABECAB}" dt="2020-09-20T04:09:51.337" v="570" actId="47"/>
        <pc:sldMkLst>
          <pc:docMk/>
          <pc:sldMk cId="1802511688" sldId="408"/>
        </pc:sldMkLst>
      </pc:sldChg>
      <pc:sldChg chg="del">
        <pc:chgData name="Gabriel Morris" userId="b27f8b3fe71fb418" providerId="LiveId" clId="{115B410B-2C6D-4E8C-B01A-B764BDABECAB}" dt="2020-09-20T04:09:53.130" v="571" actId="47"/>
        <pc:sldMkLst>
          <pc:docMk/>
          <pc:sldMk cId="1953634832" sldId="409"/>
        </pc:sldMkLst>
      </pc:sldChg>
      <pc:sldChg chg="del">
        <pc:chgData name="Gabriel Morris" userId="b27f8b3fe71fb418" providerId="LiveId" clId="{115B410B-2C6D-4E8C-B01A-B764BDABECAB}" dt="2020-09-20T04:09:55.074" v="572" actId="47"/>
        <pc:sldMkLst>
          <pc:docMk/>
          <pc:sldMk cId="904126353" sldId="410"/>
        </pc:sldMkLst>
      </pc:sldChg>
      <pc:sldChg chg="del">
        <pc:chgData name="Gabriel Morris" userId="b27f8b3fe71fb418" providerId="LiveId" clId="{115B410B-2C6D-4E8C-B01A-B764BDABECAB}" dt="2020-09-20T04:09:56.698" v="573" actId="47"/>
        <pc:sldMkLst>
          <pc:docMk/>
          <pc:sldMk cId="2948508439" sldId="411"/>
        </pc:sldMkLst>
      </pc:sldChg>
      <pc:sldChg chg="del">
        <pc:chgData name="Gabriel Morris" userId="b27f8b3fe71fb418" providerId="LiveId" clId="{115B410B-2C6D-4E8C-B01A-B764BDABECAB}" dt="2020-09-20T04:09:59.108" v="575" actId="47"/>
        <pc:sldMkLst>
          <pc:docMk/>
          <pc:sldMk cId="3934218068" sldId="413"/>
        </pc:sldMkLst>
      </pc:sldChg>
      <pc:sldChg chg="del">
        <pc:chgData name="Gabriel Morris" userId="b27f8b3fe71fb418" providerId="LiveId" clId="{115B410B-2C6D-4E8C-B01A-B764BDABECAB}" dt="2020-09-20T04:10:00.020" v="576" actId="47"/>
        <pc:sldMkLst>
          <pc:docMk/>
          <pc:sldMk cId="2447695441" sldId="414"/>
        </pc:sldMkLst>
      </pc:sldChg>
      <pc:sldChg chg="modSp mod ord">
        <pc:chgData name="Gabriel Morris" userId="b27f8b3fe71fb418" providerId="LiveId" clId="{115B410B-2C6D-4E8C-B01A-B764BDABECAB}" dt="2020-09-16T17:01:51.585" v="107" actId="207"/>
        <pc:sldMkLst>
          <pc:docMk/>
          <pc:sldMk cId="2375514408" sldId="415"/>
        </pc:sldMkLst>
        <pc:spChg chg="mod">
          <ac:chgData name="Gabriel Morris" userId="b27f8b3fe71fb418" providerId="LiveId" clId="{115B410B-2C6D-4E8C-B01A-B764BDABECAB}" dt="2020-09-16T17:01:51.585" v="107" actId="207"/>
          <ac:spMkLst>
            <pc:docMk/>
            <pc:sldMk cId="2375514408" sldId="415"/>
            <ac:spMk id="6" creationId="{E2ADB7BB-9553-449A-90CC-DA7F49CB8CFA}"/>
          </ac:spMkLst>
        </pc:spChg>
      </pc:sldChg>
      <pc:sldChg chg="del">
        <pc:chgData name="Gabriel Morris" userId="b27f8b3fe71fb418" providerId="LiveId" clId="{115B410B-2C6D-4E8C-B01A-B764BDABECAB}" dt="2020-09-20T04:10:01.727" v="577" actId="47"/>
        <pc:sldMkLst>
          <pc:docMk/>
          <pc:sldMk cId="3049656167" sldId="416"/>
        </pc:sldMkLst>
      </pc:sldChg>
      <pc:sldChg chg="del">
        <pc:chgData name="Gabriel Morris" userId="b27f8b3fe71fb418" providerId="LiveId" clId="{115B410B-2C6D-4E8C-B01A-B764BDABECAB}" dt="2020-09-20T04:10:02.247" v="578" actId="47"/>
        <pc:sldMkLst>
          <pc:docMk/>
          <pc:sldMk cId="3177150106" sldId="417"/>
        </pc:sldMkLst>
      </pc:sldChg>
      <pc:sldChg chg="del">
        <pc:chgData name="Gabriel Morris" userId="b27f8b3fe71fb418" providerId="LiveId" clId="{115B410B-2C6D-4E8C-B01A-B764BDABECAB}" dt="2020-09-20T04:10:02.885" v="579" actId="47"/>
        <pc:sldMkLst>
          <pc:docMk/>
          <pc:sldMk cId="2995275813" sldId="418"/>
        </pc:sldMkLst>
      </pc:sldChg>
      <pc:sldChg chg="del">
        <pc:chgData name="Gabriel Morris" userId="b27f8b3fe71fb418" providerId="LiveId" clId="{115B410B-2C6D-4E8C-B01A-B764BDABECAB}" dt="2020-09-20T04:10:03.802" v="580" actId="47"/>
        <pc:sldMkLst>
          <pc:docMk/>
          <pc:sldMk cId="1729415961" sldId="419"/>
        </pc:sldMkLst>
      </pc:sldChg>
      <pc:sldChg chg="modSp mod ord">
        <pc:chgData name="Gabriel Morris" userId="b27f8b3fe71fb418" providerId="LiveId" clId="{115B410B-2C6D-4E8C-B01A-B764BDABECAB}" dt="2020-09-16T16:53:30.441" v="36" actId="6549"/>
        <pc:sldMkLst>
          <pc:docMk/>
          <pc:sldMk cId="135730375" sldId="420"/>
        </pc:sldMkLst>
        <pc:spChg chg="mod">
          <ac:chgData name="Gabriel Morris" userId="b27f8b3fe71fb418" providerId="LiveId" clId="{115B410B-2C6D-4E8C-B01A-B764BDABECAB}" dt="2020-09-16T16:53:30.441" v="36" actId="6549"/>
          <ac:spMkLst>
            <pc:docMk/>
            <pc:sldMk cId="135730375" sldId="420"/>
            <ac:spMk id="6" creationId="{E2ADB7BB-9553-449A-90CC-DA7F49CB8CFA}"/>
          </ac:spMkLst>
        </pc:spChg>
      </pc:sldChg>
      <pc:sldChg chg="del">
        <pc:chgData name="Gabriel Morris" userId="b27f8b3fe71fb418" providerId="LiveId" clId="{115B410B-2C6D-4E8C-B01A-B764BDABECAB}" dt="2020-09-20T04:10:04.597" v="581" actId="47"/>
        <pc:sldMkLst>
          <pc:docMk/>
          <pc:sldMk cId="505221080" sldId="421"/>
        </pc:sldMkLst>
      </pc:sldChg>
      <pc:sldChg chg="modSp del mod ord">
        <pc:chgData name="Gabriel Morris" userId="b27f8b3fe71fb418" providerId="LiveId" clId="{115B410B-2C6D-4E8C-B01A-B764BDABECAB}" dt="2020-09-16T16:53:38.576" v="37" actId="47"/>
        <pc:sldMkLst>
          <pc:docMk/>
          <pc:sldMk cId="1851561289" sldId="422"/>
        </pc:sldMkLst>
        <pc:spChg chg="mod">
          <ac:chgData name="Gabriel Morris" userId="b27f8b3fe71fb418" providerId="LiveId" clId="{115B410B-2C6D-4E8C-B01A-B764BDABECAB}" dt="2020-09-16T16:52:40.396" v="26" actId="21"/>
          <ac:spMkLst>
            <pc:docMk/>
            <pc:sldMk cId="1851561289" sldId="422"/>
            <ac:spMk id="6" creationId="{E2ADB7BB-9553-449A-90CC-DA7F49CB8CFA}"/>
          </ac:spMkLst>
        </pc:spChg>
      </pc:sldChg>
      <pc:sldChg chg="del">
        <pc:chgData name="Gabriel Morris" userId="b27f8b3fe71fb418" providerId="LiveId" clId="{115B410B-2C6D-4E8C-B01A-B764BDABECAB}" dt="2020-09-20T04:10:05.955" v="582" actId="47"/>
        <pc:sldMkLst>
          <pc:docMk/>
          <pc:sldMk cId="1636283080" sldId="423"/>
        </pc:sldMkLst>
      </pc:sldChg>
      <pc:sldChg chg="modSp mod ord">
        <pc:chgData name="Gabriel Morris" userId="b27f8b3fe71fb418" providerId="LiveId" clId="{115B410B-2C6D-4E8C-B01A-B764BDABECAB}" dt="2020-09-16T16:57:49.617" v="105" actId="207"/>
        <pc:sldMkLst>
          <pc:docMk/>
          <pc:sldMk cId="295261741" sldId="424"/>
        </pc:sldMkLst>
        <pc:spChg chg="mod">
          <ac:chgData name="Gabriel Morris" userId="b27f8b3fe71fb418" providerId="LiveId" clId="{115B410B-2C6D-4E8C-B01A-B764BDABECAB}" dt="2020-09-16T16:57:49.617" v="105" actId="207"/>
          <ac:spMkLst>
            <pc:docMk/>
            <pc:sldMk cId="295261741" sldId="424"/>
            <ac:spMk id="4" creationId="{5924BCBD-0576-4241-BB06-779BFB748575}"/>
          </ac:spMkLst>
        </pc:spChg>
        <pc:spChg chg="mod">
          <ac:chgData name="Gabriel Morris" userId="b27f8b3fe71fb418" providerId="LiveId" clId="{115B410B-2C6D-4E8C-B01A-B764BDABECAB}" dt="2020-09-16T16:54:07.221" v="40" actId="207"/>
          <ac:spMkLst>
            <pc:docMk/>
            <pc:sldMk cId="295261741" sldId="424"/>
            <ac:spMk id="6" creationId="{E2ADB7BB-9553-449A-90CC-DA7F49CB8CFA}"/>
          </ac:spMkLst>
        </pc:spChg>
      </pc:sldChg>
      <pc:sldChg chg="del">
        <pc:chgData name="Gabriel Morris" userId="b27f8b3fe71fb418" providerId="LiveId" clId="{115B410B-2C6D-4E8C-B01A-B764BDABECAB}" dt="2020-09-20T04:10:06.480" v="583" actId="47"/>
        <pc:sldMkLst>
          <pc:docMk/>
          <pc:sldMk cId="3261662704" sldId="425"/>
        </pc:sldMkLst>
      </pc:sldChg>
      <pc:sldChg chg="del">
        <pc:chgData name="Gabriel Morris" userId="b27f8b3fe71fb418" providerId="LiveId" clId="{115B410B-2C6D-4E8C-B01A-B764BDABECAB}" dt="2020-09-20T04:10:15.649" v="584" actId="47"/>
        <pc:sldMkLst>
          <pc:docMk/>
          <pc:sldMk cId="3491323179" sldId="426"/>
        </pc:sldMkLst>
      </pc:sldChg>
      <pc:sldChg chg="del">
        <pc:chgData name="Gabriel Morris" userId="b27f8b3fe71fb418" providerId="LiveId" clId="{115B410B-2C6D-4E8C-B01A-B764BDABECAB}" dt="2020-09-20T05:34:32.357" v="719" actId="47"/>
        <pc:sldMkLst>
          <pc:docMk/>
          <pc:sldMk cId="3558532670" sldId="427"/>
        </pc:sldMkLst>
      </pc:sldChg>
      <pc:sldChg chg="del">
        <pc:chgData name="Gabriel Morris" userId="b27f8b3fe71fb418" providerId="LiveId" clId="{115B410B-2C6D-4E8C-B01A-B764BDABECAB}" dt="2020-09-20T04:10:19.129" v="585" actId="47"/>
        <pc:sldMkLst>
          <pc:docMk/>
          <pc:sldMk cId="3892641765" sldId="429"/>
        </pc:sldMkLst>
      </pc:sldChg>
      <pc:sldChg chg="del">
        <pc:chgData name="Gabriel Morris" userId="b27f8b3fe71fb418" providerId="LiveId" clId="{115B410B-2C6D-4E8C-B01A-B764BDABECAB}" dt="2020-09-20T04:10:22.729" v="586" actId="47"/>
        <pc:sldMkLst>
          <pc:docMk/>
          <pc:sldMk cId="2193115210" sldId="430"/>
        </pc:sldMkLst>
      </pc:sldChg>
      <pc:sldChg chg="del">
        <pc:chgData name="Gabriel Morris" userId="b27f8b3fe71fb418" providerId="LiveId" clId="{115B410B-2C6D-4E8C-B01A-B764BDABECAB}" dt="2020-09-20T04:10:25.124" v="587" actId="47"/>
        <pc:sldMkLst>
          <pc:docMk/>
          <pc:sldMk cId="3287854621" sldId="431"/>
        </pc:sldMkLst>
      </pc:sldChg>
      <pc:sldChg chg="del">
        <pc:chgData name="Gabriel Morris" userId="b27f8b3fe71fb418" providerId="LiveId" clId="{115B410B-2C6D-4E8C-B01A-B764BDABECAB}" dt="2020-09-20T04:10:27.393" v="588" actId="47"/>
        <pc:sldMkLst>
          <pc:docMk/>
          <pc:sldMk cId="430507945" sldId="432"/>
        </pc:sldMkLst>
      </pc:sldChg>
      <pc:sldChg chg="del">
        <pc:chgData name="Gabriel Morris" userId="b27f8b3fe71fb418" providerId="LiveId" clId="{115B410B-2C6D-4E8C-B01A-B764BDABECAB}" dt="2020-09-20T04:10:28.332" v="589" actId="47"/>
        <pc:sldMkLst>
          <pc:docMk/>
          <pc:sldMk cId="604445424" sldId="433"/>
        </pc:sldMkLst>
      </pc:sldChg>
      <pc:sldChg chg="del">
        <pc:chgData name="Gabriel Morris" userId="b27f8b3fe71fb418" providerId="LiveId" clId="{115B410B-2C6D-4E8C-B01A-B764BDABECAB}" dt="2020-09-20T04:10:31.700" v="590" actId="47"/>
        <pc:sldMkLst>
          <pc:docMk/>
          <pc:sldMk cId="298654877" sldId="434"/>
        </pc:sldMkLst>
      </pc:sldChg>
      <pc:sldChg chg="del">
        <pc:chgData name="Gabriel Morris" userId="b27f8b3fe71fb418" providerId="LiveId" clId="{115B410B-2C6D-4E8C-B01A-B764BDABECAB}" dt="2020-09-20T04:10:34.693" v="591" actId="47"/>
        <pc:sldMkLst>
          <pc:docMk/>
          <pc:sldMk cId="298247138" sldId="436"/>
        </pc:sldMkLst>
      </pc:sldChg>
      <pc:sldChg chg="del">
        <pc:chgData name="Gabriel Morris" userId="b27f8b3fe71fb418" providerId="LiveId" clId="{115B410B-2C6D-4E8C-B01A-B764BDABECAB}" dt="2020-09-20T04:10:35.282" v="592" actId="47"/>
        <pc:sldMkLst>
          <pc:docMk/>
          <pc:sldMk cId="765709829" sldId="437"/>
        </pc:sldMkLst>
      </pc:sldChg>
      <pc:sldChg chg="del">
        <pc:chgData name="Gabriel Morris" userId="b27f8b3fe71fb418" providerId="LiveId" clId="{115B410B-2C6D-4E8C-B01A-B764BDABECAB}" dt="2020-09-20T04:10:35.819" v="593" actId="47"/>
        <pc:sldMkLst>
          <pc:docMk/>
          <pc:sldMk cId="1768705667" sldId="438"/>
        </pc:sldMkLst>
      </pc:sldChg>
      <pc:sldChg chg="del">
        <pc:chgData name="Gabriel Morris" userId="b27f8b3fe71fb418" providerId="LiveId" clId="{115B410B-2C6D-4E8C-B01A-B764BDABECAB}" dt="2020-09-20T04:10:37.281" v="594" actId="47"/>
        <pc:sldMkLst>
          <pc:docMk/>
          <pc:sldMk cId="283441092" sldId="439"/>
        </pc:sldMkLst>
      </pc:sldChg>
      <pc:sldChg chg="del">
        <pc:chgData name="Gabriel Morris" userId="b27f8b3fe71fb418" providerId="LiveId" clId="{115B410B-2C6D-4E8C-B01A-B764BDABECAB}" dt="2020-09-20T04:10:38.631" v="595" actId="47"/>
        <pc:sldMkLst>
          <pc:docMk/>
          <pc:sldMk cId="381763891" sldId="440"/>
        </pc:sldMkLst>
      </pc:sldChg>
      <pc:sldChg chg="del">
        <pc:chgData name="Gabriel Morris" userId="b27f8b3fe71fb418" providerId="LiveId" clId="{115B410B-2C6D-4E8C-B01A-B764BDABECAB}" dt="2020-09-20T04:10:39.441" v="596" actId="47"/>
        <pc:sldMkLst>
          <pc:docMk/>
          <pc:sldMk cId="3020329873" sldId="441"/>
        </pc:sldMkLst>
      </pc:sldChg>
      <pc:sldChg chg="del">
        <pc:chgData name="Gabriel Morris" userId="b27f8b3fe71fb418" providerId="LiveId" clId="{115B410B-2C6D-4E8C-B01A-B764BDABECAB}" dt="2020-09-20T04:10:39.900" v="597" actId="47"/>
        <pc:sldMkLst>
          <pc:docMk/>
          <pc:sldMk cId="4086164082" sldId="442"/>
        </pc:sldMkLst>
      </pc:sldChg>
      <pc:sldChg chg="add del">
        <pc:chgData name="Gabriel Morris" userId="b27f8b3fe71fb418" providerId="LiveId" clId="{115B410B-2C6D-4E8C-B01A-B764BDABECAB}" dt="2020-09-20T04:11:06.285" v="602" actId="47"/>
        <pc:sldMkLst>
          <pc:docMk/>
          <pc:sldMk cId="3552978085" sldId="443"/>
        </pc:sldMkLst>
      </pc:sldChg>
      <pc:sldChg chg="add del">
        <pc:chgData name="Gabriel Morris" userId="b27f8b3fe71fb418" providerId="LiveId" clId="{115B410B-2C6D-4E8C-B01A-B764BDABECAB}" dt="2020-09-20T04:11:07.625" v="603" actId="47"/>
        <pc:sldMkLst>
          <pc:docMk/>
          <pc:sldMk cId="3596461443" sldId="444"/>
        </pc:sldMkLst>
      </pc:sldChg>
      <pc:sldChg chg="del">
        <pc:chgData name="Gabriel Morris" userId="b27f8b3fe71fb418" providerId="LiveId" clId="{115B410B-2C6D-4E8C-B01A-B764BDABECAB}" dt="2020-09-20T04:11:11.723" v="606" actId="47"/>
        <pc:sldMkLst>
          <pc:docMk/>
          <pc:sldMk cId="3863376050" sldId="445"/>
        </pc:sldMkLst>
      </pc:sldChg>
      <pc:sldChg chg="del">
        <pc:chgData name="Gabriel Morris" userId="b27f8b3fe71fb418" providerId="LiveId" clId="{115B410B-2C6D-4E8C-B01A-B764BDABECAB}" dt="2020-09-20T05:42:47.405" v="720" actId="47"/>
        <pc:sldMkLst>
          <pc:docMk/>
          <pc:sldMk cId="1141710709" sldId="446"/>
        </pc:sldMkLst>
      </pc:sldChg>
      <pc:sldChg chg="modSp add del mod ord">
        <pc:chgData name="Gabriel Morris" userId="b27f8b3fe71fb418" providerId="LiveId" clId="{115B410B-2C6D-4E8C-B01A-B764BDABECAB}" dt="2020-09-20T01:56:39.166" v="265" actId="47"/>
        <pc:sldMkLst>
          <pc:docMk/>
          <pc:sldMk cId="129213741" sldId="447"/>
        </pc:sldMkLst>
        <pc:spChg chg="mod">
          <ac:chgData name="Gabriel Morris" userId="b27f8b3fe71fb418" providerId="LiveId" clId="{115B410B-2C6D-4E8C-B01A-B764BDABECAB}" dt="2020-09-16T17:15:08.333" v="112" actId="207"/>
          <ac:spMkLst>
            <pc:docMk/>
            <pc:sldMk cId="129213741" sldId="447"/>
            <ac:spMk id="4" creationId="{5924BCBD-0576-4241-BB06-779BFB748575}"/>
          </ac:spMkLst>
        </pc:spChg>
      </pc:sldChg>
      <pc:sldChg chg="addSp delSp modSp new mod ord">
        <pc:chgData name="Gabriel Morris" userId="b27f8b3fe71fb418" providerId="LiveId" clId="{115B410B-2C6D-4E8C-B01A-B764BDABECAB}" dt="2020-09-20T05:51:56.695" v="722" actId="2"/>
        <pc:sldMkLst>
          <pc:docMk/>
          <pc:sldMk cId="2857591332" sldId="448"/>
        </pc:sldMkLst>
        <pc:spChg chg="add mod">
          <ac:chgData name="Gabriel Morris" userId="b27f8b3fe71fb418" providerId="LiveId" clId="{115B410B-2C6D-4E8C-B01A-B764BDABECAB}" dt="2020-09-20T05:51:56.695" v="722" actId="2"/>
          <ac:spMkLst>
            <pc:docMk/>
            <pc:sldMk cId="2857591332" sldId="448"/>
            <ac:spMk id="4" creationId="{CE5E0F6A-1C95-4861-A327-E988939B364F}"/>
          </ac:spMkLst>
        </pc:spChg>
        <pc:spChg chg="add mod">
          <ac:chgData name="Gabriel Morris" userId="b27f8b3fe71fb418" providerId="LiveId" clId="{115B410B-2C6D-4E8C-B01A-B764BDABECAB}" dt="2020-09-18T15:04:25.760" v="249" actId="14100"/>
          <ac:spMkLst>
            <pc:docMk/>
            <pc:sldMk cId="2857591332" sldId="448"/>
            <ac:spMk id="6" creationId="{4C9349AF-CC48-4773-8B80-82B21963B5D4}"/>
          </ac:spMkLst>
        </pc:spChg>
        <pc:picChg chg="add del mod">
          <ac:chgData name="Gabriel Morris" userId="b27f8b3fe71fb418" providerId="LiveId" clId="{115B410B-2C6D-4E8C-B01A-B764BDABECAB}" dt="2020-09-18T14:55:53.095" v="176" actId="478"/>
          <ac:picMkLst>
            <pc:docMk/>
            <pc:sldMk cId="2857591332" sldId="448"/>
            <ac:picMk id="3" creationId="{7B7A9CB2-697B-4D09-8FC7-5FFBA0C56C36}"/>
          </ac:picMkLst>
        </pc:picChg>
      </pc:sldChg>
      <pc:sldChg chg="modSp add mod">
        <pc:chgData name="Gabriel Morris" userId="b27f8b3fe71fb418" providerId="LiveId" clId="{115B410B-2C6D-4E8C-B01A-B764BDABECAB}" dt="2020-09-20T05:51:58.140" v="723" actId="2"/>
        <pc:sldMkLst>
          <pc:docMk/>
          <pc:sldMk cId="186696569" sldId="449"/>
        </pc:sldMkLst>
        <pc:spChg chg="mod">
          <ac:chgData name="Gabriel Morris" userId="b27f8b3fe71fb418" providerId="LiveId" clId="{115B410B-2C6D-4E8C-B01A-B764BDABECAB}" dt="2020-09-20T05:51:58.140" v="723" actId="2"/>
          <ac:spMkLst>
            <pc:docMk/>
            <pc:sldMk cId="186696569" sldId="449"/>
            <ac:spMk id="4" creationId="{CE5E0F6A-1C95-4861-A327-E988939B364F}"/>
          </ac:spMkLst>
        </pc:spChg>
        <pc:spChg chg="mod">
          <ac:chgData name="Gabriel Morris" userId="b27f8b3fe71fb418" providerId="LiveId" clId="{115B410B-2C6D-4E8C-B01A-B764BDABECAB}" dt="2020-09-20T03:25:58.512" v="559" actId="207"/>
          <ac:spMkLst>
            <pc:docMk/>
            <pc:sldMk cId="186696569" sldId="449"/>
            <ac:spMk id="6" creationId="{4C9349AF-CC48-4773-8B80-82B21963B5D4}"/>
          </ac:spMkLst>
        </pc:spChg>
      </pc:sldChg>
      <pc:sldChg chg="modSp add mod ord">
        <pc:chgData name="Gabriel Morris" userId="b27f8b3fe71fb418" providerId="LiveId" clId="{115B410B-2C6D-4E8C-B01A-B764BDABECAB}" dt="2020-09-20T01:49:22.127" v="262" actId="207"/>
        <pc:sldMkLst>
          <pc:docMk/>
          <pc:sldMk cId="3017777852" sldId="450"/>
        </pc:sldMkLst>
        <pc:spChg chg="mod">
          <ac:chgData name="Gabriel Morris" userId="b27f8b3fe71fb418" providerId="LiveId" clId="{115B410B-2C6D-4E8C-B01A-B764BDABECAB}" dt="2020-09-20T01:49:22.127" v="262" actId="207"/>
          <ac:spMkLst>
            <pc:docMk/>
            <pc:sldMk cId="3017777852" sldId="450"/>
            <ac:spMk id="4" creationId="{5924BCBD-0576-4241-BB06-779BFB748575}"/>
          </ac:spMkLst>
        </pc:spChg>
      </pc:sldChg>
      <pc:sldChg chg="add del">
        <pc:chgData name="Gabriel Morris" userId="b27f8b3fe71fb418" providerId="LiveId" clId="{115B410B-2C6D-4E8C-B01A-B764BDABECAB}" dt="2020-09-20T04:09:47.784" v="569" actId="47"/>
        <pc:sldMkLst>
          <pc:docMk/>
          <pc:sldMk cId="395695236" sldId="451"/>
        </pc:sldMkLst>
      </pc:sldChg>
      <pc:sldChg chg="modSp add mod">
        <pc:chgData name="Gabriel Morris" userId="b27f8b3fe71fb418" providerId="LiveId" clId="{115B410B-2C6D-4E8C-B01A-B764BDABECAB}" dt="2020-09-20T02:06:48.571" v="323" actId="20577"/>
        <pc:sldMkLst>
          <pc:docMk/>
          <pc:sldMk cId="3014341947" sldId="452"/>
        </pc:sldMkLst>
        <pc:spChg chg="mod">
          <ac:chgData name="Gabriel Morris" userId="b27f8b3fe71fb418" providerId="LiveId" clId="{115B410B-2C6D-4E8C-B01A-B764BDABECAB}" dt="2020-09-20T02:06:07.805" v="314" actId="20577"/>
          <ac:spMkLst>
            <pc:docMk/>
            <pc:sldMk cId="3014341947" sldId="452"/>
            <ac:spMk id="4" creationId="{3F101DD2-8284-49E6-A1F4-2420F4D03267}"/>
          </ac:spMkLst>
        </pc:spChg>
        <pc:spChg chg="mod">
          <ac:chgData name="Gabriel Morris" userId="b27f8b3fe71fb418" providerId="LiveId" clId="{115B410B-2C6D-4E8C-B01A-B764BDABECAB}" dt="2020-09-20T02:06:48.571" v="323" actId="20577"/>
          <ac:spMkLst>
            <pc:docMk/>
            <pc:sldMk cId="3014341947" sldId="452"/>
            <ac:spMk id="6" creationId="{D8B25DCB-FE22-49FE-B9AE-9ACB92CBCB7F}"/>
          </ac:spMkLst>
        </pc:spChg>
      </pc:sldChg>
      <pc:sldChg chg="modSp add mod">
        <pc:chgData name="Gabriel Morris" userId="b27f8b3fe71fb418" providerId="LiveId" clId="{115B410B-2C6D-4E8C-B01A-B764BDABECAB}" dt="2020-09-20T02:10:00.885" v="343" actId="20577"/>
        <pc:sldMkLst>
          <pc:docMk/>
          <pc:sldMk cId="2362154412" sldId="453"/>
        </pc:sldMkLst>
        <pc:spChg chg="mod">
          <ac:chgData name="Gabriel Morris" userId="b27f8b3fe71fb418" providerId="LiveId" clId="{115B410B-2C6D-4E8C-B01A-B764BDABECAB}" dt="2020-09-20T02:09:47.705" v="335" actId="6549"/>
          <ac:spMkLst>
            <pc:docMk/>
            <pc:sldMk cId="2362154412" sldId="453"/>
            <ac:spMk id="4" creationId="{3F101DD2-8284-49E6-A1F4-2420F4D03267}"/>
          </ac:spMkLst>
        </pc:spChg>
        <pc:spChg chg="mod">
          <ac:chgData name="Gabriel Morris" userId="b27f8b3fe71fb418" providerId="LiveId" clId="{115B410B-2C6D-4E8C-B01A-B764BDABECAB}" dt="2020-09-20T02:10:00.885" v="343" actId="20577"/>
          <ac:spMkLst>
            <pc:docMk/>
            <pc:sldMk cId="2362154412" sldId="453"/>
            <ac:spMk id="6" creationId="{D8B25DCB-FE22-49FE-B9AE-9ACB92CBCB7F}"/>
          </ac:spMkLst>
        </pc:spChg>
      </pc:sldChg>
      <pc:sldChg chg="add del">
        <pc:chgData name="Gabriel Morris" userId="b27f8b3fe71fb418" providerId="LiveId" clId="{115B410B-2C6D-4E8C-B01A-B764BDABECAB}" dt="2020-09-20T02:05:47.396" v="298" actId="47"/>
        <pc:sldMkLst>
          <pc:docMk/>
          <pc:sldMk cId="4134513302" sldId="453"/>
        </pc:sldMkLst>
      </pc:sldChg>
      <pc:sldChg chg="modSp add mod">
        <pc:chgData name="Gabriel Morris" userId="b27f8b3fe71fb418" providerId="LiveId" clId="{115B410B-2C6D-4E8C-B01A-B764BDABECAB}" dt="2020-09-20T02:13:45.044" v="381" actId="207"/>
        <pc:sldMkLst>
          <pc:docMk/>
          <pc:sldMk cId="804187117" sldId="454"/>
        </pc:sldMkLst>
        <pc:spChg chg="mod">
          <ac:chgData name="Gabriel Morris" userId="b27f8b3fe71fb418" providerId="LiveId" clId="{115B410B-2C6D-4E8C-B01A-B764BDABECAB}" dt="2020-09-20T02:12:58.947" v="353" actId="20577"/>
          <ac:spMkLst>
            <pc:docMk/>
            <pc:sldMk cId="804187117" sldId="454"/>
            <ac:spMk id="4" creationId="{3F101DD2-8284-49E6-A1F4-2420F4D03267}"/>
          </ac:spMkLst>
        </pc:spChg>
        <pc:spChg chg="mod">
          <ac:chgData name="Gabriel Morris" userId="b27f8b3fe71fb418" providerId="LiveId" clId="{115B410B-2C6D-4E8C-B01A-B764BDABECAB}" dt="2020-09-20T02:13:45.044" v="381" actId="207"/>
          <ac:spMkLst>
            <pc:docMk/>
            <pc:sldMk cId="804187117" sldId="454"/>
            <ac:spMk id="6" creationId="{D8B25DCB-FE22-49FE-B9AE-9ACB92CBCB7F}"/>
          </ac:spMkLst>
        </pc:spChg>
      </pc:sldChg>
      <pc:sldChg chg="modSp add mod ord">
        <pc:chgData name="Gabriel Morris" userId="b27f8b3fe71fb418" providerId="LiveId" clId="{115B410B-2C6D-4E8C-B01A-B764BDABECAB}" dt="2020-09-20T02:24:30.612" v="385" actId="207"/>
        <pc:sldMkLst>
          <pc:docMk/>
          <pc:sldMk cId="2087502671" sldId="455"/>
        </pc:sldMkLst>
        <pc:spChg chg="mod">
          <ac:chgData name="Gabriel Morris" userId="b27f8b3fe71fb418" providerId="LiveId" clId="{115B410B-2C6D-4E8C-B01A-B764BDABECAB}" dt="2020-09-20T02:24:30.612" v="385" actId="207"/>
          <ac:spMkLst>
            <pc:docMk/>
            <pc:sldMk cId="2087502671" sldId="455"/>
            <ac:spMk id="5" creationId="{142EF85C-3C6A-4E83-A06C-DD4E89371BF2}"/>
          </ac:spMkLst>
        </pc:spChg>
      </pc:sldChg>
      <pc:sldChg chg="modSp add del mod ord">
        <pc:chgData name="Gabriel Morris" userId="b27f8b3fe71fb418" providerId="LiveId" clId="{115B410B-2C6D-4E8C-B01A-B764BDABECAB}" dt="2020-09-20T02:32:53.587" v="424" actId="47"/>
        <pc:sldMkLst>
          <pc:docMk/>
          <pc:sldMk cId="905059629" sldId="456"/>
        </pc:sldMkLst>
        <pc:spChg chg="mod">
          <ac:chgData name="Gabriel Morris" userId="b27f8b3fe71fb418" providerId="LiveId" clId="{115B410B-2C6D-4E8C-B01A-B764BDABECAB}" dt="2020-09-20T02:32:37.025" v="423" actId="20577"/>
          <ac:spMkLst>
            <pc:docMk/>
            <pc:sldMk cId="905059629" sldId="456"/>
            <ac:spMk id="4" creationId="{3F101DD2-8284-49E6-A1F4-2420F4D03267}"/>
          </ac:spMkLst>
        </pc:spChg>
      </pc:sldChg>
      <pc:sldChg chg="add ord">
        <pc:chgData name="Gabriel Morris" userId="b27f8b3fe71fb418" providerId="LiveId" clId="{115B410B-2C6D-4E8C-B01A-B764BDABECAB}" dt="2020-09-20T02:36:39.460" v="437"/>
        <pc:sldMkLst>
          <pc:docMk/>
          <pc:sldMk cId="1239927160" sldId="456"/>
        </pc:sldMkLst>
      </pc:sldChg>
      <pc:sldChg chg="modSp add mod">
        <pc:chgData name="Gabriel Morris" userId="b27f8b3fe71fb418" providerId="LiveId" clId="{115B410B-2C6D-4E8C-B01A-B764BDABECAB}" dt="2020-09-20T05:51:51.341" v="721" actId="2"/>
        <pc:sldMkLst>
          <pc:docMk/>
          <pc:sldMk cId="847087793" sldId="457"/>
        </pc:sldMkLst>
        <pc:spChg chg="mod">
          <ac:chgData name="Gabriel Morris" userId="b27f8b3fe71fb418" providerId="LiveId" clId="{115B410B-2C6D-4E8C-B01A-B764BDABECAB}" dt="2020-09-20T02:43:27.517" v="457" actId="1076"/>
          <ac:spMkLst>
            <pc:docMk/>
            <pc:sldMk cId="847087793" sldId="457"/>
            <ac:spMk id="2" creationId="{52566597-23C1-43AD-BFA4-15B2B2FE783A}"/>
          </ac:spMkLst>
        </pc:spChg>
        <pc:spChg chg="mod">
          <ac:chgData name="Gabriel Morris" userId="b27f8b3fe71fb418" providerId="LiveId" clId="{115B410B-2C6D-4E8C-B01A-B764BDABECAB}" dt="2020-09-20T02:42:59.180" v="447"/>
          <ac:spMkLst>
            <pc:docMk/>
            <pc:sldMk cId="847087793" sldId="457"/>
            <ac:spMk id="3" creationId="{D5C15E99-B678-4521-9C1A-8B0E96333687}"/>
          </ac:spMkLst>
        </pc:spChg>
        <pc:spChg chg="mod">
          <ac:chgData name="Gabriel Morris" userId="b27f8b3fe71fb418" providerId="LiveId" clId="{115B410B-2C6D-4E8C-B01A-B764BDABECAB}" dt="2020-09-20T05:51:51.341" v="721" actId="2"/>
          <ac:spMkLst>
            <pc:docMk/>
            <pc:sldMk cId="847087793" sldId="457"/>
            <ac:spMk id="6" creationId="{E2ADB7BB-9553-449A-90CC-DA7F49CB8CFA}"/>
          </ac:spMkLst>
        </pc:spChg>
      </pc:sldChg>
      <pc:sldChg chg="modSp add mod ord">
        <pc:chgData name="Gabriel Morris" userId="b27f8b3fe71fb418" providerId="LiveId" clId="{115B410B-2C6D-4E8C-B01A-B764BDABECAB}" dt="2020-09-20T02:45:24.183" v="476" actId="403"/>
        <pc:sldMkLst>
          <pc:docMk/>
          <pc:sldMk cId="2832081693" sldId="458"/>
        </pc:sldMkLst>
        <pc:spChg chg="mod">
          <ac:chgData name="Gabriel Morris" userId="b27f8b3fe71fb418" providerId="LiveId" clId="{115B410B-2C6D-4E8C-B01A-B764BDABECAB}" dt="2020-09-20T02:44:58.289" v="466" actId="20577"/>
          <ac:spMkLst>
            <pc:docMk/>
            <pc:sldMk cId="2832081693" sldId="458"/>
            <ac:spMk id="4" creationId="{3F101DD2-8284-49E6-A1F4-2420F4D03267}"/>
          </ac:spMkLst>
        </pc:spChg>
        <pc:spChg chg="mod">
          <ac:chgData name="Gabriel Morris" userId="b27f8b3fe71fb418" providerId="LiveId" clId="{115B410B-2C6D-4E8C-B01A-B764BDABECAB}" dt="2020-09-20T02:45:24.183" v="476" actId="403"/>
          <ac:spMkLst>
            <pc:docMk/>
            <pc:sldMk cId="2832081693" sldId="458"/>
            <ac:spMk id="6" creationId="{D8B25DCB-FE22-49FE-B9AE-9ACB92CBCB7F}"/>
          </ac:spMkLst>
        </pc:spChg>
      </pc:sldChg>
      <pc:sldChg chg="modSp add mod">
        <pc:chgData name="Gabriel Morris" userId="b27f8b3fe71fb418" providerId="LiveId" clId="{115B410B-2C6D-4E8C-B01A-B764BDABECAB}" dt="2020-09-20T03:16:02.469" v="513" actId="207"/>
        <pc:sldMkLst>
          <pc:docMk/>
          <pc:sldMk cId="3281162051" sldId="459"/>
        </pc:sldMkLst>
        <pc:spChg chg="mod">
          <ac:chgData name="Gabriel Morris" userId="b27f8b3fe71fb418" providerId="LiveId" clId="{115B410B-2C6D-4E8C-B01A-B764BDABECAB}" dt="2020-09-20T03:15:00.190" v="506" actId="20577"/>
          <ac:spMkLst>
            <pc:docMk/>
            <pc:sldMk cId="3281162051" sldId="459"/>
            <ac:spMk id="4" creationId="{3F101DD2-8284-49E6-A1F4-2420F4D03267}"/>
          </ac:spMkLst>
        </pc:spChg>
        <pc:spChg chg="mod">
          <ac:chgData name="Gabriel Morris" userId="b27f8b3fe71fb418" providerId="LiveId" clId="{115B410B-2C6D-4E8C-B01A-B764BDABECAB}" dt="2020-09-20T03:16:02.469" v="513" actId="207"/>
          <ac:spMkLst>
            <pc:docMk/>
            <pc:sldMk cId="3281162051" sldId="459"/>
            <ac:spMk id="6" creationId="{D8B25DCB-FE22-49FE-B9AE-9ACB92CBCB7F}"/>
          </ac:spMkLst>
        </pc:spChg>
      </pc:sldChg>
      <pc:sldChg chg="modSp add mod">
        <pc:chgData name="Gabriel Morris" userId="b27f8b3fe71fb418" providerId="LiveId" clId="{115B410B-2C6D-4E8C-B01A-B764BDABECAB}" dt="2020-09-20T03:21:57.206" v="550" actId="207"/>
        <pc:sldMkLst>
          <pc:docMk/>
          <pc:sldMk cId="1169934803" sldId="460"/>
        </pc:sldMkLst>
        <pc:spChg chg="mod">
          <ac:chgData name="Gabriel Morris" userId="b27f8b3fe71fb418" providerId="LiveId" clId="{115B410B-2C6D-4E8C-B01A-B764BDABECAB}" dt="2020-09-20T03:21:15.190" v="543" actId="5793"/>
          <ac:spMkLst>
            <pc:docMk/>
            <pc:sldMk cId="1169934803" sldId="460"/>
            <ac:spMk id="4" creationId="{3F101DD2-8284-49E6-A1F4-2420F4D03267}"/>
          </ac:spMkLst>
        </pc:spChg>
        <pc:spChg chg="mod">
          <ac:chgData name="Gabriel Morris" userId="b27f8b3fe71fb418" providerId="LiveId" clId="{115B410B-2C6D-4E8C-B01A-B764BDABECAB}" dt="2020-09-20T03:21:57.206" v="550" actId="207"/>
          <ac:spMkLst>
            <pc:docMk/>
            <pc:sldMk cId="1169934803" sldId="460"/>
            <ac:spMk id="6" creationId="{D8B25DCB-FE22-49FE-B9AE-9ACB92CBCB7F}"/>
          </ac:spMkLst>
        </pc:spChg>
      </pc:sldChg>
      <pc:sldChg chg="modSp add mod">
        <pc:chgData name="Gabriel Morris" userId="b27f8b3fe71fb418" providerId="LiveId" clId="{115B410B-2C6D-4E8C-B01A-B764BDABECAB}" dt="2020-09-20T03:22:29.207" v="558" actId="313"/>
        <pc:sldMkLst>
          <pc:docMk/>
          <pc:sldMk cId="2946405453" sldId="461"/>
        </pc:sldMkLst>
        <pc:spChg chg="mod">
          <ac:chgData name="Gabriel Morris" userId="b27f8b3fe71fb418" providerId="LiveId" clId="{115B410B-2C6D-4E8C-B01A-B764BDABECAB}" dt="2020-09-20T03:22:26.651" v="554"/>
          <ac:spMkLst>
            <pc:docMk/>
            <pc:sldMk cId="2946405453" sldId="461"/>
            <ac:spMk id="4" creationId="{3F101DD2-8284-49E6-A1F4-2420F4D03267}"/>
          </ac:spMkLst>
        </pc:spChg>
        <pc:spChg chg="mod">
          <ac:chgData name="Gabriel Morris" userId="b27f8b3fe71fb418" providerId="LiveId" clId="{115B410B-2C6D-4E8C-B01A-B764BDABECAB}" dt="2020-09-20T03:22:29.207" v="558" actId="313"/>
          <ac:spMkLst>
            <pc:docMk/>
            <pc:sldMk cId="2946405453" sldId="461"/>
            <ac:spMk id="6" creationId="{D8B25DCB-FE22-49FE-B9AE-9ACB92CBCB7F}"/>
          </ac:spMkLst>
        </pc:spChg>
      </pc:sldChg>
      <pc:sldChg chg="modSp add mod">
        <pc:chgData name="Gabriel Morris" userId="b27f8b3fe71fb418" providerId="LiveId" clId="{115B410B-2C6D-4E8C-B01A-B764BDABECAB}" dt="2020-09-20T05:51:59.698" v="724" actId="2"/>
        <pc:sldMkLst>
          <pc:docMk/>
          <pc:sldMk cId="2690085822" sldId="462"/>
        </pc:sldMkLst>
        <pc:spChg chg="mod">
          <ac:chgData name="Gabriel Morris" userId="b27f8b3fe71fb418" providerId="LiveId" clId="{115B410B-2C6D-4E8C-B01A-B764BDABECAB}" dt="2020-09-20T05:51:59.698" v="724" actId="2"/>
          <ac:spMkLst>
            <pc:docMk/>
            <pc:sldMk cId="2690085822" sldId="462"/>
            <ac:spMk id="4" creationId="{CE5E0F6A-1C95-4861-A327-E988939B364F}"/>
          </ac:spMkLst>
        </pc:spChg>
        <pc:spChg chg="mod">
          <ac:chgData name="Gabriel Morris" userId="b27f8b3fe71fb418" providerId="LiveId" clId="{115B410B-2C6D-4E8C-B01A-B764BDABECAB}" dt="2020-09-20T03:28:53.179" v="562" actId="207"/>
          <ac:spMkLst>
            <pc:docMk/>
            <pc:sldMk cId="2690085822" sldId="462"/>
            <ac:spMk id="6" creationId="{4C9349AF-CC48-4773-8B80-82B21963B5D4}"/>
          </ac:spMkLst>
        </pc:spChg>
      </pc:sldChg>
      <pc:sldChg chg="modSp add mod ord">
        <pc:chgData name="Gabriel Morris" userId="b27f8b3fe71fb418" providerId="LiveId" clId="{115B410B-2C6D-4E8C-B01A-B764BDABECAB}" dt="2020-09-20T04:31:58.453" v="662" actId="404"/>
        <pc:sldMkLst>
          <pc:docMk/>
          <pc:sldMk cId="1503930935" sldId="463"/>
        </pc:sldMkLst>
        <pc:spChg chg="mod">
          <ac:chgData name="Gabriel Morris" userId="b27f8b3fe71fb418" providerId="LiveId" clId="{115B410B-2C6D-4E8C-B01A-B764BDABECAB}" dt="2020-09-20T04:31:49.953" v="660" actId="20577"/>
          <ac:spMkLst>
            <pc:docMk/>
            <pc:sldMk cId="1503930935" sldId="463"/>
            <ac:spMk id="4" creationId="{3F101DD2-8284-49E6-A1F4-2420F4D03267}"/>
          </ac:spMkLst>
        </pc:spChg>
        <pc:spChg chg="mod">
          <ac:chgData name="Gabriel Morris" userId="b27f8b3fe71fb418" providerId="LiveId" clId="{115B410B-2C6D-4E8C-B01A-B764BDABECAB}" dt="2020-09-20T04:31:58.453" v="662" actId="404"/>
          <ac:spMkLst>
            <pc:docMk/>
            <pc:sldMk cId="1503930935" sldId="463"/>
            <ac:spMk id="6" creationId="{D8B25DCB-FE22-49FE-B9AE-9ACB92CBCB7F}"/>
          </ac:spMkLst>
        </pc:spChg>
      </pc:sldChg>
      <pc:sldChg chg="add ord">
        <pc:chgData name="Gabriel Morris" userId="b27f8b3fe71fb418" providerId="LiveId" clId="{115B410B-2C6D-4E8C-B01A-B764BDABECAB}" dt="2020-09-20T04:23:23.588" v="609"/>
        <pc:sldMkLst>
          <pc:docMk/>
          <pc:sldMk cId="1564692007" sldId="464"/>
        </pc:sldMkLst>
      </pc:sldChg>
      <pc:sldChg chg="add ord">
        <pc:chgData name="Gabriel Morris" userId="b27f8b3fe71fb418" providerId="LiveId" clId="{115B410B-2C6D-4E8C-B01A-B764BDABECAB}" dt="2020-09-20T04:32:16.631" v="665"/>
        <pc:sldMkLst>
          <pc:docMk/>
          <pc:sldMk cId="2718313425" sldId="465"/>
        </pc:sldMkLst>
      </pc:sldChg>
      <pc:sldChg chg="modSp add mod">
        <pc:chgData name="Gabriel Morris" userId="b27f8b3fe71fb418" providerId="LiveId" clId="{115B410B-2C6D-4E8C-B01A-B764BDABECAB}" dt="2020-09-20T04:41:54.526" v="683" actId="1076"/>
        <pc:sldMkLst>
          <pc:docMk/>
          <pc:sldMk cId="391899489" sldId="466"/>
        </pc:sldMkLst>
        <pc:spChg chg="mod">
          <ac:chgData name="Gabriel Morris" userId="b27f8b3fe71fb418" providerId="LiveId" clId="{115B410B-2C6D-4E8C-B01A-B764BDABECAB}" dt="2020-09-20T04:41:39.495" v="675" actId="6549"/>
          <ac:spMkLst>
            <pc:docMk/>
            <pc:sldMk cId="391899489" sldId="466"/>
            <ac:spMk id="4" creationId="{3F101DD2-8284-49E6-A1F4-2420F4D03267}"/>
          </ac:spMkLst>
        </pc:spChg>
        <pc:spChg chg="mod">
          <ac:chgData name="Gabriel Morris" userId="b27f8b3fe71fb418" providerId="LiveId" clId="{115B410B-2C6D-4E8C-B01A-B764BDABECAB}" dt="2020-09-20T04:41:54.526" v="683" actId="1076"/>
          <ac:spMkLst>
            <pc:docMk/>
            <pc:sldMk cId="391899489" sldId="466"/>
            <ac:spMk id="6" creationId="{D8B25DCB-FE22-49FE-B9AE-9ACB92CBCB7F}"/>
          </ac:spMkLst>
        </pc:spChg>
        <pc:picChg chg="mod">
          <ac:chgData name="Gabriel Morris" userId="b27f8b3fe71fb418" providerId="LiveId" clId="{115B410B-2C6D-4E8C-B01A-B764BDABECAB}" dt="2020-09-20T04:41:51.388" v="682" actId="1076"/>
          <ac:picMkLst>
            <pc:docMk/>
            <pc:sldMk cId="391899489" sldId="466"/>
            <ac:picMk id="1026" creationId="{E333EE31-500D-4C66-818B-DD96ECA2A593}"/>
          </ac:picMkLst>
        </pc:picChg>
      </pc:sldChg>
      <pc:sldChg chg="addSp delSp modSp new mod setBg">
        <pc:chgData name="Gabriel Morris" userId="b27f8b3fe71fb418" providerId="LiveId" clId="{115B410B-2C6D-4E8C-B01A-B764BDABECAB}" dt="2020-09-20T05:21:14.990" v="716" actId="26606"/>
        <pc:sldMkLst>
          <pc:docMk/>
          <pc:sldMk cId="3232109069" sldId="467"/>
        </pc:sldMkLst>
        <pc:spChg chg="add del">
          <ac:chgData name="Gabriel Morris" userId="b27f8b3fe71fb418" providerId="LiveId" clId="{115B410B-2C6D-4E8C-B01A-B764BDABECAB}" dt="2020-09-20T05:21:14.933" v="715" actId="26606"/>
          <ac:spMkLst>
            <pc:docMk/>
            <pc:sldMk cId="3232109069" sldId="467"/>
            <ac:spMk id="7" creationId="{A5CC7642-147C-4751-9A46-185183B969D6}"/>
          </ac:spMkLst>
        </pc:spChg>
        <pc:picChg chg="add mod">
          <ac:chgData name="Gabriel Morris" userId="b27f8b3fe71fb418" providerId="LiveId" clId="{115B410B-2C6D-4E8C-B01A-B764BDABECAB}" dt="2020-09-20T05:21:14.990" v="716" actId="26606"/>
          <ac:picMkLst>
            <pc:docMk/>
            <pc:sldMk cId="3232109069" sldId="467"/>
            <ac:picMk id="2" creationId="{B633174E-C516-4AFA-ABBA-058F4B81B24C}"/>
          </ac:picMkLst>
        </pc:picChg>
      </pc:sldChg>
      <pc:sldChg chg="addSp delSp modSp new mod setBg">
        <pc:chgData name="Gabriel Morris" userId="b27f8b3fe71fb418" providerId="LiveId" clId="{115B410B-2C6D-4E8C-B01A-B764BDABECAB}" dt="2020-09-20T05:23:44.143" v="717" actId="478"/>
        <pc:sldMkLst>
          <pc:docMk/>
          <pc:sldMk cId="1505289603" sldId="468"/>
        </pc:sldMkLst>
        <pc:spChg chg="add del">
          <ac:chgData name="Gabriel Morris" userId="b27f8b3fe71fb418" providerId="LiveId" clId="{115B410B-2C6D-4E8C-B01A-B764BDABECAB}" dt="2020-09-20T05:07:24.313" v="691" actId="26606"/>
          <ac:spMkLst>
            <pc:docMk/>
            <pc:sldMk cId="1505289603" sldId="468"/>
            <ac:spMk id="7" creationId="{4D3E83A4-5366-42B8-9E9E-2378A9446E4C}"/>
          </ac:spMkLst>
        </pc:spChg>
        <pc:spChg chg="add del">
          <ac:chgData name="Gabriel Morris" userId="b27f8b3fe71fb418" providerId="LiveId" clId="{115B410B-2C6D-4E8C-B01A-B764BDABECAB}" dt="2020-09-20T05:07:24.313" v="691" actId="26606"/>
          <ac:spMkLst>
            <pc:docMk/>
            <pc:sldMk cId="1505289603" sldId="468"/>
            <ac:spMk id="9" creationId="{F06FA664-001A-4DAF-9837-CCBCD5DAE9EE}"/>
          </ac:spMkLst>
        </pc:spChg>
        <pc:picChg chg="add mod ord">
          <ac:chgData name="Gabriel Morris" userId="b27f8b3fe71fb418" providerId="LiveId" clId="{115B410B-2C6D-4E8C-B01A-B764BDABECAB}" dt="2020-09-20T05:17:50.104" v="695" actId="26606"/>
          <ac:picMkLst>
            <pc:docMk/>
            <pc:sldMk cId="1505289603" sldId="468"/>
            <ac:picMk id="2" creationId="{73BD3E15-8572-4D18-A7F8-F53498BC0A59}"/>
          </ac:picMkLst>
        </pc:picChg>
        <pc:picChg chg="add del mod">
          <ac:chgData name="Gabriel Morris" userId="b27f8b3fe71fb418" providerId="LiveId" clId="{115B410B-2C6D-4E8C-B01A-B764BDABECAB}" dt="2020-09-20T05:23:44.143" v="717" actId="478"/>
          <ac:picMkLst>
            <pc:docMk/>
            <pc:sldMk cId="1505289603" sldId="468"/>
            <ac:picMk id="4" creationId="{3526BD57-A0A5-47C5-9033-6DF755A40750}"/>
          </ac:picMkLst>
        </pc:picChg>
      </pc:sldChg>
      <pc:sldChg chg="modSp add mod">
        <pc:chgData name="Gabriel Morris" userId="b27f8b3fe71fb418" providerId="LiveId" clId="{115B410B-2C6D-4E8C-B01A-B764BDABECAB}" dt="2020-09-20T05:17:58.559" v="697" actId="26606"/>
        <pc:sldMkLst>
          <pc:docMk/>
          <pc:sldMk cId="1264773106" sldId="469"/>
        </pc:sldMkLst>
        <pc:picChg chg="mod ord">
          <ac:chgData name="Gabriel Morris" userId="b27f8b3fe71fb418" providerId="LiveId" clId="{115B410B-2C6D-4E8C-B01A-B764BDABECAB}" dt="2020-09-20T05:17:58.559" v="697" actId="26606"/>
          <ac:picMkLst>
            <pc:docMk/>
            <pc:sldMk cId="1264773106" sldId="469"/>
            <ac:picMk id="2" creationId="{73BD3E15-8572-4D18-A7F8-F53498BC0A59}"/>
          </ac:picMkLst>
        </pc:picChg>
        <pc:picChg chg="mod">
          <ac:chgData name="Gabriel Morris" userId="b27f8b3fe71fb418" providerId="LiveId" clId="{115B410B-2C6D-4E8C-B01A-B764BDABECAB}" dt="2020-09-20T05:17:58.559" v="697" actId="26606"/>
          <ac:picMkLst>
            <pc:docMk/>
            <pc:sldMk cId="1264773106" sldId="469"/>
            <ac:picMk id="4" creationId="{3526BD57-A0A5-47C5-9033-6DF755A40750}"/>
          </ac:picMkLst>
        </pc:picChg>
      </pc:sldChg>
      <pc:sldChg chg="addSp delSp modSp add mod setBg">
        <pc:chgData name="Gabriel Morris" userId="b27f8b3fe71fb418" providerId="LiveId" clId="{115B410B-2C6D-4E8C-B01A-B764BDABECAB}" dt="2020-09-20T05:20:26.847" v="709" actId="26606"/>
        <pc:sldMkLst>
          <pc:docMk/>
          <pc:sldMk cId="3256220638" sldId="470"/>
        </pc:sldMkLst>
        <pc:picChg chg="del">
          <ac:chgData name="Gabriel Morris" userId="b27f8b3fe71fb418" providerId="LiveId" clId="{115B410B-2C6D-4E8C-B01A-B764BDABECAB}" dt="2020-09-20T05:20:01.795" v="699" actId="478"/>
          <ac:picMkLst>
            <pc:docMk/>
            <pc:sldMk cId="3256220638" sldId="470"/>
            <ac:picMk id="2" creationId="{B633174E-C516-4AFA-ABBA-058F4B81B24C}"/>
          </ac:picMkLst>
        </pc:picChg>
        <pc:picChg chg="add mod">
          <ac:chgData name="Gabriel Morris" userId="b27f8b3fe71fb418" providerId="LiveId" clId="{115B410B-2C6D-4E8C-B01A-B764BDABECAB}" dt="2020-09-20T05:20:26.847" v="709" actId="26606"/>
          <ac:picMkLst>
            <pc:docMk/>
            <pc:sldMk cId="3256220638" sldId="470"/>
            <ac:picMk id="4" creationId="{7509F7D2-7CF6-417D-8B9C-AABAD9DEE08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00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0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4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1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584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6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5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084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68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88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1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15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67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40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5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Sat, September 19,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45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Sat, September 19, 2020</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9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Sat, September 19, 2020</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748968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928514" y="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Corinthians 5:21</a:t>
            </a:r>
          </a:p>
        </p:txBody>
      </p:sp>
      <p:sp>
        <p:nvSpPr>
          <p:cNvPr id="6" name="TextBox 5">
            <a:extLst>
              <a:ext uri="{FF2B5EF4-FFF2-40B4-BE49-F238E27FC236}">
                <a16:creationId xmlns:a16="http://schemas.microsoft.com/office/drawing/2014/main" id="{D8B25DCB-FE22-49FE-B9AE-9ACB92CBCB7F}"/>
              </a:ext>
            </a:extLst>
          </p:cNvPr>
          <p:cNvSpPr txBox="1"/>
          <p:nvPr/>
        </p:nvSpPr>
        <p:spPr>
          <a:xfrm>
            <a:off x="540913" y="1736449"/>
            <a:ext cx="8255357" cy="2554545"/>
          </a:xfrm>
          <a:prstGeom prst="rect">
            <a:avLst/>
          </a:prstGeom>
          <a:noFill/>
        </p:spPr>
        <p:txBody>
          <a:bodyPr wrap="square" rtlCol="0">
            <a:spAutoFit/>
          </a:bodyPr>
          <a:lstStyle/>
          <a:p>
            <a:r>
              <a:rPr lang="en-US" sz="4000" b="1" dirty="0"/>
              <a:t>“</a:t>
            </a:r>
            <a:r>
              <a:rPr lang="en-US" sz="4000" dirty="0"/>
              <a:t>He made Him who knew no sin to be sin on our behalf, so that we might become the righteousness of God in Him.”</a:t>
            </a:r>
          </a:p>
        </p:txBody>
      </p:sp>
    </p:spTree>
    <p:extLst>
      <p:ext uri="{BB962C8B-B14F-4D97-AF65-F5344CB8AC3E}">
        <p14:creationId xmlns:p14="http://schemas.microsoft.com/office/powerpoint/2010/main" val="151478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3:14</a:t>
            </a:r>
          </a:p>
        </p:txBody>
      </p:sp>
      <p:sp>
        <p:nvSpPr>
          <p:cNvPr id="6" name="TextBox 5">
            <a:extLst>
              <a:ext uri="{FF2B5EF4-FFF2-40B4-BE49-F238E27FC236}">
                <a16:creationId xmlns:a16="http://schemas.microsoft.com/office/drawing/2014/main" id="{D8B25DCB-FE22-49FE-B9AE-9ACB92CBCB7F}"/>
              </a:ext>
            </a:extLst>
          </p:cNvPr>
          <p:cNvSpPr txBox="1"/>
          <p:nvPr/>
        </p:nvSpPr>
        <p:spPr>
          <a:xfrm>
            <a:off x="563215" y="1225689"/>
            <a:ext cx="8255357" cy="4524315"/>
          </a:xfrm>
          <a:prstGeom prst="rect">
            <a:avLst/>
          </a:prstGeom>
          <a:noFill/>
        </p:spPr>
        <p:txBody>
          <a:bodyPr wrap="square" rtlCol="0">
            <a:spAutoFit/>
          </a:bodyPr>
          <a:lstStyle/>
          <a:p>
            <a:r>
              <a:rPr lang="en-US" sz="3600" dirty="0"/>
              <a:t>14 “I am writing these things to you, hoping to come to you before long; 15 but in case I am delayed, I write so that you will know how one ought to conduct himself in the household of God, which is the church of the living God, the pillar and support of the truth.”</a:t>
            </a:r>
          </a:p>
        </p:txBody>
      </p:sp>
    </p:spTree>
    <p:extLst>
      <p:ext uri="{BB962C8B-B14F-4D97-AF65-F5344CB8AC3E}">
        <p14:creationId xmlns:p14="http://schemas.microsoft.com/office/powerpoint/2010/main" val="301434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Peter 1:3-4 </a:t>
            </a:r>
          </a:p>
        </p:txBody>
      </p:sp>
      <p:sp>
        <p:nvSpPr>
          <p:cNvPr id="6" name="TextBox 5">
            <a:extLst>
              <a:ext uri="{FF2B5EF4-FFF2-40B4-BE49-F238E27FC236}">
                <a16:creationId xmlns:a16="http://schemas.microsoft.com/office/drawing/2014/main" id="{D8B25DCB-FE22-49FE-B9AE-9ACB92CBCB7F}"/>
              </a:ext>
            </a:extLst>
          </p:cNvPr>
          <p:cNvSpPr txBox="1"/>
          <p:nvPr/>
        </p:nvSpPr>
        <p:spPr>
          <a:xfrm>
            <a:off x="563215" y="1225689"/>
            <a:ext cx="8255357" cy="5078313"/>
          </a:xfrm>
          <a:prstGeom prst="rect">
            <a:avLst/>
          </a:prstGeom>
          <a:noFill/>
        </p:spPr>
        <p:txBody>
          <a:bodyPr wrap="square" rtlCol="0">
            <a:spAutoFit/>
          </a:bodyPr>
          <a:lstStyle/>
          <a:p>
            <a:r>
              <a:rPr lang="en-US" sz="3600" dirty="0"/>
              <a:t>3 “His divine power has granted to us everything pertaining to life and godliness, through the true knowledge of Him who called us by His own glory and excellence. 4 For by these He has granted to us His precious and magnificent promises, so that by them you may become partakers of the divine nature.” </a:t>
            </a:r>
          </a:p>
        </p:txBody>
      </p:sp>
    </p:spTree>
    <p:extLst>
      <p:ext uri="{BB962C8B-B14F-4D97-AF65-F5344CB8AC3E}">
        <p14:creationId xmlns:p14="http://schemas.microsoft.com/office/powerpoint/2010/main" val="236215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4:11–12.</a:t>
            </a:r>
          </a:p>
        </p:txBody>
      </p:sp>
      <p:sp>
        <p:nvSpPr>
          <p:cNvPr id="6" name="TextBox 5">
            <a:extLst>
              <a:ext uri="{FF2B5EF4-FFF2-40B4-BE49-F238E27FC236}">
                <a16:creationId xmlns:a16="http://schemas.microsoft.com/office/drawing/2014/main" id="{D8B25DCB-FE22-49FE-B9AE-9ACB92CBCB7F}"/>
              </a:ext>
            </a:extLst>
          </p:cNvPr>
          <p:cNvSpPr txBox="1"/>
          <p:nvPr/>
        </p:nvSpPr>
        <p:spPr>
          <a:xfrm>
            <a:off x="563215" y="1225689"/>
            <a:ext cx="8255357" cy="4401205"/>
          </a:xfrm>
          <a:prstGeom prst="rect">
            <a:avLst/>
          </a:prstGeom>
          <a:noFill/>
        </p:spPr>
        <p:txBody>
          <a:bodyPr wrap="square" rtlCol="0">
            <a:spAutoFit/>
          </a:bodyPr>
          <a:lstStyle/>
          <a:p>
            <a:r>
              <a:rPr lang="en-US" sz="4000" dirty="0"/>
              <a:t>11 “And </a:t>
            </a:r>
            <a:r>
              <a:rPr lang="en-US" sz="4000" dirty="0">
                <a:solidFill>
                  <a:srgbClr val="FFFF00"/>
                </a:solidFill>
              </a:rPr>
              <a:t>He gave some </a:t>
            </a:r>
            <a:r>
              <a:rPr lang="en-US" sz="4000" dirty="0"/>
              <a:t>as apostles, and some as prophets, and some as evangelists, and some as pastors and teachers,</a:t>
            </a:r>
          </a:p>
          <a:p>
            <a:r>
              <a:rPr lang="en-US" sz="4000" dirty="0"/>
              <a:t>12 for the equipping of the saints for the work of service, to the building up of the body of Christ;</a:t>
            </a:r>
          </a:p>
        </p:txBody>
      </p:sp>
    </p:spTree>
    <p:extLst>
      <p:ext uri="{BB962C8B-B14F-4D97-AF65-F5344CB8AC3E}">
        <p14:creationId xmlns:p14="http://schemas.microsoft.com/office/powerpoint/2010/main" val="80418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342994" y="-247650"/>
            <a:ext cx="4782741" cy="1905000"/>
          </a:xfrm>
        </p:spPr>
        <p:txBody>
          <a:bodyPr vert="horz" lIns="91440" tIns="45720" rIns="91440" bIns="45720" rtlCol="0" anchor="ctr">
            <a:normAutofit/>
          </a:bodyPr>
          <a:lstStyle/>
          <a:p>
            <a:r>
              <a:rPr lang="en-US" sz="3600" u="sng" dirty="0">
                <a:gradFill flip="none" rotWithShape="1">
                  <a:gsLst>
                    <a:gs pos="0">
                      <a:schemeClr val="tx1"/>
                    </a:gs>
                    <a:gs pos="100000">
                      <a:schemeClr val="tx1">
                        <a:lumMod val="65000"/>
                      </a:schemeClr>
                    </a:gs>
                  </a:gsLst>
                  <a:lin ang="5580000" scaled="0"/>
                  <a:tileRect/>
                </a:gradFill>
              </a:rPr>
              <a:t>What do we know about </a:t>
            </a:r>
            <a:r>
              <a:rPr lang="en-US" sz="3600" u="sng" dirty="0">
                <a:solidFill>
                  <a:schemeClr val="tx1"/>
                </a:solidFill>
              </a:rPr>
              <a:t>Paul</a:t>
            </a:r>
            <a:r>
              <a:rPr lang="en-US" sz="3600" u="sng" dirty="0">
                <a:gradFill flip="none" rotWithShape="1">
                  <a:gsLst>
                    <a:gs pos="0">
                      <a:schemeClr val="tx1"/>
                    </a:gs>
                    <a:gs pos="100000">
                      <a:schemeClr val="tx1">
                        <a:lumMod val="65000"/>
                      </a:schemeClr>
                    </a:gs>
                  </a:gsLst>
                  <a:lin ang="5580000" scaled="0"/>
                  <a:tileRect/>
                </a:gradFill>
              </a:rPr>
              <a:t>?</a:t>
            </a:r>
          </a:p>
        </p:txBody>
      </p:sp>
      <p:pic>
        <p:nvPicPr>
          <p:cNvPr id="3" name="Picture 2">
            <a:extLst>
              <a:ext uri="{FF2B5EF4-FFF2-40B4-BE49-F238E27FC236}">
                <a16:creationId xmlns:a16="http://schemas.microsoft.com/office/drawing/2014/main" id="{3540535F-34CB-45E5-BB91-A6BA9FE8087A}"/>
              </a:ext>
            </a:extLst>
          </p:cNvPr>
          <p:cNvPicPr>
            <a:picLocks noChangeAspect="1"/>
          </p:cNvPicPr>
          <p:nvPr/>
        </p:nvPicPr>
        <p:blipFill rotWithShape="1">
          <a:blip r:embed="rId3"/>
          <a:srcRect r="15906"/>
          <a:stretch/>
        </p:blipFill>
        <p:spPr>
          <a:xfrm>
            <a:off x="6534358" y="10"/>
            <a:ext cx="2609642" cy="649604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5" name="TextBox 4">
            <a:extLst>
              <a:ext uri="{FF2B5EF4-FFF2-40B4-BE49-F238E27FC236}">
                <a16:creationId xmlns:a16="http://schemas.microsoft.com/office/drawing/2014/main" id="{142EF85C-3C6A-4E83-A06C-DD4E89371BF2}"/>
              </a:ext>
            </a:extLst>
          </p:cNvPr>
          <p:cNvSpPr txBox="1"/>
          <p:nvPr/>
        </p:nvSpPr>
        <p:spPr>
          <a:xfrm>
            <a:off x="123825" y="1428750"/>
            <a:ext cx="6534150" cy="6863417"/>
          </a:xfrm>
          <a:prstGeom prst="rect">
            <a:avLst/>
          </a:prstGeom>
          <a:noFill/>
        </p:spPr>
        <p:txBody>
          <a:bodyPr wrap="square" rtlCol="0">
            <a:spAutoFit/>
          </a:bodyPr>
          <a:lstStyle/>
          <a:p>
            <a:pPr marL="285750" indent="-285750">
              <a:buFont typeface="Arial" panose="020B0604020202020204" pitchFamily="34" charset="0"/>
              <a:buChar char="•"/>
            </a:pPr>
            <a:r>
              <a:rPr lang="en-US" sz="2200" dirty="0"/>
              <a:t>Born around AD 10</a:t>
            </a:r>
          </a:p>
          <a:p>
            <a:pPr marL="285750" indent="-285750">
              <a:buFont typeface="Arial" panose="020B0604020202020204" pitchFamily="34" charset="0"/>
              <a:buChar char="•"/>
            </a:pPr>
            <a:r>
              <a:rPr lang="en-US" sz="2200" dirty="0"/>
              <a:t>An Israelite, Tribe of Benjamin, Pharisee (Phil 3:5)</a:t>
            </a:r>
          </a:p>
          <a:p>
            <a:pPr marL="285750" indent="-285750">
              <a:buFont typeface="Arial" panose="020B0604020202020204" pitchFamily="34" charset="0"/>
              <a:buChar char="•"/>
            </a:pPr>
            <a:r>
              <a:rPr lang="en-US" sz="2200" dirty="0"/>
              <a:t>Raised in Jerusalem, educated in Tarsus (Acts 26:4-5)</a:t>
            </a:r>
          </a:p>
          <a:p>
            <a:pPr marL="285750" indent="-285750">
              <a:buFont typeface="Arial" panose="020B0604020202020204" pitchFamily="34" charset="0"/>
              <a:buChar char="•"/>
            </a:pPr>
            <a:r>
              <a:rPr lang="en-US" sz="2200" dirty="0"/>
              <a:t>Mentored by Gamaliel (Acts 21:40</a:t>
            </a:r>
          </a:p>
          <a:p>
            <a:pPr marL="285750" indent="-285750">
              <a:buFont typeface="Arial" panose="020B0604020202020204" pitchFamily="34" charset="0"/>
              <a:buChar char="•"/>
            </a:pPr>
            <a:r>
              <a:rPr lang="en-US" sz="2200" dirty="0"/>
              <a:t>Fluent in Hebrew (Acts 21:40)</a:t>
            </a:r>
          </a:p>
          <a:p>
            <a:pPr marL="285750" indent="-285750">
              <a:buFont typeface="Arial" panose="020B0604020202020204" pitchFamily="34" charset="0"/>
              <a:buChar char="•"/>
            </a:pPr>
            <a:r>
              <a:rPr lang="en-US" sz="2200" dirty="0"/>
              <a:t>From Tarsus of Cecilia (Acts 9:11; 21:39)</a:t>
            </a:r>
          </a:p>
          <a:p>
            <a:pPr marL="285750" indent="-285750">
              <a:buFont typeface="Arial" panose="020B0604020202020204" pitchFamily="34" charset="0"/>
              <a:buChar char="•"/>
            </a:pPr>
            <a:r>
              <a:rPr lang="en-US" sz="2200" dirty="0"/>
              <a:t>Roman citizen (Acts 22:25-28)</a:t>
            </a:r>
          </a:p>
          <a:p>
            <a:pPr marL="285750" indent="-285750">
              <a:buFont typeface="Arial" panose="020B0604020202020204" pitchFamily="34" charset="0"/>
              <a:buChar char="•"/>
            </a:pPr>
            <a:r>
              <a:rPr lang="en-US" sz="2200" dirty="0"/>
              <a:t>Saul (Hebrew- </a:t>
            </a:r>
            <a:r>
              <a:rPr lang="en-US" sz="2200" b="1" dirty="0"/>
              <a:t>šā˒ûl</a:t>
            </a:r>
            <a:r>
              <a:rPr lang="en-US" sz="2200" dirty="0"/>
              <a:t>) / Paul (Grk – </a:t>
            </a:r>
            <a:r>
              <a:rPr lang="en-US" sz="2200" i="1" dirty="0"/>
              <a:t>Paulos</a:t>
            </a:r>
            <a:r>
              <a:rPr lang="en-US" sz="2200" dirty="0"/>
              <a:t>)</a:t>
            </a:r>
          </a:p>
          <a:p>
            <a:pPr marL="285750" indent="-285750">
              <a:buFont typeface="Arial" panose="020B0604020202020204" pitchFamily="34" charset="0"/>
              <a:buChar char="•"/>
            </a:pPr>
            <a:r>
              <a:rPr lang="en-US" sz="2200" dirty="0"/>
              <a:t>Persecutor of the Church</a:t>
            </a:r>
          </a:p>
          <a:p>
            <a:pPr marL="285750" indent="-285750">
              <a:buFont typeface="Arial" panose="020B0604020202020204" pitchFamily="34" charset="0"/>
              <a:buChar char="•"/>
            </a:pPr>
            <a:r>
              <a:rPr lang="en-US" sz="2200" dirty="0">
                <a:solidFill>
                  <a:srgbClr val="FFFF00"/>
                </a:solidFill>
              </a:rPr>
              <a:t>Converted by Christ Himself (Acts 9)</a:t>
            </a:r>
          </a:p>
          <a:p>
            <a:pPr marL="285750" indent="-285750">
              <a:buFont typeface="Arial" panose="020B0604020202020204" pitchFamily="34" charset="0"/>
              <a:buChar char="•"/>
            </a:pPr>
            <a:r>
              <a:rPr lang="en-US" sz="2200" dirty="0"/>
              <a:t>Instrument and sufferer of Christ (Acts 9:16)</a:t>
            </a:r>
          </a:p>
          <a:p>
            <a:pPr marL="285750" indent="-285750">
              <a:buFont typeface="Arial" panose="020B0604020202020204" pitchFamily="34" charset="0"/>
              <a:buChar char="•"/>
            </a:pPr>
            <a:r>
              <a:rPr lang="en-US" sz="2200" dirty="0"/>
              <a:t>Greatest missionary and theologian </a:t>
            </a:r>
          </a:p>
          <a:p>
            <a:pPr marL="285750" indent="-285750">
              <a:buFont typeface="Arial" panose="020B0604020202020204" pitchFamily="34" charset="0"/>
              <a:buChar char="•"/>
            </a:pPr>
            <a:r>
              <a:rPr lang="en-US" sz="2200" dirty="0"/>
              <a:t>Greatest contributor to the Bible (13 books)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sp>
        <p:nvSpPr>
          <p:cNvPr id="7" name="Rectangle 6">
            <a:extLst>
              <a:ext uri="{FF2B5EF4-FFF2-40B4-BE49-F238E27FC236}">
                <a16:creationId xmlns:a16="http://schemas.microsoft.com/office/drawing/2014/main" id="{3850A09C-D590-4AF5-8056-6C3BEED3D070}"/>
              </a:ext>
            </a:extLst>
          </p:cNvPr>
          <p:cNvSpPr/>
          <p:nvPr/>
        </p:nvSpPr>
        <p:spPr>
          <a:xfrm>
            <a:off x="5968131" y="6550223"/>
            <a:ext cx="3175869" cy="307777"/>
          </a:xfrm>
          <a:prstGeom prst="rect">
            <a:avLst/>
          </a:prstGeom>
        </p:spPr>
        <p:txBody>
          <a:bodyPr wrap="none">
            <a:spAutoFit/>
          </a:bodyPr>
          <a:lstStyle/>
          <a:p>
            <a:r>
              <a:rPr lang="en-US" sz="1400" dirty="0"/>
              <a:t>Bartolomeo Montagna - Saint Paul</a:t>
            </a:r>
          </a:p>
        </p:txBody>
      </p:sp>
    </p:spTree>
    <p:extLst>
      <p:ext uri="{BB962C8B-B14F-4D97-AF65-F5344CB8AC3E}">
        <p14:creationId xmlns:p14="http://schemas.microsoft.com/office/powerpoint/2010/main" val="208750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Grace:</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6" y="1443841"/>
            <a:ext cx="8403766" cy="3539430"/>
          </a:xfrm>
          <a:prstGeom prst="rect">
            <a:avLst/>
          </a:prstGeom>
          <a:noFill/>
        </p:spPr>
        <p:txBody>
          <a:bodyPr wrap="square" rtlCol="0">
            <a:spAutoFit/>
          </a:bodyPr>
          <a:lstStyle/>
          <a:p>
            <a:r>
              <a:rPr lang="en-US" sz="3200" dirty="0"/>
              <a:t>The gift of God as expressed in his actions of extending mercy, loving-kindness, and salvation to people. </a:t>
            </a:r>
            <a:r>
              <a:rPr lang="en-US" sz="3200" dirty="0">
                <a:solidFill>
                  <a:srgbClr val="FFFF00"/>
                </a:solidFill>
              </a:rPr>
              <a:t>Grace is the dimension of divine activity that enables God to confront human indifference and rebellion with an inexhaustible capacity to forgive and to bless.</a:t>
            </a:r>
          </a:p>
        </p:txBody>
      </p:sp>
      <p:sp>
        <p:nvSpPr>
          <p:cNvPr id="3" name="TextBox 2">
            <a:extLst>
              <a:ext uri="{FF2B5EF4-FFF2-40B4-BE49-F238E27FC236}">
                <a16:creationId xmlns:a16="http://schemas.microsoft.com/office/drawing/2014/main" id="{D5C15E99-B678-4521-9C1A-8B0E96333687}"/>
              </a:ext>
            </a:extLst>
          </p:cNvPr>
          <p:cNvSpPr txBox="1"/>
          <p:nvPr/>
        </p:nvSpPr>
        <p:spPr>
          <a:xfrm>
            <a:off x="472606" y="6055113"/>
            <a:ext cx="8515277" cy="584775"/>
          </a:xfrm>
          <a:prstGeom prst="rect">
            <a:avLst/>
          </a:prstGeom>
          <a:noFill/>
        </p:spPr>
        <p:txBody>
          <a:bodyPr wrap="square" rtlCol="0">
            <a:spAutoFit/>
          </a:bodyPr>
          <a:lstStyle/>
          <a:p>
            <a:r>
              <a:rPr lang="en-US" sz="1600" dirty="0"/>
              <a:t>Walter A. Elwell and Philip Wesley Comfort, </a:t>
            </a:r>
            <a:r>
              <a:rPr lang="en-US" sz="1600" i="1" dirty="0"/>
              <a:t>Tyndale Bible Dictionary</a:t>
            </a:r>
            <a:r>
              <a:rPr lang="en-US" sz="1600" dirty="0"/>
              <a:t>, Tyndale Reference Library (Wheaton, IL: Tyndale House Publishers, 2001), 550.</a:t>
            </a:r>
          </a:p>
        </p:txBody>
      </p:sp>
    </p:spTree>
    <p:extLst>
      <p:ext uri="{BB962C8B-B14F-4D97-AF65-F5344CB8AC3E}">
        <p14:creationId xmlns:p14="http://schemas.microsoft.com/office/powerpoint/2010/main" val="87072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Titus 1:4</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2554545"/>
          </a:xfrm>
          <a:prstGeom prst="rect">
            <a:avLst/>
          </a:prstGeom>
          <a:noFill/>
        </p:spPr>
        <p:txBody>
          <a:bodyPr wrap="square" rtlCol="0">
            <a:spAutoFit/>
          </a:bodyPr>
          <a:lstStyle/>
          <a:p>
            <a:r>
              <a:rPr lang="en-US" sz="4000" b="1" dirty="0"/>
              <a:t>“</a:t>
            </a:r>
            <a:r>
              <a:rPr lang="en-US" sz="4000" dirty="0"/>
              <a:t>To Titus, my true child in a common faith: </a:t>
            </a:r>
            <a:r>
              <a:rPr lang="en-US" sz="4000" dirty="0">
                <a:solidFill>
                  <a:srgbClr val="FFFF00"/>
                </a:solidFill>
              </a:rPr>
              <a:t>Grace and peace from God the Father and Christ Jesus our Savior.”</a:t>
            </a:r>
          </a:p>
        </p:txBody>
      </p:sp>
    </p:spTree>
    <p:extLst>
      <p:ext uri="{BB962C8B-B14F-4D97-AF65-F5344CB8AC3E}">
        <p14:creationId xmlns:p14="http://schemas.microsoft.com/office/powerpoint/2010/main" val="328204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Grace:</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6" y="1443841"/>
            <a:ext cx="8403766" cy="3539430"/>
          </a:xfrm>
          <a:prstGeom prst="rect">
            <a:avLst/>
          </a:prstGeom>
          <a:noFill/>
        </p:spPr>
        <p:txBody>
          <a:bodyPr wrap="square" rtlCol="0">
            <a:spAutoFit/>
          </a:bodyPr>
          <a:lstStyle/>
          <a:p>
            <a:r>
              <a:rPr lang="en-US" sz="3200" dirty="0"/>
              <a:t>The gift of God as expressed in his actions of extending mercy, loving-kindness, and salvation to people. </a:t>
            </a:r>
            <a:r>
              <a:rPr lang="en-US" sz="3200" dirty="0">
                <a:solidFill>
                  <a:srgbClr val="FFFF00"/>
                </a:solidFill>
              </a:rPr>
              <a:t>Grace is the dimension of divine activity that enables God to confront human indifference and rebellion with an inexhaustible capacity to forgive and to bless.</a:t>
            </a:r>
          </a:p>
        </p:txBody>
      </p:sp>
      <p:sp>
        <p:nvSpPr>
          <p:cNvPr id="3" name="TextBox 2">
            <a:extLst>
              <a:ext uri="{FF2B5EF4-FFF2-40B4-BE49-F238E27FC236}">
                <a16:creationId xmlns:a16="http://schemas.microsoft.com/office/drawing/2014/main" id="{D5C15E99-B678-4521-9C1A-8B0E96333687}"/>
              </a:ext>
            </a:extLst>
          </p:cNvPr>
          <p:cNvSpPr txBox="1"/>
          <p:nvPr/>
        </p:nvSpPr>
        <p:spPr>
          <a:xfrm>
            <a:off x="472606" y="6055113"/>
            <a:ext cx="8515277" cy="584775"/>
          </a:xfrm>
          <a:prstGeom prst="rect">
            <a:avLst/>
          </a:prstGeom>
          <a:noFill/>
        </p:spPr>
        <p:txBody>
          <a:bodyPr wrap="square" rtlCol="0">
            <a:spAutoFit/>
          </a:bodyPr>
          <a:lstStyle/>
          <a:p>
            <a:r>
              <a:rPr lang="en-US" sz="1600" dirty="0"/>
              <a:t>Walter A. Elwell and Philip Wesley Comfort, </a:t>
            </a:r>
            <a:r>
              <a:rPr lang="en-US" sz="1600" i="1" dirty="0"/>
              <a:t>Tyndale Bible Dictionary</a:t>
            </a:r>
            <a:r>
              <a:rPr lang="en-US" sz="1600" dirty="0"/>
              <a:t>, Tyndale Reference Library (Wheaton, IL: Tyndale House Publishers, 2001), 550.</a:t>
            </a:r>
          </a:p>
        </p:txBody>
      </p:sp>
    </p:spTree>
    <p:extLst>
      <p:ext uri="{BB962C8B-B14F-4D97-AF65-F5344CB8AC3E}">
        <p14:creationId xmlns:p14="http://schemas.microsoft.com/office/powerpoint/2010/main" val="123992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472606" y="0"/>
            <a:ext cx="7511473" cy="1312480"/>
          </a:xfrm>
        </p:spPr>
        <p:txBody>
          <a:bodyPr>
            <a:normAutofit/>
          </a:bodyPr>
          <a:lstStyle/>
          <a:p>
            <a:r>
              <a:rPr lang="en-US" sz="4800" u="sng" dirty="0"/>
              <a:t>Titus 1:5</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6" y="1182231"/>
            <a:ext cx="8403766" cy="4893647"/>
          </a:xfrm>
          <a:prstGeom prst="rect">
            <a:avLst/>
          </a:prstGeom>
          <a:noFill/>
        </p:spPr>
        <p:txBody>
          <a:bodyPr wrap="square" rtlCol="0">
            <a:spAutoFit/>
          </a:bodyPr>
          <a:lstStyle/>
          <a:p>
            <a:r>
              <a:rPr lang="en-US" sz="2600" dirty="0"/>
              <a:t>“Compared with Timothy’s task, Titus’s may have been a bit easier—Crete was no Ephesus, though it was known for its many cities ever since Homer (Iliad 2.649)—and while Timothy found himself in a situation where there were already elders (some of whom at least seem to have been in need of rebuke, 1 Ti 5:19–20), Titus is charged with the fresh appointment of elders “in every town” (Paul and Titus may have planted the churches after Paul’s first Roman imprisonment, with no time left to establish leadership at that time).”</a:t>
            </a:r>
          </a:p>
          <a:p>
            <a:endParaRPr lang="en-US" sz="2600" dirty="0"/>
          </a:p>
        </p:txBody>
      </p:sp>
      <p:sp>
        <p:nvSpPr>
          <p:cNvPr id="3" name="TextBox 2">
            <a:extLst>
              <a:ext uri="{FF2B5EF4-FFF2-40B4-BE49-F238E27FC236}">
                <a16:creationId xmlns:a16="http://schemas.microsoft.com/office/drawing/2014/main" id="{D5C15E99-B678-4521-9C1A-8B0E96333687}"/>
              </a:ext>
            </a:extLst>
          </p:cNvPr>
          <p:cNvSpPr txBox="1"/>
          <p:nvPr/>
        </p:nvSpPr>
        <p:spPr>
          <a:xfrm>
            <a:off x="472606" y="6055113"/>
            <a:ext cx="8515277" cy="830997"/>
          </a:xfrm>
          <a:prstGeom prst="rect">
            <a:avLst/>
          </a:prstGeom>
          <a:noFill/>
        </p:spPr>
        <p:txBody>
          <a:bodyPr wrap="square" rtlCol="0">
            <a:spAutoFit/>
          </a:bodyPr>
          <a:lstStyle/>
          <a:p>
            <a:r>
              <a:rPr lang="en-US" sz="1600" dirty="0"/>
              <a:t>Andreas Köstenberger, “Titus,” in The Expositor’s Bible Commentary: Ephesians–Philemon (Revised Edition), ed. Tremper Longman III and David E. Garland, vol. 12 (Grand Rapids, MI: Zondervan, 2006), 606.</a:t>
            </a:r>
          </a:p>
        </p:txBody>
      </p:sp>
    </p:spTree>
    <p:extLst>
      <p:ext uri="{BB962C8B-B14F-4D97-AF65-F5344CB8AC3E}">
        <p14:creationId xmlns:p14="http://schemas.microsoft.com/office/powerpoint/2010/main" val="84708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Titus 1:5</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3477875"/>
          </a:xfrm>
          <a:prstGeom prst="rect">
            <a:avLst/>
          </a:prstGeom>
          <a:noFill/>
        </p:spPr>
        <p:txBody>
          <a:bodyPr wrap="square" rtlCol="0">
            <a:spAutoFit/>
          </a:bodyPr>
          <a:lstStyle/>
          <a:p>
            <a:r>
              <a:rPr lang="en-US" sz="4400" b="1" dirty="0"/>
              <a:t>“</a:t>
            </a:r>
            <a:r>
              <a:rPr lang="en-US" sz="4400" dirty="0"/>
              <a:t>For this reason I left you in Crete, that you would set in order what remains and appoint elders in every city as I directed you…”</a:t>
            </a:r>
            <a:endParaRPr lang="en-US" sz="4400" dirty="0">
              <a:solidFill>
                <a:srgbClr val="FFFF00"/>
              </a:solidFill>
            </a:endParaRPr>
          </a:p>
        </p:txBody>
      </p:sp>
    </p:spTree>
    <p:extLst>
      <p:ext uri="{BB962C8B-B14F-4D97-AF65-F5344CB8AC3E}">
        <p14:creationId xmlns:p14="http://schemas.microsoft.com/office/powerpoint/2010/main" val="283208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8 Questions?</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5" y="1443841"/>
            <a:ext cx="8671395" cy="5509200"/>
          </a:xfrm>
          <a:prstGeom prst="rect">
            <a:avLst/>
          </a:prstGeom>
          <a:noFill/>
        </p:spPr>
        <p:txBody>
          <a:bodyPr wrap="square" rtlCol="0">
            <a:spAutoFit/>
          </a:bodyPr>
          <a:lstStyle/>
          <a:p>
            <a:pPr marL="514350" indent="-514350">
              <a:buFont typeface="+mj-lt"/>
              <a:buAutoNum type="arabicPeriod"/>
            </a:pPr>
            <a:r>
              <a:rPr lang="en-US" sz="3200" dirty="0"/>
              <a:t>Who wrote it? - </a:t>
            </a:r>
            <a:r>
              <a:rPr lang="en-US" sz="3200" dirty="0">
                <a:solidFill>
                  <a:srgbClr val="FFFF00"/>
                </a:solidFill>
              </a:rPr>
              <a:t>Paul the Apostle</a:t>
            </a:r>
          </a:p>
          <a:p>
            <a:pPr marL="514350" indent="-514350">
              <a:buFont typeface="+mj-lt"/>
              <a:buAutoNum type="arabicPeriod"/>
            </a:pPr>
            <a:endParaRPr lang="en-US" sz="3200" dirty="0">
              <a:solidFill>
                <a:srgbClr val="FFFF00"/>
              </a:solidFill>
            </a:endParaRPr>
          </a:p>
          <a:p>
            <a:pPr marL="514350" indent="-514350">
              <a:buFont typeface="+mj-lt"/>
              <a:buAutoNum type="arabicPeriod"/>
            </a:pPr>
            <a:r>
              <a:rPr lang="en-US" sz="3200" dirty="0"/>
              <a:t>What do we know about the author? – </a:t>
            </a:r>
            <a:r>
              <a:rPr lang="en-US" sz="3200" dirty="0">
                <a:solidFill>
                  <a:srgbClr val="FFFF00"/>
                </a:solidFill>
              </a:rPr>
              <a:t>Greatest missionary, theologian, and contributor of the NT.  </a:t>
            </a:r>
            <a:endParaRPr lang="en-US" sz="3200" dirty="0"/>
          </a:p>
          <a:p>
            <a:pPr marL="514350" indent="-514350">
              <a:buFont typeface="+mj-lt"/>
              <a:buAutoNum type="arabicPeriod"/>
            </a:pPr>
            <a:endParaRPr lang="en-US" sz="3200" dirty="0"/>
          </a:p>
          <a:p>
            <a:pPr marL="514350" indent="-514350">
              <a:buFont typeface="+mj-lt"/>
              <a:buAutoNum type="arabicPeriod"/>
            </a:pPr>
            <a:r>
              <a:rPr lang="en-US" sz="3200" dirty="0"/>
              <a:t>Who was the book written to? – </a:t>
            </a:r>
            <a:r>
              <a:rPr lang="en-US" sz="3200" dirty="0">
                <a:solidFill>
                  <a:srgbClr val="FFFF00"/>
                </a:solidFill>
              </a:rPr>
              <a:t>Titus</a:t>
            </a:r>
          </a:p>
          <a:p>
            <a:pPr marL="514350" indent="-514350">
              <a:buFont typeface="+mj-lt"/>
              <a:buAutoNum type="arabicPeriod"/>
            </a:pPr>
            <a:endParaRPr lang="en-US" sz="3200" dirty="0">
              <a:solidFill>
                <a:srgbClr val="FFFF00"/>
              </a:solidFill>
            </a:endParaRPr>
          </a:p>
          <a:p>
            <a:pPr marL="514350" indent="-514350">
              <a:buAutoNum type="arabicPeriod" startAt="4"/>
            </a:pPr>
            <a:r>
              <a:rPr lang="en-US" sz="3200" dirty="0"/>
              <a:t>When was the book written? - </a:t>
            </a:r>
            <a:r>
              <a:rPr lang="en-US" sz="3200" dirty="0">
                <a:solidFill>
                  <a:srgbClr val="FFFF00"/>
                </a:solidFill>
              </a:rPr>
              <a:t>AD 63-66</a:t>
            </a:r>
          </a:p>
          <a:p>
            <a:pPr marL="514350" indent="-514350">
              <a:buFont typeface="+mj-lt"/>
              <a:buAutoNum type="arabicPeriod"/>
            </a:pPr>
            <a:endParaRPr lang="en-US" sz="3200" dirty="0">
              <a:solidFill>
                <a:srgbClr val="FFFF00"/>
              </a:solidFill>
            </a:endParaRPr>
          </a:p>
          <a:p>
            <a:endParaRPr lang="en-US" sz="3200" dirty="0"/>
          </a:p>
        </p:txBody>
      </p:sp>
    </p:spTree>
    <p:extLst>
      <p:ext uri="{BB962C8B-B14F-4D97-AF65-F5344CB8AC3E}">
        <p14:creationId xmlns:p14="http://schemas.microsoft.com/office/powerpoint/2010/main" val="13573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Timothy 2:1–2</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4401205"/>
          </a:xfrm>
          <a:prstGeom prst="rect">
            <a:avLst/>
          </a:prstGeom>
          <a:noFill/>
        </p:spPr>
        <p:txBody>
          <a:bodyPr wrap="square" rtlCol="0">
            <a:spAutoFit/>
          </a:bodyPr>
          <a:lstStyle/>
          <a:p>
            <a:r>
              <a:rPr lang="en-US" sz="4000" dirty="0"/>
              <a:t>1 </a:t>
            </a:r>
            <a:r>
              <a:rPr lang="en-US" sz="4000" b="1" dirty="0"/>
              <a:t>“</a:t>
            </a:r>
            <a:r>
              <a:rPr lang="en-US" sz="4000" dirty="0"/>
              <a:t>You therefore, my son, be strong in the grace that is in Christ Jesus. 2 The things which you have heard from me in the presence of many witnesses, </a:t>
            </a:r>
            <a:r>
              <a:rPr lang="en-US" sz="4000" dirty="0">
                <a:solidFill>
                  <a:srgbClr val="FFFF00"/>
                </a:solidFill>
              </a:rPr>
              <a:t>entrust these to faithful men who will be able to teach others also.</a:t>
            </a:r>
          </a:p>
        </p:txBody>
      </p:sp>
    </p:spTree>
    <p:extLst>
      <p:ext uri="{BB962C8B-B14F-4D97-AF65-F5344CB8AC3E}">
        <p14:creationId xmlns:p14="http://schemas.microsoft.com/office/powerpoint/2010/main" val="328116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Acts 9:15 – 16 </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4401205"/>
          </a:xfrm>
          <a:prstGeom prst="rect">
            <a:avLst/>
          </a:prstGeom>
          <a:noFill/>
        </p:spPr>
        <p:txBody>
          <a:bodyPr wrap="square" rtlCol="0">
            <a:spAutoFit/>
          </a:bodyPr>
          <a:lstStyle/>
          <a:p>
            <a:r>
              <a:rPr lang="en-US" sz="4000" dirty="0"/>
              <a:t>15 “But the Lord said to him, “Go, </a:t>
            </a:r>
            <a:r>
              <a:rPr lang="en-US" sz="4000" dirty="0">
                <a:solidFill>
                  <a:srgbClr val="FFFF00"/>
                </a:solidFill>
              </a:rPr>
              <a:t>for he is a chosen instrument of Mine</a:t>
            </a:r>
            <a:r>
              <a:rPr lang="en-US" sz="4000" dirty="0"/>
              <a:t>, to bear My name before the Gentiles and kings and the sons of Israel; 16 for I will show him how much he must suffer for My name’s sake.”</a:t>
            </a:r>
            <a:endParaRPr lang="en-US" sz="4000" dirty="0">
              <a:solidFill>
                <a:srgbClr val="FFFF00"/>
              </a:solidFill>
            </a:endParaRPr>
          </a:p>
        </p:txBody>
      </p:sp>
    </p:spTree>
    <p:extLst>
      <p:ext uri="{BB962C8B-B14F-4D97-AF65-F5344CB8AC3E}">
        <p14:creationId xmlns:p14="http://schemas.microsoft.com/office/powerpoint/2010/main" val="116993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1:12</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3170099"/>
          </a:xfrm>
          <a:prstGeom prst="rect">
            <a:avLst/>
          </a:prstGeom>
          <a:noFill/>
        </p:spPr>
        <p:txBody>
          <a:bodyPr wrap="square" rtlCol="0">
            <a:spAutoFit/>
          </a:bodyPr>
          <a:lstStyle/>
          <a:p>
            <a:r>
              <a:rPr lang="en-US" sz="4000" dirty="0"/>
              <a:t>“He said, “I thank Christ Jesus our Lord, who has strengthened me, because He considered me faithful, putting me into service…” </a:t>
            </a:r>
            <a:endParaRPr lang="en-US" sz="4000" dirty="0">
              <a:solidFill>
                <a:srgbClr val="FFFF00"/>
              </a:solidFill>
            </a:endParaRPr>
          </a:p>
        </p:txBody>
      </p:sp>
    </p:spTree>
    <p:extLst>
      <p:ext uri="{BB962C8B-B14F-4D97-AF65-F5344CB8AC3E}">
        <p14:creationId xmlns:p14="http://schemas.microsoft.com/office/powerpoint/2010/main" val="294640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E0F6A-1C95-4861-A327-E988939B364F}"/>
              </a:ext>
            </a:extLst>
          </p:cNvPr>
          <p:cNvSpPr txBox="1">
            <a:spLocks/>
          </p:cNvSpPr>
          <p:nvPr/>
        </p:nvSpPr>
        <p:spPr>
          <a:xfrm>
            <a:off x="816263" y="0"/>
            <a:ext cx="7511473" cy="131248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u="sng" dirty="0"/>
              <a:t>Slbc constitution</a:t>
            </a:r>
          </a:p>
        </p:txBody>
      </p:sp>
      <p:sp>
        <p:nvSpPr>
          <p:cNvPr id="6" name="TextBox 5">
            <a:extLst>
              <a:ext uri="{FF2B5EF4-FFF2-40B4-BE49-F238E27FC236}">
                <a16:creationId xmlns:a16="http://schemas.microsoft.com/office/drawing/2014/main" id="{4C9349AF-CC48-4773-8B80-82B21963B5D4}"/>
              </a:ext>
            </a:extLst>
          </p:cNvPr>
          <p:cNvSpPr txBox="1"/>
          <p:nvPr/>
        </p:nvSpPr>
        <p:spPr>
          <a:xfrm>
            <a:off x="512955" y="1202737"/>
            <a:ext cx="8118088" cy="5016758"/>
          </a:xfrm>
          <a:prstGeom prst="rect">
            <a:avLst/>
          </a:prstGeom>
          <a:noFill/>
        </p:spPr>
        <p:txBody>
          <a:bodyPr wrap="square">
            <a:spAutoFit/>
          </a:bodyPr>
          <a:lstStyle/>
          <a:p>
            <a:r>
              <a:rPr lang="en-US" sz="4000" dirty="0"/>
              <a:t>Sub-article B – ORGANIZATION</a:t>
            </a:r>
          </a:p>
          <a:p>
            <a:endParaRPr lang="en-US" sz="4000" dirty="0"/>
          </a:p>
          <a:p>
            <a:r>
              <a:rPr lang="en-US" sz="4000" dirty="0"/>
              <a:t>	Section 1: THE TRUE HEAD OF 	THE LOCAL CHURCH</a:t>
            </a:r>
          </a:p>
          <a:p>
            <a:endParaRPr lang="en-US" sz="4000" dirty="0"/>
          </a:p>
          <a:p>
            <a:r>
              <a:rPr lang="en-US" sz="4000" dirty="0">
                <a:solidFill>
                  <a:srgbClr val="FFFF00"/>
                </a:solidFill>
              </a:rPr>
              <a:t>		The Head of Sugar Land 			Bible 	Church is Jesus Christ</a:t>
            </a:r>
          </a:p>
          <a:p>
            <a:r>
              <a:rPr lang="en-US" sz="4000" dirty="0"/>
              <a:t>	(Eph. 1:22-23; Col. 1:18-19).</a:t>
            </a:r>
          </a:p>
        </p:txBody>
      </p:sp>
    </p:spTree>
    <p:extLst>
      <p:ext uri="{BB962C8B-B14F-4D97-AF65-F5344CB8AC3E}">
        <p14:creationId xmlns:p14="http://schemas.microsoft.com/office/powerpoint/2010/main" val="285759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E0F6A-1C95-4861-A327-E988939B364F}"/>
              </a:ext>
            </a:extLst>
          </p:cNvPr>
          <p:cNvSpPr txBox="1">
            <a:spLocks/>
          </p:cNvSpPr>
          <p:nvPr/>
        </p:nvSpPr>
        <p:spPr>
          <a:xfrm>
            <a:off x="816263" y="0"/>
            <a:ext cx="7511473" cy="131248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u="sng" dirty="0"/>
              <a:t>Slbc constitution</a:t>
            </a:r>
          </a:p>
        </p:txBody>
      </p:sp>
      <p:sp>
        <p:nvSpPr>
          <p:cNvPr id="6" name="TextBox 5">
            <a:extLst>
              <a:ext uri="{FF2B5EF4-FFF2-40B4-BE49-F238E27FC236}">
                <a16:creationId xmlns:a16="http://schemas.microsoft.com/office/drawing/2014/main" id="{4C9349AF-CC48-4773-8B80-82B21963B5D4}"/>
              </a:ext>
            </a:extLst>
          </p:cNvPr>
          <p:cNvSpPr txBox="1"/>
          <p:nvPr/>
        </p:nvSpPr>
        <p:spPr>
          <a:xfrm>
            <a:off x="401443" y="982176"/>
            <a:ext cx="8552986" cy="5478423"/>
          </a:xfrm>
          <a:prstGeom prst="rect">
            <a:avLst/>
          </a:prstGeom>
          <a:noFill/>
        </p:spPr>
        <p:txBody>
          <a:bodyPr wrap="square">
            <a:spAutoFit/>
          </a:bodyPr>
          <a:lstStyle/>
          <a:p>
            <a:r>
              <a:rPr lang="en-US" sz="2500" dirty="0">
                <a:solidFill>
                  <a:srgbClr val="FFFF00"/>
                </a:solidFill>
              </a:rPr>
              <a:t>Section 2: ELDER RULE</a:t>
            </a:r>
          </a:p>
          <a:p>
            <a:r>
              <a:rPr lang="en-US" sz="2500" dirty="0"/>
              <a:t>a. </a:t>
            </a:r>
            <a:r>
              <a:rPr lang="en-US" sz="2500" dirty="0">
                <a:solidFill>
                  <a:srgbClr val="FFFF00"/>
                </a:solidFill>
              </a:rPr>
              <a:t>For the purposes of carrying out God’s will in the life of this church, the church as a body has the responsibility to recognize qualified men in the church as Elders and to recognize certain Elders as members of the Elder Board. </a:t>
            </a:r>
            <a:r>
              <a:rPr lang="en-US" sz="2500" dirty="0"/>
              <a:t>Those members of the congregation who have served on the Elder Board, but who are not currently serving on the Elder Board, shall be Elders-At-Large. The Senior Pastor, by virtue of his position, shall be a permanent member of the Elder Board. The government of this church, under the leadership of the Holy Spirit, is vested in the Elder Board whose decisions shall be final (Acts 14:23, Acts 20:28).</a:t>
            </a:r>
          </a:p>
        </p:txBody>
      </p:sp>
    </p:spTree>
    <p:extLst>
      <p:ext uri="{BB962C8B-B14F-4D97-AF65-F5344CB8AC3E}">
        <p14:creationId xmlns:p14="http://schemas.microsoft.com/office/powerpoint/2010/main" val="18669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E0F6A-1C95-4861-A327-E988939B364F}"/>
              </a:ext>
            </a:extLst>
          </p:cNvPr>
          <p:cNvSpPr txBox="1">
            <a:spLocks/>
          </p:cNvSpPr>
          <p:nvPr/>
        </p:nvSpPr>
        <p:spPr>
          <a:xfrm>
            <a:off x="816263" y="0"/>
            <a:ext cx="7511473" cy="131248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u="sng" dirty="0"/>
              <a:t>Slbc constitution</a:t>
            </a:r>
          </a:p>
        </p:txBody>
      </p:sp>
      <p:sp>
        <p:nvSpPr>
          <p:cNvPr id="6" name="TextBox 5">
            <a:extLst>
              <a:ext uri="{FF2B5EF4-FFF2-40B4-BE49-F238E27FC236}">
                <a16:creationId xmlns:a16="http://schemas.microsoft.com/office/drawing/2014/main" id="{4C9349AF-CC48-4773-8B80-82B21963B5D4}"/>
              </a:ext>
            </a:extLst>
          </p:cNvPr>
          <p:cNvSpPr txBox="1"/>
          <p:nvPr/>
        </p:nvSpPr>
        <p:spPr>
          <a:xfrm>
            <a:off x="401443" y="982176"/>
            <a:ext cx="8552986" cy="5478423"/>
          </a:xfrm>
          <a:prstGeom prst="rect">
            <a:avLst/>
          </a:prstGeom>
          <a:noFill/>
        </p:spPr>
        <p:txBody>
          <a:bodyPr wrap="square">
            <a:spAutoFit/>
          </a:bodyPr>
          <a:lstStyle/>
          <a:p>
            <a:r>
              <a:rPr lang="en-US" sz="2500" dirty="0">
                <a:solidFill>
                  <a:srgbClr val="FFFF00"/>
                </a:solidFill>
              </a:rPr>
              <a:t>Section 2: ELDER RULE</a:t>
            </a:r>
          </a:p>
          <a:p>
            <a:r>
              <a:rPr lang="en-US" sz="2500" dirty="0"/>
              <a:t>a. For the purposes of carrying out God’s will in the life of this church, the church as a body has the responsibility to recognize qualified men in the church as Elders and to recognize certain Elders as members of the Elder Board. Those members of the congregation who have served on the Elder Board, but who are not currently serving on the Elder Board, shall be Elders-At-Large. The Senior Pastor, by virtue of his position, shall be a permanent member of the Elder Board. </a:t>
            </a:r>
            <a:r>
              <a:rPr lang="en-US" sz="2500" dirty="0">
                <a:solidFill>
                  <a:srgbClr val="FFFF00"/>
                </a:solidFill>
              </a:rPr>
              <a:t>The government of this church, under the leadership of the Holy Spirit, is vested in the Elder Board whose decisions shall be final (Acts 14:23, Acts 20:28).</a:t>
            </a:r>
          </a:p>
        </p:txBody>
      </p:sp>
    </p:spTree>
    <p:extLst>
      <p:ext uri="{BB962C8B-B14F-4D97-AF65-F5344CB8AC3E}">
        <p14:creationId xmlns:p14="http://schemas.microsoft.com/office/powerpoint/2010/main" val="269008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Titus 1:5</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3477875"/>
          </a:xfrm>
          <a:prstGeom prst="rect">
            <a:avLst/>
          </a:prstGeom>
          <a:noFill/>
        </p:spPr>
        <p:txBody>
          <a:bodyPr wrap="square" rtlCol="0">
            <a:spAutoFit/>
          </a:bodyPr>
          <a:lstStyle/>
          <a:p>
            <a:r>
              <a:rPr lang="en-US" sz="4400" b="1" dirty="0"/>
              <a:t>“</a:t>
            </a:r>
            <a:r>
              <a:rPr lang="en-US" sz="4400" dirty="0"/>
              <a:t>For this reason I left you in Crete, that you would set in order what remains and appoint elders in every city as I directed you…”</a:t>
            </a:r>
            <a:endParaRPr lang="en-US" sz="4400" dirty="0">
              <a:solidFill>
                <a:srgbClr val="FFFF00"/>
              </a:solidFill>
            </a:endParaRPr>
          </a:p>
        </p:txBody>
      </p:sp>
    </p:spTree>
    <p:extLst>
      <p:ext uri="{BB962C8B-B14F-4D97-AF65-F5344CB8AC3E}">
        <p14:creationId xmlns:p14="http://schemas.microsoft.com/office/powerpoint/2010/main" val="2718313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2:12–14.</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5016758"/>
          </a:xfrm>
          <a:prstGeom prst="rect">
            <a:avLst/>
          </a:prstGeom>
          <a:noFill/>
        </p:spPr>
        <p:txBody>
          <a:bodyPr wrap="square" rtlCol="0">
            <a:spAutoFit/>
          </a:bodyPr>
          <a:lstStyle/>
          <a:p>
            <a:r>
              <a:rPr lang="en-US" sz="4000" b="1" dirty="0"/>
              <a:t>“</a:t>
            </a:r>
            <a:r>
              <a:rPr lang="en-US" sz="4000" dirty="0"/>
              <a:t>But I do not allow a woman to teach or exercise authority over a man, but to remain quiet.13 For it was Adam who was first created, and then Eve.14 And it was not Adam who was deceived, but the woman being deceived, fell into transgression.</a:t>
            </a:r>
            <a:endParaRPr lang="en-US" sz="4000" dirty="0">
              <a:solidFill>
                <a:srgbClr val="FFFF00"/>
              </a:solidFill>
            </a:endParaRPr>
          </a:p>
        </p:txBody>
      </p:sp>
    </p:spTree>
    <p:extLst>
      <p:ext uri="{BB962C8B-B14F-4D97-AF65-F5344CB8AC3E}">
        <p14:creationId xmlns:p14="http://schemas.microsoft.com/office/powerpoint/2010/main" val="1503930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Acts 9:15 – 16 </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225689"/>
            <a:ext cx="8255357" cy="4401205"/>
          </a:xfrm>
          <a:prstGeom prst="rect">
            <a:avLst/>
          </a:prstGeom>
          <a:noFill/>
        </p:spPr>
        <p:txBody>
          <a:bodyPr wrap="square" rtlCol="0">
            <a:spAutoFit/>
          </a:bodyPr>
          <a:lstStyle/>
          <a:p>
            <a:r>
              <a:rPr lang="en-US" sz="4000" dirty="0"/>
              <a:t>15 “But the Lord said to him, “Go, </a:t>
            </a:r>
            <a:r>
              <a:rPr lang="en-US" sz="4000" dirty="0">
                <a:solidFill>
                  <a:srgbClr val="FFFF00"/>
                </a:solidFill>
              </a:rPr>
              <a:t>for he is a chosen instrument of Mine</a:t>
            </a:r>
            <a:r>
              <a:rPr lang="en-US" sz="4000" dirty="0"/>
              <a:t>, to bear My name before the Gentiles and kings and the sons of Israel; 16 for I will show him how much he must suffer for My name’s sake.”</a:t>
            </a:r>
            <a:endParaRPr lang="en-US" sz="4000" dirty="0">
              <a:solidFill>
                <a:srgbClr val="FFFF00"/>
              </a:solidFill>
            </a:endParaRPr>
          </a:p>
        </p:txBody>
      </p:sp>
    </p:spTree>
    <p:extLst>
      <p:ext uri="{BB962C8B-B14F-4D97-AF65-F5344CB8AC3E}">
        <p14:creationId xmlns:p14="http://schemas.microsoft.com/office/powerpoint/2010/main" val="156469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book on glass table">
            <a:extLst>
              <a:ext uri="{FF2B5EF4-FFF2-40B4-BE49-F238E27FC236}">
                <a16:creationId xmlns:a16="http://schemas.microsoft.com/office/drawing/2014/main" id="{E333EE31-500D-4C66-818B-DD96ECA2A593}"/>
              </a:ext>
            </a:extLst>
          </p:cNvPr>
          <p:cNvPicPr>
            <a:picLocks noChangeAspect="1" noChangeArrowheads="1"/>
          </p:cNvPicPr>
          <p:nvPr/>
        </p:nvPicPr>
        <p:blipFill rotWithShape="1">
          <a:blip r:embed="rId2">
            <a:alphaModFix amt="39000"/>
            <a:extLst>
              <a:ext uri="{28A0092B-C50C-407E-A947-70E740481C1C}">
                <a14:useLocalDpi xmlns:a14="http://schemas.microsoft.com/office/drawing/2010/main" val="0"/>
              </a:ext>
            </a:extLst>
          </a:blip>
          <a:srcRect l="8310" r="7887" b="20492"/>
          <a:stretch/>
        </p:blipFill>
        <p:spPr bwMode="auto">
          <a:xfrm>
            <a:off x="-1" y="415498"/>
            <a:ext cx="9144001" cy="6452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3:6</a:t>
            </a:r>
          </a:p>
        </p:txBody>
      </p:sp>
      <p:sp>
        <p:nvSpPr>
          <p:cNvPr id="6" name="TextBox 5">
            <a:extLst>
              <a:ext uri="{FF2B5EF4-FFF2-40B4-BE49-F238E27FC236}">
                <a16:creationId xmlns:a16="http://schemas.microsoft.com/office/drawing/2014/main" id="{D8B25DCB-FE22-49FE-B9AE-9ACB92CBCB7F}"/>
              </a:ext>
            </a:extLst>
          </p:cNvPr>
          <p:cNvSpPr txBox="1"/>
          <p:nvPr/>
        </p:nvSpPr>
        <p:spPr>
          <a:xfrm>
            <a:off x="444320" y="1448714"/>
            <a:ext cx="8255357" cy="3170099"/>
          </a:xfrm>
          <a:prstGeom prst="rect">
            <a:avLst/>
          </a:prstGeom>
          <a:noFill/>
        </p:spPr>
        <p:txBody>
          <a:bodyPr wrap="square" rtlCol="0">
            <a:spAutoFit/>
          </a:bodyPr>
          <a:lstStyle/>
          <a:p>
            <a:r>
              <a:rPr lang="en-US" sz="4000" dirty="0"/>
              <a:t>…and not a new convert, so that he will not become conceited and fall into the condemnation incurred by the devil.</a:t>
            </a:r>
            <a:endParaRPr lang="en-US" sz="4000" dirty="0">
              <a:solidFill>
                <a:srgbClr val="FFFF00"/>
              </a:solidFill>
            </a:endParaRPr>
          </a:p>
        </p:txBody>
      </p:sp>
    </p:spTree>
    <p:extLst>
      <p:ext uri="{BB962C8B-B14F-4D97-AF65-F5344CB8AC3E}">
        <p14:creationId xmlns:p14="http://schemas.microsoft.com/office/powerpoint/2010/main" val="3918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8 Questions?</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5" y="920621"/>
            <a:ext cx="8671395" cy="7232749"/>
          </a:xfrm>
          <a:prstGeom prst="rect">
            <a:avLst/>
          </a:prstGeom>
          <a:noFill/>
        </p:spPr>
        <p:txBody>
          <a:bodyPr wrap="square" rtlCol="0">
            <a:spAutoFit/>
          </a:bodyPr>
          <a:lstStyle/>
          <a:p>
            <a:endParaRPr lang="en-US" sz="3200" dirty="0">
              <a:solidFill>
                <a:srgbClr val="FFFF00"/>
              </a:solidFill>
            </a:endParaRPr>
          </a:p>
          <a:p>
            <a:pPr marL="514350" indent="-514350">
              <a:buAutoNum type="arabicPeriod" startAt="5"/>
            </a:pPr>
            <a:r>
              <a:rPr lang="en-US" sz="3200" dirty="0"/>
              <a:t>Where was the book written? </a:t>
            </a:r>
            <a:r>
              <a:rPr lang="en-US" sz="3200" dirty="0">
                <a:solidFill>
                  <a:srgbClr val="FFFF00"/>
                </a:solidFill>
              </a:rPr>
              <a:t>Macedonia</a:t>
            </a:r>
            <a:endParaRPr lang="en-US" sz="3200" dirty="0"/>
          </a:p>
          <a:p>
            <a:pPr marL="514350" indent="-514350">
              <a:buAutoNum type="arabicPeriod" startAt="5"/>
            </a:pPr>
            <a:endParaRPr lang="en-US" sz="3200" dirty="0"/>
          </a:p>
          <a:p>
            <a:pPr marL="514350" indent="-514350">
              <a:buAutoNum type="arabicPeriod" startAt="6"/>
            </a:pPr>
            <a:r>
              <a:rPr lang="en-US" sz="3600" dirty="0"/>
              <a:t>What is the purpose of the book?</a:t>
            </a:r>
          </a:p>
          <a:p>
            <a:pPr marL="971550" lvl="1" indent="-514350">
              <a:buFont typeface="Arial" panose="020B0604020202020204" pitchFamily="34" charset="0"/>
              <a:buChar char="•"/>
            </a:pPr>
            <a:endParaRPr lang="en-US" sz="3200" dirty="0"/>
          </a:p>
          <a:p>
            <a:pPr marL="971550" lvl="1" indent="-514350">
              <a:buFont typeface="Arial" panose="020B0604020202020204" pitchFamily="34" charset="0"/>
              <a:buChar char="•"/>
            </a:pPr>
            <a:r>
              <a:rPr lang="en-US" sz="2800" dirty="0">
                <a:solidFill>
                  <a:srgbClr val="FFFF00"/>
                </a:solidFill>
              </a:rPr>
              <a:t>Task Titus in bringing order to the churches in Crete by appointing elders. </a:t>
            </a:r>
          </a:p>
          <a:p>
            <a:pPr marL="971550" lvl="1" indent="-514350">
              <a:buFont typeface="Arial" panose="020B0604020202020204" pitchFamily="34" charset="0"/>
              <a:buChar char="•"/>
            </a:pPr>
            <a:r>
              <a:rPr lang="en-US" sz="2800" dirty="0">
                <a:solidFill>
                  <a:srgbClr val="FFFF00"/>
                </a:solidFill>
              </a:rPr>
              <a:t>Provide the church at Crete doctrinal instruction to promote good works</a:t>
            </a:r>
          </a:p>
          <a:p>
            <a:pPr marL="971550" lvl="1" indent="-514350">
              <a:buFont typeface="Arial" panose="020B0604020202020204" pitchFamily="34" charset="0"/>
              <a:buChar char="•"/>
            </a:pPr>
            <a:r>
              <a:rPr lang="en-US" sz="2800" dirty="0">
                <a:solidFill>
                  <a:srgbClr val="FFFF00"/>
                </a:solidFill>
              </a:rPr>
              <a:t>To warn believers of the false teachers</a:t>
            </a:r>
          </a:p>
          <a:p>
            <a:pPr marL="514350" indent="-514350">
              <a:buAutoNum type="arabicPeriod" startAt="4"/>
            </a:pPr>
            <a:endParaRPr lang="en-US" sz="3200" dirty="0"/>
          </a:p>
          <a:p>
            <a:pPr marL="514350" indent="-514350">
              <a:buFont typeface="+mj-lt"/>
              <a:buAutoNum type="arabicPeriod"/>
            </a:pPr>
            <a:endParaRPr lang="en-US" sz="3200" dirty="0"/>
          </a:p>
          <a:p>
            <a:pPr marL="514350" indent="-514350">
              <a:buFont typeface="+mj-lt"/>
              <a:buAutoNum type="arabicPeriod"/>
            </a:pPr>
            <a:endParaRPr lang="en-US" sz="3200" dirty="0">
              <a:solidFill>
                <a:srgbClr val="FFFF00"/>
              </a:solidFill>
            </a:endParaRPr>
          </a:p>
          <a:p>
            <a:endParaRPr lang="en-US" sz="3200" dirty="0"/>
          </a:p>
        </p:txBody>
      </p:sp>
    </p:spTree>
    <p:extLst>
      <p:ext uri="{BB962C8B-B14F-4D97-AF65-F5344CB8AC3E}">
        <p14:creationId xmlns:p14="http://schemas.microsoft.com/office/powerpoint/2010/main" val="2802413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3174E-C516-4AFA-ABBA-058F4B81B24C}"/>
              </a:ext>
            </a:extLst>
          </p:cNvPr>
          <p:cNvPicPr>
            <a:picLocks noChangeAspect="1"/>
          </p:cNvPicPr>
          <p:nvPr/>
        </p:nvPicPr>
        <p:blipFill rotWithShape="1">
          <a:blip r:embed="rId3"/>
          <a:srcRect/>
          <a:stretch/>
        </p:blipFill>
        <p:spPr>
          <a:xfrm>
            <a:off x="0" y="919"/>
            <a:ext cx="9144000" cy="6856161"/>
          </a:xfrm>
          <a:prstGeom prst="rect">
            <a:avLst/>
          </a:prstGeom>
        </p:spPr>
      </p:pic>
    </p:spTree>
    <p:extLst>
      <p:ext uri="{BB962C8B-B14F-4D97-AF65-F5344CB8AC3E}">
        <p14:creationId xmlns:p14="http://schemas.microsoft.com/office/powerpoint/2010/main" val="323210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A group of people standing next to a child posing for a picture&#10;&#10;Description automatically generated">
            <a:extLst>
              <a:ext uri="{FF2B5EF4-FFF2-40B4-BE49-F238E27FC236}">
                <a16:creationId xmlns:a16="http://schemas.microsoft.com/office/drawing/2014/main" id="{7509F7D2-7CF6-417D-8B9C-AABAD9DEE08A}"/>
              </a:ext>
            </a:extLst>
          </p:cNvPr>
          <p:cNvPicPr>
            <a:picLocks noChangeAspect="1"/>
          </p:cNvPicPr>
          <p:nvPr/>
        </p:nvPicPr>
        <p:blipFill rotWithShape="1">
          <a:blip r:embed="rId3"/>
          <a:srcRect t="23679" b="20072"/>
          <a:stretch/>
        </p:blipFill>
        <p:spPr>
          <a:xfrm>
            <a:off x="20" y="10"/>
            <a:ext cx="9143980" cy="6857990"/>
          </a:xfrm>
          <a:prstGeom prst="rect">
            <a:avLst/>
          </a:prstGeom>
        </p:spPr>
      </p:pic>
    </p:spTree>
    <p:extLst>
      <p:ext uri="{BB962C8B-B14F-4D97-AF65-F5344CB8AC3E}">
        <p14:creationId xmlns:p14="http://schemas.microsoft.com/office/powerpoint/2010/main" val="325622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BD3E15-8572-4D18-A7F8-F53498BC0A59}"/>
              </a:ext>
            </a:extLst>
          </p:cNvPr>
          <p:cNvPicPr>
            <a:picLocks noChangeAspect="1"/>
          </p:cNvPicPr>
          <p:nvPr/>
        </p:nvPicPr>
        <p:blipFill rotWithShape="1">
          <a:blip r:embed="rId3"/>
          <a:srcRect l="39318" r="10348"/>
          <a:stretch/>
        </p:blipFill>
        <p:spPr>
          <a:xfrm>
            <a:off x="20" y="10"/>
            <a:ext cx="9143980" cy="6857990"/>
          </a:xfrm>
          <a:prstGeom prst="rect">
            <a:avLst/>
          </a:prstGeom>
        </p:spPr>
      </p:pic>
    </p:spTree>
    <p:extLst>
      <p:ext uri="{BB962C8B-B14F-4D97-AF65-F5344CB8AC3E}">
        <p14:creationId xmlns:p14="http://schemas.microsoft.com/office/powerpoint/2010/main" val="150528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6BD57-A0A5-47C5-9033-6DF755A40750}"/>
              </a:ext>
            </a:extLst>
          </p:cNvPr>
          <p:cNvPicPr>
            <a:picLocks noChangeAspect="1"/>
          </p:cNvPicPr>
          <p:nvPr/>
        </p:nvPicPr>
        <p:blipFill rotWithShape="1">
          <a:blip r:embed="rId3"/>
          <a:srcRect t="1955" r="2" b="274"/>
          <a:stretch/>
        </p:blipFill>
        <p:spPr>
          <a:xfrm>
            <a:off x="20" y="10"/>
            <a:ext cx="4576792" cy="6857990"/>
          </a:xfrm>
          <a:prstGeom prst="rect">
            <a:avLst/>
          </a:prstGeom>
        </p:spPr>
      </p:pic>
      <p:pic>
        <p:nvPicPr>
          <p:cNvPr id="2" name="Picture 1">
            <a:extLst>
              <a:ext uri="{FF2B5EF4-FFF2-40B4-BE49-F238E27FC236}">
                <a16:creationId xmlns:a16="http://schemas.microsoft.com/office/drawing/2014/main" id="{73BD3E15-8572-4D18-A7F8-F53498BC0A59}"/>
              </a:ext>
            </a:extLst>
          </p:cNvPr>
          <p:cNvPicPr>
            <a:picLocks noChangeAspect="1"/>
          </p:cNvPicPr>
          <p:nvPr/>
        </p:nvPicPr>
        <p:blipFill rotWithShape="1">
          <a:blip r:embed="rId4"/>
          <a:srcRect l="51888" r="22918"/>
          <a:stretch/>
        </p:blipFill>
        <p:spPr>
          <a:xfrm>
            <a:off x="4576812" y="10"/>
            <a:ext cx="4576813" cy="6857990"/>
          </a:xfrm>
          <a:prstGeom prst="rect">
            <a:avLst/>
          </a:prstGeom>
        </p:spPr>
      </p:pic>
    </p:spTree>
    <p:extLst>
      <p:ext uri="{BB962C8B-B14F-4D97-AF65-F5344CB8AC3E}">
        <p14:creationId xmlns:p14="http://schemas.microsoft.com/office/powerpoint/2010/main" val="1264773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892301" y="-250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9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8 Questions?</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5" y="1217505"/>
            <a:ext cx="8671395" cy="584775"/>
          </a:xfrm>
          <a:prstGeom prst="rect">
            <a:avLst/>
          </a:prstGeom>
          <a:noFill/>
        </p:spPr>
        <p:txBody>
          <a:bodyPr wrap="square" rtlCol="0">
            <a:spAutoFit/>
          </a:bodyPr>
          <a:lstStyle/>
          <a:p>
            <a:r>
              <a:rPr lang="en-US" sz="3200" dirty="0"/>
              <a:t>7.		What’s in the book?</a:t>
            </a:r>
          </a:p>
        </p:txBody>
      </p:sp>
      <p:sp>
        <p:nvSpPr>
          <p:cNvPr id="4" name="TextBox 3">
            <a:extLst>
              <a:ext uri="{FF2B5EF4-FFF2-40B4-BE49-F238E27FC236}">
                <a16:creationId xmlns:a16="http://schemas.microsoft.com/office/drawing/2014/main" id="{5924BCBD-0576-4241-BB06-779BFB748575}"/>
              </a:ext>
            </a:extLst>
          </p:cNvPr>
          <p:cNvSpPr txBox="1"/>
          <p:nvPr/>
        </p:nvSpPr>
        <p:spPr>
          <a:xfrm>
            <a:off x="1287417" y="1879319"/>
            <a:ext cx="6389923" cy="4421723"/>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Salutation (1-5a)</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Assignor (1:1-3)</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Assignee (1:4)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Assignment (1:5)</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Assignment Explained (1:5-3:11)</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Appoint Leaders (1:5b-16)</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Addressing Doctrinal Issues (2:1-3:11)</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Conclusion (3:12-15)</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Requests (3:12-14)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Greetings (3:15a-b)</a:t>
            </a:r>
          </a:p>
          <a:p>
            <a:pPr marL="742950" marR="0" lvl="1" indent="-285750">
              <a:lnSpc>
                <a:spcPct val="107000"/>
              </a:lnSpc>
              <a:spcBef>
                <a:spcPts val="0"/>
              </a:spcBef>
              <a:spcAft>
                <a:spcPts val="80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Benediction (3:15c)</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29526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8 Questions?</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5" y="1443841"/>
            <a:ext cx="8671395" cy="2554545"/>
          </a:xfrm>
          <a:prstGeom prst="rect">
            <a:avLst/>
          </a:prstGeom>
          <a:noFill/>
        </p:spPr>
        <p:txBody>
          <a:bodyPr wrap="square" rtlCol="0">
            <a:spAutoFit/>
          </a:bodyPr>
          <a:lstStyle/>
          <a:p>
            <a:pPr marL="514350" indent="-514350">
              <a:buAutoNum type="arabicPeriod" startAt="8"/>
            </a:pPr>
            <a:r>
              <a:rPr lang="en-US" sz="3200" dirty="0"/>
              <a:t>What’s the message of the book?</a:t>
            </a:r>
          </a:p>
          <a:p>
            <a:pPr marL="514350" indent="-514350">
              <a:buAutoNum type="arabicPeriod" startAt="8"/>
            </a:pPr>
            <a:endParaRPr lang="en-US" sz="3200" dirty="0">
              <a:solidFill>
                <a:srgbClr val="FFFF00"/>
              </a:solidFill>
            </a:endParaRPr>
          </a:p>
          <a:p>
            <a:r>
              <a:rPr lang="en-US" sz="3200" dirty="0">
                <a:solidFill>
                  <a:srgbClr val="FFFF00"/>
                </a:solidFill>
              </a:rPr>
              <a:t>To promote healthy and godly order, works, and growth in the church through sound doctrine and leadership. </a:t>
            </a:r>
          </a:p>
        </p:txBody>
      </p:sp>
    </p:spTree>
    <p:extLst>
      <p:ext uri="{BB962C8B-B14F-4D97-AF65-F5344CB8AC3E}">
        <p14:creationId xmlns:p14="http://schemas.microsoft.com/office/powerpoint/2010/main" val="237551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342994" y="-247650"/>
            <a:ext cx="4782741" cy="1905000"/>
          </a:xfrm>
        </p:spPr>
        <p:txBody>
          <a:bodyPr vert="horz" lIns="91440" tIns="45720" rIns="91440" bIns="45720" rtlCol="0" anchor="ctr">
            <a:normAutofit/>
          </a:bodyPr>
          <a:lstStyle/>
          <a:p>
            <a:r>
              <a:rPr lang="en-US" sz="3600" u="sng" dirty="0">
                <a:gradFill flip="none" rotWithShape="1">
                  <a:gsLst>
                    <a:gs pos="0">
                      <a:schemeClr val="tx1"/>
                    </a:gs>
                    <a:gs pos="100000">
                      <a:schemeClr val="tx1">
                        <a:lumMod val="65000"/>
                      </a:schemeClr>
                    </a:gs>
                  </a:gsLst>
                  <a:lin ang="5580000" scaled="0"/>
                  <a:tileRect/>
                </a:gradFill>
              </a:rPr>
              <a:t>What do we know about </a:t>
            </a:r>
            <a:r>
              <a:rPr lang="en-US" sz="3600" u="sng" dirty="0">
                <a:solidFill>
                  <a:schemeClr val="tx1"/>
                </a:solidFill>
              </a:rPr>
              <a:t>Paul</a:t>
            </a:r>
            <a:r>
              <a:rPr lang="en-US" sz="3600" u="sng" dirty="0">
                <a:gradFill flip="none" rotWithShape="1">
                  <a:gsLst>
                    <a:gs pos="0">
                      <a:schemeClr val="tx1"/>
                    </a:gs>
                    <a:gs pos="100000">
                      <a:schemeClr val="tx1">
                        <a:lumMod val="65000"/>
                      </a:schemeClr>
                    </a:gs>
                  </a:gsLst>
                  <a:lin ang="5580000" scaled="0"/>
                  <a:tileRect/>
                </a:gradFill>
              </a:rPr>
              <a:t>?</a:t>
            </a:r>
          </a:p>
        </p:txBody>
      </p:sp>
      <p:pic>
        <p:nvPicPr>
          <p:cNvPr id="3" name="Picture 2">
            <a:extLst>
              <a:ext uri="{FF2B5EF4-FFF2-40B4-BE49-F238E27FC236}">
                <a16:creationId xmlns:a16="http://schemas.microsoft.com/office/drawing/2014/main" id="{3540535F-34CB-45E5-BB91-A6BA9FE8087A}"/>
              </a:ext>
            </a:extLst>
          </p:cNvPr>
          <p:cNvPicPr>
            <a:picLocks noChangeAspect="1"/>
          </p:cNvPicPr>
          <p:nvPr/>
        </p:nvPicPr>
        <p:blipFill rotWithShape="1">
          <a:blip r:embed="rId3"/>
          <a:srcRect r="15906"/>
          <a:stretch/>
        </p:blipFill>
        <p:spPr>
          <a:xfrm>
            <a:off x="6534358" y="10"/>
            <a:ext cx="2609642" cy="649604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5" name="TextBox 4">
            <a:extLst>
              <a:ext uri="{FF2B5EF4-FFF2-40B4-BE49-F238E27FC236}">
                <a16:creationId xmlns:a16="http://schemas.microsoft.com/office/drawing/2014/main" id="{142EF85C-3C6A-4E83-A06C-DD4E89371BF2}"/>
              </a:ext>
            </a:extLst>
          </p:cNvPr>
          <p:cNvSpPr txBox="1"/>
          <p:nvPr/>
        </p:nvSpPr>
        <p:spPr>
          <a:xfrm>
            <a:off x="123825" y="1428750"/>
            <a:ext cx="6534150" cy="6863417"/>
          </a:xfrm>
          <a:prstGeom prst="rect">
            <a:avLst/>
          </a:prstGeom>
          <a:noFill/>
        </p:spPr>
        <p:txBody>
          <a:bodyPr wrap="square" rtlCol="0">
            <a:spAutoFit/>
          </a:bodyPr>
          <a:lstStyle/>
          <a:p>
            <a:pPr marL="285750" indent="-285750">
              <a:buFont typeface="Arial" panose="020B0604020202020204" pitchFamily="34" charset="0"/>
              <a:buChar char="•"/>
            </a:pPr>
            <a:r>
              <a:rPr lang="en-US" sz="2200" dirty="0"/>
              <a:t>Born around AD 10</a:t>
            </a:r>
          </a:p>
          <a:p>
            <a:pPr marL="285750" indent="-285750">
              <a:buFont typeface="Arial" panose="020B0604020202020204" pitchFamily="34" charset="0"/>
              <a:buChar char="•"/>
            </a:pPr>
            <a:r>
              <a:rPr lang="en-US" sz="2200" dirty="0"/>
              <a:t>An Israelite, Tribe of Benjamin, Pharisee (Phil 3:5)</a:t>
            </a:r>
          </a:p>
          <a:p>
            <a:pPr marL="285750" indent="-285750">
              <a:buFont typeface="Arial" panose="020B0604020202020204" pitchFamily="34" charset="0"/>
              <a:buChar char="•"/>
            </a:pPr>
            <a:r>
              <a:rPr lang="en-US" sz="2200" dirty="0"/>
              <a:t>Raised in Jerusalem, educated in Tarsus (Acts 26:4-5)</a:t>
            </a:r>
          </a:p>
          <a:p>
            <a:pPr marL="285750" indent="-285750">
              <a:buFont typeface="Arial" panose="020B0604020202020204" pitchFamily="34" charset="0"/>
              <a:buChar char="•"/>
            </a:pPr>
            <a:r>
              <a:rPr lang="en-US" sz="2200" dirty="0"/>
              <a:t>Mentored by Gamaliel (Acts 21:40</a:t>
            </a:r>
          </a:p>
          <a:p>
            <a:pPr marL="285750" indent="-285750">
              <a:buFont typeface="Arial" panose="020B0604020202020204" pitchFamily="34" charset="0"/>
              <a:buChar char="•"/>
            </a:pPr>
            <a:r>
              <a:rPr lang="en-US" sz="2200" dirty="0"/>
              <a:t>Fluent in Hebrew (Acts 21:40)</a:t>
            </a:r>
          </a:p>
          <a:p>
            <a:pPr marL="285750" indent="-285750">
              <a:buFont typeface="Arial" panose="020B0604020202020204" pitchFamily="34" charset="0"/>
              <a:buChar char="•"/>
            </a:pPr>
            <a:r>
              <a:rPr lang="en-US" sz="2200" dirty="0"/>
              <a:t>From Tarsus of Cecilia (Acts 9:11; 21:39)</a:t>
            </a:r>
          </a:p>
          <a:p>
            <a:pPr marL="285750" indent="-285750">
              <a:buFont typeface="Arial" panose="020B0604020202020204" pitchFamily="34" charset="0"/>
              <a:buChar char="•"/>
            </a:pPr>
            <a:r>
              <a:rPr lang="en-US" sz="2200" dirty="0"/>
              <a:t>Roman citizen (Acts 22:25-28)</a:t>
            </a:r>
          </a:p>
          <a:p>
            <a:pPr marL="285750" indent="-285750">
              <a:buFont typeface="Arial" panose="020B0604020202020204" pitchFamily="34" charset="0"/>
              <a:buChar char="•"/>
            </a:pPr>
            <a:r>
              <a:rPr lang="en-US" sz="2200" dirty="0"/>
              <a:t>Saul (Hebrew- </a:t>
            </a:r>
            <a:r>
              <a:rPr lang="en-US" sz="2200" b="1" dirty="0"/>
              <a:t>šā˒ûl</a:t>
            </a:r>
            <a:r>
              <a:rPr lang="en-US" sz="2200" dirty="0"/>
              <a:t>) / Paul (Grk – </a:t>
            </a:r>
            <a:r>
              <a:rPr lang="en-US" sz="2200" i="1" dirty="0"/>
              <a:t>Paulos</a:t>
            </a:r>
            <a:r>
              <a:rPr lang="en-US" sz="2200" dirty="0"/>
              <a:t>)</a:t>
            </a:r>
          </a:p>
          <a:p>
            <a:pPr marL="285750" indent="-285750">
              <a:buFont typeface="Arial" panose="020B0604020202020204" pitchFamily="34" charset="0"/>
              <a:buChar char="•"/>
            </a:pPr>
            <a:r>
              <a:rPr lang="en-US" sz="2200" dirty="0"/>
              <a:t>Persecutor of the Church</a:t>
            </a:r>
          </a:p>
          <a:p>
            <a:pPr marL="285750" indent="-285750">
              <a:buFont typeface="Arial" panose="020B0604020202020204" pitchFamily="34" charset="0"/>
              <a:buChar char="•"/>
            </a:pPr>
            <a:r>
              <a:rPr lang="en-US" sz="2200" dirty="0"/>
              <a:t>Converted by Christ Himself (Acts 9)</a:t>
            </a:r>
          </a:p>
          <a:p>
            <a:pPr marL="285750" indent="-285750">
              <a:buFont typeface="Arial" panose="020B0604020202020204" pitchFamily="34" charset="0"/>
              <a:buChar char="•"/>
            </a:pPr>
            <a:r>
              <a:rPr lang="en-US" sz="2200" dirty="0"/>
              <a:t>Instrument and sufferer of Christ (Acts 9:16)</a:t>
            </a:r>
          </a:p>
          <a:p>
            <a:pPr marL="285750" indent="-285750">
              <a:buFont typeface="Arial" panose="020B0604020202020204" pitchFamily="34" charset="0"/>
              <a:buChar char="•"/>
            </a:pPr>
            <a:r>
              <a:rPr lang="en-US" sz="2200" dirty="0"/>
              <a:t>Greatest missionary and theologian </a:t>
            </a:r>
          </a:p>
          <a:p>
            <a:pPr marL="285750" indent="-285750">
              <a:buFont typeface="Arial" panose="020B0604020202020204" pitchFamily="34" charset="0"/>
              <a:buChar char="•"/>
            </a:pPr>
            <a:r>
              <a:rPr lang="en-US" sz="2200" dirty="0"/>
              <a:t>Greatest contributor to the Bible (13 books)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sp>
        <p:nvSpPr>
          <p:cNvPr id="7" name="Rectangle 6">
            <a:extLst>
              <a:ext uri="{FF2B5EF4-FFF2-40B4-BE49-F238E27FC236}">
                <a16:creationId xmlns:a16="http://schemas.microsoft.com/office/drawing/2014/main" id="{3850A09C-D590-4AF5-8056-6C3BEED3D070}"/>
              </a:ext>
            </a:extLst>
          </p:cNvPr>
          <p:cNvSpPr/>
          <p:nvPr/>
        </p:nvSpPr>
        <p:spPr>
          <a:xfrm>
            <a:off x="5968131" y="6550223"/>
            <a:ext cx="3175869" cy="307777"/>
          </a:xfrm>
          <a:prstGeom prst="rect">
            <a:avLst/>
          </a:prstGeom>
        </p:spPr>
        <p:txBody>
          <a:bodyPr wrap="none">
            <a:spAutoFit/>
          </a:bodyPr>
          <a:lstStyle/>
          <a:p>
            <a:r>
              <a:rPr lang="en-US" sz="1400" dirty="0"/>
              <a:t>Bartolomeo Montagna - Saint Paul</a:t>
            </a:r>
          </a:p>
        </p:txBody>
      </p:sp>
    </p:spTree>
    <p:extLst>
      <p:ext uri="{BB962C8B-B14F-4D97-AF65-F5344CB8AC3E}">
        <p14:creationId xmlns:p14="http://schemas.microsoft.com/office/powerpoint/2010/main" val="325590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DCF96-CAAA-43E6-9CB9-81F1E75D4E30}"/>
              </a:ext>
            </a:extLst>
          </p:cNvPr>
          <p:cNvPicPr>
            <a:picLocks noChangeAspect="1"/>
          </p:cNvPicPr>
          <p:nvPr/>
        </p:nvPicPr>
        <p:blipFill>
          <a:blip r:embed="rId2"/>
          <a:stretch>
            <a:fillRect/>
          </a:stretch>
        </p:blipFill>
        <p:spPr>
          <a:xfrm>
            <a:off x="6489700" y="840501"/>
            <a:ext cx="2552700" cy="3629025"/>
          </a:xfrm>
          <a:prstGeom prst="rect">
            <a:avLst/>
          </a:prstGeom>
        </p:spPr>
      </p:pic>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139700"/>
            <a:ext cx="8327737" cy="1312480"/>
          </a:xfrm>
        </p:spPr>
        <p:txBody>
          <a:bodyPr>
            <a:noAutofit/>
          </a:bodyPr>
          <a:lstStyle/>
          <a:p>
            <a:r>
              <a:rPr lang="en-US" sz="3600" u="sng" dirty="0"/>
              <a:t>Who was the book written to?</a:t>
            </a:r>
          </a:p>
        </p:txBody>
      </p:sp>
      <p:sp>
        <p:nvSpPr>
          <p:cNvPr id="6" name="TextBox 5">
            <a:extLst>
              <a:ext uri="{FF2B5EF4-FFF2-40B4-BE49-F238E27FC236}">
                <a16:creationId xmlns:a16="http://schemas.microsoft.com/office/drawing/2014/main" id="{E2ADB7BB-9553-449A-90CC-DA7F49CB8CFA}"/>
              </a:ext>
            </a:extLst>
          </p:cNvPr>
          <p:cNvSpPr txBox="1"/>
          <p:nvPr/>
        </p:nvSpPr>
        <p:spPr>
          <a:xfrm>
            <a:off x="-92545" y="840501"/>
            <a:ext cx="6683845" cy="6971139"/>
          </a:xfrm>
          <a:prstGeom prst="rect">
            <a:avLst/>
          </a:prstGeom>
          <a:noFill/>
        </p:spPr>
        <p:txBody>
          <a:bodyPr wrap="square" rtlCol="0">
            <a:spAutoFit/>
          </a:bodyPr>
          <a:lstStyle/>
          <a:p>
            <a:r>
              <a:rPr lang="en-US" sz="4400" dirty="0">
                <a:solidFill>
                  <a:srgbClr val="FFFF00"/>
                </a:solidFill>
              </a:rPr>
              <a:t>	Titus</a:t>
            </a:r>
          </a:p>
          <a:p>
            <a:pPr marL="971550" lvl="1" indent="-514350">
              <a:buFont typeface="Arial" panose="020B0604020202020204" pitchFamily="34" charset="0"/>
              <a:buChar char="•"/>
            </a:pPr>
            <a:r>
              <a:rPr lang="en-US" sz="2500" dirty="0"/>
              <a:t>A believer in Christ (1:4)</a:t>
            </a:r>
          </a:p>
          <a:p>
            <a:pPr marL="971550" lvl="1" indent="-514350">
              <a:buFont typeface="Arial" panose="020B0604020202020204" pitchFamily="34" charset="0"/>
              <a:buChar char="•"/>
            </a:pPr>
            <a:r>
              <a:rPr lang="en-US" sz="2500" dirty="0"/>
              <a:t>Brother to Paul (2 Cor 2:13)</a:t>
            </a:r>
          </a:p>
          <a:p>
            <a:pPr marL="971550" lvl="1" indent="-514350">
              <a:buFont typeface="Arial" panose="020B0604020202020204" pitchFamily="34" charset="0"/>
              <a:buChar char="•"/>
            </a:pPr>
            <a:r>
              <a:rPr lang="en-US" sz="2500" dirty="0"/>
              <a:t>Reliable (2 Cor 7:6)</a:t>
            </a:r>
          </a:p>
          <a:p>
            <a:pPr marL="971550" lvl="1" indent="-514350">
              <a:buFont typeface="Arial" panose="020B0604020202020204" pitchFamily="34" charset="0"/>
              <a:buChar char="•"/>
            </a:pPr>
            <a:r>
              <a:rPr lang="en-US" sz="2500" dirty="0"/>
              <a:t>Greek Gentile (Gal 2:3)</a:t>
            </a:r>
          </a:p>
          <a:p>
            <a:pPr marL="971550" lvl="1" indent="-514350">
              <a:buFont typeface="Arial" panose="020B0604020202020204" pitchFamily="34" charset="0"/>
              <a:buChar char="•"/>
            </a:pPr>
            <a:r>
              <a:rPr lang="en-US" sz="2500" dirty="0"/>
              <a:t>Test case in the Jerusalem Council of AD 49 (Gal2:1-4; Acts 11:27-30)</a:t>
            </a:r>
          </a:p>
          <a:p>
            <a:pPr marL="971550" lvl="1" indent="-514350">
              <a:buFont typeface="Arial" panose="020B0604020202020204" pitchFamily="34" charset="0"/>
              <a:buChar char="•"/>
            </a:pPr>
            <a:r>
              <a:rPr lang="en-US" sz="2500" dirty="0"/>
              <a:t>Courier for 2 Corinthians letter</a:t>
            </a:r>
          </a:p>
          <a:p>
            <a:pPr marL="971550" lvl="1" indent="-514350">
              <a:buFont typeface="Arial" panose="020B0604020202020204" pitchFamily="34" charset="0"/>
              <a:buChar char="•"/>
            </a:pPr>
            <a:r>
              <a:rPr lang="en-US" sz="2500" dirty="0"/>
              <a:t>Minister to Corinth believers</a:t>
            </a:r>
          </a:p>
          <a:p>
            <a:pPr marL="971550" lvl="1" indent="-514350">
              <a:buFont typeface="Arial" panose="020B0604020202020204" pitchFamily="34" charset="0"/>
              <a:buChar char="•"/>
            </a:pPr>
            <a:r>
              <a:rPr lang="en-US" sz="2500" dirty="0"/>
              <a:t>Loved God’s people (2 Cor 8:16-17)</a:t>
            </a:r>
          </a:p>
          <a:p>
            <a:pPr marL="971550" lvl="1" indent="-514350">
              <a:buFont typeface="Arial" panose="020B0604020202020204" pitchFamily="34" charset="0"/>
              <a:buChar char="•"/>
            </a:pPr>
            <a:r>
              <a:rPr lang="en-US" sz="2500" dirty="0"/>
              <a:t>Joy to Paul (2 Cor 7:13)</a:t>
            </a:r>
          </a:p>
          <a:p>
            <a:pPr marL="971550" lvl="1" indent="-514350">
              <a:buFont typeface="Arial" panose="020B0604020202020204" pitchFamily="34" charset="0"/>
              <a:buChar char="•"/>
            </a:pPr>
            <a:r>
              <a:rPr lang="en-US" sz="2500" dirty="0"/>
              <a:t>Joy to believers (2 Cor 7:6)</a:t>
            </a:r>
          </a:p>
          <a:p>
            <a:pPr marL="971550" lvl="1" indent="-514350">
              <a:buFont typeface="Arial" panose="020B0604020202020204" pitchFamily="34" charset="0"/>
              <a:buChar char="•"/>
            </a:pPr>
            <a:r>
              <a:rPr lang="en-US" sz="2500" dirty="0"/>
              <a:t>Prominent church leader in Crete (Titus 1:5) </a:t>
            </a:r>
          </a:p>
          <a:p>
            <a:pPr marL="971550" lvl="1" indent="-514350">
              <a:buFont typeface="Arial" panose="020B0604020202020204" pitchFamily="34" charset="0"/>
              <a:buChar char="•"/>
            </a:pPr>
            <a:endParaRPr lang="en-US" sz="2600" dirty="0"/>
          </a:p>
          <a:p>
            <a:pPr marL="971550" lvl="1" indent="-514350">
              <a:buFont typeface="Arial" panose="020B0604020202020204" pitchFamily="34" charset="0"/>
              <a:buChar char="•"/>
            </a:pPr>
            <a:endParaRPr lang="en-US" sz="2600" dirty="0"/>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305455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35CA-34C5-4F7D-9801-0F534CF1268B}"/>
              </a:ext>
            </a:extLst>
          </p:cNvPr>
          <p:cNvSpPr>
            <a:spLocks noGrp="1"/>
          </p:cNvSpPr>
          <p:nvPr>
            <p:ph type="ctrTitle"/>
          </p:nvPr>
        </p:nvSpPr>
        <p:spPr>
          <a:xfrm>
            <a:off x="0" y="301083"/>
            <a:ext cx="9144000" cy="1490547"/>
          </a:xfrm>
        </p:spPr>
        <p:txBody>
          <a:bodyPr>
            <a:normAutofit/>
          </a:bodyPr>
          <a:lstStyle/>
          <a:p>
            <a:r>
              <a:rPr lang="en-US" sz="7200" dirty="0"/>
              <a:t>The Book of Titus</a:t>
            </a:r>
          </a:p>
        </p:txBody>
      </p:sp>
      <p:sp>
        <p:nvSpPr>
          <p:cNvPr id="3" name="Subtitle 2">
            <a:extLst>
              <a:ext uri="{FF2B5EF4-FFF2-40B4-BE49-F238E27FC236}">
                <a16:creationId xmlns:a16="http://schemas.microsoft.com/office/drawing/2014/main" id="{84E0621A-D2E0-4694-AEE8-EC25D31C8A12}"/>
              </a:ext>
            </a:extLst>
          </p:cNvPr>
          <p:cNvSpPr>
            <a:spLocks noGrp="1"/>
          </p:cNvSpPr>
          <p:nvPr>
            <p:ph type="subTitle" idx="1"/>
          </p:nvPr>
        </p:nvSpPr>
        <p:spPr>
          <a:xfrm>
            <a:off x="816747" y="2603810"/>
            <a:ext cx="7510506" cy="2219108"/>
          </a:xfrm>
        </p:spPr>
        <p:txBody>
          <a:bodyPr>
            <a:normAutofit/>
          </a:bodyPr>
          <a:lstStyle/>
          <a:p>
            <a:r>
              <a:rPr lang="en-US" sz="4400" dirty="0">
                <a:solidFill>
                  <a:srgbClr val="FFFF00"/>
                </a:solidFill>
              </a:rPr>
              <a:t>“The Task of Titus”</a:t>
            </a:r>
          </a:p>
        </p:txBody>
      </p:sp>
    </p:spTree>
    <p:extLst>
      <p:ext uri="{BB962C8B-B14F-4D97-AF65-F5344CB8AC3E}">
        <p14:creationId xmlns:p14="http://schemas.microsoft.com/office/powerpoint/2010/main" val="389686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8 Questions?</a:t>
            </a:r>
          </a:p>
        </p:txBody>
      </p:sp>
      <p:sp>
        <p:nvSpPr>
          <p:cNvPr id="6" name="TextBox 5">
            <a:extLst>
              <a:ext uri="{FF2B5EF4-FFF2-40B4-BE49-F238E27FC236}">
                <a16:creationId xmlns:a16="http://schemas.microsoft.com/office/drawing/2014/main" id="{E2ADB7BB-9553-449A-90CC-DA7F49CB8CFA}"/>
              </a:ext>
            </a:extLst>
          </p:cNvPr>
          <p:cNvSpPr txBox="1"/>
          <p:nvPr/>
        </p:nvSpPr>
        <p:spPr>
          <a:xfrm>
            <a:off x="472605" y="1217505"/>
            <a:ext cx="8671395" cy="584775"/>
          </a:xfrm>
          <a:prstGeom prst="rect">
            <a:avLst/>
          </a:prstGeom>
          <a:noFill/>
        </p:spPr>
        <p:txBody>
          <a:bodyPr wrap="square" rtlCol="0">
            <a:spAutoFit/>
          </a:bodyPr>
          <a:lstStyle/>
          <a:p>
            <a:r>
              <a:rPr lang="en-US" sz="3200" dirty="0"/>
              <a:t>7.		What’s in the book?</a:t>
            </a:r>
          </a:p>
        </p:txBody>
      </p:sp>
      <p:sp>
        <p:nvSpPr>
          <p:cNvPr id="4" name="TextBox 3">
            <a:extLst>
              <a:ext uri="{FF2B5EF4-FFF2-40B4-BE49-F238E27FC236}">
                <a16:creationId xmlns:a16="http://schemas.microsoft.com/office/drawing/2014/main" id="{5924BCBD-0576-4241-BB06-779BFB748575}"/>
              </a:ext>
            </a:extLst>
          </p:cNvPr>
          <p:cNvSpPr txBox="1"/>
          <p:nvPr/>
        </p:nvSpPr>
        <p:spPr>
          <a:xfrm>
            <a:off x="1287417" y="1879319"/>
            <a:ext cx="6389923" cy="4421723"/>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Salutation (1-5a)</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Assignor (1:1-3)</a:t>
            </a:r>
          </a:p>
          <a:p>
            <a:pPr marL="742950" marR="0" lvl="1" indent="-285750">
              <a:lnSpc>
                <a:spcPct val="107000"/>
              </a:lnSpc>
              <a:spcBef>
                <a:spcPts val="0"/>
              </a:spcBef>
              <a:spcAft>
                <a:spcPts val="0"/>
              </a:spcAft>
              <a:buFont typeface="+mj-lt"/>
              <a:buAutoNum type="alphaLcPeriod"/>
            </a:pPr>
            <a:r>
              <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Assignee (1:4)</a:t>
            </a:r>
          </a:p>
          <a:p>
            <a:pPr marL="742950" marR="0" lvl="1" indent="-285750">
              <a:lnSpc>
                <a:spcPct val="107000"/>
              </a:lnSpc>
              <a:spcBef>
                <a:spcPts val="0"/>
              </a:spcBef>
              <a:spcAft>
                <a:spcPts val="0"/>
              </a:spcAft>
              <a:buFont typeface="+mj-lt"/>
              <a:buAutoNum type="alphaLcPeriod"/>
            </a:pPr>
            <a:r>
              <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Assignment (1:5)</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Assignment Explained (1:5-3:11)</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Appoint Leaders (1:5b-16)</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Addressing Doctrinal Issues (2:1-3:11)</a:t>
            </a:r>
          </a:p>
          <a:p>
            <a:pPr marL="342900" marR="0" lvl="0" indent="-342900">
              <a:lnSpc>
                <a:spcPct val="107000"/>
              </a:lnSpc>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cs typeface="Times New Roman" panose="02020603050405020304" pitchFamily="18" charset="0"/>
              </a:rPr>
              <a:t>Conclusion (3:12-15)</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Requests (3:12-14)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Greetings (3:15a-b)</a:t>
            </a:r>
          </a:p>
          <a:p>
            <a:pPr marL="742950" marR="0" lvl="1" indent="-285750">
              <a:lnSpc>
                <a:spcPct val="107000"/>
              </a:lnSpc>
              <a:spcBef>
                <a:spcPts val="0"/>
              </a:spcBef>
              <a:spcAft>
                <a:spcPts val="80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Benediction (3:15c)</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3017777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30</TotalTime>
  <Words>1824</Words>
  <Application>Microsoft Office PowerPoint</Application>
  <PresentationFormat>On-screen Show (4:3)</PresentationFormat>
  <Paragraphs>156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Century Gothic</vt:lpstr>
      <vt:lpstr>Mesh</vt:lpstr>
      <vt:lpstr>The book of Titus</vt:lpstr>
      <vt:lpstr>8 Questions?</vt:lpstr>
      <vt:lpstr>8 Questions?</vt:lpstr>
      <vt:lpstr>8 Questions?</vt:lpstr>
      <vt:lpstr>8 Questions?</vt:lpstr>
      <vt:lpstr>What do we know about Paul?</vt:lpstr>
      <vt:lpstr>Who was the book written to?</vt:lpstr>
      <vt:lpstr>The Book of Titus</vt:lpstr>
      <vt:lpstr>8 Questions?</vt:lpstr>
      <vt:lpstr>PowerPoint Presentation</vt:lpstr>
      <vt:lpstr>PowerPoint Presentation</vt:lpstr>
      <vt:lpstr>PowerPoint Presentation</vt:lpstr>
      <vt:lpstr>PowerPoint Presentation</vt:lpstr>
      <vt:lpstr>What do we know about Paul?</vt:lpstr>
      <vt:lpstr>Grace:</vt:lpstr>
      <vt:lpstr>PowerPoint Presentation</vt:lpstr>
      <vt:lpstr>Grace:</vt:lpstr>
      <vt:lpstr>Titus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Titus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Titus</dc:title>
  <dc:creator>Gabriel Morris</dc:creator>
  <cp:lastModifiedBy>Gabriel Morris</cp:lastModifiedBy>
  <cp:revision>1</cp:revision>
  <dcterms:created xsi:type="dcterms:W3CDTF">2020-09-20T05:17:58Z</dcterms:created>
  <dcterms:modified xsi:type="dcterms:W3CDTF">2020-09-20T05:52:03Z</dcterms:modified>
</cp:coreProperties>
</file>