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8" r:id="rId1"/>
  </p:sldMasterIdLst>
  <p:sldIdLst>
    <p:sldId id="256" r:id="rId2"/>
    <p:sldId id="266" r:id="rId3"/>
    <p:sldId id="268" r:id="rId4"/>
    <p:sldId id="390" r:id="rId5"/>
    <p:sldId id="372" r:id="rId6"/>
    <p:sldId id="394" r:id="rId7"/>
    <p:sldId id="386" r:id="rId8"/>
    <p:sldId id="257" r:id="rId9"/>
    <p:sldId id="382" r:id="rId10"/>
    <p:sldId id="395" r:id="rId11"/>
    <p:sldId id="396" r:id="rId12"/>
    <p:sldId id="399" r:id="rId13"/>
    <p:sldId id="381" r:id="rId14"/>
    <p:sldId id="408" r:id="rId15"/>
    <p:sldId id="409" r:id="rId16"/>
    <p:sldId id="410" r:id="rId17"/>
    <p:sldId id="411" r:id="rId18"/>
    <p:sldId id="422" r:id="rId19"/>
    <p:sldId id="393" r:id="rId20"/>
    <p:sldId id="413" r:id="rId21"/>
    <p:sldId id="414" r:id="rId22"/>
    <p:sldId id="415" r:id="rId23"/>
    <p:sldId id="416" r:id="rId24"/>
    <p:sldId id="417" r:id="rId25"/>
    <p:sldId id="418" r:id="rId26"/>
    <p:sldId id="419" r:id="rId27"/>
    <p:sldId id="420" r:id="rId28"/>
    <p:sldId id="421" r:id="rId29"/>
    <p:sldId id="423" r:id="rId30"/>
    <p:sldId id="424" r:id="rId31"/>
    <p:sldId id="425" r:id="rId32"/>
    <p:sldId id="426" r:id="rId33"/>
    <p:sldId id="427" r:id="rId34"/>
    <p:sldId id="429" r:id="rId35"/>
    <p:sldId id="430" r:id="rId36"/>
    <p:sldId id="431" r:id="rId37"/>
    <p:sldId id="432" r:id="rId38"/>
    <p:sldId id="433" r:id="rId39"/>
    <p:sldId id="434" r:id="rId40"/>
    <p:sldId id="436" r:id="rId41"/>
    <p:sldId id="437" r:id="rId42"/>
    <p:sldId id="438" r:id="rId43"/>
    <p:sldId id="439" r:id="rId44"/>
    <p:sldId id="440" r:id="rId45"/>
    <p:sldId id="441" r:id="rId46"/>
    <p:sldId id="442" r:id="rId47"/>
    <p:sldId id="443" r:id="rId48"/>
    <p:sldId id="444" r:id="rId49"/>
    <p:sldId id="261" r:id="rId50"/>
    <p:sldId id="407" r:id="rId51"/>
    <p:sldId id="445" r:id="rId52"/>
    <p:sldId id="446" r:id="rId53"/>
    <p:sldId id="403" r:id="rId5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8449577-488D-4034-96D7-645143FB515E}" v="150" dt="2020-08-02T03:59:56.22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06" d="100"/>
          <a:sy n="106" d="100"/>
        </p:scale>
        <p:origin x="7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19314" y="596019"/>
            <a:ext cx="7510506" cy="3213982"/>
          </a:xfrm>
        </p:spPr>
        <p:txBody>
          <a:bodyPr anchor="b">
            <a:normAutofit/>
          </a:bodyPr>
          <a:lstStyle>
            <a:lvl1pPr algn="ctr">
              <a:defRPr sz="40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819314" y="3886200"/>
            <a:ext cx="7510506" cy="2219108"/>
          </a:xfrm>
        </p:spPr>
        <p:txBody>
          <a:bodyPr anchor="t">
            <a:normAutofit/>
          </a:bodyPr>
          <a:lstStyle>
            <a:lvl1pPr marL="0" indent="0" algn="ctr">
              <a:buNone/>
              <a:defRPr sz="1800">
                <a:gradFill flip="none" rotWithShape="1">
                  <a:gsLst>
                    <a:gs pos="0">
                      <a:schemeClr val="tx1"/>
                    </a:gs>
                    <a:gs pos="100000">
                      <a:schemeClr val="tx1">
                        <a:lumMod val="75000"/>
                      </a:schemeClr>
                    </a:gs>
                  </a:gsLst>
                  <a:lin ang="0" scaled="1"/>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Mon, August 3, 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480083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677" y="4377485"/>
            <a:ext cx="7413007" cy="907505"/>
          </a:xfrm>
        </p:spPr>
        <p:txBody>
          <a:bodyPr anchor="b">
            <a:normAutofit/>
          </a:bodyPr>
          <a:lstStyle>
            <a:lvl1pPr algn="l">
              <a:defRPr sz="2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917678" y="996188"/>
            <a:ext cx="7301427" cy="298112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917677" y="5284990"/>
            <a:ext cx="7413007" cy="81707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Mon, August 3, 2020</a:t>
            </a:fld>
            <a:endParaRPr lang="en-US" dirty="0"/>
          </a:p>
        </p:txBody>
      </p:sp>
      <p:sp>
        <p:nvSpPr>
          <p:cNvPr id="6" name="Footer Placeholder 5"/>
          <p:cNvSpPr>
            <a:spLocks noGrp="1"/>
          </p:cNvSpPr>
          <p:nvPr>
            <p:ph type="ftr" sz="quarter" idx="11"/>
          </p:nvPr>
        </p:nvSpPr>
        <p:spPr>
          <a:xfrm>
            <a:off x="917678" y="6181344"/>
            <a:ext cx="5337278" cy="365125"/>
          </a:xfrm>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750149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18347" y="596018"/>
            <a:ext cx="7511474" cy="3137782"/>
          </a:xfrm>
        </p:spPr>
        <p:txBody>
          <a:bodyPr anchor="ctr">
            <a:normAutofit/>
          </a:bodyPr>
          <a:lstStyle>
            <a:lvl1pPr algn="l">
              <a:defRPr sz="2800" b="0" cap="all"/>
            </a:lvl1pPr>
          </a:lstStyle>
          <a:p>
            <a:r>
              <a:rPr lang="en-US"/>
              <a:t>Click to edit Master title style</a:t>
            </a:r>
            <a:endParaRPr lang="en-US" dirty="0"/>
          </a:p>
        </p:txBody>
      </p:sp>
      <p:sp>
        <p:nvSpPr>
          <p:cNvPr id="3" name="Text Placeholder 2"/>
          <p:cNvSpPr>
            <a:spLocks noGrp="1"/>
          </p:cNvSpPr>
          <p:nvPr>
            <p:ph type="body" idx="1"/>
          </p:nvPr>
        </p:nvSpPr>
        <p:spPr>
          <a:xfrm>
            <a:off x="818347" y="4343400"/>
            <a:ext cx="7511474" cy="1758660"/>
          </a:xfrm>
        </p:spPr>
        <p:txBody>
          <a:bodyPr anchor="ctr">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Mon, August 3, 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334201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583818" y="860276"/>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7888822" y="29859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084942" y="596018"/>
            <a:ext cx="6974115" cy="3044079"/>
          </a:xfrm>
        </p:spPr>
        <p:txBody>
          <a:bodyPr anchor="ctr">
            <a:normAutofit/>
          </a:bodyPr>
          <a:lstStyle>
            <a:lvl1pPr algn="l">
              <a:defRPr sz="2800" b="0" cap="all">
                <a:gradFill flip="none" rotWithShape="1">
                  <a:gsLst>
                    <a:gs pos="0">
                      <a:schemeClr val="tx1"/>
                    </a:gs>
                    <a:gs pos="100000">
                      <a:schemeClr val="tx1">
                        <a:lumMod val="75000"/>
                      </a:schemeClr>
                    </a:gs>
                  </a:gsLst>
                  <a:lin ang="5400000" scaled="0"/>
                  <a:tileRect/>
                </a:gra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256436" y="3650606"/>
            <a:ext cx="6631128" cy="381000"/>
          </a:xfrm>
        </p:spPr>
        <p:txBody>
          <a:bodyPr anchor="ctr">
            <a:normAutofit/>
          </a:bodyPr>
          <a:lstStyle>
            <a:lvl1pPr marL="0" indent="0">
              <a:buFontTx/>
              <a:buNone/>
              <a:defRPr sz="14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818347" y="4641206"/>
            <a:ext cx="7511473" cy="1447800"/>
          </a:xfrm>
        </p:spPr>
        <p:txBody>
          <a:bodyPr anchor="ctr">
            <a:normAutofit/>
          </a:bodyPr>
          <a:lstStyle>
            <a:lvl1pPr marL="0" indent="0" algn="l">
              <a:buNone/>
              <a:defRPr sz="1800">
                <a:gradFill flip="none" rotWithShape="1">
                  <a:gsLst>
                    <a:gs pos="0">
                      <a:schemeClr val="tx1"/>
                    </a:gs>
                    <a:gs pos="100000">
                      <a:schemeClr val="tx1">
                        <a:lumMod val="75000"/>
                      </a:schemeClr>
                    </a:gs>
                  </a:gsLst>
                  <a:lin ang="0" scaled="1"/>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Mon, August 3, 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50191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18347" y="3603566"/>
            <a:ext cx="7512338" cy="1468800"/>
          </a:xfrm>
        </p:spPr>
        <p:txBody>
          <a:bodyPr anchor="b">
            <a:normAutofit/>
          </a:bodyPr>
          <a:lstStyle>
            <a:lvl1pPr algn="l">
              <a:defRPr sz="2800" b="0" cap="all"/>
            </a:lvl1pPr>
          </a:lstStyle>
          <a:p>
            <a:r>
              <a:rPr lang="en-US"/>
              <a:t>Click to edit Master title style</a:t>
            </a:r>
            <a:endParaRPr lang="en-US" dirty="0"/>
          </a:p>
        </p:txBody>
      </p:sp>
      <p:sp>
        <p:nvSpPr>
          <p:cNvPr id="3" name="Text Placeholder 2"/>
          <p:cNvSpPr>
            <a:spLocks noGrp="1"/>
          </p:cNvSpPr>
          <p:nvPr>
            <p:ph type="body" idx="1"/>
          </p:nvPr>
        </p:nvSpPr>
        <p:spPr>
          <a:xfrm>
            <a:off x="821015" y="5072366"/>
            <a:ext cx="7512339" cy="1029694"/>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Mon, August 3, 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875845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3" name="TextBox 12"/>
          <p:cNvSpPr txBox="1"/>
          <p:nvPr/>
        </p:nvSpPr>
        <p:spPr>
          <a:xfrm>
            <a:off x="583818" y="753851"/>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6" name="TextBox 15"/>
          <p:cNvSpPr txBox="1"/>
          <p:nvPr/>
        </p:nvSpPr>
        <p:spPr>
          <a:xfrm>
            <a:off x="7887556" y="2879498"/>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084942" y="596018"/>
            <a:ext cx="6974115" cy="2844369"/>
          </a:xfrm>
        </p:spPr>
        <p:txBody>
          <a:bodyPr anchor="ctr">
            <a:normAutofit/>
          </a:bodyPr>
          <a:lstStyle>
            <a:lvl1pPr algn="l">
              <a:defRPr sz="2800" b="0" cap="all">
                <a:gradFill flip="none" rotWithShape="1">
                  <a:gsLst>
                    <a:gs pos="0">
                      <a:schemeClr val="tx1"/>
                    </a:gs>
                    <a:gs pos="100000">
                      <a:schemeClr val="tx1">
                        <a:lumMod val="75000"/>
                      </a:schemeClr>
                    </a:gs>
                  </a:gsLst>
                  <a:lin ang="5400000" scaled="0"/>
                  <a:tileRect/>
                </a:gra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818347" y="3886200"/>
            <a:ext cx="7512338" cy="1053662"/>
          </a:xfrm>
        </p:spPr>
        <p:txBody>
          <a:bodyPr vert="horz" lIns="91440" tIns="45720" rIns="91440" bIns="45720" rtlCol="0" anchor="b">
            <a:normAutofit/>
          </a:bodyPr>
          <a:lstStyle>
            <a:lvl1pPr>
              <a:buNone/>
              <a:defRPr lang="en-US" sz="2000" b="0" cap="all" dirty="0">
                <a:ln w="3175" cmpd="sng">
                  <a:noFill/>
                </a:ln>
                <a:gradFill flip="none" rotWithShape="1">
                  <a:gsLst>
                    <a:gs pos="0">
                      <a:schemeClr val="tx1"/>
                    </a:gs>
                    <a:gs pos="100000">
                      <a:schemeClr val="tx1">
                        <a:lumMod val="75000"/>
                      </a:schemeClr>
                    </a:gs>
                  </a:gsLst>
                  <a:lin ang="0" scaled="1"/>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818347" y="4939862"/>
            <a:ext cx="7512338" cy="1162198"/>
          </a:xfrm>
        </p:spPr>
        <p:txBody>
          <a:bodyPr anchor="t">
            <a:normAutofit/>
          </a:bodyPr>
          <a:lstStyle>
            <a:lvl1pPr marL="0" indent="0" algn="l">
              <a:buNone/>
              <a:defRPr sz="1600">
                <a:gradFill flip="none" rotWithShape="1">
                  <a:gsLst>
                    <a:gs pos="0">
                      <a:schemeClr val="tx1"/>
                    </a:gs>
                    <a:gs pos="100000">
                      <a:schemeClr val="tx1">
                        <a:lumMod val="75000"/>
                      </a:schemeClr>
                    </a:gs>
                  </a:gsLst>
                  <a:lin ang="5400000" scaled="0"/>
                  <a:tileRect/>
                </a:gra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Mon, August 3, 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02649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818346" y="596018"/>
            <a:ext cx="7511473" cy="2756783"/>
          </a:xfrm>
        </p:spPr>
        <p:txBody>
          <a:bodyPr vert="horz" lIns="91440" tIns="45720" rIns="91440" bIns="45720" rtlCol="0" anchor="ctr">
            <a:normAutofit/>
          </a:bodyPr>
          <a:lstStyle>
            <a:lvl1pPr>
              <a:defRPr lang="en-US" sz="2800"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818346" y="3682941"/>
            <a:ext cx="7511473" cy="1049283"/>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818347" y="4732224"/>
            <a:ext cx="7511472" cy="1369836"/>
          </a:xfrm>
        </p:spPr>
        <p:txBody>
          <a:bodyPr anchor="t">
            <a:normAutofit/>
          </a:bodyPr>
          <a:lstStyle>
            <a:lvl1pPr marL="0" indent="0" algn="l">
              <a:buNone/>
              <a:defRPr sz="1600">
                <a:gradFill flip="none" rotWithShape="1">
                  <a:gsLst>
                    <a:gs pos="0">
                      <a:schemeClr val="tx1"/>
                    </a:gs>
                    <a:gs pos="100000">
                      <a:schemeClr val="tx1">
                        <a:lumMod val="75000"/>
                      </a:schemeClr>
                    </a:gs>
                  </a:gsLst>
                  <a:lin ang="5400000" scaled="0"/>
                  <a:tileRect/>
                </a:gra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Mon, August 3, 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74542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818347" y="596018"/>
            <a:ext cx="7511473" cy="131248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Mon, August 3, 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308414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1708" y="596018"/>
            <a:ext cx="1778112" cy="550604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18347" y="596018"/>
            <a:ext cx="5624137" cy="5506042"/>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Mon, August 3, 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16825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Mon, August 3, 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178877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9314" y="3270698"/>
            <a:ext cx="7510506" cy="1823305"/>
          </a:xfrm>
        </p:spPr>
        <p:txBody>
          <a:bodyPr anchor="b">
            <a:normAutofit/>
          </a:bodyPr>
          <a:lstStyle>
            <a:lvl1pPr algn="r">
              <a:defRPr sz="2800" b="0" cap="all"/>
            </a:lvl1pPr>
          </a:lstStyle>
          <a:p>
            <a:r>
              <a:rPr lang="en-US"/>
              <a:t>Click to edit Master title style</a:t>
            </a:r>
            <a:endParaRPr lang="en-US" dirty="0"/>
          </a:p>
        </p:txBody>
      </p:sp>
      <p:sp>
        <p:nvSpPr>
          <p:cNvPr id="3" name="Text Placeholder 2"/>
          <p:cNvSpPr>
            <a:spLocks noGrp="1"/>
          </p:cNvSpPr>
          <p:nvPr>
            <p:ph type="body" idx="1"/>
          </p:nvPr>
        </p:nvSpPr>
        <p:spPr>
          <a:xfrm>
            <a:off x="819314" y="5103810"/>
            <a:ext cx="7510506" cy="998250"/>
          </a:xfrm>
        </p:spPr>
        <p:txBody>
          <a:bodyPr anchor="t">
            <a:normAutofit/>
          </a:bodyPr>
          <a:lstStyle>
            <a:lvl1pPr marL="0" indent="0" algn="r">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Mon, August 3, 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501241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18347" y="2060898"/>
            <a:ext cx="3685073" cy="4031331"/>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0580" y="2060898"/>
            <a:ext cx="3689239" cy="403133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Mon, August 3, 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58152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6306" y="2060898"/>
            <a:ext cx="3397113" cy="733596"/>
          </a:xfrm>
        </p:spPr>
        <p:txBody>
          <a:bodyPr anchor="b">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18347" y="2786027"/>
            <a:ext cx="3685073" cy="3316033"/>
          </a:xfrm>
        </p:spPr>
        <p:txBody>
          <a:bodyPr anchor="t">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910150" y="2060898"/>
            <a:ext cx="3419670" cy="725129"/>
          </a:xfrm>
        </p:spPr>
        <p:txBody>
          <a:bodyPr anchor="b">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65" y="2786027"/>
            <a:ext cx="3701520" cy="3316033"/>
          </a:xfrm>
        </p:spPr>
        <p:txBody>
          <a:bodyPr anchor="t">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Mon, August 3, 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976742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600"/>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Mon, August 3, 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534014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Mon, August 3, 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335134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8347" y="1754928"/>
            <a:ext cx="2729523" cy="1371600"/>
          </a:xfrm>
        </p:spPr>
        <p:txBody>
          <a:bodyPr anchor="b">
            <a:normAutofit/>
          </a:bodyPr>
          <a:lstStyle>
            <a:lvl1pPr algn="l">
              <a:defRPr sz="2200" b="0"/>
            </a:lvl1pPr>
          </a:lstStyle>
          <a:p>
            <a:r>
              <a:rPr lang="en-US"/>
              <a:t>Click to edit Master title style</a:t>
            </a:r>
            <a:endParaRPr lang="en-US" dirty="0"/>
          </a:p>
        </p:txBody>
      </p:sp>
      <p:sp>
        <p:nvSpPr>
          <p:cNvPr id="3" name="Content Placeholder 2"/>
          <p:cNvSpPr>
            <a:spLocks noGrp="1"/>
          </p:cNvSpPr>
          <p:nvPr>
            <p:ph idx="1"/>
          </p:nvPr>
        </p:nvSpPr>
        <p:spPr>
          <a:xfrm>
            <a:off x="3828856" y="596018"/>
            <a:ext cx="4500964" cy="5506041"/>
          </a:xfrm>
        </p:spPr>
        <p:txBody>
          <a:bodyPr anchor="ctr">
            <a:normAutofit/>
          </a:bodyPr>
          <a:lstStyle>
            <a:lvl1pPr>
              <a:defRPr sz="1800"/>
            </a:lvl1pPr>
            <a:lvl2pPr>
              <a:defRPr sz="1600"/>
            </a:lvl2pPr>
            <a:lvl3pPr>
              <a:defRPr sz="1400"/>
            </a:lvl3pPr>
            <a:lvl4pPr>
              <a:defRPr sz="12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18347" y="3126528"/>
            <a:ext cx="2729523"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Mon, August 3, 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124565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8347" y="1898269"/>
            <a:ext cx="4423803" cy="1371600"/>
          </a:xfrm>
        </p:spPr>
        <p:txBody>
          <a:bodyPr anchor="b">
            <a:normAutofit/>
          </a:bodyPr>
          <a:lstStyle>
            <a:lvl1pPr algn="l">
              <a:defRPr sz="24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5515442" y="-18288"/>
            <a:ext cx="2500062"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817318" y="3269869"/>
            <a:ext cx="4423803"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23649" y="6181344"/>
            <a:ext cx="718502" cy="365125"/>
          </a:xfrm>
        </p:spPr>
        <p:txBody>
          <a:bodyPr/>
          <a:lstStyle/>
          <a:p>
            <a:fld id="{B61BEF0D-F0BB-DE4B-95CE-6DB70DBA9567}" type="datetimeFigureOut">
              <a:rPr lang="en-US" smtClean="0"/>
              <a:pPr/>
              <a:t>Mon, August 3, 2020</a:t>
            </a:fld>
            <a:endParaRPr lang="en-US" dirty="0"/>
          </a:p>
        </p:txBody>
      </p:sp>
      <p:sp>
        <p:nvSpPr>
          <p:cNvPr id="6" name="Footer Placeholder 5"/>
          <p:cNvSpPr>
            <a:spLocks noGrp="1"/>
          </p:cNvSpPr>
          <p:nvPr>
            <p:ph type="ftr" sz="quarter" idx="11"/>
          </p:nvPr>
        </p:nvSpPr>
        <p:spPr>
          <a:xfrm>
            <a:off x="818348" y="6181344"/>
            <a:ext cx="3705300" cy="365125"/>
          </a:xfrm>
        </p:spPr>
        <p:txBody>
          <a:bodyPr/>
          <a:lstStyle/>
          <a:p>
            <a:endParaRPr lang="en-US" dirty="0"/>
          </a:p>
        </p:txBody>
      </p:sp>
      <p:sp>
        <p:nvSpPr>
          <p:cNvPr id="7" name="Slide Number Placeholder 6"/>
          <p:cNvSpPr>
            <a:spLocks noGrp="1"/>
          </p:cNvSpPr>
          <p:nvPr>
            <p:ph type="sldNum" sz="quarter" idx="12"/>
          </p:nvPr>
        </p:nvSpPr>
        <p:spPr>
          <a:xfrm>
            <a:off x="8024262" y="6181344"/>
            <a:ext cx="305186" cy="329250"/>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679567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8347" y="596018"/>
            <a:ext cx="7511473" cy="131248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18348" y="2060898"/>
            <a:ext cx="7511472" cy="4041162"/>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551708" y="6178260"/>
            <a:ext cx="1287464" cy="365125"/>
          </a:xfrm>
          <a:prstGeom prst="rect">
            <a:avLst/>
          </a:prstGeom>
        </p:spPr>
        <p:txBody>
          <a:bodyPr vert="horz" lIns="91440" tIns="45720" rIns="91440" bIns="45720" rtlCol="0" anchor="ctr"/>
          <a:lstStyle>
            <a:lvl1pPr algn="r">
              <a:defRPr sz="800" b="1" i="0">
                <a:solidFill>
                  <a:schemeClr val="tx1">
                    <a:lumMod val="75000"/>
                  </a:schemeClr>
                </a:solidFill>
                <a:effectLst>
                  <a:outerShdw blurRad="50800" dist="38100" dir="2700000" algn="tl" rotWithShape="0">
                    <a:srgbClr val="000000">
                      <a:alpha val="43000"/>
                    </a:srgbClr>
                  </a:outerShdw>
                </a:effectLst>
                <a:latin typeface="+mn-lt"/>
              </a:defRPr>
            </a:lvl1pPr>
          </a:lstStyle>
          <a:p>
            <a:fld id="{B61BEF0D-F0BB-DE4B-95CE-6DB70DBA9567}" type="datetimeFigureOut">
              <a:rPr lang="en-US" smtClean="0"/>
              <a:pPr/>
              <a:t>Mon, August 3, 2020</a:t>
            </a:fld>
            <a:endParaRPr lang="en-US" dirty="0"/>
          </a:p>
        </p:txBody>
      </p:sp>
      <p:sp>
        <p:nvSpPr>
          <p:cNvPr id="5" name="Footer Placeholder 4"/>
          <p:cNvSpPr>
            <a:spLocks noGrp="1"/>
          </p:cNvSpPr>
          <p:nvPr>
            <p:ph type="ftr" sz="quarter" idx="3"/>
          </p:nvPr>
        </p:nvSpPr>
        <p:spPr>
          <a:xfrm>
            <a:off x="818347" y="6178260"/>
            <a:ext cx="5624137" cy="365125"/>
          </a:xfrm>
          <a:prstGeom prst="rect">
            <a:avLst/>
          </a:prstGeom>
        </p:spPr>
        <p:txBody>
          <a:bodyPr vert="horz" lIns="91440" tIns="45720" rIns="91440" bIns="45720" rtlCol="0" anchor="ctr"/>
          <a:lstStyle>
            <a:lvl1pPr algn="l">
              <a:defRPr sz="8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dirty="0"/>
          </a:p>
        </p:txBody>
      </p:sp>
      <p:sp>
        <p:nvSpPr>
          <p:cNvPr id="6" name="Slide Number Placeholder 5"/>
          <p:cNvSpPr>
            <a:spLocks noGrp="1"/>
          </p:cNvSpPr>
          <p:nvPr>
            <p:ph type="sldNum" sz="quarter" idx="4"/>
          </p:nvPr>
        </p:nvSpPr>
        <p:spPr>
          <a:xfrm>
            <a:off x="7917202" y="6178260"/>
            <a:ext cx="413483" cy="365125"/>
          </a:xfrm>
          <a:prstGeom prst="rect">
            <a:avLst/>
          </a:prstGeom>
        </p:spPr>
        <p:txBody>
          <a:bodyPr vert="horz" lIns="91440" tIns="45720" rIns="91440" bIns="45720" rtlCol="0" anchor="ctr"/>
          <a:lstStyle>
            <a:lvl1pPr algn="r">
              <a:defRPr sz="800" b="1" i="0">
                <a:solidFill>
                  <a:schemeClr val="tx1">
                    <a:lumMod val="75000"/>
                  </a:schemeClr>
                </a:solidFill>
                <a:effectLst>
                  <a:outerShdw blurRad="50800" dist="38100" dir="2700000" algn="tl" rotWithShape="0">
                    <a:srgbClr val="000000">
                      <a:alpha val="43000"/>
                    </a:srgbClr>
                  </a:outerShdw>
                </a:effectLst>
                <a:latin typeface="+mn-l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27489687"/>
      </p:ext>
    </p:extLst>
  </p:cSld>
  <p:clrMap bg1="dk1" tx1="lt1" bg2="dk2" tx2="lt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Lst>
  <p:txStyles>
    <p:titleStyle>
      <a:lvl1pPr algn="l" defTabSz="457200" rtl="0" eaLnBrk="1" latinLnBrk="0" hangingPunct="1">
        <a:spcBef>
          <a:spcPct val="0"/>
        </a:spcBef>
        <a:buNone/>
        <a:defRPr sz="2800" kern="1200" cap="all">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30000"/>
        <a:buFont typeface="Arial"/>
        <a:buChar char="•"/>
        <a:defRPr sz="18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30000"/>
        <a:buFont typeface="Arial"/>
        <a:buChar char="•"/>
        <a:defRPr sz="16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30000"/>
        <a:buFont typeface="Arial"/>
        <a:buChar char="•"/>
        <a:defRPr sz="14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30000"/>
        <a:buFont typeface="Arial"/>
        <a:buChar char="•"/>
        <a:defRPr sz="14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30000"/>
        <a:buFont typeface="Arial"/>
        <a:buChar char="•"/>
        <a:defRPr sz="12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30000"/>
        <a:buFont typeface="Arial"/>
        <a:buChar char="•"/>
        <a:defRPr sz="1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30000"/>
        <a:buFont typeface="Arial"/>
        <a:buChar char="•"/>
        <a:defRPr sz="1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30000"/>
        <a:buFont typeface="Arial"/>
        <a:buChar char="•"/>
        <a:defRPr sz="1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10" name="Picture 9" descr="A close up of a map&#10;&#10;Description automatically generated">
            <a:extLst>
              <a:ext uri="{FF2B5EF4-FFF2-40B4-BE49-F238E27FC236}">
                <a16:creationId xmlns:a16="http://schemas.microsoft.com/office/drawing/2014/main" id="{215E9FF2-59A5-4390-89F1-007B3E0AF4A4}"/>
              </a:ext>
            </a:extLst>
          </p:cNvPr>
          <p:cNvPicPr>
            <a:picLocks noChangeAspect="1"/>
          </p:cNvPicPr>
          <p:nvPr/>
        </p:nvPicPr>
        <p:blipFill>
          <a:blip r:embed="rId3">
            <a:alphaModFix amt="48000"/>
          </a:blip>
          <a:stretch>
            <a:fillRect/>
          </a:stretch>
        </p:blipFill>
        <p:spPr>
          <a:xfrm>
            <a:off x="-1928514" y="0"/>
            <a:ext cx="12749095" cy="6860499"/>
          </a:xfrm>
          <a:prstGeom prst="rect">
            <a:avLst/>
          </a:prstGeom>
        </p:spPr>
      </p:pic>
      <p:sp>
        <p:nvSpPr>
          <p:cNvPr id="2" name="Title 1">
            <a:extLst>
              <a:ext uri="{FF2B5EF4-FFF2-40B4-BE49-F238E27FC236}">
                <a16:creationId xmlns:a16="http://schemas.microsoft.com/office/drawing/2014/main" id="{C5F2BB9A-A620-4495-B5D8-699CC6D05C50}"/>
              </a:ext>
            </a:extLst>
          </p:cNvPr>
          <p:cNvSpPr>
            <a:spLocks noGrp="1"/>
          </p:cNvSpPr>
          <p:nvPr>
            <p:ph type="ctrTitle"/>
          </p:nvPr>
        </p:nvSpPr>
        <p:spPr>
          <a:xfrm>
            <a:off x="233889" y="1520354"/>
            <a:ext cx="8676222" cy="1554481"/>
          </a:xfrm>
        </p:spPr>
        <p:txBody>
          <a:bodyPr>
            <a:noAutofit/>
          </a:bodyPr>
          <a:lstStyle/>
          <a:p>
            <a:r>
              <a:rPr lang="en-US" sz="6400" dirty="0">
                <a:latin typeface="+mn-lt"/>
              </a:rPr>
              <a:t>The book of Titus</a:t>
            </a:r>
          </a:p>
        </p:txBody>
      </p:sp>
      <p:sp>
        <p:nvSpPr>
          <p:cNvPr id="3" name="Subtitle 2">
            <a:extLst>
              <a:ext uri="{FF2B5EF4-FFF2-40B4-BE49-F238E27FC236}">
                <a16:creationId xmlns:a16="http://schemas.microsoft.com/office/drawing/2014/main" id="{242BAFBF-2C06-4082-A934-A806DC63F400}"/>
              </a:ext>
            </a:extLst>
          </p:cNvPr>
          <p:cNvSpPr>
            <a:spLocks noGrp="1"/>
          </p:cNvSpPr>
          <p:nvPr>
            <p:ph type="subTitle" idx="1"/>
          </p:nvPr>
        </p:nvSpPr>
        <p:spPr>
          <a:xfrm>
            <a:off x="227012" y="3577776"/>
            <a:ext cx="8676222" cy="1905000"/>
          </a:xfrm>
        </p:spPr>
        <p:txBody>
          <a:bodyPr>
            <a:normAutofit/>
          </a:bodyPr>
          <a:lstStyle/>
          <a:p>
            <a:r>
              <a:rPr lang="en-US" sz="4800" dirty="0"/>
              <a:t>Worthy of the Gospel</a:t>
            </a:r>
          </a:p>
        </p:txBody>
      </p:sp>
      <p:cxnSp>
        <p:nvCxnSpPr>
          <p:cNvPr id="6" name="Straight Connector 5">
            <a:extLst>
              <a:ext uri="{FF2B5EF4-FFF2-40B4-BE49-F238E27FC236}">
                <a16:creationId xmlns:a16="http://schemas.microsoft.com/office/drawing/2014/main" id="{FCAF6035-35E9-4551-A2D3-F0AD542F4BFD}"/>
              </a:ext>
            </a:extLst>
          </p:cNvPr>
          <p:cNvCxnSpPr>
            <a:cxnSpLocks/>
          </p:cNvCxnSpPr>
          <p:nvPr/>
        </p:nvCxnSpPr>
        <p:spPr>
          <a:xfrm>
            <a:off x="949234" y="3294745"/>
            <a:ext cx="735003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38275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66597-23C1-43AD-BFA4-15B2B2FE783A}"/>
              </a:ext>
            </a:extLst>
          </p:cNvPr>
          <p:cNvSpPr>
            <a:spLocks noGrp="1"/>
          </p:cNvSpPr>
          <p:nvPr>
            <p:ph type="title"/>
          </p:nvPr>
        </p:nvSpPr>
        <p:spPr>
          <a:xfrm>
            <a:off x="816263" y="0"/>
            <a:ext cx="7511473" cy="1312480"/>
          </a:xfrm>
        </p:spPr>
        <p:txBody>
          <a:bodyPr>
            <a:normAutofit/>
          </a:bodyPr>
          <a:lstStyle/>
          <a:p>
            <a:r>
              <a:rPr lang="en-US" sz="4800" u="sng" dirty="0"/>
              <a:t>8 Questions?</a:t>
            </a:r>
          </a:p>
        </p:txBody>
      </p:sp>
      <p:sp>
        <p:nvSpPr>
          <p:cNvPr id="6" name="TextBox 5">
            <a:extLst>
              <a:ext uri="{FF2B5EF4-FFF2-40B4-BE49-F238E27FC236}">
                <a16:creationId xmlns:a16="http://schemas.microsoft.com/office/drawing/2014/main" id="{E2ADB7BB-9553-449A-90CC-DA7F49CB8CFA}"/>
              </a:ext>
            </a:extLst>
          </p:cNvPr>
          <p:cNvSpPr txBox="1"/>
          <p:nvPr/>
        </p:nvSpPr>
        <p:spPr>
          <a:xfrm>
            <a:off x="472605" y="1443841"/>
            <a:ext cx="8671395" cy="6494085"/>
          </a:xfrm>
          <a:prstGeom prst="rect">
            <a:avLst/>
          </a:prstGeom>
          <a:noFill/>
        </p:spPr>
        <p:txBody>
          <a:bodyPr wrap="square" rtlCol="0">
            <a:spAutoFit/>
          </a:bodyPr>
          <a:lstStyle/>
          <a:p>
            <a:pPr marL="514350" indent="-514350">
              <a:buAutoNum type="arabicPeriod" startAt="4"/>
            </a:pPr>
            <a:r>
              <a:rPr lang="en-US" sz="3200" dirty="0">
                <a:solidFill>
                  <a:srgbClr val="FFFF00"/>
                </a:solidFill>
              </a:rPr>
              <a:t>When was the book written? </a:t>
            </a:r>
          </a:p>
          <a:p>
            <a:r>
              <a:rPr lang="en-US" sz="3200" dirty="0">
                <a:solidFill>
                  <a:srgbClr val="FFFF00"/>
                </a:solidFill>
              </a:rPr>
              <a:t>AD 63-66</a:t>
            </a:r>
          </a:p>
          <a:p>
            <a:endParaRPr lang="en-US" sz="3200" dirty="0">
              <a:solidFill>
                <a:srgbClr val="FFFF00"/>
              </a:solidFill>
            </a:endParaRPr>
          </a:p>
          <a:p>
            <a:endParaRPr lang="en-US" sz="3200" dirty="0">
              <a:solidFill>
                <a:srgbClr val="FFFF00"/>
              </a:solidFill>
            </a:endParaRPr>
          </a:p>
          <a:p>
            <a:pPr marL="514350" indent="-514350">
              <a:buAutoNum type="arabicPeriod" startAt="5"/>
            </a:pPr>
            <a:r>
              <a:rPr lang="en-US" sz="3200" dirty="0"/>
              <a:t>Where was the book written?</a:t>
            </a:r>
          </a:p>
          <a:p>
            <a:pPr marL="514350" indent="-514350">
              <a:buAutoNum type="arabicPeriod" startAt="5"/>
            </a:pPr>
            <a:endParaRPr lang="en-US" sz="3200" dirty="0"/>
          </a:p>
          <a:p>
            <a:pPr marL="514350" indent="-514350">
              <a:buAutoNum type="arabicPeriod" startAt="5"/>
            </a:pPr>
            <a:endParaRPr lang="en-US" sz="3200" dirty="0"/>
          </a:p>
          <a:p>
            <a:pPr marL="514350" indent="-514350">
              <a:buAutoNum type="arabicPeriod" startAt="5"/>
            </a:pPr>
            <a:endParaRPr lang="en-US" sz="3200" dirty="0"/>
          </a:p>
          <a:p>
            <a:pPr marL="514350" indent="-514350">
              <a:buAutoNum type="arabicPeriod" startAt="5"/>
            </a:pPr>
            <a:r>
              <a:rPr lang="en-US" sz="3200" dirty="0"/>
              <a:t>What is the purpose of the book?</a:t>
            </a:r>
          </a:p>
          <a:p>
            <a:pPr marL="514350" indent="-514350">
              <a:buAutoNum type="arabicPeriod" startAt="4"/>
            </a:pPr>
            <a:endParaRPr lang="en-US" sz="3200" dirty="0"/>
          </a:p>
          <a:p>
            <a:pPr marL="514350" indent="-514350">
              <a:buFont typeface="+mj-lt"/>
              <a:buAutoNum type="arabicPeriod"/>
            </a:pPr>
            <a:endParaRPr lang="en-US" sz="3200" dirty="0"/>
          </a:p>
          <a:p>
            <a:pPr marL="514350" indent="-514350">
              <a:buFont typeface="+mj-lt"/>
              <a:buAutoNum type="arabicPeriod"/>
            </a:pPr>
            <a:endParaRPr lang="en-US" sz="3200" dirty="0">
              <a:solidFill>
                <a:srgbClr val="FFFF00"/>
              </a:solidFill>
            </a:endParaRPr>
          </a:p>
          <a:p>
            <a:endParaRPr lang="en-US" sz="3200" dirty="0"/>
          </a:p>
        </p:txBody>
      </p:sp>
    </p:spTree>
    <p:extLst>
      <p:ext uri="{BB962C8B-B14F-4D97-AF65-F5344CB8AC3E}">
        <p14:creationId xmlns:p14="http://schemas.microsoft.com/office/powerpoint/2010/main" val="13386772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66597-23C1-43AD-BFA4-15B2B2FE783A}"/>
              </a:ext>
            </a:extLst>
          </p:cNvPr>
          <p:cNvSpPr>
            <a:spLocks noGrp="1"/>
          </p:cNvSpPr>
          <p:nvPr>
            <p:ph type="title"/>
          </p:nvPr>
        </p:nvSpPr>
        <p:spPr>
          <a:xfrm>
            <a:off x="816263" y="0"/>
            <a:ext cx="7511473" cy="1312480"/>
          </a:xfrm>
        </p:spPr>
        <p:txBody>
          <a:bodyPr>
            <a:normAutofit/>
          </a:bodyPr>
          <a:lstStyle/>
          <a:p>
            <a:r>
              <a:rPr lang="en-US" sz="4800" u="sng" dirty="0"/>
              <a:t>8 Questions?</a:t>
            </a:r>
          </a:p>
        </p:txBody>
      </p:sp>
      <p:sp>
        <p:nvSpPr>
          <p:cNvPr id="6" name="TextBox 5">
            <a:extLst>
              <a:ext uri="{FF2B5EF4-FFF2-40B4-BE49-F238E27FC236}">
                <a16:creationId xmlns:a16="http://schemas.microsoft.com/office/drawing/2014/main" id="{E2ADB7BB-9553-449A-90CC-DA7F49CB8CFA}"/>
              </a:ext>
            </a:extLst>
          </p:cNvPr>
          <p:cNvSpPr txBox="1"/>
          <p:nvPr/>
        </p:nvSpPr>
        <p:spPr>
          <a:xfrm>
            <a:off x="472605" y="1443841"/>
            <a:ext cx="8671395" cy="6494085"/>
          </a:xfrm>
          <a:prstGeom prst="rect">
            <a:avLst/>
          </a:prstGeom>
          <a:noFill/>
        </p:spPr>
        <p:txBody>
          <a:bodyPr wrap="square" rtlCol="0">
            <a:spAutoFit/>
          </a:bodyPr>
          <a:lstStyle/>
          <a:p>
            <a:pPr marL="514350" indent="-514350">
              <a:buAutoNum type="arabicPeriod" startAt="4"/>
            </a:pPr>
            <a:r>
              <a:rPr lang="en-US" sz="3200" dirty="0"/>
              <a:t>When was the book written? </a:t>
            </a:r>
          </a:p>
          <a:p>
            <a:r>
              <a:rPr lang="en-US" sz="3200" dirty="0"/>
              <a:t>AD 63-66</a:t>
            </a:r>
          </a:p>
          <a:p>
            <a:endParaRPr lang="en-US" sz="3200" dirty="0">
              <a:solidFill>
                <a:srgbClr val="FFFF00"/>
              </a:solidFill>
            </a:endParaRPr>
          </a:p>
          <a:p>
            <a:endParaRPr lang="en-US" sz="3200" dirty="0">
              <a:solidFill>
                <a:srgbClr val="FFFF00"/>
              </a:solidFill>
            </a:endParaRPr>
          </a:p>
          <a:p>
            <a:pPr marL="514350" indent="-514350">
              <a:buAutoNum type="arabicPeriod" startAt="5"/>
            </a:pPr>
            <a:r>
              <a:rPr lang="en-US" sz="3200" dirty="0">
                <a:solidFill>
                  <a:srgbClr val="FFFF00"/>
                </a:solidFill>
              </a:rPr>
              <a:t>Where was the book written? Macedonia</a:t>
            </a:r>
            <a:endParaRPr lang="en-US" sz="3200" dirty="0"/>
          </a:p>
          <a:p>
            <a:pPr marL="514350" indent="-514350">
              <a:buAutoNum type="arabicPeriod" startAt="5"/>
            </a:pPr>
            <a:endParaRPr lang="en-US" sz="3200" dirty="0"/>
          </a:p>
          <a:p>
            <a:pPr marL="514350" indent="-514350">
              <a:buAutoNum type="arabicPeriod" startAt="5"/>
            </a:pPr>
            <a:endParaRPr lang="en-US" sz="3200" dirty="0"/>
          </a:p>
          <a:p>
            <a:pPr marL="514350" indent="-514350">
              <a:buAutoNum type="arabicPeriod" startAt="5"/>
            </a:pPr>
            <a:r>
              <a:rPr lang="en-US" sz="3200" dirty="0"/>
              <a:t>What is the purpose of the book?</a:t>
            </a:r>
          </a:p>
          <a:p>
            <a:pPr marL="514350" indent="-514350">
              <a:buAutoNum type="arabicPeriod" startAt="4"/>
            </a:pPr>
            <a:endParaRPr lang="en-US" sz="3200" dirty="0"/>
          </a:p>
          <a:p>
            <a:pPr marL="514350" indent="-514350">
              <a:buFont typeface="+mj-lt"/>
              <a:buAutoNum type="arabicPeriod"/>
            </a:pPr>
            <a:endParaRPr lang="en-US" sz="3200" dirty="0"/>
          </a:p>
          <a:p>
            <a:pPr marL="514350" indent="-514350">
              <a:buFont typeface="+mj-lt"/>
              <a:buAutoNum type="arabicPeriod"/>
            </a:pPr>
            <a:endParaRPr lang="en-US" sz="3200" dirty="0">
              <a:solidFill>
                <a:srgbClr val="FFFF00"/>
              </a:solidFill>
            </a:endParaRPr>
          </a:p>
          <a:p>
            <a:endParaRPr lang="en-US" sz="3200" dirty="0"/>
          </a:p>
        </p:txBody>
      </p:sp>
    </p:spTree>
    <p:extLst>
      <p:ext uri="{BB962C8B-B14F-4D97-AF65-F5344CB8AC3E}">
        <p14:creationId xmlns:p14="http://schemas.microsoft.com/office/powerpoint/2010/main" val="28024133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66597-23C1-43AD-BFA4-15B2B2FE783A}"/>
              </a:ext>
            </a:extLst>
          </p:cNvPr>
          <p:cNvSpPr>
            <a:spLocks noGrp="1"/>
          </p:cNvSpPr>
          <p:nvPr>
            <p:ph type="title"/>
          </p:nvPr>
        </p:nvSpPr>
        <p:spPr>
          <a:xfrm>
            <a:off x="816263" y="0"/>
            <a:ext cx="7511473" cy="1312480"/>
          </a:xfrm>
        </p:spPr>
        <p:txBody>
          <a:bodyPr>
            <a:normAutofit/>
          </a:bodyPr>
          <a:lstStyle/>
          <a:p>
            <a:r>
              <a:rPr lang="en-US" sz="4800" u="sng" dirty="0"/>
              <a:t>8 Questions?</a:t>
            </a:r>
          </a:p>
        </p:txBody>
      </p:sp>
      <p:sp>
        <p:nvSpPr>
          <p:cNvPr id="6" name="TextBox 5">
            <a:extLst>
              <a:ext uri="{FF2B5EF4-FFF2-40B4-BE49-F238E27FC236}">
                <a16:creationId xmlns:a16="http://schemas.microsoft.com/office/drawing/2014/main" id="{E2ADB7BB-9553-449A-90CC-DA7F49CB8CFA}"/>
              </a:ext>
            </a:extLst>
          </p:cNvPr>
          <p:cNvSpPr txBox="1"/>
          <p:nvPr/>
        </p:nvSpPr>
        <p:spPr>
          <a:xfrm>
            <a:off x="472605" y="1443841"/>
            <a:ext cx="8671395" cy="6494085"/>
          </a:xfrm>
          <a:prstGeom prst="rect">
            <a:avLst/>
          </a:prstGeom>
          <a:noFill/>
        </p:spPr>
        <p:txBody>
          <a:bodyPr wrap="square" rtlCol="0">
            <a:spAutoFit/>
          </a:bodyPr>
          <a:lstStyle/>
          <a:p>
            <a:pPr marL="514350" indent="-514350">
              <a:buAutoNum type="arabicPeriod" startAt="4"/>
            </a:pPr>
            <a:r>
              <a:rPr lang="en-US" sz="3200" dirty="0"/>
              <a:t>When was the book written? </a:t>
            </a:r>
          </a:p>
          <a:p>
            <a:r>
              <a:rPr lang="en-US" sz="3200" dirty="0"/>
              <a:t>AD 63-66</a:t>
            </a:r>
          </a:p>
          <a:p>
            <a:endParaRPr lang="en-US" sz="3200" dirty="0">
              <a:solidFill>
                <a:srgbClr val="FFFF00"/>
              </a:solidFill>
            </a:endParaRPr>
          </a:p>
          <a:p>
            <a:endParaRPr lang="en-US" sz="3200" dirty="0">
              <a:solidFill>
                <a:srgbClr val="FFFF00"/>
              </a:solidFill>
            </a:endParaRPr>
          </a:p>
          <a:p>
            <a:pPr marL="514350" indent="-514350">
              <a:buAutoNum type="arabicPeriod" startAt="5"/>
            </a:pPr>
            <a:r>
              <a:rPr lang="en-US" sz="3200" dirty="0"/>
              <a:t>Where was the book written? Macedonia</a:t>
            </a:r>
          </a:p>
          <a:p>
            <a:pPr marL="514350" indent="-514350">
              <a:buAutoNum type="arabicPeriod" startAt="5"/>
            </a:pPr>
            <a:endParaRPr lang="en-US" sz="3200" dirty="0"/>
          </a:p>
          <a:p>
            <a:pPr marL="514350" indent="-514350">
              <a:buAutoNum type="arabicPeriod" startAt="5"/>
            </a:pPr>
            <a:endParaRPr lang="en-US" sz="3200" dirty="0"/>
          </a:p>
          <a:p>
            <a:pPr marL="514350" indent="-514350">
              <a:buAutoNum type="arabicPeriod" startAt="5"/>
            </a:pPr>
            <a:r>
              <a:rPr lang="en-US" sz="3200" dirty="0">
                <a:solidFill>
                  <a:srgbClr val="FFFF00"/>
                </a:solidFill>
              </a:rPr>
              <a:t>What is the purpose of the book?</a:t>
            </a:r>
          </a:p>
          <a:p>
            <a:pPr marL="514350" indent="-514350">
              <a:buAutoNum type="arabicPeriod" startAt="4"/>
            </a:pPr>
            <a:endParaRPr lang="en-US" sz="3200" dirty="0"/>
          </a:p>
          <a:p>
            <a:pPr marL="514350" indent="-514350">
              <a:buFont typeface="+mj-lt"/>
              <a:buAutoNum type="arabicPeriod"/>
            </a:pPr>
            <a:endParaRPr lang="en-US" sz="3200" dirty="0"/>
          </a:p>
          <a:p>
            <a:pPr marL="514350" indent="-514350">
              <a:buFont typeface="+mj-lt"/>
              <a:buAutoNum type="arabicPeriod"/>
            </a:pPr>
            <a:endParaRPr lang="en-US" sz="3200" dirty="0">
              <a:solidFill>
                <a:srgbClr val="FFFF00"/>
              </a:solidFill>
            </a:endParaRPr>
          </a:p>
          <a:p>
            <a:endParaRPr lang="en-US" sz="3200" dirty="0"/>
          </a:p>
        </p:txBody>
      </p:sp>
    </p:spTree>
    <p:extLst>
      <p:ext uri="{BB962C8B-B14F-4D97-AF65-F5344CB8AC3E}">
        <p14:creationId xmlns:p14="http://schemas.microsoft.com/office/powerpoint/2010/main" val="26785410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open book on glass table">
            <a:extLst>
              <a:ext uri="{FF2B5EF4-FFF2-40B4-BE49-F238E27FC236}">
                <a16:creationId xmlns:a16="http://schemas.microsoft.com/office/drawing/2014/main" id="{E333EE31-500D-4C66-818B-DD96ECA2A593}"/>
              </a:ext>
            </a:extLst>
          </p:cNvPr>
          <p:cNvPicPr>
            <a:picLocks noChangeAspect="1" noChangeArrowheads="1"/>
          </p:cNvPicPr>
          <p:nvPr/>
        </p:nvPicPr>
        <p:blipFill rotWithShape="1">
          <a:blip r:embed="rId2">
            <a:alphaModFix amt="39000"/>
            <a:extLst>
              <a:ext uri="{28A0092B-C50C-407E-A947-70E740481C1C}">
                <a14:useLocalDpi xmlns:a14="http://schemas.microsoft.com/office/drawing/2010/main" val="0"/>
              </a:ext>
            </a:extLst>
          </a:blip>
          <a:srcRect l="8310" r="7887" b="20492"/>
          <a:stretch/>
        </p:blipFill>
        <p:spPr bwMode="auto">
          <a:xfrm>
            <a:off x="-1" y="415498"/>
            <a:ext cx="9144001" cy="645231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F101DD2-8284-49E6-A1F4-2420F4D03267}"/>
              </a:ext>
            </a:extLst>
          </p:cNvPr>
          <p:cNvSpPr txBox="1"/>
          <p:nvPr/>
        </p:nvSpPr>
        <p:spPr>
          <a:xfrm>
            <a:off x="0" y="0"/>
            <a:ext cx="9144000" cy="830997"/>
          </a:xfrm>
          <a:prstGeom prst="rect">
            <a:avLst/>
          </a:prstGeom>
          <a:solidFill>
            <a:schemeClr val="tx2"/>
          </a:solidFill>
        </p:spPr>
        <p:txBody>
          <a:bodyPr wrap="square" rtlCol="0">
            <a:spAutoFit/>
          </a:bodyPr>
          <a:lstStyle/>
          <a:p>
            <a:r>
              <a:rPr lang="en-US" sz="4800" dirty="0">
                <a:solidFill>
                  <a:schemeClr val="bg1">
                    <a:lumMod val="95000"/>
                  </a:schemeClr>
                </a:solidFill>
              </a:rPr>
              <a:t>Titus 1:5</a:t>
            </a:r>
          </a:p>
        </p:txBody>
      </p:sp>
      <p:sp>
        <p:nvSpPr>
          <p:cNvPr id="6" name="TextBox 5">
            <a:extLst>
              <a:ext uri="{FF2B5EF4-FFF2-40B4-BE49-F238E27FC236}">
                <a16:creationId xmlns:a16="http://schemas.microsoft.com/office/drawing/2014/main" id="{D8B25DCB-FE22-49FE-B9AE-9ACB92CBCB7F}"/>
              </a:ext>
            </a:extLst>
          </p:cNvPr>
          <p:cNvSpPr txBox="1"/>
          <p:nvPr/>
        </p:nvSpPr>
        <p:spPr>
          <a:xfrm>
            <a:off x="540913" y="1223493"/>
            <a:ext cx="8255357" cy="3170099"/>
          </a:xfrm>
          <a:prstGeom prst="rect">
            <a:avLst/>
          </a:prstGeom>
          <a:noFill/>
        </p:spPr>
        <p:txBody>
          <a:bodyPr wrap="square" rtlCol="0">
            <a:spAutoFit/>
          </a:bodyPr>
          <a:lstStyle/>
          <a:p>
            <a:r>
              <a:rPr lang="en-US" sz="4000" b="1" dirty="0"/>
              <a:t>“</a:t>
            </a:r>
            <a:r>
              <a:rPr lang="en-US" sz="4000" dirty="0">
                <a:solidFill>
                  <a:srgbClr val="FFFF00"/>
                </a:solidFill>
              </a:rPr>
              <a:t>For this reason </a:t>
            </a:r>
            <a:r>
              <a:rPr lang="en-US" sz="4000" dirty="0"/>
              <a:t>I left you in Crete, that you would set in order what remains and appoint elders in every city as I directed you…”</a:t>
            </a:r>
          </a:p>
        </p:txBody>
      </p:sp>
    </p:spTree>
    <p:extLst>
      <p:ext uri="{BB962C8B-B14F-4D97-AF65-F5344CB8AC3E}">
        <p14:creationId xmlns:p14="http://schemas.microsoft.com/office/powerpoint/2010/main" val="15147861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open book on glass table">
            <a:extLst>
              <a:ext uri="{FF2B5EF4-FFF2-40B4-BE49-F238E27FC236}">
                <a16:creationId xmlns:a16="http://schemas.microsoft.com/office/drawing/2014/main" id="{E333EE31-500D-4C66-818B-DD96ECA2A593}"/>
              </a:ext>
            </a:extLst>
          </p:cNvPr>
          <p:cNvPicPr>
            <a:picLocks noChangeAspect="1" noChangeArrowheads="1"/>
          </p:cNvPicPr>
          <p:nvPr/>
        </p:nvPicPr>
        <p:blipFill rotWithShape="1">
          <a:blip r:embed="rId2">
            <a:alphaModFix amt="39000"/>
            <a:extLst>
              <a:ext uri="{28A0092B-C50C-407E-A947-70E740481C1C}">
                <a14:useLocalDpi xmlns:a14="http://schemas.microsoft.com/office/drawing/2010/main" val="0"/>
              </a:ext>
            </a:extLst>
          </a:blip>
          <a:srcRect l="8310" r="7887" b="20492"/>
          <a:stretch/>
        </p:blipFill>
        <p:spPr bwMode="auto">
          <a:xfrm>
            <a:off x="-1" y="415498"/>
            <a:ext cx="9144001" cy="645231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F101DD2-8284-49E6-A1F4-2420F4D03267}"/>
              </a:ext>
            </a:extLst>
          </p:cNvPr>
          <p:cNvSpPr txBox="1"/>
          <p:nvPr/>
        </p:nvSpPr>
        <p:spPr>
          <a:xfrm>
            <a:off x="0" y="0"/>
            <a:ext cx="9144000" cy="830997"/>
          </a:xfrm>
          <a:prstGeom prst="rect">
            <a:avLst/>
          </a:prstGeom>
          <a:solidFill>
            <a:schemeClr val="tx2"/>
          </a:solidFill>
        </p:spPr>
        <p:txBody>
          <a:bodyPr wrap="square" rtlCol="0">
            <a:spAutoFit/>
          </a:bodyPr>
          <a:lstStyle/>
          <a:p>
            <a:r>
              <a:rPr lang="en-US" sz="4800" dirty="0">
                <a:solidFill>
                  <a:schemeClr val="bg1">
                    <a:lumMod val="95000"/>
                  </a:schemeClr>
                </a:solidFill>
              </a:rPr>
              <a:t>Titus 3:8</a:t>
            </a:r>
          </a:p>
        </p:txBody>
      </p:sp>
      <p:sp>
        <p:nvSpPr>
          <p:cNvPr id="6" name="TextBox 5">
            <a:extLst>
              <a:ext uri="{FF2B5EF4-FFF2-40B4-BE49-F238E27FC236}">
                <a16:creationId xmlns:a16="http://schemas.microsoft.com/office/drawing/2014/main" id="{D8B25DCB-FE22-49FE-B9AE-9ACB92CBCB7F}"/>
              </a:ext>
            </a:extLst>
          </p:cNvPr>
          <p:cNvSpPr txBox="1"/>
          <p:nvPr/>
        </p:nvSpPr>
        <p:spPr>
          <a:xfrm>
            <a:off x="540913" y="1223493"/>
            <a:ext cx="8255357" cy="5016758"/>
          </a:xfrm>
          <a:prstGeom prst="rect">
            <a:avLst/>
          </a:prstGeom>
          <a:noFill/>
        </p:spPr>
        <p:txBody>
          <a:bodyPr wrap="square" rtlCol="0">
            <a:spAutoFit/>
          </a:bodyPr>
          <a:lstStyle/>
          <a:p>
            <a:r>
              <a:rPr lang="en-US" sz="4000" b="1" dirty="0"/>
              <a:t>“</a:t>
            </a:r>
            <a:r>
              <a:rPr lang="en-US" sz="4000" dirty="0"/>
              <a:t>This is a trustworthy statement; and concerning these things I want you to speak confidently, so that those who have believed God will be careful to engage in good deeds. These things are good and profitable for men.” </a:t>
            </a:r>
          </a:p>
        </p:txBody>
      </p:sp>
    </p:spTree>
    <p:extLst>
      <p:ext uri="{BB962C8B-B14F-4D97-AF65-F5344CB8AC3E}">
        <p14:creationId xmlns:p14="http://schemas.microsoft.com/office/powerpoint/2010/main" val="18025116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open book on glass table">
            <a:extLst>
              <a:ext uri="{FF2B5EF4-FFF2-40B4-BE49-F238E27FC236}">
                <a16:creationId xmlns:a16="http://schemas.microsoft.com/office/drawing/2014/main" id="{E333EE31-500D-4C66-818B-DD96ECA2A593}"/>
              </a:ext>
            </a:extLst>
          </p:cNvPr>
          <p:cNvPicPr>
            <a:picLocks noChangeAspect="1" noChangeArrowheads="1"/>
          </p:cNvPicPr>
          <p:nvPr/>
        </p:nvPicPr>
        <p:blipFill rotWithShape="1">
          <a:blip r:embed="rId2">
            <a:alphaModFix amt="39000"/>
            <a:extLst>
              <a:ext uri="{28A0092B-C50C-407E-A947-70E740481C1C}">
                <a14:useLocalDpi xmlns:a14="http://schemas.microsoft.com/office/drawing/2010/main" val="0"/>
              </a:ext>
            </a:extLst>
          </a:blip>
          <a:srcRect l="8310" r="7887" b="20492"/>
          <a:stretch/>
        </p:blipFill>
        <p:spPr bwMode="auto">
          <a:xfrm>
            <a:off x="-1" y="415498"/>
            <a:ext cx="9144001" cy="645231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F101DD2-8284-49E6-A1F4-2420F4D03267}"/>
              </a:ext>
            </a:extLst>
          </p:cNvPr>
          <p:cNvSpPr txBox="1"/>
          <p:nvPr/>
        </p:nvSpPr>
        <p:spPr>
          <a:xfrm>
            <a:off x="0" y="0"/>
            <a:ext cx="9144000" cy="830997"/>
          </a:xfrm>
          <a:prstGeom prst="rect">
            <a:avLst/>
          </a:prstGeom>
          <a:solidFill>
            <a:schemeClr val="tx2"/>
          </a:solidFill>
        </p:spPr>
        <p:txBody>
          <a:bodyPr wrap="square" rtlCol="0">
            <a:spAutoFit/>
          </a:bodyPr>
          <a:lstStyle/>
          <a:p>
            <a:r>
              <a:rPr lang="en-US" sz="4800" dirty="0">
                <a:solidFill>
                  <a:schemeClr val="bg1">
                    <a:lumMod val="95000"/>
                  </a:schemeClr>
                </a:solidFill>
              </a:rPr>
              <a:t>Titus 3:8</a:t>
            </a:r>
          </a:p>
        </p:txBody>
      </p:sp>
      <p:sp>
        <p:nvSpPr>
          <p:cNvPr id="6" name="TextBox 5">
            <a:extLst>
              <a:ext uri="{FF2B5EF4-FFF2-40B4-BE49-F238E27FC236}">
                <a16:creationId xmlns:a16="http://schemas.microsoft.com/office/drawing/2014/main" id="{D8B25DCB-FE22-49FE-B9AE-9ACB92CBCB7F}"/>
              </a:ext>
            </a:extLst>
          </p:cNvPr>
          <p:cNvSpPr txBox="1"/>
          <p:nvPr/>
        </p:nvSpPr>
        <p:spPr>
          <a:xfrm>
            <a:off x="540913" y="1223493"/>
            <a:ext cx="8255357" cy="5016758"/>
          </a:xfrm>
          <a:prstGeom prst="rect">
            <a:avLst/>
          </a:prstGeom>
          <a:noFill/>
        </p:spPr>
        <p:txBody>
          <a:bodyPr wrap="square" rtlCol="0">
            <a:spAutoFit/>
          </a:bodyPr>
          <a:lstStyle/>
          <a:p>
            <a:r>
              <a:rPr lang="en-US" sz="4000" b="1" dirty="0"/>
              <a:t>“</a:t>
            </a:r>
            <a:r>
              <a:rPr lang="en-US" sz="4000" dirty="0"/>
              <a:t>This is a trustworthy statement; and concerning these things I want you to speak confidently, </a:t>
            </a:r>
            <a:r>
              <a:rPr lang="en-US" sz="4000" dirty="0">
                <a:solidFill>
                  <a:srgbClr val="FFFF00"/>
                </a:solidFill>
              </a:rPr>
              <a:t>so that those who have believed God will be careful to engage in good deeds</a:t>
            </a:r>
            <a:r>
              <a:rPr lang="en-US" sz="4000" dirty="0"/>
              <a:t>. These things are good and profitable for men.” </a:t>
            </a:r>
          </a:p>
        </p:txBody>
      </p:sp>
    </p:spTree>
    <p:extLst>
      <p:ext uri="{BB962C8B-B14F-4D97-AF65-F5344CB8AC3E}">
        <p14:creationId xmlns:p14="http://schemas.microsoft.com/office/powerpoint/2010/main" val="19536348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open book on glass table">
            <a:extLst>
              <a:ext uri="{FF2B5EF4-FFF2-40B4-BE49-F238E27FC236}">
                <a16:creationId xmlns:a16="http://schemas.microsoft.com/office/drawing/2014/main" id="{E333EE31-500D-4C66-818B-DD96ECA2A593}"/>
              </a:ext>
            </a:extLst>
          </p:cNvPr>
          <p:cNvPicPr>
            <a:picLocks noChangeAspect="1" noChangeArrowheads="1"/>
          </p:cNvPicPr>
          <p:nvPr/>
        </p:nvPicPr>
        <p:blipFill rotWithShape="1">
          <a:blip r:embed="rId2">
            <a:alphaModFix amt="39000"/>
            <a:extLst>
              <a:ext uri="{28A0092B-C50C-407E-A947-70E740481C1C}">
                <a14:useLocalDpi xmlns:a14="http://schemas.microsoft.com/office/drawing/2010/main" val="0"/>
              </a:ext>
            </a:extLst>
          </a:blip>
          <a:srcRect l="8310" r="7887" b="20492"/>
          <a:stretch/>
        </p:blipFill>
        <p:spPr bwMode="auto">
          <a:xfrm>
            <a:off x="-1" y="415498"/>
            <a:ext cx="9144001" cy="645231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F101DD2-8284-49E6-A1F4-2420F4D03267}"/>
              </a:ext>
            </a:extLst>
          </p:cNvPr>
          <p:cNvSpPr txBox="1"/>
          <p:nvPr/>
        </p:nvSpPr>
        <p:spPr>
          <a:xfrm>
            <a:off x="0" y="0"/>
            <a:ext cx="9144000" cy="830997"/>
          </a:xfrm>
          <a:prstGeom prst="rect">
            <a:avLst/>
          </a:prstGeom>
          <a:solidFill>
            <a:schemeClr val="tx2"/>
          </a:solidFill>
        </p:spPr>
        <p:txBody>
          <a:bodyPr wrap="square" rtlCol="0">
            <a:spAutoFit/>
          </a:bodyPr>
          <a:lstStyle/>
          <a:p>
            <a:r>
              <a:rPr lang="en-US" sz="4800" dirty="0">
                <a:solidFill>
                  <a:schemeClr val="bg1">
                    <a:lumMod val="95000"/>
                  </a:schemeClr>
                </a:solidFill>
              </a:rPr>
              <a:t>Titus 3:1-2</a:t>
            </a:r>
          </a:p>
        </p:txBody>
      </p:sp>
      <p:sp>
        <p:nvSpPr>
          <p:cNvPr id="6" name="TextBox 5">
            <a:extLst>
              <a:ext uri="{FF2B5EF4-FFF2-40B4-BE49-F238E27FC236}">
                <a16:creationId xmlns:a16="http://schemas.microsoft.com/office/drawing/2014/main" id="{D8B25DCB-FE22-49FE-B9AE-9ACB92CBCB7F}"/>
              </a:ext>
            </a:extLst>
          </p:cNvPr>
          <p:cNvSpPr txBox="1"/>
          <p:nvPr/>
        </p:nvSpPr>
        <p:spPr>
          <a:xfrm>
            <a:off x="540913" y="1223493"/>
            <a:ext cx="8255357" cy="4770537"/>
          </a:xfrm>
          <a:prstGeom prst="rect">
            <a:avLst/>
          </a:prstGeom>
          <a:noFill/>
        </p:spPr>
        <p:txBody>
          <a:bodyPr wrap="square" rtlCol="0">
            <a:spAutoFit/>
          </a:bodyPr>
          <a:lstStyle/>
          <a:p>
            <a:r>
              <a:rPr lang="en-US" sz="3800" b="1" dirty="0"/>
              <a:t>“</a:t>
            </a:r>
            <a:r>
              <a:rPr lang="en-US" sz="3800" dirty="0"/>
              <a:t>Remind them to be subject to rulers, to authorities, to be obedient, to be ready for every good deed, to be ready for every good deed, malign no one, be peaceable, gentle, showing every consideration for all men. For we were once foolish ourselves…” </a:t>
            </a:r>
          </a:p>
        </p:txBody>
      </p:sp>
    </p:spTree>
    <p:extLst>
      <p:ext uri="{BB962C8B-B14F-4D97-AF65-F5344CB8AC3E}">
        <p14:creationId xmlns:p14="http://schemas.microsoft.com/office/powerpoint/2010/main" val="9041263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107DFA-4F9A-4A85-8E71-4E7EC9744ECD}"/>
              </a:ext>
            </a:extLst>
          </p:cNvPr>
          <p:cNvPicPr>
            <a:picLocks noChangeAspect="1"/>
          </p:cNvPicPr>
          <p:nvPr/>
        </p:nvPicPr>
        <p:blipFill>
          <a:blip r:embed="rId2"/>
          <a:stretch>
            <a:fillRect/>
          </a:stretch>
        </p:blipFill>
        <p:spPr>
          <a:xfrm>
            <a:off x="606208" y="1197670"/>
            <a:ext cx="7931583" cy="4462659"/>
          </a:xfrm>
          <a:prstGeom prst="rect">
            <a:avLst/>
          </a:prstGeom>
        </p:spPr>
      </p:pic>
    </p:spTree>
    <p:extLst>
      <p:ext uri="{BB962C8B-B14F-4D97-AF65-F5344CB8AC3E}">
        <p14:creationId xmlns:p14="http://schemas.microsoft.com/office/powerpoint/2010/main" val="29485084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66597-23C1-43AD-BFA4-15B2B2FE783A}"/>
              </a:ext>
            </a:extLst>
          </p:cNvPr>
          <p:cNvSpPr>
            <a:spLocks noGrp="1"/>
          </p:cNvSpPr>
          <p:nvPr>
            <p:ph type="title"/>
          </p:nvPr>
        </p:nvSpPr>
        <p:spPr>
          <a:xfrm>
            <a:off x="816263" y="0"/>
            <a:ext cx="7511473" cy="1312480"/>
          </a:xfrm>
        </p:spPr>
        <p:txBody>
          <a:bodyPr>
            <a:normAutofit/>
          </a:bodyPr>
          <a:lstStyle/>
          <a:p>
            <a:r>
              <a:rPr lang="en-US" sz="4800" u="sng" dirty="0"/>
              <a:t>8 Questions?</a:t>
            </a:r>
          </a:p>
        </p:txBody>
      </p:sp>
      <p:sp>
        <p:nvSpPr>
          <p:cNvPr id="6" name="TextBox 5">
            <a:extLst>
              <a:ext uri="{FF2B5EF4-FFF2-40B4-BE49-F238E27FC236}">
                <a16:creationId xmlns:a16="http://schemas.microsoft.com/office/drawing/2014/main" id="{E2ADB7BB-9553-449A-90CC-DA7F49CB8CFA}"/>
              </a:ext>
            </a:extLst>
          </p:cNvPr>
          <p:cNvSpPr txBox="1"/>
          <p:nvPr/>
        </p:nvSpPr>
        <p:spPr>
          <a:xfrm>
            <a:off x="472605" y="1443841"/>
            <a:ext cx="8671395" cy="7355860"/>
          </a:xfrm>
          <a:prstGeom prst="rect">
            <a:avLst/>
          </a:prstGeom>
          <a:noFill/>
        </p:spPr>
        <p:txBody>
          <a:bodyPr wrap="square" rtlCol="0">
            <a:spAutoFit/>
          </a:bodyPr>
          <a:lstStyle/>
          <a:p>
            <a:pPr marL="514350" indent="-514350">
              <a:buAutoNum type="arabicPeriod" startAt="6"/>
            </a:pPr>
            <a:r>
              <a:rPr lang="en-US" sz="3600" dirty="0">
                <a:solidFill>
                  <a:srgbClr val="FFFF00"/>
                </a:solidFill>
              </a:rPr>
              <a:t>What is the purpose of the book?</a:t>
            </a:r>
          </a:p>
          <a:p>
            <a:pPr marL="971550" lvl="1" indent="-514350">
              <a:buFont typeface="Arial" panose="020B0604020202020204" pitchFamily="34" charset="0"/>
              <a:buChar char="•"/>
            </a:pPr>
            <a:endParaRPr lang="en-US" sz="3200" dirty="0"/>
          </a:p>
          <a:p>
            <a:pPr marL="971550" lvl="1" indent="-514350">
              <a:buFont typeface="Arial" panose="020B0604020202020204" pitchFamily="34" charset="0"/>
              <a:buChar char="•"/>
            </a:pPr>
            <a:r>
              <a:rPr lang="en-US" sz="3200" dirty="0"/>
              <a:t>Task Titus in bringing order to the churches in Crete by appointing elders. </a:t>
            </a:r>
          </a:p>
          <a:p>
            <a:pPr marL="971550" lvl="1" indent="-514350">
              <a:buFont typeface="Arial" panose="020B0604020202020204" pitchFamily="34" charset="0"/>
              <a:buChar char="•"/>
            </a:pPr>
            <a:r>
              <a:rPr lang="en-US" sz="3200" dirty="0"/>
              <a:t>Provide the church at Crete doctrinal instruction to promote good works</a:t>
            </a:r>
          </a:p>
          <a:p>
            <a:pPr marL="971550" lvl="1" indent="-514350">
              <a:buFont typeface="Arial" panose="020B0604020202020204" pitchFamily="34" charset="0"/>
              <a:buChar char="•"/>
            </a:pPr>
            <a:r>
              <a:rPr lang="en-US" sz="3200" dirty="0"/>
              <a:t>To warn believers of the false teachers</a:t>
            </a:r>
          </a:p>
          <a:p>
            <a:pPr marL="971550" lvl="1" indent="-514350">
              <a:buFont typeface="Arial" panose="020B0604020202020204" pitchFamily="34" charset="0"/>
              <a:buChar char="•"/>
            </a:pPr>
            <a:endParaRPr lang="en-US" sz="3600" dirty="0">
              <a:solidFill>
                <a:srgbClr val="FFFF00"/>
              </a:solidFill>
            </a:endParaRPr>
          </a:p>
          <a:p>
            <a:pPr marL="514350" indent="-514350">
              <a:buAutoNum type="arabicPeriod" startAt="4"/>
            </a:pPr>
            <a:endParaRPr lang="en-US" sz="3600" dirty="0"/>
          </a:p>
          <a:p>
            <a:pPr marL="514350" indent="-514350">
              <a:buFont typeface="+mj-lt"/>
              <a:buAutoNum type="arabicPeriod"/>
            </a:pPr>
            <a:endParaRPr lang="en-US" sz="3600" dirty="0"/>
          </a:p>
          <a:p>
            <a:pPr marL="514350" indent="-514350">
              <a:buFont typeface="+mj-lt"/>
              <a:buAutoNum type="arabicPeriod"/>
            </a:pPr>
            <a:endParaRPr lang="en-US" sz="3600" dirty="0">
              <a:solidFill>
                <a:srgbClr val="FFFF00"/>
              </a:solidFill>
            </a:endParaRPr>
          </a:p>
          <a:p>
            <a:endParaRPr lang="en-US" sz="3600" dirty="0"/>
          </a:p>
        </p:txBody>
      </p:sp>
    </p:spTree>
    <p:extLst>
      <p:ext uri="{BB962C8B-B14F-4D97-AF65-F5344CB8AC3E}">
        <p14:creationId xmlns:p14="http://schemas.microsoft.com/office/powerpoint/2010/main" val="18515612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66597-23C1-43AD-BFA4-15B2B2FE783A}"/>
              </a:ext>
            </a:extLst>
          </p:cNvPr>
          <p:cNvSpPr>
            <a:spLocks noGrp="1"/>
          </p:cNvSpPr>
          <p:nvPr>
            <p:ph type="title"/>
          </p:nvPr>
        </p:nvSpPr>
        <p:spPr>
          <a:xfrm>
            <a:off x="816263" y="0"/>
            <a:ext cx="7511473" cy="1312480"/>
          </a:xfrm>
        </p:spPr>
        <p:txBody>
          <a:bodyPr>
            <a:normAutofit/>
          </a:bodyPr>
          <a:lstStyle/>
          <a:p>
            <a:r>
              <a:rPr lang="en-US" sz="4800" u="sng" dirty="0"/>
              <a:t>8 Questions?</a:t>
            </a:r>
          </a:p>
        </p:txBody>
      </p:sp>
      <p:sp>
        <p:nvSpPr>
          <p:cNvPr id="6" name="TextBox 5">
            <a:extLst>
              <a:ext uri="{FF2B5EF4-FFF2-40B4-BE49-F238E27FC236}">
                <a16:creationId xmlns:a16="http://schemas.microsoft.com/office/drawing/2014/main" id="{E2ADB7BB-9553-449A-90CC-DA7F49CB8CFA}"/>
              </a:ext>
            </a:extLst>
          </p:cNvPr>
          <p:cNvSpPr txBox="1"/>
          <p:nvPr/>
        </p:nvSpPr>
        <p:spPr>
          <a:xfrm>
            <a:off x="472605" y="1443841"/>
            <a:ext cx="8671395" cy="2554545"/>
          </a:xfrm>
          <a:prstGeom prst="rect">
            <a:avLst/>
          </a:prstGeom>
          <a:noFill/>
        </p:spPr>
        <p:txBody>
          <a:bodyPr wrap="square" rtlCol="0">
            <a:spAutoFit/>
          </a:bodyPr>
          <a:lstStyle/>
          <a:p>
            <a:r>
              <a:rPr lang="en-US" sz="3200" dirty="0">
                <a:solidFill>
                  <a:srgbClr val="FFFF00"/>
                </a:solidFill>
              </a:rPr>
              <a:t>7.		What’s in the book?</a:t>
            </a:r>
            <a:endParaRPr lang="en-US" sz="3200" dirty="0"/>
          </a:p>
          <a:p>
            <a:pPr marL="514350" indent="-514350">
              <a:buAutoNum type="arabicPeriod" startAt="4"/>
            </a:pPr>
            <a:endParaRPr lang="en-US" sz="3200" dirty="0"/>
          </a:p>
          <a:p>
            <a:pPr marL="514350" indent="-514350">
              <a:buFont typeface="+mj-lt"/>
              <a:buAutoNum type="arabicPeriod"/>
            </a:pPr>
            <a:endParaRPr lang="en-US" sz="3200" dirty="0"/>
          </a:p>
          <a:p>
            <a:pPr marL="514350" indent="-514350">
              <a:buFont typeface="+mj-lt"/>
              <a:buAutoNum type="arabicPeriod"/>
            </a:pPr>
            <a:endParaRPr lang="en-US" sz="3200" dirty="0">
              <a:solidFill>
                <a:srgbClr val="FFFF00"/>
              </a:solidFill>
            </a:endParaRPr>
          </a:p>
          <a:p>
            <a:endParaRPr lang="en-US" sz="3200" dirty="0"/>
          </a:p>
        </p:txBody>
      </p:sp>
    </p:spTree>
    <p:extLst>
      <p:ext uri="{BB962C8B-B14F-4D97-AF65-F5344CB8AC3E}">
        <p14:creationId xmlns:p14="http://schemas.microsoft.com/office/powerpoint/2010/main" val="20855405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435CA-34C5-4F7D-9801-0F534CF1268B}"/>
              </a:ext>
            </a:extLst>
          </p:cNvPr>
          <p:cNvSpPr>
            <a:spLocks noGrp="1"/>
          </p:cNvSpPr>
          <p:nvPr>
            <p:ph type="ctrTitle"/>
          </p:nvPr>
        </p:nvSpPr>
        <p:spPr/>
        <p:txBody>
          <a:bodyPr>
            <a:normAutofit/>
          </a:bodyPr>
          <a:lstStyle/>
          <a:p>
            <a:r>
              <a:rPr lang="en-US" sz="7200" dirty="0"/>
              <a:t>Introduction</a:t>
            </a:r>
          </a:p>
        </p:txBody>
      </p:sp>
      <p:sp>
        <p:nvSpPr>
          <p:cNvPr id="3" name="Subtitle 2">
            <a:extLst>
              <a:ext uri="{FF2B5EF4-FFF2-40B4-BE49-F238E27FC236}">
                <a16:creationId xmlns:a16="http://schemas.microsoft.com/office/drawing/2014/main" id="{84E0621A-D2E0-4694-AEE8-EC25D31C8A12}"/>
              </a:ext>
            </a:extLst>
          </p:cNvPr>
          <p:cNvSpPr>
            <a:spLocks noGrp="1"/>
          </p:cNvSpPr>
          <p:nvPr>
            <p:ph type="subTitle" idx="1"/>
          </p:nvPr>
        </p:nvSpPr>
        <p:spPr/>
        <p:txBody>
          <a:bodyPr>
            <a:normAutofit/>
          </a:bodyPr>
          <a:lstStyle/>
          <a:p>
            <a:r>
              <a:rPr lang="en-US" sz="4400" dirty="0"/>
              <a:t>The Book of Titus</a:t>
            </a:r>
          </a:p>
        </p:txBody>
      </p:sp>
    </p:spTree>
    <p:extLst>
      <p:ext uri="{BB962C8B-B14F-4D97-AF65-F5344CB8AC3E}">
        <p14:creationId xmlns:p14="http://schemas.microsoft.com/office/powerpoint/2010/main" val="38968611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66597-23C1-43AD-BFA4-15B2B2FE783A}"/>
              </a:ext>
            </a:extLst>
          </p:cNvPr>
          <p:cNvSpPr>
            <a:spLocks noGrp="1"/>
          </p:cNvSpPr>
          <p:nvPr>
            <p:ph type="title"/>
          </p:nvPr>
        </p:nvSpPr>
        <p:spPr>
          <a:xfrm>
            <a:off x="816263" y="0"/>
            <a:ext cx="7511473" cy="1312480"/>
          </a:xfrm>
        </p:spPr>
        <p:txBody>
          <a:bodyPr>
            <a:normAutofit/>
          </a:bodyPr>
          <a:lstStyle/>
          <a:p>
            <a:r>
              <a:rPr lang="en-US" sz="4800" u="sng" dirty="0"/>
              <a:t>8 Questions?</a:t>
            </a:r>
          </a:p>
        </p:txBody>
      </p:sp>
      <p:sp>
        <p:nvSpPr>
          <p:cNvPr id="6" name="TextBox 5">
            <a:extLst>
              <a:ext uri="{FF2B5EF4-FFF2-40B4-BE49-F238E27FC236}">
                <a16:creationId xmlns:a16="http://schemas.microsoft.com/office/drawing/2014/main" id="{E2ADB7BB-9553-449A-90CC-DA7F49CB8CFA}"/>
              </a:ext>
            </a:extLst>
          </p:cNvPr>
          <p:cNvSpPr txBox="1"/>
          <p:nvPr/>
        </p:nvSpPr>
        <p:spPr>
          <a:xfrm>
            <a:off x="472605" y="1217505"/>
            <a:ext cx="8671395" cy="584775"/>
          </a:xfrm>
          <a:prstGeom prst="rect">
            <a:avLst/>
          </a:prstGeom>
          <a:noFill/>
        </p:spPr>
        <p:txBody>
          <a:bodyPr wrap="square" rtlCol="0">
            <a:spAutoFit/>
          </a:bodyPr>
          <a:lstStyle/>
          <a:p>
            <a:r>
              <a:rPr lang="en-US" sz="3200" dirty="0">
                <a:solidFill>
                  <a:srgbClr val="FFFF00"/>
                </a:solidFill>
              </a:rPr>
              <a:t>7.		What’s in the book?</a:t>
            </a:r>
            <a:endParaRPr lang="en-US" sz="3200" dirty="0"/>
          </a:p>
        </p:txBody>
      </p:sp>
      <p:sp>
        <p:nvSpPr>
          <p:cNvPr id="4" name="TextBox 3">
            <a:extLst>
              <a:ext uri="{FF2B5EF4-FFF2-40B4-BE49-F238E27FC236}">
                <a16:creationId xmlns:a16="http://schemas.microsoft.com/office/drawing/2014/main" id="{5924BCBD-0576-4241-BB06-779BFB748575}"/>
              </a:ext>
            </a:extLst>
          </p:cNvPr>
          <p:cNvSpPr txBox="1"/>
          <p:nvPr/>
        </p:nvSpPr>
        <p:spPr>
          <a:xfrm>
            <a:off x="1287417" y="1879319"/>
            <a:ext cx="6389923" cy="4421723"/>
          </a:xfrm>
          <a:prstGeom prst="rect">
            <a:avLst/>
          </a:prstGeom>
          <a:noFill/>
        </p:spPr>
        <p:txBody>
          <a:bodyPr wrap="square" rtlCol="0">
            <a:spAutoFit/>
          </a:bodyPr>
          <a:lstStyle/>
          <a:p>
            <a:pPr marL="342900" marR="0" lvl="0" indent="-342900">
              <a:lnSpc>
                <a:spcPct val="107000"/>
              </a:lnSpc>
              <a:spcBef>
                <a:spcPts val="0"/>
              </a:spcBef>
              <a:spcAft>
                <a:spcPts val="0"/>
              </a:spcAft>
              <a:buFont typeface="+mj-lt"/>
              <a:buAutoNum type="romanUcPeriod"/>
            </a:pPr>
            <a:r>
              <a:rPr lang="en-US" sz="2400" dirty="0">
                <a:latin typeface="Calibri" panose="020F0502020204030204" pitchFamily="34" charset="0"/>
                <a:ea typeface="Calibri" panose="020F0502020204030204" pitchFamily="34" charset="0"/>
                <a:cs typeface="Times New Roman" panose="02020603050405020304" pitchFamily="18" charset="0"/>
              </a:rPr>
              <a:t>Salutation (1-5a)</a:t>
            </a:r>
          </a:p>
          <a:p>
            <a:pPr marL="742950" marR="0" lvl="1" indent="-285750">
              <a:lnSpc>
                <a:spcPct val="107000"/>
              </a:lnSpc>
              <a:spcBef>
                <a:spcPts val="0"/>
              </a:spcBef>
              <a:spcAft>
                <a:spcPts val="0"/>
              </a:spcAft>
              <a:buFont typeface="+mj-lt"/>
              <a:buAutoNum type="alphaLcPeriod"/>
            </a:pPr>
            <a:r>
              <a:rPr lang="en-US" sz="2400" dirty="0">
                <a:latin typeface="Calibri" panose="020F0502020204030204" pitchFamily="34" charset="0"/>
                <a:ea typeface="Calibri" panose="020F0502020204030204" pitchFamily="34" charset="0"/>
                <a:cs typeface="Times New Roman" panose="02020603050405020304" pitchFamily="18" charset="0"/>
              </a:rPr>
              <a:t>Assignor (1:1-3)</a:t>
            </a:r>
          </a:p>
          <a:p>
            <a:pPr marL="742950" marR="0" lvl="1" indent="-285750">
              <a:lnSpc>
                <a:spcPct val="107000"/>
              </a:lnSpc>
              <a:spcBef>
                <a:spcPts val="0"/>
              </a:spcBef>
              <a:spcAft>
                <a:spcPts val="0"/>
              </a:spcAft>
              <a:buFont typeface="+mj-lt"/>
              <a:buAutoNum type="alphaLcPeriod"/>
            </a:pPr>
            <a:r>
              <a:rPr lang="en-US" sz="2400" dirty="0">
                <a:latin typeface="Calibri" panose="020F0502020204030204" pitchFamily="34" charset="0"/>
                <a:ea typeface="Calibri" panose="020F0502020204030204" pitchFamily="34" charset="0"/>
                <a:cs typeface="Times New Roman" panose="02020603050405020304" pitchFamily="18" charset="0"/>
              </a:rPr>
              <a:t>Assignee (1:4)</a:t>
            </a:r>
          </a:p>
          <a:p>
            <a:pPr marL="742950" marR="0" lvl="1" indent="-285750">
              <a:lnSpc>
                <a:spcPct val="107000"/>
              </a:lnSpc>
              <a:spcBef>
                <a:spcPts val="0"/>
              </a:spcBef>
              <a:spcAft>
                <a:spcPts val="0"/>
              </a:spcAft>
              <a:buFont typeface="+mj-lt"/>
              <a:buAutoNum type="alphaLcPeriod"/>
            </a:pPr>
            <a:r>
              <a:rPr lang="en-US" sz="2400" dirty="0">
                <a:latin typeface="Calibri" panose="020F0502020204030204" pitchFamily="34" charset="0"/>
                <a:ea typeface="Calibri" panose="020F0502020204030204" pitchFamily="34" charset="0"/>
                <a:cs typeface="Times New Roman" panose="02020603050405020304" pitchFamily="18" charset="0"/>
              </a:rPr>
              <a:t>Assignment (1:5)</a:t>
            </a:r>
          </a:p>
          <a:p>
            <a:pPr marL="342900" marR="0" lvl="0" indent="-342900">
              <a:lnSpc>
                <a:spcPct val="107000"/>
              </a:lnSpc>
              <a:spcBef>
                <a:spcPts val="0"/>
              </a:spcBef>
              <a:spcAft>
                <a:spcPts val="0"/>
              </a:spcAft>
              <a:buFont typeface="+mj-lt"/>
              <a:buAutoNum type="romanUcPeriod"/>
            </a:pPr>
            <a:r>
              <a:rPr lang="en-US" sz="2400" dirty="0">
                <a:latin typeface="Calibri" panose="020F0502020204030204" pitchFamily="34" charset="0"/>
                <a:ea typeface="Calibri" panose="020F0502020204030204" pitchFamily="34" charset="0"/>
                <a:cs typeface="Times New Roman" panose="02020603050405020304" pitchFamily="18" charset="0"/>
              </a:rPr>
              <a:t>Assignment Explained (1:5-3:11)</a:t>
            </a:r>
          </a:p>
          <a:p>
            <a:pPr marL="742950" marR="0" lvl="1" indent="-285750">
              <a:lnSpc>
                <a:spcPct val="107000"/>
              </a:lnSpc>
              <a:spcBef>
                <a:spcPts val="0"/>
              </a:spcBef>
              <a:spcAft>
                <a:spcPts val="0"/>
              </a:spcAft>
              <a:buFont typeface="+mj-lt"/>
              <a:buAutoNum type="alphaLcPeriod"/>
            </a:pPr>
            <a:r>
              <a:rPr lang="en-US" sz="2400" dirty="0">
                <a:latin typeface="Calibri" panose="020F0502020204030204" pitchFamily="34" charset="0"/>
                <a:ea typeface="Calibri" panose="020F0502020204030204" pitchFamily="34" charset="0"/>
                <a:cs typeface="Times New Roman" panose="02020603050405020304" pitchFamily="18" charset="0"/>
              </a:rPr>
              <a:t>Appoint Leaders (1:5b-16)</a:t>
            </a:r>
          </a:p>
          <a:p>
            <a:pPr marL="742950" marR="0" lvl="1" indent="-285750">
              <a:lnSpc>
                <a:spcPct val="107000"/>
              </a:lnSpc>
              <a:spcBef>
                <a:spcPts val="0"/>
              </a:spcBef>
              <a:spcAft>
                <a:spcPts val="0"/>
              </a:spcAft>
              <a:buFont typeface="+mj-lt"/>
              <a:buAutoNum type="alphaLcPeriod"/>
            </a:pPr>
            <a:r>
              <a:rPr lang="en-US" sz="2400" dirty="0">
                <a:latin typeface="Calibri" panose="020F0502020204030204" pitchFamily="34" charset="0"/>
                <a:ea typeface="Calibri" panose="020F0502020204030204" pitchFamily="34" charset="0"/>
                <a:cs typeface="Times New Roman" panose="02020603050405020304" pitchFamily="18" charset="0"/>
              </a:rPr>
              <a:t>Addressing Doctrinal Issues (2:1-3:11)</a:t>
            </a:r>
          </a:p>
          <a:p>
            <a:pPr marL="342900" marR="0" lvl="0" indent="-342900">
              <a:lnSpc>
                <a:spcPct val="107000"/>
              </a:lnSpc>
              <a:spcBef>
                <a:spcPts val="0"/>
              </a:spcBef>
              <a:spcAft>
                <a:spcPts val="0"/>
              </a:spcAft>
              <a:buFont typeface="+mj-lt"/>
              <a:buAutoNum type="romanUcPeriod"/>
            </a:pPr>
            <a:r>
              <a:rPr lang="en-US" sz="2400" dirty="0">
                <a:latin typeface="Calibri" panose="020F0502020204030204" pitchFamily="34" charset="0"/>
                <a:ea typeface="Calibri" panose="020F0502020204030204" pitchFamily="34" charset="0"/>
                <a:cs typeface="Times New Roman" panose="02020603050405020304" pitchFamily="18" charset="0"/>
              </a:rPr>
              <a:t>Conclusion (3:12-15)</a:t>
            </a:r>
          </a:p>
          <a:p>
            <a:pPr marL="742950" marR="0" lvl="1" indent="-285750">
              <a:lnSpc>
                <a:spcPct val="107000"/>
              </a:lnSpc>
              <a:spcBef>
                <a:spcPts val="0"/>
              </a:spcBef>
              <a:spcAft>
                <a:spcPts val="0"/>
              </a:spcAft>
              <a:buFont typeface="+mj-lt"/>
              <a:buAutoNum type="alphaLcPeriod"/>
            </a:pPr>
            <a:r>
              <a:rPr lang="en-US" sz="2400" dirty="0">
                <a:latin typeface="Calibri" panose="020F0502020204030204" pitchFamily="34" charset="0"/>
                <a:ea typeface="Calibri" panose="020F0502020204030204" pitchFamily="34" charset="0"/>
                <a:cs typeface="Times New Roman" panose="02020603050405020304" pitchFamily="18" charset="0"/>
              </a:rPr>
              <a:t>Requests (3:12-14)</a:t>
            </a:r>
          </a:p>
          <a:p>
            <a:pPr marL="742950" marR="0" lvl="1" indent="-285750">
              <a:lnSpc>
                <a:spcPct val="107000"/>
              </a:lnSpc>
              <a:spcBef>
                <a:spcPts val="0"/>
              </a:spcBef>
              <a:spcAft>
                <a:spcPts val="0"/>
              </a:spcAft>
              <a:buFont typeface="+mj-lt"/>
              <a:buAutoNum type="alphaLcPeriod"/>
            </a:pPr>
            <a:r>
              <a:rPr lang="en-US" sz="2400" dirty="0">
                <a:latin typeface="Calibri" panose="020F0502020204030204" pitchFamily="34" charset="0"/>
                <a:ea typeface="Calibri" panose="020F0502020204030204" pitchFamily="34" charset="0"/>
                <a:cs typeface="Times New Roman" panose="02020603050405020304" pitchFamily="18" charset="0"/>
              </a:rPr>
              <a:t>Greetings (3:15a-b)</a:t>
            </a:r>
          </a:p>
          <a:p>
            <a:pPr marL="742950" marR="0" lvl="1" indent="-285750">
              <a:lnSpc>
                <a:spcPct val="107000"/>
              </a:lnSpc>
              <a:spcBef>
                <a:spcPts val="0"/>
              </a:spcBef>
              <a:spcAft>
                <a:spcPts val="800"/>
              </a:spcAft>
              <a:buFont typeface="+mj-lt"/>
              <a:buAutoNum type="alphaLcPeriod"/>
            </a:pPr>
            <a:r>
              <a:rPr lang="en-US" sz="2400" dirty="0">
                <a:latin typeface="Calibri" panose="020F0502020204030204" pitchFamily="34" charset="0"/>
                <a:ea typeface="Calibri" panose="020F0502020204030204" pitchFamily="34" charset="0"/>
                <a:cs typeface="Times New Roman" panose="02020603050405020304" pitchFamily="18" charset="0"/>
              </a:rPr>
              <a:t>Benediction (3:15c)</a:t>
            </a:r>
          </a:p>
        </p:txBody>
      </p:sp>
      <p:sp>
        <p:nvSpPr>
          <p:cNvPr id="5" name="TextBox 4">
            <a:extLst>
              <a:ext uri="{FF2B5EF4-FFF2-40B4-BE49-F238E27FC236}">
                <a16:creationId xmlns:a16="http://schemas.microsoft.com/office/drawing/2014/main" id="{DB01CE59-32D8-44A7-A5F4-E587E7D16E3A}"/>
              </a:ext>
            </a:extLst>
          </p:cNvPr>
          <p:cNvSpPr txBox="1"/>
          <p:nvPr/>
        </p:nvSpPr>
        <p:spPr>
          <a:xfrm>
            <a:off x="472605" y="6378081"/>
            <a:ext cx="8671395" cy="307777"/>
          </a:xfrm>
          <a:prstGeom prst="rect">
            <a:avLst/>
          </a:prstGeom>
          <a:noFill/>
        </p:spPr>
        <p:txBody>
          <a:bodyPr wrap="square" rtlCol="0">
            <a:spAutoFit/>
          </a:bodyPr>
          <a:lstStyle/>
          <a:p>
            <a:r>
              <a:rPr lang="en-US" sz="1400" dirty="0"/>
              <a:t>Outline adapted from </a:t>
            </a:r>
            <a:r>
              <a:rPr lang="en-US" sz="1400" i="1" dirty="0"/>
              <a:t>Titus Argument</a:t>
            </a:r>
            <a:r>
              <a:rPr lang="en-US" sz="1400" dirty="0"/>
              <a:t>, Article by Andy Woods, 2007.</a:t>
            </a:r>
          </a:p>
        </p:txBody>
      </p:sp>
    </p:spTree>
    <p:extLst>
      <p:ext uri="{BB962C8B-B14F-4D97-AF65-F5344CB8AC3E}">
        <p14:creationId xmlns:p14="http://schemas.microsoft.com/office/powerpoint/2010/main" val="39342180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66597-23C1-43AD-BFA4-15B2B2FE783A}"/>
              </a:ext>
            </a:extLst>
          </p:cNvPr>
          <p:cNvSpPr>
            <a:spLocks noGrp="1"/>
          </p:cNvSpPr>
          <p:nvPr>
            <p:ph type="title"/>
          </p:nvPr>
        </p:nvSpPr>
        <p:spPr>
          <a:xfrm>
            <a:off x="816263" y="0"/>
            <a:ext cx="7511473" cy="1312480"/>
          </a:xfrm>
        </p:spPr>
        <p:txBody>
          <a:bodyPr>
            <a:normAutofit/>
          </a:bodyPr>
          <a:lstStyle/>
          <a:p>
            <a:r>
              <a:rPr lang="en-US" sz="4800" u="sng" dirty="0"/>
              <a:t>8 Questions?</a:t>
            </a:r>
          </a:p>
        </p:txBody>
      </p:sp>
      <p:sp>
        <p:nvSpPr>
          <p:cNvPr id="6" name="TextBox 5">
            <a:extLst>
              <a:ext uri="{FF2B5EF4-FFF2-40B4-BE49-F238E27FC236}">
                <a16:creationId xmlns:a16="http://schemas.microsoft.com/office/drawing/2014/main" id="{E2ADB7BB-9553-449A-90CC-DA7F49CB8CFA}"/>
              </a:ext>
            </a:extLst>
          </p:cNvPr>
          <p:cNvSpPr txBox="1"/>
          <p:nvPr/>
        </p:nvSpPr>
        <p:spPr>
          <a:xfrm>
            <a:off x="472605" y="1443841"/>
            <a:ext cx="8671395" cy="584775"/>
          </a:xfrm>
          <a:prstGeom prst="rect">
            <a:avLst/>
          </a:prstGeom>
          <a:noFill/>
        </p:spPr>
        <p:txBody>
          <a:bodyPr wrap="square" rtlCol="0">
            <a:spAutoFit/>
          </a:bodyPr>
          <a:lstStyle/>
          <a:p>
            <a:pPr marL="514350" indent="-514350">
              <a:buAutoNum type="arabicPeriod" startAt="8"/>
            </a:pPr>
            <a:r>
              <a:rPr lang="en-US" sz="3200" dirty="0">
                <a:solidFill>
                  <a:srgbClr val="FFFF00"/>
                </a:solidFill>
              </a:rPr>
              <a:t>What’s the message of the book?</a:t>
            </a:r>
          </a:p>
        </p:txBody>
      </p:sp>
    </p:spTree>
    <p:extLst>
      <p:ext uri="{BB962C8B-B14F-4D97-AF65-F5344CB8AC3E}">
        <p14:creationId xmlns:p14="http://schemas.microsoft.com/office/powerpoint/2010/main" val="24476954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66597-23C1-43AD-BFA4-15B2B2FE783A}"/>
              </a:ext>
            </a:extLst>
          </p:cNvPr>
          <p:cNvSpPr>
            <a:spLocks noGrp="1"/>
          </p:cNvSpPr>
          <p:nvPr>
            <p:ph type="title"/>
          </p:nvPr>
        </p:nvSpPr>
        <p:spPr>
          <a:xfrm>
            <a:off x="816263" y="0"/>
            <a:ext cx="7511473" cy="1312480"/>
          </a:xfrm>
        </p:spPr>
        <p:txBody>
          <a:bodyPr>
            <a:normAutofit/>
          </a:bodyPr>
          <a:lstStyle/>
          <a:p>
            <a:r>
              <a:rPr lang="en-US" sz="4800" u="sng" dirty="0"/>
              <a:t>8 Questions?</a:t>
            </a:r>
          </a:p>
        </p:txBody>
      </p:sp>
      <p:sp>
        <p:nvSpPr>
          <p:cNvPr id="6" name="TextBox 5">
            <a:extLst>
              <a:ext uri="{FF2B5EF4-FFF2-40B4-BE49-F238E27FC236}">
                <a16:creationId xmlns:a16="http://schemas.microsoft.com/office/drawing/2014/main" id="{E2ADB7BB-9553-449A-90CC-DA7F49CB8CFA}"/>
              </a:ext>
            </a:extLst>
          </p:cNvPr>
          <p:cNvSpPr txBox="1"/>
          <p:nvPr/>
        </p:nvSpPr>
        <p:spPr>
          <a:xfrm>
            <a:off x="472605" y="1443841"/>
            <a:ext cx="8671395" cy="2554545"/>
          </a:xfrm>
          <a:prstGeom prst="rect">
            <a:avLst/>
          </a:prstGeom>
          <a:noFill/>
        </p:spPr>
        <p:txBody>
          <a:bodyPr wrap="square" rtlCol="0">
            <a:spAutoFit/>
          </a:bodyPr>
          <a:lstStyle/>
          <a:p>
            <a:pPr marL="514350" indent="-514350">
              <a:buAutoNum type="arabicPeriod" startAt="8"/>
            </a:pPr>
            <a:r>
              <a:rPr lang="en-US" sz="3200" dirty="0">
                <a:solidFill>
                  <a:srgbClr val="FFFF00"/>
                </a:solidFill>
              </a:rPr>
              <a:t>What’s the message of the book?</a:t>
            </a:r>
          </a:p>
          <a:p>
            <a:pPr marL="514350" indent="-514350">
              <a:buAutoNum type="arabicPeriod" startAt="8"/>
            </a:pPr>
            <a:endParaRPr lang="en-US" sz="3200" dirty="0">
              <a:solidFill>
                <a:srgbClr val="FFFF00"/>
              </a:solidFill>
            </a:endParaRPr>
          </a:p>
          <a:p>
            <a:r>
              <a:rPr lang="en-US" sz="3200" dirty="0"/>
              <a:t>To promote healthy and godly order, works, and growth in the church through sound doctrine and leadership. </a:t>
            </a:r>
          </a:p>
        </p:txBody>
      </p:sp>
    </p:spTree>
    <p:extLst>
      <p:ext uri="{BB962C8B-B14F-4D97-AF65-F5344CB8AC3E}">
        <p14:creationId xmlns:p14="http://schemas.microsoft.com/office/powerpoint/2010/main" val="23755144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open book on glass table">
            <a:extLst>
              <a:ext uri="{FF2B5EF4-FFF2-40B4-BE49-F238E27FC236}">
                <a16:creationId xmlns:a16="http://schemas.microsoft.com/office/drawing/2014/main" id="{E333EE31-500D-4C66-818B-DD96ECA2A593}"/>
              </a:ext>
            </a:extLst>
          </p:cNvPr>
          <p:cNvPicPr>
            <a:picLocks noChangeAspect="1" noChangeArrowheads="1"/>
          </p:cNvPicPr>
          <p:nvPr/>
        </p:nvPicPr>
        <p:blipFill rotWithShape="1">
          <a:blip r:embed="rId2">
            <a:alphaModFix amt="39000"/>
            <a:extLst>
              <a:ext uri="{28A0092B-C50C-407E-A947-70E740481C1C}">
                <a14:useLocalDpi xmlns:a14="http://schemas.microsoft.com/office/drawing/2010/main" val="0"/>
              </a:ext>
            </a:extLst>
          </a:blip>
          <a:srcRect l="8310" r="7887" b="20492"/>
          <a:stretch/>
        </p:blipFill>
        <p:spPr bwMode="auto">
          <a:xfrm>
            <a:off x="-1" y="415498"/>
            <a:ext cx="9144001" cy="645231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F101DD2-8284-49E6-A1F4-2420F4D03267}"/>
              </a:ext>
            </a:extLst>
          </p:cNvPr>
          <p:cNvSpPr txBox="1"/>
          <p:nvPr/>
        </p:nvSpPr>
        <p:spPr>
          <a:xfrm>
            <a:off x="0" y="0"/>
            <a:ext cx="9144000" cy="830997"/>
          </a:xfrm>
          <a:prstGeom prst="rect">
            <a:avLst/>
          </a:prstGeom>
          <a:solidFill>
            <a:schemeClr val="tx2"/>
          </a:solidFill>
        </p:spPr>
        <p:txBody>
          <a:bodyPr wrap="square" rtlCol="0">
            <a:spAutoFit/>
          </a:bodyPr>
          <a:lstStyle/>
          <a:p>
            <a:r>
              <a:rPr lang="en-US" sz="4800" dirty="0">
                <a:solidFill>
                  <a:schemeClr val="bg1">
                    <a:lumMod val="95000"/>
                  </a:schemeClr>
                </a:solidFill>
              </a:rPr>
              <a:t>Titus 2:7</a:t>
            </a:r>
          </a:p>
        </p:txBody>
      </p:sp>
      <p:sp>
        <p:nvSpPr>
          <p:cNvPr id="6" name="TextBox 5">
            <a:extLst>
              <a:ext uri="{FF2B5EF4-FFF2-40B4-BE49-F238E27FC236}">
                <a16:creationId xmlns:a16="http://schemas.microsoft.com/office/drawing/2014/main" id="{D8B25DCB-FE22-49FE-B9AE-9ACB92CBCB7F}"/>
              </a:ext>
            </a:extLst>
          </p:cNvPr>
          <p:cNvSpPr txBox="1"/>
          <p:nvPr/>
        </p:nvSpPr>
        <p:spPr>
          <a:xfrm>
            <a:off x="586180" y="1486044"/>
            <a:ext cx="8255357" cy="1846659"/>
          </a:xfrm>
          <a:prstGeom prst="rect">
            <a:avLst/>
          </a:prstGeom>
          <a:noFill/>
        </p:spPr>
        <p:txBody>
          <a:bodyPr wrap="square" rtlCol="0">
            <a:spAutoFit/>
          </a:bodyPr>
          <a:lstStyle/>
          <a:p>
            <a:r>
              <a:rPr lang="en-US" sz="3800" b="1" dirty="0"/>
              <a:t>“</a:t>
            </a:r>
            <a:r>
              <a:rPr lang="en-US" sz="3800" dirty="0"/>
              <a:t>in all things show yourself to be an example of good deeds, with purity in doctrine, dignified…”</a:t>
            </a:r>
          </a:p>
        </p:txBody>
      </p:sp>
    </p:spTree>
    <p:extLst>
      <p:ext uri="{BB962C8B-B14F-4D97-AF65-F5344CB8AC3E}">
        <p14:creationId xmlns:p14="http://schemas.microsoft.com/office/powerpoint/2010/main" val="30496561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open book on glass table">
            <a:extLst>
              <a:ext uri="{FF2B5EF4-FFF2-40B4-BE49-F238E27FC236}">
                <a16:creationId xmlns:a16="http://schemas.microsoft.com/office/drawing/2014/main" id="{E333EE31-500D-4C66-818B-DD96ECA2A593}"/>
              </a:ext>
            </a:extLst>
          </p:cNvPr>
          <p:cNvPicPr>
            <a:picLocks noChangeAspect="1" noChangeArrowheads="1"/>
          </p:cNvPicPr>
          <p:nvPr/>
        </p:nvPicPr>
        <p:blipFill rotWithShape="1">
          <a:blip r:embed="rId2">
            <a:alphaModFix amt="39000"/>
            <a:extLst>
              <a:ext uri="{28A0092B-C50C-407E-A947-70E740481C1C}">
                <a14:useLocalDpi xmlns:a14="http://schemas.microsoft.com/office/drawing/2010/main" val="0"/>
              </a:ext>
            </a:extLst>
          </a:blip>
          <a:srcRect l="8310" r="7887" b="20492"/>
          <a:stretch/>
        </p:blipFill>
        <p:spPr bwMode="auto">
          <a:xfrm>
            <a:off x="-1" y="415498"/>
            <a:ext cx="9144001" cy="645231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F101DD2-8284-49E6-A1F4-2420F4D03267}"/>
              </a:ext>
            </a:extLst>
          </p:cNvPr>
          <p:cNvSpPr txBox="1"/>
          <p:nvPr/>
        </p:nvSpPr>
        <p:spPr>
          <a:xfrm>
            <a:off x="0" y="0"/>
            <a:ext cx="9144000" cy="830997"/>
          </a:xfrm>
          <a:prstGeom prst="rect">
            <a:avLst/>
          </a:prstGeom>
          <a:solidFill>
            <a:schemeClr val="tx2"/>
          </a:solidFill>
        </p:spPr>
        <p:txBody>
          <a:bodyPr wrap="square" rtlCol="0">
            <a:spAutoFit/>
          </a:bodyPr>
          <a:lstStyle/>
          <a:p>
            <a:r>
              <a:rPr lang="en-US" sz="4800" dirty="0">
                <a:solidFill>
                  <a:schemeClr val="bg1">
                    <a:lumMod val="95000"/>
                  </a:schemeClr>
                </a:solidFill>
              </a:rPr>
              <a:t>Titus 2:14</a:t>
            </a:r>
          </a:p>
        </p:txBody>
      </p:sp>
      <p:sp>
        <p:nvSpPr>
          <p:cNvPr id="6" name="TextBox 5">
            <a:extLst>
              <a:ext uri="{FF2B5EF4-FFF2-40B4-BE49-F238E27FC236}">
                <a16:creationId xmlns:a16="http://schemas.microsoft.com/office/drawing/2014/main" id="{D8B25DCB-FE22-49FE-B9AE-9ACB92CBCB7F}"/>
              </a:ext>
            </a:extLst>
          </p:cNvPr>
          <p:cNvSpPr txBox="1"/>
          <p:nvPr/>
        </p:nvSpPr>
        <p:spPr>
          <a:xfrm>
            <a:off x="586180" y="1486044"/>
            <a:ext cx="8255357" cy="3016210"/>
          </a:xfrm>
          <a:prstGeom prst="rect">
            <a:avLst/>
          </a:prstGeom>
          <a:noFill/>
        </p:spPr>
        <p:txBody>
          <a:bodyPr wrap="square" rtlCol="0">
            <a:spAutoFit/>
          </a:bodyPr>
          <a:lstStyle/>
          <a:p>
            <a:r>
              <a:rPr lang="en-US" sz="3800" b="1" dirty="0"/>
              <a:t>“</a:t>
            </a:r>
            <a:r>
              <a:rPr lang="en-US" sz="3800" dirty="0"/>
              <a:t>who gave Himself for us to redeem us from every lawless deed, and to purify for Himself a people for His own possession, zealous for good deeds.”</a:t>
            </a:r>
          </a:p>
        </p:txBody>
      </p:sp>
    </p:spTree>
    <p:extLst>
      <p:ext uri="{BB962C8B-B14F-4D97-AF65-F5344CB8AC3E}">
        <p14:creationId xmlns:p14="http://schemas.microsoft.com/office/powerpoint/2010/main" val="31771501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open book on glass table">
            <a:extLst>
              <a:ext uri="{FF2B5EF4-FFF2-40B4-BE49-F238E27FC236}">
                <a16:creationId xmlns:a16="http://schemas.microsoft.com/office/drawing/2014/main" id="{E333EE31-500D-4C66-818B-DD96ECA2A593}"/>
              </a:ext>
            </a:extLst>
          </p:cNvPr>
          <p:cNvPicPr>
            <a:picLocks noChangeAspect="1" noChangeArrowheads="1"/>
          </p:cNvPicPr>
          <p:nvPr/>
        </p:nvPicPr>
        <p:blipFill rotWithShape="1">
          <a:blip r:embed="rId2">
            <a:alphaModFix amt="39000"/>
            <a:extLst>
              <a:ext uri="{28A0092B-C50C-407E-A947-70E740481C1C}">
                <a14:useLocalDpi xmlns:a14="http://schemas.microsoft.com/office/drawing/2010/main" val="0"/>
              </a:ext>
            </a:extLst>
          </a:blip>
          <a:srcRect l="8310" r="7887" b="20492"/>
          <a:stretch/>
        </p:blipFill>
        <p:spPr bwMode="auto">
          <a:xfrm>
            <a:off x="-1" y="415498"/>
            <a:ext cx="9144001" cy="645231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F101DD2-8284-49E6-A1F4-2420F4D03267}"/>
              </a:ext>
            </a:extLst>
          </p:cNvPr>
          <p:cNvSpPr txBox="1"/>
          <p:nvPr/>
        </p:nvSpPr>
        <p:spPr>
          <a:xfrm>
            <a:off x="0" y="0"/>
            <a:ext cx="9144000" cy="830997"/>
          </a:xfrm>
          <a:prstGeom prst="rect">
            <a:avLst/>
          </a:prstGeom>
          <a:solidFill>
            <a:schemeClr val="tx2"/>
          </a:solidFill>
        </p:spPr>
        <p:txBody>
          <a:bodyPr wrap="square" rtlCol="0">
            <a:spAutoFit/>
          </a:bodyPr>
          <a:lstStyle/>
          <a:p>
            <a:r>
              <a:rPr lang="en-US" sz="4800" dirty="0">
                <a:solidFill>
                  <a:schemeClr val="bg1">
                    <a:lumMod val="95000"/>
                  </a:schemeClr>
                </a:solidFill>
              </a:rPr>
              <a:t>Titus 1:9</a:t>
            </a:r>
          </a:p>
        </p:txBody>
      </p:sp>
      <p:sp>
        <p:nvSpPr>
          <p:cNvPr id="6" name="TextBox 5">
            <a:extLst>
              <a:ext uri="{FF2B5EF4-FFF2-40B4-BE49-F238E27FC236}">
                <a16:creationId xmlns:a16="http://schemas.microsoft.com/office/drawing/2014/main" id="{D8B25DCB-FE22-49FE-B9AE-9ACB92CBCB7F}"/>
              </a:ext>
            </a:extLst>
          </p:cNvPr>
          <p:cNvSpPr txBox="1"/>
          <p:nvPr/>
        </p:nvSpPr>
        <p:spPr>
          <a:xfrm>
            <a:off x="586180" y="1486044"/>
            <a:ext cx="8255357" cy="3600986"/>
          </a:xfrm>
          <a:prstGeom prst="rect">
            <a:avLst/>
          </a:prstGeom>
          <a:noFill/>
        </p:spPr>
        <p:txBody>
          <a:bodyPr wrap="square" rtlCol="0">
            <a:spAutoFit/>
          </a:bodyPr>
          <a:lstStyle/>
          <a:p>
            <a:r>
              <a:rPr lang="en-US" sz="3800" b="1" dirty="0"/>
              <a:t>“</a:t>
            </a:r>
            <a:r>
              <a:rPr lang="en-US" sz="3800" dirty="0"/>
              <a:t>holding fast the faithful word which is in accordance with the teaching, so that he will be able both to exhort in sound doctrine and to refute those who contradict.”</a:t>
            </a:r>
          </a:p>
        </p:txBody>
      </p:sp>
    </p:spTree>
    <p:extLst>
      <p:ext uri="{BB962C8B-B14F-4D97-AF65-F5344CB8AC3E}">
        <p14:creationId xmlns:p14="http://schemas.microsoft.com/office/powerpoint/2010/main" val="29952758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66597-23C1-43AD-BFA4-15B2B2FE783A}"/>
              </a:ext>
            </a:extLst>
          </p:cNvPr>
          <p:cNvSpPr>
            <a:spLocks noGrp="1"/>
          </p:cNvSpPr>
          <p:nvPr>
            <p:ph type="title"/>
          </p:nvPr>
        </p:nvSpPr>
        <p:spPr>
          <a:xfrm>
            <a:off x="816263" y="0"/>
            <a:ext cx="7511473" cy="1312480"/>
          </a:xfrm>
        </p:spPr>
        <p:txBody>
          <a:bodyPr>
            <a:normAutofit/>
          </a:bodyPr>
          <a:lstStyle/>
          <a:p>
            <a:r>
              <a:rPr lang="en-US" sz="4800" u="sng" dirty="0"/>
              <a:t>8 Questions?</a:t>
            </a:r>
          </a:p>
        </p:txBody>
      </p:sp>
      <p:sp>
        <p:nvSpPr>
          <p:cNvPr id="6" name="TextBox 5">
            <a:extLst>
              <a:ext uri="{FF2B5EF4-FFF2-40B4-BE49-F238E27FC236}">
                <a16:creationId xmlns:a16="http://schemas.microsoft.com/office/drawing/2014/main" id="{E2ADB7BB-9553-449A-90CC-DA7F49CB8CFA}"/>
              </a:ext>
            </a:extLst>
          </p:cNvPr>
          <p:cNvSpPr txBox="1"/>
          <p:nvPr/>
        </p:nvSpPr>
        <p:spPr>
          <a:xfrm>
            <a:off x="472605" y="1443841"/>
            <a:ext cx="8671395" cy="2554545"/>
          </a:xfrm>
          <a:prstGeom prst="rect">
            <a:avLst/>
          </a:prstGeom>
          <a:noFill/>
        </p:spPr>
        <p:txBody>
          <a:bodyPr wrap="square" rtlCol="0">
            <a:spAutoFit/>
          </a:bodyPr>
          <a:lstStyle/>
          <a:p>
            <a:pPr marL="514350" indent="-514350">
              <a:buAutoNum type="arabicPeriod" startAt="8"/>
            </a:pPr>
            <a:r>
              <a:rPr lang="en-US" sz="3200" dirty="0">
                <a:solidFill>
                  <a:srgbClr val="FFFF00"/>
                </a:solidFill>
              </a:rPr>
              <a:t>What’s the message of the book?</a:t>
            </a:r>
          </a:p>
          <a:p>
            <a:pPr marL="514350" indent="-514350">
              <a:buAutoNum type="arabicPeriod" startAt="8"/>
            </a:pPr>
            <a:endParaRPr lang="en-US" sz="3200" dirty="0">
              <a:solidFill>
                <a:srgbClr val="FFFF00"/>
              </a:solidFill>
            </a:endParaRPr>
          </a:p>
          <a:p>
            <a:r>
              <a:rPr lang="en-US" sz="3200" dirty="0"/>
              <a:t>To promote healthy and godly order, works, and growth in the church through sound doctrine and leadership. </a:t>
            </a:r>
          </a:p>
        </p:txBody>
      </p:sp>
    </p:spTree>
    <p:extLst>
      <p:ext uri="{BB962C8B-B14F-4D97-AF65-F5344CB8AC3E}">
        <p14:creationId xmlns:p14="http://schemas.microsoft.com/office/powerpoint/2010/main" val="17294159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66597-23C1-43AD-BFA4-15B2B2FE783A}"/>
              </a:ext>
            </a:extLst>
          </p:cNvPr>
          <p:cNvSpPr>
            <a:spLocks noGrp="1"/>
          </p:cNvSpPr>
          <p:nvPr>
            <p:ph type="title"/>
          </p:nvPr>
        </p:nvSpPr>
        <p:spPr>
          <a:xfrm>
            <a:off x="816263" y="0"/>
            <a:ext cx="7511473" cy="1312480"/>
          </a:xfrm>
        </p:spPr>
        <p:txBody>
          <a:bodyPr>
            <a:normAutofit/>
          </a:bodyPr>
          <a:lstStyle/>
          <a:p>
            <a:r>
              <a:rPr lang="en-US" sz="4800" u="sng" dirty="0"/>
              <a:t>8 Questions?</a:t>
            </a:r>
          </a:p>
        </p:txBody>
      </p:sp>
      <p:sp>
        <p:nvSpPr>
          <p:cNvPr id="6" name="TextBox 5">
            <a:extLst>
              <a:ext uri="{FF2B5EF4-FFF2-40B4-BE49-F238E27FC236}">
                <a16:creationId xmlns:a16="http://schemas.microsoft.com/office/drawing/2014/main" id="{E2ADB7BB-9553-449A-90CC-DA7F49CB8CFA}"/>
              </a:ext>
            </a:extLst>
          </p:cNvPr>
          <p:cNvSpPr txBox="1"/>
          <p:nvPr/>
        </p:nvSpPr>
        <p:spPr>
          <a:xfrm>
            <a:off x="472605" y="1443841"/>
            <a:ext cx="8671395" cy="5016758"/>
          </a:xfrm>
          <a:prstGeom prst="rect">
            <a:avLst/>
          </a:prstGeom>
          <a:noFill/>
        </p:spPr>
        <p:txBody>
          <a:bodyPr wrap="square" rtlCol="0">
            <a:spAutoFit/>
          </a:bodyPr>
          <a:lstStyle/>
          <a:p>
            <a:pPr marL="514350" indent="-514350">
              <a:buFont typeface="+mj-lt"/>
              <a:buAutoNum type="arabicPeriod"/>
            </a:pPr>
            <a:r>
              <a:rPr lang="en-US" sz="3200" dirty="0"/>
              <a:t>Who wrote it? -Paul the Apostle</a:t>
            </a:r>
          </a:p>
          <a:p>
            <a:pPr marL="514350" indent="-514350">
              <a:buFont typeface="+mj-lt"/>
              <a:buAutoNum type="arabicPeriod"/>
            </a:pPr>
            <a:endParaRPr lang="en-US" sz="3200" dirty="0"/>
          </a:p>
          <a:p>
            <a:pPr marL="514350" indent="-514350">
              <a:buFont typeface="+mj-lt"/>
              <a:buAutoNum type="arabicPeriod"/>
            </a:pPr>
            <a:endParaRPr lang="en-US" sz="3200" dirty="0">
              <a:solidFill>
                <a:srgbClr val="FFFF00"/>
              </a:solidFill>
            </a:endParaRPr>
          </a:p>
          <a:p>
            <a:pPr marL="514350" indent="-514350">
              <a:buFont typeface="+mj-lt"/>
              <a:buAutoNum type="arabicPeriod"/>
            </a:pPr>
            <a:r>
              <a:rPr lang="en-US" sz="3200" dirty="0"/>
              <a:t>What do we know about the author? – Greatest missionary, theologian, and contributor of the NT.  </a:t>
            </a:r>
          </a:p>
          <a:p>
            <a:pPr marL="514350" indent="-514350">
              <a:buFont typeface="+mj-lt"/>
              <a:buAutoNum type="arabicPeriod"/>
            </a:pPr>
            <a:endParaRPr lang="en-US" sz="3200" dirty="0"/>
          </a:p>
          <a:p>
            <a:pPr marL="514350" indent="-514350">
              <a:buFont typeface="+mj-lt"/>
              <a:buAutoNum type="arabicPeriod"/>
            </a:pPr>
            <a:endParaRPr lang="en-US" sz="3200" dirty="0"/>
          </a:p>
          <a:p>
            <a:pPr marL="514350" indent="-514350">
              <a:buFont typeface="+mj-lt"/>
              <a:buAutoNum type="arabicPeriod"/>
            </a:pPr>
            <a:r>
              <a:rPr lang="en-US" sz="3200" dirty="0"/>
              <a:t>Who was the book written to? - Titus</a:t>
            </a:r>
          </a:p>
          <a:p>
            <a:endParaRPr lang="en-US" sz="3200" dirty="0"/>
          </a:p>
        </p:txBody>
      </p:sp>
    </p:spTree>
    <p:extLst>
      <p:ext uri="{BB962C8B-B14F-4D97-AF65-F5344CB8AC3E}">
        <p14:creationId xmlns:p14="http://schemas.microsoft.com/office/powerpoint/2010/main" val="1357303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66597-23C1-43AD-BFA4-15B2B2FE783A}"/>
              </a:ext>
            </a:extLst>
          </p:cNvPr>
          <p:cNvSpPr>
            <a:spLocks noGrp="1"/>
          </p:cNvSpPr>
          <p:nvPr>
            <p:ph type="title"/>
          </p:nvPr>
        </p:nvSpPr>
        <p:spPr>
          <a:xfrm>
            <a:off x="816263" y="0"/>
            <a:ext cx="7511473" cy="1312480"/>
          </a:xfrm>
        </p:spPr>
        <p:txBody>
          <a:bodyPr>
            <a:normAutofit/>
          </a:bodyPr>
          <a:lstStyle/>
          <a:p>
            <a:r>
              <a:rPr lang="en-US" sz="4800" u="sng" dirty="0"/>
              <a:t>8 Questions?</a:t>
            </a:r>
          </a:p>
        </p:txBody>
      </p:sp>
      <p:sp>
        <p:nvSpPr>
          <p:cNvPr id="6" name="TextBox 5">
            <a:extLst>
              <a:ext uri="{FF2B5EF4-FFF2-40B4-BE49-F238E27FC236}">
                <a16:creationId xmlns:a16="http://schemas.microsoft.com/office/drawing/2014/main" id="{E2ADB7BB-9553-449A-90CC-DA7F49CB8CFA}"/>
              </a:ext>
            </a:extLst>
          </p:cNvPr>
          <p:cNvSpPr txBox="1"/>
          <p:nvPr/>
        </p:nvSpPr>
        <p:spPr>
          <a:xfrm>
            <a:off x="472605" y="1443841"/>
            <a:ext cx="8671395" cy="6494085"/>
          </a:xfrm>
          <a:prstGeom prst="rect">
            <a:avLst/>
          </a:prstGeom>
          <a:noFill/>
        </p:spPr>
        <p:txBody>
          <a:bodyPr wrap="square" rtlCol="0">
            <a:spAutoFit/>
          </a:bodyPr>
          <a:lstStyle/>
          <a:p>
            <a:pPr marL="514350" indent="-514350">
              <a:buAutoNum type="arabicPeriod" startAt="4"/>
            </a:pPr>
            <a:r>
              <a:rPr lang="en-US" sz="3200" dirty="0"/>
              <a:t>When was the book written? </a:t>
            </a:r>
          </a:p>
          <a:p>
            <a:r>
              <a:rPr lang="en-US" sz="3200" dirty="0"/>
              <a:t>AD 63-66</a:t>
            </a:r>
          </a:p>
          <a:p>
            <a:endParaRPr lang="en-US" sz="3200" dirty="0">
              <a:solidFill>
                <a:srgbClr val="FFFF00"/>
              </a:solidFill>
            </a:endParaRPr>
          </a:p>
          <a:p>
            <a:endParaRPr lang="en-US" sz="3200" dirty="0">
              <a:solidFill>
                <a:srgbClr val="FFFF00"/>
              </a:solidFill>
            </a:endParaRPr>
          </a:p>
          <a:p>
            <a:pPr marL="514350" indent="-514350">
              <a:buAutoNum type="arabicPeriod" startAt="5"/>
            </a:pPr>
            <a:r>
              <a:rPr lang="en-US" sz="3200" dirty="0"/>
              <a:t>Where was the book written? Macedonia</a:t>
            </a:r>
          </a:p>
          <a:p>
            <a:pPr marL="514350" indent="-514350">
              <a:buAutoNum type="arabicPeriod" startAt="5"/>
            </a:pPr>
            <a:endParaRPr lang="en-US" sz="3200" dirty="0"/>
          </a:p>
          <a:p>
            <a:pPr marL="514350" indent="-514350">
              <a:buAutoNum type="arabicPeriod" startAt="5"/>
            </a:pPr>
            <a:endParaRPr lang="en-US" sz="3200" dirty="0"/>
          </a:p>
          <a:p>
            <a:pPr marL="514350" indent="-514350">
              <a:buAutoNum type="arabicPeriod" startAt="5"/>
            </a:pPr>
            <a:r>
              <a:rPr lang="en-US" sz="3200" dirty="0"/>
              <a:t>What is the purpose of the book?</a:t>
            </a:r>
          </a:p>
          <a:p>
            <a:pPr marL="514350" indent="-514350">
              <a:buAutoNum type="arabicPeriod" startAt="4"/>
            </a:pPr>
            <a:endParaRPr lang="en-US" sz="3200" dirty="0"/>
          </a:p>
          <a:p>
            <a:pPr marL="514350" indent="-514350">
              <a:buFont typeface="+mj-lt"/>
              <a:buAutoNum type="arabicPeriod"/>
            </a:pPr>
            <a:endParaRPr lang="en-US" sz="3200" dirty="0"/>
          </a:p>
          <a:p>
            <a:pPr marL="514350" indent="-514350">
              <a:buFont typeface="+mj-lt"/>
              <a:buAutoNum type="arabicPeriod"/>
            </a:pPr>
            <a:endParaRPr lang="en-US" sz="3200" dirty="0">
              <a:solidFill>
                <a:srgbClr val="FFFF00"/>
              </a:solidFill>
            </a:endParaRPr>
          </a:p>
          <a:p>
            <a:endParaRPr lang="en-US" sz="3200" dirty="0"/>
          </a:p>
        </p:txBody>
      </p:sp>
    </p:spTree>
    <p:extLst>
      <p:ext uri="{BB962C8B-B14F-4D97-AF65-F5344CB8AC3E}">
        <p14:creationId xmlns:p14="http://schemas.microsoft.com/office/powerpoint/2010/main" val="5052210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66597-23C1-43AD-BFA4-15B2B2FE783A}"/>
              </a:ext>
            </a:extLst>
          </p:cNvPr>
          <p:cNvSpPr>
            <a:spLocks noGrp="1"/>
          </p:cNvSpPr>
          <p:nvPr>
            <p:ph type="title"/>
          </p:nvPr>
        </p:nvSpPr>
        <p:spPr>
          <a:xfrm>
            <a:off x="816263" y="0"/>
            <a:ext cx="7511473" cy="1312480"/>
          </a:xfrm>
        </p:spPr>
        <p:txBody>
          <a:bodyPr>
            <a:normAutofit/>
          </a:bodyPr>
          <a:lstStyle/>
          <a:p>
            <a:r>
              <a:rPr lang="en-US" sz="4800" u="sng" dirty="0"/>
              <a:t>8 Questions?</a:t>
            </a:r>
          </a:p>
        </p:txBody>
      </p:sp>
      <p:sp>
        <p:nvSpPr>
          <p:cNvPr id="6" name="TextBox 5">
            <a:extLst>
              <a:ext uri="{FF2B5EF4-FFF2-40B4-BE49-F238E27FC236}">
                <a16:creationId xmlns:a16="http://schemas.microsoft.com/office/drawing/2014/main" id="{E2ADB7BB-9553-449A-90CC-DA7F49CB8CFA}"/>
              </a:ext>
            </a:extLst>
          </p:cNvPr>
          <p:cNvSpPr txBox="1"/>
          <p:nvPr/>
        </p:nvSpPr>
        <p:spPr>
          <a:xfrm>
            <a:off x="472605" y="1443841"/>
            <a:ext cx="8671395" cy="7355860"/>
          </a:xfrm>
          <a:prstGeom prst="rect">
            <a:avLst/>
          </a:prstGeom>
          <a:noFill/>
        </p:spPr>
        <p:txBody>
          <a:bodyPr wrap="square" rtlCol="0">
            <a:spAutoFit/>
          </a:bodyPr>
          <a:lstStyle/>
          <a:p>
            <a:pPr marL="514350" indent="-514350">
              <a:buAutoNum type="arabicPeriod" startAt="6"/>
            </a:pPr>
            <a:r>
              <a:rPr lang="en-US" sz="3600" dirty="0">
                <a:solidFill>
                  <a:srgbClr val="FFFF00"/>
                </a:solidFill>
              </a:rPr>
              <a:t>What is the purpose of the book?</a:t>
            </a:r>
          </a:p>
          <a:p>
            <a:pPr marL="971550" lvl="1" indent="-514350">
              <a:buFont typeface="Arial" panose="020B0604020202020204" pitchFamily="34" charset="0"/>
              <a:buChar char="•"/>
            </a:pPr>
            <a:endParaRPr lang="en-US" sz="3200" dirty="0"/>
          </a:p>
          <a:p>
            <a:pPr marL="971550" lvl="1" indent="-514350">
              <a:buFont typeface="Arial" panose="020B0604020202020204" pitchFamily="34" charset="0"/>
              <a:buChar char="•"/>
            </a:pPr>
            <a:r>
              <a:rPr lang="en-US" sz="3200" dirty="0"/>
              <a:t>Task Titus in bringing order to the churches in Crete by appointing elders. </a:t>
            </a:r>
          </a:p>
          <a:p>
            <a:pPr marL="971550" lvl="1" indent="-514350">
              <a:buFont typeface="Arial" panose="020B0604020202020204" pitchFamily="34" charset="0"/>
              <a:buChar char="•"/>
            </a:pPr>
            <a:r>
              <a:rPr lang="en-US" sz="3200" dirty="0"/>
              <a:t>Provide the church at Crete doctrinal instruction to promote good works</a:t>
            </a:r>
          </a:p>
          <a:p>
            <a:pPr marL="971550" lvl="1" indent="-514350">
              <a:buFont typeface="Arial" panose="020B0604020202020204" pitchFamily="34" charset="0"/>
              <a:buChar char="•"/>
            </a:pPr>
            <a:r>
              <a:rPr lang="en-US" sz="3200" dirty="0"/>
              <a:t>To warn believers of the false teachers</a:t>
            </a:r>
          </a:p>
          <a:p>
            <a:pPr marL="971550" lvl="1" indent="-514350">
              <a:buFont typeface="Arial" panose="020B0604020202020204" pitchFamily="34" charset="0"/>
              <a:buChar char="•"/>
            </a:pPr>
            <a:endParaRPr lang="en-US" sz="3600" dirty="0">
              <a:solidFill>
                <a:srgbClr val="FFFF00"/>
              </a:solidFill>
            </a:endParaRPr>
          </a:p>
          <a:p>
            <a:pPr marL="514350" indent="-514350">
              <a:buAutoNum type="arabicPeriod" startAt="4"/>
            </a:pPr>
            <a:endParaRPr lang="en-US" sz="3600" dirty="0"/>
          </a:p>
          <a:p>
            <a:pPr marL="514350" indent="-514350">
              <a:buFont typeface="+mj-lt"/>
              <a:buAutoNum type="arabicPeriod"/>
            </a:pPr>
            <a:endParaRPr lang="en-US" sz="3600" dirty="0"/>
          </a:p>
          <a:p>
            <a:pPr marL="514350" indent="-514350">
              <a:buFont typeface="+mj-lt"/>
              <a:buAutoNum type="arabicPeriod"/>
            </a:pPr>
            <a:endParaRPr lang="en-US" sz="3600" dirty="0">
              <a:solidFill>
                <a:srgbClr val="FFFF00"/>
              </a:solidFill>
            </a:endParaRPr>
          </a:p>
          <a:p>
            <a:endParaRPr lang="en-US" sz="3600" dirty="0"/>
          </a:p>
        </p:txBody>
      </p:sp>
    </p:spTree>
    <p:extLst>
      <p:ext uri="{BB962C8B-B14F-4D97-AF65-F5344CB8AC3E}">
        <p14:creationId xmlns:p14="http://schemas.microsoft.com/office/powerpoint/2010/main" val="16362830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66597-23C1-43AD-BFA4-15B2B2FE783A}"/>
              </a:ext>
            </a:extLst>
          </p:cNvPr>
          <p:cNvSpPr>
            <a:spLocks noGrp="1"/>
          </p:cNvSpPr>
          <p:nvPr>
            <p:ph type="title"/>
          </p:nvPr>
        </p:nvSpPr>
        <p:spPr>
          <a:xfrm>
            <a:off x="816263" y="0"/>
            <a:ext cx="7511473" cy="1312480"/>
          </a:xfrm>
        </p:spPr>
        <p:txBody>
          <a:bodyPr>
            <a:normAutofit/>
          </a:bodyPr>
          <a:lstStyle/>
          <a:p>
            <a:r>
              <a:rPr lang="en-US" sz="4800" u="sng" dirty="0"/>
              <a:t>8 Questions?</a:t>
            </a:r>
          </a:p>
        </p:txBody>
      </p:sp>
      <p:sp>
        <p:nvSpPr>
          <p:cNvPr id="6" name="TextBox 5">
            <a:extLst>
              <a:ext uri="{FF2B5EF4-FFF2-40B4-BE49-F238E27FC236}">
                <a16:creationId xmlns:a16="http://schemas.microsoft.com/office/drawing/2014/main" id="{E2ADB7BB-9553-449A-90CC-DA7F49CB8CFA}"/>
              </a:ext>
            </a:extLst>
          </p:cNvPr>
          <p:cNvSpPr txBox="1"/>
          <p:nvPr/>
        </p:nvSpPr>
        <p:spPr>
          <a:xfrm>
            <a:off x="472605" y="1443841"/>
            <a:ext cx="8787305" cy="5016758"/>
          </a:xfrm>
          <a:prstGeom prst="rect">
            <a:avLst/>
          </a:prstGeom>
          <a:noFill/>
        </p:spPr>
        <p:txBody>
          <a:bodyPr wrap="square" rtlCol="0">
            <a:spAutoFit/>
          </a:bodyPr>
          <a:lstStyle/>
          <a:p>
            <a:pPr marL="514350" indent="-514350">
              <a:buFont typeface="+mj-lt"/>
              <a:buAutoNum type="arabicPeriod"/>
            </a:pPr>
            <a:r>
              <a:rPr lang="en-US" sz="3200" dirty="0"/>
              <a:t>Who wrote it?</a:t>
            </a:r>
          </a:p>
          <a:p>
            <a:pPr marL="514350" indent="-514350">
              <a:buFont typeface="+mj-lt"/>
              <a:buAutoNum type="arabicPeriod"/>
            </a:pPr>
            <a:r>
              <a:rPr lang="en-US" sz="3200" dirty="0"/>
              <a:t>What do we know about the author?</a:t>
            </a:r>
          </a:p>
          <a:p>
            <a:pPr marL="514350" indent="-514350">
              <a:buFont typeface="+mj-lt"/>
              <a:buAutoNum type="arabicPeriod"/>
            </a:pPr>
            <a:r>
              <a:rPr lang="en-US" sz="3200" dirty="0"/>
              <a:t>Who was the book written to?</a:t>
            </a:r>
          </a:p>
          <a:p>
            <a:pPr marL="514350" indent="-514350">
              <a:buFont typeface="+mj-lt"/>
              <a:buAutoNum type="arabicPeriod"/>
            </a:pPr>
            <a:r>
              <a:rPr lang="en-US" sz="3200" dirty="0"/>
              <a:t>When was the book written?</a:t>
            </a:r>
          </a:p>
          <a:p>
            <a:pPr marL="514350" indent="-514350">
              <a:buFont typeface="+mj-lt"/>
              <a:buAutoNum type="arabicPeriod"/>
            </a:pPr>
            <a:r>
              <a:rPr lang="en-US" sz="3200" dirty="0"/>
              <a:t>Where was the book written from?</a:t>
            </a:r>
          </a:p>
          <a:p>
            <a:pPr marL="514350" indent="-514350">
              <a:buFont typeface="+mj-lt"/>
              <a:buAutoNum type="arabicPeriod"/>
            </a:pPr>
            <a:r>
              <a:rPr lang="en-US" sz="3200" dirty="0"/>
              <a:t>What’s the purpose of the book?</a:t>
            </a:r>
          </a:p>
          <a:p>
            <a:pPr marL="514350" indent="-514350">
              <a:buFont typeface="+mj-lt"/>
              <a:buAutoNum type="arabicPeriod"/>
            </a:pPr>
            <a:r>
              <a:rPr lang="en-US" sz="3200" dirty="0"/>
              <a:t>What’s in the book? (Outline)</a:t>
            </a:r>
          </a:p>
          <a:p>
            <a:pPr marL="514350" indent="-514350">
              <a:buFont typeface="+mj-lt"/>
              <a:buAutoNum type="arabicPeriod"/>
            </a:pPr>
            <a:r>
              <a:rPr lang="en-US" sz="3200" dirty="0"/>
              <a:t>What is the message of this book? </a:t>
            </a:r>
          </a:p>
          <a:p>
            <a:pPr marL="971550" lvl="1" indent="-514350">
              <a:buFont typeface="+mj-lt"/>
              <a:buAutoNum type="alphaLcParenR"/>
            </a:pPr>
            <a:r>
              <a:rPr lang="en-US" sz="3200" dirty="0"/>
              <a:t>Book’s uniqueness?</a:t>
            </a:r>
          </a:p>
          <a:p>
            <a:pPr marL="285750" indent="-285750">
              <a:buFont typeface="Arial" panose="020B0604020202020204" pitchFamily="34" charset="0"/>
              <a:buChar char="•"/>
            </a:pPr>
            <a:endParaRPr lang="en-US" sz="3200" dirty="0"/>
          </a:p>
        </p:txBody>
      </p:sp>
    </p:spTree>
    <p:extLst>
      <p:ext uri="{BB962C8B-B14F-4D97-AF65-F5344CB8AC3E}">
        <p14:creationId xmlns:p14="http://schemas.microsoft.com/office/powerpoint/2010/main" val="8707243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66597-23C1-43AD-BFA4-15B2B2FE783A}"/>
              </a:ext>
            </a:extLst>
          </p:cNvPr>
          <p:cNvSpPr>
            <a:spLocks noGrp="1"/>
          </p:cNvSpPr>
          <p:nvPr>
            <p:ph type="title"/>
          </p:nvPr>
        </p:nvSpPr>
        <p:spPr>
          <a:xfrm>
            <a:off x="816263" y="0"/>
            <a:ext cx="7511473" cy="1312480"/>
          </a:xfrm>
        </p:spPr>
        <p:txBody>
          <a:bodyPr>
            <a:normAutofit/>
          </a:bodyPr>
          <a:lstStyle/>
          <a:p>
            <a:r>
              <a:rPr lang="en-US" sz="4800" u="sng" dirty="0"/>
              <a:t>8 Questions?</a:t>
            </a:r>
          </a:p>
        </p:txBody>
      </p:sp>
      <p:sp>
        <p:nvSpPr>
          <p:cNvPr id="6" name="TextBox 5">
            <a:extLst>
              <a:ext uri="{FF2B5EF4-FFF2-40B4-BE49-F238E27FC236}">
                <a16:creationId xmlns:a16="http://schemas.microsoft.com/office/drawing/2014/main" id="{E2ADB7BB-9553-449A-90CC-DA7F49CB8CFA}"/>
              </a:ext>
            </a:extLst>
          </p:cNvPr>
          <p:cNvSpPr txBox="1"/>
          <p:nvPr/>
        </p:nvSpPr>
        <p:spPr>
          <a:xfrm>
            <a:off x="472605" y="1217505"/>
            <a:ext cx="8671395" cy="584775"/>
          </a:xfrm>
          <a:prstGeom prst="rect">
            <a:avLst/>
          </a:prstGeom>
          <a:noFill/>
        </p:spPr>
        <p:txBody>
          <a:bodyPr wrap="square" rtlCol="0">
            <a:spAutoFit/>
          </a:bodyPr>
          <a:lstStyle/>
          <a:p>
            <a:r>
              <a:rPr lang="en-US" sz="3200" dirty="0">
                <a:solidFill>
                  <a:srgbClr val="FFFF00"/>
                </a:solidFill>
              </a:rPr>
              <a:t>7.		What’s in the book?</a:t>
            </a:r>
            <a:endParaRPr lang="en-US" sz="3200" dirty="0"/>
          </a:p>
        </p:txBody>
      </p:sp>
      <p:sp>
        <p:nvSpPr>
          <p:cNvPr id="4" name="TextBox 3">
            <a:extLst>
              <a:ext uri="{FF2B5EF4-FFF2-40B4-BE49-F238E27FC236}">
                <a16:creationId xmlns:a16="http://schemas.microsoft.com/office/drawing/2014/main" id="{5924BCBD-0576-4241-BB06-779BFB748575}"/>
              </a:ext>
            </a:extLst>
          </p:cNvPr>
          <p:cNvSpPr txBox="1"/>
          <p:nvPr/>
        </p:nvSpPr>
        <p:spPr>
          <a:xfrm>
            <a:off x="1287417" y="1879319"/>
            <a:ext cx="6389923" cy="4421723"/>
          </a:xfrm>
          <a:prstGeom prst="rect">
            <a:avLst/>
          </a:prstGeom>
          <a:noFill/>
        </p:spPr>
        <p:txBody>
          <a:bodyPr wrap="square" rtlCol="0">
            <a:spAutoFit/>
          </a:bodyPr>
          <a:lstStyle/>
          <a:p>
            <a:pPr marL="342900" marR="0" lvl="0" indent="-342900">
              <a:lnSpc>
                <a:spcPct val="107000"/>
              </a:lnSpc>
              <a:spcBef>
                <a:spcPts val="0"/>
              </a:spcBef>
              <a:spcAft>
                <a:spcPts val="0"/>
              </a:spcAft>
              <a:buFont typeface="+mj-lt"/>
              <a:buAutoNum type="romanUcPeriod"/>
            </a:pPr>
            <a:r>
              <a:rPr lang="en-US" sz="2400" dirty="0">
                <a:latin typeface="Calibri" panose="020F0502020204030204" pitchFamily="34" charset="0"/>
                <a:ea typeface="Calibri" panose="020F0502020204030204" pitchFamily="34" charset="0"/>
                <a:cs typeface="Times New Roman" panose="02020603050405020304" pitchFamily="18" charset="0"/>
              </a:rPr>
              <a:t>Salutation (1-5a)</a:t>
            </a:r>
          </a:p>
          <a:p>
            <a:pPr marL="742950" marR="0" lvl="1" indent="-285750">
              <a:lnSpc>
                <a:spcPct val="107000"/>
              </a:lnSpc>
              <a:spcBef>
                <a:spcPts val="0"/>
              </a:spcBef>
              <a:spcAft>
                <a:spcPts val="0"/>
              </a:spcAft>
              <a:buFont typeface="+mj-lt"/>
              <a:buAutoNum type="alphaLcPeriod"/>
            </a:pPr>
            <a:r>
              <a:rPr lang="en-US" sz="2400" dirty="0">
                <a:latin typeface="Calibri" panose="020F0502020204030204" pitchFamily="34" charset="0"/>
                <a:ea typeface="Calibri" panose="020F0502020204030204" pitchFamily="34" charset="0"/>
                <a:cs typeface="Times New Roman" panose="02020603050405020304" pitchFamily="18" charset="0"/>
              </a:rPr>
              <a:t>Assignor (1:1-3)</a:t>
            </a:r>
          </a:p>
          <a:p>
            <a:pPr marL="742950" marR="0" lvl="1" indent="-285750">
              <a:lnSpc>
                <a:spcPct val="107000"/>
              </a:lnSpc>
              <a:spcBef>
                <a:spcPts val="0"/>
              </a:spcBef>
              <a:spcAft>
                <a:spcPts val="0"/>
              </a:spcAft>
              <a:buFont typeface="+mj-lt"/>
              <a:buAutoNum type="alphaLcPeriod"/>
            </a:pPr>
            <a:r>
              <a:rPr lang="en-US" sz="2400" dirty="0">
                <a:latin typeface="Calibri" panose="020F0502020204030204" pitchFamily="34" charset="0"/>
                <a:ea typeface="Calibri" panose="020F0502020204030204" pitchFamily="34" charset="0"/>
                <a:cs typeface="Times New Roman" panose="02020603050405020304" pitchFamily="18" charset="0"/>
              </a:rPr>
              <a:t>Assignee (1:4)</a:t>
            </a:r>
          </a:p>
          <a:p>
            <a:pPr marL="742950" marR="0" lvl="1" indent="-285750">
              <a:lnSpc>
                <a:spcPct val="107000"/>
              </a:lnSpc>
              <a:spcBef>
                <a:spcPts val="0"/>
              </a:spcBef>
              <a:spcAft>
                <a:spcPts val="0"/>
              </a:spcAft>
              <a:buFont typeface="+mj-lt"/>
              <a:buAutoNum type="alphaLcPeriod"/>
            </a:pPr>
            <a:r>
              <a:rPr lang="en-US" sz="2400" dirty="0">
                <a:latin typeface="Calibri" panose="020F0502020204030204" pitchFamily="34" charset="0"/>
                <a:ea typeface="Calibri" panose="020F0502020204030204" pitchFamily="34" charset="0"/>
                <a:cs typeface="Times New Roman" panose="02020603050405020304" pitchFamily="18" charset="0"/>
              </a:rPr>
              <a:t>Assignment (1:5)</a:t>
            </a:r>
          </a:p>
          <a:p>
            <a:pPr marL="342900" marR="0" lvl="0" indent="-342900">
              <a:lnSpc>
                <a:spcPct val="107000"/>
              </a:lnSpc>
              <a:spcBef>
                <a:spcPts val="0"/>
              </a:spcBef>
              <a:spcAft>
                <a:spcPts val="0"/>
              </a:spcAft>
              <a:buFont typeface="+mj-lt"/>
              <a:buAutoNum type="romanUcPeriod"/>
            </a:pPr>
            <a:r>
              <a:rPr lang="en-US" sz="2400" dirty="0">
                <a:latin typeface="Calibri" panose="020F0502020204030204" pitchFamily="34" charset="0"/>
                <a:ea typeface="Calibri" panose="020F0502020204030204" pitchFamily="34" charset="0"/>
                <a:cs typeface="Times New Roman" panose="02020603050405020304" pitchFamily="18" charset="0"/>
              </a:rPr>
              <a:t>Assignment Explained (1:5-3:11)</a:t>
            </a:r>
          </a:p>
          <a:p>
            <a:pPr marL="742950" marR="0" lvl="1" indent="-285750">
              <a:lnSpc>
                <a:spcPct val="107000"/>
              </a:lnSpc>
              <a:spcBef>
                <a:spcPts val="0"/>
              </a:spcBef>
              <a:spcAft>
                <a:spcPts val="0"/>
              </a:spcAft>
              <a:buFont typeface="+mj-lt"/>
              <a:buAutoNum type="alphaLcPeriod"/>
            </a:pPr>
            <a:r>
              <a:rPr lang="en-US" sz="2400" dirty="0">
                <a:latin typeface="Calibri" panose="020F0502020204030204" pitchFamily="34" charset="0"/>
                <a:ea typeface="Calibri" panose="020F0502020204030204" pitchFamily="34" charset="0"/>
                <a:cs typeface="Times New Roman" panose="02020603050405020304" pitchFamily="18" charset="0"/>
              </a:rPr>
              <a:t>Appoint Leaders (1:5b-16)</a:t>
            </a:r>
          </a:p>
          <a:p>
            <a:pPr marL="742950" marR="0" lvl="1" indent="-285750">
              <a:lnSpc>
                <a:spcPct val="107000"/>
              </a:lnSpc>
              <a:spcBef>
                <a:spcPts val="0"/>
              </a:spcBef>
              <a:spcAft>
                <a:spcPts val="0"/>
              </a:spcAft>
              <a:buFont typeface="+mj-lt"/>
              <a:buAutoNum type="alphaLcPeriod"/>
            </a:pPr>
            <a:r>
              <a:rPr lang="en-US" sz="2400" dirty="0">
                <a:latin typeface="Calibri" panose="020F0502020204030204" pitchFamily="34" charset="0"/>
                <a:ea typeface="Calibri" panose="020F0502020204030204" pitchFamily="34" charset="0"/>
                <a:cs typeface="Times New Roman" panose="02020603050405020304" pitchFamily="18" charset="0"/>
              </a:rPr>
              <a:t>Addressing Doctrinal Issues (2:1-3:11)</a:t>
            </a:r>
          </a:p>
          <a:p>
            <a:pPr marL="342900" marR="0" lvl="0" indent="-342900">
              <a:lnSpc>
                <a:spcPct val="107000"/>
              </a:lnSpc>
              <a:spcBef>
                <a:spcPts val="0"/>
              </a:spcBef>
              <a:spcAft>
                <a:spcPts val="0"/>
              </a:spcAft>
              <a:buFont typeface="+mj-lt"/>
              <a:buAutoNum type="romanUcPeriod"/>
            </a:pPr>
            <a:r>
              <a:rPr lang="en-US" sz="2400" dirty="0">
                <a:latin typeface="Calibri" panose="020F0502020204030204" pitchFamily="34" charset="0"/>
                <a:ea typeface="Calibri" panose="020F0502020204030204" pitchFamily="34" charset="0"/>
                <a:cs typeface="Times New Roman" panose="02020603050405020304" pitchFamily="18" charset="0"/>
              </a:rPr>
              <a:t>Conclusion (3:12-15)</a:t>
            </a:r>
          </a:p>
          <a:p>
            <a:pPr marL="742950" marR="0" lvl="1" indent="-285750">
              <a:lnSpc>
                <a:spcPct val="107000"/>
              </a:lnSpc>
              <a:spcBef>
                <a:spcPts val="0"/>
              </a:spcBef>
              <a:spcAft>
                <a:spcPts val="0"/>
              </a:spcAft>
              <a:buFont typeface="+mj-lt"/>
              <a:buAutoNum type="alphaLcPeriod"/>
            </a:pPr>
            <a:r>
              <a:rPr lang="en-US" sz="2400" dirty="0">
                <a:latin typeface="Calibri" panose="020F0502020204030204" pitchFamily="34" charset="0"/>
                <a:ea typeface="Calibri" panose="020F0502020204030204" pitchFamily="34" charset="0"/>
                <a:cs typeface="Times New Roman" panose="02020603050405020304" pitchFamily="18" charset="0"/>
              </a:rPr>
              <a:t>Requests (3:12-14)</a:t>
            </a:r>
          </a:p>
          <a:p>
            <a:pPr marL="742950" marR="0" lvl="1" indent="-285750">
              <a:lnSpc>
                <a:spcPct val="107000"/>
              </a:lnSpc>
              <a:spcBef>
                <a:spcPts val="0"/>
              </a:spcBef>
              <a:spcAft>
                <a:spcPts val="0"/>
              </a:spcAft>
              <a:buFont typeface="+mj-lt"/>
              <a:buAutoNum type="alphaLcPeriod"/>
            </a:pPr>
            <a:r>
              <a:rPr lang="en-US" sz="2400" dirty="0">
                <a:latin typeface="Calibri" panose="020F0502020204030204" pitchFamily="34" charset="0"/>
                <a:ea typeface="Calibri" panose="020F0502020204030204" pitchFamily="34" charset="0"/>
                <a:cs typeface="Times New Roman" panose="02020603050405020304" pitchFamily="18" charset="0"/>
              </a:rPr>
              <a:t>Greetings (3:15a-b)</a:t>
            </a:r>
          </a:p>
          <a:p>
            <a:pPr marL="742950" marR="0" lvl="1" indent="-285750">
              <a:lnSpc>
                <a:spcPct val="107000"/>
              </a:lnSpc>
              <a:spcBef>
                <a:spcPts val="0"/>
              </a:spcBef>
              <a:spcAft>
                <a:spcPts val="800"/>
              </a:spcAft>
              <a:buFont typeface="+mj-lt"/>
              <a:buAutoNum type="alphaLcPeriod"/>
            </a:pPr>
            <a:r>
              <a:rPr lang="en-US" sz="2400" dirty="0">
                <a:latin typeface="Calibri" panose="020F0502020204030204" pitchFamily="34" charset="0"/>
                <a:ea typeface="Calibri" panose="020F0502020204030204" pitchFamily="34" charset="0"/>
                <a:cs typeface="Times New Roman" panose="02020603050405020304" pitchFamily="18" charset="0"/>
              </a:rPr>
              <a:t>Benediction (3:15c)</a:t>
            </a:r>
          </a:p>
        </p:txBody>
      </p:sp>
      <p:sp>
        <p:nvSpPr>
          <p:cNvPr id="5" name="TextBox 4">
            <a:extLst>
              <a:ext uri="{FF2B5EF4-FFF2-40B4-BE49-F238E27FC236}">
                <a16:creationId xmlns:a16="http://schemas.microsoft.com/office/drawing/2014/main" id="{DB01CE59-32D8-44A7-A5F4-E587E7D16E3A}"/>
              </a:ext>
            </a:extLst>
          </p:cNvPr>
          <p:cNvSpPr txBox="1"/>
          <p:nvPr/>
        </p:nvSpPr>
        <p:spPr>
          <a:xfrm>
            <a:off x="472605" y="6378081"/>
            <a:ext cx="8671395" cy="307777"/>
          </a:xfrm>
          <a:prstGeom prst="rect">
            <a:avLst/>
          </a:prstGeom>
          <a:noFill/>
        </p:spPr>
        <p:txBody>
          <a:bodyPr wrap="square" rtlCol="0">
            <a:spAutoFit/>
          </a:bodyPr>
          <a:lstStyle/>
          <a:p>
            <a:r>
              <a:rPr lang="en-US" sz="1400" dirty="0"/>
              <a:t>Outline adapted from </a:t>
            </a:r>
            <a:r>
              <a:rPr lang="en-US" sz="1400" i="1" dirty="0"/>
              <a:t>Titus Argument</a:t>
            </a:r>
            <a:r>
              <a:rPr lang="en-US" sz="1400" dirty="0"/>
              <a:t>, Article by Andy Woods, 2007.</a:t>
            </a:r>
          </a:p>
        </p:txBody>
      </p:sp>
    </p:spTree>
    <p:extLst>
      <p:ext uri="{BB962C8B-B14F-4D97-AF65-F5344CB8AC3E}">
        <p14:creationId xmlns:p14="http://schemas.microsoft.com/office/powerpoint/2010/main" val="2952617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66597-23C1-43AD-BFA4-15B2B2FE783A}"/>
              </a:ext>
            </a:extLst>
          </p:cNvPr>
          <p:cNvSpPr>
            <a:spLocks noGrp="1"/>
          </p:cNvSpPr>
          <p:nvPr>
            <p:ph type="title"/>
          </p:nvPr>
        </p:nvSpPr>
        <p:spPr>
          <a:xfrm>
            <a:off x="816263" y="0"/>
            <a:ext cx="7511473" cy="1312480"/>
          </a:xfrm>
        </p:spPr>
        <p:txBody>
          <a:bodyPr>
            <a:normAutofit/>
          </a:bodyPr>
          <a:lstStyle/>
          <a:p>
            <a:r>
              <a:rPr lang="en-US" sz="4800" u="sng" dirty="0"/>
              <a:t>8 Questions?</a:t>
            </a:r>
          </a:p>
        </p:txBody>
      </p:sp>
      <p:sp>
        <p:nvSpPr>
          <p:cNvPr id="6" name="TextBox 5">
            <a:extLst>
              <a:ext uri="{FF2B5EF4-FFF2-40B4-BE49-F238E27FC236}">
                <a16:creationId xmlns:a16="http://schemas.microsoft.com/office/drawing/2014/main" id="{E2ADB7BB-9553-449A-90CC-DA7F49CB8CFA}"/>
              </a:ext>
            </a:extLst>
          </p:cNvPr>
          <p:cNvSpPr txBox="1"/>
          <p:nvPr/>
        </p:nvSpPr>
        <p:spPr>
          <a:xfrm>
            <a:off x="472605" y="1443841"/>
            <a:ext cx="8671395" cy="2554545"/>
          </a:xfrm>
          <a:prstGeom prst="rect">
            <a:avLst/>
          </a:prstGeom>
          <a:noFill/>
        </p:spPr>
        <p:txBody>
          <a:bodyPr wrap="square" rtlCol="0">
            <a:spAutoFit/>
          </a:bodyPr>
          <a:lstStyle/>
          <a:p>
            <a:pPr marL="514350" indent="-514350">
              <a:buAutoNum type="arabicPeriod" startAt="8"/>
            </a:pPr>
            <a:r>
              <a:rPr lang="en-US" sz="3200" dirty="0">
                <a:solidFill>
                  <a:srgbClr val="FFFF00"/>
                </a:solidFill>
              </a:rPr>
              <a:t>What’s the message of the book?</a:t>
            </a:r>
          </a:p>
          <a:p>
            <a:pPr marL="514350" indent="-514350">
              <a:buAutoNum type="arabicPeriod" startAt="8"/>
            </a:pPr>
            <a:endParaRPr lang="en-US" sz="3200" dirty="0">
              <a:solidFill>
                <a:srgbClr val="FFFF00"/>
              </a:solidFill>
            </a:endParaRPr>
          </a:p>
          <a:p>
            <a:r>
              <a:rPr lang="en-US" sz="3200" dirty="0"/>
              <a:t>To promote healthy and godly order, works, and growth in the church through sound doctrine and leadership. </a:t>
            </a:r>
          </a:p>
        </p:txBody>
      </p:sp>
    </p:spTree>
    <p:extLst>
      <p:ext uri="{BB962C8B-B14F-4D97-AF65-F5344CB8AC3E}">
        <p14:creationId xmlns:p14="http://schemas.microsoft.com/office/powerpoint/2010/main" val="32616627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66597-23C1-43AD-BFA4-15B2B2FE783A}"/>
              </a:ext>
            </a:extLst>
          </p:cNvPr>
          <p:cNvSpPr>
            <a:spLocks noGrp="1"/>
          </p:cNvSpPr>
          <p:nvPr>
            <p:ph type="title"/>
          </p:nvPr>
        </p:nvSpPr>
        <p:spPr>
          <a:xfrm>
            <a:off x="816263" y="0"/>
            <a:ext cx="7511473" cy="1312480"/>
          </a:xfrm>
        </p:spPr>
        <p:txBody>
          <a:bodyPr>
            <a:normAutofit/>
          </a:bodyPr>
          <a:lstStyle/>
          <a:p>
            <a:r>
              <a:rPr lang="en-US" sz="4800" u="sng" dirty="0"/>
              <a:t>Outline of titus</a:t>
            </a:r>
          </a:p>
        </p:txBody>
      </p:sp>
      <p:sp>
        <p:nvSpPr>
          <p:cNvPr id="4" name="TextBox 3">
            <a:extLst>
              <a:ext uri="{FF2B5EF4-FFF2-40B4-BE49-F238E27FC236}">
                <a16:creationId xmlns:a16="http://schemas.microsoft.com/office/drawing/2014/main" id="{5924BCBD-0576-4241-BB06-779BFB748575}"/>
              </a:ext>
            </a:extLst>
          </p:cNvPr>
          <p:cNvSpPr txBox="1"/>
          <p:nvPr/>
        </p:nvSpPr>
        <p:spPr>
          <a:xfrm>
            <a:off x="1251203" y="1091668"/>
            <a:ext cx="6389923" cy="5143139"/>
          </a:xfrm>
          <a:prstGeom prst="rect">
            <a:avLst/>
          </a:prstGeom>
          <a:noFill/>
        </p:spPr>
        <p:txBody>
          <a:bodyPr wrap="square" rtlCol="0">
            <a:spAutoFit/>
          </a:bodyPr>
          <a:lstStyle/>
          <a:p>
            <a:pPr marL="342900" marR="0" lvl="0" indent="-342900">
              <a:lnSpc>
                <a:spcPct val="107000"/>
              </a:lnSpc>
              <a:spcBef>
                <a:spcPts val="0"/>
              </a:spcBef>
              <a:spcAft>
                <a:spcPts val="0"/>
              </a:spcAft>
              <a:buFont typeface="+mj-lt"/>
              <a:buAutoNum type="romanUcPeriod"/>
            </a:pPr>
            <a:r>
              <a:rPr lang="en-US" sz="2800" dirty="0">
                <a:solidFill>
                  <a:srgbClr val="FFFF00"/>
                </a:solidFill>
                <a:latin typeface="Calibri" panose="020F0502020204030204" pitchFamily="34" charset="0"/>
                <a:ea typeface="Calibri" panose="020F0502020204030204" pitchFamily="34" charset="0"/>
                <a:cs typeface="Times New Roman" panose="02020603050405020304" pitchFamily="18" charset="0"/>
              </a:rPr>
              <a:t>Salutation (1-5a)</a:t>
            </a:r>
          </a:p>
          <a:p>
            <a:pPr marL="742950" marR="0" lvl="1" indent="-285750">
              <a:lnSpc>
                <a:spcPct val="107000"/>
              </a:lnSpc>
              <a:spcBef>
                <a:spcPts val="0"/>
              </a:spcBef>
              <a:spcAft>
                <a:spcPts val="0"/>
              </a:spcAft>
              <a:buFont typeface="+mj-lt"/>
              <a:buAutoNum type="alphaLcPeriod"/>
            </a:pPr>
            <a:r>
              <a:rPr lang="en-US" sz="2800" dirty="0">
                <a:solidFill>
                  <a:srgbClr val="FFFF00"/>
                </a:solidFill>
                <a:latin typeface="Calibri" panose="020F0502020204030204" pitchFamily="34" charset="0"/>
                <a:ea typeface="Calibri" panose="020F0502020204030204" pitchFamily="34" charset="0"/>
                <a:cs typeface="Times New Roman" panose="02020603050405020304" pitchFamily="18" charset="0"/>
              </a:rPr>
              <a:t>Assignor (1:1-3)</a:t>
            </a:r>
          </a:p>
          <a:p>
            <a:pPr marL="742950" marR="0" lvl="1" indent="-285750">
              <a:lnSpc>
                <a:spcPct val="107000"/>
              </a:lnSpc>
              <a:spcBef>
                <a:spcPts val="0"/>
              </a:spcBef>
              <a:spcAft>
                <a:spcPts val="0"/>
              </a:spcAft>
              <a:buFont typeface="+mj-lt"/>
              <a:buAutoNum type="alphaLcPeriod"/>
            </a:pPr>
            <a:r>
              <a:rPr lang="en-US" sz="2800" dirty="0">
                <a:solidFill>
                  <a:srgbClr val="FFFF00"/>
                </a:solidFill>
                <a:latin typeface="Calibri" panose="020F0502020204030204" pitchFamily="34" charset="0"/>
                <a:ea typeface="Calibri" panose="020F0502020204030204" pitchFamily="34" charset="0"/>
                <a:cs typeface="Times New Roman" panose="02020603050405020304" pitchFamily="18" charset="0"/>
              </a:rPr>
              <a:t>Assignee (1:4)</a:t>
            </a:r>
          </a:p>
          <a:p>
            <a:pPr marL="742950" marR="0" lvl="1" indent="-285750">
              <a:lnSpc>
                <a:spcPct val="107000"/>
              </a:lnSpc>
              <a:spcBef>
                <a:spcPts val="0"/>
              </a:spcBef>
              <a:spcAft>
                <a:spcPts val="0"/>
              </a:spcAft>
              <a:buFont typeface="+mj-lt"/>
              <a:buAutoNum type="alphaLcPeriod"/>
            </a:pPr>
            <a:r>
              <a:rPr lang="en-US" sz="2800" dirty="0">
                <a:solidFill>
                  <a:srgbClr val="FFFF00"/>
                </a:solidFill>
                <a:latin typeface="Calibri" panose="020F0502020204030204" pitchFamily="34" charset="0"/>
                <a:ea typeface="Calibri" panose="020F0502020204030204" pitchFamily="34" charset="0"/>
                <a:cs typeface="Times New Roman" panose="02020603050405020304" pitchFamily="18" charset="0"/>
              </a:rPr>
              <a:t>Assignment (1:5)</a:t>
            </a:r>
          </a:p>
          <a:p>
            <a:pPr marL="342900" marR="0" lvl="0" indent="-342900">
              <a:lnSpc>
                <a:spcPct val="107000"/>
              </a:lnSpc>
              <a:spcBef>
                <a:spcPts val="0"/>
              </a:spcBef>
              <a:spcAft>
                <a:spcPts val="0"/>
              </a:spcAft>
              <a:buFont typeface="+mj-lt"/>
              <a:buAutoNum type="romanUcPeriod"/>
            </a:pPr>
            <a:r>
              <a:rPr lang="en-US" sz="2800" dirty="0">
                <a:latin typeface="Calibri" panose="020F0502020204030204" pitchFamily="34" charset="0"/>
                <a:ea typeface="Calibri" panose="020F0502020204030204" pitchFamily="34" charset="0"/>
                <a:cs typeface="Times New Roman" panose="02020603050405020304" pitchFamily="18" charset="0"/>
              </a:rPr>
              <a:t>Assignment Explained (1:5-3:11)</a:t>
            </a:r>
          </a:p>
          <a:p>
            <a:pPr marL="742950" marR="0" lvl="1" indent="-285750">
              <a:lnSpc>
                <a:spcPct val="107000"/>
              </a:lnSpc>
              <a:spcBef>
                <a:spcPts val="0"/>
              </a:spcBef>
              <a:spcAft>
                <a:spcPts val="0"/>
              </a:spcAft>
              <a:buFont typeface="+mj-lt"/>
              <a:buAutoNum type="alphaLcPeriod"/>
            </a:pPr>
            <a:r>
              <a:rPr lang="en-US" sz="2800" dirty="0">
                <a:latin typeface="Calibri" panose="020F0502020204030204" pitchFamily="34" charset="0"/>
                <a:ea typeface="Calibri" panose="020F0502020204030204" pitchFamily="34" charset="0"/>
                <a:cs typeface="Times New Roman" panose="02020603050405020304" pitchFamily="18" charset="0"/>
              </a:rPr>
              <a:t>Appoint Leaders (1:5b-16)</a:t>
            </a:r>
          </a:p>
          <a:p>
            <a:pPr marL="742950" marR="0" lvl="1" indent="-285750">
              <a:lnSpc>
                <a:spcPct val="107000"/>
              </a:lnSpc>
              <a:spcBef>
                <a:spcPts val="0"/>
              </a:spcBef>
              <a:spcAft>
                <a:spcPts val="0"/>
              </a:spcAft>
              <a:buFont typeface="+mj-lt"/>
              <a:buAutoNum type="alphaLcPeriod"/>
            </a:pPr>
            <a:r>
              <a:rPr lang="en-US" sz="2800" dirty="0">
                <a:latin typeface="Calibri" panose="020F0502020204030204" pitchFamily="34" charset="0"/>
                <a:ea typeface="Calibri" panose="020F0502020204030204" pitchFamily="34" charset="0"/>
                <a:cs typeface="Times New Roman" panose="02020603050405020304" pitchFamily="18" charset="0"/>
              </a:rPr>
              <a:t>Addressing Doctrinal Issues (2:1-3:11)</a:t>
            </a:r>
          </a:p>
          <a:p>
            <a:pPr marL="342900" marR="0" lvl="0" indent="-342900">
              <a:lnSpc>
                <a:spcPct val="107000"/>
              </a:lnSpc>
              <a:spcBef>
                <a:spcPts val="0"/>
              </a:spcBef>
              <a:spcAft>
                <a:spcPts val="0"/>
              </a:spcAft>
              <a:buFont typeface="+mj-lt"/>
              <a:buAutoNum type="romanUcPeriod"/>
            </a:pPr>
            <a:r>
              <a:rPr lang="en-US" sz="2800" dirty="0">
                <a:latin typeface="Calibri" panose="020F0502020204030204" pitchFamily="34" charset="0"/>
                <a:ea typeface="Calibri" panose="020F0502020204030204" pitchFamily="34" charset="0"/>
                <a:cs typeface="Times New Roman" panose="02020603050405020304" pitchFamily="18" charset="0"/>
              </a:rPr>
              <a:t>Conclusion (3:12-15)</a:t>
            </a:r>
          </a:p>
          <a:p>
            <a:pPr marL="742950" marR="0" lvl="1" indent="-285750">
              <a:lnSpc>
                <a:spcPct val="107000"/>
              </a:lnSpc>
              <a:spcBef>
                <a:spcPts val="0"/>
              </a:spcBef>
              <a:spcAft>
                <a:spcPts val="0"/>
              </a:spcAft>
              <a:buFont typeface="+mj-lt"/>
              <a:buAutoNum type="alphaLcPeriod"/>
            </a:pPr>
            <a:r>
              <a:rPr lang="en-US" sz="2800" dirty="0">
                <a:latin typeface="Calibri" panose="020F0502020204030204" pitchFamily="34" charset="0"/>
                <a:ea typeface="Calibri" panose="020F0502020204030204" pitchFamily="34" charset="0"/>
                <a:cs typeface="Times New Roman" panose="02020603050405020304" pitchFamily="18" charset="0"/>
              </a:rPr>
              <a:t>Requests (3:12-14)</a:t>
            </a:r>
          </a:p>
          <a:p>
            <a:pPr marL="742950" marR="0" lvl="1" indent="-285750">
              <a:lnSpc>
                <a:spcPct val="107000"/>
              </a:lnSpc>
              <a:spcBef>
                <a:spcPts val="0"/>
              </a:spcBef>
              <a:spcAft>
                <a:spcPts val="0"/>
              </a:spcAft>
              <a:buFont typeface="+mj-lt"/>
              <a:buAutoNum type="alphaLcPeriod"/>
            </a:pPr>
            <a:r>
              <a:rPr lang="en-US" sz="2800" dirty="0">
                <a:latin typeface="Calibri" panose="020F0502020204030204" pitchFamily="34" charset="0"/>
                <a:ea typeface="Calibri" panose="020F0502020204030204" pitchFamily="34" charset="0"/>
                <a:cs typeface="Times New Roman" panose="02020603050405020304" pitchFamily="18" charset="0"/>
              </a:rPr>
              <a:t>Greetings (3:15a-b)</a:t>
            </a:r>
          </a:p>
          <a:p>
            <a:pPr marL="742950" marR="0" lvl="1" indent="-285750">
              <a:lnSpc>
                <a:spcPct val="107000"/>
              </a:lnSpc>
              <a:spcBef>
                <a:spcPts val="0"/>
              </a:spcBef>
              <a:spcAft>
                <a:spcPts val="800"/>
              </a:spcAft>
              <a:buFont typeface="+mj-lt"/>
              <a:buAutoNum type="alphaLcPeriod"/>
            </a:pPr>
            <a:r>
              <a:rPr lang="en-US" sz="2800" dirty="0">
                <a:latin typeface="Calibri" panose="020F0502020204030204" pitchFamily="34" charset="0"/>
                <a:ea typeface="Calibri" panose="020F0502020204030204" pitchFamily="34" charset="0"/>
                <a:cs typeface="Times New Roman" panose="02020603050405020304" pitchFamily="18" charset="0"/>
              </a:rPr>
              <a:t>Benediction (3:15c)</a:t>
            </a:r>
          </a:p>
        </p:txBody>
      </p:sp>
      <p:sp>
        <p:nvSpPr>
          <p:cNvPr id="5" name="TextBox 4">
            <a:extLst>
              <a:ext uri="{FF2B5EF4-FFF2-40B4-BE49-F238E27FC236}">
                <a16:creationId xmlns:a16="http://schemas.microsoft.com/office/drawing/2014/main" id="{DB01CE59-32D8-44A7-A5F4-E587E7D16E3A}"/>
              </a:ext>
            </a:extLst>
          </p:cNvPr>
          <p:cNvSpPr txBox="1"/>
          <p:nvPr/>
        </p:nvSpPr>
        <p:spPr>
          <a:xfrm>
            <a:off x="472605" y="6378081"/>
            <a:ext cx="8671395" cy="307777"/>
          </a:xfrm>
          <a:prstGeom prst="rect">
            <a:avLst/>
          </a:prstGeom>
          <a:noFill/>
        </p:spPr>
        <p:txBody>
          <a:bodyPr wrap="square" rtlCol="0">
            <a:spAutoFit/>
          </a:bodyPr>
          <a:lstStyle/>
          <a:p>
            <a:r>
              <a:rPr lang="en-US" sz="1400" dirty="0"/>
              <a:t>Outline adapted from </a:t>
            </a:r>
            <a:r>
              <a:rPr lang="en-US" sz="1400" i="1" dirty="0"/>
              <a:t>Titus Argument</a:t>
            </a:r>
            <a:r>
              <a:rPr lang="en-US" sz="1400" dirty="0"/>
              <a:t>, Article by Andy Woods, 2007.</a:t>
            </a:r>
          </a:p>
        </p:txBody>
      </p:sp>
    </p:spTree>
    <p:extLst>
      <p:ext uri="{BB962C8B-B14F-4D97-AF65-F5344CB8AC3E}">
        <p14:creationId xmlns:p14="http://schemas.microsoft.com/office/powerpoint/2010/main" val="34913231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66597-23C1-43AD-BFA4-15B2B2FE783A}"/>
              </a:ext>
            </a:extLst>
          </p:cNvPr>
          <p:cNvSpPr>
            <a:spLocks noGrp="1"/>
          </p:cNvSpPr>
          <p:nvPr>
            <p:ph type="title"/>
          </p:nvPr>
        </p:nvSpPr>
        <p:spPr>
          <a:xfrm>
            <a:off x="816263" y="0"/>
            <a:ext cx="7511473" cy="1312480"/>
          </a:xfrm>
        </p:spPr>
        <p:txBody>
          <a:bodyPr>
            <a:normAutofit/>
          </a:bodyPr>
          <a:lstStyle/>
          <a:p>
            <a:r>
              <a:rPr lang="en-US" sz="4800" u="sng" dirty="0"/>
              <a:t>Outline of titus</a:t>
            </a:r>
          </a:p>
        </p:txBody>
      </p:sp>
      <p:sp>
        <p:nvSpPr>
          <p:cNvPr id="4" name="TextBox 3">
            <a:extLst>
              <a:ext uri="{FF2B5EF4-FFF2-40B4-BE49-F238E27FC236}">
                <a16:creationId xmlns:a16="http://schemas.microsoft.com/office/drawing/2014/main" id="{5924BCBD-0576-4241-BB06-779BFB748575}"/>
              </a:ext>
            </a:extLst>
          </p:cNvPr>
          <p:cNvSpPr txBox="1"/>
          <p:nvPr/>
        </p:nvSpPr>
        <p:spPr>
          <a:xfrm>
            <a:off x="1251203" y="1453807"/>
            <a:ext cx="6389923" cy="2829364"/>
          </a:xfrm>
          <a:prstGeom prst="rect">
            <a:avLst/>
          </a:prstGeom>
          <a:noFill/>
        </p:spPr>
        <p:txBody>
          <a:bodyPr wrap="square" rtlCol="0">
            <a:spAutoFit/>
          </a:bodyPr>
          <a:lstStyle/>
          <a:p>
            <a:pPr marL="342900" marR="0" lvl="0" indent="-342900">
              <a:lnSpc>
                <a:spcPct val="107000"/>
              </a:lnSpc>
              <a:spcBef>
                <a:spcPts val="0"/>
              </a:spcBef>
              <a:spcAft>
                <a:spcPts val="0"/>
              </a:spcAft>
              <a:buFont typeface="+mj-lt"/>
              <a:buAutoNum type="romanUcPeriod"/>
            </a:pPr>
            <a:r>
              <a:rPr lang="en-US" sz="4800" dirty="0">
                <a:latin typeface="Calibri" panose="020F0502020204030204" pitchFamily="34" charset="0"/>
                <a:ea typeface="Calibri" panose="020F0502020204030204" pitchFamily="34" charset="0"/>
                <a:cs typeface="Times New Roman" panose="02020603050405020304" pitchFamily="18" charset="0"/>
              </a:rPr>
              <a:t>Salutation (1-5a)</a:t>
            </a:r>
          </a:p>
          <a:p>
            <a:pPr marL="1657350" lvl="2" indent="-742950">
              <a:lnSpc>
                <a:spcPct val="107000"/>
              </a:lnSpc>
              <a:buFont typeface="+mj-lt"/>
              <a:buAutoNum type="alphaUcPeriod"/>
            </a:pPr>
            <a:r>
              <a:rPr lang="en-US" sz="4000" dirty="0">
                <a:latin typeface="Calibri" panose="020F0502020204030204" pitchFamily="34" charset="0"/>
                <a:ea typeface="Calibri" panose="020F0502020204030204" pitchFamily="34" charset="0"/>
                <a:cs typeface="Times New Roman" panose="02020603050405020304" pitchFamily="18" charset="0"/>
              </a:rPr>
              <a:t>  Assignor (1:1-3)</a:t>
            </a:r>
          </a:p>
          <a:p>
            <a:pPr marL="1657350" lvl="2" indent="-742950">
              <a:lnSpc>
                <a:spcPct val="107000"/>
              </a:lnSpc>
              <a:buFont typeface="+mj-lt"/>
              <a:buAutoNum type="alphaUcPeriod"/>
            </a:pPr>
            <a:r>
              <a:rPr lang="en-US" sz="4000" dirty="0">
                <a:latin typeface="Calibri" panose="020F0502020204030204" pitchFamily="34" charset="0"/>
                <a:ea typeface="Calibri" panose="020F0502020204030204" pitchFamily="34" charset="0"/>
                <a:cs typeface="Times New Roman" panose="02020603050405020304" pitchFamily="18" charset="0"/>
              </a:rPr>
              <a:t>  Assignee (1:4)</a:t>
            </a:r>
          </a:p>
          <a:p>
            <a:pPr marL="1657350" lvl="2" indent="-742950">
              <a:lnSpc>
                <a:spcPct val="107000"/>
              </a:lnSpc>
              <a:buFont typeface="+mj-lt"/>
              <a:buAutoNum type="alphaUcPeriod"/>
            </a:pPr>
            <a:r>
              <a:rPr lang="en-US" sz="4000" dirty="0">
                <a:latin typeface="Calibri" panose="020F0502020204030204" pitchFamily="34" charset="0"/>
                <a:ea typeface="Calibri" panose="020F0502020204030204" pitchFamily="34" charset="0"/>
                <a:cs typeface="Times New Roman" panose="02020603050405020304" pitchFamily="18" charset="0"/>
              </a:rPr>
              <a:t> Assignment (1:5)</a:t>
            </a:r>
          </a:p>
        </p:txBody>
      </p:sp>
      <p:sp>
        <p:nvSpPr>
          <p:cNvPr id="5" name="TextBox 4">
            <a:extLst>
              <a:ext uri="{FF2B5EF4-FFF2-40B4-BE49-F238E27FC236}">
                <a16:creationId xmlns:a16="http://schemas.microsoft.com/office/drawing/2014/main" id="{DB01CE59-32D8-44A7-A5F4-E587E7D16E3A}"/>
              </a:ext>
            </a:extLst>
          </p:cNvPr>
          <p:cNvSpPr txBox="1"/>
          <p:nvPr/>
        </p:nvSpPr>
        <p:spPr>
          <a:xfrm>
            <a:off x="472605" y="6378081"/>
            <a:ext cx="8671395" cy="307777"/>
          </a:xfrm>
          <a:prstGeom prst="rect">
            <a:avLst/>
          </a:prstGeom>
          <a:noFill/>
        </p:spPr>
        <p:txBody>
          <a:bodyPr wrap="square" rtlCol="0">
            <a:spAutoFit/>
          </a:bodyPr>
          <a:lstStyle/>
          <a:p>
            <a:r>
              <a:rPr lang="en-US" sz="1400" dirty="0"/>
              <a:t>Outline adapted from </a:t>
            </a:r>
            <a:r>
              <a:rPr lang="en-US" sz="1400" i="1" dirty="0"/>
              <a:t>Titus Argument</a:t>
            </a:r>
            <a:r>
              <a:rPr lang="en-US" sz="1400" dirty="0"/>
              <a:t>, Article by Andy Woods, 2007.</a:t>
            </a:r>
          </a:p>
        </p:txBody>
      </p:sp>
    </p:spTree>
    <p:extLst>
      <p:ext uri="{BB962C8B-B14F-4D97-AF65-F5344CB8AC3E}">
        <p14:creationId xmlns:p14="http://schemas.microsoft.com/office/powerpoint/2010/main" val="35585326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3" name="Picture 2" descr="A group of people walking on a beach&#10;&#10;Description automatically generated">
            <a:extLst>
              <a:ext uri="{FF2B5EF4-FFF2-40B4-BE49-F238E27FC236}">
                <a16:creationId xmlns:a16="http://schemas.microsoft.com/office/drawing/2014/main" id="{60AF0F77-04D2-403B-B117-A230E11609F2}"/>
              </a:ext>
            </a:extLst>
          </p:cNvPr>
          <p:cNvPicPr>
            <a:picLocks noChangeAspect="1"/>
          </p:cNvPicPr>
          <p:nvPr/>
        </p:nvPicPr>
        <p:blipFill rotWithShape="1">
          <a:blip r:embed="rId3"/>
          <a:srcRect t="6542"/>
          <a:stretch/>
        </p:blipFill>
        <p:spPr>
          <a:xfrm>
            <a:off x="20" y="10"/>
            <a:ext cx="9143980" cy="6857990"/>
          </a:xfrm>
          <a:prstGeom prst="rect">
            <a:avLst/>
          </a:prstGeom>
        </p:spPr>
      </p:pic>
      <p:sp>
        <p:nvSpPr>
          <p:cNvPr id="4" name="TextBox 3">
            <a:extLst>
              <a:ext uri="{FF2B5EF4-FFF2-40B4-BE49-F238E27FC236}">
                <a16:creationId xmlns:a16="http://schemas.microsoft.com/office/drawing/2014/main" id="{1EEBE72C-3A5E-4D37-B6DE-B60945A3DBE7}"/>
              </a:ext>
            </a:extLst>
          </p:cNvPr>
          <p:cNvSpPr txBox="1"/>
          <p:nvPr/>
        </p:nvSpPr>
        <p:spPr>
          <a:xfrm>
            <a:off x="0" y="0"/>
            <a:ext cx="9144000" cy="830997"/>
          </a:xfrm>
          <a:prstGeom prst="rect">
            <a:avLst/>
          </a:prstGeom>
          <a:solidFill>
            <a:schemeClr val="tx2"/>
          </a:solidFill>
        </p:spPr>
        <p:txBody>
          <a:bodyPr wrap="square" rtlCol="0">
            <a:spAutoFit/>
          </a:bodyPr>
          <a:lstStyle/>
          <a:p>
            <a:r>
              <a:rPr lang="en-US" sz="4800" dirty="0">
                <a:solidFill>
                  <a:schemeClr val="bg1">
                    <a:lumMod val="95000"/>
                  </a:schemeClr>
                </a:solidFill>
              </a:rPr>
              <a:t>Leviticus 25:55</a:t>
            </a:r>
          </a:p>
        </p:txBody>
      </p:sp>
      <p:sp>
        <p:nvSpPr>
          <p:cNvPr id="5" name="TextBox 4">
            <a:extLst>
              <a:ext uri="{FF2B5EF4-FFF2-40B4-BE49-F238E27FC236}">
                <a16:creationId xmlns:a16="http://schemas.microsoft.com/office/drawing/2014/main" id="{6DF22812-9744-4A45-8B93-76A683A43350}"/>
              </a:ext>
            </a:extLst>
          </p:cNvPr>
          <p:cNvSpPr txBox="1"/>
          <p:nvPr/>
        </p:nvSpPr>
        <p:spPr>
          <a:xfrm>
            <a:off x="586180" y="1486044"/>
            <a:ext cx="8255357" cy="2431435"/>
          </a:xfrm>
          <a:prstGeom prst="rect">
            <a:avLst/>
          </a:prstGeom>
          <a:noFill/>
        </p:spPr>
        <p:txBody>
          <a:bodyPr wrap="square" rtlCol="0">
            <a:spAutoFit/>
          </a:bodyPr>
          <a:lstStyle/>
          <a:p>
            <a:r>
              <a:rPr lang="en-US" sz="3800" b="1" dirty="0"/>
              <a:t>“For the sons of Israel are My servants; they are My servants whom I brought out from the land of Egypt. I am the Lord your God.” </a:t>
            </a:r>
            <a:endParaRPr lang="en-US" sz="3800" dirty="0"/>
          </a:p>
        </p:txBody>
      </p:sp>
    </p:spTree>
    <p:extLst>
      <p:ext uri="{BB962C8B-B14F-4D97-AF65-F5344CB8AC3E}">
        <p14:creationId xmlns:p14="http://schemas.microsoft.com/office/powerpoint/2010/main" val="38926417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open book on glass table">
            <a:extLst>
              <a:ext uri="{FF2B5EF4-FFF2-40B4-BE49-F238E27FC236}">
                <a16:creationId xmlns:a16="http://schemas.microsoft.com/office/drawing/2014/main" id="{E333EE31-500D-4C66-818B-DD96ECA2A593}"/>
              </a:ext>
            </a:extLst>
          </p:cNvPr>
          <p:cNvPicPr>
            <a:picLocks noChangeAspect="1" noChangeArrowheads="1"/>
          </p:cNvPicPr>
          <p:nvPr/>
        </p:nvPicPr>
        <p:blipFill rotWithShape="1">
          <a:blip r:embed="rId2">
            <a:alphaModFix amt="39000"/>
            <a:extLst>
              <a:ext uri="{28A0092B-C50C-407E-A947-70E740481C1C}">
                <a14:useLocalDpi xmlns:a14="http://schemas.microsoft.com/office/drawing/2010/main" val="0"/>
              </a:ext>
            </a:extLst>
          </a:blip>
          <a:srcRect l="8310" r="7887" b="20492"/>
          <a:stretch/>
        </p:blipFill>
        <p:spPr bwMode="auto">
          <a:xfrm>
            <a:off x="-1" y="415498"/>
            <a:ext cx="9144001" cy="645231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F101DD2-8284-49E6-A1F4-2420F4D03267}"/>
              </a:ext>
            </a:extLst>
          </p:cNvPr>
          <p:cNvSpPr txBox="1"/>
          <p:nvPr/>
        </p:nvSpPr>
        <p:spPr>
          <a:xfrm>
            <a:off x="0" y="0"/>
            <a:ext cx="9144000" cy="830997"/>
          </a:xfrm>
          <a:prstGeom prst="rect">
            <a:avLst/>
          </a:prstGeom>
          <a:solidFill>
            <a:schemeClr val="tx2"/>
          </a:solidFill>
        </p:spPr>
        <p:txBody>
          <a:bodyPr wrap="square" rtlCol="0">
            <a:spAutoFit/>
          </a:bodyPr>
          <a:lstStyle/>
          <a:p>
            <a:r>
              <a:rPr lang="en-US" sz="4800" dirty="0">
                <a:solidFill>
                  <a:schemeClr val="bg1">
                    <a:lumMod val="95000"/>
                  </a:schemeClr>
                </a:solidFill>
              </a:rPr>
              <a:t>Revelation 22:3-5</a:t>
            </a:r>
          </a:p>
        </p:txBody>
      </p:sp>
      <p:sp>
        <p:nvSpPr>
          <p:cNvPr id="6" name="TextBox 5">
            <a:extLst>
              <a:ext uri="{FF2B5EF4-FFF2-40B4-BE49-F238E27FC236}">
                <a16:creationId xmlns:a16="http://schemas.microsoft.com/office/drawing/2014/main" id="{D8B25DCB-FE22-49FE-B9AE-9ACB92CBCB7F}"/>
              </a:ext>
            </a:extLst>
          </p:cNvPr>
          <p:cNvSpPr txBox="1"/>
          <p:nvPr/>
        </p:nvSpPr>
        <p:spPr>
          <a:xfrm>
            <a:off x="559019" y="1246495"/>
            <a:ext cx="8255357" cy="5016758"/>
          </a:xfrm>
          <a:prstGeom prst="rect">
            <a:avLst/>
          </a:prstGeom>
          <a:noFill/>
        </p:spPr>
        <p:txBody>
          <a:bodyPr wrap="square" rtlCol="0">
            <a:spAutoFit/>
          </a:bodyPr>
          <a:lstStyle/>
          <a:p>
            <a:r>
              <a:rPr lang="en-US" sz="3200" b="1" dirty="0"/>
              <a:t>“</a:t>
            </a:r>
            <a:r>
              <a:rPr lang="en-US" sz="3200" dirty="0"/>
              <a:t>There will be no longer be any curse; and the throne of God and of the Lamb will be in it, and His </a:t>
            </a:r>
            <a:r>
              <a:rPr lang="en-US" sz="3200" dirty="0">
                <a:solidFill>
                  <a:srgbClr val="FFFF00"/>
                </a:solidFill>
              </a:rPr>
              <a:t>bond-servants</a:t>
            </a:r>
            <a:r>
              <a:rPr lang="en-US" sz="3200" dirty="0"/>
              <a:t> will serve Him, they will see His face, and His name will be on their foreheads. And there will no longer be any night; and they will not have need of the light of a lamp nor the light of the sun, because the Lord God will illumine them; and they will reign forever and ever.”</a:t>
            </a:r>
          </a:p>
        </p:txBody>
      </p:sp>
    </p:spTree>
    <p:extLst>
      <p:ext uri="{BB962C8B-B14F-4D97-AF65-F5344CB8AC3E}">
        <p14:creationId xmlns:p14="http://schemas.microsoft.com/office/powerpoint/2010/main" val="21931152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open book on glass table">
            <a:extLst>
              <a:ext uri="{FF2B5EF4-FFF2-40B4-BE49-F238E27FC236}">
                <a16:creationId xmlns:a16="http://schemas.microsoft.com/office/drawing/2014/main" id="{E333EE31-500D-4C66-818B-DD96ECA2A593}"/>
              </a:ext>
            </a:extLst>
          </p:cNvPr>
          <p:cNvPicPr>
            <a:picLocks noChangeAspect="1" noChangeArrowheads="1"/>
          </p:cNvPicPr>
          <p:nvPr/>
        </p:nvPicPr>
        <p:blipFill rotWithShape="1">
          <a:blip r:embed="rId2">
            <a:alphaModFix amt="39000"/>
            <a:extLst>
              <a:ext uri="{28A0092B-C50C-407E-A947-70E740481C1C}">
                <a14:useLocalDpi xmlns:a14="http://schemas.microsoft.com/office/drawing/2010/main" val="0"/>
              </a:ext>
            </a:extLst>
          </a:blip>
          <a:srcRect l="8310" r="7887" b="20492"/>
          <a:stretch/>
        </p:blipFill>
        <p:spPr bwMode="auto">
          <a:xfrm>
            <a:off x="-1" y="415498"/>
            <a:ext cx="9144001" cy="645231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F101DD2-8284-49E6-A1F4-2420F4D03267}"/>
              </a:ext>
            </a:extLst>
          </p:cNvPr>
          <p:cNvSpPr txBox="1"/>
          <p:nvPr/>
        </p:nvSpPr>
        <p:spPr>
          <a:xfrm>
            <a:off x="0" y="0"/>
            <a:ext cx="9144000" cy="830997"/>
          </a:xfrm>
          <a:prstGeom prst="rect">
            <a:avLst/>
          </a:prstGeom>
          <a:solidFill>
            <a:schemeClr val="tx2"/>
          </a:solidFill>
        </p:spPr>
        <p:txBody>
          <a:bodyPr wrap="square" rtlCol="0">
            <a:spAutoFit/>
          </a:bodyPr>
          <a:lstStyle/>
          <a:p>
            <a:r>
              <a:rPr lang="en-US" sz="4800" dirty="0">
                <a:solidFill>
                  <a:schemeClr val="bg1">
                    <a:lumMod val="95000"/>
                  </a:schemeClr>
                </a:solidFill>
              </a:rPr>
              <a:t>1 Corinthians 9:19</a:t>
            </a:r>
          </a:p>
        </p:txBody>
      </p:sp>
      <p:sp>
        <p:nvSpPr>
          <p:cNvPr id="6" name="TextBox 5">
            <a:extLst>
              <a:ext uri="{FF2B5EF4-FFF2-40B4-BE49-F238E27FC236}">
                <a16:creationId xmlns:a16="http://schemas.microsoft.com/office/drawing/2014/main" id="{D8B25DCB-FE22-49FE-B9AE-9ACB92CBCB7F}"/>
              </a:ext>
            </a:extLst>
          </p:cNvPr>
          <p:cNvSpPr txBox="1"/>
          <p:nvPr/>
        </p:nvSpPr>
        <p:spPr>
          <a:xfrm>
            <a:off x="559019" y="1246495"/>
            <a:ext cx="8255357" cy="2554545"/>
          </a:xfrm>
          <a:prstGeom prst="rect">
            <a:avLst/>
          </a:prstGeom>
          <a:noFill/>
        </p:spPr>
        <p:txBody>
          <a:bodyPr wrap="square" rtlCol="0">
            <a:spAutoFit/>
          </a:bodyPr>
          <a:lstStyle/>
          <a:p>
            <a:r>
              <a:rPr lang="en-US" sz="4000" dirty="0"/>
              <a:t>“For though I am free from all men, I have made myself a </a:t>
            </a:r>
            <a:r>
              <a:rPr lang="en-US" sz="4000" dirty="0">
                <a:solidFill>
                  <a:srgbClr val="FFFF00"/>
                </a:solidFill>
              </a:rPr>
              <a:t>slave</a:t>
            </a:r>
            <a:r>
              <a:rPr lang="en-US" sz="4000" dirty="0"/>
              <a:t> to all, that I might win the more” </a:t>
            </a:r>
          </a:p>
        </p:txBody>
      </p:sp>
    </p:spTree>
    <p:extLst>
      <p:ext uri="{BB962C8B-B14F-4D97-AF65-F5344CB8AC3E}">
        <p14:creationId xmlns:p14="http://schemas.microsoft.com/office/powerpoint/2010/main" val="32878546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open book on glass table">
            <a:extLst>
              <a:ext uri="{FF2B5EF4-FFF2-40B4-BE49-F238E27FC236}">
                <a16:creationId xmlns:a16="http://schemas.microsoft.com/office/drawing/2014/main" id="{E333EE31-500D-4C66-818B-DD96ECA2A593}"/>
              </a:ext>
            </a:extLst>
          </p:cNvPr>
          <p:cNvPicPr>
            <a:picLocks noChangeAspect="1" noChangeArrowheads="1"/>
          </p:cNvPicPr>
          <p:nvPr/>
        </p:nvPicPr>
        <p:blipFill rotWithShape="1">
          <a:blip r:embed="rId2">
            <a:alphaModFix amt="39000"/>
            <a:extLst>
              <a:ext uri="{28A0092B-C50C-407E-A947-70E740481C1C}">
                <a14:useLocalDpi xmlns:a14="http://schemas.microsoft.com/office/drawing/2010/main" val="0"/>
              </a:ext>
            </a:extLst>
          </a:blip>
          <a:srcRect l="8310" r="7887" b="20492"/>
          <a:stretch/>
        </p:blipFill>
        <p:spPr bwMode="auto">
          <a:xfrm>
            <a:off x="-1" y="415498"/>
            <a:ext cx="9144001" cy="645231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F101DD2-8284-49E6-A1F4-2420F4D03267}"/>
              </a:ext>
            </a:extLst>
          </p:cNvPr>
          <p:cNvSpPr txBox="1"/>
          <p:nvPr/>
        </p:nvSpPr>
        <p:spPr>
          <a:xfrm>
            <a:off x="0" y="0"/>
            <a:ext cx="9144000" cy="830997"/>
          </a:xfrm>
          <a:prstGeom prst="rect">
            <a:avLst/>
          </a:prstGeom>
          <a:solidFill>
            <a:schemeClr val="tx2"/>
          </a:solidFill>
        </p:spPr>
        <p:txBody>
          <a:bodyPr wrap="square" rtlCol="0">
            <a:spAutoFit/>
          </a:bodyPr>
          <a:lstStyle/>
          <a:p>
            <a:r>
              <a:rPr lang="en-US" sz="4800" dirty="0">
                <a:solidFill>
                  <a:schemeClr val="bg1">
                    <a:lumMod val="95000"/>
                  </a:schemeClr>
                </a:solidFill>
              </a:rPr>
              <a:t>Philippians 2:5-8</a:t>
            </a:r>
          </a:p>
        </p:txBody>
      </p:sp>
      <p:sp>
        <p:nvSpPr>
          <p:cNvPr id="6" name="TextBox 5">
            <a:extLst>
              <a:ext uri="{FF2B5EF4-FFF2-40B4-BE49-F238E27FC236}">
                <a16:creationId xmlns:a16="http://schemas.microsoft.com/office/drawing/2014/main" id="{D8B25DCB-FE22-49FE-B9AE-9ACB92CBCB7F}"/>
              </a:ext>
            </a:extLst>
          </p:cNvPr>
          <p:cNvSpPr txBox="1"/>
          <p:nvPr/>
        </p:nvSpPr>
        <p:spPr>
          <a:xfrm>
            <a:off x="559019" y="1246495"/>
            <a:ext cx="8255357" cy="3539430"/>
          </a:xfrm>
          <a:prstGeom prst="rect">
            <a:avLst/>
          </a:prstGeom>
          <a:noFill/>
        </p:spPr>
        <p:txBody>
          <a:bodyPr wrap="square" rtlCol="0">
            <a:spAutoFit/>
          </a:bodyPr>
          <a:lstStyle/>
          <a:p>
            <a:r>
              <a:rPr lang="en-US" sz="3200" dirty="0"/>
              <a:t>“Have this attitude in yourselves which was also in Christ Jesus, who, although He existed in the form of God, did not regard equality with God a thing to be grasped, but emptied Himself, taking the form of a bond-servant, and being made in the likeness of men.”” </a:t>
            </a:r>
          </a:p>
        </p:txBody>
      </p:sp>
      <p:pic>
        <p:nvPicPr>
          <p:cNvPr id="3" name="Picture 2" descr="A picture containing indoor, person, table, sitting&#10;&#10;Description automatically generated">
            <a:extLst>
              <a:ext uri="{FF2B5EF4-FFF2-40B4-BE49-F238E27FC236}">
                <a16:creationId xmlns:a16="http://schemas.microsoft.com/office/drawing/2014/main" id="{838620A6-E69A-4695-92FF-FDE6BDDFC822}"/>
              </a:ext>
            </a:extLst>
          </p:cNvPr>
          <p:cNvPicPr>
            <a:picLocks noChangeAspect="1"/>
          </p:cNvPicPr>
          <p:nvPr/>
        </p:nvPicPr>
        <p:blipFill>
          <a:blip r:embed="rId3"/>
          <a:stretch>
            <a:fillRect/>
          </a:stretch>
        </p:blipFill>
        <p:spPr>
          <a:xfrm>
            <a:off x="5951125" y="4785925"/>
            <a:ext cx="3028063" cy="1979126"/>
          </a:xfrm>
          <a:prstGeom prst="rect">
            <a:avLst/>
          </a:prstGeom>
        </p:spPr>
      </p:pic>
    </p:spTree>
    <p:extLst>
      <p:ext uri="{BB962C8B-B14F-4D97-AF65-F5344CB8AC3E}">
        <p14:creationId xmlns:p14="http://schemas.microsoft.com/office/powerpoint/2010/main" val="4305079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open book on glass table">
            <a:extLst>
              <a:ext uri="{FF2B5EF4-FFF2-40B4-BE49-F238E27FC236}">
                <a16:creationId xmlns:a16="http://schemas.microsoft.com/office/drawing/2014/main" id="{E333EE31-500D-4C66-818B-DD96ECA2A593}"/>
              </a:ext>
            </a:extLst>
          </p:cNvPr>
          <p:cNvPicPr>
            <a:picLocks noChangeAspect="1" noChangeArrowheads="1"/>
          </p:cNvPicPr>
          <p:nvPr/>
        </p:nvPicPr>
        <p:blipFill rotWithShape="1">
          <a:blip r:embed="rId2">
            <a:alphaModFix amt="39000"/>
            <a:extLst>
              <a:ext uri="{28A0092B-C50C-407E-A947-70E740481C1C}">
                <a14:useLocalDpi xmlns:a14="http://schemas.microsoft.com/office/drawing/2010/main" val="0"/>
              </a:ext>
            </a:extLst>
          </a:blip>
          <a:srcRect l="8310" r="7887" b="20492"/>
          <a:stretch/>
        </p:blipFill>
        <p:spPr bwMode="auto">
          <a:xfrm>
            <a:off x="-1" y="415498"/>
            <a:ext cx="9144001" cy="645231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F101DD2-8284-49E6-A1F4-2420F4D03267}"/>
              </a:ext>
            </a:extLst>
          </p:cNvPr>
          <p:cNvSpPr txBox="1"/>
          <p:nvPr/>
        </p:nvSpPr>
        <p:spPr>
          <a:xfrm>
            <a:off x="0" y="0"/>
            <a:ext cx="9144000" cy="830997"/>
          </a:xfrm>
          <a:prstGeom prst="rect">
            <a:avLst/>
          </a:prstGeom>
          <a:solidFill>
            <a:schemeClr val="tx2"/>
          </a:solidFill>
        </p:spPr>
        <p:txBody>
          <a:bodyPr wrap="square" rtlCol="0">
            <a:spAutoFit/>
          </a:bodyPr>
          <a:lstStyle/>
          <a:p>
            <a:r>
              <a:rPr lang="en-US" sz="4800" dirty="0">
                <a:solidFill>
                  <a:schemeClr val="bg1">
                    <a:lumMod val="95000"/>
                  </a:schemeClr>
                </a:solidFill>
              </a:rPr>
              <a:t>1 Corinthians 9:19</a:t>
            </a:r>
          </a:p>
        </p:txBody>
      </p:sp>
      <p:sp>
        <p:nvSpPr>
          <p:cNvPr id="6" name="TextBox 5">
            <a:extLst>
              <a:ext uri="{FF2B5EF4-FFF2-40B4-BE49-F238E27FC236}">
                <a16:creationId xmlns:a16="http://schemas.microsoft.com/office/drawing/2014/main" id="{D8B25DCB-FE22-49FE-B9AE-9ACB92CBCB7F}"/>
              </a:ext>
            </a:extLst>
          </p:cNvPr>
          <p:cNvSpPr txBox="1"/>
          <p:nvPr/>
        </p:nvSpPr>
        <p:spPr>
          <a:xfrm>
            <a:off x="559019" y="1246495"/>
            <a:ext cx="8255357" cy="2554545"/>
          </a:xfrm>
          <a:prstGeom prst="rect">
            <a:avLst/>
          </a:prstGeom>
          <a:noFill/>
        </p:spPr>
        <p:txBody>
          <a:bodyPr wrap="square" rtlCol="0">
            <a:spAutoFit/>
          </a:bodyPr>
          <a:lstStyle/>
          <a:p>
            <a:r>
              <a:rPr lang="en-US" sz="4000" dirty="0"/>
              <a:t>“For though I am free from all men, I have made myself a slave to all, </a:t>
            </a:r>
            <a:r>
              <a:rPr lang="en-US" sz="4000" dirty="0">
                <a:solidFill>
                  <a:srgbClr val="FFFF00"/>
                </a:solidFill>
              </a:rPr>
              <a:t>that I might win the more</a:t>
            </a:r>
            <a:r>
              <a:rPr lang="en-US" sz="4000" dirty="0"/>
              <a:t>” </a:t>
            </a:r>
          </a:p>
        </p:txBody>
      </p:sp>
    </p:spTree>
    <p:extLst>
      <p:ext uri="{BB962C8B-B14F-4D97-AF65-F5344CB8AC3E}">
        <p14:creationId xmlns:p14="http://schemas.microsoft.com/office/powerpoint/2010/main" val="6044454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open book on glass table">
            <a:extLst>
              <a:ext uri="{FF2B5EF4-FFF2-40B4-BE49-F238E27FC236}">
                <a16:creationId xmlns:a16="http://schemas.microsoft.com/office/drawing/2014/main" id="{E333EE31-500D-4C66-818B-DD96ECA2A593}"/>
              </a:ext>
            </a:extLst>
          </p:cNvPr>
          <p:cNvPicPr>
            <a:picLocks noChangeAspect="1" noChangeArrowheads="1"/>
          </p:cNvPicPr>
          <p:nvPr/>
        </p:nvPicPr>
        <p:blipFill rotWithShape="1">
          <a:blip r:embed="rId2">
            <a:alphaModFix amt="39000"/>
            <a:extLst>
              <a:ext uri="{28A0092B-C50C-407E-A947-70E740481C1C}">
                <a14:useLocalDpi xmlns:a14="http://schemas.microsoft.com/office/drawing/2010/main" val="0"/>
              </a:ext>
            </a:extLst>
          </a:blip>
          <a:srcRect l="8310" r="7887" b="20492"/>
          <a:stretch/>
        </p:blipFill>
        <p:spPr bwMode="auto">
          <a:xfrm>
            <a:off x="-1" y="415498"/>
            <a:ext cx="9144001" cy="645231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F101DD2-8284-49E6-A1F4-2420F4D03267}"/>
              </a:ext>
            </a:extLst>
          </p:cNvPr>
          <p:cNvSpPr txBox="1"/>
          <p:nvPr/>
        </p:nvSpPr>
        <p:spPr>
          <a:xfrm>
            <a:off x="0" y="0"/>
            <a:ext cx="9144000" cy="830997"/>
          </a:xfrm>
          <a:prstGeom prst="rect">
            <a:avLst/>
          </a:prstGeom>
          <a:solidFill>
            <a:schemeClr val="tx2"/>
          </a:solidFill>
        </p:spPr>
        <p:txBody>
          <a:bodyPr wrap="square" rtlCol="0">
            <a:spAutoFit/>
          </a:bodyPr>
          <a:lstStyle/>
          <a:p>
            <a:r>
              <a:rPr lang="en-US" sz="4800" dirty="0">
                <a:solidFill>
                  <a:schemeClr val="bg1">
                    <a:lumMod val="95000"/>
                  </a:schemeClr>
                </a:solidFill>
              </a:rPr>
              <a:t>Titus 1:1-2a</a:t>
            </a:r>
          </a:p>
        </p:txBody>
      </p:sp>
      <p:sp>
        <p:nvSpPr>
          <p:cNvPr id="6" name="TextBox 5">
            <a:extLst>
              <a:ext uri="{FF2B5EF4-FFF2-40B4-BE49-F238E27FC236}">
                <a16:creationId xmlns:a16="http://schemas.microsoft.com/office/drawing/2014/main" id="{D8B25DCB-FE22-49FE-B9AE-9ACB92CBCB7F}"/>
              </a:ext>
            </a:extLst>
          </p:cNvPr>
          <p:cNvSpPr txBox="1"/>
          <p:nvPr/>
        </p:nvSpPr>
        <p:spPr>
          <a:xfrm>
            <a:off x="559019" y="1246495"/>
            <a:ext cx="8255357" cy="4401205"/>
          </a:xfrm>
          <a:prstGeom prst="rect">
            <a:avLst/>
          </a:prstGeom>
          <a:noFill/>
        </p:spPr>
        <p:txBody>
          <a:bodyPr wrap="square" rtlCol="0">
            <a:spAutoFit/>
          </a:bodyPr>
          <a:lstStyle/>
          <a:p>
            <a:r>
              <a:rPr lang="en-US" sz="4000" dirty="0"/>
              <a:t>“1 Paul, a bond-servant of God and an apostle of Jesus Christ, for the faith of those chosen of God and the knowledge of the truth which is according to godliness, 2 in the hope of eternal life…”</a:t>
            </a:r>
          </a:p>
        </p:txBody>
      </p:sp>
    </p:spTree>
    <p:extLst>
      <p:ext uri="{BB962C8B-B14F-4D97-AF65-F5344CB8AC3E}">
        <p14:creationId xmlns:p14="http://schemas.microsoft.com/office/powerpoint/2010/main" val="2986548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66597-23C1-43AD-BFA4-15B2B2FE783A}"/>
              </a:ext>
            </a:extLst>
          </p:cNvPr>
          <p:cNvSpPr>
            <a:spLocks noGrp="1"/>
          </p:cNvSpPr>
          <p:nvPr>
            <p:ph type="title"/>
          </p:nvPr>
        </p:nvSpPr>
        <p:spPr>
          <a:xfrm>
            <a:off x="816263" y="0"/>
            <a:ext cx="7511473" cy="1312480"/>
          </a:xfrm>
        </p:spPr>
        <p:txBody>
          <a:bodyPr>
            <a:normAutofit/>
          </a:bodyPr>
          <a:lstStyle/>
          <a:p>
            <a:r>
              <a:rPr lang="en-US" sz="4800" u="sng" dirty="0"/>
              <a:t>8 Questions?</a:t>
            </a:r>
          </a:p>
        </p:txBody>
      </p:sp>
      <p:sp>
        <p:nvSpPr>
          <p:cNvPr id="6" name="TextBox 5">
            <a:extLst>
              <a:ext uri="{FF2B5EF4-FFF2-40B4-BE49-F238E27FC236}">
                <a16:creationId xmlns:a16="http://schemas.microsoft.com/office/drawing/2014/main" id="{E2ADB7BB-9553-449A-90CC-DA7F49CB8CFA}"/>
              </a:ext>
            </a:extLst>
          </p:cNvPr>
          <p:cNvSpPr txBox="1"/>
          <p:nvPr/>
        </p:nvSpPr>
        <p:spPr>
          <a:xfrm>
            <a:off x="472605" y="1443841"/>
            <a:ext cx="8787305" cy="4031873"/>
          </a:xfrm>
          <a:prstGeom prst="rect">
            <a:avLst/>
          </a:prstGeom>
          <a:noFill/>
        </p:spPr>
        <p:txBody>
          <a:bodyPr wrap="square" rtlCol="0">
            <a:spAutoFit/>
          </a:bodyPr>
          <a:lstStyle/>
          <a:p>
            <a:pPr marL="514350" indent="-514350">
              <a:buFont typeface="+mj-lt"/>
              <a:buAutoNum type="arabicPeriod"/>
            </a:pPr>
            <a:r>
              <a:rPr lang="en-US" sz="3200" dirty="0">
                <a:solidFill>
                  <a:srgbClr val="FFFF00"/>
                </a:solidFill>
              </a:rPr>
              <a:t>Who wrote it? -Paul the Apostle</a:t>
            </a:r>
          </a:p>
          <a:p>
            <a:pPr marL="514350" indent="-514350">
              <a:buFont typeface="+mj-lt"/>
              <a:buAutoNum type="arabicPeriod"/>
            </a:pPr>
            <a:endParaRPr lang="en-US" sz="3200" dirty="0"/>
          </a:p>
          <a:p>
            <a:pPr marL="514350" indent="-514350">
              <a:buFont typeface="+mj-lt"/>
              <a:buAutoNum type="arabicPeriod"/>
            </a:pPr>
            <a:endParaRPr lang="en-US" sz="3200" dirty="0">
              <a:solidFill>
                <a:srgbClr val="FFFF00"/>
              </a:solidFill>
            </a:endParaRPr>
          </a:p>
          <a:p>
            <a:pPr marL="514350" indent="-514350">
              <a:buFont typeface="+mj-lt"/>
              <a:buAutoNum type="arabicPeriod"/>
            </a:pPr>
            <a:r>
              <a:rPr lang="en-US" sz="3200" dirty="0"/>
              <a:t>What do we know about the author? </a:t>
            </a:r>
          </a:p>
          <a:p>
            <a:pPr marL="514350" indent="-514350">
              <a:buFont typeface="+mj-lt"/>
              <a:buAutoNum type="arabicPeriod"/>
            </a:pPr>
            <a:endParaRPr lang="en-US" sz="3200" dirty="0"/>
          </a:p>
          <a:p>
            <a:pPr marL="514350" indent="-514350">
              <a:buFont typeface="+mj-lt"/>
              <a:buAutoNum type="arabicPeriod"/>
            </a:pPr>
            <a:endParaRPr lang="en-US" sz="3200" dirty="0"/>
          </a:p>
          <a:p>
            <a:pPr marL="514350" indent="-514350">
              <a:buFont typeface="+mj-lt"/>
              <a:buAutoNum type="arabicPeriod"/>
            </a:pPr>
            <a:r>
              <a:rPr lang="en-US" sz="3200" dirty="0"/>
              <a:t>Who was the book written to?</a:t>
            </a:r>
          </a:p>
          <a:p>
            <a:endParaRPr lang="en-US" sz="3200" dirty="0"/>
          </a:p>
        </p:txBody>
      </p:sp>
    </p:spTree>
    <p:extLst>
      <p:ext uri="{BB962C8B-B14F-4D97-AF65-F5344CB8AC3E}">
        <p14:creationId xmlns:p14="http://schemas.microsoft.com/office/powerpoint/2010/main" val="26037237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open book on glass table">
            <a:extLst>
              <a:ext uri="{FF2B5EF4-FFF2-40B4-BE49-F238E27FC236}">
                <a16:creationId xmlns:a16="http://schemas.microsoft.com/office/drawing/2014/main" id="{E333EE31-500D-4C66-818B-DD96ECA2A593}"/>
              </a:ext>
            </a:extLst>
          </p:cNvPr>
          <p:cNvPicPr>
            <a:picLocks noChangeAspect="1" noChangeArrowheads="1"/>
          </p:cNvPicPr>
          <p:nvPr/>
        </p:nvPicPr>
        <p:blipFill rotWithShape="1">
          <a:blip r:embed="rId2">
            <a:alphaModFix amt="39000"/>
            <a:extLst>
              <a:ext uri="{28A0092B-C50C-407E-A947-70E740481C1C}">
                <a14:useLocalDpi xmlns:a14="http://schemas.microsoft.com/office/drawing/2010/main" val="0"/>
              </a:ext>
            </a:extLst>
          </a:blip>
          <a:srcRect l="8310" r="7887" b="20492"/>
          <a:stretch/>
        </p:blipFill>
        <p:spPr bwMode="auto">
          <a:xfrm>
            <a:off x="-1" y="415498"/>
            <a:ext cx="9144001" cy="645231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F101DD2-8284-49E6-A1F4-2420F4D03267}"/>
              </a:ext>
            </a:extLst>
          </p:cNvPr>
          <p:cNvSpPr txBox="1"/>
          <p:nvPr/>
        </p:nvSpPr>
        <p:spPr>
          <a:xfrm>
            <a:off x="0" y="0"/>
            <a:ext cx="9144000" cy="830997"/>
          </a:xfrm>
          <a:prstGeom prst="rect">
            <a:avLst/>
          </a:prstGeom>
          <a:solidFill>
            <a:schemeClr val="tx2"/>
          </a:solidFill>
        </p:spPr>
        <p:txBody>
          <a:bodyPr wrap="square" rtlCol="0">
            <a:spAutoFit/>
          </a:bodyPr>
          <a:lstStyle/>
          <a:p>
            <a:r>
              <a:rPr lang="en-US" sz="4800" dirty="0">
                <a:solidFill>
                  <a:schemeClr val="bg1">
                    <a:lumMod val="95000"/>
                  </a:schemeClr>
                </a:solidFill>
              </a:rPr>
              <a:t>Titus 1:1-2a</a:t>
            </a:r>
          </a:p>
        </p:txBody>
      </p:sp>
      <p:sp>
        <p:nvSpPr>
          <p:cNvPr id="6" name="TextBox 5">
            <a:extLst>
              <a:ext uri="{FF2B5EF4-FFF2-40B4-BE49-F238E27FC236}">
                <a16:creationId xmlns:a16="http://schemas.microsoft.com/office/drawing/2014/main" id="{D8B25DCB-FE22-49FE-B9AE-9ACB92CBCB7F}"/>
              </a:ext>
            </a:extLst>
          </p:cNvPr>
          <p:cNvSpPr txBox="1"/>
          <p:nvPr/>
        </p:nvSpPr>
        <p:spPr>
          <a:xfrm>
            <a:off x="559019" y="1246495"/>
            <a:ext cx="8255357" cy="4401205"/>
          </a:xfrm>
          <a:prstGeom prst="rect">
            <a:avLst/>
          </a:prstGeom>
          <a:noFill/>
        </p:spPr>
        <p:txBody>
          <a:bodyPr wrap="square" rtlCol="0">
            <a:spAutoFit/>
          </a:bodyPr>
          <a:lstStyle/>
          <a:p>
            <a:r>
              <a:rPr lang="en-US" sz="4000" dirty="0"/>
              <a:t>“1 Paul, a bond-servant of God and an apostle of Jesus Christ, for </a:t>
            </a:r>
            <a:r>
              <a:rPr lang="en-US" sz="4000" dirty="0">
                <a:solidFill>
                  <a:srgbClr val="FFFF00"/>
                </a:solidFill>
              </a:rPr>
              <a:t>the faith </a:t>
            </a:r>
            <a:r>
              <a:rPr lang="en-US" sz="4000" dirty="0"/>
              <a:t>of those chosen of God and </a:t>
            </a:r>
            <a:r>
              <a:rPr lang="en-US" sz="4000" dirty="0">
                <a:solidFill>
                  <a:srgbClr val="FFFF00"/>
                </a:solidFill>
              </a:rPr>
              <a:t>the knowledge </a:t>
            </a:r>
            <a:r>
              <a:rPr lang="en-US" sz="4000" dirty="0"/>
              <a:t>of the truth which is according to godliness, 2 in </a:t>
            </a:r>
            <a:r>
              <a:rPr lang="en-US" sz="4000" dirty="0">
                <a:solidFill>
                  <a:srgbClr val="FFFF00"/>
                </a:solidFill>
              </a:rPr>
              <a:t>the hope </a:t>
            </a:r>
            <a:r>
              <a:rPr lang="en-US" sz="4000" dirty="0"/>
              <a:t>of eternal life…”</a:t>
            </a:r>
          </a:p>
        </p:txBody>
      </p:sp>
    </p:spTree>
    <p:extLst>
      <p:ext uri="{BB962C8B-B14F-4D97-AF65-F5344CB8AC3E}">
        <p14:creationId xmlns:p14="http://schemas.microsoft.com/office/powerpoint/2010/main" val="2982471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open book on glass table">
            <a:extLst>
              <a:ext uri="{FF2B5EF4-FFF2-40B4-BE49-F238E27FC236}">
                <a16:creationId xmlns:a16="http://schemas.microsoft.com/office/drawing/2014/main" id="{E333EE31-500D-4C66-818B-DD96ECA2A593}"/>
              </a:ext>
            </a:extLst>
          </p:cNvPr>
          <p:cNvPicPr>
            <a:picLocks noChangeAspect="1" noChangeArrowheads="1"/>
          </p:cNvPicPr>
          <p:nvPr/>
        </p:nvPicPr>
        <p:blipFill rotWithShape="1">
          <a:blip r:embed="rId2">
            <a:alphaModFix amt="39000"/>
            <a:extLst>
              <a:ext uri="{28A0092B-C50C-407E-A947-70E740481C1C}">
                <a14:useLocalDpi xmlns:a14="http://schemas.microsoft.com/office/drawing/2010/main" val="0"/>
              </a:ext>
            </a:extLst>
          </a:blip>
          <a:srcRect l="8310" r="7887" b="20492"/>
          <a:stretch/>
        </p:blipFill>
        <p:spPr bwMode="auto">
          <a:xfrm>
            <a:off x="-1" y="415498"/>
            <a:ext cx="9144001" cy="645231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F101DD2-8284-49E6-A1F4-2420F4D03267}"/>
              </a:ext>
            </a:extLst>
          </p:cNvPr>
          <p:cNvSpPr txBox="1"/>
          <p:nvPr/>
        </p:nvSpPr>
        <p:spPr>
          <a:xfrm>
            <a:off x="0" y="0"/>
            <a:ext cx="9144000" cy="830997"/>
          </a:xfrm>
          <a:prstGeom prst="rect">
            <a:avLst/>
          </a:prstGeom>
          <a:solidFill>
            <a:schemeClr val="tx2"/>
          </a:solidFill>
        </p:spPr>
        <p:txBody>
          <a:bodyPr wrap="square" rtlCol="0">
            <a:spAutoFit/>
          </a:bodyPr>
          <a:lstStyle/>
          <a:p>
            <a:r>
              <a:rPr lang="en-US" sz="4800" dirty="0">
                <a:solidFill>
                  <a:schemeClr val="bg1">
                    <a:lumMod val="95000"/>
                  </a:schemeClr>
                </a:solidFill>
              </a:rPr>
              <a:t>Titus 1:1-2a</a:t>
            </a:r>
          </a:p>
        </p:txBody>
      </p:sp>
      <p:sp>
        <p:nvSpPr>
          <p:cNvPr id="6" name="TextBox 5">
            <a:extLst>
              <a:ext uri="{FF2B5EF4-FFF2-40B4-BE49-F238E27FC236}">
                <a16:creationId xmlns:a16="http://schemas.microsoft.com/office/drawing/2014/main" id="{D8B25DCB-FE22-49FE-B9AE-9ACB92CBCB7F}"/>
              </a:ext>
            </a:extLst>
          </p:cNvPr>
          <p:cNvSpPr txBox="1"/>
          <p:nvPr/>
        </p:nvSpPr>
        <p:spPr>
          <a:xfrm>
            <a:off x="559019" y="1246495"/>
            <a:ext cx="8255357" cy="4401205"/>
          </a:xfrm>
          <a:prstGeom prst="rect">
            <a:avLst/>
          </a:prstGeom>
          <a:noFill/>
        </p:spPr>
        <p:txBody>
          <a:bodyPr wrap="square" rtlCol="0">
            <a:spAutoFit/>
          </a:bodyPr>
          <a:lstStyle/>
          <a:p>
            <a:r>
              <a:rPr lang="en-US" sz="4000" dirty="0"/>
              <a:t>“1 Paul, a bond-servant of God and an apostle of Jesus Christ, for the faith of those chosen of God and the knowledge of the truth </a:t>
            </a:r>
            <a:r>
              <a:rPr lang="en-US" sz="4000" dirty="0">
                <a:solidFill>
                  <a:srgbClr val="FFFF00"/>
                </a:solidFill>
              </a:rPr>
              <a:t>which is according to godliness</a:t>
            </a:r>
            <a:r>
              <a:rPr lang="en-US" sz="4000" dirty="0"/>
              <a:t>, 2 in the hope of eternal life…”</a:t>
            </a:r>
          </a:p>
        </p:txBody>
      </p:sp>
    </p:spTree>
    <p:extLst>
      <p:ext uri="{BB962C8B-B14F-4D97-AF65-F5344CB8AC3E}">
        <p14:creationId xmlns:p14="http://schemas.microsoft.com/office/powerpoint/2010/main" val="7657098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open book on glass table">
            <a:extLst>
              <a:ext uri="{FF2B5EF4-FFF2-40B4-BE49-F238E27FC236}">
                <a16:creationId xmlns:a16="http://schemas.microsoft.com/office/drawing/2014/main" id="{E333EE31-500D-4C66-818B-DD96ECA2A593}"/>
              </a:ext>
            </a:extLst>
          </p:cNvPr>
          <p:cNvPicPr>
            <a:picLocks noChangeAspect="1" noChangeArrowheads="1"/>
          </p:cNvPicPr>
          <p:nvPr/>
        </p:nvPicPr>
        <p:blipFill rotWithShape="1">
          <a:blip r:embed="rId2">
            <a:alphaModFix amt="39000"/>
            <a:extLst>
              <a:ext uri="{28A0092B-C50C-407E-A947-70E740481C1C}">
                <a14:useLocalDpi xmlns:a14="http://schemas.microsoft.com/office/drawing/2010/main" val="0"/>
              </a:ext>
            </a:extLst>
          </a:blip>
          <a:srcRect l="8310" r="7887" b="20492"/>
          <a:stretch/>
        </p:blipFill>
        <p:spPr bwMode="auto">
          <a:xfrm>
            <a:off x="-1" y="415498"/>
            <a:ext cx="9144001" cy="645231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F101DD2-8284-49E6-A1F4-2420F4D03267}"/>
              </a:ext>
            </a:extLst>
          </p:cNvPr>
          <p:cNvSpPr txBox="1"/>
          <p:nvPr/>
        </p:nvSpPr>
        <p:spPr>
          <a:xfrm>
            <a:off x="0" y="0"/>
            <a:ext cx="9144000" cy="830997"/>
          </a:xfrm>
          <a:prstGeom prst="rect">
            <a:avLst/>
          </a:prstGeom>
          <a:solidFill>
            <a:schemeClr val="tx2"/>
          </a:solidFill>
        </p:spPr>
        <p:txBody>
          <a:bodyPr wrap="square" rtlCol="0">
            <a:spAutoFit/>
          </a:bodyPr>
          <a:lstStyle/>
          <a:p>
            <a:r>
              <a:rPr lang="en-US" sz="4800" dirty="0">
                <a:solidFill>
                  <a:schemeClr val="bg1">
                    <a:lumMod val="95000"/>
                  </a:schemeClr>
                </a:solidFill>
              </a:rPr>
              <a:t>Titus 1:1-2a</a:t>
            </a:r>
          </a:p>
        </p:txBody>
      </p:sp>
      <p:sp>
        <p:nvSpPr>
          <p:cNvPr id="6" name="TextBox 5">
            <a:extLst>
              <a:ext uri="{FF2B5EF4-FFF2-40B4-BE49-F238E27FC236}">
                <a16:creationId xmlns:a16="http://schemas.microsoft.com/office/drawing/2014/main" id="{D8B25DCB-FE22-49FE-B9AE-9ACB92CBCB7F}"/>
              </a:ext>
            </a:extLst>
          </p:cNvPr>
          <p:cNvSpPr txBox="1"/>
          <p:nvPr/>
        </p:nvSpPr>
        <p:spPr>
          <a:xfrm>
            <a:off x="559019" y="1246495"/>
            <a:ext cx="8255357" cy="4401205"/>
          </a:xfrm>
          <a:prstGeom prst="rect">
            <a:avLst/>
          </a:prstGeom>
          <a:noFill/>
        </p:spPr>
        <p:txBody>
          <a:bodyPr wrap="square" rtlCol="0">
            <a:spAutoFit/>
          </a:bodyPr>
          <a:lstStyle/>
          <a:p>
            <a:r>
              <a:rPr lang="en-US" sz="4000" dirty="0"/>
              <a:t>“1 Paul, a bond-servant of God and an apostle of Jesus Christ, for </a:t>
            </a:r>
            <a:r>
              <a:rPr lang="en-US" sz="4000" dirty="0">
                <a:solidFill>
                  <a:srgbClr val="FFFF00"/>
                </a:solidFill>
              </a:rPr>
              <a:t>the faith </a:t>
            </a:r>
            <a:r>
              <a:rPr lang="en-US" sz="4000" dirty="0"/>
              <a:t>of those chosen of God and </a:t>
            </a:r>
            <a:r>
              <a:rPr lang="en-US" sz="4000" dirty="0">
                <a:solidFill>
                  <a:srgbClr val="FFFF00"/>
                </a:solidFill>
              </a:rPr>
              <a:t>the knowledge </a:t>
            </a:r>
            <a:r>
              <a:rPr lang="en-US" sz="4000" dirty="0"/>
              <a:t>of the truth which is according to godliness, 2 in </a:t>
            </a:r>
            <a:r>
              <a:rPr lang="en-US" sz="4000" dirty="0">
                <a:solidFill>
                  <a:srgbClr val="FFFF00"/>
                </a:solidFill>
              </a:rPr>
              <a:t>the hope </a:t>
            </a:r>
            <a:r>
              <a:rPr lang="en-US" sz="4000" dirty="0"/>
              <a:t>of eternal life…”</a:t>
            </a:r>
          </a:p>
        </p:txBody>
      </p:sp>
    </p:spTree>
    <p:extLst>
      <p:ext uri="{BB962C8B-B14F-4D97-AF65-F5344CB8AC3E}">
        <p14:creationId xmlns:p14="http://schemas.microsoft.com/office/powerpoint/2010/main" val="17687056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open book on glass table">
            <a:extLst>
              <a:ext uri="{FF2B5EF4-FFF2-40B4-BE49-F238E27FC236}">
                <a16:creationId xmlns:a16="http://schemas.microsoft.com/office/drawing/2014/main" id="{E333EE31-500D-4C66-818B-DD96ECA2A593}"/>
              </a:ext>
            </a:extLst>
          </p:cNvPr>
          <p:cNvPicPr>
            <a:picLocks noChangeAspect="1" noChangeArrowheads="1"/>
          </p:cNvPicPr>
          <p:nvPr/>
        </p:nvPicPr>
        <p:blipFill rotWithShape="1">
          <a:blip r:embed="rId2">
            <a:alphaModFix amt="39000"/>
            <a:extLst>
              <a:ext uri="{28A0092B-C50C-407E-A947-70E740481C1C}">
                <a14:useLocalDpi xmlns:a14="http://schemas.microsoft.com/office/drawing/2010/main" val="0"/>
              </a:ext>
            </a:extLst>
          </a:blip>
          <a:srcRect l="8310" r="7887" b="20492"/>
          <a:stretch/>
        </p:blipFill>
        <p:spPr bwMode="auto">
          <a:xfrm>
            <a:off x="-1" y="415498"/>
            <a:ext cx="9144001" cy="645231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F101DD2-8284-49E6-A1F4-2420F4D03267}"/>
              </a:ext>
            </a:extLst>
          </p:cNvPr>
          <p:cNvSpPr txBox="1"/>
          <p:nvPr/>
        </p:nvSpPr>
        <p:spPr>
          <a:xfrm>
            <a:off x="0" y="0"/>
            <a:ext cx="9144000" cy="830997"/>
          </a:xfrm>
          <a:prstGeom prst="rect">
            <a:avLst/>
          </a:prstGeom>
          <a:solidFill>
            <a:schemeClr val="tx2"/>
          </a:solidFill>
        </p:spPr>
        <p:txBody>
          <a:bodyPr wrap="square" rtlCol="0">
            <a:spAutoFit/>
          </a:bodyPr>
          <a:lstStyle/>
          <a:p>
            <a:r>
              <a:rPr lang="en-US" sz="4800" dirty="0">
                <a:solidFill>
                  <a:schemeClr val="bg1">
                    <a:lumMod val="95000"/>
                  </a:schemeClr>
                </a:solidFill>
              </a:rPr>
              <a:t>Titus 1:2-3</a:t>
            </a:r>
          </a:p>
        </p:txBody>
      </p:sp>
      <p:sp>
        <p:nvSpPr>
          <p:cNvPr id="6" name="TextBox 5">
            <a:extLst>
              <a:ext uri="{FF2B5EF4-FFF2-40B4-BE49-F238E27FC236}">
                <a16:creationId xmlns:a16="http://schemas.microsoft.com/office/drawing/2014/main" id="{D8B25DCB-FE22-49FE-B9AE-9ACB92CBCB7F}"/>
              </a:ext>
            </a:extLst>
          </p:cNvPr>
          <p:cNvSpPr txBox="1"/>
          <p:nvPr/>
        </p:nvSpPr>
        <p:spPr>
          <a:xfrm>
            <a:off x="559019" y="1246495"/>
            <a:ext cx="8255357" cy="4524315"/>
          </a:xfrm>
          <a:prstGeom prst="rect">
            <a:avLst/>
          </a:prstGeom>
          <a:noFill/>
        </p:spPr>
        <p:txBody>
          <a:bodyPr wrap="square" rtlCol="0">
            <a:spAutoFit/>
          </a:bodyPr>
          <a:lstStyle/>
          <a:p>
            <a:r>
              <a:rPr lang="en-US" sz="3600" dirty="0"/>
              <a:t>2 “in the hope of eternal life, which God, who cannot lie, promised long ages ago, 3 but at the proper time manifested, even His word, in the proclamation with which I was entrusted according to the commandment of God our Savior…”</a:t>
            </a:r>
          </a:p>
        </p:txBody>
      </p:sp>
    </p:spTree>
    <p:extLst>
      <p:ext uri="{BB962C8B-B14F-4D97-AF65-F5344CB8AC3E}">
        <p14:creationId xmlns:p14="http://schemas.microsoft.com/office/powerpoint/2010/main" val="2834410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open book on glass table">
            <a:extLst>
              <a:ext uri="{FF2B5EF4-FFF2-40B4-BE49-F238E27FC236}">
                <a16:creationId xmlns:a16="http://schemas.microsoft.com/office/drawing/2014/main" id="{E333EE31-500D-4C66-818B-DD96ECA2A593}"/>
              </a:ext>
            </a:extLst>
          </p:cNvPr>
          <p:cNvPicPr>
            <a:picLocks noChangeAspect="1" noChangeArrowheads="1"/>
          </p:cNvPicPr>
          <p:nvPr/>
        </p:nvPicPr>
        <p:blipFill rotWithShape="1">
          <a:blip r:embed="rId2">
            <a:alphaModFix amt="39000"/>
            <a:extLst>
              <a:ext uri="{28A0092B-C50C-407E-A947-70E740481C1C}">
                <a14:useLocalDpi xmlns:a14="http://schemas.microsoft.com/office/drawing/2010/main" val="0"/>
              </a:ext>
            </a:extLst>
          </a:blip>
          <a:srcRect l="8310" r="7887" b="20492"/>
          <a:stretch/>
        </p:blipFill>
        <p:spPr bwMode="auto">
          <a:xfrm>
            <a:off x="-1" y="415498"/>
            <a:ext cx="9144001" cy="645231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F101DD2-8284-49E6-A1F4-2420F4D03267}"/>
              </a:ext>
            </a:extLst>
          </p:cNvPr>
          <p:cNvSpPr txBox="1"/>
          <p:nvPr/>
        </p:nvSpPr>
        <p:spPr>
          <a:xfrm>
            <a:off x="0" y="0"/>
            <a:ext cx="9144000" cy="830997"/>
          </a:xfrm>
          <a:prstGeom prst="rect">
            <a:avLst/>
          </a:prstGeom>
          <a:solidFill>
            <a:schemeClr val="tx2"/>
          </a:solidFill>
        </p:spPr>
        <p:txBody>
          <a:bodyPr wrap="square" rtlCol="0">
            <a:spAutoFit/>
          </a:bodyPr>
          <a:lstStyle/>
          <a:p>
            <a:r>
              <a:rPr lang="en-US" sz="4800" dirty="0">
                <a:solidFill>
                  <a:schemeClr val="bg1">
                    <a:lumMod val="95000"/>
                  </a:schemeClr>
                </a:solidFill>
              </a:rPr>
              <a:t>2 Timothy 1:9</a:t>
            </a:r>
          </a:p>
        </p:txBody>
      </p:sp>
      <p:sp>
        <p:nvSpPr>
          <p:cNvPr id="6" name="TextBox 5">
            <a:extLst>
              <a:ext uri="{FF2B5EF4-FFF2-40B4-BE49-F238E27FC236}">
                <a16:creationId xmlns:a16="http://schemas.microsoft.com/office/drawing/2014/main" id="{D8B25DCB-FE22-49FE-B9AE-9ACB92CBCB7F}"/>
              </a:ext>
            </a:extLst>
          </p:cNvPr>
          <p:cNvSpPr txBox="1"/>
          <p:nvPr/>
        </p:nvSpPr>
        <p:spPr>
          <a:xfrm>
            <a:off x="559019" y="1246495"/>
            <a:ext cx="8255357" cy="3416320"/>
          </a:xfrm>
          <a:prstGeom prst="rect">
            <a:avLst/>
          </a:prstGeom>
          <a:noFill/>
        </p:spPr>
        <p:txBody>
          <a:bodyPr wrap="square" rtlCol="0">
            <a:spAutoFit/>
          </a:bodyPr>
          <a:lstStyle/>
          <a:p>
            <a:r>
              <a:rPr lang="en-US" sz="3600" dirty="0"/>
              <a:t>“God, who has saved us and called us with a holy calling, not according to our works, but according to His own purpose and grace which was granted us in Christ Jesus from all </a:t>
            </a:r>
            <a:r>
              <a:rPr lang="en-US" sz="3600" dirty="0">
                <a:solidFill>
                  <a:srgbClr val="FFFF00"/>
                </a:solidFill>
              </a:rPr>
              <a:t>eternity</a:t>
            </a:r>
            <a:r>
              <a:rPr lang="en-US" sz="3600" dirty="0"/>
              <a:t>.” </a:t>
            </a:r>
          </a:p>
        </p:txBody>
      </p:sp>
    </p:spTree>
    <p:extLst>
      <p:ext uri="{BB962C8B-B14F-4D97-AF65-F5344CB8AC3E}">
        <p14:creationId xmlns:p14="http://schemas.microsoft.com/office/powerpoint/2010/main" val="3817638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open book on glass table">
            <a:extLst>
              <a:ext uri="{FF2B5EF4-FFF2-40B4-BE49-F238E27FC236}">
                <a16:creationId xmlns:a16="http://schemas.microsoft.com/office/drawing/2014/main" id="{E333EE31-500D-4C66-818B-DD96ECA2A593}"/>
              </a:ext>
            </a:extLst>
          </p:cNvPr>
          <p:cNvPicPr>
            <a:picLocks noChangeAspect="1" noChangeArrowheads="1"/>
          </p:cNvPicPr>
          <p:nvPr/>
        </p:nvPicPr>
        <p:blipFill rotWithShape="1">
          <a:blip r:embed="rId2">
            <a:alphaModFix amt="39000"/>
            <a:extLst>
              <a:ext uri="{28A0092B-C50C-407E-A947-70E740481C1C}">
                <a14:useLocalDpi xmlns:a14="http://schemas.microsoft.com/office/drawing/2010/main" val="0"/>
              </a:ext>
            </a:extLst>
          </a:blip>
          <a:srcRect l="8310" r="7887" b="20492"/>
          <a:stretch/>
        </p:blipFill>
        <p:spPr bwMode="auto">
          <a:xfrm>
            <a:off x="-1" y="415498"/>
            <a:ext cx="9144001" cy="645231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F101DD2-8284-49E6-A1F4-2420F4D03267}"/>
              </a:ext>
            </a:extLst>
          </p:cNvPr>
          <p:cNvSpPr txBox="1"/>
          <p:nvPr/>
        </p:nvSpPr>
        <p:spPr>
          <a:xfrm>
            <a:off x="0" y="0"/>
            <a:ext cx="9144000" cy="830997"/>
          </a:xfrm>
          <a:prstGeom prst="rect">
            <a:avLst/>
          </a:prstGeom>
          <a:solidFill>
            <a:schemeClr val="tx2"/>
          </a:solidFill>
        </p:spPr>
        <p:txBody>
          <a:bodyPr wrap="square" rtlCol="0">
            <a:spAutoFit/>
          </a:bodyPr>
          <a:lstStyle/>
          <a:p>
            <a:r>
              <a:rPr lang="en-US" sz="4800" dirty="0">
                <a:solidFill>
                  <a:schemeClr val="bg1">
                    <a:lumMod val="95000"/>
                  </a:schemeClr>
                </a:solidFill>
              </a:rPr>
              <a:t>Ephesians 1:4</a:t>
            </a:r>
          </a:p>
        </p:txBody>
      </p:sp>
      <p:sp>
        <p:nvSpPr>
          <p:cNvPr id="6" name="TextBox 5">
            <a:extLst>
              <a:ext uri="{FF2B5EF4-FFF2-40B4-BE49-F238E27FC236}">
                <a16:creationId xmlns:a16="http://schemas.microsoft.com/office/drawing/2014/main" id="{D8B25DCB-FE22-49FE-B9AE-9ACB92CBCB7F}"/>
              </a:ext>
            </a:extLst>
          </p:cNvPr>
          <p:cNvSpPr txBox="1"/>
          <p:nvPr/>
        </p:nvSpPr>
        <p:spPr>
          <a:xfrm>
            <a:off x="559019" y="1246495"/>
            <a:ext cx="8255357" cy="4524315"/>
          </a:xfrm>
          <a:prstGeom prst="rect">
            <a:avLst/>
          </a:prstGeom>
          <a:noFill/>
        </p:spPr>
        <p:txBody>
          <a:bodyPr wrap="square" rtlCol="0">
            <a:spAutoFit/>
          </a:bodyPr>
          <a:lstStyle/>
          <a:p>
            <a:r>
              <a:rPr lang="en-US" sz="3200" dirty="0"/>
              <a:t>“just as He chose us in Him before the foundation of the world, that we would be holy and blameless before Him. He predestined us to adoption as sons through Jesus Christ to Himself, according to the kind intention of His will, 6 to the praise of the glory of His grace, which He freely bestowed on us in the Beloved.”</a:t>
            </a:r>
          </a:p>
        </p:txBody>
      </p:sp>
    </p:spTree>
    <p:extLst>
      <p:ext uri="{BB962C8B-B14F-4D97-AF65-F5344CB8AC3E}">
        <p14:creationId xmlns:p14="http://schemas.microsoft.com/office/powerpoint/2010/main" val="30203298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open book on glass table">
            <a:extLst>
              <a:ext uri="{FF2B5EF4-FFF2-40B4-BE49-F238E27FC236}">
                <a16:creationId xmlns:a16="http://schemas.microsoft.com/office/drawing/2014/main" id="{E333EE31-500D-4C66-818B-DD96ECA2A593}"/>
              </a:ext>
            </a:extLst>
          </p:cNvPr>
          <p:cNvPicPr>
            <a:picLocks noChangeAspect="1" noChangeArrowheads="1"/>
          </p:cNvPicPr>
          <p:nvPr/>
        </p:nvPicPr>
        <p:blipFill rotWithShape="1">
          <a:blip r:embed="rId2">
            <a:alphaModFix amt="39000"/>
            <a:extLst>
              <a:ext uri="{28A0092B-C50C-407E-A947-70E740481C1C}">
                <a14:useLocalDpi xmlns:a14="http://schemas.microsoft.com/office/drawing/2010/main" val="0"/>
              </a:ext>
            </a:extLst>
          </a:blip>
          <a:srcRect l="8310" r="7887" b="20492"/>
          <a:stretch/>
        </p:blipFill>
        <p:spPr bwMode="auto">
          <a:xfrm>
            <a:off x="-1" y="415498"/>
            <a:ext cx="9144001" cy="645231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F101DD2-8284-49E6-A1F4-2420F4D03267}"/>
              </a:ext>
            </a:extLst>
          </p:cNvPr>
          <p:cNvSpPr txBox="1"/>
          <p:nvPr/>
        </p:nvSpPr>
        <p:spPr>
          <a:xfrm>
            <a:off x="0" y="0"/>
            <a:ext cx="9144000" cy="830997"/>
          </a:xfrm>
          <a:prstGeom prst="rect">
            <a:avLst/>
          </a:prstGeom>
          <a:solidFill>
            <a:schemeClr val="tx2"/>
          </a:solidFill>
        </p:spPr>
        <p:txBody>
          <a:bodyPr wrap="square" rtlCol="0">
            <a:spAutoFit/>
          </a:bodyPr>
          <a:lstStyle/>
          <a:p>
            <a:r>
              <a:rPr lang="en-US" sz="4800" dirty="0">
                <a:solidFill>
                  <a:schemeClr val="bg1">
                    <a:lumMod val="95000"/>
                  </a:schemeClr>
                </a:solidFill>
              </a:rPr>
              <a:t>Titus 1:2-3</a:t>
            </a:r>
          </a:p>
        </p:txBody>
      </p:sp>
      <p:sp>
        <p:nvSpPr>
          <p:cNvPr id="6" name="TextBox 5">
            <a:extLst>
              <a:ext uri="{FF2B5EF4-FFF2-40B4-BE49-F238E27FC236}">
                <a16:creationId xmlns:a16="http://schemas.microsoft.com/office/drawing/2014/main" id="{D8B25DCB-FE22-49FE-B9AE-9ACB92CBCB7F}"/>
              </a:ext>
            </a:extLst>
          </p:cNvPr>
          <p:cNvSpPr txBox="1"/>
          <p:nvPr/>
        </p:nvSpPr>
        <p:spPr>
          <a:xfrm>
            <a:off x="559019" y="1246495"/>
            <a:ext cx="8255357" cy="4524315"/>
          </a:xfrm>
          <a:prstGeom prst="rect">
            <a:avLst/>
          </a:prstGeom>
          <a:noFill/>
        </p:spPr>
        <p:txBody>
          <a:bodyPr wrap="square" rtlCol="0">
            <a:spAutoFit/>
          </a:bodyPr>
          <a:lstStyle/>
          <a:p>
            <a:r>
              <a:rPr lang="en-US" sz="3600" dirty="0"/>
              <a:t>2 “in the hope of eternal life, which God, who cannot lie, promised long ages ago, 3 </a:t>
            </a:r>
            <a:r>
              <a:rPr lang="en-US" sz="3600" dirty="0">
                <a:solidFill>
                  <a:srgbClr val="FFFF00"/>
                </a:solidFill>
              </a:rPr>
              <a:t>but at the proper time manifested,</a:t>
            </a:r>
            <a:r>
              <a:rPr lang="en-US" sz="3600" dirty="0"/>
              <a:t> even His word, in the proclamation with which I was entrusted according to the commandment of God our Savior…”</a:t>
            </a:r>
          </a:p>
        </p:txBody>
      </p:sp>
    </p:spTree>
    <p:extLst>
      <p:ext uri="{BB962C8B-B14F-4D97-AF65-F5344CB8AC3E}">
        <p14:creationId xmlns:p14="http://schemas.microsoft.com/office/powerpoint/2010/main" val="40861640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open book on glass table">
            <a:extLst>
              <a:ext uri="{FF2B5EF4-FFF2-40B4-BE49-F238E27FC236}">
                <a16:creationId xmlns:a16="http://schemas.microsoft.com/office/drawing/2014/main" id="{E333EE31-500D-4C66-818B-DD96ECA2A593}"/>
              </a:ext>
            </a:extLst>
          </p:cNvPr>
          <p:cNvPicPr>
            <a:picLocks noChangeAspect="1" noChangeArrowheads="1"/>
          </p:cNvPicPr>
          <p:nvPr/>
        </p:nvPicPr>
        <p:blipFill rotWithShape="1">
          <a:blip r:embed="rId2">
            <a:alphaModFix amt="39000"/>
            <a:extLst>
              <a:ext uri="{28A0092B-C50C-407E-A947-70E740481C1C}">
                <a14:useLocalDpi xmlns:a14="http://schemas.microsoft.com/office/drawing/2010/main" val="0"/>
              </a:ext>
            </a:extLst>
          </a:blip>
          <a:srcRect l="8310" r="7887" b="20492"/>
          <a:stretch/>
        </p:blipFill>
        <p:spPr bwMode="auto">
          <a:xfrm>
            <a:off x="-1" y="415498"/>
            <a:ext cx="9144001" cy="645231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F101DD2-8284-49E6-A1F4-2420F4D03267}"/>
              </a:ext>
            </a:extLst>
          </p:cNvPr>
          <p:cNvSpPr txBox="1"/>
          <p:nvPr/>
        </p:nvSpPr>
        <p:spPr>
          <a:xfrm>
            <a:off x="0" y="0"/>
            <a:ext cx="9144000" cy="830997"/>
          </a:xfrm>
          <a:prstGeom prst="rect">
            <a:avLst/>
          </a:prstGeom>
          <a:solidFill>
            <a:schemeClr val="tx2"/>
          </a:solidFill>
        </p:spPr>
        <p:txBody>
          <a:bodyPr wrap="square" rtlCol="0">
            <a:spAutoFit/>
          </a:bodyPr>
          <a:lstStyle/>
          <a:p>
            <a:r>
              <a:rPr lang="en-US" sz="4800" dirty="0">
                <a:solidFill>
                  <a:schemeClr val="bg1">
                    <a:lumMod val="95000"/>
                  </a:schemeClr>
                </a:solidFill>
              </a:rPr>
              <a:t>Galatians 1:15-18</a:t>
            </a:r>
          </a:p>
        </p:txBody>
      </p:sp>
      <p:sp>
        <p:nvSpPr>
          <p:cNvPr id="6" name="TextBox 5">
            <a:extLst>
              <a:ext uri="{FF2B5EF4-FFF2-40B4-BE49-F238E27FC236}">
                <a16:creationId xmlns:a16="http://schemas.microsoft.com/office/drawing/2014/main" id="{D8B25DCB-FE22-49FE-B9AE-9ACB92CBCB7F}"/>
              </a:ext>
            </a:extLst>
          </p:cNvPr>
          <p:cNvSpPr txBox="1"/>
          <p:nvPr/>
        </p:nvSpPr>
        <p:spPr>
          <a:xfrm>
            <a:off x="559019" y="1246495"/>
            <a:ext cx="8255357" cy="5262979"/>
          </a:xfrm>
          <a:prstGeom prst="rect">
            <a:avLst/>
          </a:prstGeom>
          <a:noFill/>
        </p:spPr>
        <p:txBody>
          <a:bodyPr wrap="square" rtlCol="0">
            <a:spAutoFit/>
          </a:bodyPr>
          <a:lstStyle/>
          <a:p>
            <a:r>
              <a:rPr lang="en-US" sz="2800" dirty="0"/>
              <a:t>15 But when God, who had set me apart even from my mother’s womb and called me through His grace, was pleased 16 to reveal His Son in me so that I might preach Him among the Gentiles, I did not immediately consult with flesh and blood, 17 nor did I go up to Jerusalem to those who were apostles before me; but I went away to Arabia, and returned once more to Damascus. 18 Then three years later I went up to Jerusalem to become acquainted with Cephas, and stayed with him fifteen days.</a:t>
            </a:r>
          </a:p>
        </p:txBody>
      </p:sp>
    </p:spTree>
    <p:extLst>
      <p:ext uri="{BB962C8B-B14F-4D97-AF65-F5344CB8AC3E}">
        <p14:creationId xmlns:p14="http://schemas.microsoft.com/office/powerpoint/2010/main" val="35529780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open book on glass table">
            <a:extLst>
              <a:ext uri="{FF2B5EF4-FFF2-40B4-BE49-F238E27FC236}">
                <a16:creationId xmlns:a16="http://schemas.microsoft.com/office/drawing/2014/main" id="{E333EE31-500D-4C66-818B-DD96ECA2A593}"/>
              </a:ext>
            </a:extLst>
          </p:cNvPr>
          <p:cNvPicPr>
            <a:picLocks noChangeAspect="1" noChangeArrowheads="1"/>
          </p:cNvPicPr>
          <p:nvPr/>
        </p:nvPicPr>
        <p:blipFill rotWithShape="1">
          <a:blip r:embed="rId2">
            <a:alphaModFix amt="39000"/>
            <a:extLst>
              <a:ext uri="{28A0092B-C50C-407E-A947-70E740481C1C}">
                <a14:useLocalDpi xmlns:a14="http://schemas.microsoft.com/office/drawing/2010/main" val="0"/>
              </a:ext>
            </a:extLst>
          </a:blip>
          <a:srcRect l="8310" r="7887" b="20492"/>
          <a:stretch/>
        </p:blipFill>
        <p:spPr bwMode="auto">
          <a:xfrm>
            <a:off x="-1" y="415498"/>
            <a:ext cx="9144001" cy="645231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F101DD2-8284-49E6-A1F4-2420F4D03267}"/>
              </a:ext>
            </a:extLst>
          </p:cNvPr>
          <p:cNvSpPr txBox="1"/>
          <p:nvPr/>
        </p:nvSpPr>
        <p:spPr>
          <a:xfrm>
            <a:off x="0" y="0"/>
            <a:ext cx="9144000" cy="830997"/>
          </a:xfrm>
          <a:prstGeom prst="rect">
            <a:avLst/>
          </a:prstGeom>
          <a:solidFill>
            <a:schemeClr val="tx2"/>
          </a:solidFill>
        </p:spPr>
        <p:txBody>
          <a:bodyPr wrap="square" rtlCol="0">
            <a:spAutoFit/>
          </a:bodyPr>
          <a:lstStyle/>
          <a:p>
            <a:r>
              <a:rPr lang="en-US" sz="4800" dirty="0">
                <a:solidFill>
                  <a:schemeClr val="bg1">
                    <a:lumMod val="95000"/>
                  </a:schemeClr>
                </a:solidFill>
              </a:rPr>
              <a:t>Titus 1:4-5</a:t>
            </a:r>
          </a:p>
        </p:txBody>
      </p:sp>
      <p:sp>
        <p:nvSpPr>
          <p:cNvPr id="6" name="TextBox 5">
            <a:extLst>
              <a:ext uri="{FF2B5EF4-FFF2-40B4-BE49-F238E27FC236}">
                <a16:creationId xmlns:a16="http://schemas.microsoft.com/office/drawing/2014/main" id="{D8B25DCB-FE22-49FE-B9AE-9ACB92CBCB7F}"/>
              </a:ext>
            </a:extLst>
          </p:cNvPr>
          <p:cNvSpPr txBox="1"/>
          <p:nvPr/>
        </p:nvSpPr>
        <p:spPr>
          <a:xfrm>
            <a:off x="559019" y="1246495"/>
            <a:ext cx="8255357" cy="4524315"/>
          </a:xfrm>
          <a:prstGeom prst="rect">
            <a:avLst/>
          </a:prstGeom>
          <a:noFill/>
        </p:spPr>
        <p:txBody>
          <a:bodyPr wrap="square" rtlCol="0">
            <a:spAutoFit/>
          </a:bodyPr>
          <a:lstStyle/>
          <a:p>
            <a:r>
              <a:rPr lang="en-US" sz="3600" dirty="0"/>
              <a:t> 4 “To Titus, my true child in a common faith: Grace and peace from God the Father and Christ Jesus our Savior. 5 For this reason I left you in Crete, that you would set in order what remains and appoint elders in every city as I directed you…”</a:t>
            </a:r>
          </a:p>
        </p:txBody>
      </p:sp>
    </p:spTree>
    <p:extLst>
      <p:ext uri="{BB962C8B-B14F-4D97-AF65-F5344CB8AC3E}">
        <p14:creationId xmlns:p14="http://schemas.microsoft.com/office/powerpoint/2010/main" val="35964614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8E421DD-D3B2-47BB-9B75-C46396C23F2F}"/>
              </a:ext>
            </a:extLst>
          </p:cNvPr>
          <p:cNvPicPr>
            <a:picLocks noChangeAspect="1"/>
          </p:cNvPicPr>
          <p:nvPr/>
        </p:nvPicPr>
        <p:blipFill rotWithShape="1">
          <a:blip r:embed="rId3"/>
          <a:srcRect/>
          <a:stretch/>
        </p:blipFill>
        <p:spPr>
          <a:xfrm>
            <a:off x="20" y="10"/>
            <a:ext cx="9143980" cy="6857990"/>
          </a:xfrm>
          <a:prstGeom prst="rect">
            <a:avLst/>
          </a:prstGeom>
        </p:spPr>
      </p:pic>
      <p:sp>
        <p:nvSpPr>
          <p:cNvPr id="3" name="TextBox 2">
            <a:extLst>
              <a:ext uri="{FF2B5EF4-FFF2-40B4-BE49-F238E27FC236}">
                <a16:creationId xmlns:a16="http://schemas.microsoft.com/office/drawing/2014/main" id="{B6D9D76C-1AE8-4F80-B160-79499E7CF7BF}"/>
              </a:ext>
            </a:extLst>
          </p:cNvPr>
          <p:cNvSpPr txBox="1"/>
          <p:nvPr/>
        </p:nvSpPr>
        <p:spPr>
          <a:xfrm>
            <a:off x="175900" y="4723032"/>
            <a:ext cx="4986407" cy="707886"/>
          </a:xfrm>
          <a:prstGeom prst="rect">
            <a:avLst/>
          </a:prstGeom>
          <a:noFill/>
        </p:spPr>
        <p:txBody>
          <a:bodyPr wrap="square" rtlCol="0">
            <a:spAutoFit/>
          </a:bodyPr>
          <a:lstStyle/>
          <a:p>
            <a:r>
              <a:rPr lang="en-US" sz="4000" b="1" dirty="0">
                <a:solidFill>
                  <a:schemeClr val="accent5">
                    <a:lumMod val="75000"/>
                  </a:schemeClr>
                </a:solidFill>
              </a:rPr>
              <a:t>The Roman Empire</a:t>
            </a:r>
          </a:p>
        </p:txBody>
      </p:sp>
    </p:spTree>
    <p:extLst>
      <p:ext uri="{BB962C8B-B14F-4D97-AF65-F5344CB8AC3E}">
        <p14:creationId xmlns:p14="http://schemas.microsoft.com/office/powerpoint/2010/main" val="4408197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66597-23C1-43AD-BFA4-15B2B2FE783A}"/>
              </a:ext>
            </a:extLst>
          </p:cNvPr>
          <p:cNvSpPr>
            <a:spLocks noGrp="1"/>
          </p:cNvSpPr>
          <p:nvPr>
            <p:ph type="title"/>
          </p:nvPr>
        </p:nvSpPr>
        <p:spPr>
          <a:xfrm>
            <a:off x="342994" y="-247650"/>
            <a:ext cx="4782741" cy="1905000"/>
          </a:xfrm>
        </p:spPr>
        <p:txBody>
          <a:bodyPr vert="horz" lIns="91440" tIns="45720" rIns="91440" bIns="45720" rtlCol="0" anchor="ctr">
            <a:normAutofit/>
          </a:bodyPr>
          <a:lstStyle/>
          <a:p>
            <a:r>
              <a:rPr lang="en-US" sz="3600" u="sng" dirty="0">
                <a:gradFill flip="none" rotWithShape="1">
                  <a:gsLst>
                    <a:gs pos="0">
                      <a:schemeClr val="tx1"/>
                    </a:gs>
                    <a:gs pos="100000">
                      <a:schemeClr val="tx1">
                        <a:lumMod val="65000"/>
                      </a:schemeClr>
                    </a:gs>
                  </a:gsLst>
                  <a:lin ang="5580000" scaled="0"/>
                  <a:tileRect/>
                </a:gradFill>
              </a:rPr>
              <a:t>What do we know about </a:t>
            </a:r>
            <a:r>
              <a:rPr lang="en-US" sz="3600" u="sng" dirty="0">
                <a:solidFill>
                  <a:schemeClr val="tx1"/>
                </a:solidFill>
              </a:rPr>
              <a:t>Paul</a:t>
            </a:r>
            <a:r>
              <a:rPr lang="en-US" sz="3600" u="sng" dirty="0">
                <a:gradFill flip="none" rotWithShape="1">
                  <a:gsLst>
                    <a:gs pos="0">
                      <a:schemeClr val="tx1"/>
                    </a:gs>
                    <a:gs pos="100000">
                      <a:schemeClr val="tx1">
                        <a:lumMod val="65000"/>
                      </a:schemeClr>
                    </a:gs>
                  </a:gsLst>
                  <a:lin ang="5580000" scaled="0"/>
                  <a:tileRect/>
                </a:gradFill>
              </a:rPr>
              <a:t>?</a:t>
            </a:r>
          </a:p>
        </p:txBody>
      </p:sp>
      <p:pic>
        <p:nvPicPr>
          <p:cNvPr id="3" name="Picture 2">
            <a:extLst>
              <a:ext uri="{FF2B5EF4-FFF2-40B4-BE49-F238E27FC236}">
                <a16:creationId xmlns:a16="http://schemas.microsoft.com/office/drawing/2014/main" id="{3540535F-34CB-45E5-BB91-A6BA9FE8087A}"/>
              </a:ext>
            </a:extLst>
          </p:cNvPr>
          <p:cNvPicPr>
            <a:picLocks noChangeAspect="1"/>
          </p:cNvPicPr>
          <p:nvPr/>
        </p:nvPicPr>
        <p:blipFill rotWithShape="1">
          <a:blip r:embed="rId3"/>
          <a:srcRect r="15906"/>
          <a:stretch/>
        </p:blipFill>
        <p:spPr>
          <a:xfrm>
            <a:off x="6534358" y="10"/>
            <a:ext cx="2609642" cy="6496040"/>
          </a:xfrm>
          <a:prstGeom prst="rect">
            <a:avLst/>
          </a:prstGeo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pic>
      <p:sp>
        <p:nvSpPr>
          <p:cNvPr id="5" name="TextBox 4">
            <a:extLst>
              <a:ext uri="{FF2B5EF4-FFF2-40B4-BE49-F238E27FC236}">
                <a16:creationId xmlns:a16="http://schemas.microsoft.com/office/drawing/2014/main" id="{142EF85C-3C6A-4E83-A06C-DD4E89371BF2}"/>
              </a:ext>
            </a:extLst>
          </p:cNvPr>
          <p:cNvSpPr txBox="1"/>
          <p:nvPr/>
        </p:nvSpPr>
        <p:spPr>
          <a:xfrm>
            <a:off x="123825" y="1428750"/>
            <a:ext cx="6534150" cy="6863417"/>
          </a:xfrm>
          <a:prstGeom prst="rect">
            <a:avLst/>
          </a:prstGeom>
          <a:noFill/>
        </p:spPr>
        <p:txBody>
          <a:bodyPr wrap="square" rtlCol="0">
            <a:spAutoFit/>
          </a:bodyPr>
          <a:lstStyle/>
          <a:p>
            <a:pPr marL="285750" indent="-285750">
              <a:buFont typeface="Arial" panose="020B0604020202020204" pitchFamily="34" charset="0"/>
              <a:buChar char="•"/>
            </a:pPr>
            <a:r>
              <a:rPr lang="en-US" sz="2200" dirty="0"/>
              <a:t>Born around AD 10</a:t>
            </a:r>
          </a:p>
          <a:p>
            <a:pPr marL="285750" indent="-285750">
              <a:buFont typeface="Arial" panose="020B0604020202020204" pitchFamily="34" charset="0"/>
              <a:buChar char="•"/>
            </a:pPr>
            <a:r>
              <a:rPr lang="en-US" sz="2200" dirty="0"/>
              <a:t>An Israelite, Tribe of Benjamin, Pharisee (Phil 3:5)</a:t>
            </a:r>
          </a:p>
          <a:p>
            <a:pPr marL="285750" indent="-285750">
              <a:buFont typeface="Arial" panose="020B0604020202020204" pitchFamily="34" charset="0"/>
              <a:buChar char="•"/>
            </a:pPr>
            <a:r>
              <a:rPr lang="en-US" sz="2200" dirty="0"/>
              <a:t>Raised in Jerusalem, educated in Tarsus (Acts 26:4-5)</a:t>
            </a:r>
          </a:p>
          <a:p>
            <a:pPr marL="285750" indent="-285750">
              <a:buFont typeface="Arial" panose="020B0604020202020204" pitchFamily="34" charset="0"/>
              <a:buChar char="•"/>
            </a:pPr>
            <a:r>
              <a:rPr lang="en-US" sz="2200" dirty="0"/>
              <a:t>Mentored by Gamaliel (Acts 21:40</a:t>
            </a:r>
          </a:p>
          <a:p>
            <a:pPr marL="285750" indent="-285750">
              <a:buFont typeface="Arial" panose="020B0604020202020204" pitchFamily="34" charset="0"/>
              <a:buChar char="•"/>
            </a:pPr>
            <a:r>
              <a:rPr lang="en-US" sz="2200" dirty="0"/>
              <a:t>Fluent in Hebrew (Acts 21:40)</a:t>
            </a:r>
          </a:p>
          <a:p>
            <a:pPr marL="285750" indent="-285750">
              <a:buFont typeface="Arial" panose="020B0604020202020204" pitchFamily="34" charset="0"/>
              <a:buChar char="•"/>
            </a:pPr>
            <a:r>
              <a:rPr lang="en-US" sz="2200" dirty="0"/>
              <a:t>From Tarsus of Cecilia (Acts 9:11; 21:39)</a:t>
            </a:r>
          </a:p>
          <a:p>
            <a:pPr marL="285750" indent="-285750">
              <a:buFont typeface="Arial" panose="020B0604020202020204" pitchFamily="34" charset="0"/>
              <a:buChar char="•"/>
            </a:pPr>
            <a:r>
              <a:rPr lang="en-US" sz="2200" dirty="0"/>
              <a:t>Roman citizen (Acts 22:25-28)</a:t>
            </a:r>
          </a:p>
          <a:p>
            <a:pPr marL="285750" indent="-285750">
              <a:buFont typeface="Arial" panose="020B0604020202020204" pitchFamily="34" charset="0"/>
              <a:buChar char="•"/>
            </a:pPr>
            <a:r>
              <a:rPr lang="en-US" sz="2200" dirty="0"/>
              <a:t>Saul (Hebrew- </a:t>
            </a:r>
            <a:r>
              <a:rPr lang="en-US" sz="2200" b="1" dirty="0"/>
              <a:t>šā˒ûl</a:t>
            </a:r>
            <a:r>
              <a:rPr lang="en-US" sz="2200" dirty="0"/>
              <a:t>) / Paul (Grk – </a:t>
            </a:r>
            <a:r>
              <a:rPr lang="en-US" sz="2200" i="1" dirty="0"/>
              <a:t>Paulos</a:t>
            </a:r>
            <a:r>
              <a:rPr lang="en-US" sz="2200" dirty="0"/>
              <a:t>)</a:t>
            </a:r>
          </a:p>
          <a:p>
            <a:pPr marL="285750" indent="-285750">
              <a:buFont typeface="Arial" panose="020B0604020202020204" pitchFamily="34" charset="0"/>
              <a:buChar char="•"/>
            </a:pPr>
            <a:r>
              <a:rPr lang="en-US" sz="2200" dirty="0"/>
              <a:t>Persecutor of the Church</a:t>
            </a:r>
          </a:p>
          <a:p>
            <a:pPr marL="285750" indent="-285750">
              <a:buFont typeface="Arial" panose="020B0604020202020204" pitchFamily="34" charset="0"/>
              <a:buChar char="•"/>
            </a:pPr>
            <a:r>
              <a:rPr lang="en-US" sz="2200" dirty="0"/>
              <a:t>Converted by Christ Himself (Acts 9)</a:t>
            </a:r>
          </a:p>
          <a:p>
            <a:pPr marL="285750" indent="-285750">
              <a:buFont typeface="Arial" panose="020B0604020202020204" pitchFamily="34" charset="0"/>
              <a:buChar char="•"/>
            </a:pPr>
            <a:r>
              <a:rPr lang="en-US" sz="2200" dirty="0"/>
              <a:t>Instrument and sufferer of Christ (Acts 9:16)</a:t>
            </a:r>
          </a:p>
          <a:p>
            <a:pPr marL="285750" indent="-285750">
              <a:buFont typeface="Arial" panose="020B0604020202020204" pitchFamily="34" charset="0"/>
              <a:buChar char="•"/>
            </a:pPr>
            <a:r>
              <a:rPr lang="en-US" sz="2200" dirty="0"/>
              <a:t>Greatest missionary and theologian </a:t>
            </a:r>
          </a:p>
          <a:p>
            <a:pPr marL="285750" indent="-285750">
              <a:buFont typeface="Arial" panose="020B0604020202020204" pitchFamily="34" charset="0"/>
              <a:buChar char="•"/>
            </a:pPr>
            <a:r>
              <a:rPr lang="en-US" sz="2200" dirty="0"/>
              <a:t>Greatest contributor to the Bible (13 books)</a:t>
            </a:r>
          </a:p>
          <a:p>
            <a:pPr marL="285750" indent="-285750">
              <a:buFont typeface="Arial" panose="020B0604020202020204" pitchFamily="34" charset="0"/>
              <a:buChar char="•"/>
            </a:pPr>
            <a:endParaRPr lang="en-US" sz="2200" dirty="0"/>
          </a:p>
          <a:p>
            <a:pPr marL="285750" indent="-285750">
              <a:buFont typeface="Arial" panose="020B0604020202020204" pitchFamily="34" charset="0"/>
              <a:buChar char="•"/>
            </a:pPr>
            <a:endParaRPr lang="en-US" sz="2200" dirty="0"/>
          </a:p>
          <a:p>
            <a:pPr marL="285750" indent="-285750">
              <a:buFont typeface="Arial" panose="020B0604020202020204" pitchFamily="34" charset="0"/>
              <a:buChar char="•"/>
            </a:pPr>
            <a:endParaRPr lang="en-US" sz="2200" b="1" dirty="0"/>
          </a:p>
          <a:p>
            <a:pPr marL="285750" indent="-285750">
              <a:buFont typeface="Arial" panose="020B0604020202020204" pitchFamily="34" charset="0"/>
              <a:buChar char="•"/>
            </a:pPr>
            <a:endParaRPr lang="en-US" sz="2200" dirty="0"/>
          </a:p>
          <a:p>
            <a:pPr marL="285750" indent="-285750">
              <a:buFont typeface="Arial" panose="020B0604020202020204" pitchFamily="34" charset="0"/>
              <a:buChar char="•"/>
            </a:pPr>
            <a:endParaRPr lang="en-US" sz="2200" dirty="0"/>
          </a:p>
        </p:txBody>
      </p:sp>
      <p:sp>
        <p:nvSpPr>
          <p:cNvPr id="7" name="Rectangle 6">
            <a:extLst>
              <a:ext uri="{FF2B5EF4-FFF2-40B4-BE49-F238E27FC236}">
                <a16:creationId xmlns:a16="http://schemas.microsoft.com/office/drawing/2014/main" id="{3850A09C-D590-4AF5-8056-6C3BEED3D070}"/>
              </a:ext>
            </a:extLst>
          </p:cNvPr>
          <p:cNvSpPr/>
          <p:nvPr/>
        </p:nvSpPr>
        <p:spPr>
          <a:xfrm>
            <a:off x="5968131" y="6550223"/>
            <a:ext cx="3175869" cy="307777"/>
          </a:xfrm>
          <a:prstGeom prst="rect">
            <a:avLst/>
          </a:prstGeom>
        </p:spPr>
        <p:txBody>
          <a:bodyPr wrap="none">
            <a:spAutoFit/>
          </a:bodyPr>
          <a:lstStyle/>
          <a:p>
            <a:r>
              <a:rPr lang="en-US" sz="1400" dirty="0"/>
              <a:t>Bartolomeo Montagna - Saint Paul</a:t>
            </a:r>
          </a:p>
        </p:txBody>
      </p:sp>
    </p:spTree>
    <p:extLst>
      <p:ext uri="{BB962C8B-B14F-4D97-AF65-F5344CB8AC3E}">
        <p14:creationId xmlns:p14="http://schemas.microsoft.com/office/powerpoint/2010/main" val="32559023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4" name="Picture 3" descr="A picture containing text, map&#10;&#10;Description automatically generated">
            <a:extLst>
              <a:ext uri="{FF2B5EF4-FFF2-40B4-BE49-F238E27FC236}">
                <a16:creationId xmlns:a16="http://schemas.microsoft.com/office/drawing/2014/main" id="{15C05614-D6D7-404B-AE71-DF1E1C1C1AAA}"/>
              </a:ext>
            </a:extLst>
          </p:cNvPr>
          <p:cNvPicPr>
            <a:picLocks noChangeAspect="1"/>
          </p:cNvPicPr>
          <p:nvPr/>
        </p:nvPicPr>
        <p:blipFill rotWithShape="1">
          <a:blip r:embed="rId3"/>
          <a:srcRect/>
          <a:stretch/>
        </p:blipFill>
        <p:spPr>
          <a:xfrm>
            <a:off x="20" y="10"/>
            <a:ext cx="9143980" cy="6857990"/>
          </a:xfrm>
          <a:prstGeom prst="rect">
            <a:avLst/>
          </a:prstGeom>
        </p:spPr>
      </p:pic>
      <p:sp>
        <p:nvSpPr>
          <p:cNvPr id="2" name="Oval 1">
            <a:extLst>
              <a:ext uri="{FF2B5EF4-FFF2-40B4-BE49-F238E27FC236}">
                <a16:creationId xmlns:a16="http://schemas.microsoft.com/office/drawing/2014/main" id="{617457C0-EA11-4264-9C26-83F58D416B72}"/>
              </a:ext>
            </a:extLst>
          </p:cNvPr>
          <p:cNvSpPr/>
          <p:nvPr/>
        </p:nvSpPr>
        <p:spPr>
          <a:xfrm>
            <a:off x="2163775" y="3186823"/>
            <a:ext cx="1403288" cy="72201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241070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66597-23C1-43AD-BFA4-15B2B2FE783A}"/>
              </a:ext>
            </a:extLst>
          </p:cNvPr>
          <p:cNvSpPr>
            <a:spLocks noGrp="1"/>
          </p:cNvSpPr>
          <p:nvPr>
            <p:ph type="title"/>
          </p:nvPr>
        </p:nvSpPr>
        <p:spPr>
          <a:xfrm>
            <a:off x="816263" y="0"/>
            <a:ext cx="7511473" cy="1312480"/>
          </a:xfrm>
        </p:spPr>
        <p:txBody>
          <a:bodyPr>
            <a:normAutofit/>
          </a:bodyPr>
          <a:lstStyle/>
          <a:p>
            <a:r>
              <a:rPr lang="en-US" sz="4800" u="sng" dirty="0"/>
              <a:t>Outline of titus</a:t>
            </a:r>
          </a:p>
        </p:txBody>
      </p:sp>
      <p:sp>
        <p:nvSpPr>
          <p:cNvPr id="4" name="TextBox 3">
            <a:extLst>
              <a:ext uri="{FF2B5EF4-FFF2-40B4-BE49-F238E27FC236}">
                <a16:creationId xmlns:a16="http://schemas.microsoft.com/office/drawing/2014/main" id="{5924BCBD-0576-4241-BB06-779BFB748575}"/>
              </a:ext>
            </a:extLst>
          </p:cNvPr>
          <p:cNvSpPr txBox="1"/>
          <p:nvPr/>
        </p:nvSpPr>
        <p:spPr>
          <a:xfrm>
            <a:off x="1251203" y="1453807"/>
            <a:ext cx="6389923" cy="2829364"/>
          </a:xfrm>
          <a:prstGeom prst="rect">
            <a:avLst/>
          </a:prstGeom>
          <a:noFill/>
        </p:spPr>
        <p:txBody>
          <a:bodyPr wrap="square" rtlCol="0">
            <a:spAutoFit/>
          </a:bodyPr>
          <a:lstStyle/>
          <a:p>
            <a:pPr marL="342900" marR="0" lvl="0" indent="-342900">
              <a:lnSpc>
                <a:spcPct val="107000"/>
              </a:lnSpc>
              <a:spcBef>
                <a:spcPts val="0"/>
              </a:spcBef>
              <a:spcAft>
                <a:spcPts val="0"/>
              </a:spcAft>
              <a:buFont typeface="+mj-lt"/>
              <a:buAutoNum type="romanUcPeriod"/>
            </a:pPr>
            <a:r>
              <a:rPr lang="en-US" sz="4800" dirty="0">
                <a:latin typeface="Calibri" panose="020F0502020204030204" pitchFamily="34" charset="0"/>
                <a:ea typeface="Calibri" panose="020F0502020204030204" pitchFamily="34" charset="0"/>
                <a:cs typeface="Times New Roman" panose="02020603050405020304" pitchFamily="18" charset="0"/>
              </a:rPr>
              <a:t>Salutation (1-5a)</a:t>
            </a:r>
          </a:p>
          <a:p>
            <a:pPr marL="1657350" lvl="2" indent="-742950">
              <a:lnSpc>
                <a:spcPct val="107000"/>
              </a:lnSpc>
              <a:buFont typeface="+mj-lt"/>
              <a:buAutoNum type="alphaUcPeriod"/>
            </a:pPr>
            <a:r>
              <a:rPr lang="en-US" sz="4000" dirty="0">
                <a:latin typeface="Calibri" panose="020F0502020204030204" pitchFamily="34" charset="0"/>
                <a:ea typeface="Calibri" panose="020F0502020204030204" pitchFamily="34" charset="0"/>
                <a:cs typeface="Times New Roman" panose="02020603050405020304" pitchFamily="18" charset="0"/>
              </a:rPr>
              <a:t>  Assignor (1:1-3)</a:t>
            </a:r>
          </a:p>
          <a:p>
            <a:pPr marL="1657350" lvl="2" indent="-742950">
              <a:lnSpc>
                <a:spcPct val="107000"/>
              </a:lnSpc>
              <a:buFont typeface="+mj-lt"/>
              <a:buAutoNum type="alphaUcPeriod"/>
            </a:pPr>
            <a:r>
              <a:rPr lang="en-US" sz="4000" dirty="0">
                <a:latin typeface="Calibri" panose="020F0502020204030204" pitchFamily="34" charset="0"/>
                <a:ea typeface="Calibri" panose="020F0502020204030204" pitchFamily="34" charset="0"/>
                <a:cs typeface="Times New Roman" panose="02020603050405020304" pitchFamily="18" charset="0"/>
              </a:rPr>
              <a:t>  Assignee (1:4)</a:t>
            </a:r>
          </a:p>
          <a:p>
            <a:pPr marL="1657350" lvl="2" indent="-742950">
              <a:lnSpc>
                <a:spcPct val="107000"/>
              </a:lnSpc>
              <a:buFont typeface="+mj-lt"/>
              <a:buAutoNum type="alphaUcPeriod"/>
            </a:pPr>
            <a:r>
              <a:rPr lang="en-US" sz="4000" dirty="0">
                <a:latin typeface="Calibri" panose="020F0502020204030204" pitchFamily="34" charset="0"/>
                <a:ea typeface="Calibri" panose="020F0502020204030204" pitchFamily="34" charset="0"/>
                <a:cs typeface="Times New Roman" panose="02020603050405020304" pitchFamily="18" charset="0"/>
              </a:rPr>
              <a:t> Assignment (1:5)</a:t>
            </a:r>
          </a:p>
        </p:txBody>
      </p:sp>
      <p:sp>
        <p:nvSpPr>
          <p:cNvPr id="5" name="TextBox 4">
            <a:extLst>
              <a:ext uri="{FF2B5EF4-FFF2-40B4-BE49-F238E27FC236}">
                <a16:creationId xmlns:a16="http://schemas.microsoft.com/office/drawing/2014/main" id="{DB01CE59-32D8-44A7-A5F4-E587E7D16E3A}"/>
              </a:ext>
            </a:extLst>
          </p:cNvPr>
          <p:cNvSpPr txBox="1"/>
          <p:nvPr/>
        </p:nvSpPr>
        <p:spPr>
          <a:xfrm>
            <a:off x="472605" y="6378081"/>
            <a:ext cx="8671395" cy="307777"/>
          </a:xfrm>
          <a:prstGeom prst="rect">
            <a:avLst/>
          </a:prstGeom>
          <a:noFill/>
        </p:spPr>
        <p:txBody>
          <a:bodyPr wrap="square" rtlCol="0">
            <a:spAutoFit/>
          </a:bodyPr>
          <a:lstStyle/>
          <a:p>
            <a:r>
              <a:rPr lang="en-US" sz="1400" dirty="0"/>
              <a:t>Outline adapted from </a:t>
            </a:r>
            <a:r>
              <a:rPr lang="en-US" sz="1400" i="1" dirty="0"/>
              <a:t>Titus Argument</a:t>
            </a:r>
            <a:r>
              <a:rPr lang="en-US" sz="1400" dirty="0"/>
              <a:t>, Article by Andy Woods, 2007.</a:t>
            </a:r>
          </a:p>
        </p:txBody>
      </p:sp>
    </p:spTree>
    <p:extLst>
      <p:ext uri="{BB962C8B-B14F-4D97-AF65-F5344CB8AC3E}">
        <p14:creationId xmlns:p14="http://schemas.microsoft.com/office/powerpoint/2010/main" val="38633760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66597-23C1-43AD-BFA4-15B2B2FE783A}"/>
              </a:ext>
            </a:extLst>
          </p:cNvPr>
          <p:cNvSpPr>
            <a:spLocks noGrp="1"/>
          </p:cNvSpPr>
          <p:nvPr>
            <p:ph type="title"/>
          </p:nvPr>
        </p:nvSpPr>
        <p:spPr>
          <a:xfrm>
            <a:off x="2372920" y="2116520"/>
            <a:ext cx="4398159" cy="1312480"/>
          </a:xfrm>
        </p:spPr>
        <p:txBody>
          <a:bodyPr>
            <a:normAutofit/>
          </a:bodyPr>
          <a:lstStyle/>
          <a:p>
            <a:r>
              <a:rPr lang="en-US" sz="4800" dirty="0"/>
              <a:t>Conclusion</a:t>
            </a:r>
          </a:p>
        </p:txBody>
      </p:sp>
    </p:spTree>
    <p:extLst>
      <p:ext uri="{BB962C8B-B14F-4D97-AF65-F5344CB8AC3E}">
        <p14:creationId xmlns:p14="http://schemas.microsoft.com/office/powerpoint/2010/main" val="11417107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10" name="Picture 9" descr="A close up of a map&#10;&#10;Description automatically generated">
            <a:extLst>
              <a:ext uri="{FF2B5EF4-FFF2-40B4-BE49-F238E27FC236}">
                <a16:creationId xmlns:a16="http://schemas.microsoft.com/office/drawing/2014/main" id="{215E9FF2-59A5-4390-89F1-007B3E0AF4A4}"/>
              </a:ext>
            </a:extLst>
          </p:cNvPr>
          <p:cNvPicPr>
            <a:picLocks noChangeAspect="1"/>
          </p:cNvPicPr>
          <p:nvPr/>
        </p:nvPicPr>
        <p:blipFill>
          <a:blip r:embed="rId3">
            <a:alphaModFix amt="48000"/>
          </a:blip>
          <a:stretch>
            <a:fillRect/>
          </a:stretch>
        </p:blipFill>
        <p:spPr>
          <a:xfrm>
            <a:off x="-1892301" y="-2500"/>
            <a:ext cx="12749095" cy="6860499"/>
          </a:xfrm>
          <a:prstGeom prst="rect">
            <a:avLst/>
          </a:prstGeom>
        </p:spPr>
      </p:pic>
      <p:sp>
        <p:nvSpPr>
          <p:cNvPr id="2" name="Title 1">
            <a:extLst>
              <a:ext uri="{FF2B5EF4-FFF2-40B4-BE49-F238E27FC236}">
                <a16:creationId xmlns:a16="http://schemas.microsoft.com/office/drawing/2014/main" id="{C5F2BB9A-A620-4495-B5D8-699CC6D05C50}"/>
              </a:ext>
            </a:extLst>
          </p:cNvPr>
          <p:cNvSpPr>
            <a:spLocks noGrp="1"/>
          </p:cNvSpPr>
          <p:nvPr>
            <p:ph type="ctrTitle"/>
          </p:nvPr>
        </p:nvSpPr>
        <p:spPr>
          <a:xfrm>
            <a:off x="233889" y="1520354"/>
            <a:ext cx="8676222" cy="1554481"/>
          </a:xfrm>
        </p:spPr>
        <p:txBody>
          <a:bodyPr>
            <a:noAutofit/>
          </a:bodyPr>
          <a:lstStyle/>
          <a:p>
            <a:r>
              <a:rPr lang="en-US" sz="6400" dirty="0">
                <a:latin typeface="+mn-lt"/>
              </a:rPr>
              <a:t>The book of Titus</a:t>
            </a:r>
          </a:p>
        </p:txBody>
      </p:sp>
      <p:sp>
        <p:nvSpPr>
          <p:cNvPr id="3" name="Subtitle 2">
            <a:extLst>
              <a:ext uri="{FF2B5EF4-FFF2-40B4-BE49-F238E27FC236}">
                <a16:creationId xmlns:a16="http://schemas.microsoft.com/office/drawing/2014/main" id="{242BAFBF-2C06-4082-A934-A806DC63F400}"/>
              </a:ext>
            </a:extLst>
          </p:cNvPr>
          <p:cNvSpPr>
            <a:spLocks noGrp="1"/>
          </p:cNvSpPr>
          <p:nvPr>
            <p:ph type="subTitle" idx="1"/>
          </p:nvPr>
        </p:nvSpPr>
        <p:spPr>
          <a:xfrm>
            <a:off x="227012" y="3577776"/>
            <a:ext cx="8676222" cy="1905000"/>
          </a:xfrm>
        </p:spPr>
        <p:txBody>
          <a:bodyPr>
            <a:normAutofit/>
          </a:bodyPr>
          <a:lstStyle/>
          <a:p>
            <a:r>
              <a:rPr lang="en-US" sz="4800" dirty="0"/>
              <a:t>Worthy of the Gospel</a:t>
            </a:r>
          </a:p>
        </p:txBody>
      </p:sp>
      <p:cxnSp>
        <p:nvCxnSpPr>
          <p:cNvPr id="6" name="Straight Connector 5">
            <a:extLst>
              <a:ext uri="{FF2B5EF4-FFF2-40B4-BE49-F238E27FC236}">
                <a16:creationId xmlns:a16="http://schemas.microsoft.com/office/drawing/2014/main" id="{FCAF6035-35E9-4551-A2D3-F0AD542F4BFD}"/>
              </a:ext>
            </a:extLst>
          </p:cNvPr>
          <p:cNvCxnSpPr>
            <a:cxnSpLocks/>
          </p:cNvCxnSpPr>
          <p:nvPr/>
        </p:nvCxnSpPr>
        <p:spPr>
          <a:xfrm>
            <a:off x="949234" y="3294745"/>
            <a:ext cx="735003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2959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66597-23C1-43AD-BFA4-15B2B2FE783A}"/>
              </a:ext>
            </a:extLst>
          </p:cNvPr>
          <p:cNvSpPr>
            <a:spLocks noGrp="1"/>
          </p:cNvSpPr>
          <p:nvPr>
            <p:ph type="title"/>
          </p:nvPr>
        </p:nvSpPr>
        <p:spPr>
          <a:xfrm>
            <a:off x="816263" y="0"/>
            <a:ext cx="7511473" cy="1312480"/>
          </a:xfrm>
        </p:spPr>
        <p:txBody>
          <a:bodyPr>
            <a:normAutofit/>
          </a:bodyPr>
          <a:lstStyle/>
          <a:p>
            <a:r>
              <a:rPr lang="en-US" sz="4800" u="sng" dirty="0"/>
              <a:t>8 Questions?</a:t>
            </a:r>
          </a:p>
        </p:txBody>
      </p:sp>
      <p:sp>
        <p:nvSpPr>
          <p:cNvPr id="6" name="TextBox 5">
            <a:extLst>
              <a:ext uri="{FF2B5EF4-FFF2-40B4-BE49-F238E27FC236}">
                <a16:creationId xmlns:a16="http://schemas.microsoft.com/office/drawing/2014/main" id="{E2ADB7BB-9553-449A-90CC-DA7F49CB8CFA}"/>
              </a:ext>
            </a:extLst>
          </p:cNvPr>
          <p:cNvSpPr txBox="1"/>
          <p:nvPr/>
        </p:nvSpPr>
        <p:spPr>
          <a:xfrm>
            <a:off x="472605" y="1443841"/>
            <a:ext cx="8671395" cy="5016758"/>
          </a:xfrm>
          <a:prstGeom prst="rect">
            <a:avLst/>
          </a:prstGeom>
          <a:noFill/>
        </p:spPr>
        <p:txBody>
          <a:bodyPr wrap="square" rtlCol="0">
            <a:spAutoFit/>
          </a:bodyPr>
          <a:lstStyle/>
          <a:p>
            <a:pPr marL="514350" indent="-514350">
              <a:buFont typeface="+mj-lt"/>
              <a:buAutoNum type="arabicPeriod"/>
            </a:pPr>
            <a:r>
              <a:rPr lang="en-US" sz="3200" dirty="0"/>
              <a:t>Who wrote it? -Paul the Apostle</a:t>
            </a:r>
          </a:p>
          <a:p>
            <a:pPr marL="514350" indent="-514350">
              <a:buFont typeface="+mj-lt"/>
              <a:buAutoNum type="arabicPeriod"/>
            </a:pPr>
            <a:endParaRPr lang="en-US" sz="3200" dirty="0"/>
          </a:p>
          <a:p>
            <a:pPr marL="514350" indent="-514350">
              <a:buFont typeface="+mj-lt"/>
              <a:buAutoNum type="arabicPeriod"/>
            </a:pPr>
            <a:endParaRPr lang="en-US" sz="3200" dirty="0">
              <a:solidFill>
                <a:srgbClr val="FFFF00"/>
              </a:solidFill>
            </a:endParaRPr>
          </a:p>
          <a:p>
            <a:pPr marL="514350" indent="-514350">
              <a:buFont typeface="+mj-lt"/>
              <a:buAutoNum type="arabicPeriod"/>
            </a:pPr>
            <a:r>
              <a:rPr lang="en-US" sz="3200" dirty="0"/>
              <a:t>What do we know about the author? – Greatest missionary, theologian, and contributor of the NT.  </a:t>
            </a:r>
          </a:p>
          <a:p>
            <a:pPr marL="514350" indent="-514350">
              <a:buFont typeface="+mj-lt"/>
              <a:buAutoNum type="arabicPeriod"/>
            </a:pPr>
            <a:endParaRPr lang="en-US" sz="3200" dirty="0"/>
          </a:p>
          <a:p>
            <a:pPr marL="514350" indent="-514350">
              <a:buFont typeface="+mj-lt"/>
              <a:buAutoNum type="arabicPeriod"/>
            </a:pPr>
            <a:endParaRPr lang="en-US" sz="3200" dirty="0"/>
          </a:p>
          <a:p>
            <a:pPr marL="514350" indent="-514350">
              <a:buFont typeface="+mj-lt"/>
              <a:buAutoNum type="arabicPeriod"/>
            </a:pPr>
            <a:r>
              <a:rPr lang="en-US" sz="3200" dirty="0">
                <a:solidFill>
                  <a:srgbClr val="FFFF00"/>
                </a:solidFill>
              </a:rPr>
              <a:t>Who was the book written to? - Titus</a:t>
            </a:r>
          </a:p>
          <a:p>
            <a:endParaRPr lang="en-US" sz="3200" dirty="0"/>
          </a:p>
        </p:txBody>
      </p:sp>
    </p:spTree>
    <p:extLst>
      <p:ext uri="{BB962C8B-B14F-4D97-AF65-F5344CB8AC3E}">
        <p14:creationId xmlns:p14="http://schemas.microsoft.com/office/powerpoint/2010/main" val="25339529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open book on glass table">
            <a:extLst>
              <a:ext uri="{FF2B5EF4-FFF2-40B4-BE49-F238E27FC236}">
                <a16:creationId xmlns:a16="http://schemas.microsoft.com/office/drawing/2014/main" id="{E333EE31-500D-4C66-818B-DD96ECA2A593}"/>
              </a:ext>
            </a:extLst>
          </p:cNvPr>
          <p:cNvPicPr>
            <a:picLocks noChangeAspect="1" noChangeArrowheads="1"/>
          </p:cNvPicPr>
          <p:nvPr/>
        </p:nvPicPr>
        <p:blipFill rotWithShape="1">
          <a:blip r:embed="rId2">
            <a:alphaModFix amt="39000"/>
            <a:extLst>
              <a:ext uri="{28A0092B-C50C-407E-A947-70E740481C1C}">
                <a14:useLocalDpi xmlns:a14="http://schemas.microsoft.com/office/drawing/2010/main" val="0"/>
              </a:ext>
            </a:extLst>
          </a:blip>
          <a:srcRect l="8310" r="7887" b="20492"/>
          <a:stretch/>
        </p:blipFill>
        <p:spPr bwMode="auto">
          <a:xfrm>
            <a:off x="-1" y="415498"/>
            <a:ext cx="9144001" cy="645231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F101DD2-8284-49E6-A1F4-2420F4D03267}"/>
              </a:ext>
            </a:extLst>
          </p:cNvPr>
          <p:cNvSpPr txBox="1"/>
          <p:nvPr/>
        </p:nvSpPr>
        <p:spPr>
          <a:xfrm>
            <a:off x="0" y="0"/>
            <a:ext cx="9144000" cy="830997"/>
          </a:xfrm>
          <a:prstGeom prst="rect">
            <a:avLst/>
          </a:prstGeom>
          <a:solidFill>
            <a:schemeClr val="tx2"/>
          </a:solidFill>
        </p:spPr>
        <p:txBody>
          <a:bodyPr wrap="square" rtlCol="0">
            <a:spAutoFit/>
          </a:bodyPr>
          <a:lstStyle/>
          <a:p>
            <a:r>
              <a:rPr lang="en-US" sz="4800" dirty="0">
                <a:solidFill>
                  <a:schemeClr val="bg1">
                    <a:lumMod val="95000"/>
                  </a:schemeClr>
                </a:solidFill>
              </a:rPr>
              <a:t>Titus 1:4a</a:t>
            </a:r>
          </a:p>
        </p:txBody>
      </p:sp>
      <p:sp>
        <p:nvSpPr>
          <p:cNvPr id="6" name="TextBox 5">
            <a:extLst>
              <a:ext uri="{FF2B5EF4-FFF2-40B4-BE49-F238E27FC236}">
                <a16:creationId xmlns:a16="http://schemas.microsoft.com/office/drawing/2014/main" id="{D8B25DCB-FE22-49FE-B9AE-9ACB92CBCB7F}"/>
              </a:ext>
            </a:extLst>
          </p:cNvPr>
          <p:cNvSpPr txBox="1"/>
          <p:nvPr/>
        </p:nvSpPr>
        <p:spPr>
          <a:xfrm>
            <a:off x="1112413" y="2105561"/>
            <a:ext cx="8255357" cy="1323439"/>
          </a:xfrm>
          <a:prstGeom prst="rect">
            <a:avLst/>
          </a:prstGeom>
          <a:noFill/>
        </p:spPr>
        <p:txBody>
          <a:bodyPr wrap="square" rtlCol="0">
            <a:spAutoFit/>
          </a:bodyPr>
          <a:lstStyle/>
          <a:p>
            <a:r>
              <a:rPr lang="en-US" sz="4000" b="1" dirty="0"/>
              <a:t>“</a:t>
            </a:r>
            <a:r>
              <a:rPr lang="en-US" sz="4000" dirty="0"/>
              <a:t>To Titus, my true child in a common faith…”</a:t>
            </a:r>
          </a:p>
        </p:txBody>
      </p:sp>
    </p:spTree>
    <p:extLst>
      <p:ext uri="{BB962C8B-B14F-4D97-AF65-F5344CB8AC3E}">
        <p14:creationId xmlns:p14="http://schemas.microsoft.com/office/powerpoint/2010/main" val="32820499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ADCF96-CAAA-43E6-9CB9-81F1E75D4E30}"/>
              </a:ext>
            </a:extLst>
          </p:cNvPr>
          <p:cNvPicPr>
            <a:picLocks noChangeAspect="1"/>
          </p:cNvPicPr>
          <p:nvPr/>
        </p:nvPicPr>
        <p:blipFill>
          <a:blip r:embed="rId2"/>
          <a:stretch>
            <a:fillRect/>
          </a:stretch>
        </p:blipFill>
        <p:spPr>
          <a:xfrm>
            <a:off x="6489700" y="840501"/>
            <a:ext cx="2552700" cy="3629025"/>
          </a:xfrm>
          <a:prstGeom prst="rect">
            <a:avLst/>
          </a:prstGeom>
        </p:spPr>
      </p:pic>
      <p:sp>
        <p:nvSpPr>
          <p:cNvPr id="2" name="Title 1">
            <a:extLst>
              <a:ext uri="{FF2B5EF4-FFF2-40B4-BE49-F238E27FC236}">
                <a16:creationId xmlns:a16="http://schemas.microsoft.com/office/drawing/2014/main" id="{52566597-23C1-43AD-BFA4-15B2B2FE783A}"/>
              </a:ext>
            </a:extLst>
          </p:cNvPr>
          <p:cNvSpPr>
            <a:spLocks noGrp="1"/>
          </p:cNvSpPr>
          <p:nvPr>
            <p:ph type="title"/>
          </p:nvPr>
        </p:nvSpPr>
        <p:spPr>
          <a:xfrm>
            <a:off x="816263" y="-139700"/>
            <a:ext cx="8327737" cy="1312480"/>
          </a:xfrm>
        </p:spPr>
        <p:txBody>
          <a:bodyPr>
            <a:noAutofit/>
          </a:bodyPr>
          <a:lstStyle/>
          <a:p>
            <a:r>
              <a:rPr lang="en-US" sz="3600" u="sng" dirty="0"/>
              <a:t>Who was the book written to?</a:t>
            </a:r>
          </a:p>
        </p:txBody>
      </p:sp>
      <p:sp>
        <p:nvSpPr>
          <p:cNvPr id="6" name="TextBox 5">
            <a:extLst>
              <a:ext uri="{FF2B5EF4-FFF2-40B4-BE49-F238E27FC236}">
                <a16:creationId xmlns:a16="http://schemas.microsoft.com/office/drawing/2014/main" id="{E2ADB7BB-9553-449A-90CC-DA7F49CB8CFA}"/>
              </a:ext>
            </a:extLst>
          </p:cNvPr>
          <p:cNvSpPr txBox="1"/>
          <p:nvPr/>
        </p:nvSpPr>
        <p:spPr>
          <a:xfrm>
            <a:off x="-92545" y="840501"/>
            <a:ext cx="6683845" cy="6586418"/>
          </a:xfrm>
          <a:prstGeom prst="rect">
            <a:avLst/>
          </a:prstGeom>
          <a:noFill/>
        </p:spPr>
        <p:txBody>
          <a:bodyPr wrap="square" rtlCol="0">
            <a:spAutoFit/>
          </a:bodyPr>
          <a:lstStyle/>
          <a:p>
            <a:r>
              <a:rPr lang="en-US" sz="4400" dirty="0">
                <a:solidFill>
                  <a:srgbClr val="FFFF00"/>
                </a:solidFill>
              </a:rPr>
              <a:t>	Titus</a:t>
            </a:r>
          </a:p>
          <a:p>
            <a:pPr marL="971550" lvl="1" indent="-514350">
              <a:buFont typeface="Arial" panose="020B0604020202020204" pitchFamily="34" charset="0"/>
              <a:buChar char="•"/>
            </a:pPr>
            <a:r>
              <a:rPr lang="en-US" sz="2500" dirty="0"/>
              <a:t>A believer in Christ (1:4)</a:t>
            </a:r>
          </a:p>
          <a:p>
            <a:pPr marL="971550" lvl="1" indent="-514350">
              <a:buFont typeface="Arial" panose="020B0604020202020204" pitchFamily="34" charset="0"/>
              <a:buChar char="•"/>
            </a:pPr>
            <a:r>
              <a:rPr lang="en-US" sz="2500" dirty="0"/>
              <a:t>Brother to Paul (2 Cor 2:13)</a:t>
            </a:r>
          </a:p>
          <a:p>
            <a:pPr marL="971550" lvl="1" indent="-514350">
              <a:buFont typeface="Arial" panose="020B0604020202020204" pitchFamily="34" charset="0"/>
              <a:buChar char="•"/>
            </a:pPr>
            <a:r>
              <a:rPr lang="en-US" sz="2500" dirty="0"/>
              <a:t>Reliable (2 Cor 7:6)</a:t>
            </a:r>
          </a:p>
          <a:p>
            <a:pPr marL="971550" lvl="1" indent="-514350">
              <a:buFont typeface="Arial" panose="020B0604020202020204" pitchFamily="34" charset="0"/>
              <a:buChar char="•"/>
            </a:pPr>
            <a:r>
              <a:rPr lang="en-US" sz="2500" dirty="0"/>
              <a:t>Greek Gentile (Gal 2:3)</a:t>
            </a:r>
          </a:p>
          <a:p>
            <a:pPr marL="971550" lvl="1" indent="-514350">
              <a:buFont typeface="Arial" panose="020B0604020202020204" pitchFamily="34" charset="0"/>
              <a:buChar char="•"/>
            </a:pPr>
            <a:r>
              <a:rPr lang="en-US" sz="2500" dirty="0"/>
              <a:t>Test case in the Jerusalem Council of AD 49 (Gal2:1-4; Acts 11:27-30)</a:t>
            </a:r>
          </a:p>
          <a:p>
            <a:pPr marL="971550" lvl="1" indent="-514350">
              <a:buFont typeface="Arial" panose="020B0604020202020204" pitchFamily="34" charset="0"/>
              <a:buChar char="•"/>
            </a:pPr>
            <a:r>
              <a:rPr lang="en-US" sz="2500" dirty="0"/>
              <a:t>Courier for 2 Corinthians letter</a:t>
            </a:r>
          </a:p>
          <a:p>
            <a:pPr marL="971550" lvl="1" indent="-514350">
              <a:buFont typeface="Arial" panose="020B0604020202020204" pitchFamily="34" charset="0"/>
              <a:buChar char="•"/>
            </a:pPr>
            <a:r>
              <a:rPr lang="en-US" sz="2500" dirty="0"/>
              <a:t>Minister to Corinth believers</a:t>
            </a:r>
          </a:p>
          <a:p>
            <a:pPr marL="971550" lvl="1" indent="-514350">
              <a:buFont typeface="Arial" panose="020B0604020202020204" pitchFamily="34" charset="0"/>
              <a:buChar char="•"/>
            </a:pPr>
            <a:r>
              <a:rPr lang="en-US" sz="2500" dirty="0"/>
              <a:t>Loved God’s people (2 Cor 8:16-17)</a:t>
            </a:r>
          </a:p>
          <a:p>
            <a:pPr marL="971550" lvl="1" indent="-514350">
              <a:buFont typeface="Arial" panose="020B0604020202020204" pitchFamily="34" charset="0"/>
              <a:buChar char="•"/>
            </a:pPr>
            <a:r>
              <a:rPr lang="en-US" sz="2500" dirty="0"/>
              <a:t>Joy to Paul (2 Cor 7:13)</a:t>
            </a:r>
          </a:p>
          <a:p>
            <a:pPr marL="971550" lvl="1" indent="-514350">
              <a:buFont typeface="Arial" panose="020B0604020202020204" pitchFamily="34" charset="0"/>
              <a:buChar char="•"/>
            </a:pPr>
            <a:r>
              <a:rPr lang="en-US" sz="2500" dirty="0"/>
              <a:t>Prominent church leader in Crete (Titus 1:5) </a:t>
            </a:r>
          </a:p>
          <a:p>
            <a:pPr marL="971550" lvl="1" indent="-514350">
              <a:buFont typeface="Arial" panose="020B0604020202020204" pitchFamily="34" charset="0"/>
              <a:buChar char="•"/>
            </a:pPr>
            <a:endParaRPr lang="en-US" sz="2600" dirty="0"/>
          </a:p>
          <a:p>
            <a:pPr marL="971550" lvl="1" indent="-514350">
              <a:buFont typeface="Arial" panose="020B0604020202020204" pitchFamily="34" charset="0"/>
              <a:buChar char="•"/>
            </a:pPr>
            <a:endParaRPr lang="en-US" sz="2600" dirty="0"/>
          </a:p>
          <a:p>
            <a:pPr marL="285750" indent="-285750">
              <a:buFont typeface="Arial" panose="020B0604020202020204" pitchFamily="34" charset="0"/>
              <a:buChar char="•"/>
            </a:pPr>
            <a:endParaRPr lang="en-US" sz="2600" dirty="0"/>
          </a:p>
        </p:txBody>
      </p:sp>
    </p:spTree>
    <p:extLst>
      <p:ext uri="{BB962C8B-B14F-4D97-AF65-F5344CB8AC3E}">
        <p14:creationId xmlns:p14="http://schemas.microsoft.com/office/powerpoint/2010/main" val="30545585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C82195-036E-416E-83EA-2B8353845A3D}"/>
              </a:ext>
            </a:extLst>
          </p:cNvPr>
          <p:cNvSpPr/>
          <p:nvPr/>
        </p:nvSpPr>
        <p:spPr>
          <a:xfrm>
            <a:off x="3467101" y="2910140"/>
            <a:ext cx="5695949" cy="830997"/>
          </a:xfrm>
          <a:prstGeom prst="rect">
            <a:avLst/>
          </a:prstGeom>
        </p:spPr>
        <p:txBody>
          <a:bodyPr wrap="square">
            <a:spAutoFit/>
          </a:bodyPr>
          <a:lstStyle/>
          <a:p>
            <a:r>
              <a:rPr lang="en-US" sz="4800" dirty="0"/>
              <a:t>“Pastoral Epistles”</a:t>
            </a:r>
          </a:p>
        </p:txBody>
      </p:sp>
      <p:sp>
        <p:nvSpPr>
          <p:cNvPr id="4" name="Rectangle 3">
            <a:extLst>
              <a:ext uri="{FF2B5EF4-FFF2-40B4-BE49-F238E27FC236}">
                <a16:creationId xmlns:a16="http://schemas.microsoft.com/office/drawing/2014/main" id="{FD29A34A-BDD8-4308-896C-406AC7F02233}"/>
              </a:ext>
            </a:extLst>
          </p:cNvPr>
          <p:cNvSpPr/>
          <p:nvPr/>
        </p:nvSpPr>
        <p:spPr>
          <a:xfrm>
            <a:off x="329273" y="348734"/>
            <a:ext cx="6394699" cy="923330"/>
          </a:xfrm>
          <a:prstGeom prst="rect">
            <a:avLst/>
          </a:prstGeom>
        </p:spPr>
        <p:txBody>
          <a:bodyPr wrap="none">
            <a:spAutoFit/>
          </a:bodyPr>
          <a:lstStyle/>
          <a:p>
            <a:r>
              <a:rPr lang="en-US" sz="5400" dirty="0"/>
              <a:t>Paul Anton - 1726 </a:t>
            </a:r>
          </a:p>
        </p:txBody>
      </p:sp>
      <p:pic>
        <p:nvPicPr>
          <p:cNvPr id="3" name="Picture 2">
            <a:extLst>
              <a:ext uri="{FF2B5EF4-FFF2-40B4-BE49-F238E27FC236}">
                <a16:creationId xmlns:a16="http://schemas.microsoft.com/office/drawing/2014/main" id="{85DD199C-7042-4ED8-A32B-A228C7D0FA33}"/>
              </a:ext>
            </a:extLst>
          </p:cNvPr>
          <p:cNvPicPr>
            <a:picLocks noChangeAspect="1"/>
          </p:cNvPicPr>
          <p:nvPr/>
        </p:nvPicPr>
        <p:blipFill>
          <a:blip r:embed="rId2"/>
          <a:stretch>
            <a:fillRect/>
          </a:stretch>
        </p:blipFill>
        <p:spPr>
          <a:xfrm>
            <a:off x="414814" y="1415054"/>
            <a:ext cx="2680811" cy="4652166"/>
          </a:xfrm>
          <a:prstGeom prst="rect">
            <a:avLst/>
          </a:prstGeom>
        </p:spPr>
      </p:pic>
    </p:spTree>
    <p:extLst>
      <p:ext uri="{BB962C8B-B14F-4D97-AF65-F5344CB8AC3E}">
        <p14:creationId xmlns:p14="http://schemas.microsoft.com/office/powerpoint/2010/main" val="257811452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docProps/app.xml><?xml version="1.0" encoding="utf-8"?>
<Properties xmlns="http://schemas.openxmlformats.org/officeDocument/2006/extended-properties" xmlns:vt="http://schemas.openxmlformats.org/officeDocument/2006/docPropsVTypes">
  <TotalTime>121</TotalTime>
  <Words>2067</Words>
  <Application>Microsoft Office PowerPoint</Application>
  <PresentationFormat>On-screen Show (4:3)</PresentationFormat>
  <Paragraphs>255</Paragraphs>
  <Slides>53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53</vt:i4>
      </vt:variant>
    </vt:vector>
  </HeadingPairs>
  <TitlesOfParts>
    <vt:vector size="57" baseType="lpstr">
      <vt:lpstr>Arial</vt:lpstr>
      <vt:lpstr>Calibri</vt:lpstr>
      <vt:lpstr>Century Gothic</vt:lpstr>
      <vt:lpstr>Mesh</vt:lpstr>
      <vt:lpstr>The book of Titus</vt:lpstr>
      <vt:lpstr>Introduction</vt:lpstr>
      <vt:lpstr>8 Questions?</vt:lpstr>
      <vt:lpstr>8 Questions?</vt:lpstr>
      <vt:lpstr>What do we know about Paul?</vt:lpstr>
      <vt:lpstr>8 Questions?</vt:lpstr>
      <vt:lpstr>PowerPoint Presentation</vt:lpstr>
      <vt:lpstr>Who was the book written to?</vt:lpstr>
      <vt:lpstr>PowerPoint Presentation</vt:lpstr>
      <vt:lpstr>8 Questions?</vt:lpstr>
      <vt:lpstr>8 Questions?</vt:lpstr>
      <vt:lpstr>8 Questions?</vt:lpstr>
      <vt:lpstr>PowerPoint Presentation</vt:lpstr>
      <vt:lpstr>PowerPoint Presentation</vt:lpstr>
      <vt:lpstr>PowerPoint Presentation</vt:lpstr>
      <vt:lpstr>PowerPoint Presentation</vt:lpstr>
      <vt:lpstr>PowerPoint Presentation</vt:lpstr>
      <vt:lpstr>8 Questions?</vt:lpstr>
      <vt:lpstr>8 Questions?</vt:lpstr>
      <vt:lpstr>8 Questions?</vt:lpstr>
      <vt:lpstr>8 Questions?</vt:lpstr>
      <vt:lpstr>8 Questions?</vt:lpstr>
      <vt:lpstr>PowerPoint Presentation</vt:lpstr>
      <vt:lpstr>PowerPoint Presentation</vt:lpstr>
      <vt:lpstr>PowerPoint Presentation</vt:lpstr>
      <vt:lpstr>8 Questions?</vt:lpstr>
      <vt:lpstr>8 Questions?</vt:lpstr>
      <vt:lpstr>8 Questions?</vt:lpstr>
      <vt:lpstr>8 Questions?</vt:lpstr>
      <vt:lpstr>8 Questions?</vt:lpstr>
      <vt:lpstr>8 Questions?</vt:lpstr>
      <vt:lpstr>Outline of titus</vt:lpstr>
      <vt:lpstr>Outline of titus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Outline of titus</vt:lpstr>
      <vt:lpstr>Conclusion</vt:lpstr>
      <vt:lpstr>The book of Titus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book of Titus</dc:title>
  <dc:creator>Gabriel Morris</dc:creator>
  <cp:lastModifiedBy>Gabriel Morris</cp:lastModifiedBy>
  <cp:revision>1</cp:revision>
  <dcterms:created xsi:type="dcterms:W3CDTF">2020-08-02T02:00:12Z</dcterms:created>
  <dcterms:modified xsi:type="dcterms:W3CDTF">2020-08-03T05:42:45Z</dcterms:modified>
</cp:coreProperties>
</file>