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435" r:id="rId2"/>
    <p:sldId id="6501" r:id="rId3"/>
    <p:sldId id="6502" r:id="rId4"/>
    <p:sldId id="1020" r:id="rId5"/>
    <p:sldId id="1019" r:id="rId6"/>
    <p:sldId id="6509" r:id="rId7"/>
    <p:sldId id="1022" r:id="rId8"/>
    <p:sldId id="6557" r:id="rId9"/>
    <p:sldId id="6608" r:id="rId10"/>
    <p:sldId id="6669" r:id="rId11"/>
    <p:sldId id="1034" r:id="rId12"/>
    <p:sldId id="6699" r:id="rId13"/>
    <p:sldId id="3914" r:id="rId14"/>
    <p:sldId id="6674" r:id="rId15"/>
    <p:sldId id="6679" r:id="rId16"/>
    <p:sldId id="3917" r:id="rId17"/>
    <p:sldId id="6701" r:id="rId18"/>
    <p:sldId id="6702" r:id="rId19"/>
    <p:sldId id="6610" r:id="rId20"/>
    <p:sldId id="6720" r:id="rId21"/>
    <p:sldId id="6709" r:id="rId22"/>
    <p:sldId id="6710" r:id="rId23"/>
    <p:sldId id="6711" r:id="rId24"/>
    <p:sldId id="6712" r:id="rId25"/>
    <p:sldId id="6703" r:id="rId26"/>
    <p:sldId id="6707" r:id="rId27"/>
    <p:sldId id="6713" r:id="rId28"/>
    <p:sldId id="6483" r:id="rId29"/>
    <p:sldId id="813" r:id="rId30"/>
    <p:sldId id="6484" r:id="rId31"/>
    <p:sldId id="6714" r:id="rId32"/>
    <p:sldId id="6715" r:id="rId33"/>
    <p:sldId id="6716" r:id="rId34"/>
    <p:sldId id="2331" r:id="rId35"/>
    <p:sldId id="6704" r:id="rId36"/>
    <p:sldId id="6706" r:id="rId37"/>
    <p:sldId id="6721" r:id="rId38"/>
    <p:sldId id="6722" r:id="rId39"/>
    <p:sldId id="6723" r:id="rId40"/>
    <p:sldId id="1038" r:id="rId41"/>
    <p:sldId id="6705" r:id="rId42"/>
    <p:sldId id="6290" r:id="rId4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CC"/>
    <a:srgbClr val="00FF00"/>
    <a:srgbClr val="0000FF"/>
    <a:srgbClr val="CCCCFF"/>
    <a:srgbClr val="000066"/>
    <a:srgbClr val="000099"/>
    <a:srgbClr val="33CC33"/>
    <a:srgbClr val="FF00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2" autoAdjust="0"/>
    <p:restoredTop sz="96314" autoAdjust="0"/>
  </p:normalViewPr>
  <p:slideViewPr>
    <p:cSldViewPr>
      <p:cViewPr varScale="1">
        <p:scale>
          <a:sx n="57" d="100"/>
          <a:sy n="57" d="100"/>
        </p:scale>
        <p:origin x="7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70" d="100"/>
          <a:sy n="70" d="100"/>
        </p:scale>
        <p:origin x="4020" y="3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72481" y="22860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 – Philippians 012</a:t>
            </a:r>
          </a:p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06-21-2020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19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2559967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32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2164987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33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4180245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36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1546349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37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3603191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38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3794325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39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590179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585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20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296215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21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329663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22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2657134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23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2000226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24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3395221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26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595763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27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2063772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31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423404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792A-E7A1-4290-8036-CC456AECA72A}" type="datetimeFigureOut">
              <a:rPr lang="en-US"/>
              <a:pPr>
                <a:defRPr/>
              </a:pPr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69B7-9F62-44E4-8103-23CFE8D0D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95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5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1458CD8-D940-42DA-B266-2FCD81C4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HOW TO FIND JOY IN THE CHRISTIAN LIFE</a:t>
            </a:r>
          </a:p>
        </p:txBody>
      </p:sp>
      <p:pic>
        <p:nvPicPr>
          <p:cNvPr id="4" name="Picture 3" descr="A close up of a womans face&#10;&#10;Description automatically generated">
            <a:extLst>
              <a:ext uri="{FF2B5EF4-FFF2-40B4-BE49-F238E27FC236}">
                <a16:creationId xmlns:a16="http://schemas.microsoft.com/office/drawing/2014/main" id="{970845EF-801A-4FC9-8C2B-14D3AC7791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67" y="1421780"/>
            <a:ext cx="6942666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01347A-E166-4399-80F1-5FDEDB0A69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624" y="5334000"/>
            <a:ext cx="5352752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1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3886201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1 – God can use negative circumstances to bring about positive results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2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example of servanthood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3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legalism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4</a:t>
            </a:r>
            <a:r>
              <a:rPr lang="en-US" b="1" u="sng" dirty="0">
                <a:solidFill>
                  <a:srgbClr val="FFFFCC"/>
                </a:solidFill>
              </a:rPr>
              <a:t> –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Reliance upon Christ’s strength for daily life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1DDAD-05C3-413B-914E-B8F26647C9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Upon the Divine Resources for Daily life</a:t>
            </a:r>
            <a:br>
              <a:rPr lang="en-U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</a:t>
            </a: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Phil. </a:t>
            </a: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4)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2053" y="1600201"/>
            <a:ext cx="5499894" cy="22860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(Phil. 4:4-9)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 (Phil. 4:10-13)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Provision (Phil. 4:14-19)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381DA-2515-43FB-B4BC-B7FC9471A4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Upon the Divine Resources for Daily life</a:t>
            </a:r>
            <a:br>
              <a:rPr lang="en-U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</a:t>
            </a: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Phil. </a:t>
            </a: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4)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2053" y="1600201"/>
            <a:ext cx="5499894" cy="22860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(Phil. 4:4-9)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 (Phil. 4:10-13)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Provision (Phil. 4:14-19)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381DA-2515-43FB-B4BC-B7FC9471A4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8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4:4–9)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1828801"/>
            <a:ext cx="6781800" cy="2362199"/>
          </a:xfrm>
        </p:spPr>
        <p:txBody>
          <a:bodyPr/>
          <a:lstStyle/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Prerequisites for Peace (Phil. 4:4-6)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Presence of Peace (Phil. 4:7)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of Peace (Phil. 4:8-9)</a:t>
            </a:r>
          </a:p>
        </p:txBody>
      </p:sp>
      <p:pic>
        <p:nvPicPr>
          <p:cNvPr id="5" name="Picture 2" descr="The Peace Of God Will Guard You – TBQ">
            <a:extLst>
              <a:ext uri="{FF2B5EF4-FFF2-40B4-BE49-F238E27FC236}">
                <a16:creationId xmlns:a16="http://schemas.microsoft.com/office/drawing/2014/main" id="{AB15E5F9-C2A3-4D63-B814-E580FE2D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4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Prerequisites for Peace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4:4–6)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00201"/>
            <a:ext cx="7696200" cy="2971799"/>
          </a:xfrm>
        </p:spPr>
        <p:txBody>
          <a:bodyPr/>
          <a:lstStyle/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 (Phil. 4:4)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Gentleness (Phil. 4:5a)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Awareness of God’s nearness (Phil. 4:5b)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(6)</a:t>
            </a:r>
          </a:p>
        </p:txBody>
      </p:sp>
      <p:pic>
        <p:nvPicPr>
          <p:cNvPr id="6" name="Picture 2" descr="The Peace Of God Will Guard You – TBQ">
            <a:extLst>
              <a:ext uri="{FF2B5EF4-FFF2-40B4-BE49-F238E27FC236}">
                <a16:creationId xmlns:a16="http://schemas.microsoft.com/office/drawing/2014/main" id="{347C2175-F336-4504-A578-BADDCE618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70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Protection of Peace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4:8–9)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5" name="Picture 2" descr="The Peace Of God Will Guard You – TBQ">
            <a:extLst>
              <a:ext uri="{FF2B5EF4-FFF2-40B4-BE49-F238E27FC236}">
                <a16:creationId xmlns:a16="http://schemas.microsoft.com/office/drawing/2014/main" id="{83BECF3E-A1F6-4982-A500-D8F2D6E5F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C92F7F-F2F3-494F-87B3-F19EA3054341}"/>
              </a:ext>
            </a:extLst>
          </p:cNvPr>
          <p:cNvSpPr/>
          <p:nvPr/>
        </p:nvSpPr>
        <p:spPr>
          <a:xfrm>
            <a:off x="342900" y="22098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2400"/>
              </a:spcAft>
              <a:buClr>
                <a:schemeClr val="tx2"/>
              </a:buClr>
              <a:buFont typeface="+mj-lt"/>
              <a:buAutoNum type="alphaU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Content of a Disciplined Thought Life (Phil. 4:8)</a:t>
            </a:r>
          </a:p>
          <a:p>
            <a:pPr marL="514350" indent="-514350">
              <a:spcAft>
                <a:spcPts val="2400"/>
              </a:spcAft>
              <a:buClr>
                <a:schemeClr val="tx2"/>
              </a:buClr>
              <a:buFont typeface="+mj-lt"/>
              <a:buAutoNum type="alphaU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Practice of a Disciplined Though Life (Phil. 4:9)</a:t>
            </a:r>
          </a:p>
        </p:txBody>
      </p:sp>
    </p:spTree>
    <p:extLst>
      <p:ext uri="{BB962C8B-B14F-4D97-AF65-F5344CB8AC3E}">
        <p14:creationId xmlns:p14="http://schemas.microsoft.com/office/powerpoint/2010/main" val="93334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Upon the Divine Resources for Daily life</a:t>
            </a:r>
            <a:br>
              <a:rPr lang="en-U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</a:t>
            </a: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Phil. </a:t>
            </a: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4)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306" y="1600200"/>
            <a:ext cx="7799388" cy="4460875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(Phil. 4:4-9)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 (Phil. 4:10-13)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promises to meet financial needs (Phil. 4:14-19)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EA90D2-F5EA-4208-BE3C-E75E4795A8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6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4:10–13)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1828801"/>
            <a:ext cx="6781800" cy="2362199"/>
          </a:xfrm>
        </p:spPr>
        <p:txBody>
          <a:bodyPr/>
          <a:lstStyle/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rejoices (Phil. 4:10)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contentment (Phil. 4:11-12)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source (Phil. 4:13)</a:t>
            </a:r>
          </a:p>
        </p:txBody>
      </p:sp>
      <p:pic>
        <p:nvPicPr>
          <p:cNvPr id="5" name="Picture 2" descr="The Peace Of God Will Guard You – TBQ">
            <a:extLst>
              <a:ext uri="{FF2B5EF4-FFF2-40B4-BE49-F238E27FC236}">
                <a16:creationId xmlns:a16="http://schemas.microsoft.com/office/drawing/2014/main" id="{AB15E5F9-C2A3-4D63-B814-E580FE2D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6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4:10–13)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1828801"/>
            <a:ext cx="6781800" cy="2362199"/>
          </a:xfrm>
        </p:spPr>
        <p:txBody>
          <a:bodyPr/>
          <a:lstStyle/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rejoices (Phil. 4:10)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contentment (Phil. 4:11-12)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source (Phil. 4:13)</a:t>
            </a:r>
          </a:p>
        </p:txBody>
      </p:sp>
      <p:pic>
        <p:nvPicPr>
          <p:cNvPr id="5" name="Picture 2" descr="The Peace Of God Will Guard You – TBQ">
            <a:extLst>
              <a:ext uri="{FF2B5EF4-FFF2-40B4-BE49-F238E27FC236}">
                <a16:creationId xmlns:a16="http://schemas.microsoft.com/office/drawing/2014/main" id="{AB15E5F9-C2A3-4D63-B814-E580FE2D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85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Philippians 4:10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“But I rejoiced in the Lord greatly, that now at last you have revived your concern for me; indeed, you were concerned 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but you lacked opportunity.”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The Peace Of God Will Guard You – TBQ">
            <a:extLst>
              <a:ext uri="{FF2B5EF4-FFF2-40B4-BE49-F238E27FC236}">
                <a16:creationId xmlns:a16="http://schemas.microsoft.com/office/drawing/2014/main" id="{0A2BCC02-8A2E-4FC7-A27D-5FAF5A8A5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2082800" cy="15621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2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Answering Ten Questions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23577"/>
            <a:ext cx="9143999" cy="5412557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wrote it?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Paul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Whom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Believers at Philippi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Where was it written from?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Rome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When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A.D. 62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was the book’s occasion?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Five contacts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are the opponents?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Four opponents threatening joy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book’s purpose?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give joy during adversity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is it organized (outline)?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Four- part outline 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it about?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Joy during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adverstiy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makes the book different?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Personal &amp; informal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76200"/>
            <a:ext cx="1039195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811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Philippians 4:10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“But I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rejoiced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the Lord greatly, that now at last you have revived your concern for me; indeed, you were concerned 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but you lacked opportunity.”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The Peace Of God Will Guard You – TBQ">
            <a:extLst>
              <a:ext uri="{FF2B5EF4-FFF2-40B4-BE49-F238E27FC236}">
                <a16:creationId xmlns:a16="http://schemas.microsoft.com/office/drawing/2014/main" id="{0A2BCC02-8A2E-4FC7-A27D-5FAF5A8A5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2082800" cy="15621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5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Philippians 4:10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“But I rejoiced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the 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greatly, that now at last you have revived your concern for me; indeed, you were concerned 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but you lacked opportunity.”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The Peace Of God Will Guard You – TBQ">
            <a:extLst>
              <a:ext uri="{FF2B5EF4-FFF2-40B4-BE49-F238E27FC236}">
                <a16:creationId xmlns:a16="http://schemas.microsoft.com/office/drawing/2014/main" id="{0A2BCC02-8A2E-4FC7-A27D-5FAF5A8A5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2082800" cy="15621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3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Philippians 4:10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“But I rejoiced in the Lord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greatly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that now at last you have revived your concern for me; indeed, you were concerned 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but you lacked opportunity.”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The Peace Of God Will Guard You – TBQ">
            <a:extLst>
              <a:ext uri="{FF2B5EF4-FFF2-40B4-BE49-F238E27FC236}">
                <a16:creationId xmlns:a16="http://schemas.microsoft.com/office/drawing/2014/main" id="{0A2BCC02-8A2E-4FC7-A27D-5FAF5A8A5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2082800" cy="15621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37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Philippians 4:10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“But I rejoiced in the Lord greatly, that now at last you have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revived your concern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me; indeed,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were concerned </a:t>
            </a:r>
            <a:r>
              <a:rPr lang="en-US" sz="36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but you lacked opportunity.”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The Peace Of God Will Guard You – TBQ">
            <a:extLst>
              <a:ext uri="{FF2B5EF4-FFF2-40B4-BE49-F238E27FC236}">
                <a16:creationId xmlns:a16="http://schemas.microsoft.com/office/drawing/2014/main" id="{0A2BCC02-8A2E-4FC7-A27D-5FAF5A8A5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2082800" cy="15621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44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Philippians 4:10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“But I rejoiced in the Lord greatly, that now at last you have revived your concern for me; indeed, you were concerned 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but you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lacked opportunity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4" name="Picture 2" descr="The Peace Of God Will Guard You – TBQ">
            <a:extLst>
              <a:ext uri="{FF2B5EF4-FFF2-40B4-BE49-F238E27FC236}">
                <a16:creationId xmlns:a16="http://schemas.microsoft.com/office/drawing/2014/main" id="{0A2BCC02-8A2E-4FC7-A27D-5FAF5A8A5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2082800" cy="15621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23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4:10–13)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1828801"/>
            <a:ext cx="6781800" cy="2362199"/>
          </a:xfrm>
        </p:spPr>
        <p:txBody>
          <a:bodyPr/>
          <a:lstStyle/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rejoices (Phil. 4:10)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contentment (Phil. 4:11-12)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source (Phil. 4:13)</a:t>
            </a:r>
          </a:p>
        </p:txBody>
      </p:sp>
      <p:pic>
        <p:nvPicPr>
          <p:cNvPr id="5" name="Picture 2" descr="The Peace Of God Will Guard You – TBQ">
            <a:extLst>
              <a:ext uri="{FF2B5EF4-FFF2-40B4-BE49-F238E27FC236}">
                <a16:creationId xmlns:a16="http://schemas.microsoft.com/office/drawing/2014/main" id="{AB15E5F9-C2A3-4D63-B814-E580FE2D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47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Philippians 4:11-12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11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Not that I speak from want, for I have learned to be content in whatever circumstances I am. 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12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 know how to get along with humble means, and I also know how to live in prosperity; in any and every circumstance I have learned the secret of being filled and going hungry, both of having abundance and suffering need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1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Philippians 4:11-12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11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Not that I speak from want, for I have learned to be content in whatever circumstances I am. 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12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 know how to get along with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humble means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and I also know how to live in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prosperity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in any and every circumstance I have learned the secret of being filled and going hungry, both of having abundance and suffering need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F5202F-F581-4888-A277-C645DA219A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2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Philippians 4:12</a:t>
            </a:r>
            <a:endParaRPr 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“I know how to get along with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humble means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I also know how to live in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prosperity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in any and every circumstance I have learned the secret of being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filled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going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hungry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both of having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abundance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 suffering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4107127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BE5982-3ADD-4CB5-8065-B7241F250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154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2:9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know your tribulation and your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poverty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(but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are rich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), and the blasphemy by those who say they are Jews and are not, but are a synagogue of Satan.”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011197-2529-438F-AF71-1C226654E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211" y="3200400"/>
            <a:ext cx="282157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85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3886201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1 – God can use negative circumstances to bring about positive results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2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example of servanthood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3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legalism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4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Reliance upon Christ’s strength for daily life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1DDAD-05C3-413B-914E-B8F26647C9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4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F5202F-F581-4888-A277-C645DA219A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2"/>
            <a:ext cx="91440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Corinthians 8:2-3</a:t>
            </a:r>
            <a:endParaRPr 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that in a great ordeal of affliction their abundance of joy and their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deep poverty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overflowed in the wealth of their liberality. 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For I testify that according to their ability, and beyond their ability, they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gave of their own accord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630682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Philippians 4:11-12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11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Not that I speak from want, for I have learned to be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content [</a:t>
            </a:r>
            <a:r>
              <a:rPr lang="en-US" sz="34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autarkēs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]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in whatever circumstances I am. 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12 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 know how to get along with humble means, and I also know how to live in prosperity; in any and every circumstance I have learned the secret of being filled and going hungry, both of having abundance and suffering need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6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Philippians 4:11-12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11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Not that I speak from want, for I have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learned [</a:t>
            </a:r>
            <a:r>
              <a:rPr lang="en-US" sz="34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manthanō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]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to be content in whatever circumstances I am. 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12 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 know how to get along with humble means, and I also know how to live in prosperity; in any and every circumstance I have learned the secret of being filled and going hungry, both of having abundance and suffering need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0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Philippians 4:11-12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11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Not that I speak from want, for I have learned to be content in whatever circumstances I am. 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12 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 know how to get along with humble means, and I also know how to live in prosperity; in any and every circumstance I have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learned the secret [</a:t>
            </a:r>
            <a:r>
              <a:rPr lang="en-US" sz="34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myeō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]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of being filled and going hungry, both of having abundance and suffering need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1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C45E28-E3A9-4005-8CCA-26F3C7B3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2" y="95666"/>
            <a:ext cx="8838095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851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4:10–13)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1828801"/>
            <a:ext cx="6781800" cy="2362199"/>
          </a:xfrm>
        </p:spPr>
        <p:txBody>
          <a:bodyPr/>
          <a:lstStyle/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rejoices (Phil. 4:10)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contentment (Phil. 4:11-12)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source (Phil. 4:13)</a:t>
            </a:r>
          </a:p>
        </p:txBody>
      </p:sp>
      <p:pic>
        <p:nvPicPr>
          <p:cNvPr id="5" name="Picture 2" descr="The Peace Of God Will Guard You – TBQ">
            <a:extLst>
              <a:ext uri="{FF2B5EF4-FFF2-40B4-BE49-F238E27FC236}">
                <a16:creationId xmlns:a16="http://schemas.microsoft.com/office/drawing/2014/main" id="{AB15E5F9-C2A3-4D63-B814-E580FE2D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7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914400" y="0"/>
            <a:ext cx="7315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Philippians 4:13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“I can do all things through Him who strengthens 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AD97E-61D7-4F58-8139-14716A837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779" y="2285901"/>
            <a:ext cx="3438442" cy="228619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871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914400" y="0"/>
            <a:ext cx="7315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Philippians 4:13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“I can do all things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through Him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who strengthens 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34FF46-BA4A-4A66-97F3-3D7EE41BF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779" y="2285901"/>
            <a:ext cx="3438442" cy="228619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076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914400" y="0"/>
            <a:ext cx="7315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Philippians 4:13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“I can do all things through Him who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strengthens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[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endynamaoō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E0A41-75EA-49FF-84EA-865A7B703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779" y="2285901"/>
            <a:ext cx="3438442" cy="228619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616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914400" y="0"/>
            <a:ext cx="7315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Philippians 4:13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“I can do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all things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through Him who strengthens 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AD0DDA-CBEE-460C-90B9-501AD3157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779" y="2285901"/>
            <a:ext cx="3438442" cy="228619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502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1"/>
            <a:ext cx="9144000" cy="36576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Ch 1 – God can use negative circumstances to bring about positive results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2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example of servanthood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3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legalism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4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Reliance upon Christ’s strength for daily life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E32FB6-AF78-46DA-8625-C3179967FF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6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6040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4:10–13)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1828801"/>
            <a:ext cx="6781800" cy="2362199"/>
          </a:xfrm>
        </p:spPr>
        <p:txBody>
          <a:bodyPr/>
          <a:lstStyle/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rejoices (Phil. 4:10)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contentment (Phil. 4:11-12)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source (Phil. 4:13)</a:t>
            </a:r>
          </a:p>
        </p:txBody>
      </p:sp>
      <p:pic>
        <p:nvPicPr>
          <p:cNvPr id="5" name="Picture 2" descr="The Peace Of God Will Guard You – TBQ">
            <a:extLst>
              <a:ext uri="{FF2B5EF4-FFF2-40B4-BE49-F238E27FC236}">
                <a16:creationId xmlns:a16="http://schemas.microsoft.com/office/drawing/2014/main" id="{AB15E5F9-C2A3-4D63-B814-E580FE2D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8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711476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bless you and keep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make his face shine on you and be gracious to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4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Positive Results of Imprisonment </a:t>
            </a:r>
            <a:br>
              <a:rPr lang="en-U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Phil. 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1:12-30)</a:t>
            </a:r>
            <a:endParaRPr lang="en-US" altLang="en-US" sz="3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67700" cy="33527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Captive audience (Phil. 1:12-13)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Church’s boldness in preaching (Phil. 1:14-18)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prayer (Phil. 1:19)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from martyrdom (Phil. 1:20-26)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2C225-ACB6-4E27-BAC5-56255CD0EA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1"/>
            <a:ext cx="9144000" cy="36576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1 – God can use negative circumstances to bring about positive results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Ch 2 – Christ’s example of servanthood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3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legalism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4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Reliance upon Christ’s strength for daily life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E32FB6-AF78-46DA-8625-C3179967FF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FF359CA-E2DB-44D5-8E7B-4C87A9A0F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603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(Phil. 2:5-16)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(Phil. 2:17-18)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Timothy (Phil. 2:19-24)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Epaphroditus (Phil.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Examples of Humble Service </a:t>
            </a: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B6D32-6571-43B2-B91C-0B5086FCE4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1"/>
            <a:ext cx="9144000" cy="36576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1 – God can use negative circumstances to bring about positive results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2 – Christ’s example of servanthood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Ch 3 – Avoiding legalism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4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Reliance upon Christ’s strength for daily life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E32FB6-AF78-46DA-8625-C3179967FF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FF359CA-E2DB-44D5-8E7B-4C87A9A0F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896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1"/>
            <a:ext cx="9067800" cy="2743200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Legalists vs. true believers (Phil. 3:1-3)</a:t>
            </a:r>
          </a:p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transition away from legalism (Phil. 3:4-14)</a:t>
            </a:r>
          </a:p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items to embrace in lieu of legalism (Phil. 3:15–4:3)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1B9EAE1-AB4F-4C75-8D29-37D59CC1F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Legalism </a:t>
            </a: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3207A5-AAEE-4F25-AA76-E955D17AA4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43434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1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15843</TotalTime>
  <Words>1722</Words>
  <Application>Microsoft Office PowerPoint</Application>
  <PresentationFormat>On-screen Show (4:3)</PresentationFormat>
  <Paragraphs>184</Paragraphs>
  <Slides>42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Azure</vt:lpstr>
      <vt:lpstr>PowerPoint Presentation</vt:lpstr>
      <vt:lpstr>Answering Ten Questions</vt:lpstr>
      <vt:lpstr>PowerPoint Presentation</vt:lpstr>
      <vt:lpstr>PowerPoint Presentation</vt:lpstr>
      <vt:lpstr>4 Positive Results of Imprisonment  (Phil. 1:12-30)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Draw Upon the Divine Resources for Daily life (Phil. 4)</vt:lpstr>
      <vt:lpstr>Draw Upon the Divine Resources for Daily life (Phil. 4)</vt:lpstr>
      <vt:lpstr>Peace (Phil. 4:4–9)</vt:lpstr>
      <vt:lpstr>I. Prerequisites for Peace (Phil. 4:4–6)</vt:lpstr>
      <vt:lpstr>III. Protection of Peace (Phil. 4:8–9)</vt:lpstr>
      <vt:lpstr>Draw Upon the Divine Resources for Daily life (Phil. 4)</vt:lpstr>
      <vt:lpstr>Contentment (Phil. 4:10–13)</vt:lpstr>
      <vt:lpstr>Contentment (Phil. 4:10–13)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Contentment (Phil. 4:10–13)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Contentment (Phil. 4:10–13)</vt:lpstr>
      <vt:lpstr>PowerPoint Presentation</vt:lpstr>
      <vt:lpstr>PowerPoint Presentation</vt:lpstr>
      <vt:lpstr>PowerPoint Presentation</vt:lpstr>
      <vt:lpstr>PowerPoint Presentation</vt:lpstr>
      <vt:lpstr>Conclusion</vt:lpstr>
      <vt:lpstr>Contentment (Phil. 4:10–13)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012 Philippians - 4v10-13</dc:title>
  <dc:subject>Philippians</dc:subject>
  <dc:creator>A. Woods</dc:creator>
  <dc:description>Modified by Jim McGowan</dc:description>
  <cp:lastModifiedBy>Andy Woods</cp:lastModifiedBy>
  <cp:revision>1705</cp:revision>
  <cp:lastPrinted>2020-06-19T14:03:56Z</cp:lastPrinted>
  <dcterms:created xsi:type="dcterms:W3CDTF">2009-03-17T12:21:13Z</dcterms:created>
  <dcterms:modified xsi:type="dcterms:W3CDTF">2020-06-21T02:44:40Z</dcterms:modified>
</cp:coreProperties>
</file>