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435" r:id="rId2"/>
    <p:sldId id="6501" r:id="rId3"/>
    <p:sldId id="6502" r:id="rId4"/>
    <p:sldId id="1020" r:id="rId5"/>
    <p:sldId id="1019" r:id="rId6"/>
    <p:sldId id="6509" r:id="rId7"/>
    <p:sldId id="1022" r:id="rId8"/>
    <p:sldId id="6521" r:id="rId9"/>
    <p:sldId id="6526" r:id="rId10"/>
    <p:sldId id="1024" r:id="rId11"/>
    <p:sldId id="3935" r:id="rId12"/>
    <p:sldId id="6527" r:id="rId13"/>
    <p:sldId id="6523" r:id="rId14"/>
    <p:sldId id="6524" r:id="rId15"/>
    <p:sldId id="4505" r:id="rId16"/>
    <p:sldId id="1379" r:id="rId17"/>
    <p:sldId id="4202" r:id="rId18"/>
    <p:sldId id="4504" r:id="rId19"/>
    <p:sldId id="4188" r:id="rId20"/>
    <p:sldId id="6289" r:id="rId21"/>
    <p:sldId id="6525" r:id="rId22"/>
    <p:sldId id="6290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CCCCFF"/>
    <a:srgbClr val="000066"/>
    <a:srgbClr val="000099"/>
    <a:srgbClr val="0000CC"/>
    <a:srgbClr val="33CC33"/>
    <a:srgbClr val="FF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57" d="100"/>
          <a:sy n="57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05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05-03-2020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HOW TO FIND JOY IN THE CHRISTIAN LIFE</a:t>
            </a: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970845EF-801A-4FC9-8C2B-14D3AC779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7" y="1421780"/>
            <a:ext cx="6942666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24" y="5334000"/>
            <a:ext cx="535275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act of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kenosis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as stated in Philippians 2 may therefore be properly understood to mean that Christ surrendered no attribute of deity, but that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did voluntarily restrict their independent use in keeping with His purpose of living among men and their limitations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28600"/>
            <a:ext cx="7086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Walvoord</a:t>
            </a:r>
          </a:p>
          <a:p>
            <a:pPr algn="ctr" eaLnBrk="0" hangingPunct="0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Jesus Christ Our 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143-44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C817-818C-4048-895F-28A75A53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64" y="4724400"/>
            <a:ext cx="4715072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D7B3C-5A3B-40EE-9344-6F7EB153B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42" y="121920"/>
            <a:ext cx="91745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600201"/>
            <a:ext cx="8762999" cy="3132668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practical sanctification (Phil. 2:12-13)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 or dispute (Phil. 2:14)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blameless in the world (Phil. 2:15)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loyal to Christ (Phil.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864BF-48CC-4840-8C6A-48E7C787F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45C8B-C0C4-4345-862C-AA49BC087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B9F9-369A-4C10-9308-49FD3C67B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6" y="1600201"/>
            <a:ext cx="5422503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B9F9-369A-4C10-9308-49FD3C67B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4:13-14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you know that it was because of a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bodily illness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I preached the gospel to you the first time;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that which was a trial to you 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 bodily condition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did not despise or loathe, but you received me as an angel of God, as Christ Jesus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Himself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366030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CAAE4-E3D0-44CC-A2A3-BEB7A5EC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”For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anxious longing of the creation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waits eagerly for the revealing of the sons of God.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creation was subjected to futility, not willingly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but because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Him who subjected 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in hope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that the creation itself also will be set free from its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slavery to corruption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into the freedom of the glory of the children of God.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we know that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whole creation groans and suffers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pains of childbirth together until now.”</a:t>
            </a:r>
          </a:p>
        </p:txBody>
      </p:sp>
    </p:spTree>
    <p:extLst>
      <p:ext uri="{BB962C8B-B14F-4D97-AF65-F5344CB8AC3E}">
        <p14:creationId xmlns:p14="http://schemas.microsoft.com/office/powerpoint/2010/main" val="5008649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A0C2D-F869-4055-A719-08B593B2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Timothy 5:23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 longer drink water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exclusively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 use a little wine for the sake of your stomach and your frequent ailments.”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98835-20C3-49A0-9E04-D9BA61B4A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21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0B493-700A-4456-88E9-E831D5FB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Timothy 4:20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“Erastus remained at Corinth, but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Trophimus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left sick at Miletus.”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D98CE-33CB-4F54-B171-4677A818C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21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90CC-6F37-4384-97DF-4D861D045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21:4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He will wipe away every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from their eyes; and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mourning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crying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first things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have passed away.”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92" y="3048000"/>
            <a:ext cx="20628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15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Believers at Philippi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Rome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62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Five contacts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are the opponents?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opponents threatening joy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give joy during adversity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Four-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Joy during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adverstiy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&amp;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1110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B9F9-369A-4C10-9308-49FD3C67B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886201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1DDAD-05C3-413B-914E-B8F26647C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Phil.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1:12-30)</a:t>
            </a:r>
            <a:endParaRPr lang="en-US" alt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677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2 – 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F359CA-E2DB-44D5-8E7B-4C87A9A0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45C8B-C0C4-4345-862C-AA49BC087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2:7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emptied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kenoō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Himself, taking the form of a bond-servant, and being made in the likeness of men.”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C2F1-6BC9-4C06-94C5-88D49AFA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62084"/>
            <a:ext cx="47150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42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14454</TotalTime>
  <Words>863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Times New Roman</vt:lpstr>
      <vt:lpstr>Wingdings</vt:lpstr>
      <vt:lpstr>Azure</vt:lpstr>
      <vt:lpstr>PowerPoint Presentation</vt:lpstr>
      <vt:lpstr>Answering Ten Questions</vt:lpstr>
      <vt:lpstr>PowerPoint Presentation</vt:lpstr>
      <vt:lpstr>PowerPoint Presentation</vt:lpstr>
      <vt:lpstr>Positive Results of Imprisonment  (Phil.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Paul’s Paradigm (Phil. 2:12–16)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06-Philippians-2v17-30 - WORKING COPY FOR ANDY</dc:title>
  <dc:subject>Philippians</dc:subject>
  <dc:creator>A. Woods</dc:creator>
  <dc:description>Modified by Jim McGowan</dc:description>
  <cp:lastModifiedBy>Andy Woods</cp:lastModifiedBy>
  <cp:revision>1534</cp:revision>
  <cp:lastPrinted>2020-04-05T17:23:49Z</cp:lastPrinted>
  <dcterms:created xsi:type="dcterms:W3CDTF">2009-03-17T12:21:13Z</dcterms:created>
  <dcterms:modified xsi:type="dcterms:W3CDTF">2020-05-10T00:33:42Z</dcterms:modified>
</cp:coreProperties>
</file>