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913" r:id="rId2"/>
  </p:sldMasterIdLst>
  <p:notesMasterIdLst>
    <p:notesMasterId r:id="rId41"/>
  </p:notesMasterIdLst>
  <p:handoutMasterIdLst>
    <p:handoutMasterId r:id="rId42"/>
  </p:handoutMasterIdLst>
  <p:sldIdLst>
    <p:sldId id="435" r:id="rId3"/>
    <p:sldId id="6501" r:id="rId4"/>
    <p:sldId id="6502" r:id="rId5"/>
    <p:sldId id="1020" r:id="rId6"/>
    <p:sldId id="1019" r:id="rId7"/>
    <p:sldId id="6509" r:id="rId8"/>
    <p:sldId id="1022" r:id="rId9"/>
    <p:sldId id="6521" r:id="rId10"/>
    <p:sldId id="6526" r:id="rId11"/>
    <p:sldId id="1024" r:id="rId12"/>
    <p:sldId id="3935" r:id="rId13"/>
    <p:sldId id="6510" r:id="rId14"/>
    <p:sldId id="6530" r:id="rId15"/>
    <p:sldId id="6532" r:id="rId16"/>
    <p:sldId id="6533" r:id="rId17"/>
    <p:sldId id="6534" r:id="rId18"/>
    <p:sldId id="6516" r:id="rId19"/>
    <p:sldId id="6517" r:id="rId20"/>
    <p:sldId id="1170" r:id="rId21"/>
    <p:sldId id="2874" r:id="rId22"/>
    <p:sldId id="6518" r:id="rId23"/>
    <p:sldId id="2331" r:id="rId24"/>
    <p:sldId id="6519" r:id="rId25"/>
    <p:sldId id="6520" r:id="rId26"/>
    <p:sldId id="4315" r:id="rId27"/>
    <p:sldId id="2880" r:id="rId28"/>
    <p:sldId id="6531" r:id="rId29"/>
    <p:sldId id="6527" r:id="rId30"/>
    <p:sldId id="6523" r:id="rId31"/>
    <p:sldId id="6524" r:id="rId32"/>
    <p:sldId id="4505" r:id="rId33"/>
    <p:sldId id="1379" r:id="rId34"/>
    <p:sldId id="4202" r:id="rId35"/>
    <p:sldId id="4504" r:id="rId36"/>
    <p:sldId id="4188" r:id="rId37"/>
    <p:sldId id="6289" r:id="rId38"/>
    <p:sldId id="6525" r:id="rId39"/>
    <p:sldId id="6290" r:id="rId4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CC"/>
    <a:srgbClr val="CCCCFF"/>
    <a:srgbClr val="000066"/>
    <a:srgbClr val="000099"/>
    <a:srgbClr val="0000CC"/>
    <a:srgbClr val="33CC33"/>
    <a:srgbClr val="FF00FF"/>
    <a:srgbClr val="0099F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52" autoAdjust="0"/>
    <p:restoredTop sz="96314" autoAdjust="0"/>
  </p:normalViewPr>
  <p:slideViewPr>
    <p:cSldViewPr>
      <p:cViewPr varScale="1">
        <p:scale>
          <a:sx n="106" d="100"/>
          <a:sy n="106" d="100"/>
        </p:scale>
        <p:origin x="15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70" d="100"/>
          <a:sy n="70" d="100"/>
        </p:scale>
        <p:origin x="4020" y="3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072481" y="22860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 – Philippians 05</a:t>
            </a:r>
          </a:p>
          <a:p>
            <a:pPr algn="ctr"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05-03-2020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9/11/2016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550F614-E827-47BC-BE7B-BF8F97B141E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30FCF259-2034-4054-87A9-5466F184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7A0B702E-AB58-47CB-AEFE-F0E9EFED1F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B96C0198-EF82-4699-A6BF-3BCEEAD0B3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68B258B8-77B5-4C90-9CB2-83AD422CA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25D18A30-99B6-4B90-8080-0DCE7AD08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E3F0ED99-912B-48B6-88A1-49FB6E588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0D390E92-210D-4BEE-91B2-904D8FEA6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49E15023-916E-41CD-8863-679331935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E5CD53A4-3941-4379-8793-27BCED8DE6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FB7D9E5C-2927-4EB8-A9DC-F47DC37AB0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3012B5F3-8679-42DB-B8DD-DAF0E316E8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F7A7F273-C82E-4601-B808-05B4DADA2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F90A35D3-1482-48E6-AE8A-A516F545C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5A5B9A46-C7A1-4E7A-B091-A5DE83D0C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5762CC14-19E0-4833-B388-B5882C6254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B864788B-C4C6-4F44-87A5-50CB69764F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B20B36C5-7937-477E-A542-040BAD003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DBDF7278-9DBF-4A62-96F1-BF8BFDCA7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CCB0F6B9-BD25-4EF5-99A6-22146DEB4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BAF2B939-090E-4706-832D-CDCD76119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EE35447C-DCB4-4A27-BF1B-85BBA2EF07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1EA143CB-7011-46D8-802D-10275202B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42D81E21-2C22-4719-B0B0-7DD5BC8C7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A9B89494-BBED-48BA-B8E6-F94AE711E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85E3BD2D-6670-4E20-8310-32FADED73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3A7937DE-86B9-4C84-B2D4-3A8DCA60CC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005E1689-0142-465E-B83E-57C2D7C12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9CA664C4-FD59-4632-8900-E2594BFA9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06B3559C-A9B6-4066-854F-8C6CD5E25F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D73385C9-38B2-4183-AD49-601D82465A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B960A2CE-5D31-4A1C-9709-6F0AB3E466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7442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43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ABD1C9DA-0D4D-42CA-8D64-2AAF6FFCF032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C8203E26-996A-4927-9761-1FADE8C418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03CBEAB8-6F1E-405F-AAF9-7F7C033BE8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1F0FBF6-82F7-4760-B034-D77C3C4E4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2409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3E0A8-1FEA-4B29-B445-AE9081ED9C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CFE5-64E5-4159-A5B4-8E3356741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94406-043B-4B19-8AE9-988ACC96C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FBB96-2CAF-4362-84E8-7C44026281F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6672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3B0C713-C718-4F6F-9A5E-B9ACE923D8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6D55F19-33E3-43DD-A16D-E7255A10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47F1BD-306A-4103-B9E7-05F17A4F3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CD733-9455-4CFA-8FD5-E1E05E5B36B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7917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BC6B6-6A9C-4D16-A76B-D6FE586BCA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6AA322-D5EC-4ABD-BD33-EC5C84C28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9756A-EBDD-4B32-93C4-1B9A6E613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DB0633-5B89-4012-8380-D90D98B698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27026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7E6ADDD-3FBF-4B1E-93D2-9F428E5B0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7CE11-5874-49D8-92C1-30075F73CB28}" type="datetimeFigureOut">
              <a:rPr lang="en-US"/>
              <a:pPr>
                <a:defRPr/>
              </a:pPr>
              <a:t>5/2/2020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3C4595-6613-468F-9CD1-5F613339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3259AA4-FCBD-45D8-BB26-1747D091E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756AE89-0BA9-4F43-AAE5-6BAEADCF4C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390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9478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6AC120-5AD1-4F3C-9026-490E77274D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2887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4">
            <a:extLst>
              <a:ext uri="{FF2B5EF4-FFF2-40B4-BE49-F238E27FC236}">
                <a16:creationId xmlns:a16="http://schemas.microsoft.com/office/drawing/2014/main" id="{F874D755-1183-40D3-B5A2-94754E8F17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422" name="Rectangle 38">
            <a:extLst>
              <a:ext uri="{FF2B5EF4-FFF2-40B4-BE49-F238E27FC236}">
                <a16:creationId xmlns:a16="http://schemas.microsoft.com/office/drawing/2014/main" id="{0D32768F-A5EF-4C81-98F2-3561FB9B4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9" name="Date Placeholder 3">
            <a:extLst>
              <a:ext uri="{FF2B5EF4-FFF2-40B4-BE49-F238E27FC236}">
                <a16:creationId xmlns:a16="http://schemas.microsoft.com/office/drawing/2014/main" id="{0C5EB69E-4B1B-4251-B035-828539110E8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" name="Footer Placeholder 4">
            <a:extLst>
              <a:ext uri="{FF2B5EF4-FFF2-40B4-BE49-F238E27FC236}">
                <a16:creationId xmlns:a16="http://schemas.microsoft.com/office/drawing/2014/main" id="{1FBB85C3-D141-494C-B040-FAFB5FBA4E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67D80AE9-DEA3-4EE7-86E0-76DE6F76F2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A16C88E-948D-4B3E-91C5-437A0271C80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7925046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E1458CD8-D940-42DA-B266-2FCD81C4F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Font typeface="Wingdings" panose="05000000000000000000" pitchFamily="2" charset="2"/>
              <a:buNone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HOW TO FIND JOY IN THE CHRISTIAN LIFE</a:t>
            </a:r>
          </a:p>
        </p:txBody>
      </p:sp>
      <p:pic>
        <p:nvPicPr>
          <p:cNvPr id="4" name="Picture 3" descr="A close up of a womans face&#10;&#10;Description automatically generated">
            <a:extLst>
              <a:ext uri="{FF2B5EF4-FFF2-40B4-BE49-F238E27FC236}">
                <a16:creationId xmlns:a16="http://schemas.microsoft.com/office/drawing/2014/main" id="{970845EF-801A-4FC9-8C2B-14D3AC7791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0667" y="1421780"/>
            <a:ext cx="6942666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01347A-E166-4399-80F1-5FDEDB0A6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5624" y="5334000"/>
            <a:ext cx="5352752" cy="145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11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002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act of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kenosis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as stated in Philippians 2 may therefore be properly understood to mean that Christ surrendered no attribute of deity, but that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He did voluntarily restrict their independent use in keeping with His purpose of living among men and their limitations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8700" y="228600"/>
            <a:ext cx="7086600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John Walvoord</a:t>
            </a:r>
          </a:p>
          <a:p>
            <a:pPr algn="ctr" eaLnBrk="0" hangingPunct="0">
              <a:defRPr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Jesus Christ Our Lord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143-44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86C817-818C-4048-895F-28A75A53C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464" y="4724400"/>
            <a:ext cx="4715072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3AD7B3C-5A3B-40EE-9344-6F7EB153B9C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9342" y="121920"/>
            <a:ext cx="91745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97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practical sanctification (Phil.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 or dispute (Phil.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blameless in the world (Phil.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loyal to Christ (Phil.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864BF-48CC-4840-8C6A-48E7C787F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20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practical sanctification (Phil.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 or dispute (Phil.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blameless in the world (Phil.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loyal to Christ (Phil.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052EA9-8111-461A-90CC-9E0AA730E5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5F235-AE68-4E36-903F-10C0771B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Philippians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then, my beloved, just as you have always obeyed, not as in my presence only, but now much more in my absence, work out your salvation with fear and trembling.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23CC75-1B0C-4734-BD4A-06F0F18508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30480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327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5F235-AE68-4E36-903F-10C0771B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Philippians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then, </a:t>
            </a:r>
            <a:r>
              <a:rPr lang="en-US" sz="3600" b="1" u="sng" dirty="0">
                <a:solidFill>
                  <a:srgbClr val="FFFFCC"/>
                </a:solidFill>
              </a:rPr>
              <a:t>my beloved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just as you have always obeyed, not as in my presence only, but now much more in my absence, work out your salvation with fear and trembling.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E8C47-344E-4539-BC06-8C23978543A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30480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5781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5F235-AE68-4E36-903F-10C0771B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Philippians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then, my beloved, just as you have always obeyed, not as in </a:t>
            </a:r>
            <a:r>
              <a:rPr lang="en-US" sz="3600" b="1" u="sng" dirty="0">
                <a:solidFill>
                  <a:srgbClr val="FFFFCC"/>
                </a:solidFill>
              </a:rPr>
              <a:t>my presence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only, but now </a:t>
            </a:r>
            <a:r>
              <a:rPr lang="en-US" sz="3600" b="1" u="sng" dirty="0">
                <a:solidFill>
                  <a:srgbClr val="FFFFCC"/>
                </a:solidFill>
              </a:rPr>
              <a:t>much more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</a:t>
            </a:r>
            <a:r>
              <a:rPr lang="en-US" sz="3600" b="1" u="sng" dirty="0">
                <a:solidFill>
                  <a:srgbClr val="FFFFCC"/>
                </a:solidFill>
              </a:rPr>
              <a:t>my absence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work out your salvation with fear and trembling.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91DE5A-63E8-4399-B0E3-B16504F7F22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30480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62916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95F235-AE68-4E36-903F-10C0771B84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" name="Rectangle 3"/>
          <p:cNvSpPr txBox="1">
            <a:spLocks/>
          </p:cNvSpPr>
          <p:nvPr/>
        </p:nvSpPr>
        <p:spPr bwMode="auto">
          <a:xfrm>
            <a:off x="0" y="0"/>
            <a:ext cx="914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defTabSz="685800">
              <a:spcBef>
                <a:spcPct val="0"/>
              </a:spcBef>
              <a:spcAft>
                <a:spcPts val="1200"/>
              </a:spcAft>
              <a:buNone/>
              <a:defRPr/>
            </a:pPr>
            <a:r>
              <a:rPr lang="en-US" altLang="en-US" sz="40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Philippians  2:12</a:t>
            </a:r>
          </a:p>
          <a:p>
            <a:pPr marL="0" lvl="0" indent="0" algn="just"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 then, my beloved, just as you have always obeyed, not as in my presence only, but now much more in my absence, </a:t>
            </a:r>
            <a:r>
              <a:rPr lang="en-US" sz="3600" b="1" u="sng" dirty="0">
                <a:solidFill>
                  <a:srgbClr val="FFFFCC"/>
                </a:solidFill>
              </a:rPr>
              <a:t>work out your salvation with fear and trembling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altLang="en-US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DC06C-9C00-48F0-B1D3-B8678B1407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279" y="3048000"/>
            <a:ext cx="3679443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2667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617672276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4450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A66E1933-1E02-4F53-A362-5D59201D135A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495903360"/>
              </p:ext>
            </p:extLst>
          </p:nvPr>
        </p:nvGraphicFramePr>
        <p:xfrm>
          <a:off x="76200" y="701040"/>
          <a:ext cx="8991600" cy="545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408302256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1397627422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3861418638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991858644"/>
                    </a:ext>
                  </a:extLst>
                </a:gridCol>
              </a:tblGrid>
              <a:tr h="106680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en-US" altLang="en-US" sz="4000" b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Three Tenses of Salvation</a:t>
                      </a: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40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428540258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Phase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Justification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Sanctification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Glorification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1624996199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Tense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Past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Future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63685243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Saved from sin’s: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Penalty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Power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Presence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3808086373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Scripture</a:t>
                      </a:r>
                      <a:endParaRPr kumimoji="0" lang="en-US" sz="26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Eph 2:8-9; Titus 3:5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sng" strike="noStrike" cap="none" normalizeH="0" baseline="0" dirty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Philip 2:12</a:t>
                      </a:r>
                      <a:endParaRPr kumimoji="0" lang="en-US" sz="2600" b="1" i="0" u="sng" strike="noStrike" cap="none" normalizeH="0" baseline="0" dirty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u="none" strike="noStrike" cap="none" normalizeH="0" baseline="0" dirty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Rom 5:10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CC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val="4167479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2035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5425"/>
            <a:ext cx="7772400" cy="917575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2:12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027988" cy="4114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/>
              <a:t>Middle tense of salvation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/>
              <a:t>Immediate context – Philippians 2:14-16</a:t>
            </a:r>
          </a:p>
          <a:p>
            <a:pPr>
              <a:spcBef>
                <a:spcPts val="0"/>
              </a:spcBef>
              <a:spcAft>
                <a:spcPts val="2400"/>
              </a:spcAft>
              <a:buClr>
                <a:srgbClr val="66FFFF"/>
              </a:buClr>
            </a:pPr>
            <a:r>
              <a:rPr lang="en-US" sz="3600" dirty="0"/>
              <a:t>Overall context – Philippians 4:2-3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06E294-6DE8-4D85-ACB5-57EA97D18E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1628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Answering Ten Questions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412557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wrote it?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Paul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Whom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Believers at Philippi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Where was it written from?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Rome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was it written?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A.D. 62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was the book’s occasion?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Five contacts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Who are the opponents?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 opponents threatening joy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the book’s purpose?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give joy during adversity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How is it organized (outline)?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Four- part outline 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is it about?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Joy during </a:t>
            </a:r>
            <a:r>
              <a:rPr lang="en-US" sz="26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adverstiy</a:t>
            </a:r>
            <a:endParaRPr lang="en-US" sz="26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What makes the book different? – </a:t>
            </a:r>
            <a:r>
              <a:rPr lang="en-US" sz="26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Personal &amp; informal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1000" y="76200"/>
            <a:ext cx="1039195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8111025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3FBF99-657B-427A-A0AE-07E7AF6785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0338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3:3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dirty="0">
                <a:latin typeface="Calibri" panose="020F0502020204030204" pitchFamily="34" charset="0"/>
              </a:rPr>
              <a:t>Are you so foolish? Having begun by the Spirit, are you now being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+mn-cs"/>
              </a:rPr>
              <a:t>perfected by the flesh</a:t>
            </a:r>
            <a:r>
              <a:rPr lang="en-US" sz="3600" dirty="0">
                <a:latin typeface="Calibri" panose="020F0502020204030204" pitchFamily="34" charset="0"/>
              </a:rPr>
              <a:t>?</a:t>
            </a:r>
            <a:r>
              <a:rPr lang="en-US" sz="3600" dirty="0">
                <a:latin typeface="Calibri" panose="020F0502020204030204" pitchFamily="34" charset="0"/>
                <a:cs typeface="+mn-cs"/>
              </a:rPr>
              <a:t>”</a:t>
            </a:r>
            <a:endParaRPr lang="en-US" altLang="en-US" sz="3600" kern="0" dirty="0">
              <a:latin typeface="Calibri" panose="020F0502020204030204" pitchFamily="34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99160C-9520-4FC6-B558-05CADB8F2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362200"/>
            <a:ext cx="3048000" cy="2286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practical sanctification (Phil.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 or dispute (Phil.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blameless in the world (Phil.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loyal to Christ (Phil.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94FD62-1CD0-4775-948B-043F68240E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72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2A88D-A347-4000-8512-01EE1A3166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017" y="97247"/>
            <a:ext cx="8839966" cy="666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851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practical sanctification (Phil.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 or dispute (Phil.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blameless in the world (Phil.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loyal to Christ (Phil.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40540C-02E7-45D6-92F7-22B96DF36F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97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8391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practical sanctification (Phil.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 or dispute (Phil.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blameless in the world (Phil.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loyal to Christ (Phil.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24E326-083B-412C-B9E1-F47E9946CC6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2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E258102-820B-4AE0-B6C6-3B0531C8643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5391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3:15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+mn-cs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any man’s work is burned up, he will suffer loss; but he himself will be saved, yet so as through fire.”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D8C88E-3F45-4661-815D-165E3C29CE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95600" y="2865120"/>
            <a:ext cx="3352800" cy="201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5612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B0E2F-3F65-4664-A075-26DD1609D7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01675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Corinthians 9:24-27</a:t>
            </a:r>
          </a:p>
          <a:p>
            <a:pPr algn="just" eaLnBrk="1" hangingPunct="1">
              <a:defRPr/>
            </a:pP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“Do you not know that those who run in a race all run, but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only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one receives the prize? Run in such a way that you may win.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25 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Everyone who competes in the games exercises self-control in all things. They then </a:t>
            </a:r>
            <a:r>
              <a:rPr lang="en-US" sz="3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 it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to receive a perishable wreath, but we an imperishable.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26 </a:t>
            </a:r>
            <a:r>
              <a:rPr 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Therefore I run in such a way, as not without aim; I box in such a way, as not beating the air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</a:t>
            </a:r>
            <a:r>
              <a:rPr 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27 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but</a:t>
            </a:r>
            <a:r>
              <a:rPr lang="en-US" sz="30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discipline my body and make it my slave, so that, after I have preached to others, I myself will not be disqualified.”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algn="ctr" eaLnBrk="1" hangingPunct="1"/>
            <a:r>
              <a:rPr 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Applying Paul’s Paradigm</a:t>
            </a:r>
            <a:br>
              <a:rPr 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2:12–16)</a:t>
            </a:r>
            <a:endParaRPr lang="en-US" altLang="en-US" sz="28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1"/>
            <a:ext cx="8686799" cy="3132668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Progress in practical sanctification (Phil. 2:12-13)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grumble or dispute (Phil. 2:14)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blameless in the world (Phil. 2:15)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Remain loyal to Christ (Phil. 2:16)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D864BF-48CC-4840-8C6A-48E7C787F3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19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45C8B-C0C4-4345-862C-AA49BC087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99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B9F9-369A-4C10-9308-49FD3C67B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61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9144000" cy="3886201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1DDAD-05C3-413B-914E-B8F26647C9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6" y="1600201"/>
            <a:ext cx="5422503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B9F9-369A-4C10-9308-49FD3C67B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1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Galatians 4:13-14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 you know that it was because of a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bodily illness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that I preached the gospel to you the first time; 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that which was a trial to you in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my bodily condition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you did not despise or loathe, but you received me as an angel of God, as Christ Jesus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Himself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36603060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5CAAE4-E3D0-44CC-A2A3-BEB7A5ECB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>
            <a:extLst>
              <a:ext uri="{FF2B5EF4-FFF2-40B4-BE49-F238E27FC236}">
                <a16:creationId xmlns:a16="http://schemas.microsoft.com/office/drawing/2014/main" id="{972624A7-20E3-4DA9-A466-8A9F888B1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en-US" sz="27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</a:t>
            </a:r>
            <a:r>
              <a:rPr lang="en-US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</a:rPr>
              <a:t> 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Romans 8:19-22</a:t>
            </a:r>
          </a:p>
          <a:p>
            <a:pPr algn="just">
              <a:defRPr/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19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”For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anxious longing of the creation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waits eagerly for the revealing of the sons of God.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20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the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creation was subjected to futility, not willingly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but because of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Him who subjected 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in hope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21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that the creation itself also will be set free from its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slavery to corruption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into the freedom of the glory of the children of God.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22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For we know that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whole creation groans and suffers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 pains of childbirth together until now.”</a:t>
            </a:r>
          </a:p>
        </p:txBody>
      </p:sp>
    </p:spTree>
    <p:extLst>
      <p:ext uri="{BB962C8B-B14F-4D97-AF65-F5344CB8AC3E}">
        <p14:creationId xmlns:p14="http://schemas.microsoft.com/office/powerpoint/2010/main" val="50086498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A0C2D-F869-4055-A719-08B593B28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1 Timothy 5:23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 longer drink water 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exclusively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but use a little wine for the sake of your stomach and your frequent ailments.”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F98835-20C3-49A0-9E04-D9BA61B4A5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192195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D0B493-700A-4456-88E9-E831D5FB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2 Timothy 4:20</a:t>
            </a: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“Erastus remained at Corinth, but 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Trophimus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 left sick at Miletus.”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5D98CE-33CB-4F54-B171-4677A818C3E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8639" y="2514600"/>
            <a:ext cx="3226722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22150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CF90CC-6F37-4384-97DF-4D861D0457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07776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685800"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21:4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and He will wipe away every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tear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from their eyes; and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death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there will no longer be any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mourning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crying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or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pain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;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first things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have passed away.”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A25A2E-5CBD-4BD6-B8D1-1237D222E3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592" y="3048000"/>
            <a:ext cx="206281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40152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182852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DAB9F9-369A-4C10-9308-49FD3C67B84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04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2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A13AEF8-32BB-446E-A9B4-B12544759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6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Results of Imprisonment </a:t>
            </a:r>
            <a:br>
              <a:rPr lang="en-US" altLang="en-US" sz="36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Phil. </a:t>
            </a: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1:12-30)</a:t>
            </a:r>
            <a:endParaRPr lang="en-US" altLang="en-US" sz="3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+mn-cs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67700" cy="3352799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Captive audience (Phil. 1:12-13)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Church’s boldness in preaching (Phil. 1:14-18)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Greater prayer (Phil. 1:19)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Protection from martyrdom (Phil. 1:20-26)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2C225-ACB6-4E27-BAC5-56255CD0EA2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5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1"/>
            <a:ext cx="9144000" cy="3657600"/>
          </a:xfrm>
        </p:spPr>
        <p:txBody>
          <a:bodyPr/>
          <a:lstStyle/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1 – God can use negative circumstances to bring about positive results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b="1" u="sng" dirty="0">
                <a:solidFill>
                  <a:srgbClr val="FFFFCC"/>
                </a:solidFill>
              </a:rPr>
              <a:t>Ch 2 – Christ’s example of servanthood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3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Avoiding legalism</a:t>
            </a:r>
          </a:p>
          <a:p>
            <a:pPr marL="457200" indent="-457200" algn="just" eaLnBrk="1" hangingPunct="1">
              <a:spcBef>
                <a:spcPts val="0"/>
              </a:spcBef>
              <a:spcAft>
                <a:spcPts val="24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 4</a:t>
            </a:r>
            <a:r>
              <a:rPr lang="en-US" b="1" dirty="0"/>
              <a:t>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Reliance upon Christ’s strength for daily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E32FB6-AF78-46DA-8625-C3179967F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4645" y="4724400"/>
            <a:ext cx="2654710" cy="18288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7FF359CA-E2DB-44D5-8E7B-4C87A9A0F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Outline</a:t>
            </a:r>
            <a:endParaRPr lang="en-US" alt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603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  <a:endParaRPr lang="en-US" sz="3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BB6D32-6571-43B2-B91C-0B5086FCE4C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08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92697" y="1600201"/>
            <a:ext cx="5358606" cy="3124199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(Phil. 2:5-16)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(Phil. 2:17-18)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Timothy (Phil. 2:19-24)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24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Epaphroditus (Phil. 2:25-30)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DA1C699-A727-4A5E-9941-F147A1ACEF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 of Humble Service </a:t>
            </a:r>
          </a:p>
          <a:p>
            <a:pPr algn="ctr" eaLnBrk="1" hangingPunct="1"/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(Phil. 2)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D45C8B-C0C4-4345-862C-AA49BC087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9433" y="4724400"/>
            <a:ext cx="282513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42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F5202F-F581-4888-A277-C645DA219A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2"/>
            <a:ext cx="9144000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Aft>
                <a:spcPts val="12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Philippians 2:7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but 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emptied [</a:t>
            </a:r>
            <a:r>
              <a:rPr lang="en-US" sz="3600" b="1" i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kenoō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Himself, taking the form of a bond-servant, and being made in the likeness of men.”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BC2F1-6BC9-4C06-94C5-88D49AFAAF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862084"/>
            <a:ext cx="4715072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2422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3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13_Azur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14374</TotalTime>
  <Words>1504</Words>
  <Application>Microsoft Office PowerPoint</Application>
  <PresentationFormat>On-screen Show (4:3)</PresentationFormat>
  <Paragraphs>167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Calibri</vt:lpstr>
      <vt:lpstr>Times New Roman</vt:lpstr>
      <vt:lpstr>Wingdings</vt:lpstr>
      <vt:lpstr>Azure</vt:lpstr>
      <vt:lpstr>13_Azure</vt:lpstr>
      <vt:lpstr>PowerPoint Presentation</vt:lpstr>
      <vt:lpstr>Answering Ten Questions</vt:lpstr>
      <vt:lpstr>PowerPoint Presentation</vt:lpstr>
      <vt:lpstr>PowerPoint Presentation</vt:lpstr>
      <vt:lpstr>Positive Results of Imprisonment  (Phil. 1:12-30)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Applying Paul’s Paradigm (Phil. 2:12–16)</vt:lpstr>
      <vt:lpstr>Applying Paul’s Paradigm (Phil. 2:12–16)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Philippians 2:12</vt:lpstr>
      <vt:lpstr>PowerPoint Presentation</vt:lpstr>
      <vt:lpstr>Applying Paul’s Paradigm (Phil. 2:12–16)</vt:lpstr>
      <vt:lpstr>PowerPoint Presentation</vt:lpstr>
      <vt:lpstr>Applying Paul’s Paradigm (Phil. 2:12–16)</vt:lpstr>
      <vt:lpstr>Applying Paul’s Paradigm (Phil. 2:12–16)</vt:lpstr>
      <vt:lpstr>PowerPoint Presentation</vt:lpstr>
      <vt:lpstr>PowerPoint Presentation</vt:lpstr>
      <vt:lpstr>Applying Paul’s Paradigm (Phil. 2:12–16)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05 Philippians- 2v12-16 - WORKING COPY FOR ANDY</dc:title>
  <dc:subject>Philippians</dc:subject>
  <dc:creator>A. Woods</dc:creator>
  <dc:description>Modified by Jim McGowan</dc:description>
  <cp:lastModifiedBy>Jim McGowan</cp:lastModifiedBy>
  <cp:revision>1529</cp:revision>
  <cp:lastPrinted>2020-04-05T17:23:49Z</cp:lastPrinted>
  <dcterms:created xsi:type="dcterms:W3CDTF">2009-03-17T12:21:13Z</dcterms:created>
  <dcterms:modified xsi:type="dcterms:W3CDTF">2020-05-03T01:21:10Z</dcterms:modified>
</cp:coreProperties>
</file>