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35" r:id="rId2"/>
    <p:sldId id="6501" r:id="rId3"/>
    <p:sldId id="6500" r:id="rId4"/>
    <p:sldId id="6502" r:id="rId5"/>
    <p:sldId id="1020" r:id="rId6"/>
    <p:sldId id="1019" r:id="rId7"/>
    <p:sldId id="3897" r:id="rId8"/>
    <p:sldId id="3898" r:id="rId9"/>
    <p:sldId id="1069" r:id="rId10"/>
    <p:sldId id="5867" r:id="rId11"/>
    <p:sldId id="2875" r:id="rId12"/>
    <p:sldId id="3899" r:id="rId13"/>
    <p:sldId id="3900" r:id="rId14"/>
    <p:sldId id="351" r:id="rId15"/>
    <p:sldId id="6504" r:id="rId16"/>
    <p:sldId id="3931" r:id="rId17"/>
    <p:sldId id="3932" r:id="rId18"/>
    <p:sldId id="3933" r:id="rId19"/>
    <p:sldId id="3934" r:id="rId20"/>
    <p:sldId id="6289" r:id="rId21"/>
    <p:sldId id="6503" r:id="rId22"/>
    <p:sldId id="6290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CCFF"/>
    <a:srgbClr val="000066"/>
    <a:srgbClr val="000099"/>
    <a:srgbClr val="0000CC"/>
    <a:srgbClr val="33CC33"/>
    <a:srgbClr val="FF00FF"/>
    <a:srgbClr val="00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57" d="100"/>
          <a:sy n="57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238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02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04-05-2020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30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79120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HOW TO FIND JOY IN THE CHRISTIAN LIFE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970845EF-801A-4FC9-8C2B-14D3AC779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1100667" y="1421780"/>
            <a:ext cx="69426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86762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478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4:5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 do not go on passing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judgment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before the time,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wait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until the Lord comes who will both bring to light the things hidden in the darkness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disclose the motives of men’s hearts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and then each man’s praise will come to him from God.”</a:t>
            </a:r>
          </a:p>
        </p:txBody>
      </p:sp>
    </p:spTree>
    <p:extLst>
      <p:ext uri="{BB962C8B-B14F-4D97-AF65-F5344CB8AC3E}">
        <p14:creationId xmlns:p14="http://schemas.microsoft.com/office/powerpoint/2010/main" val="10450475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C640C-0BC0-4E32-A60C-3B78298DFB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AC10-4A10-4236-8E51-5D39CFEEFF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5A0CF-E99A-4377-A9F3-75C6347F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5" y="21040"/>
            <a:ext cx="9010669" cy="68159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worthy of your calling (Phil.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your persecutors (Phil.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 is normal (Phil. 1:30)</a:t>
            </a:r>
          </a:p>
        </p:txBody>
      </p:sp>
    </p:spTree>
    <p:extLst>
      <p:ext uri="{BB962C8B-B14F-4D97-AF65-F5344CB8AC3E}">
        <p14:creationId xmlns:p14="http://schemas.microsoft.com/office/powerpoint/2010/main" val="3517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worthy of your calling (Phil.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your persecutors (Phil.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 is normal (Phil. 1:30)</a:t>
            </a:r>
          </a:p>
        </p:txBody>
      </p:sp>
    </p:spTree>
    <p:extLst>
      <p:ext uri="{BB962C8B-B14F-4D97-AF65-F5344CB8AC3E}">
        <p14:creationId xmlns:p14="http://schemas.microsoft.com/office/powerpoint/2010/main" val="35907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worthy of your calling (Phil.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your persecutors (Phil.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 is normal (Phil. 1:30)</a:t>
            </a:r>
          </a:p>
        </p:txBody>
      </p:sp>
    </p:spTree>
    <p:extLst>
      <p:ext uri="{BB962C8B-B14F-4D97-AF65-F5344CB8AC3E}">
        <p14:creationId xmlns:p14="http://schemas.microsoft.com/office/powerpoint/2010/main" val="9222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worthy of your calling (Phil.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your persecutors (Phil.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 is normal (Phil. 1:30)</a:t>
            </a:r>
          </a:p>
        </p:txBody>
      </p:sp>
    </p:spTree>
    <p:extLst>
      <p:ext uri="{BB962C8B-B14F-4D97-AF65-F5344CB8AC3E}">
        <p14:creationId xmlns:p14="http://schemas.microsoft.com/office/powerpoint/2010/main" val="17430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Believers at Philippi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Rome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62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Five contacts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are the opponents?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opponents threatening joy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give joy during adversity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Four-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Joy during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adverstiy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&amp;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1110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1" y="1676400"/>
            <a:ext cx="6536530" cy="2590799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Salutation (1:1-2)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 (1:3-8)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(1:9-11)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9139B6-FF81-43C2-83E8-42FDDE9BD21B}"/>
              </a:ext>
            </a:extLst>
          </p:cNvPr>
          <p:cNvSpPr txBox="1">
            <a:spLocks/>
          </p:cNvSpPr>
          <p:nvPr/>
        </p:nvSpPr>
        <p:spPr bwMode="auto">
          <a:xfrm>
            <a:off x="1235869" y="276265"/>
            <a:ext cx="6672262" cy="117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Introduction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Philippians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 1:1-11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63DBD-71C5-434F-B7A7-E813619B4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436157"/>
            <a:ext cx="2438400" cy="2145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2AB1B-64A0-4E44-9613-F659F7AF3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938678"/>
            <a:ext cx="2999384" cy="206624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5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215AD-C2F3-4599-9C79-13DF3DD70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5579A-7F73-470C-BE91-05AF447414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1A8AF-5284-4918-A98E-4754BED65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56" y="137160"/>
            <a:ext cx="8876688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28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14068</TotalTime>
  <Words>732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Times New Roman</vt:lpstr>
      <vt:lpstr>Wingdings</vt:lpstr>
      <vt:lpstr>Azure</vt:lpstr>
      <vt:lpstr>PowerPoint Presentation</vt:lpstr>
      <vt:lpstr>Answering Ten Questions</vt:lpstr>
      <vt:lpstr>PowerPoint Presentation</vt:lpstr>
      <vt:lpstr>PowerPoint Presentation</vt:lpstr>
      <vt:lpstr>PowerPoint Presentation</vt:lpstr>
      <vt:lpstr>Positive Results of Imprisonment (Phil. 1:12-30)</vt:lpstr>
      <vt:lpstr>Positive Results of Imprisonment (Phil. 1:12-30)</vt:lpstr>
      <vt:lpstr>Positive Results of Imprisonment (Phil. 1:12-30)</vt:lpstr>
      <vt:lpstr>PowerPoint Presentation</vt:lpstr>
      <vt:lpstr>PowerPoint Presentation</vt:lpstr>
      <vt:lpstr>PowerPoint Presentation</vt:lpstr>
      <vt:lpstr>Positive Results of Imprisonment (Phil. 1:12-30)</vt:lpstr>
      <vt:lpstr>Positive Results of Imprisonment (Phil. 1:12-30)</vt:lpstr>
      <vt:lpstr>PowerPoint Presentation</vt:lpstr>
      <vt:lpstr>Positive Results of Imprisonment (Phil. 1:12-30)</vt:lpstr>
      <vt:lpstr>Applying Paul’s Paradigm (Phil. 1:27–30)</vt:lpstr>
      <vt:lpstr>Applying Paul’s Paradigm (Phil. 1:27–30)</vt:lpstr>
      <vt:lpstr>Applying Paul’s Paradigm (Phil. 1:27–30)</vt:lpstr>
      <vt:lpstr>Applying Paul’s Paradigm (Phil. 1:27–30)</vt:lpstr>
      <vt:lpstr>Conclusion</vt:lpstr>
      <vt:lpstr>Positive Results of Imprisonment (Phil. 1:12-30)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Philippians - Introduction</dc:title>
  <dc:subject>Philippians</dc:subject>
  <dc:creator>A. Woods</dc:creator>
  <dc:description>Modified by Jim McGowan</dc:description>
  <cp:lastModifiedBy>Andy Woods</cp:lastModifiedBy>
  <cp:revision>1498</cp:revision>
  <cp:lastPrinted>2020-04-05T17:23:49Z</cp:lastPrinted>
  <dcterms:created xsi:type="dcterms:W3CDTF">2009-03-17T12:21:13Z</dcterms:created>
  <dcterms:modified xsi:type="dcterms:W3CDTF">2020-04-18T21:46:10Z</dcterms:modified>
</cp:coreProperties>
</file>