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2"/>
  </p:notesMasterIdLst>
  <p:handoutMasterIdLst>
    <p:handoutMasterId r:id="rId33"/>
  </p:handoutMasterIdLst>
  <p:sldIdLst>
    <p:sldId id="256" r:id="rId2"/>
    <p:sldId id="5701" r:id="rId3"/>
    <p:sldId id="5725" r:id="rId4"/>
    <p:sldId id="405" r:id="rId5"/>
    <p:sldId id="279" r:id="rId6"/>
    <p:sldId id="6340" r:id="rId7"/>
    <p:sldId id="6352" r:id="rId8"/>
    <p:sldId id="6405" r:id="rId9"/>
    <p:sldId id="297" r:id="rId10"/>
    <p:sldId id="6406" r:id="rId11"/>
    <p:sldId id="300" r:id="rId12"/>
    <p:sldId id="5906" r:id="rId13"/>
    <p:sldId id="6401" r:id="rId14"/>
    <p:sldId id="3822" r:id="rId15"/>
    <p:sldId id="3823" r:id="rId16"/>
    <p:sldId id="3824" r:id="rId17"/>
    <p:sldId id="1727" r:id="rId18"/>
    <p:sldId id="6407" r:id="rId19"/>
    <p:sldId id="301" r:id="rId20"/>
    <p:sldId id="6374" r:id="rId21"/>
    <p:sldId id="6375" r:id="rId22"/>
    <p:sldId id="3053" r:id="rId23"/>
    <p:sldId id="3054" r:id="rId24"/>
    <p:sldId id="6376" r:id="rId25"/>
    <p:sldId id="6409" r:id="rId26"/>
    <p:sldId id="6412" r:id="rId27"/>
    <p:sldId id="6413" r:id="rId28"/>
    <p:sldId id="5650" r:id="rId29"/>
    <p:sldId id="5602" r:id="rId30"/>
    <p:sldId id="6408" r:id="rId3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8" autoAdjust="0"/>
    <p:restoredTop sz="96353" autoAdjust="0"/>
  </p:normalViewPr>
  <p:slideViewPr>
    <p:cSldViewPr>
      <p:cViewPr>
        <p:scale>
          <a:sx n="100" d="100"/>
          <a:sy n="100" d="100"/>
        </p:scale>
        <p:origin x="165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3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4B0ED1-CBE6-4161-BDBF-8BDF028832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65DF-47E6-4F21-9CCD-1F6F4DA94A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F9CD63-06A6-4459-BDCB-DEA0CAD18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Header Placeholder 1">
            <a:extLst>
              <a:ext uri="{FF2B5EF4-FFF2-40B4-BE49-F238E27FC236}">
                <a16:creationId xmlns:a16="http://schemas.microsoft.com/office/drawing/2014/main" id="{1A53B7D8-0198-4E34-B878-990EC58567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211388" y="166688"/>
            <a:ext cx="3381375" cy="504825"/>
          </a:xfrm>
          <a:prstGeom prst="rect">
            <a:avLst/>
          </a:prstGeom>
        </p:spPr>
        <p:txBody>
          <a:bodyPr vert="horz" lIns="102166" tIns="51083" rIns="102166" bIns="51083" rtlCol="0"/>
          <a:lstStyle>
            <a:lvl1pPr algn="ctr">
              <a:defRPr sz="14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Dr. Andy Woods – 2 Peter 11</a:t>
            </a:r>
          </a:p>
          <a:p>
            <a:pPr>
              <a:defRPr/>
            </a:pPr>
            <a:r>
              <a:rPr lang="en-US" dirty="0"/>
              <a:t>04-01-2020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D4CC02A1-7F3D-4E1B-8BCF-293A42A7CB0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DF2953DC-AAFE-4C13-A2A1-8333654930F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DBEA049-136B-4CC2-9698-4F65AE0CB2F9}" type="datetimeFigureOut">
              <a:rPr lang="en-US"/>
              <a:pPr>
                <a:defRPr/>
              </a:pPr>
              <a:t>4/1/2020</a:t>
            </a:fld>
            <a:endParaRPr lang="en-US" dirty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52E7196-9E8B-484E-BA79-A65D500EFF9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9" name="Rectangle 5">
            <a:extLst>
              <a:ext uri="{FF2B5EF4-FFF2-40B4-BE49-F238E27FC236}">
                <a16:creationId xmlns:a16="http://schemas.microsoft.com/office/drawing/2014/main" id="{BFA1ACDC-5CE9-4834-B06A-A03A68E47F8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88070" name="Rectangle 6">
            <a:extLst>
              <a:ext uri="{FF2B5EF4-FFF2-40B4-BE49-F238E27FC236}">
                <a16:creationId xmlns:a16="http://schemas.microsoft.com/office/drawing/2014/main" id="{F33FBF54-73BD-40EF-9449-070FA9D22EA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1" name="Rectangle 7">
            <a:extLst>
              <a:ext uri="{FF2B5EF4-FFF2-40B4-BE49-F238E27FC236}">
                <a16:creationId xmlns:a16="http://schemas.microsoft.com/office/drawing/2014/main" id="{2C68375F-FB48-43B5-B2DC-4F06023539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8B744C-CCA7-42F0-B026-54AA483E0A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8B744C-CCA7-42F0-B026-54AA483E0A4D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660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8B744C-CCA7-42F0-B026-54AA483E0A4D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8788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8B744C-CCA7-42F0-B026-54AA483E0A4D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8130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8B744C-CCA7-42F0-B026-54AA483E0A4D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2001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8B744C-CCA7-42F0-B026-54AA483E0A4D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8723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8B744C-CCA7-42F0-B026-54AA483E0A4D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7861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8B744C-CCA7-42F0-B026-54AA483E0A4D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2719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8B744C-CCA7-42F0-B026-54AA483E0A4D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8879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8B744C-CCA7-42F0-B026-54AA483E0A4D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8656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8B744C-CCA7-42F0-B026-54AA483E0A4D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159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8B744C-CCA7-42F0-B026-54AA483E0A4D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5507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8B744C-CCA7-42F0-B026-54AA483E0A4D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98036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8B744C-CCA7-42F0-B026-54AA483E0A4D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87049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8B744C-CCA7-42F0-B026-54AA483E0A4D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98549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8B744C-CCA7-42F0-B026-54AA483E0A4D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1790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8B744C-CCA7-42F0-B026-54AA483E0A4D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5496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8B744C-CCA7-42F0-B026-54AA483E0A4D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8405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8B744C-CCA7-42F0-B026-54AA483E0A4D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5223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8B744C-CCA7-42F0-B026-54AA483E0A4D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4322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8B744C-CCA7-42F0-B026-54AA483E0A4D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67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8B744C-CCA7-42F0-B026-54AA483E0A4D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2787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8B744C-CCA7-42F0-B026-54AA483E0A4D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5032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8B744C-CCA7-42F0-B026-54AA483E0A4D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2687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8B744C-CCA7-42F0-B026-54AA483E0A4D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1166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550F614-E827-47BC-BE7B-BF8F97B141E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30FCF259-2034-4054-87A9-5466F1842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7A0B702E-AB58-47CB-AEFE-F0E9EFED1F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B96C0198-EF82-4699-A6BF-3BCEEAD0B3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68B258B8-77B5-4C90-9CB2-83AD422CAE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25D18A30-99B6-4B90-8080-0DCE7AD088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E3F0ED99-912B-48B6-88A1-49FB6E588F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0D390E92-210D-4BEE-91B2-904D8FEA65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49E15023-916E-41CD-8863-6793319350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E5CD53A4-3941-4379-8793-27BCED8DE6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FB7D9E5C-2927-4EB8-A9DC-F47DC37AB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3012B5F3-8679-42DB-B8DD-DAF0E316E8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F7A7F273-C82E-4601-B808-05B4DADA20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F90A35D3-1482-48E6-AE8A-A516F545C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>
                <a:extLst>
                  <a:ext uri="{FF2B5EF4-FFF2-40B4-BE49-F238E27FC236}">
                    <a16:creationId xmlns:a16="http://schemas.microsoft.com/office/drawing/2014/main" id="{5A5B9A46-C7A1-4E7A-B091-A5DE83D0C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5762CC14-19E0-4833-B388-B5882C6254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>
                <a:extLst>
                  <a:ext uri="{FF2B5EF4-FFF2-40B4-BE49-F238E27FC236}">
                    <a16:creationId xmlns:a16="http://schemas.microsoft.com/office/drawing/2014/main" id="{B864788B-C4C6-4F44-87A5-50CB69764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id="{B20B36C5-7937-477E-A542-040BAD003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>
                <a:extLst>
                  <a:ext uri="{FF2B5EF4-FFF2-40B4-BE49-F238E27FC236}">
                    <a16:creationId xmlns:a16="http://schemas.microsoft.com/office/drawing/2014/main" id="{DBDF7278-9DBF-4A62-96F1-BF8BFDCA7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CCB0F6B9-BD25-4EF5-99A6-22146DEB46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:a16="http://schemas.microsoft.com/office/drawing/2014/main" id="{BAF2B939-090E-4706-832D-CDCD761194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EE35447C-DCB4-4A27-BF1B-85BBA2EF07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1EA143CB-7011-46D8-802D-10275202B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>
                <a:extLst>
                  <a:ext uri="{FF2B5EF4-FFF2-40B4-BE49-F238E27FC236}">
                    <a16:creationId xmlns:a16="http://schemas.microsoft.com/office/drawing/2014/main" id="{42D81E21-2C22-4719-B0B0-7DD5BC8C7E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>
                <a:extLst>
                  <a:ext uri="{FF2B5EF4-FFF2-40B4-BE49-F238E27FC236}">
                    <a16:creationId xmlns:a16="http://schemas.microsoft.com/office/drawing/2014/main" id="{A9B89494-BBED-48BA-B8E6-F94AE711E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>
                <a:extLst>
                  <a:ext uri="{FF2B5EF4-FFF2-40B4-BE49-F238E27FC236}">
                    <a16:creationId xmlns:a16="http://schemas.microsoft.com/office/drawing/2014/main" id="{85E3BD2D-6670-4E20-8310-32FADED735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3A7937DE-86B9-4C84-B2D4-3A8DCA60CC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005E1689-0142-465E-B83E-57C2D7C12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9CA664C4-FD59-4632-8900-E2594BFA9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id="{06B3559C-A9B6-4066-854F-8C6CD5E25F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D73385C9-38B2-4183-AD49-601D82465A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>
                <a:extLst>
                  <a:ext uri="{FF2B5EF4-FFF2-40B4-BE49-F238E27FC236}">
                    <a16:creationId xmlns:a16="http://schemas.microsoft.com/office/drawing/2014/main" id="{B960A2CE-5D31-4A1C-9709-6F0AB3E46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7442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43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ABD1C9DA-0D4D-42CA-8D64-2AAF6FFCF03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>
            <a:extLst>
              <a:ext uri="{FF2B5EF4-FFF2-40B4-BE49-F238E27FC236}">
                <a16:creationId xmlns:a16="http://schemas.microsoft.com/office/drawing/2014/main" id="{C8203E26-996A-4927-9761-1FADE8C418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>
            <a:extLst>
              <a:ext uri="{FF2B5EF4-FFF2-40B4-BE49-F238E27FC236}">
                <a16:creationId xmlns:a16="http://schemas.microsoft.com/office/drawing/2014/main" id="{03CBEAB8-6F1E-405F-AAF9-7F7C033BE8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F0FBF6-82F7-4760-B034-D77C3C4E42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27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3E0A8-1FEA-4B29-B445-AE9081ED9C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FCFE5-64E5-4159-A5B4-8E3356741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94406-043B-4B19-8AE9-988ACC96C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FBB96-2CAF-4362-84E8-7C44026281F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9454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B0C713-C718-4F6F-9A5E-B9ACE923D8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D55F19-33E3-43DD-A16D-E7255A103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47F1BD-306A-4103-B9E7-05F17A4F3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CD733-9455-4CFA-8FD5-E1E05E5B36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707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BC6B6-6A9C-4D16-A76B-D6FE586BCA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AA322-D5EC-4ABD-BD33-EC5C84C28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9756A-EBDD-4B32-93C4-1B9A6E61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B0633-5B89-4012-8380-D90D98B698E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93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8594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4">
            <a:extLst>
              <a:ext uri="{FF2B5EF4-FFF2-40B4-BE49-F238E27FC236}">
                <a16:creationId xmlns:a16="http://schemas.microsoft.com/office/drawing/2014/main" id="{F874D755-1183-40D3-B5A2-94754E8F17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422" name="Rectangle 38">
            <a:extLst>
              <a:ext uri="{FF2B5EF4-FFF2-40B4-BE49-F238E27FC236}">
                <a16:creationId xmlns:a16="http://schemas.microsoft.com/office/drawing/2014/main" id="{0D32768F-A5EF-4C81-98F2-3561FB9B4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Date Placeholder 3">
            <a:extLst>
              <a:ext uri="{FF2B5EF4-FFF2-40B4-BE49-F238E27FC236}">
                <a16:creationId xmlns:a16="http://schemas.microsoft.com/office/drawing/2014/main" id="{0C5EB69E-4B1B-4251-B035-828539110E8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1FBB85C3-D141-494C-B040-FAFB5FBA4E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67D80AE9-DEA3-4EE7-86E0-76DE6F76F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A16C88E-948D-4B3E-91C5-437A0271C8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4" r:id="rId1"/>
    <p:sldLayoutId id="2147483810" r:id="rId2"/>
    <p:sldLayoutId id="2147483811" r:id="rId3"/>
    <p:sldLayoutId id="2147483812" r:id="rId4"/>
    <p:sldLayoutId id="2147483817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44EDDF4A-5CD1-4A2A-8AA9-8BC4DAB01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0700" y="1524000"/>
            <a:ext cx="4302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133AEDA6-7BB4-4E79-AC14-04AB2C744DA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Peter</a:t>
            </a:r>
          </a:p>
        </p:txBody>
      </p:sp>
      <p:pic>
        <p:nvPicPr>
          <p:cNvPr id="5124" name="Picture 3">
            <a:extLst>
              <a:ext uri="{FF2B5EF4-FFF2-40B4-BE49-F238E27FC236}">
                <a16:creationId xmlns:a16="http://schemas.microsoft.com/office/drawing/2014/main" id="{5E274339-128C-478C-8B65-6EC57E34A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5581650"/>
            <a:ext cx="787400" cy="1096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81773D73-C0CF-4879-94E9-8AF355CEE9EE}"/>
              </a:ext>
            </a:extLst>
          </p:cNvPr>
          <p:cNvSpPr txBox="1">
            <a:spLocks/>
          </p:cNvSpPr>
          <p:nvPr/>
        </p:nvSpPr>
        <p:spPr bwMode="auto">
          <a:xfrm>
            <a:off x="1914525" y="5486400"/>
            <a:ext cx="53149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Dr. </a:t>
            </a:r>
            <a:r>
              <a:rPr lang="en-US" altLang="en-US" ker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Andy Woods</a:t>
            </a:r>
            <a:endParaRPr lang="en-US" altLang="en-US" kern="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Senior Pastor – Sugar Land Bible Church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President – Chafer Theological Seminary</a:t>
            </a:r>
            <a:endParaRPr lang="en-US" altLang="en-US" sz="2000" kern="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EF4A0987-2328-4C48-AEED-E94C19CE178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PETER 2 OUTLINE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21191C93-25BF-4B86-83AE-5719A3EC1CD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95488" y="1371600"/>
            <a:ext cx="5153025" cy="52578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Predicted arrival (2:1a)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Devices (2:1b-3)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Doom (2:4-9)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Depravity (2:10-16)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Emptiness (2:17-19)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Regression (2:20-22)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534B1E-CE3F-4F43-9CC0-EC94DA82D2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3886200"/>
            <a:ext cx="19239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22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3C3DD5FD-EEE9-4C8B-B511-F5CB60BF67C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EMPTINESS OF FALSE TEACHERS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V. 17-19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6CC951E5-1309-43AA-9C30-5D6FFBC2EBD0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1500" y="1600200"/>
            <a:ext cx="8001000" cy="228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1963" indent="-461963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Offer Nothing that is Permanently Satisfying</a:t>
            </a:r>
          </a:p>
          <a:p>
            <a:pPr marL="914400" lvl="1" indent="-457200" algn="just"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Spring w/o water</a:t>
            </a:r>
          </a:p>
          <a:p>
            <a:pPr marL="914400" lvl="1" indent="-457200" algn="just"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Mist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8A51FB-7188-482E-B1DB-F891237475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723" y="3886200"/>
            <a:ext cx="3218555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A5408C-F4A1-45E3-8E77-4E54C6E869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DEAED3-01F1-4371-916A-19B18503684B}"/>
              </a:ext>
            </a:extLst>
          </p:cNvPr>
          <p:cNvSpPr/>
          <p:nvPr/>
        </p:nvSpPr>
        <p:spPr>
          <a:xfrm>
            <a:off x="0" y="0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Mark 7:20-23</a:t>
            </a:r>
            <a:endParaRPr lang="en-US" sz="4000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And He was saying, ‘That which proceeds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out of the man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that is what defiles the man. 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For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from within, out of the heart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men, proceed the evil thoughts, fornications, thefts, murders, adulteries, 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deeds of coveting and wickedness, as well as deceit, sensuality, envy, slander, pride and foolishness. 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All these evil things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proceed from within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defile the man.’”</a:t>
            </a:r>
          </a:p>
        </p:txBody>
      </p:sp>
    </p:spTree>
    <p:extLst>
      <p:ext uri="{BB962C8B-B14F-4D97-AF65-F5344CB8AC3E}">
        <p14:creationId xmlns:p14="http://schemas.microsoft.com/office/powerpoint/2010/main" val="2745852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0ABA1E0-0EFC-4B8C-AEDE-00A8D58853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8652041-EC95-41E9-922B-DDA3E55D92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1600200"/>
            <a:ext cx="6324600" cy="36576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Peter 1 – Call to maturity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Peter 2 – Characteristics of false teachers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Peter 3 – Doctrine of the false teachers (uniformitarianism)</a:t>
            </a:r>
          </a:p>
        </p:txBody>
      </p:sp>
      <p:pic>
        <p:nvPicPr>
          <p:cNvPr id="53252" name="Picture 4" descr="j0096349">
            <a:extLst>
              <a:ext uri="{FF2B5EF4-FFF2-40B4-BE49-F238E27FC236}">
                <a16:creationId xmlns:a16="http://schemas.microsoft.com/office/drawing/2014/main" id="{BD947639-A927-4C6A-AF04-AFF23082B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75" y="1600200"/>
            <a:ext cx="13557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96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DB5AD-318D-4238-9958-5A1F60F12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Ephesians 4:11-16</a:t>
            </a:r>
          </a:p>
          <a:p>
            <a:pPr algn="just">
              <a:spcAft>
                <a:spcPts val="0"/>
              </a:spcAft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He gave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as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apostles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some as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prophets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some as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evangelists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some as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pastors and teachers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for the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equipping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the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saints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for the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work of service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to the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building up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 the body of Christ;” 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until we all attain to the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unity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the faith, and of the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knowledge of the Son of God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to a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mature man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to the measure of the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stature which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280912594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DB5AD-318D-4238-9958-5A1F60F12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Ephesians 4:11-16</a:t>
            </a:r>
          </a:p>
          <a:p>
            <a:pPr algn="just">
              <a:spcAft>
                <a:spcPts val="1200"/>
              </a:spcAft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“...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belongs to the fullness of Christ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As a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result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we are no longer to be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children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tossed here and there by waves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carried about by every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wind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doctrine, by the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trickery of men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by craftiness in deceitful scheming; 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n-US" sz="3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but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speaking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truth in love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 we are to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grow up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aspects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into Him who is the head, even . . .</a:t>
            </a:r>
          </a:p>
        </p:txBody>
      </p:sp>
    </p:spTree>
    <p:extLst>
      <p:ext uri="{BB962C8B-B14F-4D97-AF65-F5344CB8AC3E}">
        <p14:creationId xmlns:p14="http://schemas.microsoft.com/office/powerpoint/2010/main" val="353485039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DB5AD-318D-4238-9958-5A1F60F12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Ephesians 4:11-16</a:t>
            </a:r>
          </a:p>
          <a:p>
            <a:pPr algn="just">
              <a:spcAft>
                <a:spcPts val="1200"/>
              </a:spcAft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“. . .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Christ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sz="3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from whom the whole body, being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fitted and held together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by what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every joint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supplies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according to the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proper working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individual part, causes the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growth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the body for the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building up of itself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in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love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56403245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7E6093-04B0-4EC4-BF29-771006095A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495800"/>
          </a:xfrm>
        </p:spPr>
        <p:txBody>
          <a:bodyPr/>
          <a:lstStyle/>
          <a:p>
            <a:pPr marL="0" indent="0" algn="ctr" defTabSz="68580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Calibri" panose="020F0502020204030204" pitchFamily="34" charset="0"/>
              </a:rPr>
              <a:t>2 Timothy 3:16-17; 4:2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“All Scripture is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inspired by God [</a:t>
            </a:r>
            <a:r>
              <a:rPr lang="en-US" sz="34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theopneustos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en-US" sz="3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profitable for teaching, for reproof, for correction, for training in righteousness;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so that the man of God may be adequate, equipped for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good work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…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preach the word; be ready in season and out of season; reprove, rebuke, exhort, with great patience and instruction.”</a:t>
            </a:r>
          </a:p>
        </p:txBody>
      </p:sp>
    </p:spTree>
    <p:extLst>
      <p:ext uri="{BB962C8B-B14F-4D97-AF65-F5344CB8AC3E}">
        <p14:creationId xmlns:p14="http://schemas.microsoft.com/office/powerpoint/2010/main" val="3063003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EF4A0987-2328-4C48-AEED-E94C19CE178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PETER 2 OUTLINE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21191C93-25BF-4B86-83AE-5719A3EC1CD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95488" y="1371600"/>
            <a:ext cx="5153025" cy="52578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Predicted arrival (2:1a)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Devices (2:1b-3)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Doom (2:4-9)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Depravity (2:10-16)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Emptiness (2:17-19)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Regression (2:20-22)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E2192C-B788-4CD3-9424-6C3E7C0B57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3886200"/>
            <a:ext cx="19239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6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FDDAF878-7B05-4BB2-B071-A829EB84CB4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 OF FALSE TEACHERS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V. 20-22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E649CCF4-39DE-4EAF-B066-6F68D0D3DB2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04900" y="1981200"/>
            <a:ext cx="6934200" cy="289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Return (20)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Accountability to God is Greater (21)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Two illustrations (22)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513802-0BCB-40DC-912E-2AAF988153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3886200"/>
            <a:ext cx="1923999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2490B23-B21A-45FB-A5CD-A5F2CC3448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INTRODUCTORY MATTERS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934D181-665E-4915-95FB-A539E192D79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65440" y="1143000"/>
            <a:ext cx="7583160" cy="53340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Authorship: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Peter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Biography: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Gospels &amp; Acts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Date: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A.D. 64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Recipients: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Regenerated, Asia Minor, Hebrews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Place of writing: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Babylon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Occasion for writing: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Incipient Gnosticism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Purpose: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Insulation from false teaching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Structure: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 parts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Message: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Protection from false teachers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Unique characteristics: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Knowledge</a:t>
            </a:r>
          </a:p>
        </p:txBody>
      </p:sp>
      <p:pic>
        <p:nvPicPr>
          <p:cNvPr id="6148" name="Content Placeholder 6" descr="peter.jpg">
            <a:extLst>
              <a:ext uri="{FF2B5EF4-FFF2-40B4-BE49-F238E27FC236}">
                <a16:creationId xmlns:a16="http://schemas.microsoft.com/office/drawing/2014/main" id="{28A8FFEF-E4EE-40DE-A567-4179D8AEAFF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37839" y="1936750"/>
            <a:ext cx="837845" cy="2984500"/>
          </a:xfrm>
        </p:spPr>
      </p:pic>
    </p:spTree>
    <p:extLst>
      <p:ext uri="{BB962C8B-B14F-4D97-AF65-F5344CB8AC3E}">
        <p14:creationId xmlns:p14="http://schemas.microsoft.com/office/powerpoint/2010/main" val="2802474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FDDAF878-7B05-4BB2-B071-A829EB84CB4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 OF FALSE TEACHERS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V. 20-22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E649CCF4-39DE-4EAF-B066-6F68D0D3DB2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04900" y="1981200"/>
            <a:ext cx="6934200" cy="289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Return (20)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Accountability to God is Greater (21)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Two illustrations (22)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8B8F90-E311-4845-8CA7-FC67AE4C2F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3886200"/>
            <a:ext cx="19239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97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FDDAF878-7B05-4BB2-B071-A829EB84CB4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 OF FALSE TEACHERS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V. 20-22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E649CCF4-39DE-4EAF-B066-6F68D0D3DB2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04900" y="1981200"/>
            <a:ext cx="6934200" cy="289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Return (20)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Accountability to God is Greater (21)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Two illustrations (22)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13D7AB-F9F3-44D7-A2C5-3FA5B935B4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3886200"/>
            <a:ext cx="19239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55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B2ED321-216A-4261-BBE0-38D85983F58D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1E71C2D-CDFB-45CB-902C-345A87FA6F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487825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Matthew 11:20-24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“Then He began to denounce the cities in which most of His miracles were done, because they did not repent.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21 ’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Woe to you,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Chorazin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! Woe to you, Bethsaida! For if the miracles had occurred in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Tyre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and Sidon which occurred in you, they would have repented long ago in sackcloth and ashes.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22 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Nevertheless I say to you, it will be more tolerable for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Tyre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and Sidon in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day of judgment than for…</a:t>
            </a:r>
            <a:endParaRPr lang="en-US" alt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25537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0774DEA-12CA-4694-A5C1-30664601898A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215D1A5-4ED4-4FB1-B79A-2FEF647615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438581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Matthew 11:20-24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…you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.’”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23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And you, Capernaum, will not be exalted to heaven, will you? You will descend to Hades; for if the miracles had occurred in Sodom which occurred in you, it would have remained to this day.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24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Nevertheless I say to you that it will be more tolerable for the land of Sodom in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day of judgment, than for you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alt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7017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FDDAF878-7B05-4BB2-B071-A829EB84CB4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 OF FALSE TEACHERS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V. 20-22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E649CCF4-39DE-4EAF-B066-6F68D0D3DB2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04900" y="1981200"/>
            <a:ext cx="6934200" cy="289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Return (20)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Accountability to God is Greater (21)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Two illustrations (22)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E0FCF-7E0E-4AE8-BD66-131ADEB7F9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3886200"/>
            <a:ext cx="19239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73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FDDAF878-7B05-4BB2-B071-A829EB84CB4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ILLUSTRATIONS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V. 22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E649CCF4-39DE-4EAF-B066-6F68D0D3DB2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95350" y="1828800"/>
            <a:ext cx="7353300" cy="190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 dog returning to its own vomit (22a)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 pig returning to the mud (22b)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63AE12-843A-4A9B-8E80-FD9469154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135" y="4038402"/>
            <a:ext cx="5919729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24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FDDAF878-7B05-4BB2-B071-A829EB84CB4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ILLUSTRATIONS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V. 22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E649CCF4-39DE-4EAF-B066-6F68D0D3DB2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95350" y="1828800"/>
            <a:ext cx="7353300" cy="190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 dog returning to its own vomit (22a)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 pig returning to the mud (22b)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63AE12-843A-4A9B-8E80-FD9469154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135" y="4038402"/>
            <a:ext cx="5919729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1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FDDAF878-7B05-4BB2-B071-A829EB84CB4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ILLUSTRATIONS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V. 22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E649CCF4-39DE-4EAF-B066-6F68D0D3DB2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95350" y="1828800"/>
            <a:ext cx="7353300" cy="190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 dog returning to its own vomit (22a)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 pig returning to the mud (22b)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63AE12-843A-4A9B-8E80-FD9469154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135" y="4038402"/>
            <a:ext cx="5919729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7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10" name="Group 46">
            <a:extLst>
              <a:ext uri="{FF2B5EF4-FFF2-40B4-BE49-F238E27FC236}">
                <a16:creationId xmlns:a16="http://schemas.microsoft.com/office/drawing/2014/main" id="{831E3095-4D57-4C0A-B114-982189459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422820"/>
              </p:ext>
            </p:extLst>
          </p:nvPr>
        </p:nvGraphicFramePr>
        <p:xfrm>
          <a:off x="228600" y="288925"/>
          <a:ext cx="8686800" cy="6327712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BELIEVER OR UNBELIEVER?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8" marB="45728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BELIEVER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UNBELIEVER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6" marB="45736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Purchased (1)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Dogs/pigs (22)</a:t>
                      </a:r>
                    </a:p>
                  </a:txBody>
                  <a:tcPr marT="45736" marB="45736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Knowledge of Christ (20)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Overcome (20)</a:t>
                      </a:r>
                    </a:p>
                  </a:txBody>
                  <a:tcPr marT="45736" marB="45736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Believers can sin (1:8-10)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 unbelievers (4-6)</a:t>
                      </a:r>
                    </a:p>
                  </a:txBody>
                  <a:tcPr marT="45736" marB="45736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 of Lot (7-8)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 state worse than the first (20)</a:t>
                      </a:r>
                    </a:p>
                  </a:txBody>
                  <a:tcPr marT="45736" marB="45736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Examples of Balaam (15-16)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Darkness reserved (17)</a:t>
                      </a:r>
                    </a:p>
                  </a:txBody>
                  <a:tcPr marT="45736" marB="45736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38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A0DBB-C819-4D37-A0DD-EC97388EE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0ABA1E0-0EFC-4B8C-AEDE-00A8D58853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8652041-EC95-41E9-922B-DDA3E55D92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1600200"/>
            <a:ext cx="6324600" cy="36576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Peter 1 – Call to maturity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Peter 2 – Characteristics of false teachers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Peter 3 – Doctrine of the false teachers (uniformitarianism)</a:t>
            </a:r>
          </a:p>
        </p:txBody>
      </p:sp>
      <p:pic>
        <p:nvPicPr>
          <p:cNvPr id="53252" name="Picture 4" descr="j0096349">
            <a:extLst>
              <a:ext uri="{FF2B5EF4-FFF2-40B4-BE49-F238E27FC236}">
                <a16:creationId xmlns:a16="http://schemas.microsoft.com/office/drawing/2014/main" id="{BD947639-A927-4C6A-AF04-AFF23082B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75" y="1600200"/>
            <a:ext cx="13557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229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EF4A0987-2328-4C48-AEED-E94C19CE178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PETER 2 OUTLINE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21191C93-25BF-4B86-83AE-5719A3EC1CD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95488" y="1371600"/>
            <a:ext cx="5153025" cy="52578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Predicted arrival (2:1a)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Devices (2:1b-3)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Doom (2:4-9)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Depravity (2:10-16)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Emptiness (2:17-19)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Regression (2:20-22)</a:t>
            </a:r>
          </a:p>
        </p:txBody>
      </p:sp>
    </p:spTree>
    <p:extLst>
      <p:ext uri="{BB962C8B-B14F-4D97-AF65-F5344CB8AC3E}">
        <p14:creationId xmlns:p14="http://schemas.microsoft.com/office/powerpoint/2010/main" val="1606825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0ABA1E0-0EFC-4B8C-AEDE-00A8D58853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8652041-EC95-41E9-922B-DDA3E55D92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1600200"/>
            <a:ext cx="6324600" cy="36576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Peter 1 – Call to maturity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Peter 2 – Characteristics of false teachers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Peter 3 – Doctrine of the false teachers (uniformitarianism)</a:t>
            </a:r>
          </a:p>
        </p:txBody>
      </p:sp>
      <p:pic>
        <p:nvPicPr>
          <p:cNvPr id="53252" name="Picture 4" descr="j0096349">
            <a:extLst>
              <a:ext uri="{FF2B5EF4-FFF2-40B4-BE49-F238E27FC236}">
                <a16:creationId xmlns:a16="http://schemas.microsoft.com/office/drawing/2014/main" id="{BD947639-A927-4C6A-AF04-AFF23082B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75" y="1600200"/>
            <a:ext cx="13557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55A331B-45EE-4B4A-ABEB-34F9AA91F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228600"/>
            <a:ext cx="4038600" cy="914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2 PETER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DE41D1B-1DBB-451E-B53A-9C4C1D032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5715000" cy="472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alt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Chapter 1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Introduction (1:1-2)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Call to Growth (1:3-11)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Purpose Statement (1:12-15)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Coming kingdom (1:16-21)</a:t>
            </a:r>
          </a:p>
        </p:txBody>
      </p:sp>
      <p:pic>
        <p:nvPicPr>
          <p:cNvPr id="5" name="Picture 4" descr="j0193970">
            <a:extLst>
              <a:ext uri="{FF2B5EF4-FFF2-40B4-BE49-F238E27FC236}">
                <a16:creationId xmlns:a16="http://schemas.microsoft.com/office/drawing/2014/main" id="{3FDB8E2B-E3C5-4230-9001-DF40597EC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6946" y="1828800"/>
            <a:ext cx="2482254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0ABA1E0-0EFC-4B8C-AEDE-00A8D58853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8652041-EC95-41E9-922B-DDA3E55D92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1600200"/>
            <a:ext cx="6324600" cy="36576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Peter 1 – Call to maturity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Peter 2 – Characteristics of false teachers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Peter 3 – Doctrine of the false teachers (uniformitarianism)</a:t>
            </a:r>
          </a:p>
        </p:txBody>
      </p:sp>
      <p:pic>
        <p:nvPicPr>
          <p:cNvPr id="53252" name="Picture 4" descr="j0096349">
            <a:extLst>
              <a:ext uri="{FF2B5EF4-FFF2-40B4-BE49-F238E27FC236}">
                <a16:creationId xmlns:a16="http://schemas.microsoft.com/office/drawing/2014/main" id="{BD947639-A927-4C6A-AF04-AFF23082B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75" y="1600200"/>
            <a:ext cx="13557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371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EF4A0987-2328-4C48-AEED-E94C19CE178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PETER 2 OUTLINE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21191C93-25BF-4B86-83AE-5719A3EC1CD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95488" y="1371600"/>
            <a:ext cx="5153025" cy="52578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Predicted arrival (2:1a)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Devices (2:1b-3)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Doom (2:4-9)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Depravity (2:10-16)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Emptiness (2:17-19)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Regression (2:20-22)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6CD77D-5385-4FC9-9A92-01F14B4CC4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3886200"/>
            <a:ext cx="19239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03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EF4A0987-2328-4C48-AEED-E94C19CE178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PETER 2 OUTLINE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21191C93-25BF-4B86-83AE-5719A3EC1CD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95488" y="1371600"/>
            <a:ext cx="5153025" cy="52578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Predicted arrival (2:1a)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Devices (2:1b-3)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Doom (2:4-9)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Depravity (2:10-16)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Emptiness (2:17-19)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Regression (2:20-22)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936BB6-B876-4F59-AC7B-CEB10F1CB3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3886200"/>
            <a:ext cx="19239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42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E3368143-02EC-4FEE-ADA1-3F3172E04A0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DEPRAVITY OF FALSE TEACHERS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V.10-16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872C5AAA-7B9A-49C8-8E7B-2A00C7B3DADC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6019800" cy="4572000"/>
          </a:xfrm>
        </p:spPr>
        <p:txBody>
          <a:bodyPr/>
          <a:lstStyle/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Licentious (10a)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Lawless (10b-11)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Animalistic (12)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Shameless pleasure seekers (13)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Eyes full of adultery (14a)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Entice unstable souls (14b)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Greedy (14c-16)</a:t>
            </a:r>
          </a:p>
        </p:txBody>
      </p:sp>
      <p:pic>
        <p:nvPicPr>
          <p:cNvPr id="73732" name="Picture 4" descr="j0275638">
            <a:extLst>
              <a:ext uri="{FF2B5EF4-FFF2-40B4-BE49-F238E27FC236}">
                <a16:creationId xmlns:a16="http://schemas.microsoft.com/office/drawing/2014/main" id="{39DF7B14-767D-487A-A61D-2F6484C218A6}"/>
              </a:ext>
            </a:extLst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08108" y="1600200"/>
            <a:ext cx="2867025" cy="21336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3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13_Azur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3202</TotalTime>
  <Words>1216</Words>
  <Application>Microsoft Office PowerPoint</Application>
  <PresentationFormat>On-screen Show (4:3)</PresentationFormat>
  <Paragraphs>166</Paragraphs>
  <Slides>30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Calibri</vt:lpstr>
      <vt:lpstr>Times New Roman</vt:lpstr>
      <vt:lpstr>Wingdings</vt:lpstr>
      <vt:lpstr>13_Azure</vt:lpstr>
      <vt:lpstr>2 Peter</vt:lpstr>
      <vt:lpstr>INTRODUCTORY MATTERS</vt:lpstr>
      <vt:lpstr>STRUCTURE</vt:lpstr>
      <vt:lpstr>STRUCTURE</vt:lpstr>
      <vt:lpstr>PowerPoint Presentation</vt:lpstr>
      <vt:lpstr>STRUCTURE</vt:lpstr>
      <vt:lpstr>2 PETER 2 OUTLINE</vt:lpstr>
      <vt:lpstr>2 PETER 2 OUTLINE</vt:lpstr>
      <vt:lpstr>DEPRAVITY OF FALSE TEACHERS  V.10-16</vt:lpstr>
      <vt:lpstr>2 PETER 2 OUTLINE</vt:lpstr>
      <vt:lpstr>EMPTINESS OF FALSE TEACHERS  V. 17-19</vt:lpstr>
      <vt:lpstr>PowerPoint Presentation</vt:lpstr>
      <vt:lpstr>STRUCTURE</vt:lpstr>
      <vt:lpstr>PowerPoint Presentation</vt:lpstr>
      <vt:lpstr>PowerPoint Presentation</vt:lpstr>
      <vt:lpstr>PowerPoint Presentation</vt:lpstr>
      <vt:lpstr>PowerPoint Presentation</vt:lpstr>
      <vt:lpstr>2 PETER 2 OUTLINE</vt:lpstr>
      <vt:lpstr>REGRESSION OF FALSE TEACHERS  V. 20-22</vt:lpstr>
      <vt:lpstr>REGRESSION OF FALSE TEACHERS  V. 20-22</vt:lpstr>
      <vt:lpstr>REGRESSION OF FALSE TEACHERS  V. 20-22</vt:lpstr>
      <vt:lpstr>PowerPoint Presentation</vt:lpstr>
      <vt:lpstr>PowerPoint Presentation</vt:lpstr>
      <vt:lpstr>REGRESSION OF FALSE TEACHERS  V. 20-22</vt:lpstr>
      <vt:lpstr>TWO ILLUSTRATIONS  V. 22</vt:lpstr>
      <vt:lpstr>TWO ILLUSTRATIONS  V. 22</vt:lpstr>
      <vt:lpstr>TWO ILLUSTRATIONS  V. 22</vt:lpstr>
      <vt:lpstr>PowerPoint Presentation</vt:lpstr>
      <vt:lpstr>CONCLUSION</vt:lpstr>
      <vt:lpstr>2 PETER 2 OUTLINE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08-2-Peter 2v1-22</dc:title>
  <dc:creator>A. Woods</dc:creator>
  <cp:lastModifiedBy>Jim McGowan</cp:lastModifiedBy>
  <cp:revision>287</cp:revision>
  <cp:lastPrinted>2020-04-01T00:18:15Z</cp:lastPrinted>
  <dcterms:created xsi:type="dcterms:W3CDTF">2008-02-23T18:28:51Z</dcterms:created>
  <dcterms:modified xsi:type="dcterms:W3CDTF">2020-04-01T15:53:25Z</dcterms:modified>
</cp:coreProperties>
</file>