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41" r:id="rId2"/>
  </p:sldMasterIdLst>
  <p:notesMasterIdLst>
    <p:notesMasterId r:id="rId55"/>
  </p:notesMasterIdLst>
  <p:handoutMasterIdLst>
    <p:handoutMasterId r:id="rId56"/>
  </p:handoutMasterIdLst>
  <p:sldIdLst>
    <p:sldId id="322" r:id="rId3"/>
    <p:sldId id="5627" r:id="rId4"/>
    <p:sldId id="5600" r:id="rId5"/>
    <p:sldId id="6385" r:id="rId6"/>
    <p:sldId id="5579" r:id="rId7"/>
    <p:sldId id="275" r:id="rId8"/>
    <p:sldId id="333" r:id="rId9"/>
    <p:sldId id="261" r:id="rId10"/>
    <p:sldId id="6386" r:id="rId11"/>
    <p:sldId id="6387" r:id="rId12"/>
    <p:sldId id="6396" r:id="rId13"/>
    <p:sldId id="6409" r:id="rId14"/>
    <p:sldId id="6487" r:id="rId15"/>
    <p:sldId id="6413" r:id="rId16"/>
    <p:sldId id="6422" r:id="rId17"/>
    <p:sldId id="6423" r:id="rId18"/>
    <p:sldId id="6425" r:id="rId19"/>
    <p:sldId id="6460" r:id="rId20"/>
    <p:sldId id="6437" r:id="rId21"/>
    <p:sldId id="5659" r:id="rId22"/>
    <p:sldId id="6438" r:id="rId23"/>
    <p:sldId id="2331" r:id="rId24"/>
    <p:sldId id="6439" r:id="rId25"/>
    <p:sldId id="6470" r:id="rId26"/>
    <p:sldId id="6474" r:id="rId27"/>
    <p:sldId id="6464" r:id="rId28"/>
    <p:sldId id="6484" r:id="rId29"/>
    <p:sldId id="6403" r:id="rId30"/>
    <p:sldId id="6431" r:id="rId31"/>
    <p:sldId id="6432" r:id="rId32"/>
    <p:sldId id="6475" r:id="rId33"/>
    <p:sldId id="6465" r:id="rId34"/>
    <p:sldId id="6485" r:id="rId35"/>
    <p:sldId id="6486" r:id="rId36"/>
    <p:sldId id="6476" r:id="rId37"/>
    <p:sldId id="2043" r:id="rId38"/>
    <p:sldId id="6488" r:id="rId39"/>
    <p:sldId id="6480" r:id="rId40"/>
    <p:sldId id="6481" r:id="rId41"/>
    <p:sldId id="6404" r:id="rId42"/>
    <p:sldId id="6461" r:id="rId43"/>
    <p:sldId id="6467" r:id="rId44"/>
    <p:sldId id="6482" r:id="rId45"/>
    <p:sldId id="6466" r:id="rId46"/>
    <p:sldId id="6483" r:id="rId47"/>
    <p:sldId id="6370" r:id="rId48"/>
    <p:sldId id="6468" r:id="rId49"/>
    <p:sldId id="6408" r:id="rId50"/>
    <p:sldId id="6407" r:id="rId51"/>
    <p:sldId id="6433" r:id="rId52"/>
    <p:sldId id="6434" r:id="rId53"/>
    <p:sldId id="337" r:id="rId54"/>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McGowan" initials="JM" lastIdx="1" clrIdx="0">
    <p:extLst>
      <p:ext uri="{19B8F6BF-5375-455C-9EA6-DF929625EA0E}">
        <p15:presenceInfo xmlns:p15="http://schemas.microsoft.com/office/powerpoint/2012/main" userId="e2c7446dd3aca5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99FF99"/>
    <a:srgbClr val="FF99FF"/>
    <a:srgbClr val="66FF33"/>
    <a:srgbClr val="000066"/>
    <a:srgbClr val="003BB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5765" autoAdjust="0"/>
  </p:normalViewPr>
  <p:slideViewPr>
    <p:cSldViewPr>
      <p:cViewPr varScale="1">
        <p:scale>
          <a:sx n="57" d="100"/>
          <a:sy n="57" d="100"/>
        </p:scale>
        <p:origin x="141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38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60" name="Rectangle 4">
            <a:extLst>
              <a:ext uri="{FF2B5EF4-FFF2-40B4-BE49-F238E27FC236}">
                <a16:creationId xmlns:a16="http://schemas.microsoft.com/office/drawing/2014/main" id="{4315C3EB-75D8-4B3E-87B2-F9F56D722177}"/>
              </a:ext>
            </a:extLst>
          </p:cNvPr>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dirty="0">
                <a:latin typeface="Calibri" panose="020F0502020204030204" pitchFamily="34" charset="0"/>
              </a:defRPr>
            </a:lvl1pPr>
          </a:lstStyle>
          <a:p>
            <a:pPr>
              <a:defRPr/>
            </a:pPr>
            <a:r>
              <a:rPr lang="en-US" dirty="0"/>
              <a:t>Sugar Land Bible Church</a:t>
            </a:r>
          </a:p>
        </p:txBody>
      </p:sp>
      <p:sp>
        <p:nvSpPr>
          <p:cNvPr id="19461" name="Rectangle 5">
            <a:extLst>
              <a:ext uri="{FF2B5EF4-FFF2-40B4-BE49-F238E27FC236}">
                <a16:creationId xmlns:a16="http://schemas.microsoft.com/office/drawing/2014/main" id="{01BD5B75-9618-479D-A421-21138E6B535E}"/>
              </a:ext>
            </a:extLst>
          </p:cNvPr>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smtClean="0">
                <a:latin typeface="Calibri" panose="020F0502020204030204" pitchFamily="34" charset="0"/>
              </a:defRPr>
            </a:lvl1pPr>
          </a:lstStyle>
          <a:p>
            <a:pPr>
              <a:defRPr/>
            </a:pPr>
            <a:fld id="{B5970F50-6DA4-42D1-B80A-8500E32A7764}" type="slidenum">
              <a:rPr lang="en-US" altLang="en-US"/>
              <a:pPr>
                <a:defRPr/>
              </a:pPr>
              <a:t>‹#›</a:t>
            </a:fld>
            <a:endParaRPr lang="en-US" altLang="en-US" dirty="0"/>
          </a:p>
        </p:txBody>
      </p:sp>
      <p:sp>
        <p:nvSpPr>
          <p:cNvPr id="6" name="Header Placeholder 1">
            <a:extLst>
              <a:ext uri="{FF2B5EF4-FFF2-40B4-BE49-F238E27FC236}">
                <a16:creationId xmlns:a16="http://schemas.microsoft.com/office/drawing/2014/main" id="{014DFBD1-997E-4991-84AA-593A3C7A504F}"/>
              </a:ext>
            </a:extLst>
          </p:cNvPr>
          <p:cNvSpPr>
            <a:spLocks noGrp="1"/>
          </p:cNvSpPr>
          <p:nvPr>
            <p:ph type="hdr" sz="quarter"/>
          </p:nvPr>
        </p:nvSpPr>
        <p:spPr>
          <a:xfrm>
            <a:off x="1157817" y="152400"/>
            <a:ext cx="4999566" cy="762000"/>
          </a:xfrm>
          <a:prstGeom prst="rect">
            <a:avLst/>
          </a:prstGeom>
        </p:spPr>
        <p:txBody>
          <a:bodyPr vert="horz" lIns="108000" tIns="54000" rIns="108000" bIns="54000" rtlCol="0"/>
          <a:lstStyle>
            <a:lvl1pPr algn="ctr">
              <a:defRPr sz="1500" dirty="0">
                <a:latin typeface="Calibri" panose="020F0502020204030204" pitchFamily="34" charset="0"/>
                <a:cs typeface="Calibri" panose="020F0502020204030204" pitchFamily="34" charset="0"/>
              </a:defRPr>
            </a:lvl1pPr>
          </a:lstStyle>
          <a:p>
            <a:pPr>
              <a:defRPr/>
            </a:pPr>
            <a:r>
              <a:rPr lang="en-US" sz="1600" dirty="0"/>
              <a:t>Who Are the Sons of God in Genesis 6 – 005</a:t>
            </a:r>
          </a:p>
          <a:p>
            <a:pPr>
              <a:defRPr/>
            </a:pPr>
            <a:r>
              <a:rPr lang="en-US" sz="1400" dirty="0"/>
              <a:t>Dr. Andy Woods</a:t>
            </a:r>
          </a:p>
          <a:p>
            <a:pPr>
              <a:defRPr/>
            </a:pPr>
            <a:r>
              <a:rPr lang="en-US" sz="1200" dirty="0"/>
              <a:t>03-22-2020</a:t>
            </a:r>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6BDA5C2-52DF-4664-B96C-F68C377CC926}" type="datetimeFigureOut">
              <a:rPr lang="en-US" smtClean="0"/>
              <a:t>3/28/2020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0A137AD-CF5A-422D-867C-1834895CE3AA}" type="slidenum">
              <a:rPr lang="en-US" smtClean="0"/>
              <a:t>‹#›</a:t>
            </a:fld>
            <a:endParaRPr lang="en-US"/>
          </a:p>
        </p:txBody>
      </p:sp>
    </p:spTree>
    <p:extLst>
      <p:ext uri="{BB962C8B-B14F-4D97-AF65-F5344CB8AC3E}">
        <p14:creationId xmlns:p14="http://schemas.microsoft.com/office/powerpoint/2010/main" val="3632634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41</a:t>
            </a:fld>
            <a:endParaRPr lang="en-US" altLang="en-US" dirty="0"/>
          </a:p>
        </p:txBody>
      </p:sp>
    </p:spTree>
    <p:extLst>
      <p:ext uri="{BB962C8B-B14F-4D97-AF65-F5344CB8AC3E}">
        <p14:creationId xmlns:p14="http://schemas.microsoft.com/office/powerpoint/2010/main" val="3980086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48</a:t>
            </a:fld>
            <a:endParaRPr lang="en-US" altLang="en-US" dirty="0"/>
          </a:p>
        </p:txBody>
      </p:sp>
    </p:spTree>
    <p:extLst>
      <p:ext uri="{BB962C8B-B14F-4D97-AF65-F5344CB8AC3E}">
        <p14:creationId xmlns:p14="http://schemas.microsoft.com/office/powerpoint/2010/main" val="22692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a:extLst>
              <a:ext uri="{FF2B5EF4-FFF2-40B4-BE49-F238E27FC236}">
                <a16:creationId xmlns:a16="http://schemas.microsoft.com/office/drawing/2014/main" id="{341D45FC-B589-4B1A-A173-9D007C05AB51}"/>
              </a:ext>
            </a:extLst>
          </p:cNvPr>
          <p:cNvGrpSpPr>
            <a:grpSpLocks/>
          </p:cNvGrpSpPr>
          <p:nvPr/>
        </p:nvGrpSpPr>
        <p:grpSpPr bwMode="auto">
          <a:xfrm>
            <a:off x="0" y="0"/>
            <a:ext cx="1085850" cy="6854825"/>
            <a:chOff x="0" y="0"/>
            <a:chExt cx="684" cy="4318"/>
          </a:xfrm>
        </p:grpSpPr>
        <p:sp>
          <p:nvSpPr>
            <p:cNvPr id="5" name="Rectangle 1027">
              <a:extLst>
                <a:ext uri="{FF2B5EF4-FFF2-40B4-BE49-F238E27FC236}">
                  <a16:creationId xmlns:a16="http://schemas.microsoft.com/office/drawing/2014/main" id="{D45A0F22-5BB7-4608-9957-ACB40CDAC2A0}"/>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endParaRPr>
            </a:p>
          </p:txBody>
        </p:sp>
        <p:grpSp>
          <p:nvGrpSpPr>
            <p:cNvPr id="6" name="Group 1028">
              <a:extLst>
                <a:ext uri="{FF2B5EF4-FFF2-40B4-BE49-F238E27FC236}">
                  <a16:creationId xmlns:a16="http://schemas.microsoft.com/office/drawing/2014/main" id="{344216A8-6F9C-4E8F-B717-0CF09A530853}"/>
                </a:ext>
              </a:extLst>
            </p:cNvPr>
            <p:cNvGrpSpPr>
              <a:grpSpLocks/>
            </p:cNvGrpSpPr>
            <p:nvPr/>
          </p:nvGrpSpPr>
          <p:grpSpPr bwMode="auto">
            <a:xfrm>
              <a:off x="48" y="103"/>
              <a:ext cx="96" cy="4126"/>
              <a:chOff x="48" y="103"/>
              <a:chExt cx="96" cy="4126"/>
            </a:xfrm>
          </p:grpSpPr>
          <p:sp>
            <p:nvSpPr>
              <p:cNvPr id="7" name="Rectangle 1029">
                <a:extLst>
                  <a:ext uri="{FF2B5EF4-FFF2-40B4-BE49-F238E27FC236}">
                    <a16:creationId xmlns:a16="http://schemas.microsoft.com/office/drawing/2014/main" id="{A8A19D88-DF5E-4FF2-A6A9-29276624E4B5}"/>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8" name="Rectangle 1030">
                <a:extLst>
                  <a:ext uri="{FF2B5EF4-FFF2-40B4-BE49-F238E27FC236}">
                    <a16:creationId xmlns:a16="http://schemas.microsoft.com/office/drawing/2014/main" id="{46B9C79C-22FB-4B86-9DE3-8FEE88D297EB}"/>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9" name="Rectangle 1031">
                <a:extLst>
                  <a:ext uri="{FF2B5EF4-FFF2-40B4-BE49-F238E27FC236}">
                    <a16:creationId xmlns:a16="http://schemas.microsoft.com/office/drawing/2014/main" id="{2D165CA8-11CB-4E65-83A1-BBF14F40C115}"/>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 name="Rectangle 1032">
                <a:extLst>
                  <a:ext uri="{FF2B5EF4-FFF2-40B4-BE49-F238E27FC236}">
                    <a16:creationId xmlns:a16="http://schemas.microsoft.com/office/drawing/2014/main" id="{A623806E-B5DB-4147-B662-60A23B33D2C7}"/>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1" name="Rectangle 1033">
                <a:extLst>
                  <a:ext uri="{FF2B5EF4-FFF2-40B4-BE49-F238E27FC236}">
                    <a16:creationId xmlns:a16="http://schemas.microsoft.com/office/drawing/2014/main" id="{3FFA4DC8-C50E-4945-A54F-1C21B2C2A51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2" name="Rectangle 1034">
                <a:extLst>
                  <a:ext uri="{FF2B5EF4-FFF2-40B4-BE49-F238E27FC236}">
                    <a16:creationId xmlns:a16="http://schemas.microsoft.com/office/drawing/2014/main" id="{A7668B25-869C-4F55-8497-FB3FF5193FC8}"/>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3" name="Rectangle 1035">
                <a:extLst>
                  <a:ext uri="{FF2B5EF4-FFF2-40B4-BE49-F238E27FC236}">
                    <a16:creationId xmlns:a16="http://schemas.microsoft.com/office/drawing/2014/main" id="{FD7A8083-B7C0-451B-A8A9-993272577D80}"/>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4" name="Rectangle 1036">
                <a:extLst>
                  <a:ext uri="{FF2B5EF4-FFF2-40B4-BE49-F238E27FC236}">
                    <a16:creationId xmlns:a16="http://schemas.microsoft.com/office/drawing/2014/main" id="{4E983BFA-B4E1-4B4E-A230-F5F8948D9995}"/>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5" name="Rectangle 1037">
                <a:extLst>
                  <a:ext uri="{FF2B5EF4-FFF2-40B4-BE49-F238E27FC236}">
                    <a16:creationId xmlns:a16="http://schemas.microsoft.com/office/drawing/2014/main" id="{020EA250-8AA0-465A-8AFB-F856D861F7EB}"/>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6" name="Rectangle 1038">
                <a:extLst>
                  <a:ext uri="{FF2B5EF4-FFF2-40B4-BE49-F238E27FC236}">
                    <a16:creationId xmlns:a16="http://schemas.microsoft.com/office/drawing/2014/main" id="{0EFB7F9B-9E1E-41BF-B424-4D9FBA877180}"/>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7" name="Rectangle 1039">
                <a:extLst>
                  <a:ext uri="{FF2B5EF4-FFF2-40B4-BE49-F238E27FC236}">
                    <a16:creationId xmlns:a16="http://schemas.microsoft.com/office/drawing/2014/main" id="{FDA7E226-FE5C-4A33-B75E-AFF30AF499AB}"/>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8" name="Rectangle 1040">
                <a:extLst>
                  <a:ext uri="{FF2B5EF4-FFF2-40B4-BE49-F238E27FC236}">
                    <a16:creationId xmlns:a16="http://schemas.microsoft.com/office/drawing/2014/main" id="{8C01EFAC-9B44-4D5F-A2F4-86C397B3140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9" name="Rectangle 1041">
                <a:extLst>
                  <a:ext uri="{FF2B5EF4-FFF2-40B4-BE49-F238E27FC236}">
                    <a16:creationId xmlns:a16="http://schemas.microsoft.com/office/drawing/2014/main" id="{9B9DA0B1-0DED-4937-8772-52CF40C5CF60}"/>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0" name="Rectangle 1042">
                <a:extLst>
                  <a:ext uri="{FF2B5EF4-FFF2-40B4-BE49-F238E27FC236}">
                    <a16:creationId xmlns:a16="http://schemas.microsoft.com/office/drawing/2014/main" id="{5B2B5F70-1AEC-49C4-8097-A08778D4D0D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1" name="Rectangle 1043">
                <a:extLst>
                  <a:ext uri="{FF2B5EF4-FFF2-40B4-BE49-F238E27FC236}">
                    <a16:creationId xmlns:a16="http://schemas.microsoft.com/office/drawing/2014/main" id="{A96349C2-19DB-442B-BEE6-3EECACD39BF7}"/>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2" name="Rectangle 1044">
                <a:extLst>
                  <a:ext uri="{FF2B5EF4-FFF2-40B4-BE49-F238E27FC236}">
                    <a16:creationId xmlns:a16="http://schemas.microsoft.com/office/drawing/2014/main" id="{6760A6FC-9CDE-4CFB-B70D-47DA4266D059}"/>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3" name="Rectangle 1045">
                <a:extLst>
                  <a:ext uri="{FF2B5EF4-FFF2-40B4-BE49-F238E27FC236}">
                    <a16:creationId xmlns:a16="http://schemas.microsoft.com/office/drawing/2014/main" id="{29CB786C-CFE9-41A0-9B1A-9182856A1A4E}"/>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4" name="Rectangle 1046">
                <a:extLst>
                  <a:ext uri="{FF2B5EF4-FFF2-40B4-BE49-F238E27FC236}">
                    <a16:creationId xmlns:a16="http://schemas.microsoft.com/office/drawing/2014/main" id="{CFB6FB92-B7C6-4440-B4D9-BDC1987F3AA7}"/>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5" name="Rectangle 1047">
                <a:extLst>
                  <a:ext uri="{FF2B5EF4-FFF2-40B4-BE49-F238E27FC236}">
                    <a16:creationId xmlns:a16="http://schemas.microsoft.com/office/drawing/2014/main" id="{C6F5074C-3EAC-40A0-8120-674405E9B2DF}"/>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6" name="Rectangle 1048">
                <a:extLst>
                  <a:ext uri="{FF2B5EF4-FFF2-40B4-BE49-F238E27FC236}">
                    <a16:creationId xmlns:a16="http://schemas.microsoft.com/office/drawing/2014/main" id="{0ED570FF-38E8-46B1-B754-53719490441A}"/>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7" name="Rectangle 1049">
                <a:extLst>
                  <a:ext uri="{FF2B5EF4-FFF2-40B4-BE49-F238E27FC236}">
                    <a16:creationId xmlns:a16="http://schemas.microsoft.com/office/drawing/2014/main" id="{4AF4D194-2226-44EB-99A6-DAB04ED21A59}"/>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8" name="Rectangle 1050">
                <a:extLst>
                  <a:ext uri="{FF2B5EF4-FFF2-40B4-BE49-F238E27FC236}">
                    <a16:creationId xmlns:a16="http://schemas.microsoft.com/office/drawing/2014/main" id="{D15FE942-59BB-4E14-BB7E-55158D3110D5}"/>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9" name="Rectangle 1051">
                <a:extLst>
                  <a:ext uri="{FF2B5EF4-FFF2-40B4-BE49-F238E27FC236}">
                    <a16:creationId xmlns:a16="http://schemas.microsoft.com/office/drawing/2014/main" id="{7208C35C-E8E9-4BE6-9C4E-9B521977BB9D}"/>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30" name="Rectangle 1052">
                <a:extLst>
                  <a:ext uri="{FF2B5EF4-FFF2-40B4-BE49-F238E27FC236}">
                    <a16:creationId xmlns:a16="http://schemas.microsoft.com/office/drawing/2014/main" id="{70CF484A-6E1A-47B8-96B3-481C2C0B1FED}"/>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31" name="Rectangle 1053">
                <a:extLst>
                  <a:ext uri="{FF2B5EF4-FFF2-40B4-BE49-F238E27FC236}">
                    <a16:creationId xmlns:a16="http://schemas.microsoft.com/office/drawing/2014/main" id="{AAA9C711-56DC-49CF-9038-D2559ED5ABD4}"/>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32" name="Rectangle 1054">
                <a:extLst>
                  <a:ext uri="{FF2B5EF4-FFF2-40B4-BE49-F238E27FC236}">
                    <a16:creationId xmlns:a16="http://schemas.microsoft.com/office/drawing/2014/main" id="{1FBC2B2F-94BA-4A73-99AC-95982AA90899}"/>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33" name="Rectangle 1055">
                <a:extLst>
                  <a:ext uri="{FF2B5EF4-FFF2-40B4-BE49-F238E27FC236}">
                    <a16:creationId xmlns:a16="http://schemas.microsoft.com/office/drawing/2014/main" id="{AE9138DE-6DDF-4005-BD7C-315BDE8F3A44}"/>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34" name="Rectangle 1056">
                <a:extLst>
                  <a:ext uri="{FF2B5EF4-FFF2-40B4-BE49-F238E27FC236}">
                    <a16:creationId xmlns:a16="http://schemas.microsoft.com/office/drawing/2014/main" id="{17111BB4-FD9A-401A-96DC-0AA29B8EEC0F}"/>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35" name="Rectangle 1057">
                <a:extLst>
                  <a:ext uri="{FF2B5EF4-FFF2-40B4-BE49-F238E27FC236}">
                    <a16:creationId xmlns:a16="http://schemas.microsoft.com/office/drawing/2014/main" id="{BA8987E4-7417-4055-B987-BC6C60CC6EE2}"/>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grpSp>
      </p:grpSp>
      <p:sp>
        <p:nvSpPr>
          <p:cNvPr id="21538" name="Rectangle 1058"/>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1059"/>
          <p:cNvSpPr>
            <a:spLocks noGrp="1" noChangeArrowheads="1"/>
          </p:cNvSpPr>
          <p:nvPr>
            <p:ph type="subTitle" sz="quarter" idx="1"/>
          </p:nvPr>
        </p:nvSpPr>
        <p:spPr>
          <a:xfrm>
            <a:off x="1828800" y="3886200"/>
            <a:ext cx="6400800" cy="1752600"/>
          </a:xfrm>
        </p:spPr>
        <p:txBody>
          <a:bodyPr/>
          <a:lstStyle>
            <a:lvl1pPr marL="0" indent="0" algn="ctr">
              <a:buFontTx/>
              <a:buNone/>
              <a:defRPr>
                <a:solidFill>
                  <a:srgbClr val="FFFFFF"/>
                </a:solidFill>
              </a:defRPr>
            </a:lvl1pPr>
          </a:lstStyle>
          <a:p>
            <a:r>
              <a:rPr lang="en-US"/>
              <a:t>Click to edit Master subtitle style</a:t>
            </a:r>
          </a:p>
        </p:txBody>
      </p:sp>
      <p:sp>
        <p:nvSpPr>
          <p:cNvPr id="36" name="Rectangle 1060">
            <a:extLst>
              <a:ext uri="{FF2B5EF4-FFF2-40B4-BE49-F238E27FC236}">
                <a16:creationId xmlns:a16="http://schemas.microsoft.com/office/drawing/2014/main" id="{4FA74DDE-DE2D-475F-8A93-D58A9EB08509}"/>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1061">
            <a:extLst>
              <a:ext uri="{FF2B5EF4-FFF2-40B4-BE49-F238E27FC236}">
                <a16:creationId xmlns:a16="http://schemas.microsoft.com/office/drawing/2014/main" id="{BD4F4627-2F66-480C-BAC3-8A3805E8D78B}"/>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1062">
            <a:extLst>
              <a:ext uri="{FF2B5EF4-FFF2-40B4-BE49-F238E27FC236}">
                <a16:creationId xmlns:a16="http://schemas.microsoft.com/office/drawing/2014/main" id="{E8CA6BC0-D04A-478E-B29B-A04AF8EFFA69}"/>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708D0CD5-FAC5-4248-BBAC-26E7C98B5B5B}" type="slidenum">
              <a:rPr lang="en-US" altLang="en-US"/>
              <a:pPr>
                <a:defRPr/>
              </a:pPr>
              <a:t>‹#›</a:t>
            </a:fld>
            <a:endParaRPr lang="en-US" altLang="en-US"/>
          </a:p>
        </p:txBody>
      </p:sp>
    </p:spTree>
    <p:extLst>
      <p:ext uri="{BB962C8B-B14F-4D97-AF65-F5344CB8AC3E}">
        <p14:creationId xmlns:p14="http://schemas.microsoft.com/office/powerpoint/2010/main" val="348946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C6603-96F0-47F6-B36C-E8EB8EE8698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79FCC18-367F-4623-964F-A5F877D4932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2DA1739-4D50-46A0-A1F6-E737069B75DA}"/>
              </a:ext>
            </a:extLst>
          </p:cNvPr>
          <p:cNvSpPr>
            <a:spLocks noGrp="1"/>
          </p:cNvSpPr>
          <p:nvPr>
            <p:ph type="sldNum" sz="quarter" idx="12"/>
          </p:nvPr>
        </p:nvSpPr>
        <p:spPr/>
        <p:txBody>
          <a:bodyPr/>
          <a:lstStyle>
            <a:lvl1pPr>
              <a:defRPr smtClean="0"/>
            </a:lvl1pPr>
          </a:lstStyle>
          <a:p>
            <a:pPr>
              <a:defRPr/>
            </a:pPr>
            <a:fld id="{2D057D79-41A4-4FD1-A9AB-D192625A372C}" type="slidenum">
              <a:rPr lang="en-US" altLang="en-US"/>
              <a:pPr>
                <a:defRPr/>
              </a:pPr>
              <a:t>‹#›</a:t>
            </a:fld>
            <a:endParaRPr lang="en-US" altLang="en-US"/>
          </a:p>
        </p:txBody>
      </p:sp>
    </p:spTree>
    <p:extLst>
      <p:ext uri="{BB962C8B-B14F-4D97-AF65-F5344CB8AC3E}">
        <p14:creationId xmlns:p14="http://schemas.microsoft.com/office/powerpoint/2010/main" val="327195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4C60B-343E-44B7-9DE8-F9C0957E1A7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1D4B63B-30AB-4856-8A05-16D85A898E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4255BCF-007F-4B2A-B0E8-66F94026F693}"/>
              </a:ext>
            </a:extLst>
          </p:cNvPr>
          <p:cNvSpPr>
            <a:spLocks noGrp="1"/>
          </p:cNvSpPr>
          <p:nvPr>
            <p:ph type="sldNum" sz="quarter" idx="12"/>
          </p:nvPr>
        </p:nvSpPr>
        <p:spPr/>
        <p:txBody>
          <a:bodyPr/>
          <a:lstStyle>
            <a:lvl1pPr>
              <a:defRPr smtClean="0"/>
            </a:lvl1pPr>
          </a:lstStyle>
          <a:p>
            <a:pPr>
              <a:defRPr/>
            </a:pPr>
            <a:fld id="{FE2DBC63-2F25-4CA1-973B-CA64789567F0}" type="slidenum">
              <a:rPr lang="en-US" altLang="en-US"/>
              <a:pPr>
                <a:defRPr/>
              </a:pPr>
              <a:t>‹#›</a:t>
            </a:fld>
            <a:endParaRPr lang="en-US" altLang="en-US"/>
          </a:p>
        </p:txBody>
      </p:sp>
    </p:spTree>
    <p:extLst>
      <p:ext uri="{BB962C8B-B14F-4D97-AF65-F5344CB8AC3E}">
        <p14:creationId xmlns:p14="http://schemas.microsoft.com/office/powerpoint/2010/main" val="3762752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430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05400" y="1981200"/>
            <a:ext cx="3810000" cy="4114800"/>
          </a:xfrm>
        </p:spPr>
        <p:txBody>
          <a:bodyPr/>
          <a:lstStyle/>
          <a:p>
            <a:pPr lvl="0"/>
            <a:endParaRPr lang="en-US" noProof="0"/>
          </a:p>
        </p:txBody>
      </p:sp>
      <p:sp>
        <p:nvSpPr>
          <p:cNvPr id="5" name="Date Placeholder 4">
            <a:extLst>
              <a:ext uri="{FF2B5EF4-FFF2-40B4-BE49-F238E27FC236}">
                <a16:creationId xmlns:a16="http://schemas.microsoft.com/office/drawing/2014/main" id="{2609EF66-B7DC-4623-8813-62723FF9419C}"/>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AA7F6AB-6921-4B19-AB3C-FF6FC225CF6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6CE94435-B581-4957-906A-BC0B10AD2612}"/>
              </a:ext>
            </a:extLst>
          </p:cNvPr>
          <p:cNvSpPr>
            <a:spLocks noGrp="1"/>
          </p:cNvSpPr>
          <p:nvPr>
            <p:ph type="sldNum" sz="quarter" idx="12"/>
          </p:nvPr>
        </p:nvSpPr>
        <p:spPr/>
        <p:txBody>
          <a:bodyPr/>
          <a:lstStyle>
            <a:lvl1pPr>
              <a:defRPr smtClean="0"/>
            </a:lvl1pPr>
          </a:lstStyle>
          <a:p>
            <a:pPr>
              <a:defRPr/>
            </a:pPr>
            <a:fld id="{F392E90D-00CD-4211-BDD3-9C14E9ABAA5E}" type="slidenum">
              <a:rPr lang="en-US" altLang="en-US"/>
              <a:pPr>
                <a:defRPr/>
              </a:pPr>
              <a:t>‹#›</a:t>
            </a:fld>
            <a:endParaRPr lang="en-US" altLang="en-US"/>
          </a:p>
        </p:txBody>
      </p:sp>
    </p:spTree>
    <p:extLst>
      <p:ext uri="{BB962C8B-B14F-4D97-AF65-F5344CB8AC3E}">
        <p14:creationId xmlns:p14="http://schemas.microsoft.com/office/powerpoint/2010/main" val="182701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43000" y="1981200"/>
            <a:ext cx="3810000" cy="4114800"/>
          </a:xfrm>
        </p:spPr>
        <p:txBody>
          <a:bodyPr/>
          <a:lstStyle/>
          <a:p>
            <a:pPr lvl="0"/>
            <a:endParaRPr lang="en-US" noProof="0"/>
          </a:p>
        </p:txBody>
      </p:sp>
      <p:sp>
        <p:nvSpPr>
          <p:cNvPr id="4" name="Text Placeholder 3"/>
          <p:cNvSpPr>
            <a:spLocks noGrp="1"/>
          </p:cNvSpPr>
          <p:nvPr>
            <p:ph type="body" sz="half" idx="2"/>
          </p:nvPr>
        </p:nvSpPr>
        <p:spPr>
          <a:xfrm>
            <a:off x="51054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277FD2-AD7A-46AD-B332-D0505D3E5B4E}"/>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F5D16ED2-3AC4-4A66-B319-5645B4ED95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1F4C542-89C9-49E8-98C4-B1228343292B}"/>
              </a:ext>
            </a:extLst>
          </p:cNvPr>
          <p:cNvSpPr>
            <a:spLocks noGrp="1"/>
          </p:cNvSpPr>
          <p:nvPr>
            <p:ph type="sldNum" sz="quarter" idx="12"/>
          </p:nvPr>
        </p:nvSpPr>
        <p:spPr/>
        <p:txBody>
          <a:bodyPr/>
          <a:lstStyle>
            <a:lvl1pPr>
              <a:defRPr smtClean="0"/>
            </a:lvl1pPr>
          </a:lstStyle>
          <a:p>
            <a:pPr>
              <a:defRPr/>
            </a:pPr>
            <a:fld id="{B6B91B90-FD9D-40F3-A56C-F6CD875C38E3}" type="slidenum">
              <a:rPr lang="en-US" altLang="en-US"/>
              <a:pPr>
                <a:defRPr/>
              </a:pPr>
              <a:t>‹#›</a:t>
            </a:fld>
            <a:endParaRPr lang="en-US" altLang="en-US"/>
          </a:p>
        </p:txBody>
      </p:sp>
    </p:spTree>
    <p:extLst>
      <p:ext uri="{BB962C8B-B14F-4D97-AF65-F5344CB8AC3E}">
        <p14:creationId xmlns:p14="http://schemas.microsoft.com/office/powerpoint/2010/main" val="37211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361948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346" name="Rectangle 34"/>
          <p:cNvSpPr>
            <a:spLocks noGrp="1" noChangeArrowheads="1"/>
          </p:cNvSpPr>
          <p:nvPr>
            <p:ph type="ctrTitle" sz="quarter"/>
          </p:nvPr>
        </p:nvSpPr>
        <p:spPr>
          <a:xfrm>
            <a:off x="1143000" y="228600"/>
            <a:ext cx="7772400" cy="1143000"/>
          </a:xfrm>
        </p:spPr>
        <p:txBody>
          <a:bodyPr/>
          <a:lstStyle>
            <a:lvl1pPr algn="ctr">
              <a:defRPr sz="3600">
                <a:solidFill>
                  <a:srgbClr val="00FFFF"/>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334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latin typeface="Calibri" panose="020F0502020204030204" pitchFamily="34" charset="0"/>
                <a:cs typeface="Calibri" panose="020F0502020204030204" pitchFamily="34" charset="0"/>
              </a:defRPr>
            </a:lvl1pPr>
          </a:lstStyle>
          <a:p>
            <a:r>
              <a:rPr lang="en-US"/>
              <a:t>Click to edit Master subtitle style</a:t>
            </a:r>
          </a:p>
        </p:txBody>
      </p:sp>
      <p:sp>
        <p:nvSpPr>
          <p:cNvPr id="4" name="Rectangle 36">
            <a:extLst>
              <a:ext uri="{FF2B5EF4-FFF2-40B4-BE49-F238E27FC236}">
                <a16:creationId xmlns:a16="http://schemas.microsoft.com/office/drawing/2014/main" id="{834FFC53-8F56-461E-9FDB-070B37E1608B}"/>
              </a:ext>
            </a:extLst>
          </p:cNvPr>
          <p:cNvSpPr>
            <a:spLocks noGrp="1" noChangeArrowheads="1"/>
          </p:cNvSpPr>
          <p:nvPr>
            <p:ph type="dt" sz="quarter" idx="10"/>
          </p:nvPr>
        </p:nvSpPr>
        <p:spPr/>
        <p:txBody>
          <a:bodyPr/>
          <a:lstStyle>
            <a:lvl1pPr>
              <a:defRPr>
                <a:solidFill>
                  <a:srgbClr val="FFFFFF"/>
                </a:solidFill>
                <a:latin typeface="Calibri" panose="020F0502020204030204" pitchFamily="34" charset="0"/>
                <a:cs typeface="Calibri" panose="020F0502020204030204" pitchFamily="34" charset="0"/>
              </a:defRPr>
            </a:lvl1pPr>
          </a:lstStyle>
          <a:p>
            <a:pPr>
              <a:defRPr/>
            </a:pPr>
            <a:endParaRPr lang="en-US"/>
          </a:p>
        </p:txBody>
      </p:sp>
      <p:sp>
        <p:nvSpPr>
          <p:cNvPr id="5" name="Rectangle 37">
            <a:extLst>
              <a:ext uri="{FF2B5EF4-FFF2-40B4-BE49-F238E27FC236}">
                <a16:creationId xmlns:a16="http://schemas.microsoft.com/office/drawing/2014/main" id="{26C235F6-5060-4609-A12E-9522F993C998}"/>
              </a:ext>
            </a:extLst>
          </p:cNvPr>
          <p:cNvSpPr>
            <a:spLocks noGrp="1" noChangeArrowheads="1"/>
          </p:cNvSpPr>
          <p:nvPr>
            <p:ph type="ftr" sz="quarter" idx="11"/>
          </p:nvPr>
        </p:nvSpPr>
        <p:spPr/>
        <p:txBody>
          <a:bodyPr/>
          <a:lstStyle>
            <a:lvl1pPr>
              <a:defRPr>
                <a:solidFill>
                  <a:srgbClr val="FFFFFF"/>
                </a:solidFill>
                <a:latin typeface="Calibri" panose="020F0502020204030204" pitchFamily="34" charset="0"/>
                <a:cs typeface="Calibri" panose="020F0502020204030204" pitchFamily="34" charset="0"/>
              </a:defRPr>
            </a:lvl1pPr>
          </a:lstStyle>
          <a:p>
            <a:pPr>
              <a:defRPr/>
            </a:pPr>
            <a:endParaRPr lang="en-US"/>
          </a:p>
        </p:txBody>
      </p:sp>
      <p:sp>
        <p:nvSpPr>
          <p:cNvPr id="6" name="Rectangle 38">
            <a:extLst>
              <a:ext uri="{FF2B5EF4-FFF2-40B4-BE49-F238E27FC236}">
                <a16:creationId xmlns:a16="http://schemas.microsoft.com/office/drawing/2014/main" id="{49859442-3E5E-4EBC-826B-31FBF8CED59D}"/>
              </a:ext>
            </a:extLst>
          </p:cNvPr>
          <p:cNvSpPr>
            <a:spLocks noGrp="1" noChangeArrowheads="1"/>
          </p:cNvSpPr>
          <p:nvPr>
            <p:ph type="sldNum" sz="quarter" idx="12"/>
          </p:nvPr>
        </p:nvSpPr>
        <p:spPr/>
        <p:txBody>
          <a:bodyPr/>
          <a:lstStyle>
            <a:lvl1pPr>
              <a:defRPr>
                <a:solidFill>
                  <a:srgbClr val="FFFFFF"/>
                </a:solidFill>
                <a:latin typeface="Calibri" panose="020F0502020204030204" pitchFamily="34" charset="0"/>
                <a:cs typeface="Calibri" panose="020F0502020204030204" pitchFamily="34" charset="0"/>
              </a:defRPr>
            </a:lvl1pPr>
          </a:lstStyle>
          <a:p>
            <a:pPr>
              <a:defRPr/>
            </a:pPr>
            <a:fld id="{99F9C609-5B3D-4510-A34A-7171D63F9B09}" type="slidenum">
              <a:rPr lang="en-US" altLang="en-US"/>
              <a:pPr>
                <a:defRPr/>
              </a:pPr>
              <a:t>‹#›</a:t>
            </a:fld>
            <a:endParaRPr lang="en-US" altLang="en-US"/>
          </a:p>
        </p:txBody>
      </p:sp>
    </p:spTree>
    <p:extLst>
      <p:ext uri="{BB962C8B-B14F-4D97-AF65-F5344CB8AC3E}">
        <p14:creationId xmlns:p14="http://schemas.microsoft.com/office/powerpoint/2010/main" val="3396057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461963" indent="-461963">
              <a:defRPr>
                <a:latin typeface="Calibri" panose="020F0502020204030204" pitchFamily="34" charset="0"/>
                <a:cs typeface="Calibri" panose="020F0502020204030204" pitchFamily="34" charset="0"/>
              </a:defRPr>
            </a:lvl1pPr>
            <a:lvl2pPr marL="914400" indent="-457200">
              <a:defRPr>
                <a:latin typeface="Calibri" panose="020F0502020204030204" pitchFamily="34" charset="0"/>
                <a:cs typeface="Calibri" panose="020F0502020204030204" pitchFamily="34" charset="0"/>
              </a:defRPr>
            </a:lvl2pPr>
            <a:lvl3pPr marL="1376363" indent="-461963">
              <a:buClr>
                <a:srgbClr val="FFFFCC"/>
              </a:buClr>
              <a:buFont typeface="Wingdings 2" panose="05020102010507070707" pitchFamily="18" charset="2"/>
              <a:buChar char=""/>
              <a:tabLst/>
              <a:defRPr>
                <a:latin typeface="Calibri" panose="020F0502020204030204" pitchFamily="34" charset="0"/>
                <a:cs typeface="Calibri" panose="020F0502020204030204" pitchFamily="34" charset="0"/>
              </a:defRPr>
            </a:lvl3pPr>
            <a:lvl4pPr marL="1828800" indent="-457200">
              <a:buClr>
                <a:srgbClr val="33CC33"/>
              </a:buClr>
              <a:defRPr>
                <a:latin typeface="Calibri" panose="020F0502020204030204" pitchFamily="34" charset="0"/>
                <a:cs typeface="Calibri" panose="020F0502020204030204" pitchFamily="34" charset="0"/>
              </a:defRPr>
            </a:lvl4pPr>
            <a:lvl5pPr marL="2290763" indent="-461963">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5">
            <a:extLst>
              <a:ext uri="{FF2B5EF4-FFF2-40B4-BE49-F238E27FC236}">
                <a16:creationId xmlns:a16="http://schemas.microsoft.com/office/drawing/2014/main" id="{D7B8B73B-05D2-440D-A9A6-2BB47EEEF868}"/>
              </a:ext>
            </a:extLst>
          </p:cNvPr>
          <p:cNvSpPr>
            <a:spLocks noGrp="1" noChangeArrowheads="1"/>
          </p:cNvSpPr>
          <p:nvPr>
            <p:ph type="dt" sz="half" idx="10"/>
          </p:nvPr>
        </p:nvSpPr>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
        <p:nvSpPr>
          <p:cNvPr id="5" name="Rectangle 36">
            <a:extLst>
              <a:ext uri="{FF2B5EF4-FFF2-40B4-BE49-F238E27FC236}">
                <a16:creationId xmlns:a16="http://schemas.microsoft.com/office/drawing/2014/main" id="{6FD1A78B-6F15-42C1-8756-AF455AA52F0D}"/>
              </a:ext>
            </a:extLst>
          </p:cNvPr>
          <p:cNvSpPr>
            <a:spLocks noGrp="1" noChangeArrowheads="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
        <p:nvSpPr>
          <p:cNvPr id="6" name="Rectangle 37">
            <a:extLst>
              <a:ext uri="{FF2B5EF4-FFF2-40B4-BE49-F238E27FC236}">
                <a16:creationId xmlns:a16="http://schemas.microsoft.com/office/drawing/2014/main" id="{7162DB09-5F68-4334-80CF-D1ABEDDDD661}"/>
              </a:ext>
            </a:extLst>
          </p:cNvPr>
          <p:cNvSpPr>
            <a:spLocks noGrp="1" noChangeArrowheads="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pPr>
              <a:defRPr/>
            </a:pPr>
            <a:fld id="{36F30758-FC82-4CB4-91F3-44763686E66D}" type="slidenum">
              <a:rPr lang="en-US" altLang="en-US"/>
              <a:pPr>
                <a:defRPr/>
              </a:pPr>
              <a:t>‹#›</a:t>
            </a:fld>
            <a:endParaRPr lang="en-US" altLang="en-US"/>
          </a:p>
        </p:txBody>
      </p:sp>
    </p:spTree>
    <p:extLst>
      <p:ext uri="{BB962C8B-B14F-4D97-AF65-F5344CB8AC3E}">
        <p14:creationId xmlns:p14="http://schemas.microsoft.com/office/powerpoint/2010/main" val="1031060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4F7C2C23-C6D3-4405-A22E-F4F266EBBDB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07E3352-974C-4BA0-9873-90D1558C62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FB2B5654-E7AA-4331-AA71-8FB0B874766F}"/>
              </a:ext>
            </a:extLst>
          </p:cNvPr>
          <p:cNvSpPr>
            <a:spLocks noGrp="1" noChangeArrowheads="1"/>
          </p:cNvSpPr>
          <p:nvPr>
            <p:ph type="sldNum" sz="quarter" idx="12"/>
          </p:nvPr>
        </p:nvSpPr>
        <p:spPr>
          <a:ln/>
        </p:spPr>
        <p:txBody>
          <a:bodyPr/>
          <a:lstStyle>
            <a:lvl1pPr>
              <a:defRPr/>
            </a:lvl1pPr>
          </a:lstStyle>
          <a:p>
            <a:pPr>
              <a:defRPr/>
            </a:pPr>
            <a:fld id="{0A71DCED-925A-4FD2-BF56-EE79860D5329}" type="slidenum">
              <a:rPr lang="en-US" altLang="en-US"/>
              <a:pPr>
                <a:defRPr/>
              </a:pPr>
              <a:t>‹#›</a:t>
            </a:fld>
            <a:endParaRPr lang="en-US" altLang="en-US" dirty="0"/>
          </a:p>
        </p:txBody>
      </p:sp>
    </p:spTree>
    <p:extLst>
      <p:ext uri="{BB962C8B-B14F-4D97-AF65-F5344CB8AC3E}">
        <p14:creationId xmlns:p14="http://schemas.microsoft.com/office/powerpoint/2010/main" val="509240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96FA84D9-132E-4797-AD82-CA12575A3B1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56638F6-4C80-48F1-B168-A9D182F4F4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31CD2D18-DA39-41E4-8FC0-6FE66B5F3FAB}"/>
              </a:ext>
            </a:extLst>
          </p:cNvPr>
          <p:cNvSpPr>
            <a:spLocks noGrp="1" noChangeArrowheads="1"/>
          </p:cNvSpPr>
          <p:nvPr>
            <p:ph type="sldNum" sz="quarter" idx="12"/>
          </p:nvPr>
        </p:nvSpPr>
        <p:spPr>
          <a:ln/>
        </p:spPr>
        <p:txBody>
          <a:bodyPr/>
          <a:lstStyle>
            <a:lvl1pPr>
              <a:defRPr/>
            </a:lvl1pPr>
          </a:lstStyle>
          <a:p>
            <a:pPr>
              <a:defRPr/>
            </a:pPr>
            <a:fld id="{3618726D-19C3-4F49-AAAE-404E3D00292A}" type="slidenum">
              <a:rPr lang="en-US" altLang="en-US"/>
              <a:pPr>
                <a:defRPr/>
              </a:pPr>
              <a:t>‹#›</a:t>
            </a:fld>
            <a:endParaRPr lang="en-US" altLang="en-US" dirty="0"/>
          </a:p>
        </p:txBody>
      </p:sp>
    </p:spTree>
    <p:extLst>
      <p:ext uri="{BB962C8B-B14F-4D97-AF65-F5344CB8AC3E}">
        <p14:creationId xmlns:p14="http://schemas.microsoft.com/office/powerpoint/2010/main" val="1419448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8090020A-2C65-4E2B-8151-8B95E9CEA97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A3CE2DCB-BA42-45E5-8F8B-69FD21C918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831715E4-FE47-4CFB-A2E1-D41D4D8A435F}"/>
              </a:ext>
            </a:extLst>
          </p:cNvPr>
          <p:cNvSpPr>
            <a:spLocks noGrp="1" noChangeArrowheads="1"/>
          </p:cNvSpPr>
          <p:nvPr>
            <p:ph type="sldNum" sz="quarter" idx="12"/>
          </p:nvPr>
        </p:nvSpPr>
        <p:spPr>
          <a:ln/>
        </p:spPr>
        <p:txBody>
          <a:bodyPr/>
          <a:lstStyle>
            <a:lvl1pPr>
              <a:defRPr/>
            </a:lvl1pPr>
          </a:lstStyle>
          <a:p>
            <a:pPr>
              <a:defRPr/>
            </a:pPr>
            <a:fld id="{304FED25-8F50-446C-BBBC-F304C2B7C166}" type="slidenum">
              <a:rPr lang="en-US" altLang="en-US"/>
              <a:pPr>
                <a:defRPr/>
              </a:pPr>
              <a:t>‹#›</a:t>
            </a:fld>
            <a:endParaRPr lang="en-US" altLang="en-US" dirty="0"/>
          </a:p>
        </p:txBody>
      </p:sp>
    </p:spTree>
    <p:extLst>
      <p:ext uri="{BB962C8B-B14F-4D97-AF65-F5344CB8AC3E}">
        <p14:creationId xmlns:p14="http://schemas.microsoft.com/office/powerpoint/2010/main" val="3019954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5A391-FF2D-45A6-9B86-DD9EB2FDA9A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0EEA8D3-8EEC-4B12-B537-C134D1C976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37E0264-042C-4E4B-888B-A038080CE90C}"/>
              </a:ext>
            </a:extLst>
          </p:cNvPr>
          <p:cNvSpPr>
            <a:spLocks noGrp="1"/>
          </p:cNvSpPr>
          <p:nvPr>
            <p:ph type="sldNum" sz="quarter" idx="12"/>
          </p:nvPr>
        </p:nvSpPr>
        <p:spPr/>
        <p:txBody>
          <a:bodyPr/>
          <a:lstStyle>
            <a:lvl1pPr>
              <a:defRPr smtClean="0"/>
            </a:lvl1pPr>
          </a:lstStyle>
          <a:p>
            <a:pPr>
              <a:defRPr/>
            </a:pPr>
            <a:fld id="{BE803D40-476B-4187-BAF6-80D8B865562E}" type="slidenum">
              <a:rPr lang="en-US" altLang="en-US"/>
              <a:pPr>
                <a:defRPr/>
              </a:pPr>
              <a:t>‹#›</a:t>
            </a:fld>
            <a:endParaRPr lang="en-US" altLang="en-US"/>
          </a:p>
        </p:txBody>
      </p:sp>
    </p:spTree>
    <p:extLst>
      <p:ext uri="{BB962C8B-B14F-4D97-AF65-F5344CB8AC3E}">
        <p14:creationId xmlns:p14="http://schemas.microsoft.com/office/powerpoint/2010/main" val="2302392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099ECD85-879D-4F31-AD9C-A99FFBD2D96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01A03C9B-653F-45B3-ADF2-4833A14DB2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39ACD3D7-ED28-4383-A08F-09015A4ED9BF}"/>
              </a:ext>
            </a:extLst>
          </p:cNvPr>
          <p:cNvSpPr>
            <a:spLocks noGrp="1" noChangeArrowheads="1"/>
          </p:cNvSpPr>
          <p:nvPr>
            <p:ph type="sldNum" sz="quarter" idx="12"/>
          </p:nvPr>
        </p:nvSpPr>
        <p:spPr>
          <a:ln/>
        </p:spPr>
        <p:txBody>
          <a:bodyPr/>
          <a:lstStyle>
            <a:lvl1pPr>
              <a:defRPr/>
            </a:lvl1pPr>
          </a:lstStyle>
          <a:p>
            <a:pPr>
              <a:defRPr/>
            </a:pPr>
            <a:fld id="{168D83E4-CA9F-475E-8EFC-F48868B8BDD9}" type="slidenum">
              <a:rPr lang="en-US" altLang="en-US"/>
              <a:pPr>
                <a:defRPr/>
              </a:pPr>
              <a:t>‹#›</a:t>
            </a:fld>
            <a:endParaRPr lang="en-US" altLang="en-US" dirty="0"/>
          </a:p>
        </p:txBody>
      </p:sp>
    </p:spTree>
    <p:extLst>
      <p:ext uri="{BB962C8B-B14F-4D97-AF65-F5344CB8AC3E}">
        <p14:creationId xmlns:p14="http://schemas.microsoft.com/office/powerpoint/2010/main" val="2487085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4AA3933E-84D4-497F-96DE-1E0EC52506D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381608A1-B62E-47AA-BDC3-3E0E6DB305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2B160BF1-DF45-43B6-86C4-075AA6A7B21D}"/>
              </a:ext>
            </a:extLst>
          </p:cNvPr>
          <p:cNvSpPr>
            <a:spLocks noGrp="1" noChangeArrowheads="1"/>
          </p:cNvSpPr>
          <p:nvPr>
            <p:ph type="sldNum" sz="quarter" idx="12"/>
          </p:nvPr>
        </p:nvSpPr>
        <p:spPr>
          <a:ln/>
        </p:spPr>
        <p:txBody>
          <a:bodyPr/>
          <a:lstStyle>
            <a:lvl1pPr>
              <a:defRPr/>
            </a:lvl1pPr>
          </a:lstStyle>
          <a:p>
            <a:pPr>
              <a:defRPr/>
            </a:pPr>
            <a:fld id="{A31EED55-8614-438B-88E7-48AF7C51942C}" type="slidenum">
              <a:rPr lang="en-US" altLang="en-US"/>
              <a:pPr>
                <a:defRPr/>
              </a:pPr>
              <a:t>‹#›</a:t>
            </a:fld>
            <a:endParaRPr lang="en-US" altLang="en-US" dirty="0"/>
          </a:p>
        </p:txBody>
      </p:sp>
    </p:spTree>
    <p:extLst>
      <p:ext uri="{BB962C8B-B14F-4D97-AF65-F5344CB8AC3E}">
        <p14:creationId xmlns:p14="http://schemas.microsoft.com/office/powerpoint/2010/main" val="1694213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773FF946-3DAE-400A-AC29-737788EDF2E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F72DBB6F-E437-4141-B544-8213896055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FDF0423C-F035-4F03-B35E-AC46B33BF214}"/>
              </a:ext>
            </a:extLst>
          </p:cNvPr>
          <p:cNvSpPr>
            <a:spLocks noGrp="1" noChangeArrowheads="1"/>
          </p:cNvSpPr>
          <p:nvPr>
            <p:ph type="sldNum" sz="quarter" idx="12"/>
          </p:nvPr>
        </p:nvSpPr>
        <p:spPr>
          <a:ln/>
        </p:spPr>
        <p:txBody>
          <a:bodyPr/>
          <a:lstStyle>
            <a:lvl1pPr>
              <a:defRPr/>
            </a:lvl1pPr>
          </a:lstStyle>
          <a:p>
            <a:pPr>
              <a:defRPr/>
            </a:pPr>
            <a:fld id="{9E7ACDC3-9E32-4892-A496-11FF47E29531}" type="slidenum">
              <a:rPr lang="en-US" altLang="en-US"/>
              <a:pPr>
                <a:defRPr/>
              </a:pPr>
              <a:t>‹#›</a:t>
            </a:fld>
            <a:endParaRPr lang="en-US" altLang="en-US" dirty="0"/>
          </a:p>
        </p:txBody>
      </p:sp>
    </p:spTree>
    <p:extLst>
      <p:ext uri="{BB962C8B-B14F-4D97-AF65-F5344CB8AC3E}">
        <p14:creationId xmlns:p14="http://schemas.microsoft.com/office/powerpoint/2010/main" val="372742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C5A9DA7A-7367-4517-B7C2-174F65AF26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4C8475EC-E9C0-4624-A351-59C2441936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31743A2-EA13-4366-890D-8D95617F9F97}"/>
              </a:ext>
            </a:extLst>
          </p:cNvPr>
          <p:cNvSpPr>
            <a:spLocks noGrp="1" noChangeArrowheads="1"/>
          </p:cNvSpPr>
          <p:nvPr>
            <p:ph type="sldNum" sz="quarter" idx="12"/>
          </p:nvPr>
        </p:nvSpPr>
        <p:spPr>
          <a:ln/>
        </p:spPr>
        <p:txBody>
          <a:bodyPr/>
          <a:lstStyle>
            <a:lvl1pPr>
              <a:defRPr/>
            </a:lvl1pPr>
          </a:lstStyle>
          <a:p>
            <a:pPr>
              <a:defRPr/>
            </a:pPr>
            <a:fld id="{5B8B2CBB-0727-4127-8812-099E82599573}" type="slidenum">
              <a:rPr lang="en-US" altLang="en-US"/>
              <a:pPr>
                <a:defRPr/>
              </a:pPr>
              <a:t>‹#›</a:t>
            </a:fld>
            <a:endParaRPr lang="en-US" altLang="en-US" dirty="0"/>
          </a:p>
        </p:txBody>
      </p:sp>
    </p:spTree>
    <p:extLst>
      <p:ext uri="{BB962C8B-B14F-4D97-AF65-F5344CB8AC3E}">
        <p14:creationId xmlns:p14="http://schemas.microsoft.com/office/powerpoint/2010/main" val="2041925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8C78998E-6ADA-4F13-B48E-F3937F099A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1220E5B6-715A-4A9B-A605-930D538628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320763A-6574-4203-A5D7-CFDD1209150D}"/>
              </a:ext>
            </a:extLst>
          </p:cNvPr>
          <p:cNvSpPr>
            <a:spLocks noGrp="1" noChangeArrowheads="1"/>
          </p:cNvSpPr>
          <p:nvPr>
            <p:ph type="sldNum" sz="quarter" idx="12"/>
          </p:nvPr>
        </p:nvSpPr>
        <p:spPr>
          <a:ln/>
        </p:spPr>
        <p:txBody>
          <a:bodyPr/>
          <a:lstStyle>
            <a:lvl1pPr>
              <a:defRPr/>
            </a:lvl1pPr>
          </a:lstStyle>
          <a:p>
            <a:pPr>
              <a:defRPr/>
            </a:pPr>
            <a:fld id="{345FA5BA-F0E3-40E2-A6C4-F9A0DFB2817F}" type="slidenum">
              <a:rPr lang="en-US" altLang="en-US"/>
              <a:pPr>
                <a:defRPr/>
              </a:pPr>
              <a:t>‹#›</a:t>
            </a:fld>
            <a:endParaRPr lang="en-US" altLang="en-US" dirty="0"/>
          </a:p>
        </p:txBody>
      </p:sp>
    </p:spTree>
    <p:extLst>
      <p:ext uri="{BB962C8B-B14F-4D97-AF65-F5344CB8AC3E}">
        <p14:creationId xmlns:p14="http://schemas.microsoft.com/office/powerpoint/2010/main" val="614781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99015B80-3E45-4418-BA82-347890AAA3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7B46067-8E74-4319-807C-B8B76398A9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43990989-DFD8-43B5-B830-AA667969B659}"/>
              </a:ext>
            </a:extLst>
          </p:cNvPr>
          <p:cNvSpPr>
            <a:spLocks noGrp="1" noChangeArrowheads="1"/>
          </p:cNvSpPr>
          <p:nvPr>
            <p:ph type="sldNum" sz="quarter" idx="12"/>
          </p:nvPr>
        </p:nvSpPr>
        <p:spPr>
          <a:ln/>
        </p:spPr>
        <p:txBody>
          <a:bodyPr/>
          <a:lstStyle>
            <a:lvl1pPr>
              <a:defRPr/>
            </a:lvl1pPr>
          </a:lstStyle>
          <a:p>
            <a:pPr>
              <a:defRPr/>
            </a:pPr>
            <a:fld id="{0ACF2731-F74E-4EC3-B1BE-2208AAF13243}" type="slidenum">
              <a:rPr lang="en-US" altLang="en-US"/>
              <a:pPr>
                <a:defRPr/>
              </a:pPr>
              <a:t>‹#›</a:t>
            </a:fld>
            <a:endParaRPr lang="en-US" altLang="en-US" dirty="0"/>
          </a:p>
        </p:txBody>
      </p:sp>
    </p:spTree>
    <p:extLst>
      <p:ext uri="{BB962C8B-B14F-4D97-AF65-F5344CB8AC3E}">
        <p14:creationId xmlns:p14="http://schemas.microsoft.com/office/powerpoint/2010/main" val="1788803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Rectangle 35">
            <a:extLst>
              <a:ext uri="{FF2B5EF4-FFF2-40B4-BE49-F238E27FC236}">
                <a16:creationId xmlns:a16="http://schemas.microsoft.com/office/drawing/2014/main" id="{C54D25ED-87DB-4E55-82C0-E93F297E74F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F6607DE9-AB86-4D19-BA50-6F79DE15B2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5EFA6A4-2AAA-4418-BF66-907DE1544FC9}"/>
              </a:ext>
            </a:extLst>
          </p:cNvPr>
          <p:cNvSpPr>
            <a:spLocks noGrp="1" noChangeArrowheads="1"/>
          </p:cNvSpPr>
          <p:nvPr>
            <p:ph type="sldNum" sz="quarter" idx="12"/>
          </p:nvPr>
        </p:nvSpPr>
        <p:spPr>
          <a:ln/>
        </p:spPr>
        <p:txBody>
          <a:bodyPr/>
          <a:lstStyle>
            <a:lvl1pPr>
              <a:defRPr/>
            </a:lvl1pPr>
          </a:lstStyle>
          <a:p>
            <a:pPr>
              <a:defRPr/>
            </a:pPr>
            <a:fld id="{BE99427C-57C3-48AE-81D5-D846C08B3266}" type="slidenum">
              <a:rPr lang="en-US" altLang="en-US"/>
              <a:pPr>
                <a:defRPr/>
              </a:pPr>
              <a:t>‹#›</a:t>
            </a:fld>
            <a:endParaRPr lang="en-US" altLang="en-US" dirty="0"/>
          </a:p>
        </p:txBody>
      </p:sp>
    </p:spTree>
    <p:extLst>
      <p:ext uri="{BB962C8B-B14F-4D97-AF65-F5344CB8AC3E}">
        <p14:creationId xmlns:p14="http://schemas.microsoft.com/office/powerpoint/2010/main" val="124668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905F86B6-607A-4D65-958C-4958B3A95A8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FF2F025-1438-4008-8D81-466D30FDD58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5CDF325-D88B-45A1-82D9-616DA51BD75A}"/>
              </a:ext>
            </a:extLst>
          </p:cNvPr>
          <p:cNvSpPr>
            <a:spLocks noGrp="1"/>
          </p:cNvSpPr>
          <p:nvPr>
            <p:ph type="sldNum" sz="quarter" idx="12"/>
          </p:nvPr>
        </p:nvSpPr>
        <p:spPr/>
        <p:txBody>
          <a:bodyPr/>
          <a:lstStyle>
            <a:lvl1pPr>
              <a:defRPr smtClean="0"/>
            </a:lvl1pPr>
          </a:lstStyle>
          <a:p>
            <a:pPr>
              <a:defRPr/>
            </a:pPr>
            <a:fld id="{D34773C4-BECF-42A0-9058-42FAFC87DDC2}" type="slidenum">
              <a:rPr lang="en-US" altLang="en-US"/>
              <a:pPr>
                <a:defRPr/>
              </a:pPr>
              <a:t>‹#›</a:t>
            </a:fld>
            <a:endParaRPr lang="en-US" altLang="en-US"/>
          </a:p>
        </p:txBody>
      </p:sp>
    </p:spTree>
    <p:extLst>
      <p:ext uri="{BB962C8B-B14F-4D97-AF65-F5344CB8AC3E}">
        <p14:creationId xmlns:p14="http://schemas.microsoft.com/office/powerpoint/2010/main" val="571051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5D6E14-40DF-4AB5-98F2-BCE73C125F79}"/>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A3876B55-BCF8-437C-91F3-C92E03EFD23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26F739B9-D0D4-4C18-B6B4-C3F8ACFE232E}"/>
              </a:ext>
            </a:extLst>
          </p:cNvPr>
          <p:cNvSpPr>
            <a:spLocks noGrp="1"/>
          </p:cNvSpPr>
          <p:nvPr>
            <p:ph type="sldNum" sz="quarter" idx="12"/>
          </p:nvPr>
        </p:nvSpPr>
        <p:spPr/>
        <p:txBody>
          <a:bodyPr/>
          <a:lstStyle>
            <a:lvl1pPr>
              <a:defRPr smtClean="0"/>
            </a:lvl1pPr>
          </a:lstStyle>
          <a:p>
            <a:pPr>
              <a:defRPr/>
            </a:pPr>
            <a:fld id="{8D4E3979-43F9-4BA5-B323-A4053C293259}" type="slidenum">
              <a:rPr lang="en-US" altLang="en-US"/>
              <a:pPr>
                <a:defRPr/>
              </a:pPr>
              <a:t>‹#›</a:t>
            </a:fld>
            <a:endParaRPr lang="en-US" altLang="en-US"/>
          </a:p>
        </p:txBody>
      </p:sp>
    </p:spTree>
    <p:extLst>
      <p:ext uri="{BB962C8B-B14F-4D97-AF65-F5344CB8AC3E}">
        <p14:creationId xmlns:p14="http://schemas.microsoft.com/office/powerpoint/2010/main" val="175124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EAA76F-9F62-48FE-A7E2-D2164A8DA3D9}"/>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3C6D7FA7-F703-4818-9097-07599A1AC36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0F7867F3-45A2-44DC-B351-BA5BA12B02D3}"/>
              </a:ext>
            </a:extLst>
          </p:cNvPr>
          <p:cNvSpPr>
            <a:spLocks noGrp="1"/>
          </p:cNvSpPr>
          <p:nvPr>
            <p:ph type="sldNum" sz="quarter" idx="12"/>
          </p:nvPr>
        </p:nvSpPr>
        <p:spPr/>
        <p:txBody>
          <a:bodyPr/>
          <a:lstStyle>
            <a:lvl1pPr>
              <a:defRPr smtClean="0"/>
            </a:lvl1pPr>
          </a:lstStyle>
          <a:p>
            <a:pPr>
              <a:defRPr/>
            </a:pPr>
            <a:fld id="{EC90A80B-2690-414B-981F-52576D600505}" type="slidenum">
              <a:rPr lang="en-US" altLang="en-US"/>
              <a:pPr>
                <a:defRPr/>
              </a:pPr>
              <a:t>‹#›</a:t>
            </a:fld>
            <a:endParaRPr lang="en-US" altLang="en-US"/>
          </a:p>
        </p:txBody>
      </p:sp>
    </p:spTree>
    <p:extLst>
      <p:ext uri="{BB962C8B-B14F-4D97-AF65-F5344CB8AC3E}">
        <p14:creationId xmlns:p14="http://schemas.microsoft.com/office/powerpoint/2010/main" val="302234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BEC165-CBA1-4D0C-91F7-EC5913142ECB}"/>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67BB1772-5E6C-451A-9110-128E44FCD3A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984982EE-DDFE-4029-BA08-30B030DD0B89}"/>
              </a:ext>
            </a:extLst>
          </p:cNvPr>
          <p:cNvSpPr>
            <a:spLocks noGrp="1"/>
          </p:cNvSpPr>
          <p:nvPr>
            <p:ph type="sldNum" sz="quarter" idx="12"/>
          </p:nvPr>
        </p:nvSpPr>
        <p:spPr/>
        <p:txBody>
          <a:bodyPr/>
          <a:lstStyle>
            <a:lvl1pPr>
              <a:defRPr smtClean="0"/>
            </a:lvl1pPr>
          </a:lstStyle>
          <a:p>
            <a:pPr>
              <a:defRPr/>
            </a:pPr>
            <a:fld id="{965DE34D-C112-4D8A-8D0E-D3C50AC5E73A}" type="slidenum">
              <a:rPr lang="en-US" altLang="en-US"/>
              <a:pPr>
                <a:defRPr/>
              </a:pPr>
              <a:t>‹#›</a:t>
            </a:fld>
            <a:endParaRPr lang="en-US" altLang="en-US"/>
          </a:p>
        </p:txBody>
      </p:sp>
    </p:spTree>
    <p:extLst>
      <p:ext uri="{BB962C8B-B14F-4D97-AF65-F5344CB8AC3E}">
        <p14:creationId xmlns:p14="http://schemas.microsoft.com/office/powerpoint/2010/main" val="22295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A83FAC-C66D-422B-B576-3E3193C1D0E6}"/>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E9DD449E-5D38-4D10-A9B4-776000B1E30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BD663291-6859-47CD-A369-A839FB1C99D3}"/>
              </a:ext>
            </a:extLst>
          </p:cNvPr>
          <p:cNvSpPr>
            <a:spLocks noGrp="1"/>
          </p:cNvSpPr>
          <p:nvPr>
            <p:ph type="sldNum" sz="quarter" idx="12"/>
          </p:nvPr>
        </p:nvSpPr>
        <p:spPr/>
        <p:txBody>
          <a:bodyPr/>
          <a:lstStyle>
            <a:lvl1pPr>
              <a:defRPr smtClean="0"/>
            </a:lvl1pPr>
          </a:lstStyle>
          <a:p>
            <a:pPr>
              <a:defRPr/>
            </a:pPr>
            <a:fld id="{27A5A7B2-7648-465A-B4FC-2B665191DD02}" type="slidenum">
              <a:rPr lang="en-US" altLang="en-US"/>
              <a:pPr>
                <a:defRPr/>
              </a:pPr>
              <a:t>‹#›</a:t>
            </a:fld>
            <a:endParaRPr lang="en-US" altLang="en-US"/>
          </a:p>
        </p:txBody>
      </p:sp>
    </p:spTree>
    <p:extLst>
      <p:ext uri="{BB962C8B-B14F-4D97-AF65-F5344CB8AC3E}">
        <p14:creationId xmlns:p14="http://schemas.microsoft.com/office/powerpoint/2010/main" val="3966989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4566D40-8966-4AA6-B2AE-75CCBDA8788A}"/>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8FBE81A-84C9-4839-97C1-2C61189573B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095C5E2-35D1-4B40-B754-4A46EFBD1053}"/>
              </a:ext>
            </a:extLst>
          </p:cNvPr>
          <p:cNvSpPr>
            <a:spLocks noGrp="1"/>
          </p:cNvSpPr>
          <p:nvPr>
            <p:ph type="sldNum" sz="quarter" idx="12"/>
          </p:nvPr>
        </p:nvSpPr>
        <p:spPr/>
        <p:txBody>
          <a:bodyPr/>
          <a:lstStyle>
            <a:lvl1pPr>
              <a:defRPr smtClean="0"/>
            </a:lvl1pPr>
          </a:lstStyle>
          <a:p>
            <a:pPr>
              <a:defRPr/>
            </a:pPr>
            <a:fld id="{0586A57B-3812-4D30-824D-3C932B37EE96}" type="slidenum">
              <a:rPr lang="en-US" altLang="en-US"/>
              <a:pPr>
                <a:defRPr/>
              </a:pPr>
              <a:t>‹#›</a:t>
            </a:fld>
            <a:endParaRPr lang="en-US" altLang="en-US"/>
          </a:p>
        </p:txBody>
      </p:sp>
    </p:spTree>
    <p:extLst>
      <p:ext uri="{BB962C8B-B14F-4D97-AF65-F5344CB8AC3E}">
        <p14:creationId xmlns:p14="http://schemas.microsoft.com/office/powerpoint/2010/main" val="1706359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CDD33F1-25CA-45CA-81B6-FB5403F321E0}"/>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09661BCE-29AC-4018-8F4F-76027773568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D0885B8-7248-4B3B-A8D2-4687FCBFC456}"/>
              </a:ext>
            </a:extLst>
          </p:cNvPr>
          <p:cNvSpPr>
            <a:spLocks noGrp="1"/>
          </p:cNvSpPr>
          <p:nvPr>
            <p:ph type="sldNum" sz="quarter" idx="12"/>
          </p:nvPr>
        </p:nvSpPr>
        <p:spPr/>
        <p:txBody>
          <a:bodyPr/>
          <a:lstStyle>
            <a:lvl1pPr>
              <a:defRPr smtClean="0"/>
            </a:lvl1pPr>
          </a:lstStyle>
          <a:p>
            <a:pPr>
              <a:defRPr/>
            </a:pPr>
            <a:fld id="{16EFECD3-8437-4EBB-A929-0B8CF8E6608B}" type="slidenum">
              <a:rPr lang="en-US" altLang="en-US"/>
              <a:pPr>
                <a:defRPr/>
              </a:pPr>
              <a:t>‹#›</a:t>
            </a:fld>
            <a:endParaRPr lang="en-US" altLang="en-US"/>
          </a:p>
        </p:txBody>
      </p:sp>
    </p:spTree>
    <p:extLst>
      <p:ext uri="{BB962C8B-B14F-4D97-AF65-F5344CB8AC3E}">
        <p14:creationId xmlns:p14="http://schemas.microsoft.com/office/powerpoint/2010/main" val="2449355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FB8E4B69-A549-47EC-B452-55D8824CC88C}"/>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9DD1B25B-CD76-4E49-8F8A-D9832AEC54F0}"/>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0F99C07C-E0DB-4BD3-8191-740FFC0DDFDB}"/>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ADBA6295-6EB1-440A-A588-6953BE511408}"/>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35" name="Rectangle 6">
                <a:extLst>
                  <a:ext uri="{FF2B5EF4-FFF2-40B4-BE49-F238E27FC236}">
                    <a16:creationId xmlns:a16="http://schemas.microsoft.com/office/drawing/2014/main" id="{95226D1F-B39F-4627-85DA-0DF7078E3CB7}"/>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36" name="Rectangle 7">
                <a:extLst>
                  <a:ext uri="{FF2B5EF4-FFF2-40B4-BE49-F238E27FC236}">
                    <a16:creationId xmlns:a16="http://schemas.microsoft.com/office/drawing/2014/main" id="{09065A90-AF9F-4F89-869F-569768AD460E}"/>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37" name="Rectangle 8">
                <a:extLst>
                  <a:ext uri="{FF2B5EF4-FFF2-40B4-BE49-F238E27FC236}">
                    <a16:creationId xmlns:a16="http://schemas.microsoft.com/office/drawing/2014/main" id="{FCD281E1-AC6C-48E9-BB60-0CE4310F87C1}"/>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38" name="Rectangle 9">
                <a:extLst>
                  <a:ext uri="{FF2B5EF4-FFF2-40B4-BE49-F238E27FC236}">
                    <a16:creationId xmlns:a16="http://schemas.microsoft.com/office/drawing/2014/main" id="{A45EF7AE-0E97-49F2-B4FF-2CFFD6F756C7}"/>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39" name="Rectangle 10">
                <a:extLst>
                  <a:ext uri="{FF2B5EF4-FFF2-40B4-BE49-F238E27FC236}">
                    <a16:creationId xmlns:a16="http://schemas.microsoft.com/office/drawing/2014/main" id="{BEF7C518-B4E0-410A-BA01-2727B5FFB3D9}"/>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0" name="Rectangle 11">
                <a:extLst>
                  <a:ext uri="{FF2B5EF4-FFF2-40B4-BE49-F238E27FC236}">
                    <a16:creationId xmlns:a16="http://schemas.microsoft.com/office/drawing/2014/main" id="{D52379BF-E1EC-4D56-BE51-7CE28CF718F7}"/>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1" name="Rectangle 12">
                <a:extLst>
                  <a:ext uri="{FF2B5EF4-FFF2-40B4-BE49-F238E27FC236}">
                    <a16:creationId xmlns:a16="http://schemas.microsoft.com/office/drawing/2014/main" id="{7AF65E2E-EB62-4322-BA32-D97EF1A7E32F}"/>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2" name="Rectangle 13">
                <a:extLst>
                  <a:ext uri="{FF2B5EF4-FFF2-40B4-BE49-F238E27FC236}">
                    <a16:creationId xmlns:a16="http://schemas.microsoft.com/office/drawing/2014/main" id="{0161FC54-CE09-4995-8368-3E465751DC75}"/>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3" name="Rectangle 14">
                <a:extLst>
                  <a:ext uri="{FF2B5EF4-FFF2-40B4-BE49-F238E27FC236}">
                    <a16:creationId xmlns:a16="http://schemas.microsoft.com/office/drawing/2014/main" id="{D604FC7A-5EAF-4030-AA08-D0D65B630825}"/>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4" name="Rectangle 15">
                <a:extLst>
                  <a:ext uri="{FF2B5EF4-FFF2-40B4-BE49-F238E27FC236}">
                    <a16:creationId xmlns:a16="http://schemas.microsoft.com/office/drawing/2014/main" id="{C3A45EE8-D8AD-49E7-A051-6DEF6E7060E7}"/>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5" name="Rectangle 16">
                <a:extLst>
                  <a:ext uri="{FF2B5EF4-FFF2-40B4-BE49-F238E27FC236}">
                    <a16:creationId xmlns:a16="http://schemas.microsoft.com/office/drawing/2014/main" id="{953DD4AD-9A9B-436E-9507-515AEC75D6A8}"/>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6" name="Rectangle 17">
                <a:extLst>
                  <a:ext uri="{FF2B5EF4-FFF2-40B4-BE49-F238E27FC236}">
                    <a16:creationId xmlns:a16="http://schemas.microsoft.com/office/drawing/2014/main" id="{9CC2DF2D-35CC-4011-88E5-7D5BB3D16EC5}"/>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7" name="Rectangle 18">
                <a:extLst>
                  <a:ext uri="{FF2B5EF4-FFF2-40B4-BE49-F238E27FC236}">
                    <a16:creationId xmlns:a16="http://schemas.microsoft.com/office/drawing/2014/main" id="{92778B18-579F-41F0-8D90-E17E8675D75C}"/>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8" name="Rectangle 19">
                <a:extLst>
                  <a:ext uri="{FF2B5EF4-FFF2-40B4-BE49-F238E27FC236}">
                    <a16:creationId xmlns:a16="http://schemas.microsoft.com/office/drawing/2014/main" id="{82BA3BEC-8F4B-4153-8466-10075405EBD7}"/>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9" name="Rectangle 20">
                <a:extLst>
                  <a:ext uri="{FF2B5EF4-FFF2-40B4-BE49-F238E27FC236}">
                    <a16:creationId xmlns:a16="http://schemas.microsoft.com/office/drawing/2014/main" id="{2BADC6D0-172A-4E16-A28B-B4AD5CB4E24D}"/>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0" name="Rectangle 21">
                <a:extLst>
                  <a:ext uri="{FF2B5EF4-FFF2-40B4-BE49-F238E27FC236}">
                    <a16:creationId xmlns:a16="http://schemas.microsoft.com/office/drawing/2014/main" id="{D75916A7-4A1C-461F-B436-2F965A55B22F}"/>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1" name="Rectangle 22">
                <a:extLst>
                  <a:ext uri="{FF2B5EF4-FFF2-40B4-BE49-F238E27FC236}">
                    <a16:creationId xmlns:a16="http://schemas.microsoft.com/office/drawing/2014/main" id="{73F6FAA4-D30C-43FA-9D39-A3DB8F978317}"/>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2" name="Rectangle 23">
                <a:extLst>
                  <a:ext uri="{FF2B5EF4-FFF2-40B4-BE49-F238E27FC236}">
                    <a16:creationId xmlns:a16="http://schemas.microsoft.com/office/drawing/2014/main" id="{DD365943-9BAF-4486-9683-6AB2913BCB9D}"/>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3" name="Rectangle 24">
                <a:extLst>
                  <a:ext uri="{FF2B5EF4-FFF2-40B4-BE49-F238E27FC236}">
                    <a16:creationId xmlns:a16="http://schemas.microsoft.com/office/drawing/2014/main" id="{E0C0C8C9-FF75-4D01-9E19-EDDF5D8DF6A7}"/>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4" name="Rectangle 25">
                <a:extLst>
                  <a:ext uri="{FF2B5EF4-FFF2-40B4-BE49-F238E27FC236}">
                    <a16:creationId xmlns:a16="http://schemas.microsoft.com/office/drawing/2014/main" id="{64D51D1D-CB68-4B1E-8BDD-AE0A87B6E647}"/>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5" name="Rectangle 26">
                <a:extLst>
                  <a:ext uri="{FF2B5EF4-FFF2-40B4-BE49-F238E27FC236}">
                    <a16:creationId xmlns:a16="http://schemas.microsoft.com/office/drawing/2014/main" id="{45CBA588-0DDC-44AD-86D1-02F8AD37DA95}"/>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6" name="Rectangle 27">
                <a:extLst>
                  <a:ext uri="{FF2B5EF4-FFF2-40B4-BE49-F238E27FC236}">
                    <a16:creationId xmlns:a16="http://schemas.microsoft.com/office/drawing/2014/main" id="{DB62BC13-4DF9-44F3-A28E-F2E920C36BC6}"/>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7" name="Rectangle 28">
                <a:extLst>
                  <a:ext uri="{FF2B5EF4-FFF2-40B4-BE49-F238E27FC236}">
                    <a16:creationId xmlns:a16="http://schemas.microsoft.com/office/drawing/2014/main" id="{FD811B42-9F22-44F8-88BB-C08482094C74}"/>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8" name="Rectangle 29">
                <a:extLst>
                  <a:ext uri="{FF2B5EF4-FFF2-40B4-BE49-F238E27FC236}">
                    <a16:creationId xmlns:a16="http://schemas.microsoft.com/office/drawing/2014/main" id="{C8CA4A89-FB5D-4293-8A19-CC0816991E9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9" name="Rectangle 30">
                <a:extLst>
                  <a:ext uri="{FF2B5EF4-FFF2-40B4-BE49-F238E27FC236}">
                    <a16:creationId xmlns:a16="http://schemas.microsoft.com/office/drawing/2014/main" id="{FA9D0305-B7BB-4EE2-B6CF-781866009589}"/>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60" name="Rectangle 31">
                <a:extLst>
                  <a:ext uri="{FF2B5EF4-FFF2-40B4-BE49-F238E27FC236}">
                    <a16:creationId xmlns:a16="http://schemas.microsoft.com/office/drawing/2014/main" id="{5D1D9F1A-6E7F-42AA-A12B-BD42EA5558A6}"/>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61" name="Rectangle 32">
                <a:extLst>
                  <a:ext uri="{FF2B5EF4-FFF2-40B4-BE49-F238E27FC236}">
                    <a16:creationId xmlns:a16="http://schemas.microsoft.com/office/drawing/2014/main" id="{3D9A0DA1-FE6B-4D29-B57D-062B4323356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62" name="Rectangle 33">
                <a:extLst>
                  <a:ext uri="{FF2B5EF4-FFF2-40B4-BE49-F238E27FC236}">
                    <a16:creationId xmlns:a16="http://schemas.microsoft.com/office/drawing/2014/main" id="{C4F71173-DF24-4E4B-AF71-E294F5C3856C}"/>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grpSp>
      </p:grpSp>
      <p:sp>
        <p:nvSpPr>
          <p:cNvPr id="1027" name="Rectangle 34">
            <a:extLst>
              <a:ext uri="{FF2B5EF4-FFF2-40B4-BE49-F238E27FC236}">
                <a16:creationId xmlns:a16="http://schemas.microsoft.com/office/drawing/2014/main" id="{4BACD184-C1FB-48D8-A1EB-CC9A3382661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6530D3C9-E2F1-42AF-AC76-53B65828CA4A}"/>
              </a:ext>
            </a:extLst>
          </p:cNvPr>
          <p:cNvSpPr>
            <a:spLocks noGrp="1" noChangeArrowheads="1"/>
          </p:cNvSpPr>
          <p:nvPr>
            <p:ph type="body" idx="1"/>
          </p:nvPr>
        </p:nvSpPr>
        <p:spPr bwMode="auto">
          <a:xfrm>
            <a:off x="11430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516" name="Rectangle 36">
            <a:extLst>
              <a:ext uri="{FF2B5EF4-FFF2-40B4-BE49-F238E27FC236}">
                <a16:creationId xmlns:a16="http://schemas.microsoft.com/office/drawing/2014/main" id="{BE273A69-E521-402D-B0AE-D77805CCBFC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dirty="0">
                <a:latin typeface="Calibri" panose="020F0502020204030204" pitchFamily="34" charset="0"/>
              </a:defRPr>
            </a:lvl1pPr>
          </a:lstStyle>
          <a:p>
            <a:pPr>
              <a:defRPr/>
            </a:pPr>
            <a:endParaRPr lang="en-US"/>
          </a:p>
        </p:txBody>
      </p:sp>
      <p:sp>
        <p:nvSpPr>
          <p:cNvPr id="20517" name="Rectangle 37">
            <a:extLst>
              <a:ext uri="{FF2B5EF4-FFF2-40B4-BE49-F238E27FC236}">
                <a16:creationId xmlns:a16="http://schemas.microsoft.com/office/drawing/2014/main" id="{BBB4954E-FA39-488A-AB2E-39C8A627E728}"/>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dirty="0">
                <a:latin typeface="Calibri" panose="020F0502020204030204" pitchFamily="34" charset="0"/>
              </a:defRPr>
            </a:lvl1pPr>
          </a:lstStyle>
          <a:p>
            <a:pPr>
              <a:defRPr/>
            </a:pPr>
            <a:endParaRPr lang="en-US"/>
          </a:p>
        </p:txBody>
      </p:sp>
      <p:sp>
        <p:nvSpPr>
          <p:cNvPr id="20518" name="Rectangle 38">
            <a:extLst>
              <a:ext uri="{FF2B5EF4-FFF2-40B4-BE49-F238E27FC236}">
                <a16:creationId xmlns:a16="http://schemas.microsoft.com/office/drawing/2014/main" id="{9D88A418-6202-43AA-95D2-3E14E638FB65}"/>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smtClean="0">
                <a:latin typeface="Calibri" panose="020F0502020204030204" pitchFamily="34" charset="0"/>
              </a:defRPr>
            </a:lvl1pPr>
          </a:lstStyle>
          <a:p>
            <a:pPr>
              <a:defRPr/>
            </a:pPr>
            <a:fld id="{CA18FE38-2B16-4B1B-A5C0-9B422ACE10C8}" type="slidenum">
              <a:rPr lang="en-US" altLang="en-US"/>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7"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eaLnBrk="0" fontAlgn="base" hangingPunct="0">
        <a:spcBef>
          <a:spcPct val="0"/>
        </a:spcBef>
        <a:spcAft>
          <a:spcPct val="0"/>
        </a:spcAft>
        <a:defRPr sz="4400">
          <a:solidFill>
            <a:schemeClr val="tx2"/>
          </a:solidFill>
          <a:latin typeface="Times New Roman" charset="0"/>
        </a:defRPr>
      </a:lvl6pPr>
      <a:lvl7pPr marL="914400" algn="l" rtl="0" eaLnBrk="0" fontAlgn="base" hangingPunct="0">
        <a:spcBef>
          <a:spcPct val="0"/>
        </a:spcBef>
        <a:spcAft>
          <a:spcPct val="0"/>
        </a:spcAft>
        <a:defRPr sz="4400">
          <a:solidFill>
            <a:schemeClr val="tx2"/>
          </a:solidFill>
          <a:latin typeface="Times New Roman" charset="0"/>
        </a:defRPr>
      </a:lvl7pPr>
      <a:lvl8pPr marL="1371600" algn="l" rtl="0" eaLnBrk="0" fontAlgn="base" hangingPunct="0">
        <a:spcBef>
          <a:spcPct val="0"/>
        </a:spcBef>
        <a:spcAft>
          <a:spcPct val="0"/>
        </a:spcAft>
        <a:defRPr sz="4400">
          <a:solidFill>
            <a:schemeClr val="tx2"/>
          </a:solidFill>
          <a:latin typeface="Times New Roman" charset="0"/>
        </a:defRPr>
      </a:lvl8pPr>
      <a:lvl9pPr marL="1828800" algn="l"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Char char="•"/>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Char char="•"/>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050" name="Rectangle 34">
            <a:extLst>
              <a:ext uri="{FF2B5EF4-FFF2-40B4-BE49-F238E27FC236}">
                <a16:creationId xmlns:a16="http://schemas.microsoft.com/office/drawing/2014/main" id="{C9BF49C0-D25D-4FF4-9DD7-A818FBFF86FD}"/>
              </a:ext>
            </a:extLst>
          </p:cNvPr>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2323" name="Rectangle 35">
            <a:extLst>
              <a:ext uri="{FF2B5EF4-FFF2-40B4-BE49-F238E27FC236}">
                <a16:creationId xmlns:a16="http://schemas.microsoft.com/office/drawing/2014/main" id="{37AFA021-3EC0-43D6-83CF-DA3E3ADC8FC2}"/>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12324" name="Rectangle 36">
            <a:extLst>
              <a:ext uri="{FF2B5EF4-FFF2-40B4-BE49-F238E27FC236}">
                <a16:creationId xmlns:a16="http://schemas.microsoft.com/office/drawing/2014/main" id="{183536FE-EB1C-4CC7-B57D-4055CD106710}"/>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12325" name="Rectangle 37">
            <a:extLst>
              <a:ext uri="{FF2B5EF4-FFF2-40B4-BE49-F238E27FC236}">
                <a16:creationId xmlns:a16="http://schemas.microsoft.com/office/drawing/2014/main" id="{E60693DF-639E-49AE-92EA-04744CD7E2BE}"/>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0B604801-2CEB-4FC6-A435-A2A5905ED662}" type="slidenum">
              <a:rPr lang="en-US" altLang="en-US"/>
              <a:pPr>
                <a:defRPr/>
              </a:pPr>
              <a:t>‹#›</a:t>
            </a:fld>
            <a:endParaRPr lang="en-US" altLang="en-US" dirty="0"/>
          </a:p>
        </p:txBody>
      </p:sp>
      <p:sp>
        <p:nvSpPr>
          <p:cNvPr id="12326" name="Rectangle 38">
            <a:extLst>
              <a:ext uri="{FF2B5EF4-FFF2-40B4-BE49-F238E27FC236}">
                <a16:creationId xmlns:a16="http://schemas.microsoft.com/office/drawing/2014/main" id="{C66F727D-766A-46C2-BBFA-4E55019C63A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795" r:id="rId1"/>
    <p:sldLayoutId id="2147483796"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customXml" Target="../ink/ink2.xml"/><Relationship Id="rId10" Type="http://schemas.openxmlformats.org/officeDocument/2006/relationships/image" Target="../media/image25.jpeg"/><Relationship Id="rId4" Type="http://schemas.openxmlformats.org/officeDocument/2006/relationships/image" Target="../media/image33.emf"/><Relationship Id="rId9" Type="http://schemas.openxmlformats.org/officeDocument/2006/relationships/image" Target="../media/image24.jpeg"/></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8" Type="http://schemas.openxmlformats.org/officeDocument/2006/relationships/image" Target="../media/image350.emf"/><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40.emf"/><Relationship Id="rId5" Type="http://schemas.openxmlformats.org/officeDocument/2006/relationships/customXml" Target="../ink/ink5.xml"/><Relationship Id="rId10" Type="http://schemas.openxmlformats.org/officeDocument/2006/relationships/image" Target="../media/image27.jpeg"/><Relationship Id="rId4" Type="http://schemas.openxmlformats.org/officeDocument/2006/relationships/image" Target="../media/image330.emf"/><Relationship Id="rId9" Type="http://schemas.openxmlformats.org/officeDocument/2006/relationships/image" Target="../media/image26.jpeg"/></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3">
            <a:extLst>
              <a:ext uri="{FF2B5EF4-FFF2-40B4-BE49-F238E27FC236}">
                <a16:creationId xmlns:a16="http://schemas.microsoft.com/office/drawing/2014/main" id="{A7205179-77A6-4672-A397-1CFF0A0E42D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9200" y="5581650"/>
            <a:ext cx="787400" cy="109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E07204B0-3B78-40DF-8EF5-BCF72DF11826}"/>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t>
            </a:r>
            <a:r>
              <a:rPr lang="en-US" altLang="en-US" kern="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Andy Woods</a:t>
            </a:r>
            <a:endPar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0484" name="Picture 1">
            <a:extLst>
              <a:ext uri="{FF2B5EF4-FFF2-40B4-BE49-F238E27FC236}">
                <a16:creationId xmlns:a16="http://schemas.microsoft.com/office/drawing/2014/main" id="{C75D11B5-6377-49B1-9803-825BC713F78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7800" y="457200"/>
            <a:ext cx="6248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A9A488E0-F182-4983-A185-41EA7C1DAFA2}"/>
              </a:ext>
            </a:extLst>
          </p:cNvPr>
          <p:cNvSpPr>
            <a:spLocks noGrp="1" noChangeArrowheads="1"/>
          </p:cNvSpPr>
          <p:nvPr>
            <p:ph type="body" idx="1"/>
          </p:nvPr>
        </p:nvSpPr>
        <p:spPr>
          <a:xfrm>
            <a:off x="381000" y="2247900"/>
            <a:ext cx="3581400" cy="23622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1 Peter 3:19-20</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2 Peter 2:4-5</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Jude 6-7</a:t>
            </a:r>
          </a:p>
        </p:txBody>
      </p:sp>
      <p:pic>
        <p:nvPicPr>
          <p:cNvPr id="25604" name="Picture 5" descr="clip0100">
            <a:extLst>
              <a:ext uri="{FF2B5EF4-FFF2-40B4-BE49-F238E27FC236}">
                <a16:creationId xmlns:a16="http://schemas.microsoft.com/office/drawing/2014/main" id="{5E454E07-A0A2-4CC0-890A-6FA00CF0F0F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27575" y="1600200"/>
            <a:ext cx="3959225"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2">
            <a:extLst>
              <a:ext uri="{FF2B5EF4-FFF2-40B4-BE49-F238E27FC236}">
                <a16:creationId xmlns:a16="http://schemas.microsoft.com/office/drawing/2014/main" id="{EEEEAA80-46D8-40C2-BDA7-DE6A3241A21F}"/>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Relevant New Testament Passages</a:t>
            </a:r>
          </a:p>
        </p:txBody>
      </p:sp>
    </p:spTree>
    <p:extLst>
      <p:ext uri="{BB962C8B-B14F-4D97-AF65-F5344CB8AC3E}">
        <p14:creationId xmlns:p14="http://schemas.microsoft.com/office/powerpoint/2010/main" val="2047933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53192C-824F-4A0D-969C-65D8441432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017" y="130778"/>
            <a:ext cx="8839966" cy="6596444"/>
          </a:xfrm>
          <a:prstGeom prst="rect">
            <a:avLst/>
          </a:prstGeom>
        </p:spPr>
      </p:pic>
    </p:spTree>
    <p:extLst>
      <p:ext uri="{BB962C8B-B14F-4D97-AF65-F5344CB8AC3E}">
        <p14:creationId xmlns:p14="http://schemas.microsoft.com/office/powerpoint/2010/main" val="131171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C064B7D3-C533-44E5-94F3-33E0D367ED31}"/>
              </a:ext>
            </a:extLst>
          </p:cNvPr>
          <p:cNvSpPr>
            <a:spLocks noGrp="1" noChangeArrowheads="1"/>
          </p:cNvSpPr>
          <p:nvPr>
            <p:ph type="body" idx="1"/>
          </p:nvPr>
        </p:nvSpPr>
        <p:spPr>
          <a:xfrm>
            <a:off x="152400" y="1371600"/>
            <a:ext cx="5187950" cy="44196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Defense of the Angel View</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Old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New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b="1" u="sng" dirty="0">
                <a:solidFill>
                  <a:srgbClr val="FFFFCC"/>
                </a:solidFill>
                <a:effectLst>
                  <a:outerShdw blurRad="38100" dist="38100" dir="2700000" algn="tl">
                    <a:srgbClr val="000000">
                      <a:alpha val="43137"/>
                    </a:srgbClr>
                  </a:outerShdw>
                </a:effectLst>
              </a:rPr>
              <a:t>Tradition</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Objections</a:t>
            </a:r>
          </a:p>
        </p:txBody>
      </p:sp>
      <p:pic>
        <p:nvPicPr>
          <p:cNvPr id="31747" name="Picture 4" descr="clip0098">
            <a:extLst>
              <a:ext uri="{FF2B5EF4-FFF2-40B4-BE49-F238E27FC236}">
                <a16:creationId xmlns:a16="http://schemas.microsoft.com/office/drawing/2014/main" id="{13732A33-EA81-4C36-97D3-304553DDBF6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99100" y="1447800"/>
            <a:ext cx="32639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482CB38A-7BA9-4EEE-9B7D-3BC4D36EF182}"/>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Lesson Overview</a:t>
            </a:r>
          </a:p>
        </p:txBody>
      </p:sp>
    </p:spTree>
    <p:extLst>
      <p:ext uri="{BB962C8B-B14F-4D97-AF65-F5344CB8AC3E}">
        <p14:creationId xmlns:p14="http://schemas.microsoft.com/office/powerpoint/2010/main" val="1476119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DBD6D59-2A80-4A6F-B6C0-2306073F3B0E}"/>
              </a:ext>
            </a:extLst>
          </p:cNvPr>
          <p:cNvGraphicFramePr>
            <a:graphicFrameLocks noGrp="1"/>
          </p:cNvGraphicFramePr>
          <p:nvPr>
            <p:ph idx="1"/>
            <p:extLst>
              <p:ext uri="{D42A27DB-BD31-4B8C-83A1-F6EECF244321}">
                <p14:modId xmlns:p14="http://schemas.microsoft.com/office/powerpoint/2010/main" val="3858894374"/>
              </p:ext>
            </p:extLst>
          </p:nvPr>
        </p:nvGraphicFramePr>
        <p:xfrm>
          <a:off x="76200" y="609600"/>
          <a:ext cx="8991600" cy="5643880"/>
        </p:xfrm>
        <a:graphic>
          <a:graphicData uri="http://schemas.openxmlformats.org/drawingml/2006/table">
            <a:tbl>
              <a:tblPr firstRow="1" bandRow="1">
                <a:tableStyleId>{073A0DAA-6AF3-43AB-8588-CEC1D06C72B9}</a:tableStyleId>
              </a:tblPr>
              <a:tblGrid>
                <a:gridCol w="4495800">
                  <a:extLst>
                    <a:ext uri="{9D8B030D-6E8A-4147-A177-3AD203B41FA5}">
                      <a16:colId xmlns:a16="http://schemas.microsoft.com/office/drawing/2014/main" val="252654481"/>
                    </a:ext>
                  </a:extLst>
                </a:gridCol>
                <a:gridCol w="4495800">
                  <a:extLst>
                    <a:ext uri="{9D8B030D-6E8A-4147-A177-3AD203B41FA5}">
                      <a16:colId xmlns:a16="http://schemas.microsoft.com/office/drawing/2014/main" val="3547253603"/>
                    </a:ext>
                  </a:extLst>
                </a:gridCol>
              </a:tblGrid>
              <a:tr h="10972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200" kern="0" dirty="0">
                          <a:solidFill>
                            <a:srgbClr val="FFFFCC"/>
                          </a:solidFill>
                          <a:effectLst/>
                          <a:latin typeface="Calibri" panose="020F0502020204030204" pitchFamily="34" charset="0"/>
                          <a:cs typeface="Calibri" panose="020F0502020204030204" pitchFamily="34" charset="0"/>
                        </a:rPr>
                        <a:t>JEWISH</a:t>
                      </a:r>
                      <a:r>
                        <a:rPr lang="en-US" altLang="en-US" sz="3200" kern="0" dirty="0">
                          <a:solidFill>
                            <a:schemeClr val="tx2"/>
                          </a:solidFill>
                          <a:effectLst/>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200" kern="0" dirty="0">
                          <a:solidFill>
                            <a:schemeClr val="tx2"/>
                          </a:solidFill>
                          <a:effectLst/>
                          <a:latin typeface="Calibri" panose="020F0502020204030204" pitchFamily="34" charset="0"/>
                          <a:cs typeface="Calibri" panose="020F0502020204030204" pitchFamily="34" charset="0"/>
                        </a:rPr>
                        <a:t>TRADITION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200" b="1" kern="0" dirty="0">
                          <a:solidFill>
                            <a:srgbClr val="FFFFCC"/>
                          </a:solidFill>
                          <a:effectLst/>
                          <a:latin typeface="Calibri" panose="020F0502020204030204" pitchFamily="34" charset="0"/>
                          <a:ea typeface="+mn-ea"/>
                          <a:cs typeface="Calibri" panose="020F0502020204030204" pitchFamily="34" charset="0"/>
                        </a:rPr>
                        <a:t>CHRISTIAN</a:t>
                      </a:r>
                      <a:r>
                        <a:rPr lang="en-US" altLang="en-US" sz="3200" kern="0" dirty="0">
                          <a:solidFill>
                            <a:schemeClr val="tx2"/>
                          </a:solidFill>
                          <a:effectLst/>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200" kern="0" dirty="0">
                          <a:solidFill>
                            <a:schemeClr val="tx2"/>
                          </a:solidFill>
                          <a:effectLst/>
                          <a:latin typeface="Calibri" panose="020F0502020204030204" pitchFamily="34" charset="0"/>
                          <a:cs typeface="Calibri" panose="020F0502020204030204" pitchFamily="34" charset="0"/>
                        </a:rPr>
                        <a:t>TRADITION</a:t>
                      </a:r>
                    </a:p>
                  </a:txBody>
                  <a:tcPr anchor="ctr"/>
                </a:tc>
                <a:extLst>
                  <a:ext uri="{0D108BD9-81ED-4DB2-BD59-A6C34878D82A}">
                    <a16:rowId xmlns:a16="http://schemas.microsoft.com/office/drawing/2014/main" val="2260935240"/>
                  </a:ext>
                </a:extLst>
              </a:tr>
              <a:tr h="370840">
                <a:tc>
                  <a:txBody>
                    <a:bodyPr/>
                    <a:lstStyle/>
                    <a:p>
                      <a:pPr marL="684213" lvl="1" indent="-461963" algn="l" eaLnBrk="1" hangingPunct="1">
                        <a:spcBef>
                          <a:spcPts val="0"/>
                        </a:spcBef>
                        <a:spcAft>
                          <a:spcPts val="2400"/>
                        </a:spcAft>
                        <a:buClr>
                          <a:schemeClr val="bg2"/>
                        </a:buClr>
                        <a:buSzPct val="75000"/>
                        <a:buFont typeface="Wingdings" panose="05000000000000000000" pitchFamily="2" charset="2"/>
                        <a:buChar char="n"/>
                        <a:defRPr/>
                      </a:pPr>
                      <a:r>
                        <a:rPr lang="en-US" sz="2800" b="1" dirty="0">
                          <a:solidFill>
                            <a:srgbClr val="C00000"/>
                          </a:solidFill>
                          <a:effectLst/>
                          <a:latin typeface="Calibri" panose="020F0502020204030204" pitchFamily="34" charset="0"/>
                          <a:cs typeface="Calibri" panose="020F0502020204030204" pitchFamily="34" charset="0"/>
                        </a:rPr>
                        <a:t>Philo</a:t>
                      </a:r>
                    </a:p>
                    <a:p>
                      <a:pPr marL="684213" lvl="1" indent="-461963" algn="l" defTabSz="914400" rtl="0" eaLnBrk="1" latinLnBrk="0" hangingPunct="1">
                        <a:spcBef>
                          <a:spcPts val="0"/>
                        </a:spcBef>
                        <a:spcAft>
                          <a:spcPts val="2400"/>
                        </a:spcAft>
                        <a:buClr>
                          <a:schemeClr val="bg2"/>
                        </a:buClr>
                        <a:buSzPct val="75000"/>
                        <a:buFont typeface="Wingdings" panose="05000000000000000000" pitchFamily="2" charset="2"/>
                        <a:buChar char="n"/>
                        <a:defRPr/>
                      </a:pPr>
                      <a:r>
                        <a:rPr lang="en-US" sz="2800" b="1" kern="1200" dirty="0">
                          <a:solidFill>
                            <a:srgbClr val="C00000"/>
                          </a:solidFill>
                          <a:effectLst/>
                          <a:latin typeface="Calibri" panose="020F0502020204030204" pitchFamily="34" charset="0"/>
                          <a:ea typeface="+mn-ea"/>
                          <a:cs typeface="Calibri" panose="020F0502020204030204" pitchFamily="34" charset="0"/>
                        </a:rPr>
                        <a:t>Josephus</a:t>
                      </a:r>
                    </a:p>
                    <a:p>
                      <a:pPr marL="684213" lvl="1" indent="-461963" algn="l" defTabSz="914400" rtl="0" eaLnBrk="1" latinLnBrk="0" hangingPunct="1">
                        <a:spcBef>
                          <a:spcPts val="0"/>
                        </a:spcBef>
                        <a:spcAft>
                          <a:spcPts val="2400"/>
                        </a:spcAft>
                        <a:buClr>
                          <a:schemeClr val="bg2"/>
                        </a:buClr>
                        <a:buSzPct val="75000"/>
                        <a:buFont typeface="Wingdings" panose="05000000000000000000" pitchFamily="2" charset="2"/>
                        <a:buChar char="n"/>
                        <a:defRPr/>
                      </a:pPr>
                      <a:r>
                        <a:rPr lang="en-US" sz="2800" b="1" kern="1200" dirty="0">
                          <a:solidFill>
                            <a:srgbClr val="C00000"/>
                          </a:solidFill>
                          <a:effectLst/>
                          <a:latin typeface="Calibri" panose="020F0502020204030204" pitchFamily="34" charset="0"/>
                          <a:ea typeface="+mn-ea"/>
                          <a:cs typeface="Calibri" panose="020F0502020204030204" pitchFamily="34" charset="0"/>
                        </a:rPr>
                        <a:t>Most Rabbinical Writers</a:t>
                      </a:r>
                    </a:p>
                    <a:p>
                      <a:pPr marL="684213" lvl="1" indent="-461963" algn="l" defTabSz="914400" rtl="0" eaLnBrk="1" latinLnBrk="0" hangingPunct="1">
                        <a:spcBef>
                          <a:spcPts val="0"/>
                        </a:spcBef>
                        <a:spcAft>
                          <a:spcPts val="2400"/>
                        </a:spcAft>
                        <a:buClr>
                          <a:schemeClr val="bg2"/>
                        </a:buClr>
                        <a:buSzPct val="75000"/>
                        <a:buFont typeface="Wingdings" panose="05000000000000000000" pitchFamily="2" charset="2"/>
                        <a:buChar char="n"/>
                        <a:defRPr/>
                      </a:pPr>
                      <a:r>
                        <a:rPr lang="en-US" sz="2800" b="1" kern="1200" dirty="0">
                          <a:solidFill>
                            <a:srgbClr val="C00000"/>
                          </a:solidFill>
                          <a:effectLst/>
                          <a:latin typeface="Calibri" panose="020F0502020204030204" pitchFamily="34" charset="0"/>
                          <a:ea typeface="+mn-ea"/>
                          <a:cs typeface="Calibri" panose="020F0502020204030204" pitchFamily="34" charset="0"/>
                        </a:rPr>
                        <a:t>Apocrypha</a:t>
                      </a:r>
                    </a:p>
                    <a:p>
                      <a:pPr marL="684213" lvl="1" indent="-461963" algn="l" defTabSz="914400" rtl="0" eaLnBrk="1" latinLnBrk="0" hangingPunct="1">
                        <a:spcBef>
                          <a:spcPts val="0"/>
                        </a:spcBef>
                        <a:spcAft>
                          <a:spcPts val="2400"/>
                        </a:spcAft>
                        <a:buClr>
                          <a:schemeClr val="bg2"/>
                        </a:buClr>
                        <a:buSzPct val="75000"/>
                        <a:buFont typeface="Wingdings" panose="05000000000000000000" pitchFamily="2" charset="2"/>
                        <a:buChar char="n"/>
                        <a:defRPr/>
                      </a:pPr>
                      <a:r>
                        <a:rPr lang="en-US" sz="2800" b="1" kern="1200" dirty="0">
                          <a:solidFill>
                            <a:srgbClr val="C00000"/>
                          </a:solidFill>
                          <a:effectLst/>
                          <a:latin typeface="Calibri" panose="020F0502020204030204" pitchFamily="34" charset="0"/>
                          <a:ea typeface="+mn-ea"/>
                          <a:cs typeface="Calibri" panose="020F0502020204030204" pitchFamily="34" charset="0"/>
                        </a:rPr>
                        <a:t>Pseudepigrapha</a:t>
                      </a:r>
                    </a:p>
                  </a:txBody>
                  <a:tcPr/>
                </a:tc>
                <a:tc>
                  <a:txBody>
                    <a:bodyPr/>
                    <a:lstStyle/>
                    <a:p>
                      <a:pPr marL="684213" lvl="1" indent="-461963" algn="l" defTabSz="914400" rtl="0" eaLnBrk="1" latinLnBrk="0" hangingPunct="1">
                        <a:spcBef>
                          <a:spcPts val="0"/>
                        </a:spcBef>
                        <a:spcAft>
                          <a:spcPts val="2400"/>
                        </a:spcAft>
                        <a:buClr>
                          <a:schemeClr val="bg2"/>
                        </a:buClr>
                        <a:buSzPct val="75000"/>
                        <a:buFont typeface="Wingdings" panose="05000000000000000000" pitchFamily="2" charset="2"/>
                        <a:buChar char="n"/>
                        <a:defRPr/>
                      </a:pPr>
                      <a:r>
                        <a:rPr lang="en-US" sz="2800" b="1" kern="1200" dirty="0">
                          <a:solidFill>
                            <a:srgbClr val="0000CC"/>
                          </a:solidFill>
                          <a:effectLst/>
                          <a:latin typeface="Calibri" panose="020F0502020204030204" pitchFamily="34" charset="0"/>
                          <a:ea typeface="+mn-ea"/>
                          <a:cs typeface="Calibri" panose="020F0502020204030204" pitchFamily="34" charset="0"/>
                        </a:rPr>
                        <a:t>Justin</a:t>
                      </a:r>
                    </a:p>
                    <a:p>
                      <a:pPr marL="684213" lvl="1" indent="-461963" algn="l" defTabSz="914400" rtl="0" eaLnBrk="1" latinLnBrk="0" hangingPunct="1">
                        <a:spcBef>
                          <a:spcPts val="0"/>
                        </a:spcBef>
                        <a:spcAft>
                          <a:spcPts val="2400"/>
                        </a:spcAft>
                        <a:buClr>
                          <a:schemeClr val="bg2"/>
                        </a:buClr>
                        <a:buSzPct val="75000"/>
                        <a:buFont typeface="Wingdings" panose="05000000000000000000" pitchFamily="2" charset="2"/>
                        <a:buChar char="n"/>
                        <a:defRPr/>
                      </a:pPr>
                      <a:r>
                        <a:rPr lang="en-US" sz="2800" b="1" kern="1200" dirty="0">
                          <a:solidFill>
                            <a:srgbClr val="0000CC"/>
                          </a:solidFill>
                          <a:effectLst/>
                          <a:latin typeface="Calibri" panose="020F0502020204030204" pitchFamily="34" charset="0"/>
                          <a:ea typeface="+mn-ea"/>
                          <a:cs typeface="Calibri" panose="020F0502020204030204" pitchFamily="34" charset="0"/>
                        </a:rPr>
                        <a:t>Clement</a:t>
                      </a:r>
                    </a:p>
                    <a:p>
                      <a:pPr marL="684213" lvl="1" indent="-461963" algn="l" defTabSz="914400" rtl="0" eaLnBrk="1" latinLnBrk="0" hangingPunct="1">
                        <a:spcBef>
                          <a:spcPts val="0"/>
                        </a:spcBef>
                        <a:spcAft>
                          <a:spcPts val="2400"/>
                        </a:spcAft>
                        <a:buClr>
                          <a:schemeClr val="bg2"/>
                        </a:buClr>
                        <a:buSzPct val="75000"/>
                        <a:buFont typeface="Wingdings" panose="05000000000000000000" pitchFamily="2" charset="2"/>
                        <a:buChar char="n"/>
                        <a:defRPr/>
                      </a:pPr>
                      <a:r>
                        <a:rPr lang="en-US" sz="2800" b="1" kern="1200" dirty="0">
                          <a:solidFill>
                            <a:srgbClr val="0000CC"/>
                          </a:solidFill>
                          <a:effectLst/>
                          <a:latin typeface="Calibri" panose="020F0502020204030204" pitchFamily="34" charset="0"/>
                          <a:ea typeface="+mn-ea"/>
                          <a:cs typeface="Calibri" panose="020F0502020204030204" pitchFamily="34" charset="0"/>
                        </a:rPr>
                        <a:t>Tertullian</a:t>
                      </a:r>
                    </a:p>
                    <a:p>
                      <a:pPr marL="684213" lvl="1" indent="-461963" algn="l" defTabSz="914400" rtl="0" eaLnBrk="1" latinLnBrk="0" hangingPunct="1">
                        <a:spcBef>
                          <a:spcPts val="0"/>
                        </a:spcBef>
                        <a:spcAft>
                          <a:spcPts val="2400"/>
                        </a:spcAft>
                        <a:buClr>
                          <a:schemeClr val="bg2"/>
                        </a:buClr>
                        <a:buSzPct val="75000"/>
                        <a:buFont typeface="Wingdings" panose="05000000000000000000" pitchFamily="2" charset="2"/>
                        <a:buChar char="n"/>
                        <a:defRPr/>
                      </a:pPr>
                      <a:r>
                        <a:rPr lang="en-US" sz="2800" b="1" kern="1200" dirty="0">
                          <a:solidFill>
                            <a:srgbClr val="0000CC"/>
                          </a:solidFill>
                          <a:effectLst/>
                          <a:latin typeface="Calibri" panose="020F0502020204030204" pitchFamily="34" charset="0"/>
                          <a:ea typeface="+mn-ea"/>
                          <a:cs typeface="Calibri" panose="020F0502020204030204" pitchFamily="34" charset="0"/>
                        </a:rPr>
                        <a:t>Cyprian</a:t>
                      </a:r>
                    </a:p>
                    <a:p>
                      <a:pPr marL="684213" lvl="1" indent="-461963" algn="l" defTabSz="914400" rtl="0" eaLnBrk="1" latinLnBrk="0" hangingPunct="1">
                        <a:spcBef>
                          <a:spcPts val="0"/>
                        </a:spcBef>
                        <a:spcAft>
                          <a:spcPts val="2400"/>
                        </a:spcAft>
                        <a:buClr>
                          <a:schemeClr val="bg2"/>
                        </a:buClr>
                        <a:buSzPct val="75000"/>
                        <a:buFont typeface="Wingdings" panose="05000000000000000000" pitchFamily="2" charset="2"/>
                        <a:buChar char="n"/>
                        <a:defRPr/>
                      </a:pPr>
                      <a:r>
                        <a:rPr lang="en-US" sz="2800" b="1" kern="1200" dirty="0">
                          <a:solidFill>
                            <a:srgbClr val="0000CC"/>
                          </a:solidFill>
                          <a:effectLst/>
                          <a:latin typeface="Calibri" panose="020F0502020204030204" pitchFamily="34" charset="0"/>
                          <a:ea typeface="+mn-ea"/>
                          <a:cs typeface="Calibri" panose="020F0502020204030204" pitchFamily="34" charset="0"/>
                        </a:rPr>
                        <a:t>Ambrose</a:t>
                      </a:r>
                    </a:p>
                    <a:p>
                      <a:pPr marL="684213" lvl="1" indent="-461963" algn="l" defTabSz="914400" rtl="0" eaLnBrk="1" latinLnBrk="0" hangingPunct="1">
                        <a:spcBef>
                          <a:spcPts val="0"/>
                        </a:spcBef>
                        <a:spcAft>
                          <a:spcPts val="2400"/>
                        </a:spcAft>
                        <a:buClr>
                          <a:schemeClr val="bg2"/>
                        </a:buClr>
                        <a:buSzPct val="75000"/>
                        <a:buFont typeface="Wingdings" panose="05000000000000000000" pitchFamily="2" charset="2"/>
                        <a:buChar char="n"/>
                        <a:defRPr/>
                      </a:pPr>
                      <a:r>
                        <a:rPr lang="en-US" sz="2800" b="1" kern="1200" dirty="0" err="1">
                          <a:solidFill>
                            <a:srgbClr val="0000CC"/>
                          </a:solidFill>
                          <a:effectLst/>
                          <a:latin typeface="Calibri" panose="020F0502020204030204" pitchFamily="34" charset="0"/>
                          <a:ea typeface="+mn-ea"/>
                          <a:cs typeface="Calibri" panose="020F0502020204030204" pitchFamily="34" charset="0"/>
                        </a:rPr>
                        <a:t>Lactantius</a:t>
                      </a:r>
                      <a:endParaRPr lang="en-US" sz="2800" b="1" kern="1200" dirty="0">
                        <a:solidFill>
                          <a:srgbClr val="0000CC"/>
                        </a:solidFill>
                        <a:effectLst/>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2751752919"/>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dirty="0" err="1">
                          <a:effectLst/>
                          <a:latin typeface="Calibri" panose="020F0502020204030204" pitchFamily="34" charset="0"/>
                          <a:cs typeface="Calibri" panose="020F0502020204030204" pitchFamily="34" charset="0"/>
                        </a:rPr>
                        <a:t>Renald</a:t>
                      </a:r>
                      <a:r>
                        <a:rPr lang="en-US" altLang="en-US" sz="1800" dirty="0">
                          <a:effectLst/>
                          <a:latin typeface="Calibri" panose="020F0502020204030204" pitchFamily="34" charset="0"/>
                          <a:cs typeface="Calibri" panose="020F0502020204030204" pitchFamily="34" charset="0"/>
                        </a:rPr>
                        <a:t> Showers, </a:t>
                      </a:r>
                      <a:r>
                        <a:rPr lang="en-US" altLang="en-US" sz="1800" i="1" dirty="0">
                          <a:effectLst/>
                          <a:latin typeface="Calibri" panose="020F0502020204030204" pitchFamily="34" charset="0"/>
                          <a:cs typeface="Calibri" panose="020F0502020204030204" pitchFamily="34" charset="0"/>
                        </a:rPr>
                        <a:t>Those Invisible Spirits Called Angels</a:t>
                      </a:r>
                      <a:r>
                        <a:rPr lang="en-US" altLang="en-US" sz="1800" dirty="0">
                          <a:effectLst/>
                          <a:latin typeface="Calibri" panose="020F0502020204030204" pitchFamily="34" charset="0"/>
                          <a:cs typeface="Calibri" panose="020F0502020204030204" pitchFamily="34" charset="0"/>
                        </a:rPr>
                        <a:t>, 93-109</a:t>
                      </a:r>
                    </a:p>
                  </a:txBody>
                  <a:tcPr anchor="ctr"/>
                </a:tc>
                <a:tc hMerge="1">
                  <a:txBody>
                    <a:bodyPr/>
                    <a:lstStyle/>
                    <a:p>
                      <a:endParaRPr lang="en-US" dirty="0"/>
                    </a:p>
                  </a:txBody>
                  <a:tcPr/>
                </a:tc>
                <a:extLst>
                  <a:ext uri="{0D108BD9-81ED-4DB2-BD59-A6C34878D82A}">
                    <a16:rowId xmlns:a16="http://schemas.microsoft.com/office/drawing/2014/main" val="3351946890"/>
                  </a:ext>
                </a:extLst>
              </a:tr>
            </a:tbl>
          </a:graphicData>
        </a:graphic>
      </p:graphicFrame>
      <p:pic>
        <p:nvPicPr>
          <p:cNvPr id="2" name="Picture 1">
            <a:extLst>
              <a:ext uri="{FF2B5EF4-FFF2-40B4-BE49-F238E27FC236}">
                <a16:creationId xmlns:a16="http://schemas.microsoft.com/office/drawing/2014/main" id="{B6215B04-45D3-4426-832F-DB1593C6EE8D}"/>
              </a:ext>
            </a:extLst>
          </p:cNvPr>
          <p:cNvPicPr>
            <a:picLocks noChangeAspect="1"/>
          </p:cNvPicPr>
          <p:nvPr/>
        </p:nvPicPr>
        <p:blipFill>
          <a:blip r:embed="rId2"/>
          <a:stretch>
            <a:fillRect/>
          </a:stretch>
        </p:blipFill>
        <p:spPr>
          <a:xfrm>
            <a:off x="228600" y="658091"/>
            <a:ext cx="786642" cy="91440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3F8E28DC-5A34-4074-9B68-184902896DA8}"/>
              </a:ext>
            </a:extLst>
          </p:cNvPr>
          <p:cNvPicPr>
            <a:picLocks noChangeAspect="1"/>
          </p:cNvPicPr>
          <p:nvPr/>
        </p:nvPicPr>
        <p:blipFill>
          <a:blip r:embed="rId3"/>
          <a:stretch>
            <a:fillRect/>
          </a:stretch>
        </p:blipFill>
        <p:spPr>
          <a:xfrm>
            <a:off x="8086026" y="674255"/>
            <a:ext cx="829374" cy="91440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22710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C064B7D3-C533-44E5-94F3-33E0D367ED31}"/>
              </a:ext>
            </a:extLst>
          </p:cNvPr>
          <p:cNvSpPr>
            <a:spLocks noGrp="1" noChangeArrowheads="1"/>
          </p:cNvSpPr>
          <p:nvPr>
            <p:ph type="body" idx="1"/>
          </p:nvPr>
        </p:nvSpPr>
        <p:spPr>
          <a:xfrm>
            <a:off x="152400" y="1371600"/>
            <a:ext cx="5187950" cy="44196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Defense of the Angel View</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Old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New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Tradition</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b="1" u="sng" dirty="0">
                <a:solidFill>
                  <a:srgbClr val="FFFFCC"/>
                </a:solidFill>
                <a:effectLst>
                  <a:outerShdw blurRad="38100" dist="38100" dir="2700000" algn="tl">
                    <a:srgbClr val="000000">
                      <a:alpha val="43137"/>
                    </a:srgbClr>
                  </a:outerShdw>
                </a:effectLst>
              </a:rPr>
              <a:t>Objections</a:t>
            </a:r>
          </a:p>
        </p:txBody>
      </p:sp>
      <p:pic>
        <p:nvPicPr>
          <p:cNvPr id="34819" name="Picture 4" descr="clip0098">
            <a:extLst>
              <a:ext uri="{FF2B5EF4-FFF2-40B4-BE49-F238E27FC236}">
                <a16:creationId xmlns:a16="http://schemas.microsoft.com/office/drawing/2014/main" id="{F382E2AF-3EAB-43A3-8189-0E09F76C9AB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99100" y="1447800"/>
            <a:ext cx="32639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482CB38A-7BA9-4EEE-9B7D-3BC4D36EF182}"/>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Lesson Overview</a:t>
            </a:r>
          </a:p>
        </p:txBody>
      </p:sp>
    </p:spTree>
    <p:extLst>
      <p:ext uri="{BB962C8B-B14F-4D97-AF65-F5344CB8AC3E}">
        <p14:creationId xmlns:p14="http://schemas.microsoft.com/office/powerpoint/2010/main" val="3071481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3C3E2CF9-7429-4191-BE74-712BA647A977}"/>
              </a:ext>
            </a:extLst>
          </p:cNvPr>
          <p:cNvSpPr>
            <a:spLocks noGrp="1" noChangeArrowheads="1"/>
          </p:cNvSpPr>
          <p:nvPr>
            <p:ph type="body" sz="half" idx="1"/>
          </p:nvPr>
        </p:nvSpPr>
        <p:spPr>
          <a:xfrm>
            <a:off x="228600" y="1371600"/>
            <a:ext cx="7467600" cy="4572000"/>
          </a:xfrm>
        </p:spPr>
        <p:txBody>
          <a:bodyPr/>
          <a:lstStyle/>
          <a:p>
            <a:pPr marL="514350" indent="-514350" algn="just" eaLnBrk="1" hangingPunct="1">
              <a:lnSpc>
                <a:spcPct val="90000"/>
              </a:lnSpc>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Angels do not marry? (Matt. 22:30)</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Angels are spirits (</a:t>
            </a:r>
            <a:r>
              <a:rPr lang="en-US" dirty="0" err="1">
                <a:effectLst>
                  <a:outerShdw blurRad="38100" dist="38100" dir="2700000" algn="tl">
                    <a:srgbClr val="000000">
                      <a:alpha val="43137"/>
                    </a:srgbClr>
                  </a:outerShdw>
                </a:effectLst>
              </a:rPr>
              <a:t>Heb</a:t>
            </a:r>
            <a:r>
              <a:rPr lang="en-US" dirty="0">
                <a:effectLst>
                  <a:outerShdw blurRad="38100" dist="38100" dir="2700000" algn="tl">
                    <a:srgbClr val="000000">
                      <a:alpha val="43137"/>
                    </a:srgbClr>
                  </a:outerShdw>
                </a:effectLst>
              </a:rPr>
              <a:t>. 1:14)</a:t>
            </a:r>
          </a:p>
          <a:p>
            <a:pPr marL="514350" indent="-514350" algn="just" eaLnBrk="1" hangingPunct="1">
              <a:lnSpc>
                <a:spcPct val="90000"/>
              </a:lnSpc>
              <a:spcBef>
                <a:spcPts val="0"/>
              </a:spcBef>
              <a:spcAft>
                <a:spcPts val="2400"/>
              </a:spcAft>
              <a:buSzPct val="100000"/>
              <a:buFont typeface="+mj-lt"/>
              <a:buAutoNum type="arabicPeriod"/>
              <a:defRPr/>
            </a:pPr>
            <a:r>
              <a:rPr lang="en-US" dirty="0" err="1">
                <a:effectLst>
                  <a:outerShdw blurRad="38100" dist="38100" dir="2700000" algn="tl">
                    <a:srgbClr val="000000">
                      <a:alpha val="43137"/>
                    </a:srgbClr>
                  </a:outerShdw>
                </a:effectLst>
              </a:rPr>
              <a:t>Nephilim</a:t>
            </a:r>
            <a:r>
              <a:rPr lang="en-US" dirty="0">
                <a:effectLst>
                  <a:outerShdw blurRad="38100" dist="38100" dir="2700000" algn="tl">
                    <a:srgbClr val="000000">
                      <a:alpha val="43137"/>
                    </a:srgbClr>
                  </a:outerShdw>
                </a:effectLst>
              </a:rPr>
              <a:t> in the post – flood world? (Num. 13:33; Gen. 6:4a)</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Nephilim in David’s day? (2 Sam. 21:20)</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Why is this sin not replicated today?</a:t>
            </a:r>
          </a:p>
        </p:txBody>
      </p:sp>
      <p:pic>
        <p:nvPicPr>
          <p:cNvPr id="35843" name="Picture 5" descr="clip0103">
            <a:extLst>
              <a:ext uri="{FF2B5EF4-FFF2-40B4-BE49-F238E27FC236}">
                <a16:creationId xmlns:a16="http://schemas.microsoft.com/office/drawing/2014/main" id="{0941CF93-EAD1-4C59-87BA-F00A7EF781A0}"/>
              </a:ext>
            </a:extLst>
          </p:cNvPr>
          <p:cNvPicPr>
            <a:picLocks noGrp="1" noChangeAspect="1" noChangeArrowheads="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7610760" y="3429000"/>
            <a:ext cx="1364154" cy="1937260"/>
          </a:xfr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0B3A1498-781D-4317-9146-E27A56A89DB6}"/>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Objections</a:t>
            </a:r>
          </a:p>
        </p:txBody>
      </p:sp>
    </p:spTree>
    <p:extLst>
      <p:ext uri="{BB962C8B-B14F-4D97-AF65-F5344CB8AC3E}">
        <p14:creationId xmlns:p14="http://schemas.microsoft.com/office/powerpoint/2010/main" val="657019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79DC9-2790-408C-808C-BF3BCF9F3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rPr>
              <a:t>Matthew 22:30</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in the resurrection they neither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are given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marriage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are like angels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heaven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1C9F031B-59E5-4E09-8AB4-C481FAB9A6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0018" y="2160922"/>
            <a:ext cx="2523963" cy="2536156"/>
          </a:xfrm>
          <a:prstGeom prst="rect">
            <a:avLst/>
          </a:prstGeom>
        </p:spPr>
      </p:pic>
    </p:spTree>
    <p:extLst>
      <p:ext uri="{BB962C8B-B14F-4D97-AF65-F5344CB8AC3E}">
        <p14:creationId xmlns:p14="http://schemas.microsoft.com/office/powerpoint/2010/main" val="81682653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3C3E2CF9-7429-4191-BE74-712BA647A977}"/>
              </a:ext>
            </a:extLst>
          </p:cNvPr>
          <p:cNvSpPr>
            <a:spLocks noGrp="1" noChangeArrowheads="1"/>
          </p:cNvSpPr>
          <p:nvPr>
            <p:ph type="body" sz="half" idx="1"/>
          </p:nvPr>
        </p:nvSpPr>
        <p:spPr>
          <a:xfrm>
            <a:off x="228600" y="1371600"/>
            <a:ext cx="7467600" cy="4572000"/>
          </a:xfrm>
        </p:spPr>
        <p:txBody>
          <a:bodyPr/>
          <a:lstStyle/>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Angels do not marry? (Matt. 22:30)</a:t>
            </a:r>
          </a:p>
          <a:p>
            <a:pPr marL="514350" indent="-514350" algn="just" eaLnBrk="1" hangingPunct="1">
              <a:lnSpc>
                <a:spcPct val="90000"/>
              </a:lnSpc>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Angels are spirits (</a:t>
            </a:r>
            <a:r>
              <a:rPr lang="en-US" b="1" u="sng" dirty="0" err="1">
                <a:solidFill>
                  <a:srgbClr val="FFFFCC"/>
                </a:solidFill>
                <a:effectLst>
                  <a:outerShdw blurRad="38100" dist="38100" dir="2700000" algn="tl">
                    <a:srgbClr val="000000">
                      <a:alpha val="43137"/>
                    </a:srgbClr>
                  </a:outerShdw>
                </a:effectLst>
              </a:rPr>
              <a:t>Heb</a:t>
            </a:r>
            <a:r>
              <a:rPr lang="en-US" b="1" u="sng" dirty="0">
                <a:solidFill>
                  <a:srgbClr val="FFFFCC"/>
                </a:solidFill>
                <a:effectLst>
                  <a:outerShdw blurRad="38100" dist="38100" dir="2700000" algn="tl">
                    <a:srgbClr val="000000">
                      <a:alpha val="43137"/>
                    </a:srgbClr>
                  </a:outerShdw>
                </a:effectLst>
              </a:rPr>
              <a:t>. 1:14)</a:t>
            </a:r>
          </a:p>
          <a:p>
            <a:pPr marL="514350" indent="-514350" algn="just" eaLnBrk="1" hangingPunct="1">
              <a:lnSpc>
                <a:spcPct val="90000"/>
              </a:lnSpc>
              <a:spcBef>
                <a:spcPts val="0"/>
              </a:spcBef>
              <a:spcAft>
                <a:spcPts val="2400"/>
              </a:spcAft>
              <a:buSzPct val="100000"/>
              <a:buFont typeface="+mj-lt"/>
              <a:buAutoNum type="arabicPeriod"/>
              <a:defRPr/>
            </a:pPr>
            <a:r>
              <a:rPr lang="en-US" dirty="0" err="1">
                <a:effectLst>
                  <a:outerShdw blurRad="38100" dist="38100" dir="2700000" algn="tl">
                    <a:srgbClr val="000000">
                      <a:alpha val="43137"/>
                    </a:srgbClr>
                  </a:outerShdw>
                </a:effectLst>
              </a:rPr>
              <a:t>Nephilim</a:t>
            </a:r>
            <a:r>
              <a:rPr lang="en-US" dirty="0">
                <a:effectLst>
                  <a:outerShdw blurRad="38100" dist="38100" dir="2700000" algn="tl">
                    <a:srgbClr val="000000">
                      <a:alpha val="43137"/>
                    </a:srgbClr>
                  </a:outerShdw>
                </a:effectLst>
              </a:rPr>
              <a:t> in the post – flood world? (Num. 13:33; Gen. 6:4a)</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Nephilim in David’s day? (2 Sam. 21:20)</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Why is this sin not replicated today?</a:t>
            </a:r>
          </a:p>
        </p:txBody>
      </p:sp>
      <p:pic>
        <p:nvPicPr>
          <p:cNvPr id="35843" name="Picture 5" descr="clip0103">
            <a:extLst>
              <a:ext uri="{FF2B5EF4-FFF2-40B4-BE49-F238E27FC236}">
                <a16:creationId xmlns:a16="http://schemas.microsoft.com/office/drawing/2014/main" id="{0941CF93-EAD1-4C59-87BA-F00A7EF781A0}"/>
              </a:ext>
            </a:extLst>
          </p:cNvPr>
          <p:cNvPicPr>
            <a:picLocks noGrp="1" noChangeAspect="1" noChangeArrowheads="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7610760" y="3429000"/>
            <a:ext cx="1364154" cy="1937260"/>
          </a:xfr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0B3A1498-781D-4317-9146-E27A56A89DB6}"/>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Objections</a:t>
            </a:r>
          </a:p>
        </p:txBody>
      </p:sp>
    </p:spTree>
    <p:extLst>
      <p:ext uri="{BB962C8B-B14F-4D97-AF65-F5344CB8AC3E}">
        <p14:creationId xmlns:p14="http://schemas.microsoft.com/office/powerpoint/2010/main" val="1883775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952EC2-7783-4129-AC71-819584C45C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Hebrews 13:2</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Do not neglect to show hospitality to strangers, for by this some have entertained angels without knowing it.</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4" name="Picture 3" descr="A person standing on a beach&#10;&#10;Description automatically generated">
            <a:extLst>
              <a:ext uri="{FF2B5EF4-FFF2-40B4-BE49-F238E27FC236}">
                <a16:creationId xmlns:a16="http://schemas.microsoft.com/office/drawing/2014/main" id="{FE9BF9BB-F3E5-47BA-93C0-C950C4CD887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48050" y="2905125"/>
            <a:ext cx="2247900" cy="1971675"/>
          </a:xfrm>
          <a:prstGeom prst="rect">
            <a:avLst/>
          </a:prstGeom>
        </p:spPr>
      </p:pic>
    </p:spTree>
    <p:extLst>
      <p:ext uri="{BB962C8B-B14F-4D97-AF65-F5344CB8AC3E}">
        <p14:creationId xmlns:p14="http://schemas.microsoft.com/office/powerpoint/2010/main" val="227894503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3C3E2CF9-7429-4191-BE74-712BA647A977}"/>
              </a:ext>
            </a:extLst>
          </p:cNvPr>
          <p:cNvSpPr>
            <a:spLocks noGrp="1" noChangeArrowheads="1"/>
          </p:cNvSpPr>
          <p:nvPr>
            <p:ph type="body" sz="half" idx="1"/>
          </p:nvPr>
        </p:nvSpPr>
        <p:spPr>
          <a:xfrm>
            <a:off x="228600" y="1371600"/>
            <a:ext cx="7467600" cy="4572000"/>
          </a:xfrm>
        </p:spPr>
        <p:txBody>
          <a:bodyPr/>
          <a:lstStyle/>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Angels do not marry? (Matt. 22:30)</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Angels are spirits (</a:t>
            </a:r>
            <a:r>
              <a:rPr lang="en-US" dirty="0" err="1">
                <a:effectLst>
                  <a:outerShdw blurRad="38100" dist="38100" dir="2700000" algn="tl">
                    <a:srgbClr val="000000">
                      <a:alpha val="43137"/>
                    </a:srgbClr>
                  </a:outerShdw>
                </a:effectLst>
              </a:rPr>
              <a:t>Heb</a:t>
            </a:r>
            <a:r>
              <a:rPr lang="en-US" dirty="0">
                <a:effectLst>
                  <a:outerShdw blurRad="38100" dist="38100" dir="2700000" algn="tl">
                    <a:srgbClr val="000000">
                      <a:alpha val="43137"/>
                    </a:srgbClr>
                  </a:outerShdw>
                </a:effectLst>
              </a:rPr>
              <a:t>. 1:14)</a:t>
            </a:r>
          </a:p>
          <a:p>
            <a:pPr marL="514350" indent="-514350" algn="just" eaLnBrk="1" hangingPunct="1">
              <a:lnSpc>
                <a:spcPct val="90000"/>
              </a:lnSpc>
              <a:spcBef>
                <a:spcPts val="0"/>
              </a:spcBef>
              <a:spcAft>
                <a:spcPts val="2400"/>
              </a:spcAft>
              <a:buSzPct val="100000"/>
              <a:buFont typeface="+mj-lt"/>
              <a:buAutoNum type="arabicPeriod"/>
              <a:defRPr/>
            </a:pPr>
            <a:r>
              <a:rPr lang="en-US" b="1" u="sng" dirty="0" err="1">
                <a:solidFill>
                  <a:srgbClr val="FFFFCC"/>
                </a:solidFill>
                <a:effectLst>
                  <a:outerShdw blurRad="38100" dist="38100" dir="2700000" algn="tl">
                    <a:srgbClr val="000000">
                      <a:alpha val="43137"/>
                    </a:srgbClr>
                  </a:outerShdw>
                </a:effectLst>
              </a:rPr>
              <a:t>Nephilim</a:t>
            </a:r>
            <a:r>
              <a:rPr lang="en-US" b="1" u="sng" dirty="0">
                <a:solidFill>
                  <a:srgbClr val="FFFFCC"/>
                </a:solidFill>
                <a:effectLst>
                  <a:outerShdw blurRad="38100" dist="38100" dir="2700000" algn="tl">
                    <a:srgbClr val="000000">
                      <a:alpha val="43137"/>
                    </a:srgbClr>
                  </a:outerShdw>
                </a:effectLst>
              </a:rPr>
              <a:t> in the post – flood world? (Num. 13:33; Gen. 6:4a)</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Nephilim in David’s day? (2 Sam. 21:20)</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Why is this sin not replicated today?</a:t>
            </a:r>
          </a:p>
        </p:txBody>
      </p:sp>
      <p:pic>
        <p:nvPicPr>
          <p:cNvPr id="35843" name="Picture 5" descr="clip0103">
            <a:extLst>
              <a:ext uri="{FF2B5EF4-FFF2-40B4-BE49-F238E27FC236}">
                <a16:creationId xmlns:a16="http://schemas.microsoft.com/office/drawing/2014/main" id="{0941CF93-EAD1-4C59-87BA-F00A7EF781A0}"/>
              </a:ext>
            </a:extLst>
          </p:cNvPr>
          <p:cNvPicPr>
            <a:picLocks noGrp="1" noChangeAspect="1" noChangeArrowheads="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7610760" y="3429000"/>
            <a:ext cx="1364154" cy="1937260"/>
          </a:xfr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0B3A1498-781D-4317-9146-E27A56A89DB6}"/>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Objections</a:t>
            </a:r>
          </a:p>
        </p:txBody>
      </p:sp>
    </p:spTree>
    <p:extLst>
      <p:ext uri="{BB962C8B-B14F-4D97-AF65-F5344CB8AC3E}">
        <p14:creationId xmlns:p14="http://schemas.microsoft.com/office/powerpoint/2010/main" val="2679560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Preview of Angelology</a:t>
            </a:r>
            <a:endParaRPr lang="en-US" altLang="en-US" sz="4000"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Good angels</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Satanology</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Demonology</a:t>
            </a:r>
          </a:p>
          <a:p>
            <a:pPr marL="514350" indent="-514350" eaLnBrk="1" hangingPunct="1">
              <a:spcBef>
                <a:spcPts val="0"/>
              </a:spcBef>
              <a:spcAft>
                <a:spcPts val="3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Gen. 6:1-4 controversy</a:t>
            </a:r>
          </a:p>
        </p:txBody>
      </p:sp>
      <p:pic>
        <p:nvPicPr>
          <p:cNvPr id="2" name="Picture 1">
            <a:extLst>
              <a:ext uri="{FF2B5EF4-FFF2-40B4-BE49-F238E27FC236}">
                <a16:creationId xmlns:a16="http://schemas.microsoft.com/office/drawing/2014/main" id="{78363412-C475-485B-9106-E6F809783A4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1088343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a:extLst>
              <a:ext uri="{FF2B5EF4-FFF2-40B4-BE49-F238E27FC236}">
                <a16:creationId xmlns:a16="http://schemas.microsoft.com/office/drawing/2014/main" id="{B15C7724-D471-43C0-B2F1-68DAB491F05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725A3110-A068-4C56-85E8-E67E2BAF746D}"/>
              </a:ext>
            </a:extLst>
          </p:cNvPr>
          <p:cNvSpPr>
            <a:spLocks noGrp="1"/>
          </p:cNvSpPr>
          <p:nvPr>
            <p:ph idx="1"/>
          </p:nvPr>
        </p:nvSpPr>
        <p:spPr>
          <a:xfrm>
            <a:off x="0" y="0"/>
            <a:ext cx="9144000" cy="4724400"/>
          </a:xfrm>
        </p:spPr>
        <p:txBody>
          <a:bodyPr/>
          <a:lstStyle/>
          <a:p>
            <a:pPr algn="ctr">
              <a:spcBef>
                <a:spcPts val="0"/>
              </a:spcBef>
              <a:spcAft>
                <a:spcPts val="1200"/>
              </a:spcAft>
              <a:buNone/>
              <a:defRPr/>
            </a:pPr>
            <a:r>
              <a:rPr lang="en-US" sz="4000" kern="1200" dirty="0">
                <a:solidFill>
                  <a:srgbClr val="00FFFF"/>
                </a:solidFill>
                <a:cs typeface="Calibri" panose="020F0502020204030204" pitchFamily="34" charset="0"/>
              </a:rPr>
              <a:t>Genesis 7:19-23</a:t>
            </a:r>
          </a:p>
          <a:p>
            <a:pPr marL="0" indent="0" algn="just">
              <a:spcBef>
                <a:spcPts val="0"/>
              </a:spcBef>
              <a:buNone/>
              <a:defRPr/>
            </a:pPr>
            <a:r>
              <a:rPr lang="en-US" sz="2900" dirty="0">
                <a:solidFill>
                  <a:srgbClr val="FFFFFF"/>
                </a:solidFill>
                <a:cs typeface="Calibri" panose="020F0502020204030204" pitchFamily="34" charset="0"/>
              </a:rPr>
              <a:t>“They rose greatly on the earth, and </a:t>
            </a:r>
            <a:r>
              <a:rPr lang="en-US" sz="2900" b="1" u="sng" dirty="0">
                <a:solidFill>
                  <a:srgbClr val="FFFFCC"/>
                </a:solidFill>
                <a:cs typeface="Calibri" panose="020F0502020204030204" pitchFamily="34" charset="0"/>
              </a:rPr>
              <a:t>all</a:t>
            </a:r>
            <a:r>
              <a:rPr lang="en-US" sz="2900" dirty="0">
                <a:solidFill>
                  <a:srgbClr val="FFFFFF"/>
                </a:solidFill>
                <a:cs typeface="Calibri" panose="020F0502020204030204" pitchFamily="34" charset="0"/>
              </a:rPr>
              <a:t> the high mountains under the </a:t>
            </a:r>
            <a:r>
              <a:rPr lang="en-US" sz="2900" b="1" u="sng" dirty="0">
                <a:solidFill>
                  <a:srgbClr val="FFFFCC"/>
                </a:solidFill>
                <a:cs typeface="Calibri" panose="020F0502020204030204" pitchFamily="34" charset="0"/>
              </a:rPr>
              <a:t>entire</a:t>
            </a:r>
            <a:r>
              <a:rPr lang="en-US" sz="2900" dirty="0">
                <a:solidFill>
                  <a:srgbClr val="FFFFFF"/>
                </a:solidFill>
                <a:cs typeface="Calibri" panose="020F0502020204030204" pitchFamily="34" charset="0"/>
              </a:rPr>
              <a:t> heaven were covered…</a:t>
            </a:r>
            <a:r>
              <a:rPr lang="en-US" sz="2900" b="1" u="sng" dirty="0">
                <a:solidFill>
                  <a:srgbClr val="FFFFCC"/>
                </a:solidFill>
                <a:cs typeface="Calibri" panose="020F0502020204030204" pitchFamily="34" charset="0"/>
              </a:rPr>
              <a:t>Every living thing that moved on the earth perished</a:t>
            </a:r>
            <a:r>
              <a:rPr lang="en-US" sz="2900" dirty="0">
                <a:solidFill>
                  <a:srgbClr val="FFFFFF"/>
                </a:solidFill>
                <a:cs typeface="Calibri" panose="020F0502020204030204" pitchFamily="34" charset="0"/>
              </a:rPr>
              <a:t>—birds, livestock, wild animals, </a:t>
            </a:r>
            <a:r>
              <a:rPr lang="en-US" sz="2900" b="1" u="sng" dirty="0">
                <a:solidFill>
                  <a:srgbClr val="FFFFCC"/>
                </a:solidFill>
                <a:cs typeface="Calibri" panose="020F0502020204030204" pitchFamily="34" charset="0"/>
              </a:rPr>
              <a:t>all</a:t>
            </a:r>
            <a:r>
              <a:rPr lang="en-US" sz="2900" dirty="0">
                <a:solidFill>
                  <a:srgbClr val="FFFFFF"/>
                </a:solidFill>
                <a:cs typeface="Calibri" panose="020F0502020204030204" pitchFamily="34" charset="0"/>
              </a:rPr>
              <a:t> the creatures that swarm over the earth, and </a:t>
            </a:r>
            <a:r>
              <a:rPr lang="en-US" sz="2900" b="1" u="sng" dirty="0">
                <a:solidFill>
                  <a:srgbClr val="FFFFCC"/>
                </a:solidFill>
                <a:cs typeface="Calibri" panose="020F0502020204030204" pitchFamily="34" charset="0"/>
              </a:rPr>
              <a:t>all</a:t>
            </a:r>
            <a:r>
              <a:rPr lang="en-US" sz="2900" dirty="0">
                <a:solidFill>
                  <a:srgbClr val="FFFFFF"/>
                </a:solidFill>
                <a:cs typeface="Calibri" panose="020F0502020204030204" pitchFamily="34" charset="0"/>
              </a:rPr>
              <a:t> mankind. </a:t>
            </a:r>
            <a:r>
              <a:rPr lang="en-US" sz="2900" b="1" u="sng" dirty="0">
                <a:solidFill>
                  <a:srgbClr val="FFFFCC"/>
                </a:solidFill>
                <a:cs typeface="Calibri" panose="020F0502020204030204" pitchFamily="34" charset="0"/>
              </a:rPr>
              <a:t>Everything</a:t>
            </a:r>
            <a:r>
              <a:rPr lang="en-US" sz="2900" dirty="0">
                <a:solidFill>
                  <a:srgbClr val="FFFFFF"/>
                </a:solidFill>
                <a:cs typeface="Calibri" panose="020F0502020204030204" pitchFamily="34" charset="0"/>
              </a:rPr>
              <a:t> on dry land that had the breath of life in its nostrils died. </a:t>
            </a:r>
            <a:r>
              <a:rPr lang="en-US" sz="2900" b="1" u="sng" dirty="0">
                <a:solidFill>
                  <a:srgbClr val="FFFFCC"/>
                </a:solidFill>
                <a:cs typeface="Calibri" panose="020F0502020204030204" pitchFamily="34" charset="0"/>
              </a:rPr>
              <a:t>Every</a:t>
            </a:r>
            <a:r>
              <a:rPr lang="en-US" sz="2900" dirty="0">
                <a:solidFill>
                  <a:srgbClr val="FFFFFF"/>
                </a:solidFill>
                <a:cs typeface="Calibri" panose="020F0502020204030204" pitchFamily="34" charset="0"/>
              </a:rPr>
              <a:t> living thing on the face of the earth was wiped out; men and animals and the creatures that move along the ground and the birds of the air were wiped from the earth. </a:t>
            </a:r>
            <a:r>
              <a:rPr lang="en-US" sz="2900" b="1" u="sng" dirty="0">
                <a:solidFill>
                  <a:srgbClr val="FFFFCC"/>
                </a:solidFill>
                <a:cs typeface="Calibri" panose="020F0502020204030204" pitchFamily="34" charset="0"/>
              </a:rPr>
              <a:t>Only</a:t>
            </a:r>
            <a:r>
              <a:rPr lang="en-US" sz="2900" dirty="0">
                <a:solidFill>
                  <a:srgbClr val="FFFFFF"/>
                </a:solidFill>
                <a:cs typeface="Calibri" panose="020F0502020204030204" pitchFamily="34" charset="0"/>
              </a:rPr>
              <a:t> Noah was left, and those with him in the ark.”</a:t>
            </a:r>
            <a:endParaRPr lang="en-US" sz="2900" dirty="0">
              <a:cs typeface="Calibri" panose="020F0502020204030204" pitchFamily="34" charset="0"/>
            </a:endParaRPr>
          </a:p>
        </p:txBody>
      </p:sp>
    </p:spTree>
    <p:extLst>
      <p:ext uri="{BB962C8B-B14F-4D97-AF65-F5344CB8AC3E}">
        <p14:creationId xmlns:p14="http://schemas.microsoft.com/office/powerpoint/2010/main" val="1719358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876800"/>
          </a:xfrm>
        </p:spPr>
        <p:txBody>
          <a:bodyPr/>
          <a:lstStyle/>
          <a:p>
            <a:pPr marL="0" indent="0" algn="ctr" defTabSz="685800">
              <a:spcBef>
                <a:spcPct val="0"/>
              </a:spcBef>
              <a:spcAft>
                <a:spcPts val="1200"/>
              </a:spcAft>
              <a:buNone/>
              <a:defRPr/>
            </a:pPr>
            <a:r>
              <a:rPr lang="en-US" sz="4000" kern="1200" dirty="0">
                <a:solidFill>
                  <a:schemeClr val="tx2"/>
                </a:solidFill>
                <a:ea typeface="+mj-ea"/>
              </a:rPr>
              <a:t>Numbers 13:32-33</a:t>
            </a:r>
          </a:p>
          <a:p>
            <a:pPr marL="0" indent="0" algn="just">
              <a:spcBef>
                <a:spcPts val="0"/>
              </a:spcBef>
              <a:buNone/>
            </a:pPr>
            <a:r>
              <a:rPr lang="en-US" sz="3000" baseline="30000" dirty="0"/>
              <a:t>32 </a:t>
            </a:r>
            <a:r>
              <a:rPr lang="en-US" sz="3000" dirty="0"/>
              <a:t>So they gave out to the sons of Israel a bad report of the land which they had spied out, saying, “The land through which we have gone, in spying it out, is a land that devours its inhabitants; and all the people whom we saw in it are men of </a:t>
            </a:r>
            <a:r>
              <a:rPr lang="en-US" sz="3000" i="1" dirty="0"/>
              <a:t>great</a:t>
            </a:r>
            <a:r>
              <a:rPr lang="en-US" sz="3000" dirty="0"/>
              <a:t> size. </a:t>
            </a:r>
            <a:r>
              <a:rPr lang="en-US" sz="3000" baseline="30000" dirty="0"/>
              <a:t>33 </a:t>
            </a:r>
            <a:r>
              <a:rPr lang="en-US" sz="3000" dirty="0"/>
              <a:t>There also we saw the </a:t>
            </a:r>
            <a:r>
              <a:rPr lang="en-US" sz="3000" b="1" u="sng" dirty="0">
                <a:solidFill>
                  <a:srgbClr val="FFFFCC"/>
                </a:solidFill>
              </a:rPr>
              <a:t>Nephilim</a:t>
            </a:r>
            <a:r>
              <a:rPr lang="en-US" sz="3000" dirty="0"/>
              <a:t> (the sons of Anak are part of the Nephilim); and we became like grasshoppers in our own sight, and so we were in their sight.”</a:t>
            </a:r>
          </a:p>
        </p:txBody>
      </p:sp>
    </p:spTree>
    <p:extLst>
      <p:ext uri="{BB962C8B-B14F-4D97-AF65-F5344CB8AC3E}">
        <p14:creationId xmlns:p14="http://schemas.microsoft.com/office/powerpoint/2010/main" val="362650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017" y="97247"/>
            <a:ext cx="8839966" cy="6663506"/>
          </a:xfrm>
          <a:prstGeom prst="rect">
            <a:avLst/>
          </a:prstGeom>
        </p:spPr>
      </p:pic>
    </p:spTree>
    <p:extLst>
      <p:ext uri="{BB962C8B-B14F-4D97-AF65-F5344CB8AC3E}">
        <p14:creationId xmlns:p14="http://schemas.microsoft.com/office/powerpoint/2010/main" val="203928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876800"/>
          </a:xfrm>
        </p:spPr>
        <p:txBody>
          <a:bodyPr/>
          <a:lstStyle/>
          <a:p>
            <a:pPr marL="0" indent="0" algn="ctr" defTabSz="685800">
              <a:spcBef>
                <a:spcPct val="0"/>
              </a:spcBef>
              <a:spcAft>
                <a:spcPts val="1200"/>
              </a:spcAft>
              <a:buNone/>
              <a:defRPr/>
            </a:pPr>
            <a:r>
              <a:rPr lang="en-US" sz="4000" kern="1200" dirty="0">
                <a:solidFill>
                  <a:schemeClr val="tx2"/>
                </a:solidFill>
                <a:ea typeface="+mj-ea"/>
              </a:rPr>
              <a:t>Numbers 13:32-33</a:t>
            </a:r>
          </a:p>
          <a:p>
            <a:pPr marL="0" indent="0" algn="just">
              <a:spcBef>
                <a:spcPts val="0"/>
              </a:spcBef>
              <a:buNone/>
            </a:pPr>
            <a:r>
              <a:rPr lang="en-US" sz="3000" baseline="30000" dirty="0"/>
              <a:t>32 </a:t>
            </a:r>
            <a:r>
              <a:rPr lang="en-US" sz="3000" dirty="0"/>
              <a:t>So they gave out to the sons of Israel a </a:t>
            </a:r>
            <a:r>
              <a:rPr lang="en-US" sz="3000" b="1" u="sng" dirty="0">
                <a:solidFill>
                  <a:srgbClr val="FFFFCC"/>
                </a:solidFill>
              </a:rPr>
              <a:t>bad report</a:t>
            </a:r>
            <a:r>
              <a:rPr lang="en-US" sz="3000" b="1" dirty="0">
                <a:solidFill>
                  <a:srgbClr val="FFFFCC"/>
                </a:solidFill>
              </a:rPr>
              <a:t> </a:t>
            </a:r>
            <a:r>
              <a:rPr lang="en-US" sz="3000" dirty="0"/>
              <a:t>of the land which they had </a:t>
            </a:r>
            <a:r>
              <a:rPr lang="en-US" sz="3000" b="1" u="sng" dirty="0">
                <a:solidFill>
                  <a:srgbClr val="FFFFCC"/>
                </a:solidFill>
              </a:rPr>
              <a:t>spied</a:t>
            </a:r>
            <a:r>
              <a:rPr lang="en-US" sz="3000" dirty="0"/>
              <a:t> out, saying, “The land through which we have gone, in </a:t>
            </a:r>
            <a:r>
              <a:rPr lang="en-US" sz="3000" b="1" u="sng" dirty="0">
                <a:solidFill>
                  <a:srgbClr val="FFFFCC"/>
                </a:solidFill>
              </a:rPr>
              <a:t>spying</a:t>
            </a:r>
            <a:r>
              <a:rPr lang="en-US" sz="3000" dirty="0"/>
              <a:t> it out, is </a:t>
            </a:r>
            <a:r>
              <a:rPr lang="en-US" sz="3000" b="1" u="sng" dirty="0">
                <a:solidFill>
                  <a:srgbClr val="FFFFCC"/>
                </a:solidFill>
              </a:rPr>
              <a:t>a land that devours its inhabitants</a:t>
            </a:r>
            <a:r>
              <a:rPr lang="en-US" sz="3000" dirty="0"/>
              <a:t>; and all the people whom we saw in it are men of </a:t>
            </a:r>
            <a:r>
              <a:rPr lang="en-US" sz="3000" i="1" dirty="0"/>
              <a:t>great</a:t>
            </a:r>
            <a:r>
              <a:rPr lang="en-US" sz="3000" dirty="0"/>
              <a:t> size. </a:t>
            </a:r>
            <a:r>
              <a:rPr lang="en-US" sz="3000" baseline="30000" dirty="0"/>
              <a:t>33 </a:t>
            </a:r>
            <a:r>
              <a:rPr lang="en-US" sz="3000" dirty="0"/>
              <a:t>There also we saw the Nephilim (the sons of Anak are part of the Nephilim); and we became </a:t>
            </a:r>
            <a:r>
              <a:rPr lang="en-US" sz="3000" b="1" u="sng" dirty="0">
                <a:solidFill>
                  <a:srgbClr val="FFFFCC"/>
                </a:solidFill>
              </a:rPr>
              <a:t>like grasshoppers</a:t>
            </a:r>
            <a:r>
              <a:rPr lang="en-US" sz="3000" dirty="0"/>
              <a:t> in our own sight, and so we were in their sight.”</a:t>
            </a:r>
          </a:p>
        </p:txBody>
      </p:sp>
    </p:spTree>
    <p:extLst>
      <p:ext uri="{BB962C8B-B14F-4D97-AF65-F5344CB8AC3E}">
        <p14:creationId xmlns:p14="http://schemas.microsoft.com/office/powerpoint/2010/main" val="966140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3C3E2CF9-7429-4191-BE74-712BA647A977}"/>
              </a:ext>
            </a:extLst>
          </p:cNvPr>
          <p:cNvSpPr>
            <a:spLocks noGrp="1" noChangeArrowheads="1"/>
          </p:cNvSpPr>
          <p:nvPr>
            <p:ph type="body" sz="half" idx="1"/>
          </p:nvPr>
        </p:nvSpPr>
        <p:spPr>
          <a:xfrm>
            <a:off x="228600" y="1371600"/>
            <a:ext cx="7467600" cy="4572000"/>
          </a:xfrm>
        </p:spPr>
        <p:txBody>
          <a:bodyPr/>
          <a:lstStyle/>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Angels do not marry? (Matt. 22:30)</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Angels are spirits (</a:t>
            </a:r>
            <a:r>
              <a:rPr lang="en-US" dirty="0" err="1">
                <a:effectLst>
                  <a:outerShdw blurRad="38100" dist="38100" dir="2700000" algn="tl">
                    <a:srgbClr val="000000">
                      <a:alpha val="43137"/>
                    </a:srgbClr>
                  </a:outerShdw>
                </a:effectLst>
              </a:rPr>
              <a:t>Heb</a:t>
            </a:r>
            <a:r>
              <a:rPr lang="en-US" dirty="0">
                <a:effectLst>
                  <a:outerShdw blurRad="38100" dist="38100" dir="2700000" algn="tl">
                    <a:srgbClr val="000000">
                      <a:alpha val="43137"/>
                    </a:srgbClr>
                  </a:outerShdw>
                </a:effectLst>
              </a:rPr>
              <a:t>. 1:14)</a:t>
            </a:r>
          </a:p>
          <a:p>
            <a:pPr marL="514350" indent="-514350" algn="just" eaLnBrk="1" hangingPunct="1">
              <a:lnSpc>
                <a:spcPct val="90000"/>
              </a:lnSpc>
              <a:spcBef>
                <a:spcPts val="0"/>
              </a:spcBef>
              <a:spcAft>
                <a:spcPts val="2400"/>
              </a:spcAft>
              <a:buSzPct val="100000"/>
              <a:buFont typeface="+mj-lt"/>
              <a:buAutoNum type="arabicPeriod"/>
              <a:defRPr/>
            </a:pPr>
            <a:r>
              <a:rPr lang="en-US" dirty="0" err="1">
                <a:effectLst>
                  <a:outerShdw blurRad="38100" dist="38100" dir="2700000" algn="tl">
                    <a:srgbClr val="000000">
                      <a:alpha val="43137"/>
                    </a:srgbClr>
                  </a:outerShdw>
                </a:effectLst>
              </a:rPr>
              <a:t>Nephilim</a:t>
            </a:r>
            <a:r>
              <a:rPr lang="en-US" dirty="0">
                <a:effectLst>
                  <a:outerShdw blurRad="38100" dist="38100" dir="2700000" algn="tl">
                    <a:srgbClr val="000000">
                      <a:alpha val="43137"/>
                    </a:srgbClr>
                  </a:outerShdw>
                </a:effectLst>
              </a:rPr>
              <a:t> in the post – flood world? (Num. 13:33; Gen. 6:4a)</a:t>
            </a:r>
          </a:p>
          <a:p>
            <a:pPr marL="514350" indent="-514350" algn="just" eaLnBrk="1" hangingPunct="1">
              <a:lnSpc>
                <a:spcPct val="90000"/>
              </a:lnSpc>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Nephilim in David’s day? (2 Sam. 21:20)</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Why is this sin not replicated today?</a:t>
            </a:r>
          </a:p>
        </p:txBody>
      </p:sp>
      <p:pic>
        <p:nvPicPr>
          <p:cNvPr id="35843" name="Picture 5" descr="clip0103">
            <a:extLst>
              <a:ext uri="{FF2B5EF4-FFF2-40B4-BE49-F238E27FC236}">
                <a16:creationId xmlns:a16="http://schemas.microsoft.com/office/drawing/2014/main" id="{0941CF93-EAD1-4C59-87BA-F00A7EF781A0}"/>
              </a:ext>
            </a:extLst>
          </p:cNvPr>
          <p:cNvPicPr>
            <a:picLocks noGrp="1" noChangeAspect="1" noChangeArrowheads="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7610760" y="3429000"/>
            <a:ext cx="1364154" cy="1937260"/>
          </a:xfr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0B3A1498-781D-4317-9146-E27A56A89DB6}"/>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Objections</a:t>
            </a:r>
          </a:p>
        </p:txBody>
      </p:sp>
    </p:spTree>
    <p:extLst>
      <p:ext uri="{BB962C8B-B14F-4D97-AF65-F5344CB8AC3E}">
        <p14:creationId xmlns:p14="http://schemas.microsoft.com/office/powerpoint/2010/main" val="4257219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304800" y="228600"/>
            <a:ext cx="8534400" cy="6400800"/>
          </a:xfrm>
          <a:prstGeom prst="rect">
            <a:avLst/>
          </a:prstGeom>
          <a:noFill/>
          <a:ln w="9525">
            <a:noFill/>
            <a:miter lim="800000"/>
            <a:headEnd/>
            <a:tailEnd/>
          </a:ln>
        </p:spPr>
      </p:pic>
    </p:spTree>
    <p:extLst>
      <p:ext uri="{BB962C8B-B14F-4D97-AF65-F5344CB8AC3E}">
        <p14:creationId xmlns:p14="http://schemas.microsoft.com/office/powerpoint/2010/main" val="1083474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3C3E2CF9-7429-4191-BE74-712BA647A977}"/>
              </a:ext>
            </a:extLst>
          </p:cNvPr>
          <p:cNvSpPr>
            <a:spLocks noGrp="1" noChangeArrowheads="1"/>
          </p:cNvSpPr>
          <p:nvPr>
            <p:ph type="body" sz="half" idx="1"/>
          </p:nvPr>
        </p:nvSpPr>
        <p:spPr>
          <a:xfrm>
            <a:off x="228600" y="1371600"/>
            <a:ext cx="7467600" cy="4572000"/>
          </a:xfrm>
        </p:spPr>
        <p:txBody>
          <a:bodyPr/>
          <a:lstStyle/>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Angels do not marry? (Matt. 22:30)</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Angels are spirits (</a:t>
            </a:r>
            <a:r>
              <a:rPr lang="en-US" dirty="0" err="1">
                <a:effectLst>
                  <a:outerShdw blurRad="38100" dist="38100" dir="2700000" algn="tl">
                    <a:srgbClr val="000000">
                      <a:alpha val="43137"/>
                    </a:srgbClr>
                  </a:outerShdw>
                </a:effectLst>
              </a:rPr>
              <a:t>Heb</a:t>
            </a:r>
            <a:r>
              <a:rPr lang="en-US" dirty="0">
                <a:effectLst>
                  <a:outerShdw blurRad="38100" dist="38100" dir="2700000" algn="tl">
                    <a:srgbClr val="000000">
                      <a:alpha val="43137"/>
                    </a:srgbClr>
                  </a:outerShdw>
                </a:effectLst>
              </a:rPr>
              <a:t>. 1:14)</a:t>
            </a:r>
          </a:p>
          <a:p>
            <a:pPr marL="514350" indent="-514350" algn="just" eaLnBrk="1" hangingPunct="1">
              <a:lnSpc>
                <a:spcPct val="90000"/>
              </a:lnSpc>
              <a:spcBef>
                <a:spcPts val="0"/>
              </a:spcBef>
              <a:spcAft>
                <a:spcPts val="2400"/>
              </a:spcAft>
              <a:buSzPct val="100000"/>
              <a:buFont typeface="+mj-lt"/>
              <a:buAutoNum type="arabicPeriod"/>
              <a:defRPr/>
            </a:pPr>
            <a:r>
              <a:rPr lang="en-US" dirty="0" err="1">
                <a:effectLst>
                  <a:outerShdw blurRad="38100" dist="38100" dir="2700000" algn="tl">
                    <a:srgbClr val="000000">
                      <a:alpha val="43137"/>
                    </a:srgbClr>
                  </a:outerShdw>
                </a:effectLst>
              </a:rPr>
              <a:t>Nephilim</a:t>
            </a:r>
            <a:r>
              <a:rPr lang="en-US" dirty="0">
                <a:effectLst>
                  <a:outerShdw blurRad="38100" dist="38100" dir="2700000" algn="tl">
                    <a:srgbClr val="000000">
                      <a:alpha val="43137"/>
                    </a:srgbClr>
                  </a:outerShdw>
                </a:effectLst>
              </a:rPr>
              <a:t> in the post – flood world? (Num. 13:33; Gen. 6:4a)</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Nephilim in David’s day? (2 Sam. 21:20)</a:t>
            </a:r>
          </a:p>
          <a:p>
            <a:pPr marL="514350" indent="-514350" algn="just" eaLnBrk="1" hangingPunct="1">
              <a:lnSpc>
                <a:spcPct val="90000"/>
              </a:lnSpc>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Why is this sin not replicated today?</a:t>
            </a:r>
          </a:p>
        </p:txBody>
      </p:sp>
      <p:pic>
        <p:nvPicPr>
          <p:cNvPr id="35843" name="Picture 5" descr="clip0103">
            <a:extLst>
              <a:ext uri="{FF2B5EF4-FFF2-40B4-BE49-F238E27FC236}">
                <a16:creationId xmlns:a16="http://schemas.microsoft.com/office/drawing/2014/main" id="{0941CF93-EAD1-4C59-87BA-F00A7EF781A0}"/>
              </a:ext>
            </a:extLst>
          </p:cNvPr>
          <p:cNvPicPr>
            <a:picLocks noGrp="1" noChangeAspect="1" noChangeArrowheads="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7610760" y="3429000"/>
            <a:ext cx="1364154" cy="1937260"/>
          </a:xfr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0B3A1498-781D-4317-9146-E27A56A89DB6}"/>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Objections</a:t>
            </a:r>
          </a:p>
        </p:txBody>
      </p:sp>
    </p:spTree>
    <p:extLst>
      <p:ext uri="{BB962C8B-B14F-4D97-AF65-F5344CB8AC3E}">
        <p14:creationId xmlns:p14="http://schemas.microsoft.com/office/powerpoint/2010/main" val="1593296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A9A488E0-F182-4983-A185-41EA7C1DAFA2}"/>
              </a:ext>
            </a:extLst>
          </p:cNvPr>
          <p:cNvSpPr>
            <a:spLocks noGrp="1" noChangeArrowheads="1"/>
          </p:cNvSpPr>
          <p:nvPr>
            <p:ph type="body" idx="1"/>
          </p:nvPr>
        </p:nvSpPr>
        <p:spPr>
          <a:xfrm>
            <a:off x="381000" y="2247900"/>
            <a:ext cx="3581400" cy="23622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1 Peter 3:19-20</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2 Peter 2:4-5</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Jude 6-7</a:t>
            </a:r>
          </a:p>
        </p:txBody>
      </p:sp>
      <p:pic>
        <p:nvPicPr>
          <p:cNvPr id="25604" name="Picture 5" descr="clip0100">
            <a:extLst>
              <a:ext uri="{FF2B5EF4-FFF2-40B4-BE49-F238E27FC236}">
                <a16:creationId xmlns:a16="http://schemas.microsoft.com/office/drawing/2014/main" id="{5E454E07-A0A2-4CC0-890A-6FA00CF0F0F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27575" y="1600200"/>
            <a:ext cx="3959225"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2">
            <a:extLst>
              <a:ext uri="{FF2B5EF4-FFF2-40B4-BE49-F238E27FC236}">
                <a16:creationId xmlns:a16="http://schemas.microsoft.com/office/drawing/2014/main" id="{EEEEAA80-46D8-40C2-BDA7-DE6A3241A21F}"/>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Relevant New Testament Passages</a:t>
            </a:r>
          </a:p>
        </p:txBody>
      </p:sp>
    </p:spTree>
    <p:extLst>
      <p:ext uri="{BB962C8B-B14F-4D97-AF65-F5344CB8AC3E}">
        <p14:creationId xmlns:p14="http://schemas.microsoft.com/office/powerpoint/2010/main" val="3221304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defTabSz="685800">
              <a:spcBef>
                <a:spcPct val="0"/>
              </a:spcBef>
              <a:spcAft>
                <a:spcPts val="1200"/>
              </a:spcAft>
              <a:buNone/>
              <a:defRPr/>
            </a:pPr>
            <a:r>
              <a:rPr lang="en-US" sz="4000" kern="1200" dirty="0">
                <a:solidFill>
                  <a:schemeClr val="tx2"/>
                </a:solidFill>
                <a:ea typeface="+mj-ea"/>
              </a:rPr>
              <a:t>1 Peter 3:19-20</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19 </a:t>
            </a:r>
            <a:r>
              <a:rPr lang="en-US" sz="3600" dirty="0">
                <a:effectLst>
                  <a:outerShdw blurRad="38100" dist="38100" dir="2700000" algn="tl">
                    <a:srgbClr val="000000">
                      <a:alpha val="43137"/>
                    </a:srgbClr>
                  </a:outerShdw>
                </a:effectLst>
              </a:rPr>
              <a:t>in which also He went and made proclamation </a:t>
            </a:r>
            <a:r>
              <a:rPr lang="en-US" sz="3600" b="1" u="sng" dirty="0">
                <a:solidFill>
                  <a:srgbClr val="FFFFCC"/>
                </a:solidFill>
                <a:effectLst>
                  <a:outerShdw blurRad="38100" dist="38100" dir="2700000" algn="tl">
                    <a:srgbClr val="000000">
                      <a:alpha val="43137"/>
                    </a:srgbClr>
                  </a:outerShdw>
                </a:effectLst>
              </a:rPr>
              <a:t>the spirits </a:t>
            </a:r>
            <a:r>
              <a:rPr lang="en-US" sz="3600" b="1" i="1" u="sng" dirty="0">
                <a:solidFill>
                  <a:srgbClr val="FFFFCC"/>
                </a:solidFill>
                <a:effectLst>
                  <a:outerShdw blurRad="38100" dist="38100" dir="2700000" algn="tl">
                    <a:srgbClr val="000000">
                      <a:alpha val="43137"/>
                    </a:srgbClr>
                  </a:outerShdw>
                </a:effectLst>
              </a:rPr>
              <a:t>now</a:t>
            </a:r>
            <a:r>
              <a:rPr lang="en-US" sz="3600" b="1" u="sng" dirty="0">
                <a:solidFill>
                  <a:srgbClr val="FFFFCC"/>
                </a:solidFill>
                <a:effectLst>
                  <a:outerShdw blurRad="38100" dist="38100" dir="2700000" algn="tl">
                    <a:srgbClr val="000000">
                      <a:alpha val="43137"/>
                    </a:srgbClr>
                  </a:outerShdw>
                </a:effectLst>
              </a:rPr>
              <a:t> in prison</a:t>
            </a:r>
            <a:r>
              <a:rPr lang="en-US" sz="3600" dirty="0">
                <a:effectLst>
                  <a:outerShdw blurRad="38100" dist="38100" dir="2700000" algn="tl">
                    <a:srgbClr val="000000">
                      <a:alpha val="43137"/>
                    </a:srgbClr>
                  </a:outerShdw>
                </a:effectLst>
              </a:rPr>
              <a:t>, </a:t>
            </a:r>
            <a:r>
              <a:rPr lang="en-US" sz="3600" baseline="30000" dirty="0">
                <a:effectLst>
                  <a:outerShdw blurRad="38100" dist="38100" dir="2700000" algn="tl">
                    <a:srgbClr val="000000">
                      <a:alpha val="43137"/>
                    </a:srgbClr>
                  </a:outerShdw>
                </a:effectLst>
              </a:rPr>
              <a:t>20 </a:t>
            </a:r>
            <a:r>
              <a:rPr lang="en-US" sz="3600" dirty="0">
                <a:effectLst>
                  <a:outerShdw blurRad="38100" dist="38100" dir="2700000" algn="tl">
                    <a:srgbClr val="000000">
                      <a:alpha val="43137"/>
                    </a:srgbClr>
                  </a:outerShdw>
                </a:effectLst>
              </a:rPr>
              <a:t>who once were disobedient, when the patience of God kept waiting in the days of Noah, during the construction of the ark, in which a few, that is, eight persons, were brought safely through </a:t>
            </a:r>
            <a:r>
              <a:rPr lang="en-US" sz="3600" i="1" dirty="0">
                <a:effectLst>
                  <a:outerShdw blurRad="38100" dist="38100" dir="2700000" algn="tl">
                    <a:srgbClr val="000000">
                      <a:alpha val="43137"/>
                    </a:srgbClr>
                  </a:outerShdw>
                </a:effectLst>
              </a:rPr>
              <a:t>the</a:t>
            </a:r>
            <a:r>
              <a:rPr lang="en-US" sz="3600" dirty="0">
                <a:effectLst>
                  <a:outerShdw blurRad="38100" dist="38100" dir="2700000" algn="tl">
                    <a:srgbClr val="000000">
                      <a:alpha val="43137"/>
                    </a:srgbClr>
                  </a:outerShdw>
                </a:effectLst>
              </a:rPr>
              <a:t> water.”</a:t>
            </a:r>
          </a:p>
        </p:txBody>
      </p:sp>
    </p:spTree>
    <p:extLst>
      <p:ext uri="{BB962C8B-B14F-4D97-AF65-F5344CB8AC3E}">
        <p14:creationId xmlns:p14="http://schemas.microsoft.com/office/powerpoint/2010/main" val="1300865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C7BD00-D2BA-4BCB-91C9-127B0754E6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724400"/>
          </a:xfrm>
        </p:spPr>
        <p:txBody>
          <a:bodyPr/>
          <a:lstStyle/>
          <a:p>
            <a:pPr marL="0" indent="0" algn="ctr" defTabSz="514350">
              <a:spcBef>
                <a:spcPct val="0"/>
              </a:spcBef>
              <a:spcAft>
                <a:spcPts val="1200"/>
              </a:spcAft>
              <a:buNone/>
              <a:defRPr/>
            </a:pPr>
            <a:r>
              <a:rPr lang="en-US" sz="4000" kern="1200" dirty="0">
                <a:solidFill>
                  <a:srgbClr val="00FFFF"/>
                </a:solidFill>
                <a:cs typeface="Calibri" panose="020F0502020204030204" pitchFamily="34" charset="0"/>
              </a:rPr>
              <a:t>2 Peter 2:4-5</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4 </a:t>
            </a:r>
            <a:r>
              <a:rPr lang="en-US" sz="3600" dirty="0">
                <a:effectLst>
                  <a:outerShdw blurRad="38100" dist="38100" dir="2700000" algn="tl">
                    <a:srgbClr val="000000">
                      <a:alpha val="43137"/>
                    </a:srgbClr>
                  </a:outerShdw>
                </a:effectLst>
              </a:rPr>
              <a:t>For if God did not spare angels when they sinned, but cast them into hell and </a:t>
            </a:r>
            <a:r>
              <a:rPr lang="en-US" sz="3600" b="1" u="sng" dirty="0">
                <a:solidFill>
                  <a:srgbClr val="FFFFCC"/>
                </a:solidFill>
                <a:effectLst>
                  <a:outerShdw blurRad="38100" dist="38100" dir="2700000" algn="tl">
                    <a:srgbClr val="000000">
                      <a:alpha val="43137"/>
                    </a:srgbClr>
                  </a:outerShdw>
                </a:effectLst>
              </a:rPr>
              <a:t>committed them to pits of darkness</a:t>
            </a:r>
            <a:r>
              <a:rPr lang="en-US" sz="3600" dirty="0">
                <a:effectLst>
                  <a:outerShdw blurRad="38100" dist="38100" dir="2700000" algn="tl">
                    <a:srgbClr val="000000">
                      <a:alpha val="43137"/>
                    </a:srgbClr>
                  </a:outerShdw>
                </a:effectLst>
              </a:rPr>
              <a:t>, reserved for judgment; </a:t>
            </a:r>
            <a:r>
              <a:rPr lang="en-US" sz="3600" baseline="30000" dirty="0">
                <a:effectLst>
                  <a:outerShdw blurRad="38100" dist="38100" dir="2700000" algn="tl">
                    <a:srgbClr val="000000">
                      <a:alpha val="43137"/>
                    </a:srgbClr>
                  </a:outerShdw>
                </a:effectLst>
              </a:rPr>
              <a:t>5 </a:t>
            </a:r>
            <a:r>
              <a:rPr lang="en-US" sz="3600" dirty="0">
                <a:effectLst>
                  <a:outerShdw blurRad="38100" dist="38100" dir="2700000" algn="tl">
                    <a:srgbClr val="000000">
                      <a:alpha val="43137"/>
                    </a:srgbClr>
                  </a:outerShdw>
                </a:effectLst>
              </a:rPr>
              <a:t>and did not spare the ancient world, but preserved Noah, a preacher of righteousness, with seven others, when He brought a flood upon the world of the ungodly.”</a:t>
            </a:r>
          </a:p>
        </p:txBody>
      </p:sp>
    </p:spTree>
    <p:extLst>
      <p:ext uri="{BB962C8B-B14F-4D97-AF65-F5344CB8AC3E}">
        <p14:creationId xmlns:p14="http://schemas.microsoft.com/office/powerpoint/2010/main" val="545821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685800">
              <a:spcBef>
                <a:spcPct val="0"/>
              </a:spcBef>
              <a:spcAft>
                <a:spcPts val="1200"/>
              </a:spcAft>
              <a:buNone/>
              <a:defRPr/>
            </a:pPr>
            <a:r>
              <a:rPr lang="en-US" sz="3600" kern="1200" dirty="0">
                <a:solidFill>
                  <a:schemeClr val="tx2"/>
                </a:solidFill>
                <a:ea typeface="+mj-ea"/>
              </a:rPr>
              <a:t>Genesis 6:1-4</a:t>
            </a:r>
          </a:p>
          <a:p>
            <a:pPr marL="0" indent="0" algn="just">
              <a:spcBef>
                <a:spcPts val="0"/>
              </a:spcBef>
              <a:buNone/>
            </a:pPr>
            <a:r>
              <a:rPr lang="en-US" sz="2750" dirty="0">
                <a:effectLst>
                  <a:outerShdw blurRad="38100" dist="38100" dir="2700000" algn="tl">
                    <a:srgbClr val="000000">
                      <a:alpha val="43137"/>
                    </a:srgbClr>
                  </a:outerShdw>
                </a:effectLst>
              </a:rPr>
              <a:t>“</a:t>
            </a:r>
            <a:r>
              <a:rPr lang="en-US" sz="2750" baseline="30000" dirty="0">
                <a:effectLst/>
              </a:rPr>
              <a:t>1 </a:t>
            </a:r>
            <a:r>
              <a:rPr lang="en-US" sz="2750" dirty="0">
                <a:effectLst>
                  <a:outerShdw blurRad="38100" dist="38100" dir="2700000" algn="tl">
                    <a:srgbClr val="000000">
                      <a:alpha val="43137"/>
                    </a:srgbClr>
                  </a:outerShdw>
                </a:effectLst>
              </a:rPr>
              <a:t>Now it came about, when men began to multiply on the face of the land, and daughters were born to them</a:t>
            </a:r>
            <a:r>
              <a:rPr lang="en-US" sz="2750" dirty="0">
                <a:effectLst/>
              </a:rPr>
              <a:t>, </a:t>
            </a:r>
            <a:r>
              <a:rPr lang="en-US" sz="2750" baseline="30000" dirty="0">
                <a:effectLst/>
              </a:rPr>
              <a:t>2 </a:t>
            </a:r>
            <a:r>
              <a:rPr lang="en-US" sz="2750" dirty="0">
                <a:effectLst>
                  <a:outerShdw blurRad="38100" dist="38100" dir="2700000" algn="tl">
                    <a:srgbClr val="000000">
                      <a:alpha val="43137"/>
                    </a:srgbClr>
                  </a:outerShdw>
                </a:effectLst>
              </a:rPr>
              <a:t>that the </a:t>
            </a:r>
            <a:r>
              <a:rPr lang="en-US" sz="2750" b="1" u="sng" dirty="0">
                <a:solidFill>
                  <a:srgbClr val="FFFFCC"/>
                </a:solidFill>
                <a:effectLst>
                  <a:outerShdw blurRad="38100" dist="38100" dir="2700000" algn="tl">
                    <a:srgbClr val="000000">
                      <a:alpha val="43137"/>
                    </a:srgbClr>
                  </a:outerShdw>
                </a:effectLst>
              </a:rPr>
              <a:t>sons of God</a:t>
            </a:r>
            <a:r>
              <a:rPr lang="en-US" sz="2750" dirty="0">
                <a:effectLst>
                  <a:outerShdw blurRad="38100" dist="38100" dir="2700000" algn="tl">
                    <a:srgbClr val="000000">
                      <a:alpha val="43137"/>
                    </a:srgbClr>
                  </a:outerShdw>
                </a:effectLst>
              </a:rPr>
              <a:t> saw that the daughters of men were beautiful; and they took wives for themselves, whomever they chose. </a:t>
            </a:r>
            <a:r>
              <a:rPr lang="en-US" sz="2750" baseline="30000" dirty="0">
                <a:effectLst/>
              </a:rPr>
              <a:t>3</a:t>
            </a:r>
            <a:r>
              <a:rPr lang="en-US" sz="2750" dirty="0">
                <a:effectLst>
                  <a:outerShdw blurRad="38100" dist="38100" dir="2700000" algn="tl">
                    <a:srgbClr val="000000">
                      <a:alpha val="43137"/>
                    </a:srgbClr>
                  </a:outerShdw>
                </a:effectLst>
              </a:rPr>
              <a:t> Then the Lord said, ‘My Spirit shall not strive with man forever, because he also is flesh; nevertheless his days shall be one hundred and twenty years.’ </a:t>
            </a:r>
            <a:r>
              <a:rPr lang="en-US" sz="2750" baseline="30000" dirty="0">
                <a:effectLst/>
              </a:rPr>
              <a:t>4</a:t>
            </a:r>
            <a:r>
              <a:rPr lang="en-US" sz="2750" dirty="0">
                <a:effectLst>
                  <a:outerShdw blurRad="38100" dist="38100" dir="2700000" algn="tl">
                    <a:srgbClr val="000000">
                      <a:alpha val="43137"/>
                    </a:srgbClr>
                  </a:outerShdw>
                </a:effectLst>
              </a:rPr>
              <a:t> The </a:t>
            </a:r>
            <a:r>
              <a:rPr lang="en-US" sz="2750" b="1" u="sng" dirty="0">
                <a:solidFill>
                  <a:srgbClr val="FFFFCC"/>
                </a:solidFill>
                <a:effectLst>
                  <a:outerShdw blurRad="38100" dist="38100" dir="2700000" algn="tl">
                    <a:srgbClr val="000000">
                      <a:alpha val="43137"/>
                    </a:srgbClr>
                  </a:outerShdw>
                </a:effectLst>
              </a:rPr>
              <a:t>Nephilim</a:t>
            </a:r>
            <a:r>
              <a:rPr lang="en-US" sz="2750" dirty="0">
                <a:effectLst>
                  <a:outerShdw blurRad="38100" dist="38100" dir="2700000" algn="tl">
                    <a:srgbClr val="000000">
                      <a:alpha val="43137"/>
                    </a:srgbClr>
                  </a:outerShdw>
                </a:effectLst>
              </a:rPr>
              <a:t> were on the earth in those days, and also afterward, when the </a:t>
            </a:r>
            <a:r>
              <a:rPr lang="en-US" sz="2750" b="1" u="sng" dirty="0">
                <a:solidFill>
                  <a:srgbClr val="FFFFCC"/>
                </a:solidFill>
                <a:effectLst>
                  <a:outerShdw blurRad="38100" dist="38100" dir="2700000" algn="tl">
                    <a:srgbClr val="000000">
                      <a:alpha val="43137"/>
                    </a:srgbClr>
                  </a:outerShdw>
                </a:effectLst>
              </a:rPr>
              <a:t>sons of God </a:t>
            </a:r>
            <a:r>
              <a:rPr lang="en-US" sz="2750" dirty="0">
                <a:effectLst>
                  <a:outerShdw blurRad="38100" dist="38100" dir="2700000" algn="tl">
                    <a:srgbClr val="000000">
                      <a:alpha val="43137"/>
                    </a:srgbClr>
                  </a:outerShdw>
                </a:effectLst>
              </a:rPr>
              <a:t>came in to the daughters of men, and they bore children to them. Those were the mighty men who were of old, men of renown</a:t>
            </a:r>
            <a:r>
              <a:rPr lang="en-US" sz="275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716119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211430-F016-455D-9156-FA4453D851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0292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Jude 6-7</a:t>
            </a:r>
          </a:p>
          <a:p>
            <a:pPr marL="0" indent="0" algn="just">
              <a:spcBef>
                <a:spcPts val="0"/>
              </a:spcBef>
              <a:buNone/>
            </a:pPr>
            <a:r>
              <a:rPr lang="en-US" sz="3400" dirty="0">
                <a:effectLst>
                  <a:outerShdw blurRad="38100" dist="38100" dir="2700000" algn="tl">
                    <a:srgbClr val="000000">
                      <a:alpha val="43137"/>
                    </a:srgbClr>
                  </a:outerShdw>
                </a:effectLst>
              </a:rPr>
              <a:t>“</a:t>
            </a:r>
            <a:r>
              <a:rPr lang="en-US" sz="3400" baseline="30000" dirty="0">
                <a:effectLst>
                  <a:outerShdw blurRad="38100" dist="38100" dir="2700000" algn="tl">
                    <a:srgbClr val="000000">
                      <a:alpha val="43137"/>
                    </a:srgbClr>
                  </a:outerShdw>
                </a:effectLst>
              </a:rPr>
              <a:t>6 </a:t>
            </a:r>
            <a:r>
              <a:rPr lang="en-US" sz="3400" dirty="0">
                <a:effectLst>
                  <a:outerShdw blurRad="38100" dist="38100" dir="2700000" algn="tl">
                    <a:srgbClr val="000000">
                      <a:alpha val="43137"/>
                    </a:srgbClr>
                  </a:outerShdw>
                </a:effectLst>
              </a:rPr>
              <a:t>And angels who did not keep their own domain, but abandoned their proper abode, He has kept in </a:t>
            </a:r>
            <a:r>
              <a:rPr lang="en-US" sz="3400" b="1" u="sng" dirty="0">
                <a:solidFill>
                  <a:srgbClr val="FFFFCC"/>
                </a:solidFill>
                <a:effectLst>
                  <a:outerShdw blurRad="38100" dist="38100" dir="2700000" algn="tl">
                    <a:srgbClr val="000000">
                      <a:alpha val="43137"/>
                    </a:srgbClr>
                  </a:outerShdw>
                </a:effectLst>
              </a:rPr>
              <a:t>eternal bonds</a:t>
            </a:r>
            <a:r>
              <a:rPr lang="en-US" sz="3400" dirty="0">
                <a:effectLst>
                  <a:outerShdw blurRad="38100" dist="38100" dir="2700000" algn="tl">
                    <a:srgbClr val="000000">
                      <a:alpha val="43137"/>
                    </a:srgbClr>
                  </a:outerShdw>
                </a:effectLst>
              </a:rPr>
              <a:t> under darkness for the judgment of the great day, </a:t>
            </a:r>
            <a:r>
              <a:rPr lang="en-US" sz="3400" baseline="30000" dirty="0">
                <a:effectLst>
                  <a:outerShdw blurRad="38100" dist="38100" dir="2700000" algn="tl">
                    <a:srgbClr val="000000">
                      <a:alpha val="43137"/>
                    </a:srgbClr>
                  </a:outerShdw>
                </a:effectLst>
              </a:rPr>
              <a:t>7 </a:t>
            </a:r>
            <a:r>
              <a:rPr lang="en-US" sz="3400" dirty="0">
                <a:effectLst>
                  <a:outerShdw blurRad="38100" dist="38100" dir="2700000" algn="tl">
                    <a:srgbClr val="000000">
                      <a:alpha val="43137"/>
                    </a:srgbClr>
                  </a:outerShdw>
                </a:effectLst>
              </a:rPr>
              <a:t>just as Sodom and Gomorrah and the cities around them, since they in the same way as these indulged in gross immorality and went after strange flesh, are exhibited as an example in undergoing the punishment of eternal fire.”</a:t>
            </a:r>
          </a:p>
        </p:txBody>
      </p:sp>
    </p:spTree>
    <p:extLst>
      <p:ext uri="{BB962C8B-B14F-4D97-AF65-F5344CB8AC3E}">
        <p14:creationId xmlns:p14="http://schemas.microsoft.com/office/powerpoint/2010/main" val="3207534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53192C-824F-4A0D-969C-65D8441432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017" y="130778"/>
            <a:ext cx="8839966" cy="6596444"/>
          </a:xfrm>
          <a:prstGeom prst="rect">
            <a:avLst/>
          </a:prstGeom>
        </p:spPr>
      </p:pic>
    </p:spTree>
    <p:extLst>
      <p:ext uri="{BB962C8B-B14F-4D97-AF65-F5344CB8AC3E}">
        <p14:creationId xmlns:p14="http://schemas.microsoft.com/office/powerpoint/2010/main" val="2991167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defTabSz="685800">
              <a:spcBef>
                <a:spcPct val="0"/>
              </a:spcBef>
              <a:spcAft>
                <a:spcPts val="1200"/>
              </a:spcAft>
              <a:buNone/>
              <a:defRPr/>
            </a:pPr>
            <a:r>
              <a:rPr lang="en-US" sz="4000" kern="1200" dirty="0">
                <a:solidFill>
                  <a:schemeClr val="tx2"/>
                </a:solidFill>
                <a:ea typeface="+mj-ea"/>
              </a:rPr>
              <a:t>Matthew 8:28-29</a:t>
            </a:r>
          </a:p>
          <a:p>
            <a:pPr marL="0" indent="0" algn="just">
              <a:spcBef>
                <a:spcPts val="0"/>
              </a:spcBef>
              <a:buNone/>
            </a:pPr>
            <a:r>
              <a:rPr lang="en-US" sz="3400" dirty="0">
                <a:effectLst>
                  <a:outerShdw blurRad="38100" dist="38100" dir="2700000" algn="tl">
                    <a:srgbClr val="000000">
                      <a:alpha val="43137"/>
                    </a:srgbClr>
                  </a:outerShdw>
                </a:effectLst>
              </a:rPr>
              <a:t>“</a:t>
            </a:r>
            <a:r>
              <a:rPr lang="en-US" sz="3400" baseline="30000" dirty="0">
                <a:effectLst>
                  <a:outerShdw blurRad="38100" dist="38100" dir="2700000" algn="tl">
                    <a:srgbClr val="000000">
                      <a:alpha val="43137"/>
                    </a:srgbClr>
                  </a:outerShdw>
                </a:effectLst>
              </a:rPr>
              <a:t>28</a:t>
            </a:r>
            <a:r>
              <a:rPr lang="en-US" sz="3400" dirty="0">
                <a:effectLst>
                  <a:outerShdw blurRad="38100" dist="38100" dir="2700000" algn="tl">
                    <a:srgbClr val="000000">
                      <a:alpha val="43137"/>
                    </a:srgbClr>
                  </a:outerShdw>
                </a:effectLst>
              </a:rPr>
              <a:t> When He came to the other side into the country of the Gadarenes, two men who were demon-possessed met Him as they were coming out of the tombs. They were so extremely violent that no one could pass by that way. </a:t>
            </a:r>
            <a:r>
              <a:rPr lang="en-US" sz="3400" baseline="30000" dirty="0">
                <a:effectLst>
                  <a:outerShdw blurRad="38100" dist="38100" dir="2700000" algn="tl">
                    <a:srgbClr val="000000">
                      <a:alpha val="43137"/>
                    </a:srgbClr>
                  </a:outerShdw>
                </a:effectLst>
              </a:rPr>
              <a:t>29</a:t>
            </a:r>
            <a:r>
              <a:rPr lang="en-US" sz="3400" dirty="0">
                <a:effectLst>
                  <a:outerShdw blurRad="38100" dist="38100" dir="2700000" algn="tl">
                    <a:srgbClr val="000000">
                      <a:alpha val="43137"/>
                    </a:srgbClr>
                  </a:outerShdw>
                </a:effectLst>
              </a:rPr>
              <a:t> And they cried out, saying, ‘What business do we have with each other, Son of God? Have You come here to torment us before the time?’”</a:t>
            </a:r>
          </a:p>
        </p:txBody>
      </p:sp>
    </p:spTree>
    <p:extLst>
      <p:ext uri="{BB962C8B-B14F-4D97-AF65-F5344CB8AC3E}">
        <p14:creationId xmlns:p14="http://schemas.microsoft.com/office/powerpoint/2010/main" val="2596704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952EC2-7783-4129-AC71-819584C45C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woman</a:t>
            </a:r>
            <a:r>
              <a:rPr lang="en-US" sz="3600" dirty="0">
                <a:effectLst>
                  <a:outerShdw blurRad="38100" dist="38100" dir="2700000" algn="tl">
                    <a:srgbClr val="000000">
                      <a:alpha val="43137"/>
                    </a:srgbClr>
                  </a:outerShdw>
                </a:effectLst>
                <a:latin typeface="Calibri" panose="020F0502020204030204" pitchFamily="34" charset="0"/>
              </a:rPr>
              <a:t>, And between your seed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her seed; He shall bruise you on the head</a:t>
            </a:r>
            <a:r>
              <a:rPr lang="en-US" sz="3600" dirty="0">
                <a:effectLst>
                  <a:outerShdw blurRad="38100" dist="38100" dir="2700000" algn="tl">
                    <a:srgbClr val="000000">
                      <a:alpha val="43137"/>
                    </a:srgbClr>
                  </a:outerShdw>
                </a:effectLst>
                <a:latin typeface="Calibri" panose="020F0502020204030204" pitchFamily="34" charset="0"/>
              </a:rPr>
              <a:t>,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4" name="Picture 3">
            <a:extLst>
              <a:ext uri="{FF2B5EF4-FFF2-40B4-BE49-F238E27FC236}">
                <a16:creationId xmlns:a16="http://schemas.microsoft.com/office/drawing/2014/main" id="{1C360FCB-D60F-40BB-8DDE-BADB2D2A77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rect">
            <a:avLst/>
          </a:prstGeom>
          <a:ln>
            <a:solidFill>
              <a:srgbClr val="FFFF00"/>
            </a:solidFill>
          </a:ln>
          <a:effectLst>
            <a:glow rad="101600">
              <a:srgbClr val="FFFFCC">
                <a:alpha val="60000"/>
              </a:srgbClr>
            </a:glow>
          </a:effectLst>
        </p:spPr>
      </p:pic>
    </p:spTree>
    <p:extLst>
      <p:ext uri="{BB962C8B-B14F-4D97-AF65-F5344CB8AC3E}">
        <p14:creationId xmlns:p14="http://schemas.microsoft.com/office/powerpoint/2010/main" val="184454364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27FAD1D-7023-45DE-9C7F-8D1D8F35DE27}"/>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dirty="0">
                <a:effectLst>
                  <a:outerShdw blurRad="38100" dist="38100" dir="2700000" algn="tl">
                    <a:srgbClr val="000000">
                      <a:alpha val="43137"/>
                    </a:srgbClr>
                  </a:outerShdw>
                </a:effectLst>
              </a:rPr>
              <a:t>Satanic Attempts to Stop Messiah</a:t>
            </a:r>
          </a:p>
        </p:txBody>
      </p:sp>
      <p:sp>
        <p:nvSpPr>
          <p:cNvPr id="43011" name="Rectangle 3">
            <a:extLst>
              <a:ext uri="{FF2B5EF4-FFF2-40B4-BE49-F238E27FC236}">
                <a16:creationId xmlns:a16="http://schemas.microsoft.com/office/drawing/2014/main" id="{88963A83-39A6-4E42-B253-EEDCA9CBB32B}"/>
              </a:ext>
            </a:extLst>
          </p:cNvPr>
          <p:cNvSpPr>
            <a:spLocks noGrp="1" noChangeArrowheads="1"/>
          </p:cNvSpPr>
          <p:nvPr>
            <p:ph type="body" sz="half" idx="4294967295"/>
          </p:nvPr>
        </p:nvSpPr>
        <p:spPr>
          <a:xfrm>
            <a:off x="152400" y="1371600"/>
            <a:ext cx="4800600" cy="4724400"/>
          </a:xfrm>
        </p:spPr>
        <p:txBody>
          <a:bodyPr lIns="91440" tIns="45720" rIns="91440" bIns="45720"/>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Herod; Mt.2; Rev 12:4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Cain; Gen. 4, 1 Jn. 3:12</a:t>
            </a:r>
          </a:p>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Sons of God; Gen. 6:1-4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Pharaoh; Ex. 1</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Athaliah; 2 Chron. 22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Haman; Esther</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Matt 4:5-7</a:t>
            </a:r>
          </a:p>
        </p:txBody>
      </p:sp>
      <p:pic>
        <p:nvPicPr>
          <p:cNvPr id="22532" name="Picture 4">
            <a:extLst>
              <a:ext uri="{FF2B5EF4-FFF2-40B4-BE49-F238E27FC236}">
                <a16:creationId xmlns:a16="http://schemas.microsoft.com/office/drawing/2014/main" id="{0CFB9F67-BCF8-4DD7-BF66-769AA9463EC8}"/>
              </a:ext>
            </a:extLst>
          </p:cNvPr>
          <p:cNvPicPr>
            <a:picLocks noGrp="1" noChangeAspect="1" noChangeArrowheads="1"/>
          </p:cNvPicPr>
          <p:nvPr>
            <p:ph type="clipArt" sz="half" idx="4294967295"/>
          </p:nvPr>
        </p:nvPicPr>
        <p:blipFill>
          <a:blip r:embed="rId2">
            <a:lum bright="-20000" contrast="20000"/>
            <a:grayscl/>
            <a:extLst>
              <a:ext uri="{28A0092B-C50C-407E-A947-70E740481C1C}">
                <a14:useLocalDpi xmlns:a14="http://schemas.microsoft.com/office/drawing/2010/main"/>
              </a:ext>
            </a:extLst>
          </a:blip>
          <a:srcRect/>
          <a:stretch>
            <a:fillRect/>
          </a:stretch>
        </p:blipFill>
        <p:spPr>
          <a:xfrm>
            <a:off x="5029200" y="1524000"/>
            <a:ext cx="3810000" cy="41148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001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defTabSz="685800">
              <a:spcBef>
                <a:spcPct val="0"/>
              </a:spcBef>
              <a:spcAft>
                <a:spcPts val="1200"/>
              </a:spcAft>
              <a:buNone/>
              <a:defRPr/>
            </a:pPr>
            <a:r>
              <a:rPr lang="en-US" sz="4000" kern="1200" dirty="0">
                <a:solidFill>
                  <a:schemeClr val="tx2"/>
                </a:solidFill>
                <a:ea typeface="+mj-ea"/>
              </a:rPr>
              <a:t>1 Peter 3:19-20</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19 </a:t>
            </a:r>
            <a:r>
              <a:rPr lang="en-US" sz="3600" dirty="0">
                <a:effectLst>
                  <a:outerShdw blurRad="38100" dist="38100" dir="2700000" algn="tl">
                    <a:srgbClr val="000000">
                      <a:alpha val="43137"/>
                    </a:srgbClr>
                  </a:outerShdw>
                </a:effectLst>
              </a:rPr>
              <a:t>in which also He went and made </a:t>
            </a:r>
            <a:r>
              <a:rPr lang="en-US" sz="3600" b="1" u="sng" dirty="0">
                <a:solidFill>
                  <a:srgbClr val="FFFFCC"/>
                </a:solidFill>
                <a:effectLst>
                  <a:outerShdw blurRad="38100" dist="38100" dir="2700000" algn="tl">
                    <a:srgbClr val="000000">
                      <a:alpha val="43137"/>
                    </a:srgbClr>
                  </a:outerShdw>
                </a:effectLst>
              </a:rPr>
              <a:t>proclamation</a:t>
            </a:r>
            <a:r>
              <a:rPr lang="en-US" sz="3600" dirty="0">
                <a:solidFill>
                  <a:srgbClr val="FFFFCC"/>
                </a:solidFill>
                <a:effectLst>
                  <a:outerShdw blurRad="38100" dist="38100" dir="2700000" algn="tl">
                    <a:srgbClr val="000000">
                      <a:alpha val="43137"/>
                    </a:srgbClr>
                  </a:outerShdw>
                </a:effectLst>
              </a:rPr>
              <a:t> </a:t>
            </a:r>
            <a:r>
              <a:rPr lang="en-US" sz="3600" b="1" u="sng" dirty="0">
                <a:solidFill>
                  <a:srgbClr val="FFFFCC"/>
                </a:solidFill>
                <a:effectLst/>
              </a:rPr>
              <a:t>(</a:t>
            </a:r>
            <a:r>
              <a:rPr lang="en-US" sz="3600" b="1" i="1" u="sng" dirty="0" err="1">
                <a:solidFill>
                  <a:srgbClr val="FFFFCC"/>
                </a:solidFill>
                <a:effectLst/>
              </a:rPr>
              <a:t>kēryssō</a:t>
            </a:r>
            <a:r>
              <a:rPr lang="en-US" sz="3600" b="1" u="sng" dirty="0">
                <a:solidFill>
                  <a:srgbClr val="FFFFCC"/>
                </a:solidFill>
                <a:effectLst/>
              </a:rPr>
              <a:t>; not </a:t>
            </a:r>
            <a:r>
              <a:rPr lang="en-US" sz="3600" b="1" i="1" u="sng" dirty="0" err="1">
                <a:solidFill>
                  <a:srgbClr val="FFFFCC"/>
                </a:solidFill>
                <a:effectLst/>
              </a:rPr>
              <a:t>euanagelizō</a:t>
            </a:r>
            <a:r>
              <a:rPr lang="en-US" sz="3600" b="1" u="sng" dirty="0">
                <a:solidFill>
                  <a:srgbClr val="FFFFCC"/>
                </a:solidFill>
                <a:effectLst/>
              </a:rPr>
              <a:t>)</a:t>
            </a:r>
            <a:r>
              <a:rPr lang="en-US" sz="3600" b="1" dirty="0">
                <a:solidFill>
                  <a:srgbClr val="FFFFCC"/>
                </a:solidFill>
                <a:effectLst/>
              </a:rPr>
              <a:t> </a:t>
            </a:r>
            <a:r>
              <a:rPr lang="en-US" sz="3600" dirty="0">
                <a:effectLst>
                  <a:outerShdw blurRad="38100" dist="38100" dir="2700000" algn="tl">
                    <a:srgbClr val="000000">
                      <a:alpha val="43137"/>
                    </a:srgbClr>
                  </a:outerShdw>
                </a:effectLst>
              </a:rPr>
              <a:t>the spirits </a:t>
            </a:r>
            <a:r>
              <a:rPr lang="en-US" sz="3600" i="1" dirty="0">
                <a:effectLst>
                  <a:outerShdw blurRad="38100" dist="38100" dir="2700000" algn="tl">
                    <a:srgbClr val="000000">
                      <a:alpha val="43137"/>
                    </a:srgbClr>
                  </a:outerShdw>
                </a:effectLst>
              </a:rPr>
              <a:t>now</a:t>
            </a:r>
            <a:r>
              <a:rPr lang="en-US" sz="3600" dirty="0">
                <a:effectLst>
                  <a:outerShdw blurRad="38100" dist="38100" dir="2700000" algn="tl">
                    <a:srgbClr val="000000">
                      <a:alpha val="43137"/>
                    </a:srgbClr>
                  </a:outerShdw>
                </a:effectLst>
              </a:rPr>
              <a:t> in prison, </a:t>
            </a:r>
            <a:r>
              <a:rPr lang="en-US" sz="3600" baseline="30000" dirty="0">
                <a:effectLst>
                  <a:outerShdw blurRad="38100" dist="38100" dir="2700000" algn="tl">
                    <a:srgbClr val="000000">
                      <a:alpha val="43137"/>
                    </a:srgbClr>
                  </a:outerShdw>
                </a:effectLst>
              </a:rPr>
              <a:t>20 </a:t>
            </a:r>
            <a:r>
              <a:rPr lang="en-US" sz="3600" dirty="0">
                <a:effectLst>
                  <a:outerShdw blurRad="38100" dist="38100" dir="2700000" algn="tl">
                    <a:srgbClr val="000000">
                      <a:alpha val="43137"/>
                    </a:srgbClr>
                  </a:outerShdw>
                </a:effectLst>
              </a:rPr>
              <a:t>who once were disobedient, when the patience of God kept waiting in the days of Noah, during the construction of the ark, in which a few, that is, eight persons, were brought safely through </a:t>
            </a:r>
            <a:r>
              <a:rPr lang="en-US" sz="3600" i="1" dirty="0">
                <a:effectLst>
                  <a:outerShdw blurRad="38100" dist="38100" dir="2700000" algn="tl">
                    <a:srgbClr val="000000">
                      <a:alpha val="43137"/>
                    </a:srgbClr>
                  </a:outerShdw>
                </a:effectLst>
              </a:rPr>
              <a:t>the</a:t>
            </a:r>
            <a:r>
              <a:rPr lang="en-US" sz="3600" dirty="0">
                <a:effectLst>
                  <a:outerShdw blurRad="38100" dist="38100" dir="2700000" algn="tl">
                    <a:srgbClr val="000000">
                      <a:alpha val="43137"/>
                    </a:srgbClr>
                  </a:outerShdw>
                </a:effectLst>
              </a:rPr>
              <a:t> water.”</a:t>
            </a:r>
          </a:p>
        </p:txBody>
      </p:sp>
    </p:spTree>
    <p:extLst>
      <p:ext uri="{BB962C8B-B14F-4D97-AF65-F5344CB8AC3E}">
        <p14:creationId xmlns:p14="http://schemas.microsoft.com/office/powerpoint/2010/main" val="1682052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28600"/>
            <a:ext cx="7772400" cy="838200"/>
          </a:xfrm>
        </p:spPr>
        <p:txBody>
          <a:bodyPr/>
          <a:lstStyle/>
          <a:p>
            <a:pPr algn="ctr" eaLnBrk="1" hangingPunct="1"/>
            <a:r>
              <a:rPr lang="en-US" sz="3600" dirty="0">
                <a:effectLst>
                  <a:outerShdw blurRad="38100" dist="38100" dir="2700000" algn="tl">
                    <a:srgbClr val="000000">
                      <a:alpha val="43137"/>
                    </a:srgbClr>
                  </a:outerShdw>
                </a:effectLst>
              </a:rPr>
              <a:t>Satan’s Two Strategies</a:t>
            </a:r>
          </a:p>
        </p:txBody>
      </p:sp>
      <p:sp>
        <p:nvSpPr>
          <p:cNvPr id="10243" name="Rectangle 3"/>
          <p:cNvSpPr>
            <a:spLocks noGrp="1" noChangeArrowheads="1"/>
          </p:cNvSpPr>
          <p:nvPr>
            <p:ph type="body" idx="1"/>
          </p:nvPr>
        </p:nvSpPr>
        <p:spPr>
          <a:xfrm>
            <a:off x="876300" y="1143000"/>
            <a:ext cx="7391400" cy="18288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Rev 12:1-5 – Past failed strategy</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Rev 12:6-17 – Present &amp; future strategy</a:t>
            </a:r>
          </a:p>
        </p:txBody>
      </p:sp>
      <p:pic>
        <p:nvPicPr>
          <p:cNvPr id="10244" name="Picture 8" descr="D:\Powerpoint JPEG Images\2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50109" y="2971800"/>
            <a:ext cx="4843782" cy="3657600"/>
          </a:xfrm>
          <a:prstGeom prst="rect">
            <a:avLst/>
          </a:prstGeom>
          <a:noFill/>
          <a:ln w="9525">
            <a:noFill/>
            <a:miter lim="800000"/>
            <a:headEnd/>
            <a:tailEnd/>
          </a:ln>
        </p:spPr>
      </p:pic>
    </p:spTree>
    <p:extLst>
      <p:ext uri="{BB962C8B-B14F-4D97-AF65-F5344CB8AC3E}">
        <p14:creationId xmlns:p14="http://schemas.microsoft.com/office/powerpoint/2010/main" val="3216298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27FAD1D-7023-45DE-9C7F-8D1D8F35DE27}"/>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dirty="0">
                <a:effectLst>
                  <a:outerShdw blurRad="38100" dist="38100" dir="2700000" algn="tl">
                    <a:srgbClr val="000000">
                      <a:alpha val="43137"/>
                    </a:srgbClr>
                  </a:outerShdw>
                </a:effectLst>
              </a:rPr>
              <a:t>Satanic Attempts to Stop Messiah</a:t>
            </a:r>
          </a:p>
        </p:txBody>
      </p:sp>
      <p:sp>
        <p:nvSpPr>
          <p:cNvPr id="43011" name="Rectangle 3">
            <a:extLst>
              <a:ext uri="{FF2B5EF4-FFF2-40B4-BE49-F238E27FC236}">
                <a16:creationId xmlns:a16="http://schemas.microsoft.com/office/drawing/2014/main" id="{88963A83-39A6-4E42-B253-EEDCA9CBB32B}"/>
              </a:ext>
            </a:extLst>
          </p:cNvPr>
          <p:cNvSpPr>
            <a:spLocks noGrp="1" noChangeArrowheads="1"/>
          </p:cNvSpPr>
          <p:nvPr>
            <p:ph type="body" sz="half" idx="4294967295"/>
          </p:nvPr>
        </p:nvSpPr>
        <p:spPr>
          <a:xfrm>
            <a:off x="152400" y="1371600"/>
            <a:ext cx="4800600" cy="4724400"/>
          </a:xfrm>
        </p:spPr>
        <p:txBody>
          <a:bodyPr lIns="91440" tIns="45720" rIns="91440" bIns="45720"/>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Herod; Mt.2; Rev 12:4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Cain; Gen. 4, 1 Jn. 3:12</a:t>
            </a:r>
          </a:p>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Sons of God; Gen. 6:1-4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Pharaoh; Ex. 1</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Athaliah; 2 Chron. 22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Haman; Esther</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Matt 4:5-7</a:t>
            </a:r>
          </a:p>
        </p:txBody>
      </p:sp>
      <p:pic>
        <p:nvPicPr>
          <p:cNvPr id="22532" name="Picture 4">
            <a:extLst>
              <a:ext uri="{FF2B5EF4-FFF2-40B4-BE49-F238E27FC236}">
                <a16:creationId xmlns:a16="http://schemas.microsoft.com/office/drawing/2014/main" id="{0CFB9F67-BCF8-4DD7-BF66-769AA9463EC8}"/>
              </a:ext>
            </a:extLst>
          </p:cNvPr>
          <p:cNvPicPr>
            <a:picLocks noGrp="1" noChangeAspect="1" noChangeArrowheads="1"/>
          </p:cNvPicPr>
          <p:nvPr>
            <p:ph type="clipArt" sz="half" idx="4294967295"/>
          </p:nvPr>
        </p:nvPicPr>
        <p:blipFill>
          <a:blip r:embed="rId2">
            <a:lum bright="-20000" contrast="20000"/>
            <a:grayscl/>
            <a:extLst>
              <a:ext uri="{28A0092B-C50C-407E-A947-70E740481C1C}">
                <a14:useLocalDpi xmlns:a14="http://schemas.microsoft.com/office/drawing/2010/main"/>
              </a:ext>
            </a:extLst>
          </a:blip>
          <a:srcRect/>
          <a:stretch>
            <a:fillRect/>
          </a:stretch>
        </p:blipFill>
        <p:spPr>
          <a:xfrm>
            <a:off x="5029200" y="1524000"/>
            <a:ext cx="3810000" cy="41148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670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A9A488E0-F182-4983-A185-41EA7C1DAFA2}"/>
              </a:ext>
            </a:extLst>
          </p:cNvPr>
          <p:cNvSpPr>
            <a:spLocks noGrp="1" noChangeArrowheads="1"/>
          </p:cNvSpPr>
          <p:nvPr>
            <p:ph type="body" idx="1"/>
          </p:nvPr>
        </p:nvSpPr>
        <p:spPr>
          <a:xfrm>
            <a:off x="381000" y="2247900"/>
            <a:ext cx="3810000" cy="23622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Genesis 6:4</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Numbers 13:33</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Matthew 24:38-39</a:t>
            </a:r>
          </a:p>
        </p:txBody>
      </p:sp>
      <p:pic>
        <p:nvPicPr>
          <p:cNvPr id="25604" name="Picture 5" descr="clip0100">
            <a:extLst>
              <a:ext uri="{FF2B5EF4-FFF2-40B4-BE49-F238E27FC236}">
                <a16:creationId xmlns:a16="http://schemas.microsoft.com/office/drawing/2014/main" id="{5E454E07-A0A2-4CC0-890A-6FA00CF0F0F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27575" y="1600200"/>
            <a:ext cx="3959225"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2">
            <a:extLst>
              <a:ext uri="{FF2B5EF4-FFF2-40B4-BE49-F238E27FC236}">
                <a16:creationId xmlns:a16="http://schemas.microsoft.com/office/drawing/2014/main" id="{EEEEAA80-46D8-40C2-BDA7-DE6A3241A21F}"/>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Modern Angelic Incursions?</a:t>
            </a:r>
          </a:p>
          <a:p>
            <a:pPr algn="ctr" eaLnBrk="1" hangingPunct="1">
              <a:defRPr/>
            </a:pPr>
            <a:r>
              <a:rPr lang="en-US" altLang="en-US" sz="3200" kern="0" dirty="0">
                <a:solidFill>
                  <a:schemeClr val="tx1"/>
                </a:solidFill>
                <a:effectLst>
                  <a:outerShdw blurRad="38100" dist="38100" dir="2700000" algn="tl">
                    <a:srgbClr val="000000">
                      <a:alpha val="43137"/>
                    </a:srgbClr>
                  </a:outerShdw>
                </a:effectLst>
              </a:rPr>
              <a:t>Three Verses Typically Used</a:t>
            </a:r>
          </a:p>
        </p:txBody>
      </p:sp>
    </p:spTree>
    <p:extLst>
      <p:ext uri="{BB962C8B-B14F-4D97-AF65-F5344CB8AC3E}">
        <p14:creationId xmlns:p14="http://schemas.microsoft.com/office/powerpoint/2010/main" val="3807868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A9A488E0-F182-4983-A185-41EA7C1DAFA2}"/>
              </a:ext>
            </a:extLst>
          </p:cNvPr>
          <p:cNvSpPr>
            <a:spLocks noGrp="1" noChangeArrowheads="1"/>
          </p:cNvSpPr>
          <p:nvPr>
            <p:ph type="body" idx="1"/>
          </p:nvPr>
        </p:nvSpPr>
        <p:spPr>
          <a:xfrm>
            <a:off x="381000" y="2247900"/>
            <a:ext cx="3810000" cy="23622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rPr>
              <a:t>Genesis 6:4</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Numbers 13:33</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Matthew 24:38-39</a:t>
            </a:r>
          </a:p>
        </p:txBody>
      </p:sp>
      <p:pic>
        <p:nvPicPr>
          <p:cNvPr id="25604" name="Picture 5" descr="clip0100">
            <a:extLst>
              <a:ext uri="{FF2B5EF4-FFF2-40B4-BE49-F238E27FC236}">
                <a16:creationId xmlns:a16="http://schemas.microsoft.com/office/drawing/2014/main" id="{5E454E07-A0A2-4CC0-890A-6FA00CF0F0F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27575" y="1600200"/>
            <a:ext cx="3959225"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2">
            <a:extLst>
              <a:ext uri="{FF2B5EF4-FFF2-40B4-BE49-F238E27FC236}">
                <a16:creationId xmlns:a16="http://schemas.microsoft.com/office/drawing/2014/main" id="{EEEEAA80-46D8-40C2-BDA7-DE6A3241A21F}"/>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Modern Angelic Incursions?</a:t>
            </a:r>
          </a:p>
          <a:p>
            <a:pPr algn="ctr" eaLnBrk="1" hangingPunct="1">
              <a:defRPr/>
            </a:pPr>
            <a:r>
              <a:rPr lang="en-US" altLang="en-US" sz="3200" kern="0" dirty="0">
                <a:solidFill>
                  <a:schemeClr val="tx1"/>
                </a:solidFill>
                <a:effectLst>
                  <a:outerShdw blurRad="38100" dist="38100" dir="2700000" algn="tl">
                    <a:srgbClr val="000000">
                      <a:alpha val="43137"/>
                    </a:srgbClr>
                  </a:outerShdw>
                </a:effectLst>
              </a:rPr>
              <a:t>Three Verses Typically Used</a:t>
            </a:r>
          </a:p>
        </p:txBody>
      </p:sp>
    </p:spTree>
    <p:extLst>
      <p:ext uri="{BB962C8B-B14F-4D97-AF65-F5344CB8AC3E}">
        <p14:creationId xmlns:p14="http://schemas.microsoft.com/office/powerpoint/2010/main" val="1738347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1026">
            <a:extLst>
              <a:ext uri="{FF2B5EF4-FFF2-40B4-BE49-F238E27FC236}">
                <a16:creationId xmlns:a16="http://schemas.microsoft.com/office/drawing/2014/main" id="{EC9ADD25-DD80-4505-8DD5-B1AE19FECE68}"/>
              </a:ext>
            </a:extLst>
          </p:cNvPr>
          <p:cNvSpPr>
            <a:spLocks noGrp="1" noChangeArrowheads="1"/>
          </p:cNvSpPr>
          <p:nvPr>
            <p:ph type="title"/>
          </p:nvPr>
        </p:nvSpPr>
        <p:spPr>
          <a:xfrm>
            <a:off x="685800" y="228600"/>
            <a:ext cx="7772400" cy="914400"/>
          </a:xfrm>
        </p:spPr>
        <p:txBody>
          <a:bodyPr/>
          <a:lstStyle/>
          <a:p>
            <a:pPr algn="ctr">
              <a:defRPr/>
            </a:pPr>
            <a:r>
              <a:rPr lang="en-US" altLang="en-US" sz="3600" dirty="0">
                <a:effectLst>
                  <a:outerShdw blurRad="38100" dist="38100" dir="2700000" algn="tl">
                    <a:srgbClr val="000000">
                      <a:alpha val="43137"/>
                    </a:srgbClr>
                  </a:outerShdw>
                </a:effectLst>
              </a:rPr>
              <a:t>3 Major Alternative Views</a:t>
            </a:r>
          </a:p>
        </p:txBody>
      </p:sp>
      <p:sp>
        <p:nvSpPr>
          <p:cNvPr id="7171" name="Rectangle 1027">
            <a:extLst>
              <a:ext uri="{FF2B5EF4-FFF2-40B4-BE49-F238E27FC236}">
                <a16:creationId xmlns:a16="http://schemas.microsoft.com/office/drawing/2014/main" id="{07BDE0F5-5E15-4665-B2BE-7E559ED937F6}"/>
              </a:ext>
            </a:extLst>
          </p:cNvPr>
          <p:cNvSpPr>
            <a:spLocks noGrp="1" noChangeArrowheads="1"/>
          </p:cNvSpPr>
          <p:nvPr>
            <p:ph type="body" sz="half" idx="1"/>
          </p:nvPr>
        </p:nvSpPr>
        <p:spPr>
          <a:xfrm>
            <a:off x="114300" y="1371600"/>
            <a:ext cx="8915400" cy="2971800"/>
          </a:xfrm>
        </p:spPr>
        <p:txBody>
          <a:bodyPr/>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Intermarriage between the Godly line of Seth and the ungodly lines of Cain</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Polygamous Cainite despots</a:t>
            </a:r>
          </a:p>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Fallen angels procreating with human women</a:t>
            </a:r>
          </a:p>
        </p:txBody>
      </p:sp>
      <p:pic>
        <p:nvPicPr>
          <p:cNvPr id="21508" name="Picture 1030" descr="clip0094">
            <a:extLst>
              <a:ext uri="{FF2B5EF4-FFF2-40B4-BE49-F238E27FC236}">
                <a16:creationId xmlns:a16="http://schemas.microsoft.com/office/drawing/2014/main" id="{EDC98274-2DB0-460B-BFA6-799286B8876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57538" y="4267200"/>
            <a:ext cx="28289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1319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7DD9A6-C8D8-47AF-9199-3F59CF17DB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334000"/>
          </a:xfrm>
        </p:spPr>
        <p:txBody>
          <a:bodyPr/>
          <a:lstStyle/>
          <a:p>
            <a:pPr marL="0" indent="0" algn="ctr" defTabSz="685800">
              <a:spcBef>
                <a:spcPct val="0"/>
              </a:spcBef>
              <a:spcAft>
                <a:spcPts val="1200"/>
              </a:spcAft>
              <a:buNone/>
              <a:defRPr/>
            </a:pPr>
            <a:r>
              <a:rPr lang="en-US" sz="4000" kern="1200" dirty="0">
                <a:solidFill>
                  <a:schemeClr val="tx2"/>
                </a:solidFill>
                <a:ea typeface="+mj-ea"/>
              </a:rPr>
              <a:t>Genesis 6:1-4</a:t>
            </a:r>
          </a:p>
          <a:p>
            <a:pPr marL="0" indent="0" algn="just">
              <a:spcBef>
                <a:spcPts val="0"/>
              </a:spcBef>
              <a:buNone/>
            </a:pPr>
            <a:r>
              <a:rPr lang="en-US" sz="2700" dirty="0">
                <a:effectLst>
                  <a:outerShdw blurRad="38100" dist="38100" dir="2700000" algn="tl">
                    <a:srgbClr val="000000">
                      <a:alpha val="43137"/>
                    </a:srgbClr>
                  </a:outerShdw>
                </a:effectLst>
              </a:rPr>
              <a:t>“</a:t>
            </a:r>
            <a:r>
              <a:rPr lang="en-US" sz="2700" baseline="30000" dirty="0">
                <a:effectLst/>
              </a:rPr>
              <a:t>1 </a:t>
            </a:r>
            <a:r>
              <a:rPr lang="en-US" sz="2700" dirty="0">
                <a:effectLst>
                  <a:outerShdw blurRad="38100" dist="38100" dir="2700000" algn="tl">
                    <a:srgbClr val="000000">
                      <a:alpha val="43137"/>
                    </a:srgbClr>
                  </a:outerShdw>
                </a:effectLst>
              </a:rPr>
              <a:t>Now it came about, when men began to multiply on the face of the land, and daughters were born to them</a:t>
            </a:r>
            <a:r>
              <a:rPr lang="en-US" sz="2700" dirty="0">
                <a:effectLst/>
              </a:rPr>
              <a:t>, </a:t>
            </a:r>
            <a:r>
              <a:rPr lang="en-US" sz="2700" baseline="30000" dirty="0">
                <a:effectLst/>
              </a:rPr>
              <a:t>2 </a:t>
            </a:r>
            <a:r>
              <a:rPr lang="en-US" sz="2700" dirty="0">
                <a:effectLst>
                  <a:outerShdw blurRad="38100" dist="38100" dir="2700000" algn="tl">
                    <a:srgbClr val="000000">
                      <a:alpha val="43137"/>
                    </a:srgbClr>
                  </a:outerShdw>
                </a:effectLst>
              </a:rPr>
              <a:t>that the sons of God saw that the daughters of men were beautiful; and they took wives for themselves, whomever they chose. </a:t>
            </a:r>
            <a:r>
              <a:rPr lang="en-US" sz="2700" baseline="30000" dirty="0">
                <a:effectLst/>
              </a:rPr>
              <a:t>3</a:t>
            </a:r>
            <a:r>
              <a:rPr lang="en-US" sz="2700" dirty="0">
                <a:effectLst>
                  <a:outerShdw blurRad="38100" dist="38100" dir="2700000" algn="tl">
                    <a:srgbClr val="000000">
                      <a:alpha val="43137"/>
                    </a:srgbClr>
                  </a:outerShdw>
                </a:effectLst>
              </a:rPr>
              <a:t> Then the Lord said, ‘My Spirit shall not strive with man forever, because he also is flesh; nevertheless his days shall be one hundred and twenty years.’ </a:t>
            </a:r>
            <a:r>
              <a:rPr lang="en-US" sz="2700" baseline="30000" dirty="0">
                <a:effectLst/>
              </a:rPr>
              <a:t>4</a:t>
            </a:r>
            <a:r>
              <a:rPr lang="en-US" sz="2700" dirty="0">
                <a:effectLst>
                  <a:outerShdw blurRad="38100" dist="38100" dir="2700000" algn="tl">
                    <a:srgbClr val="000000">
                      <a:alpha val="43137"/>
                    </a:srgbClr>
                  </a:outerShdw>
                </a:effectLst>
              </a:rPr>
              <a:t> </a:t>
            </a:r>
            <a:r>
              <a:rPr lang="en-US" sz="2700" b="1" u="sng" dirty="0">
                <a:solidFill>
                  <a:srgbClr val="FFFFCC"/>
                </a:solidFill>
                <a:effectLst>
                  <a:outerShdw blurRad="38100" dist="38100" dir="2700000" algn="tl">
                    <a:srgbClr val="000000">
                      <a:alpha val="43137"/>
                    </a:srgbClr>
                  </a:outerShdw>
                </a:effectLst>
              </a:rPr>
              <a:t>The Nephilim were on the earth in those days, and also afterward</a:t>
            </a:r>
            <a:r>
              <a:rPr lang="en-US" sz="2700" dirty="0">
                <a:effectLst>
                  <a:outerShdw blurRad="38100" dist="38100" dir="2700000" algn="tl">
                    <a:srgbClr val="000000">
                      <a:alpha val="43137"/>
                    </a:srgbClr>
                  </a:outerShdw>
                </a:effectLst>
              </a:rPr>
              <a:t>, when the sons of God came in to the daughters of men, and they bore children to them. Those were the mighty men who were of old, men of renown</a:t>
            </a:r>
            <a:r>
              <a:rPr lang="en-US" sz="27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449790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48273"/>
            <a:ext cx="903756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were two eruptions of the fallen angels among men. They produced races of giants on the Earth each time. The first eruption was before the flood, and the second one was after the flood. This is plainly stated in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6:4: ‘There were giants in the earth in those days </a:t>
            </a:r>
            <a:r>
              <a:rPr lang="en-US" sz="3000" b="1" u="sng" dirty="0">
                <a:solidFill>
                  <a:srgbClr val="99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the flood]</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also after that </a:t>
            </a:r>
            <a:r>
              <a:rPr lang="en-US" sz="3000" b="1" u="sng" dirty="0">
                <a:solidFill>
                  <a:srgbClr val="99FF99"/>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 flood]</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the sons of God came in unto the daughters of men, and they bare children to them, the same became mighty men which were of old, men of renown.’”</a:t>
            </a:r>
            <a:endParaRPr 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2" name="Rectangle 1">
            <a:extLst>
              <a:ext uri="{FF2B5EF4-FFF2-40B4-BE49-F238E27FC236}">
                <a16:creationId xmlns:a16="http://schemas.microsoft.com/office/drawing/2014/main" id="{9833B6BE-F3D5-439A-96B3-B1A1BE27E660}"/>
              </a:ext>
            </a:extLst>
          </p:cNvPr>
          <p:cNvSpPr/>
          <p:nvPr/>
        </p:nvSpPr>
        <p:spPr>
          <a:xfrm>
            <a:off x="1638477" y="232083"/>
            <a:ext cx="5867047" cy="1277273"/>
          </a:xfrm>
          <a:prstGeom prst="rect">
            <a:avLst/>
          </a:prstGeom>
        </p:spPr>
        <p:txBody>
          <a:bodyPr wrap="square">
            <a:spAutoFit/>
          </a:bodyPr>
          <a:lstStyle/>
          <a:p>
            <a:pPr algn="ctr">
              <a:spcBef>
                <a:spcPts val="0"/>
              </a:spcBef>
              <a:spcAft>
                <a:spcPts val="600"/>
              </a:spcAft>
            </a:pP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Finis</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Jennings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Dake</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p>
          <a:p>
            <a:pPr algn="ctr">
              <a:spcBef>
                <a:spcPts val="0"/>
              </a:spcBef>
              <a:spcAft>
                <a:spcPts val="0"/>
              </a:spcAft>
            </a:pP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Plan for Man: Revealing God's Perfect Plan for All Creation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(Lawrenceville, GA: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Dake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Bible Sales, 1949), 197.</a:t>
            </a:r>
            <a:endParaRPr lang="en-US" sz="16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2050" name="Picture 2" descr="Image result for God's Plan for Man">
            <a:extLst>
              <a:ext uri="{FF2B5EF4-FFF2-40B4-BE49-F238E27FC236}">
                <a16:creationId xmlns:a16="http://schemas.microsoft.com/office/drawing/2014/main" id="{AE0B1E40-CE41-404C-A19C-79FF49AC4F4D}"/>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53400" y="121920"/>
            <a:ext cx="82716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finis jennings dake">
            <a:extLst>
              <a:ext uri="{FF2B5EF4-FFF2-40B4-BE49-F238E27FC236}">
                <a16:creationId xmlns:a16="http://schemas.microsoft.com/office/drawing/2014/main" id="{1BBAB164-CA9E-4355-868E-15ACEF373A81}"/>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28694" y="121920"/>
            <a:ext cx="78570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510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7DD9A6-C8D8-47AF-9199-3F59CF17DB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334000"/>
          </a:xfrm>
        </p:spPr>
        <p:txBody>
          <a:bodyPr/>
          <a:lstStyle/>
          <a:p>
            <a:pPr marL="0" indent="0" algn="ctr" defTabSz="685800">
              <a:spcBef>
                <a:spcPct val="0"/>
              </a:spcBef>
              <a:spcAft>
                <a:spcPts val="1200"/>
              </a:spcAft>
              <a:buNone/>
              <a:defRPr/>
            </a:pPr>
            <a:r>
              <a:rPr lang="en-US" sz="4000" kern="1200" dirty="0">
                <a:solidFill>
                  <a:schemeClr val="tx2"/>
                </a:solidFill>
                <a:ea typeface="+mj-ea"/>
              </a:rPr>
              <a:t>Genesis 6:1-4</a:t>
            </a:r>
          </a:p>
          <a:p>
            <a:pPr marL="0" indent="0" algn="just">
              <a:spcBef>
                <a:spcPts val="0"/>
              </a:spcBef>
              <a:buNone/>
            </a:pPr>
            <a:r>
              <a:rPr lang="en-US" sz="2700" dirty="0">
                <a:effectLst>
                  <a:outerShdw blurRad="38100" dist="38100" dir="2700000" algn="tl">
                    <a:srgbClr val="000000">
                      <a:alpha val="43137"/>
                    </a:srgbClr>
                  </a:outerShdw>
                </a:effectLst>
              </a:rPr>
              <a:t>“</a:t>
            </a:r>
            <a:r>
              <a:rPr lang="en-US" sz="2700" baseline="30000" dirty="0">
                <a:effectLst/>
              </a:rPr>
              <a:t>1 </a:t>
            </a:r>
            <a:r>
              <a:rPr lang="en-US" sz="2700" dirty="0">
                <a:effectLst>
                  <a:outerShdw blurRad="38100" dist="38100" dir="2700000" algn="tl">
                    <a:srgbClr val="000000">
                      <a:alpha val="43137"/>
                    </a:srgbClr>
                  </a:outerShdw>
                </a:effectLst>
              </a:rPr>
              <a:t>Now it came about, when men began to multiply on the face of the land, and daughters were born to them</a:t>
            </a:r>
            <a:r>
              <a:rPr lang="en-US" sz="2700" dirty="0">
                <a:effectLst/>
              </a:rPr>
              <a:t>, </a:t>
            </a:r>
            <a:r>
              <a:rPr lang="en-US" sz="2700" baseline="30000" dirty="0">
                <a:effectLst/>
              </a:rPr>
              <a:t>2 </a:t>
            </a:r>
            <a:r>
              <a:rPr lang="en-US" sz="2700" dirty="0">
                <a:effectLst>
                  <a:outerShdw blurRad="38100" dist="38100" dir="2700000" algn="tl">
                    <a:srgbClr val="000000">
                      <a:alpha val="43137"/>
                    </a:srgbClr>
                  </a:outerShdw>
                </a:effectLst>
              </a:rPr>
              <a:t>that the sons of God saw that the daughters of men were beautiful; and they took wives for themselves, whomever they chose. </a:t>
            </a:r>
            <a:r>
              <a:rPr lang="en-US" sz="2700" baseline="30000" dirty="0">
                <a:effectLst/>
              </a:rPr>
              <a:t>3</a:t>
            </a:r>
            <a:r>
              <a:rPr lang="en-US" sz="2700" dirty="0">
                <a:effectLst>
                  <a:outerShdw blurRad="38100" dist="38100" dir="2700000" algn="tl">
                    <a:srgbClr val="000000">
                      <a:alpha val="43137"/>
                    </a:srgbClr>
                  </a:outerShdw>
                </a:effectLst>
              </a:rPr>
              <a:t> Then the Lord said, ‘My Spirit shall not strive with man forever, because he also is flesh; nevertheless his days shall be </a:t>
            </a:r>
            <a:r>
              <a:rPr lang="en-US" sz="2700" b="1" u="sng" dirty="0">
                <a:solidFill>
                  <a:srgbClr val="FFFFCC"/>
                </a:solidFill>
                <a:effectLst>
                  <a:outerShdw blurRad="38100" dist="38100" dir="2700000" algn="tl">
                    <a:srgbClr val="000000">
                      <a:alpha val="43137"/>
                    </a:srgbClr>
                  </a:outerShdw>
                </a:effectLst>
              </a:rPr>
              <a:t>one hundred and twenty years</a:t>
            </a:r>
            <a:r>
              <a:rPr lang="en-US" sz="2700" dirty="0">
                <a:effectLst>
                  <a:outerShdw blurRad="38100" dist="38100" dir="2700000" algn="tl">
                    <a:srgbClr val="000000">
                      <a:alpha val="43137"/>
                    </a:srgbClr>
                  </a:outerShdw>
                </a:effectLst>
              </a:rPr>
              <a:t>.’ </a:t>
            </a:r>
            <a:r>
              <a:rPr lang="en-US" sz="2700" baseline="30000" dirty="0">
                <a:effectLst/>
              </a:rPr>
              <a:t>4</a:t>
            </a:r>
            <a:r>
              <a:rPr lang="en-US" sz="2700" dirty="0">
                <a:effectLst>
                  <a:outerShdw blurRad="38100" dist="38100" dir="2700000" algn="tl">
                    <a:srgbClr val="000000">
                      <a:alpha val="43137"/>
                    </a:srgbClr>
                  </a:outerShdw>
                </a:effectLst>
              </a:rPr>
              <a:t> The Nephilim were on the earth in those days, and also afterward, when the sons of God came in to the daughters of men, and they bore children to them. Those were the mighty men who were of old, men of renown</a:t>
            </a:r>
            <a:r>
              <a:rPr lang="en-US" sz="27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9838505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A9A488E0-F182-4983-A185-41EA7C1DAFA2}"/>
              </a:ext>
            </a:extLst>
          </p:cNvPr>
          <p:cNvSpPr>
            <a:spLocks noGrp="1" noChangeArrowheads="1"/>
          </p:cNvSpPr>
          <p:nvPr>
            <p:ph type="body" idx="1"/>
          </p:nvPr>
        </p:nvSpPr>
        <p:spPr>
          <a:xfrm>
            <a:off x="381000" y="2247900"/>
            <a:ext cx="3810000" cy="23622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Genesis 6:4</a:t>
            </a:r>
          </a:p>
          <a:p>
            <a:pPr marL="461963" indent="-461963" algn="just" eaLnBrk="1" hangingPunct="1">
              <a:spcBef>
                <a:spcPts val="0"/>
              </a:spcBef>
              <a:spcAft>
                <a:spcPts val="2400"/>
              </a:spcAft>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rPr>
              <a:t>Numbers 13:33</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Matthew 24:38-39</a:t>
            </a:r>
          </a:p>
        </p:txBody>
      </p:sp>
      <p:pic>
        <p:nvPicPr>
          <p:cNvPr id="25604" name="Picture 5" descr="clip0100">
            <a:extLst>
              <a:ext uri="{FF2B5EF4-FFF2-40B4-BE49-F238E27FC236}">
                <a16:creationId xmlns:a16="http://schemas.microsoft.com/office/drawing/2014/main" id="{5E454E07-A0A2-4CC0-890A-6FA00CF0F0F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27575" y="1600200"/>
            <a:ext cx="3959225"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2">
            <a:extLst>
              <a:ext uri="{FF2B5EF4-FFF2-40B4-BE49-F238E27FC236}">
                <a16:creationId xmlns:a16="http://schemas.microsoft.com/office/drawing/2014/main" id="{EEEEAA80-46D8-40C2-BDA7-DE6A3241A21F}"/>
              </a:ext>
            </a:extLst>
          </p:cNvPr>
          <p:cNvSpPr txBox="1">
            <a:spLocks noChangeArrowheads="1"/>
          </p:cNvSpPr>
          <p:nvPr/>
        </p:nvSpPr>
        <p:spPr bwMode="auto">
          <a:xfrm>
            <a:off x="685800" y="228599"/>
            <a:ext cx="7772400" cy="92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Modern Angelic Incursions?</a:t>
            </a:r>
          </a:p>
          <a:p>
            <a:pPr algn="ctr" eaLnBrk="1" hangingPunct="1">
              <a:defRPr/>
            </a:pPr>
            <a:r>
              <a:rPr lang="en-US" altLang="en-US" sz="3200" kern="0" dirty="0">
                <a:solidFill>
                  <a:schemeClr val="tx1"/>
                </a:solidFill>
                <a:effectLst>
                  <a:outerShdw blurRad="38100" dist="38100" dir="2700000" algn="tl">
                    <a:srgbClr val="000000">
                      <a:alpha val="43137"/>
                    </a:srgbClr>
                  </a:outerShdw>
                </a:effectLst>
              </a:rPr>
              <a:t>Three Verses Typically Used</a:t>
            </a:r>
          </a:p>
        </p:txBody>
      </p:sp>
    </p:spTree>
    <p:extLst>
      <p:ext uri="{BB962C8B-B14F-4D97-AF65-F5344CB8AC3E}">
        <p14:creationId xmlns:p14="http://schemas.microsoft.com/office/powerpoint/2010/main" val="41864125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876800"/>
          </a:xfrm>
        </p:spPr>
        <p:txBody>
          <a:bodyPr/>
          <a:lstStyle/>
          <a:p>
            <a:pPr marL="0" indent="0" algn="ctr" defTabSz="685800">
              <a:spcBef>
                <a:spcPct val="0"/>
              </a:spcBef>
              <a:spcAft>
                <a:spcPts val="1200"/>
              </a:spcAft>
              <a:buNone/>
              <a:defRPr/>
            </a:pPr>
            <a:r>
              <a:rPr lang="en-US" sz="4000" kern="1200" dirty="0">
                <a:solidFill>
                  <a:schemeClr val="tx2"/>
                </a:solidFill>
                <a:ea typeface="+mj-ea"/>
              </a:rPr>
              <a:t>Numbers 13:32-33</a:t>
            </a:r>
          </a:p>
          <a:p>
            <a:pPr marL="0" indent="0" algn="just">
              <a:spcBef>
                <a:spcPts val="0"/>
              </a:spcBef>
              <a:buNone/>
            </a:pPr>
            <a:r>
              <a:rPr lang="en-US" sz="3000" baseline="30000" dirty="0"/>
              <a:t>32 </a:t>
            </a:r>
            <a:r>
              <a:rPr lang="en-US" sz="3000" dirty="0"/>
              <a:t>So they gave out to the sons of Israel a </a:t>
            </a:r>
            <a:r>
              <a:rPr lang="en-US" sz="3000" b="1" u="sng" dirty="0">
                <a:solidFill>
                  <a:srgbClr val="FFFFCC"/>
                </a:solidFill>
              </a:rPr>
              <a:t>bad report</a:t>
            </a:r>
            <a:r>
              <a:rPr lang="en-US" sz="3000" b="1" dirty="0">
                <a:solidFill>
                  <a:srgbClr val="FFFFCC"/>
                </a:solidFill>
              </a:rPr>
              <a:t> </a:t>
            </a:r>
            <a:r>
              <a:rPr lang="en-US" sz="3000" dirty="0"/>
              <a:t>of the land which they had </a:t>
            </a:r>
            <a:r>
              <a:rPr lang="en-US" sz="3000" b="1" u="sng" dirty="0">
                <a:solidFill>
                  <a:srgbClr val="FFFFCC"/>
                </a:solidFill>
              </a:rPr>
              <a:t>spied</a:t>
            </a:r>
            <a:r>
              <a:rPr lang="en-US" sz="3000" dirty="0"/>
              <a:t> out, saying, “The land through which we have gone, in </a:t>
            </a:r>
            <a:r>
              <a:rPr lang="en-US" sz="3000" b="1" u="sng" dirty="0">
                <a:solidFill>
                  <a:srgbClr val="FFFFCC"/>
                </a:solidFill>
              </a:rPr>
              <a:t>spying</a:t>
            </a:r>
            <a:r>
              <a:rPr lang="en-US" sz="3000" dirty="0"/>
              <a:t> it out, is </a:t>
            </a:r>
            <a:r>
              <a:rPr lang="en-US" sz="3000" b="1" u="sng" dirty="0">
                <a:solidFill>
                  <a:srgbClr val="FFFFCC"/>
                </a:solidFill>
              </a:rPr>
              <a:t>a land that devours its inhabitants</a:t>
            </a:r>
            <a:r>
              <a:rPr lang="en-US" sz="3000" dirty="0"/>
              <a:t>; and all the people whom we saw in it are men of </a:t>
            </a:r>
            <a:r>
              <a:rPr lang="en-US" sz="3000" i="1" dirty="0"/>
              <a:t>great</a:t>
            </a:r>
            <a:r>
              <a:rPr lang="en-US" sz="3000" dirty="0"/>
              <a:t> size. </a:t>
            </a:r>
            <a:r>
              <a:rPr lang="en-US" sz="3000" baseline="30000" dirty="0"/>
              <a:t>33 </a:t>
            </a:r>
            <a:r>
              <a:rPr lang="en-US" sz="3000" dirty="0"/>
              <a:t>There also we saw the </a:t>
            </a:r>
            <a:r>
              <a:rPr lang="en-US" sz="3000" b="1" u="sng" dirty="0">
                <a:solidFill>
                  <a:srgbClr val="FFFFCC"/>
                </a:solidFill>
              </a:rPr>
              <a:t>Nephilim</a:t>
            </a:r>
            <a:r>
              <a:rPr lang="en-US" sz="3000" dirty="0"/>
              <a:t> (the sons of Anak are part of the Nephilim); and we became </a:t>
            </a:r>
            <a:r>
              <a:rPr lang="en-US" sz="3000" b="1" u="sng" dirty="0">
                <a:solidFill>
                  <a:srgbClr val="FFFFCC"/>
                </a:solidFill>
              </a:rPr>
              <a:t>like grasshoppers</a:t>
            </a:r>
            <a:r>
              <a:rPr lang="en-US" sz="3000" dirty="0"/>
              <a:t> in our own sight, and so we were in their sight.”</a:t>
            </a:r>
          </a:p>
        </p:txBody>
      </p:sp>
    </p:spTree>
    <p:extLst>
      <p:ext uri="{BB962C8B-B14F-4D97-AF65-F5344CB8AC3E}">
        <p14:creationId xmlns:p14="http://schemas.microsoft.com/office/powerpoint/2010/main" val="36595656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A9A488E0-F182-4983-A185-41EA7C1DAFA2}"/>
              </a:ext>
            </a:extLst>
          </p:cNvPr>
          <p:cNvSpPr>
            <a:spLocks noGrp="1" noChangeArrowheads="1"/>
          </p:cNvSpPr>
          <p:nvPr>
            <p:ph type="body" idx="1"/>
          </p:nvPr>
        </p:nvSpPr>
        <p:spPr>
          <a:xfrm>
            <a:off x="381000" y="2247900"/>
            <a:ext cx="3810000" cy="23622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Genesis 6:4</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Numbers 13:33</a:t>
            </a:r>
          </a:p>
          <a:p>
            <a:pPr marL="461963" indent="-461963" algn="just" eaLnBrk="1" hangingPunct="1">
              <a:spcBef>
                <a:spcPts val="0"/>
              </a:spcBef>
              <a:spcAft>
                <a:spcPts val="2400"/>
              </a:spcAft>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rPr>
              <a:t>Matthew 24:38-39</a:t>
            </a:r>
          </a:p>
        </p:txBody>
      </p:sp>
      <p:pic>
        <p:nvPicPr>
          <p:cNvPr id="25604" name="Picture 5" descr="clip0100">
            <a:extLst>
              <a:ext uri="{FF2B5EF4-FFF2-40B4-BE49-F238E27FC236}">
                <a16:creationId xmlns:a16="http://schemas.microsoft.com/office/drawing/2014/main" id="{5E454E07-A0A2-4CC0-890A-6FA00CF0F0F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27575" y="1600200"/>
            <a:ext cx="3959225"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2">
            <a:extLst>
              <a:ext uri="{FF2B5EF4-FFF2-40B4-BE49-F238E27FC236}">
                <a16:creationId xmlns:a16="http://schemas.microsoft.com/office/drawing/2014/main" id="{EEEEAA80-46D8-40C2-BDA7-DE6A3241A21F}"/>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Modern Angelic Incursions?</a:t>
            </a:r>
          </a:p>
          <a:p>
            <a:pPr algn="ctr" eaLnBrk="1" hangingPunct="1">
              <a:defRPr/>
            </a:pPr>
            <a:r>
              <a:rPr lang="en-US" altLang="en-US" sz="3200" kern="0" dirty="0">
                <a:solidFill>
                  <a:schemeClr val="tx1"/>
                </a:solidFill>
                <a:effectLst>
                  <a:outerShdw blurRad="38100" dist="38100" dir="2700000" algn="tl">
                    <a:srgbClr val="000000">
                      <a:alpha val="43137"/>
                    </a:srgbClr>
                  </a:outerShdw>
                </a:effectLst>
              </a:rPr>
              <a:t>Three Verses Typically Used</a:t>
            </a:r>
          </a:p>
        </p:txBody>
      </p:sp>
    </p:spTree>
    <p:extLst>
      <p:ext uri="{BB962C8B-B14F-4D97-AF65-F5344CB8AC3E}">
        <p14:creationId xmlns:p14="http://schemas.microsoft.com/office/powerpoint/2010/main" val="9797151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79DC9-2790-408C-808C-BF3BCF9F3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ts val="1200"/>
              </a:spcAft>
              <a:buClrTx/>
              <a:buSzTx/>
              <a:buFontTx/>
              <a:buNone/>
              <a:tabLst/>
              <a:defRPr/>
            </a:pPr>
            <a:r>
              <a:rPr kumimoji="0" lang="en-US" sz="2700" b="0" i="0" u="none" strike="noStrike" kern="1200" cap="none" spc="0" normalizeH="0" baseline="3000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baseline="0" noProof="0" dirty="0">
                <a:ln>
                  <a:noFill/>
                </a:ln>
                <a:solidFill>
                  <a:srgbClr val="00FFFF"/>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Matthew 24:38-39</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38 </a:t>
            </a:r>
            <a:r>
              <a:rPr kumimoji="0" lang="en-US" sz="3600" b="1" i="0" u="sng"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For as in those days before the flood</a:t>
            </a: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they were eating and drinking, marrying and giving in marriage, until the day that Noah entered the ark, </a:t>
            </a:r>
            <a:r>
              <a:rPr kumimoji="0" lang="en-US" sz="3600" b="0" i="0"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39</a:t>
            </a:r>
            <a:r>
              <a:rPr kumimoji="0" lang="en-US" sz="3600" b="1" i="0"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and they did not understand until the flood came and took them all away; </a:t>
            </a:r>
            <a:r>
              <a:rPr kumimoji="0" lang="en-US" sz="3600" b="1" i="0" u="sng"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so will the coming of the Son of Man be</a:t>
            </a: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32480827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79DC9-2790-408C-808C-BF3BCF9F3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ts val="1200"/>
              </a:spcAft>
              <a:buClrTx/>
              <a:buSzTx/>
              <a:buFontTx/>
              <a:buNone/>
              <a:tabLst/>
              <a:defRPr/>
            </a:pPr>
            <a:r>
              <a:rPr kumimoji="0" lang="en-US" sz="2700" b="0" i="0"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Matthew 24:32-33</a:t>
            </a:r>
          </a:p>
          <a:p>
            <a:pPr lvl="0" algn="just">
              <a:defRPr/>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32</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learn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parable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fig tree: when its branch has already become tender and puts forth its leaves, you know that summer is near;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you too, when you see all these things, recognize that He is near,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right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the door</a:t>
            </a: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46500019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295399"/>
            <a:ext cx="9037560" cy="5503545"/>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“﻿Usually a parable, like a sermon illustration, is teaching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single truth</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Jesus explained a number of His parables, He usually…stated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spiritual truth</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example when the man found his one lost sheep, he rejoiced, and Jesus said this illustrates the truth that there is rejoicing in heaven when a sinner repents (Luke 15:7)...He gave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simple spiritual lesson</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made no attempt to see any spiritual significance to the vineyard, the denarius, or the sixth hour, the ninth hour, or the eleventh hour, nor the vineyard foreman…</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hunt for meanings in every detail in the parables is to turn them into allegories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2" name="Rectangle 1">
            <a:extLst>
              <a:ext uri="{FF2B5EF4-FFF2-40B4-BE49-F238E27FC236}">
                <a16:creationId xmlns:a16="http://schemas.microsoft.com/office/drawing/2014/main" id="{9833B6BE-F3D5-439A-96B3-B1A1BE27E660}"/>
              </a:ext>
            </a:extLst>
          </p:cNvPr>
          <p:cNvSpPr/>
          <p:nvPr/>
        </p:nvSpPr>
        <p:spPr>
          <a:xfrm>
            <a:off x="2105025" y="218926"/>
            <a:ext cx="4933950" cy="1000274"/>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Roy B.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Zuck</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p>
          <a:p>
            <a:pPr algn="ctr">
              <a:spcBef>
                <a:spcPts val="0"/>
              </a:spcBef>
              <a:spcAft>
                <a:spcPts val="0"/>
              </a:spcAft>
            </a:pPr>
            <a:r>
              <a:rPr lang="en-US" dirty="0">
                <a:latin typeface="Calibri" panose="020F0502020204030204" pitchFamily="34" charset="0"/>
                <a:cs typeface="Calibri" panose="020F0502020204030204" pitchFamily="34" charset="0"/>
              </a:rPr>
              <a:t>Roy B. </a:t>
            </a:r>
            <a:r>
              <a:rPr lang="en-US" dirty="0" err="1">
                <a:latin typeface="Calibri" panose="020F0502020204030204" pitchFamily="34" charset="0"/>
                <a:cs typeface="Calibri" panose="020F0502020204030204" pitchFamily="34" charset="0"/>
              </a:rPr>
              <a:t>Zuck</a:t>
            </a:r>
            <a:r>
              <a:rPr lang="en-US" dirty="0">
                <a:latin typeface="Calibri" panose="020F0502020204030204" pitchFamily="34" charset="0"/>
                <a:cs typeface="Calibri" panose="020F0502020204030204" pitchFamily="34" charset="0"/>
              </a:rPr>
              <a:t>, </a:t>
            </a:r>
            <a:r>
              <a:rPr lang="en-US" i="1" dirty="0">
                <a:latin typeface="Calibri" panose="020F0502020204030204" pitchFamily="34" charset="0"/>
                <a:cs typeface="Calibri" panose="020F0502020204030204" pitchFamily="34" charset="0"/>
              </a:rPr>
              <a:t>Basic Bible Interpretation</a:t>
            </a:r>
            <a:r>
              <a:rPr lang="en-US" dirty="0">
                <a:latin typeface="Calibri" panose="020F0502020204030204" pitchFamily="34" charset="0"/>
                <a:cs typeface="Calibri" panose="020F0502020204030204" pitchFamily="34" charset="0"/>
              </a:rPr>
              <a:t>, p. 215-16.</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D533C8A8-5FDB-42FC-B4E9-70FDAEA5F8B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06590" y="59056"/>
            <a:ext cx="885010" cy="1236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oy zuck basic bible interpretation">
            <a:extLst>
              <a:ext uri="{FF2B5EF4-FFF2-40B4-BE49-F238E27FC236}">
                <a16:creationId xmlns:a16="http://schemas.microsoft.com/office/drawing/2014/main" id="{40886A84-48AB-487C-AD4C-F17BFD9F817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76200" y="76200"/>
            <a:ext cx="1295400" cy="1079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521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79DC9-2790-408C-808C-BF3BCF9F3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ts val="1200"/>
              </a:spcAft>
              <a:buClrTx/>
              <a:buSzTx/>
              <a:buFontTx/>
              <a:buNone/>
              <a:tabLst/>
              <a:defRPr/>
            </a:pPr>
            <a:r>
              <a:rPr kumimoji="0" lang="en-US" sz="2700" b="0" i="0" u="none" strike="noStrike" kern="1200" cap="none" spc="0" normalizeH="0" baseline="3000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baseline="0" noProof="0" dirty="0">
                <a:ln>
                  <a:noFill/>
                </a:ln>
                <a:solidFill>
                  <a:srgbClr val="00FFFF"/>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Matthew 24:38-39</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38 </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as in those days before the flood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were eating and drinking, marrying and giving in marriage, until the day that Noah entered the ark</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did not understand until the flood came and took them all away</a:t>
            </a: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will the coming of the Son of Man be.”</a:t>
            </a:r>
          </a:p>
        </p:txBody>
      </p:sp>
    </p:spTree>
    <p:extLst>
      <p:ext uri="{BB962C8B-B14F-4D97-AF65-F5344CB8AC3E}">
        <p14:creationId xmlns:p14="http://schemas.microsoft.com/office/powerpoint/2010/main" val="74635309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952EC2-7783-4129-AC71-819584C45C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woman</a:t>
            </a:r>
            <a:r>
              <a:rPr lang="en-US" sz="3600" dirty="0">
                <a:effectLst>
                  <a:outerShdw blurRad="38100" dist="38100" dir="2700000" algn="tl">
                    <a:srgbClr val="000000">
                      <a:alpha val="43137"/>
                    </a:srgbClr>
                  </a:outerShdw>
                </a:effectLst>
                <a:latin typeface="Calibri" panose="020F0502020204030204" pitchFamily="34" charset="0"/>
              </a:rPr>
              <a:t>, And between your seed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her seed; He shall bruise you on the head</a:t>
            </a:r>
            <a:r>
              <a:rPr lang="en-US" sz="3600" dirty="0">
                <a:effectLst>
                  <a:outerShdw blurRad="38100" dist="38100" dir="2700000" algn="tl">
                    <a:srgbClr val="000000">
                      <a:alpha val="43137"/>
                    </a:srgbClr>
                  </a:outerShdw>
                </a:effectLst>
                <a:latin typeface="Calibri" panose="020F0502020204030204" pitchFamily="34" charset="0"/>
              </a:rPr>
              <a:t>,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4" name="Picture 3">
            <a:extLst>
              <a:ext uri="{FF2B5EF4-FFF2-40B4-BE49-F238E27FC236}">
                <a16:creationId xmlns:a16="http://schemas.microsoft.com/office/drawing/2014/main" id="{1C360FCB-D60F-40BB-8DDE-BADB2D2A77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rect">
            <a:avLst/>
          </a:prstGeom>
          <a:ln>
            <a:solidFill>
              <a:srgbClr val="FFFF00"/>
            </a:solidFill>
          </a:ln>
          <a:effectLst>
            <a:glow rad="101600">
              <a:srgbClr val="FFFFCC">
                <a:alpha val="60000"/>
              </a:srgbClr>
            </a:glow>
          </a:effectLst>
        </p:spPr>
      </p:pic>
    </p:spTree>
    <p:extLst>
      <p:ext uri="{BB962C8B-B14F-4D97-AF65-F5344CB8AC3E}">
        <p14:creationId xmlns:p14="http://schemas.microsoft.com/office/powerpoint/2010/main" val="174973188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CF24D3D-6812-4B1A-A310-B499ECD65ABE}"/>
              </a:ext>
            </a:extLst>
          </p:cNvPr>
          <p:cNvSpPr>
            <a:spLocks noChangeArrowheads="1"/>
          </p:cNvSpPr>
          <p:nvPr/>
        </p:nvSpPr>
        <p:spPr bwMode="auto">
          <a:xfrm>
            <a:off x="1968760" y="3086100"/>
            <a:ext cx="5206481" cy="685800"/>
          </a:xfrm>
          <a:prstGeom prst="rect">
            <a:avLst/>
          </a:prstGeom>
          <a:noFill/>
          <a:ln w="9525">
            <a:noFill/>
            <a:miter lim="800000"/>
            <a:headEnd/>
            <a:tailEnd/>
          </a:ln>
          <a:effectLst/>
        </p:spPr>
        <p:txBody>
          <a:bodyPr anchor="ctr"/>
          <a:lstStyle/>
          <a:p>
            <a:pPr algn="ctr" eaLnBrk="1" hangingPunct="1">
              <a:defRPr/>
            </a:pPr>
            <a:r>
              <a:rPr lang="en-US" sz="6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CONCLUSION</a:t>
            </a:r>
          </a:p>
        </p:txBody>
      </p:sp>
    </p:spTree>
    <p:extLst>
      <p:ext uri="{BB962C8B-B14F-4D97-AF65-F5344CB8AC3E}">
        <p14:creationId xmlns:p14="http://schemas.microsoft.com/office/powerpoint/2010/main" val="139708470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3C3E2CF9-7429-4191-BE74-712BA647A977}"/>
              </a:ext>
            </a:extLst>
          </p:cNvPr>
          <p:cNvSpPr>
            <a:spLocks noGrp="1" noChangeArrowheads="1"/>
          </p:cNvSpPr>
          <p:nvPr>
            <p:ph type="body" sz="half" idx="1"/>
          </p:nvPr>
        </p:nvSpPr>
        <p:spPr>
          <a:xfrm>
            <a:off x="228600" y="1371600"/>
            <a:ext cx="7467600" cy="4572000"/>
          </a:xfrm>
        </p:spPr>
        <p:txBody>
          <a:bodyPr/>
          <a:lstStyle/>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Angels do not marry? (Matt. 22:30)</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Angels are spirits (</a:t>
            </a:r>
            <a:r>
              <a:rPr lang="en-US" dirty="0" err="1">
                <a:effectLst>
                  <a:outerShdw blurRad="38100" dist="38100" dir="2700000" algn="tl">
                    <a:srgbClr val="000000">
                      <a:alpha val="43137"/>
                    </a:srgbClr>
                  </a:outerShdw>
                </a:effectLst>
              </a:rPr>
              <a:t>Heb</a:t>
            </a:r>
            <a:r>
              <a:rPr lang="en-US" dirty="0">
                <a:effectLst>
                  <a:outerShdw blurRad="38100" dist="38100" dir="2700000" algn="tl">
                    <a:srgbClr val="000000">
                      <a:alpha val="43137"/>
                    </a:srgbClr>
                  </a:outerShdw>
                </a:effectLst>
              </a:rPr>
              <a:t>. 1:14)</a:t>
            </a:r>
          </a:p>
          <a:p>
            <a:pPr marL="514350" indent="-514350" algn="just" eaLnBrk="1" hangingPunct="1">
              <a:lnSpc>
                <a:spcPct val="90000"/>
              </a:lnSpc>
              <a:spcBef>
                <a:spcPts val="0"/>
              </a:spcBef>
              <a:spcAft>
                <a:spcPts val="2400"/>
              </a:spcAft>
              <a:buSzPct val="100000"/>
              <a:buFont typeface="+mj-lt"/>
              <a:buAutoNum type="arabicPeriod"/>
              <a:defRPr/>
            </a:pPr>
            <a:r>
              <a:rPr lang="en-US" dirty="0" err="1">
                <a:effectLst>
                  <a:outerShdw blurRad="38100" dist="38100" dir="2700000" algn="tl">
                    <a:srgbClr val="000000">
                      <a:alpha val="43137"/>
                    </a:srgbClr>
                  </a:outerShdw>
                </a:effectLst>
              </a:rPr>
              <a:t>Nephilim</a:t>
            </a:r>
            <a:r>
              <a:rPr lang="en-US" dirty="0">
                <a:effectLst>
                  <a:outerShdw blurRad="38100" dist="38100" dir="2700000" algn="tl">
                    <a:srgbClr val="000000">
                      <a:alpha val="43137"/>
                    </a:srgbClr>
                  </a:outerShdw>
                </a:effectLst>
              </a:rPr>
              <a:t> in the post – flood world? (Num. 13:33; Gen. 6:4a)</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Nephilim in David’s day? (2 Sam. 21:20)</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Why is this sin not replicated today?</a:t>
            </a:r>
          </a:p>
        </p:txBody>
      </p:sp>
      <p:pic>
        <p:nvPicPr>
          <p:cNvPr id="35843" name="Picture 5" descr="clip0103">
            <a:extLst>
              <a:ext uri="{FF2B5EF4-FFF2-40B4-BE49-F238E27FC236}">
                <a16:creationId xmlns:a16="http://schemas.microsoft.com/office/drawing/2014/main" id="{0941CF93-EAD1-4C59-87BA-F00A7EF781A0}"/>
              </a:ext>
            </a:extLst>
          </p:cNvPr>
          <p:cNvPicPr>
            <a:picLocks noGrp="1" noChangeAspect="1" noChangeArrowheads="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7610760" y="3429000"/>
            <a:ext cx="1364154" cy="1937260"/>
          </a:xfr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0B3A1498-781D-4317-9146-E27A56A89DB6}"/>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Objections</a:t>
            </a:r>
          </a:p>
        </p:txBody>
      </p:sp>
    </p:spTree>
    <p:extLst>
      <p:ext uri="{BB962C8B-B14F-4D97-AF65-F5344CB8AC3E}">
        <p14:creationId xmlns:p14="http://schemas.microsoft.com/office/powerpoint/2010/main" val="38280770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C064B7D3-C533-44E5-94F3-33E0D367ED31}"/>
              </a:ext>
            </a:extLst>
          </p:cNvPr>
          <p:cNvSpPr>
            <a:spLocks noGrp="1" noChangeArrowheads="1"/>
          </p:cNvSpPr>
          <p:nvPr>
            <p:ph type="body" idx="1"/>
          </p:nvPr>
        </p:nvSpPr>
        <p:spPr>
          <a:xfrm>
            <a:off x="152400" y="1371600"/>
            <a:ext cx="5187950" cy="44196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Defense of the Angel View</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Old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New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Tradition</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Objections</a:t>
            </a:r>
          </a:p>
        </p:txBody>
      </p:sp>
      <p:sp>
        <p:nvSpPr>
          <p:cNvPr id="5" name="Rectangle 2">
            <a:extLst>
              <a:ext uri="{FF2B5EF4-FFF2-40B4-BE49-F238E27FC236}">
                <a16:creationId xmlns:a16="http://schemas.microsoft.com/office/drawing/2014/main" id="{482CB38A-7BA9-4EEE-9B7D-3BC4D36EF182}"/>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Lesson Overview</a:t>
            </a:r>
          </a:p>
        </p:txBody>
      </p:sp>
      <p:pic>
        <p:nvPicPr>
          <p:cNvPr id="37892" name="Picture 4" descr="clip0095">
            <a:extLst>
              <a:ext uri="{FF2B5EF4-FFF2-40B4-BE49-F238E27FC236}">
                <a16:creationId xmlns:a16="http://schemas.microsoft.com/office/drawing/2014/main" id="{672BB561-1A22-497A-8B56-AF675C27CE0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53000" y="2171700"/>
            <a:ext cx="3810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27FAD1D-7023-45DE-9C7F-8D1D8F35DE27}"/>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dirty="0">
                <a:effectLst>
                  <a:outerShdw blurRad="38100" dist="38100" dir="2700000" algn="tl">
                    <a:srgbClr val="000000">
                      <a:alpha val="43137"/>
                    </a:srgbClr>
                  </a:outerShdw>
                </a:effectLst>
              </a:rPr>
              <a:t>Satanic Attempts to Stop Messiah</a:t>
            </a:r>
          </a:p>
        </p:txBody>
      </p:sp>
      <p:sp>
        <p:nvSpPr>
          <p:cNvPr id="43011" name="Rectangle 3">
            <a:extLst>
              <a:ext uri="{FF2B5EF4-FFF2-40B4-BE49-F238E27FC236}">
                <a16:creationId xmlns:a16="http://schemas.microsoft.com/office/drawing/2014/main" id="{88963A83-39A6-4E42-B253-EEDCA9CBB32B}"/>
              </a:ext>
            </a:extLst>
          </p:cNvPr>
          <p:cNvSpPr>
            <a:spLocks noGrp="1" noChangeArrowheads="1"/>
          </p:cNvSpPr>
          <p:nvPr>
            <p:ph type="body" sz="half" idx="4294967295"/>
          </p:nvPr>
        </p:nvSpPr>
        <p:spPr>
          <a:xfrm>
            <a:off x="152400" y="1371600"/>
            <a:ext cx="4800600" cy="4724400"/>
          </a:xfrm>
        </p:spPr>
        <p:txBody>
          <a:bodyPr lIns="91440" tIns="45720" rIns="91440" bIns="45720"/>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Herod; Mt.2; Rev 12:4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Cain; Gen. 4, 1 Jn. 3:12</a:t>
            </a:r>
          </a:p>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Sons of God; Gen. 6:1-4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Pharaoh; Ex. 1</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Athaliah; 2 Chron. 22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Haman; Esther</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Matt 4:5-7</a:t>
            </a:r>
          </a:p>
        </p:txBody>
      </p:sp>
      <p:pic>
        <p:nvPicPr>
          <p:cNvPr id="22532" name="Picture 4">
            <a:extLst>
              <a:ext uri="{FF2B5EF4-FFF2-40B4-BE49-F238E27FC236}">
                <a16:creationId xmlns:a16="http://schemas.microsoft.com/office/drawing/2014/main" id="{0CFB9F67-BCF8-4DD7-BF66-769AA9463EC8}"/>
              </a:ext>
            </a:extLst>
          </p:cNvPr>
          <p:cNvPicPr>
            <a:picLocks noGrp="1" noChangeAspect="1" noChangeArrowheads="1"/>
          </p:cNvPicPr>
          <p:nvPr>
            <p:ph type="clipArt" sz="half" idx="4294967295"/>
          </p:nvPr>
        </p:nvPicPr>
        <p:blipFill>
          <a:blip r:embed="rId2">
            <a:lum bright="-20000" contrast="20000"/>
            <a:grayscl/>
            <a:extLst>
              <a:ext uri="{28A0092B-C50C-407E-A947-70E740481C1C}">
                <a14:useLocalDpi xmlns:a14="http://schemas.microsoft.com/office/drawing/2010/main"/>
              </a:ext>
            </a:extLst>
          </a:blip>
          <a:srcRect/>
          <a:stretch>
            <a:fillRect/>
          </a:stretch>
        </p:blipFill>
        <p:spPr>
          <a:xfrm>
            <a:off x="5029200" y="1524000"/>
            <a:ext cx="3810000" cy="41148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C064B7D3-C533-44E5-94F3-33E0D367ED31}"/>
              </a:ext>
            </a:extLst>
          </p:cNvPr>
          <p:cNvSpPr>
            <a:spLocks noGrp="1" noChangeArrowheads="1"/>
          </p:cNvSpPr>
          <p:nvPr>
            <p:ph type="body" idx="1"/>
          </p:nvPr>
        </p:nvSpPr>
        <p:spPr>
          <a:xfrm>
            <a:off x="152400" y="1371600"/>
            <a:ext cx="5187950" cy="44196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Defense of the Angel View</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b="1" u="sng" dirty="0">
                <a:solidFill>
                  <a:srgbClr val="FFFFCC"/>
                </a:solidFill>
                <a:effectLst>
                  <a:outerShdw blurRad="38100" dist="38100" dir="2700000" algn="tl">
                    <a:srgbClr val="000000">
                      <a:alpha val="43137"/>
                    </a:srgbClr>
                  </a:outerShdw>
                </a:effectLst>
              </a:rPr>
              <a:t>Old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New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Tradition</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Objections</a:t>
            </a:r>
          </a:p>
        </p:txBody>
      </p:sp>
      <p:pic>
        <p:nvPicPr>
          <p:cNvPr id="26627" name="Picture 4" descr="clip0098">
            <a:extLst>
              <a:ext uri="{FF2B5EF4-FFF2-40B4-BE49-F238E27FC236}">
                <a16:creationId xmlns:a16="http://schemas.microsoft.com/office/drawing/2014/main" id="{D627371A-DE74-4416-A114-FC8008A4252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99100" y="1447800"/>
            <a:ext cx="32639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482CB38A-7BA9-4EEE-9B7D-3BC4D36EF182}"/>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Lesson Overview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DA1D56F4-FF7F-46FA-905D-9F00682B8AAA}"/>
              </a:ext>
            </a:extLst>
          </p:cNvPr>
          <p:cNvSpPr>
            <a:spLocks noGrp="1" noChangeArrowheads="1"/>
          </p:cNvSpPr>
          <p:nvPr>
            <p:ph type="body" sz="half" idx="2"/>
          </p:nvPr>
        </p:nvSpPr>
        <p:spPr>
          <a:xfrm>
            <a:off x="76200" y="1143000"/>
            <a:ext cx="8991600" cy="2819400"/>
          </a:xfrm>
        </p:spPr>
        <p:txBody>
          <a:bodyPr/>
          <a:lstStyle/>
          <a:p>
            <a:pPr marL="460375" indent="-460375"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Men (6:1) versus the sons of God (6:2)</a:t>
            </a:r>
          </a:p>
          <a:p>
            <a:pPr marL="460375" indent="-460375"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Old Testament uses (Gen 6:2, 4; Job 1:6; 2:1; 38:7)</a:t>
            </a:r>
          </a:p>
          <a:p>
            <a:pPr marL="460375" indent="-460375"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Septuagint (LXX)</a:t>
            </a:r>
          </a:p>
        </p:txBody>
      </p:sp>
      <p:pic>
        <p:nvPicPr>
          <p:cNvPr id="27651" name="Picture 7" descr="clip0095">
            <a:extLst>
              <a:ext uri="{FF2B5EF4-FFF2-40B4-BE49-F238E27FC236}">
                <a16:creationId xmlns:a16="http://schemas.microsoft.com/office/drawing/2014/main" id="{2E392771-20AC-46B8-B5E4-7D2E1A8FA4F1}"/>
              </a:ext>
            </a:extLst>
          </p:cNvPr>
          <p:cNvPicPr>
            <a:picLocks noGrp="1" noChangeAspect="1" noChangeArrowheads="1"/>
          </p:cNvPicPr>
          <p:nvPr>
            <p:ph type="clipArt" sz="half" idx="1"/>
          </p:nvPr>
        </p:nvPicPr>
        <p:blipFill>
          <a:blip r:embed="rId2" cstate="screen">
            <a:extLst>
              <a:ext uri="{28A0092B-C50C-407E-A947-70E740481C1C}">
                <a14:useLocalDpi xmlns:a14="http://schemas.microsoft.com/office/drawing/2010/main"/>
              </a:ext>
            </a:extLst>
          </a:blip>
          <a:srcRect/>
          <a:stretch>
            <a:fillRect/>
          </a:stretch>
        </p:blipFill>
        <p:spPr>
          <a:xfrm>
            <a:off x="2667000" y="3810000"/>
            <a:ext cx="3810000" cy="2514600"/>
          </a:xfrm>
        </p:spPr>
      </p:pic>
      <p:sp>
        <p:nvSpPr>
          <p:cNvPr id="5" name="Rectangle 2">
            <a:extLst>
              <a:ext uri="{FF2B5EF4-FFF2-40B4-BE49-F238E27FC236}">
                <a16:creationId xmlns:a16="http://schemas.microsoft.com/office/drawing/2014/main" id="{5B2C4A3E-D800-45D9-8788-88FD651A1EA3}"/>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3 Reasons Supporting Sons of God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C064B7D3-C533-44E5-94F3-33E0D367ED31}"/>
              </a:ext>
            </a:extLst>
          </p:cNvPr>
          <p:cNvSpPr>
            <a:spLocks noGrp="1" noChangeArrowheads="1"/>
          </p:cNvSpPr>
          <p:nvPr>
            <p:ph type="body" idx="1"/>
          </p:nvPr>
        </p:nvSpPr>
        <p:spPr>
          <a:xfrm>
            <a:off x="152400" y="1371600"/>
            <a:ext cx="5187950" cy="44196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Defense of the Angel View</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Old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b="1" u="sng" dirty="0">
                <a:solidFill>
                  <a:srgbClr val="FFFFCC"/>
                </a:solidFill>
                <a:effectLst>
                  <a:outerShdw blurRad="38100" dist="38100" dir="2700000" algn="tl">
                    <a:srgbClr val="000000">
                      <a:alpha val="43137"/>
                    </a:srgbClr>
                  </a:outerShdw>
                </a:effectLst>
              </a:rPr>
              <a:t>New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Tradition</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Objections</a:t>
            </a:r>
          </a:p>
        </p:txBody>
      </p:sp>
      <p:pic>
        <p:nvPicPr>
          <p:cNvPr id="29699" name="Picture 4" descr="clip0098">
            <a:extLst>
              <a:ext uri="{FF2B5EF4-FFF2-40B4-BE49-F238E27FC236}">
                <a16:creationId xmlns:a16="http://schemas.microsoft.com/office/drawing/2014/main" id="{C103C121-8A1D-45B3-ACE2-9AA9277C756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99100" y="1447800"/>
            <a:ext cx="32639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482CB38A-7BA9-4EEE-9B7D-3BC4D36EF182}"/>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Lesson Overview</a:t>
            </a:r>
          </a:p>
        </p:txBody>
      </p:sp>
    </p:spTree>
    <p:extLst>
      <p:ext uri="{BB962C8B-B14F-4D97-AF65-F5344CB8AC3E}">
        <p14:creationId xmlns:p14="http://schemas.microsoft.com/office/powerpoint/2010/main" val="410966929"/>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Settings\Owner\Application Data\Microsoft\Templates\AZURE.POT</Template>
  <TotalTime>1549</TotalTime>
  <Words>2532</Words>
  <Application>Microsoft Office PowerPoint</Application>
  <PresentationFormat>On-screen Show (4:3)</PresentationFormat>
  <Paragraphs>206</Paragraphs>
  <Slides>52</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52</vt:i4>
      </vt:variant>
    </vt:vector>
  </HeadingPairs>
  <TitlesOfParts>
    <vt:vector size="58" baseType="lpstr">
      <vt:lpstr>Calibri</vt:lpstr>
      <vt:lpstr>Times New Roman</vt:lpstr>
      <vt:lpstr>Wingdings</vt:lpstr>
      <vt:lpstr>Wingdings 2</vt:lpstr>
      <vt:lpstr>AZURE</vt:lpstr>
      <vt:lpstr>1_Azure</vt:lpstr>
      <vt:lpstr>PowerPoint Presentation</vt:lpstr>
      <vt:lpstr>Preview of Angelology</vt:lpstr>
      <vt:lpstr>PowerPoint Presentation</vt:lpstr>
      <vt:lpstr>3 Major Alternative Views</vt:lpstr>
      <vt:lpstr>PowerPoint Presentation</vt:lpstr>
      <vt:lpstr>Satanic Attempts to Stop Messiah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Satanic Attempts to Stop Messiah</vt:lpstr>
      <vt:lpstr>PowerPoint Presentation</vt:lpstr>
      <vt:lpstr>Satan’s Two Strategies</vt:lpstr>
      <vt:lpstr>Satanic Attempts to Stop Messiah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Are the Sons of God?</dc:title>
  <dc:creator>A. Woods</dc:creator>
  <cp:lastModifiedBy>Andy Woods</cp:lastModifiedBy>
  <cp:revision>204</cp:revision>
  <cp:lastPrinted>2020-03-22T13:30:40Z</cp:lastPrinted>
  <dcterms:created xsi:type="dcterms:W3CDTF">2007-07-07T21:29:57Z</dcterms:created>
  <dcterms:modified xsi:type="dcterms:W3CDTF">2020-03-28T15:46:46Z</dcterms:modified>
</cp:coreProperties>
</file>