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notesSlides/notesSlide7.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8.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notesSlides/notesSlide9.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notesSlides/notesSlide10.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1" r:id="rId2"/>
  </p:sldMasterIdLst>
  <p:notesMasterIdLst>
    <p:notesMasterId r:id="rId81"/>
  </p:notesMasterIdLst>
  <p:handoutMasterIdLst>
    <p:handoutMasterId r:id="rId82"/>
  </p:handoutMasterIdLst>
  <p:sldIdLst>
    <p:sldId id="322" r:id="rId3"/>
    <p:sldId id="5627" r:id="rId4"/>
    <p:sldId id="1728" r:id="rId5"/>
    <p:sldId id="5600" r:id="rId6"/>
    <p:sldId id="6385" r:id="rId7"/>
    <p:sldId id="5579" r:id="rId8"/>
    <p:sldId id="275" r:id="rId9"/>
    <p:sldId id="257" r:id="rId10"/>
    <p:sldId id="333" r:id="rId11"/>
    <p:sldId id="261" r:id="rId12"/>
    <p:sldId id="262" r:id="rId13"/>
    <p:sldId id="6386" r:id="rId14"/>
    <p:sldId id="6387" r:id="rId15"/>
    <p:sldId id="6396" r:id="rId16"/>
    <p:sldId id="6455" r:id="rId17"/>
    <p:sldId id="6454" r:id="rId18"/>
    <p:sldId id="6409" r:id="rId19"/>
    <p:sldId id="6410" r:id="rId20"/>
    <p:sldId id="6411" r:id="rId21"/>
    <p:sldId id="6412" r:id="rId22"/>
    <p:sldId id="6413" r:id="rId23"/>
    <p:sldId id="6420" r:id="rId24"/>
    <p:sldId id="6422" r:id="rId25"/>
    <p:sldId id="6423" r:id="rId26"/>
    <p:sldId id="6425" r:id="rId27"/>
    <p:sldId id="6426" r:id="rId28"/>
    <p:sldId id="6460" r:id="rId29"/>
    <p:sldId id="6427" r:id="rId30"/>
    <p:sldId id="6428" r:id="rId31"/>
    <p:sldId id="6437" r:id="rId32"/>
    <p:sldId id="5659" r:id="rId33"/>
    <p:sldId id="6438" r:id="rId34"/>
    <p:sldId id="2331" r:id="rId35"/>
    <p:sldId id="6478" r:id="rId36"/>
    <p:sldId id="6439" r:id="rId37"/>
    <p:sldId id="5568" r:id="rId38"/>
    <p:sldId id="6345" r:id="rId39"/>
    <p:sldId id="2382" r:id="rId40"/>
    <p:sldId id="6461" r:id="rId41"/>
    <p:sldId id="6469" r:id="rId42"/>
    <p:sldId id="6467" r:id="rId43"/>
    <p:sldId id="6470" r:id="rId44"/>
    <p:sldId id="6471" r:id="rId45"/>
    <p:sldId id="6472" r:id="rId46"/>
    <p:sldId id="6357" r:id="rId47"/>
    <p:sldId id="6462" r:id="rId48"/>
    <p:sldId id="6473" r:id="rId49"/>
    <p:sldId id="6474" r:id="rId50"/>
    <p:sldId id="6353" r:id="rId51"/>
    <p:sldId id="6457" r:id="rId52"/>
    <p:sldId id="6458" r:id="rId53"/>
    <p:sldId id="6459" r:id="rId54"/>
    <p:sldId id="3648" r:id="rId55"/>
    <p:sldId id="6464" r:id="rId56"/>
    <p:sldId id="6484" r:id="rId57"/>
    <p:sldId id="6403" r:id="rId58"/>
    <p:sldId id="6431" r:id="rId59"/>
    <p:sldId id="6432" r:id="rId60"/>
    <p:sldId id="6475" r:id="rId61"/>
    <p:sldId id="6465" r:id="rId62"/>
    <p:sldId id="6485" r:id="rId63"/>
    <p:sldId id="6486" r:id="rId64"/>
    <p:sldId id="6476" r:id="rId65"/>
    <p:sldId id="2043" r:id="rId66"/>
    <p:sldId id="6480" r:id="rId67"/>
    <p:sldId id="6481" r:id="rId68"/>
    <p:sldId id="6404" r:id="rId69"/>
    <p:sldId id="6405" r:id="rId70"/>
    <p:sldId id="6482" r:id="rId71"/>
    <p:sldId id="6466" r:id="rId72"/>
    <p:sldId id="6483" r:id="rId73"/>
    <p:sldId id="6370" r:id="rId74"/>
    <p:sldId id="6468" r:id="rId75"/>
    <p:sldId id="6408" r:id="rId76"/>
    <p:sldId id="6407" r:id="rId77"/>
    <p:sldId id="6433" r:id="rId78"/>
    <p:sldId id="6434" r:id="rId79"/>
    <p:sldId id="337" r:id="rId8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FF99FF"/>
    <a:srgbClr val="99FF99"/>
    <a:srgbClr val="66FF33"/>
    <a:srgbClr val="000066"/>
    <a:srgbClr val="003BB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765" autoAdjust="0"/>
  </p:normalViewPr>
  <p:slideViewPr>
    <p:cSldViewPr>
      <p:cViewPr varScale="1">
        <p:scale>
          <a:sx n="57" d="100"/>
          <a:sy n="57" d="100"/>
        </p:scale>
        <p:origin x="14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9" d="100"/>
          <a:sy n="89" d="100"/>
        </p:scale>
        <p:origin x="298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4315C3EB-75D8-4B3E-87B2-F9F56D722177}"/>
              </a:ext>
            </a:extLst>
          </p:cNvPr>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dirty="0">
                <a:latin typeface="Calibri" panose="020F0502020204030204" pitchFamily="34" charset="0"/>
              </a:defRPr>
            </a:lvl1pPr>
          </a:lstStyle>
          <a:p>
            <a:pPr>
              <a:defRPr/>
            </a:pPr>
            <a:r>
              <a:rPr lang="en-US" dirty="0"/>
              <a:t>Sugar Land Bible Church</a:t>
            </a:r>
          </a:p>
        </p:txBody>
      </p:sp>
      <p:sp>
        <p:nvSpPr>
          <p:cNvPr id="19461" name="Rectangle 5">
            <a:extLst>
              <a:ext uri="{FF2B5EF4-FFF2-40B4-BE49-F238E27FC236}">
                <a16:creationId xmlns:a16="http://schemas.microsoft.com/office/drawing/2014/main" id="{01BD5B75-9618-479D-A421-21138E6B535E}"/>
              </a:ext>
            </a:extLst>
          </p:cNvPr>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B5970F50-6DA4-42D1-B80A-8500E32A7764}" type="slidenum">
              <a:rPr lang="en-US" altLang="en-US"/>
              <a:pPr>
                <a:defRPr/>
              </a:pPr>
              <a:t>‹#›</a:t>
            </a:fld>
            <a:endParaRPr lang="en-US" altLang="en-US" dirty="0"/>
          </a:p>
        </p:txBody>
      </p:sp>
      <p:sp>
        <p:nvSpPr>
          <p:cNvPr id="6" name="Header Placeholder 1">
            <a:extLst>
              <a:ext uri="{FF2B5EF4-FFF2-40B4-BE49-F238E27FC236}">
                <a16:creationId xmlns:a16="http://schemas.microsoft.com/office/drawing/2014/main" id="{014DFBD1-997E-4991-84AA-593A3C7A504F}"/>
              </a:ext>
            </a:extLst>
          </p:cNvPr>
          <p:cNvSpPr>
            <a:spLocks noGrp="1"/>
          </p:cNvSpPr>
          <p:nvPr>
            <p:ph type="hdr" sz="quarter"/>
          </p:nvPr>
        </p:nvSpPr>
        <p:spPr>
          <a:xfrm>
            <a:off x="1157817" y="152400"/>
            <a:ext cx="4999566" cy="762000"/>
          </a:xfrm>
          <a:prstGeom prst="rect">
            <a:avLst/>
          </a:prstGeom>
        </p:spPr>
        <p:txBody>
          <a:bodyPr vert="horz" lIns="108000" tIns="54000" rIns="108000" bIns="54000" rtlCol="0"/>
          <a:lstStyle>
            <a:lvl1pPr algn="ctr">
              <a:defRPr sz="1500" dirty="0">
                <a:latin typeface="Calibri" panose="020F0502020204030204" pitchFamily="34" charset="0"/>
                <a:cs typeface="Calibri" panose="020F0502020204030204" pitchFamily="34" charset="0"/>
              </a:defRPr>
            </a:lvl1pPr>
          </a:lstStyle>
          <a:p>
            <a:pPr>
              <a:defRPr/>
            </a:pPr>
            <a:r>
              <a:rPr lang="en-US" sz="1600" dirty="0"/>
              <a:t>Who Are the Sons of God in Genesis 6 – 005</a:t>
            </a:r>
          </a:p>
          <a:p>
            <a:pPr>
              <a:defRPr/>
            </a:pPr>
            <a:r>
              <a:rPr lang="en-US" sz="1400" dirty="0"/>
              <a:t>Dr. Andy Woods</a:t>
            </a:r>
          </a:p>
          <a:p>
            <a:pPr>
              <a:defRPr/>
            </a:pPr>
            <a:r>
              <a:rPr lang="en-US" sz="1200" dirty="0"/>
              <a:t>03-22-2020</a:t>
            </a:r>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6BDA5C2-52DF-4664-B96C-F68C377CC926}" type="datetimeFigureOut">
              <a:rPr lang="en-US" smtClean="0"/>
              <a:t>3/21/2020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0A137AD-CF5A-422D-867C-1834895CE3AA}" type="slidenum">
              <a:rPr lang="en-US" smtClean="0"/>
              <a:t>‹#›</a:t>
            </a:fld>
            <a:endParaRPr lang="en-US"/>
          </a:p>
        </p:txBody>
      </p:sp>
    </p:spTree>
    <p:extLst>
      <p:ext uri="{BB962C8B-B14F-4D97-AF65-F5344CB8AC3E}">
        <p14:creationId xmlns:p14="http://schemas.microsoft.com/office/powerpoint/2010/main" val="3632634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16</a:t>
            </a:fld>
            <a:endParaRPr lang="en-US" altLang="en-US" dirty="0"/>
          </a:p>
        </p:txBody>
      </p:sp>
    </p:spTree>
    <p:extLst>
      <p:ext uri="{BB962C8B-B14F-4D97-AF65-F5344CB8AC3E}">
        <p14:creationId xmlns:p14="http://schemas.microsoft.com/office/powerpoint/2010/main" val="12206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74</a:t>
            </a:fld>
            <a:endParaRPr lang="en-US" altLang="en-US" dirty="0"/>
          </a:p>
        </p:txBody>
      </p:sp>
    </p:spTree>
    <p:extLst>
      <p:ext uri="{BB962C8B-B14F-4D97-AF65-F5344CB8AC3E}">
        <p14:creationId xmlns:p14="http://schemas.microsoft.com/office/powerpoint/2010/main" val="22692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20</a:t>
            </a:fld>
            <a:endParaRPr lang="en-US" altLang="en-US" dirty="0"/>
          </a:p>
        </p:txBody>
      </p:sp>
    </p:spTree>
    <p:extLst>
      <p:ext uri="{BB962C8B-B14F-4D97-AF65-F5344CB8AC3E}">
        <p14:creationId xmlns:p14="http://schemas.microsoft.com/office/powerpoint/2010/main" val="1124087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34</a:t>
            </a:fld>
            <a:endParaRPr lang="en-US" altLang="en-US" dirty="0"/>
          </a:p>
        </p:txBody>
      </p:sp>
    </p:spTree>
    <p:extLst>
      <p:ext uri="{BB962C8B-B14F-4D97-AF65-F5344CB8AC3E}">
        <p14:creationId xmlns:p14="http://schemas.microsoft.com/office/powerpoint/2010/main" val="86443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36</a:t>
            </a:fld>
            <a:endParaRPr lang="en-US" altLang="en-US" dirty="0"/>
          </a:p>
        </p:txBody>
      </p:sp>
    </p:spTree>
    <p:extLst>
      <p:ext uri="{BB962C8B-B14F-4D97-AF65-F5344CB8AC3E}">
        <p14:creationId xmlns:p14="http://schemas.microsoft.com/office/powerpoint/2010/main" val="352759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37</a:t>
            </a:fld>
            <a:endParaRPr lang="en-US" altLang="en-US" dirty="0"/>
          </a:p>
        </p:txBody>
      </p:sp>
    </p:spTree>
    <p:extLst>
      <p:ext uri="{BB962C8B-B14F-4D97-AF65-F5344CB8AC3E}">
        <p14:creationId xmlns:p14="http://schemas.microsoft.com/office/powerpoint/2010/main" val="328083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39</a:t>
            </a:fld>
            <a:endParaRPr lang="en-US" altLang="en-US" dirty="0"/>
          </a:p>
        </p:txBody>
      </p:sp>
    </p:spTree>
    <p:extLst>
      <p:ext uri="{BB962C8B-B14F-4D97-AF65-F5344CB8AC3E}">
        <p14:creationId xmlns:p14="http://schemas.microsoft.com/office/powerpoint/2010/main" val="389564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43</a:t>
            </a:fld>
            <a:endParaRPr lang="en-US" altLang="en-US" dirty="0"/>
          </a:p>
        </p:txBody>
      </p:sp>
    </p:spTree>
    <p:extLst>
      <p:ext uri="{BB962C8B-B14F-4D97-AF65-F5344CB8AC3E}">
        <p14:creationId xmlns:p14="http://schemas.microsoft.com/office/powerpoint/2010/main" val="334683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44</a:t>
            </a:fld>
            <a:endParaRPr lang="en-US" altLang="en-US" dirty="0"/>
          </a:p>
        </p:txBody>
      </p:sp>
    </p:spTree>
    <p:extLst>
      <p:ext uri="{BB962C8B-B14F-4D97-AF65-F5344CB8AC3E}">
        <p14:creationId xmlns:p14="http://schemas.microsoft.com/office/powerpoint/2010/main" val="336766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49</a:t>
            </a:fld>
            <a:endParaRPr lang="en-US" altLang="en-US" dirty="0"/>
          </a:p>
        </p:txBody>
      </p:sp>
    </p:spTree>
    <p:extLst>
      <p:ext uri="{BB962C8B-B14F-4D97-AF65-F5344CB8AC3E}">
        <p14:creationId xmlns:p14="http://schemas.microsoft.com/office/powerpoint/2010/main" val="336766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a:extLst>
              <a:ext uri="{FF2B5EF4-FFF2-40B4-BE49-F238E27FC236}">
                <a16:creationId xmlns:a16="http://schemas.microsoft.com/office/drawing/2014/main" id="{341D45FC-B589-4B1A-A173-9D007C05AB51}"/>
              </a:ext>
            </a:extLst>
          </p:cNvPr>
          <p:cNvGrpSpPr>
            <a:grpSpLocks/>
          </p:cNvGrpSpPr>
          <p:nvPr/>
        </p:nvGrpSpPr>
        <p:grpSpPr bwMode="auto">
          <a:xfrm>
            <a:off x="0" y="0"/>
            <a:ext cx="1085850" cy="6854825"/>
            <a:chOff x="0" y="0"/>
            <a:chExt cx="684" cy="4318"/>
          </a:xfrm>
        </p:grpSpPr>
        <p:sp>
          <p:nvSpPr>
            <p:cNvPr id="5" name="Rectangle 1027">
              <a:extLst>
                <a:ext uri="{FF2B5EF4-FFF2-40B4-BE49-F238E27FC236}">
                  <a16:creationId xmlns:a16="http://schemas.microsoft.com/office/drawing/2014/main" id="{D45A0F22-5BB7-4608-9957-ACB40CDAC2A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6" name="Group 1028">
              <a:extLst>
                <a:ext uri="{FF2B5EF4-FFF2-40B4-BE49-F238E27FC236}">
                  <a16:creationId xmlns:a16="http://schemas.microsoft.com/office/drawing/2014/main" id="{344216A8-6F9C-4E8F-B717-0CF09A530853}"/>
                </a:ext>
              </a:extLst>
            </p:cNvPr>
            <p:cNvGrpSpPr>
              <a:grpSpLocks/>
            </p:cNvGrpSpPr>
            <p:nvPr/>
          </p:nvGrpSpPr>
          <p:grpSpPr bwMode="auto">
            <a:xfrm>
              <a:off x="48" y="103"/>
              <a:ext cx="96" cy="4126"/>
              <a:chOff x="48" y="103"/>
              <a:chExt cx="96" cy="4126"/>
            </a:xfrm>
          </p:grpSpPr>
          <p:sp>
            <p:nvSpPr>
              <p:cNvPr id="7" name="Rectangle 1029">
                <a:extLst>
                  <a:ext uri="{FF2B5EF4-FFF2-40B4-BE49-F238E27FC236}">
                    <a16:creationId xmlns:a16="http://schemas.microsoft.com/office/drawing/2014/main" id="{A8A19D88-DF5E-4FF2-A6A9-29276624E4B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8" name="Rectangle 1030">
                <a:extLst>
                  <a:ext uri="{FF2B5EF4-FFF2-40B4-BE49-F238E27FC236}">
                    <a16:creationId xmlns:a16="http://schemas.microsoft.com/office/drawing/2014/main" id="{46B9C79C-22FB-4B86-9DE3-8FEE88D297EB}"/>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9" name="Rectangle 1031">
                <a:extLst>
                  <a:ext uri="{FF2B5EF4-FFF2-40B4-BE49-F238E27FC236}">
                    <a16:creationId xmlns:a16="http://schemas.microsoft.com/office/drawing/2014/main" id="{2D165CA8-11CB-4E65-83A1-BBF14F40C115}"/>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 name="Rectangle 1032">
                <a:extLst>
                  <a:ext uri="{FF2B5EF4-FFF2-40B4-BE49-F238E27FC236}">
                    <a16:creationId xmlns:a16="http://schemas.microsoft.com/office/drawing/2014/main" id="{A623806E-B5DB-4147-B662-60A23B33D2C7}"/>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1" name="Rectangle 1033">
                <a:extLst>
                  <a:ext uri="{FF2B5EF4-FFF2-40B4-BE49-F238E27FC236}">
                    <a16:creationId xmlns:a16="http://schemas.microsoft.com/office/drawing/2014/main" id="{3FFA4DC8-C50E-4945-A54F-1C21B2C2A51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2" name="Rectangle 1034">
                <a:extLst>
                  <a:ext uri="{FF2B5EF4-FFF2-40B4-BE49-F238E27FC236}">
                    <a16:creationId xmlns:a16="http://schemas.microsoft.com/office/drawing/2014/main" id="{A7668B25-869C-4F55-8497-FB3FF5193FC8}"/>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3" name="Rectangle 1035">
                <a:extLst>
                  <a:ext uri="{FF2B5EF4-FFF2-40B4-BE49-F238E27FC236}">
                    <a16:creationId xmlns:a16="http://schemas.microsoft.com/office/drawing/2014/main" id="{FD7A8083-B7C0-451B-A8A9-993272577D80}"/>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4" name="Rectangle 1036">
                <a:extLst>
                  <a:ext uri="{FF2B5EF4-FFF2-40B4-BE49-F238E27FC236}">
                    <a16:creationId xmlns:a16="http://schemas.microsoft.com/office/drawing/2014/main" id="{4E983BFA-B4E1-4B4E-A230-F5F8948D9995}"/>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5" name="Rectangle 1037">
                <a:extLst>
                  <a:ext uri="{FF2B5EF4-FFF2-40B4-BE49-F238E27FC236}">
                    <a16:creationId xmlns:a16="http://schemas.microsoft.com/office/drawing/2014/main" id="{020EA250-8AA0-465A-8AFB-F856D861F7EB}"/>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6" name="Rectangle 1038">
                <a:extLst>
                  <a:ext uri="{FF2B5EF4-FFF2-40B4-BE49-F238E27FC236}">
                    <a16:creationId xmlns:a16="http://schemas.microsoft.com/office/drawing/2014/main" id="{0EFB7F9B-9E1E-41BF-B424-4D9FBA877180}"/>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7" name="Rectangle 1039">
                <a:extLst>
                  <a:ext uri="{FF2B5EF4-FFF2-40B4-BE49-F238E27FC236}">
                    <a16:creationId xmlns:a16="http://schemas.microsoft.com/office/drawing/2014/main" id="{FDA7E226-FE5C-4A33-B75E-AFF30AF499AB}"/>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8" name="Rectangle 1040">
                <a:extLst>
                  <a:ext uri="{FF2B5EF4-FFF2-40B4-BE49-F238E27FC236}">
                    <a16:creationId xmlns:a16="http://schemas.microsoft.com/office/drawing/2014/main" id="{8C01EFAC-9B44-4D5F-A2F4-86C397B3140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9" name="Rectangle 1041">
                <a:extLst>
                  <a:ext uri="{FF2B5EF4-FFF2-40B4-BE49-F238E27FC236}">
                    <a16:creationId xmlns:a16="http://schemas.microsoft.com/office/drawing/2014/main" id="{9B9DA0B1-0DED-4937-8772-52CF40C5CF60}"/>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0" name="Rectangle 1042">
                <a:extLst>
                  <a:ext uri="{FF2B5EF4-FFF2-40B4-BE49-F238E27FC236}">
                    <a16:creationId xmlns:a16="http://schemas.microsoft.com/office/drawing/2014/main" id="{5B2B5F70-1AEC-49C4-8097-A08778D4D0D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1" name="Rectangle 1043">
                <a:extLst>
                  <a:ext uri="{FF2B5EF4-FFF2-40B4-BE49-F238E27FC236}">
                    <a16:creationId xmlns:a16="http://schemas.microsoft.com/office/drawing/2014/main" id="{A96349C2-19DB-442B-BEE6-3EECACD39BF7}"/>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2" name="Rectangle 1044">
                <a:extLst>
                  <a:ext uri="{FF2B5EF4-FFF2-40B4-BE49-F238E27FC236}">
                    <a16:creationId xmlns:a16="http://schemas.microsoft.com/office/drawing/2014/main" id="{6760A6FC-9CDE-4CFB-B70D-47DA4266D05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3" name="Rectangle 1045">
                <a:extLst>
                  <a:ext uri="{FF2B5EF4-FFF2-40B4-BE49-F238E27FC236}">
                    <a16:creationId xmlns:a16="http://schemas.microsoft.com/office/drawing/2014/main" id="{29CB786C-CFE9-41A0-9B1A-9182856A1A4E}"/>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4" name="Rectangle 1046">
                <a:extLst>
                  <a:ext uri="{FF2B5EF4-FFF2-40B4-BE49-F238E27FC236}">
                    <a16:creationId xmlns:a16="http://schemas.microsoft.com/office/drawing/2014/main" id="{CFB6FB92-B7C6-4440-B4D9-BDC1987F3AA7}"/>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5" name="Rectangle 1047">
                <a:extLst>
                  <a:ext uri="{FF2B5EF4-FFF2-40B4-BE49-F238E27FC236}">
                    <a16:creationId xmlns:a16="http://schemas.microsoft.com/office/drawing/2014/main" id="{C6F5074C-3EAC-40A0-8120-674405E9B2DF}"/>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6" name="Rectangle 1048">
                <a:extLst>
                  <a:ext uri="{FF2B5EF4-FFF2-40B4-BE49-F238E27FC236}">
                    <a16:creationId xmlns:a16="http://schemas.microsoft.com/office/drawing/2014/main" id="{0ED570FF-38E8-46B1-B754-53719490441A}"/>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7" name="Rectangle 1049">
                <a:extLst>
                  <a:ext uri="{FF2B5EF4-FFF2-40B4-BE49-F238E27FC236}">
                    <a16:creationId xmlns:a16="http://schemas.microsoft.com/office/drawing/2014/main" id="{4AF4D194-2226-44EB-99A6-DAB04ED21A59}"/>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8" name="Rectangle 1050">
                <a:extLst>
                  <a:ext uri="{FF2B5EF4-FFF2-40B4-BE49-F238E27FC236}">
                    <a16:creationId xmlns:a16="http://schemas.microsoft.com/office/drawing/2014/main" id="{D15FE942-59BB-4E14-BB7E-55158D3110D5}"/>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29" name="Rectangle 1051">
                <a:extLst>
                  <a:ext uri="{FF2B5EF4-FFF2-40B4-BE49-F238E27FC236}">
                    <a16:creationId xmlns:a16="http://schemas.microsoft.com/office/drawing/2014/main" id="{7208C35C-E8E9-4BE6-9C4E-9B521977BB9D}"/>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0" name="Rectangle 1052">
                <a:extLst>
                  <a:ext uri="{FF2B5EF4-FFF2-40B4-BE49-F238E27FC236}">
                    <a16:creationId xmlns:a16="http://schemas.microsoft.com/office/drawing/2014/main" id="{70CF484A-6E1A-47B8-96B3-481C2C0B1FED}"/>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1" name="Rectangle 1053">
                <a:extLst>
                  <a:ext uri="{FF2B5EF4-FFF2-40B4-BE49-F238E27FC236}">
                    <a16:creationId xmlns:a16="http://schemas.microsoft.com/office/drawing/2014/main" id="{AAA9C711-56DC-49CF-9038-D2559ED5ABD4}"/>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2" name="Rectangle 1054">
                <a:extLst>
                  <a:ext uri="{FF2B5EF4-FFF2-40B4-BE49-F238E27FC236}">
                    <a16:creationId xmlns:a16="http://schemas.microsoft.com/office/drawing/2014/main" id="{1FBC2B2F-94BA-4A73-99AC-95982AA90899}"/>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3" name="Rectangle 1055">
                <a:extLst>
                  <a:ext uri="{FF2B5EF4-FFF2-40B4-BE49-F238E27FC236}">
                    <a16:creationId xmlns:a16="http://schemas.microsoft.com/office/drawing/2014/main" id="{AE9138DE-6DDF-4005-BD7C-315BDE8F3A44}"/>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4" name="Rectangle 1056">
                <a:extLst>
                  <a:ext uri="{FF2B5EF4-FFF2-40B4-BE49-F238E27FC236}">
                    <a16:creationId xmlns:a16="http://schemas.microsoft.com/office/drawing/2014/main" id="{17111BB4-FD9A-401A-96DC-0AA29B8EEC0F}"/>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35" name="Rectangle 1057">
                <a:extLst>
                  <a:ext uri="{FF2B5EF4-FFF2-40B4-BE49-F238E27FC236}">
                    <a16:creationId xmlns:a16="http://schemas.microsoft.com/office/drawing/2014/main" id="{BA8987E4-7417-4055-B987-BC6C60CC6EE2}"/>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grpSp>
      </p:grpSp>
      <p:sp>
        <p:nvSpPr>
          <p:cNvPr id="21538" name="Rectangle 1058"/>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1059"/>
          <p:cNvSpPr>
            <a:spLocks noGrp="1" noChangeArrowheads="1"/>
          </p:cNvSpPr>
          <p:nvPr>
            <p:ph type="subTitle" sz="quarter" idx="1"/>
          </p:nvPr>
        </p:nvSpPr>
        <p:spPr>
          <a:xfrm>
            <a:off x="1828800" y="3886200"/>
            <a:ext cx="6400800" cy="1752600"/>
          </a:xfrm>
        </p:spPr>
        <p:txBody>
          <a:bodyPr/>
          <a:lstStyle>
            <a:lvl1pPr marL="0" indent="0" algn="ctr">
              <a:buFontTx/>
              <a:buNone/>
              <a:defRPr>
                <a:solidFill>
                  <a:srgbClr val="FFFFFF"/>
                </a:solidFill>
              </a:defRPr>
            </a:lvl1pPr>
          </a:lstStyle>
          <a:p>
            <a:r>
              <a:rPr lang="en-US"/>
              <a:t>Click to edit Master subtitle style</a:t>
            </a:r>
          </a:p>
        </p:txBody>
      </p:sp>
      <p:sp>
        <p:nvSpPr>
          <p:cNvPr id="36" name="Rectangle 1060">
            <a:extLst>
              <a:ext uri="{FF2B5EF4-FFF2-40B4-BE49-F238E27FC236}">
                <a16:creationId xmlns:a16="http://schemas.microsoft.com/office/drawing/2014/main" id="{4FA74DDE-DE2D-475F-8A93-D58A9EB08509}"/>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1061">
            <a:extLst>
              <a:ext uri="{FF2B5EF4-FFF2-40B4-BE49-F238E27FC236}">
                <a16:creationId xmlns:a16="http://schemas.microsoft.com/office/drawing/2014/main" id="{BD4F4627-2F66-480C-BAC3-8A3805E8D78B}"/>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1062">
            <a:extLst>
              <a:ext uri="{FF2B5EF4-FFF2-40B4-BE49-F238E27FC236}">
                <a16:creationId xmlns:a16="http://schemas.microsoft.com/office/drawing/2014/main" id="{E8CA6BC0-D04A-478E-B29B-A04AF8EFFA69}"/>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708D0CD5-FAC5-4248-BBAC-26E7C98B5B5B}" type="slidenum">
              <a:rPr lang="en-US" altLang="en-US"/>
              <a:pPr>
                <a:defRPr/>
              </a:pPr>
              <a:t>‹#›</a:t>
            </a:fld>
            <a:endParaRPr lang="en-US" altLang="en-US"/>
          </a:p>
        </p:txBody>
      </p:sp>
    </p:spTree>
    <p:extLst>
      <p:ext uri="{BB962C8B-B14F-4D97-AF65-F5344CB8AC3E}">
        <p14:creationId xmlns:p14="http://schemas.microsoft.com/office/powerpoint/2010/main" val="34894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C6603-96F0-47F6-B36C-E8EB8EE869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79FCC18-367F-4623-964F-A5F877D493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DA1739-4D50-46A0-A1F6-E737069B75DA}"/>
              </a:ext>
            </a:extLst>
          </p:cNvPr>
          <p:cNvSpPr>
            <a:spLocks noGrp="1"/>
          </p:cNvSpPr>
          <p:nvPr>
            <p:ph type="sldNum" sz="quarter" idx="12"/>
          </p:nvPr>
        </p:nvSpPr>
        <p:spPr/>
        <p:txBody>
          <a:bodyPr/>
          <a:lstStyle>
            <a:lvl1pPr>
              <a:defRPr smtClean="0"/>
            </a:lvl1pPr>
          </a:lstStyle>
          <a:p>
            <a:pPr>
              <a:defRPr/>
            </a:pPr>
            <a:fld id="{2D057D79-41A4-4FD1-A9AB-D192625A372C}" type="slidenum">
              <a:rPr lang="en-US" altLang="en-US"/>
              <a:pPr>
                <a:defRPr/>
              </a:pPr>
              <a:t>‹#›</a:t>
            </a:fld>
            <a:endParaRPr lang="en-US" altLang="en-US"/>
          </a:p>
        </p:txBody>
      </p:sp>
    </p:spTree>
    <p:extLst>
      <p:ext uri="{BB962C8B-B14F-4D97-AF65-F5344CB8AC3E}">
        <p14:creationId xmlns:p14="http://schemas.microsoft.com/office/powerpoint/2010/main" val="327195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4C60B-343E-44B7-9DE8-F9C0957E1A7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1D4B63B-30AB-4856-8A05-16D85A898E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255BCF-007F-4B2A-B0E8-66F94026F693}"/>
              </a:ext>
            </a:extLst>
          </p:cNvPr>
          <p:cNvSpPr>
            <a:spLocks noGrp="1"/>
          </p:cNvSpPr>
          <p:nvPr>
            <p:ph type="sldNum" sz="quarter" idx="12"/>
          </p:nvPr>
        </p:nvSpPr>
        <p:spPr/>
        <p:txBody>
          <a:bodyPr/>
          <a:lstStyle>
            <a:lvl1pPr>
              <a:defRPr smtClean="0"/>
            </a:lvl1pPr>
          </a:lstStyle>
          <a:p>
            <a:pPr>
              <a:defRPr/>
            </a:pPr>
            <a:fld id="{FE2DBC63-2F25-4CA1-973B-CA64789567F0}" type="slidenum">
              <a:rPr lang="en-US" altLang="en-US"/>
              <a:pPr>
                <a:defRPr/>
              </a:pPr>
              <a:t>‹#›</a:t>
            </a:fld>
            <a:endParaRPr lang="en-US" altLang="en-US"/>
          </a:p>
        </p:txBody>
      </p:sp>
    </p:spTree>
    <p:extLst>
      <p:ext uri="{BB962C8B-B14F-4D97-AF65-F5344CB8AC3E}">
        <p14:creationId xmlns:p14="http://schemas.microsoft.com/office/powerpoint/2010/main" val="376275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430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5400" y="1981200"/>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2609EF66-B7DC-4623-8813-62723FF9419C}"/>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AA7F6AB-6921-4B19-AB3C-FF6FC225CF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CE94435-B581-4957-906A-BC0B10AD2612}"/>
              </a:ext>
            </a:extLst>
          </p:cNvPr>
          <p:cNvSpPr>
            <a:spLocks noGrp="1"/>
          </p:cNvSpPr>
          <p:nvPr>
            <p:ph type="sldNum" sz="quarter" idx="12"/>
          </p:nvPr>
        </p:nvSpPr>
        <p:spPr/>
        <p:txBody>
          <a:bodyPr/>
          <a:lstStyle>
            <a:lvl1pPr>
              <a:defRPr smtClean="0"/>
            </a:lvl1pPr>
          </a:lstStyle>
          <a:p>
            <a:pPr>
              <a:defRPr/>
            </a:pPr>
            <a:fld id="{F392E90D-00CD-4211-BDD3-9C14E9ABAA5E}" type="slidenum">
              <a:rPr lang="en-US" altLang="en-US"/>
              <a:pPr>
                <a:defRPr/>
              </a:pPr>
              <a:t>‹#›</a:t>
            </a:fld>
            <a:endParaRPr lang="en-US" altLang="en-US"/>
          </a:p>
        </p:txBody>
      </p:sp>
    </p:spTree>
    <p:extLst>
      <p:ext uri="{BB962C8B-B14F-4D97-AF65-F5344CB8AC3E}">
        <p14:creationId xmlns:p14="http://schemas.microsoft.com/office/powerpoint/2010/main" val="18270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277FD2-AD7A-46AD-B332-D0505D3E5B4E}"/>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5D16ED2-3AC4-4A66-B319-5645B4ED95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1F4C542-89C9-49E8-98C4-B1228343292B}"/>
              </a:ext>
            </a:extLst>
          </p:cNvPr>
          <p:cNvSpPr>
            <a:spLocks noGrp="1"/>
          </p:cNvSpPr>
          <p:nvPr>
            <p:ph type="sldNum" sz="quarter" idx="12"/>
          </p:nvPr>
        </p:nvSpPr>
        <p:spPr/>
        <p:txBody>
          <a:bodyPr/>
          <a:lstStyle>
            <a:lvl1pPr>
              <a:defRPr smtClean="0"/>
            </a:lvl1pPr>
          </a:lstStyle>
          <a:p>
            <a:pPr>
              <a:defRPr/>
            </a:pPr>
            <a:fld id="{B6B91B90-FD9D-40F3-A56C-F6CD875C38E3}" type="slidenum">
              <a:rPr lang="en-US" altLang="en-US"/>
              <a:pPr>
                <a:defRPr/>
              </a:pPr>
              <a:t>‹#›</a:t>
            </a:fld>
            <a:endParaRPr lang="en-US" altLang="en-US"/>
          </a:p>
        </p:txBody>
      </p:sp>
    </p:spTree>
    <p:extLst>
      <p:ext uri="{BB962C8B-B14F-4D97-AF65-F5344CB8AC3E}">
        <p14:creationId xmlns:p14="http://schemas.microsoft.com/office/powerpoint/2010/main" val="3721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6194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46" name="Rectangle 34"/>
          <p:cNvSpPr>
            <a:spLocks noGrp="1" noChangeArrowheads="1"/>
          </p:cNvSpPr>
          <p:nvPr>
            <p:ph type="ctrTitle" sz="quarter"/>
          </p:nvPr>
        </p:nvSpPr>
        <p:spPr>
          <a:xfrm>
            <a:off x="1143000" y="228600"/>
            <a:ext cx="7772400" cy="1143000"/>
          </a:xfrm>
        </p:spPr>
        <p:txBody>
          <a:bodyPr/>
          <a:lstStyle>
            <a:lvl1pPr algn="ctr">
              <a:defRPr sz="3600">
                <a:solidFill>
                  <a:srgbClr val="00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latin typeface="Calibri" panose="020F0502020204030204" pitchFamily="34" charset="0"/>
                <a:cs typeface="Calibri" panose="020F0502020204030204" pitchFamily="34" charset="0"/>
              </a:defRPr>
            </a:lvl1pPr>
          </a:lstStyle>
          <a:p>
            <a:r>
              <a:rPr lang="en-US"/>
              <a:t>Click to edit Master subtitle style</a:t>
            </a:r>
          </a:p>
        </p:txBody>
      </p:sp>
      <p:sp>
        <p:nvSpPr>
          <p:cNvPr id="4" name="Rectangle 36">
            <a:extLst>
              <a:ext uri="{FF2B5EF4-FFF2-40B4-BE49-F238E27FC236}">
                <a16:creationId xmlns:a16="http://schemas.microsoft.com/office/drawing/2014/main" id="{834FFC53-8F56-461E-9FDB-070B37E1608B}"/>
              </a:ext>
            </a:extLst>
          </p:cNvPr>
          <p:cNvSpPr>
            <a:spLocks noGrp="1" noChangeArrowheads="1"/>
          </p:cNvSpPr>
          <p:nvPr>
            <p:ph type="dt" sz="quarter" idx="10"/>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5" name="Rectangle 37">
            <a:extLst>
              <a:ext uri="{FF2B5EF4-FFF2-40B4-BE49-F238E27FC236}">
                <a16:creationId xmlns:a16="http://schemas.microsoft.com/office/drawing/2014/main" id="{26C235F6-5060-4609-A12E-9522F993C998}"/>
              </a:ext>
            </a:extLst>
          </p:cNvPr>
          <p:cNvSpPr>
            <a:spLocks noGrp="1" noChangeArrowheads="1"/>
          </p:cNvSpPr>
          <p:nvPr>
            <p:ph type="ftr" sz="quarter" idx="11"/>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endParaRPr lang="en-US"/>
          </a:p>
        </p:txBody>
      </p:sp>
      <p:sp>
        <p:nvSpPr>
          <p:cNvPr id="6" name="Rectangle 38">
            <a:extLst>
              <a:ext uri="{FF2B5EF4-FFF2-40B4-BE49-F238E27FC236}">
                <a16:creationId xmlns:a16="http://schemas.microsoft.com/office/drawing/2014/main" id="{49859442-3E5E-4EBC-826B-31FBF8CED59D}"/>
              </a:ext>
            </a:extLst>
          </p:cNvPr>
          <p:cNvSpPr>
            <a:spLocks noGrp="1" noChangeArrowheads="1"/>
          </p:cNvSpPr>
          <p:nvPr>
            <p:ph type="sldNum" sz="quarter" idx="12"/>
          </p:nvPr>
        </p:nvSpPr>
        <p:spPr/>
        <p:txBody>
          <a:bodyPr/>
          <a:lstStyle>
            <a:lvl1pPr>
              <a:defRPr>
                <a:solidFill>
                  <a:srgbClr val="FFFFFF"/>
                </a:solidFill>
                <a:latin typeface="Calibri" panose="020F0502020204030204" pitchFamily="34" charset="0"/>
                <a:cs typeface="Calibri" panose="020F0502020204030204" pitchFamily="34" charset="0"/>
              </a:defRPr>
            </a:lvl1pPr>
          </a:lstStyle>
          <a:p>
            <a:pPr>
              <a:defRPr/>
            </a:pPr>
            <a:fld id="{99F9C609-5B3D-4510-A34A-7171D63F9B09}" type="slidenum">
              <a:rPr lang="en-US" altLang="en-US"/>
              <a:pPr>
                <a:defRPr/>
              </a:pPr>
              <a:t>‹#›</a:t>
            </a:fld>
            <a:endParaRPr lang="en-US" altLang="en-US"/>
          </a:p>
        </p:txBody>
      </p:sp>
    </p:spTree>
    <p:extLst>
      <p:ext uri="{BB962C8B-B14F-4D97-AF65-F5344CB8AC3E}">
        <p14:creationId xmlns:p14="http://schemas.microsoft.com/office/powerpoint/2010/main" val="339605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61963" indent="-461963">
              <a:defRPr>
                <a:latin typeface="Calibri" panose="020F0502020204030204" pitchFamily="34" charset="0"/>
                <a:cs typeface="Calibri" panose="020F0502020204030204" pitchFamily="34" charset="0"/>
              </a:defRPr>
            </a:lvl1pPr>
            <a:lvl2pPr marL="914400" indent="-457200">
              <a:defRPr>
                <a:latin typeface="Calibri" panose="020F0502020204030204" pitchFamily="34" charset="0"/>
                <a:cs typeface="Calibri" panose="020F0502020204030204" pitchFamily="34" charset="0"/>
              </a:defRPr>
            </a:lvl2pPr>
            <a:lvl3pPr marL="1376363" indent="-461963">
              <a:buClr>
                <a:srgbClr val="FFFFCC"/>
              </a:buClr>
              <a:buFont typeface="Wingdings 2" panose="05020102010507070707" pitchFamily="18" charset="2"/>
              <a:buChar char=""/>
              <a:tabLst/>
              <a:defRPr>
                <a:latin typeface="Calibri" panose="020F0502020204030204" pitchFamily="34" charset="0"/>
                <a:cs typeface="Calibri" panose="020F0502020204030204" pitchFamily="34" charset="0"/>
              </a:defRPr>
            </a:lvl3pPr>
            <a:lvl4pPr marL="1828800" indent="-457200">
              <a:buClr>
                <a:srgbClr val="33CC33"/>
              </a:buClr>
              <a:defRPr>
                <a:latin typeface="Calibri" panose="020F0502020204030204" pitchFamily="34" charset="0"/>
                <a:cs typeface="Calibri" panose="020F0502020204030204" pitchFamily="34" charset="0"/>
              </a:defRPr>
            </a:lvl4pPr>
            <a:lvl5pPr marL="2290763" indent="-461963">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5">
            <a:extLst>
              <a:ext uri="{FF2B5EF4-FFF2-40B4-BE49-F238E27FC236}">
                <a16:creationId xmlns:a16="http://schemas.microsoft.com/office/drawing/2014/main" id="{D7B8B73B-05D2-440D-A9A6-2BB47EEEF868}"/>
              </a:ext>
            </a:extLst>
          </p:cNvPr>
          <p:cNvSpPr>
            <a:spLocks noGrp="1" noChangeArrowheads="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5" name="Rectangle 36">
            <a:extLst>
              <a:ext uri="{FF2B5EF4-FFF2-40B4-BE49-F238E27FC236}">
                <a16:creationId xmlns:a16="http://schemas.microsoft.com/office/drawing/2014/main" id="{6FD1A78B-6F15-42C1-8756-AF455AA52F0D}"/>
              </a:ext>
            </a:extLst>
          </p:cNvPr>
          <p:cNvSpPr>
            <a:spLocks noGrp="1" noChangeArrowheads="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6" name="Rectangle 37">
            <a:extLst>
              <a:ext uri="{FF2B5EF4-FFF2-40B4-BE49-F238E27FC236}">
                <a16:creationId xmlns:a16="http://schemas.microsoft.com/office/drawing/2014/main" id="{7162DB09-5F68-4334-80CF-D1ABEDDDD661}"/>
              </a:ext>
            </a:extLst>
          </p:cNvPr>
          <p:cNvSpPr>
            <a:spLocks noGrp="1" noChangeArrowheads="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pPr>
              <a:defRPr/>
            </a:pPr>
            <a:fld id="{36F30758-FC82-4CB4-91F3-44763686E66D}" type="slidenum">
              <a:rPr lang="en-US" altLang="en-US"/>
              <a:pPr>
                <a:defRPr/>
              </a:pPr>
              <a:t>‹#›</a:t>
            </a:fld>
            <a:endParaRPr lang="en-US" altLang="en-US"/>
          </a:p>
        </p:txBody>
      </p:sp>
    </p:spTree>
    <p:extLst>
      <p:ext uri="{BB962C8B-B14F-4D97-AF65-F5344CB8AC3E}">
        <p14:creationId xmlns:p14="http://schemas.microsoft.com/office/powerpoint/2010/main" val="103106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C2C23-C6D3-4405-A22E-F4F266EBBD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07E3352-974C-4BA0-9873-90D1558C62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B2B5654-E7AA-4331-AA71-8FB0B874766F}"/>
              </a:ext>
            </a:extLst>
          </p:cNvPr>
          <p:cNvSpPr>
            <a:spLocks noGrp="1" noChangeArrowheads="1"/>
          </p:cNvSpPr>
          <p:nvPr>
            <p:ph type="sldNum" sz="quarter" idx="12"/>
          </p:nvPr>
        </p:nvSpPr>
        <p:spPr>
          <a:ln/>
        </p:spPr>
        <p:txBody>
          <a:bodyPr/>
          <a:lstStyle>
            <a:lvl1pPr>
              <a:defRPr/>
            </a:lvl1pPr>
          </a:lstStyle>
          <a:p>
            <a:pPr>
              <a:defRPr/>
            </a:pPr>
            <a:fld id="{0A71DCED-925A-4FD2-BF56-EE79860D5329}" type="slidenum">
              <a:rPr lang="en-US" altLang="en-US"/>
              <a:pPr>
                <a:defRPr/>
              </a:pPr>
              <a:t>‹#›</a:t>
            </a:fld>
            <a:endParaRPr lang="en-US" altLang="en-US" dirty="0"/>
          </a:p>
        </p:txBody>
      </p:sp>
    </p:spTree>
    <p:extLst>
      <p:ext uri="{BB962C8B-B14F-4D97-AF65-F5344CB8AC3E}">
        <p14:creationId xmlns:p14="http://schemas.microsoft.com/office/powerpoint/2010/main" val="509240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96FA84D9-132E-4797-AD82-CA12575A3B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56638F6-4C80-48F1-B168-A9D182F4F4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1CD2D18-DA39-41E4-8FC0-6FE66B5F3FAB}"/>
              </a:ext>
            </a:extLst>
          </p:cNvPr>
          <p:cNvSpPr>
            <a:spLocks noGrp="1" noChangeArrowheads="1"/>
          </p:cNvSpPr>
          <p:nvPr>
            <p:ph type="sldNum" sz="quarter" idx="12"/>
          </p:nvPr>
        </p:nvSpPr>
        <p:spPr>
          <a:ln/>
        </p:spPr>
        <p:txBody>
          <a:bodyPr/>
          <a:lstStyle>
            <a:lvl1pPr>
              <a:defRPr/>
            </a:lvl1pPr>
          </a:lstStyle>
          <a:p>
            <a:pPr>
              <a:defRPr/>
            </a:pPr>
            <a:fld id="{3618726D-19C3-4F49-AAAE-404E3D00292A}" type="slidenum">
              <a:rPr lang="en-US" altLang="en-US"/>
              <a:pPr>
                <a:defRPr/>
              </a:pPr>
              <a:t>‹#›</a:t>
            </a:fld>
            <a:endParaRPr lang="en-US" altLang="en-US" dirty="0"/>
          </a:p>
        </p:txBody>
      </p:sp>
    </p:spTree>
    <p:extLst>
      <p:ext uri="{BB962C8B-B14F-4D97-AF65-F5344CB8AC3E}">
        <p14:creationId xmlns:p14="http://schemas.microsoft.com/office/powerpoint/2010/main" val="1419448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8090020A-2C65-4E2B-8151-8B95E9CEA97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A3CE2DCB-BA42-45E5-8F8B-69FD21C918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831715E4-FE47-4CFB-A2E1-D41D4D8A435F}"/>
              </a:ext>
            </a:extLst>
          </p:cNvPr>
          <p:cNvSpPr>
            <a:spLocks noGrp="1" noChangeArrowheads="1"/>
          </p:cNvSpPr>
          <p:nvPr>
            <p:ph type="sldNum" sz="quarter" idx="12"/>
          </p:nvPr>
        </p:nvSpPr>
        <p:spPr>
          <a:ln/>
        </p:spPr>
        <p:txBody>
          <a:bodyPr/>
          <a:lstStyle>
            <a:lvl1pPr>
              <a:defRPr/>
            </a:lvl1pPr>
          </a:lstStyle>
          <a:p>
            <a:pPr>
              <a:defRPr/>
            </a:pPr>
            <a:fld id="{304FED25-8F50-446C-BBBC-F304C2B7C166}" type="slidenum">
              <a:rPr lang="en-US" altLang="en-US"/>
              <a:pPr>
                <a:defRPr/>
              </a:pPr>
              <a:t>‹#›</a:t>
            </a:fld>
            <a:endParaRPr lang="en-US" altLang="en-US" dirty="0"/>
          </a:p>
        </p:txBody>
      </p:sp>
    </p:spTree>
    <p:extLst>
      <p:ext uri="{BB962C8B-B14F-4D97-AF65-F5344CB8AC3E}">
        <p14:creationId xmlns:p14="http://schemas.microsoft.com/office/powerpoint/2010/main" val="3019954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5A391-FF2D-45A6-9B86-DD9EB2FDA9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0EEA8D3-8EEC-4B12-B537-C134D1C976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7E0264-042C-4E4B-888B-A038080CE90C}"/>
              </a:ext>
            </a:extLst>
          </p:cNvPr>
          <p:cNvSpPr>
            <a:spLocks noGrp="1"/>
          </p:cNvSpPr>
          <p:nvPr>
            <p:ph type="sldNum" sz="quarter" idx="12"/>
          </p:nvPr>
        </p:nvSpPr>
        <p:spPr/>
        <p:txBody>
          <a:bodyPr/>
          <a:lstStyle>
            <a:lvl1pPr>
              <a:defRPr smtClean="0"/>
            </a:lvl1pPr>
          </a:lstStyle>
          <a:p>
            <a:pPr>
              <a:defRPr/>
            </a:pPr>
            <a:fld id="{BE803D40-476B-4187-BAF6-80D8B865562E}" type="slidenum">
              <a:rPr lang="en-US" altLang="en-US"/>
              <a:pPr>
                <a:defRPr/>
              </a:pPr>
              <a:t>‹#›</a:t>
            </a:fld>
            <a:endParaRPr lang="en-US" altLang="en-US"/>
          </a:p>
        </p:txBody>
      </p:sp>
    </p:spTree>
    <p:extLst>
      <p:ext uri="{BB962C8B-B14F-4D97-AF65-F5344CB8AC3E}">
        <p14:creationId xmlns:p14="http://schemas.microsoft.com/office/powerpoint/2010/main" val="2302392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099ECD85-879D-4F31-AD9C-A99FFBD2D96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01A03C9B-653F-45B3-ADF2-4833A14DB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9ACD3D7-ED28-4383-A08F-09015A4ED9BF}"/>
              </a:ext>
            </a:extLst>
          </p:cNvPr>
          <p:cNvSpPr>
            <a:spLocks noGrp="1" noChangeArrowheads="1"/>
          </p:cNvSpPr>
          <p:nvPr>
            <p:ph type="sldNum" sz="quarter" idx="12"/>
          </p:nvPr>
        </p:nvSpPr>
        <p:spPr>
          <a:ln/>
        </p:spPr>
        <p:txBody>
          <a:bodyPr/>
          <a:lstStyle>
            <a:lvl1pPr>
              <a:defRPr/>
            </a:lvl1pPr>
          </a:lstStyle>
          <a:p>
            <a:pPr>
              <a:defRPr/>
            </a:pPr>
            <a:fld id="{168D83E4-CA9F-475E-8EFC-F48868B8BDD9}" type="slidenum">
              <a:rPr lang="en-US" altLang="en-US"/>
              <a:pPr>
                <a:defRPr/>
              </a:pPr>
              <a:t>‹#›</a:t>
            </a:fld>
            <a:endParaRPr lang="en-US" altLang="en-US" dirty="0"/>
          </a:p>
        </p:txBody>
      </p:sp>
    </p:spTree>
    <p:extLst>
      <p:ext uri="{BB962C8B-B14F-4D97-AF65-F5344CB8AC3E}">
        <p14:creationId xmlns:p14="http://schemas.microsoft.com/office/powerpoint/2010/main" val="2487085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4AA3933E-84D4-497F-96DE-1E0EC52506D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381608A1-B62E-47AA-BDC3-3E0E6DB305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2B160BF1-DF45-43B6-86C4-075AA6A7B21D}"/>
              </a:ext>
            </a:extLst>
          </p:cNvPr>
          <p:cNvSpPr>
            <a:spLocks noGrp="1" noChangeArrowheads="1"/>
          </p:cNvSpPr>
          <p:nvPr>
            <p:ph type="sldNum" sz="quarter" idx="12"/>
          </p:nvPr>
        </p:nvSpPr>
        <p:spPr>
          <a:ln/>
        </p:spPr>
        <p:txBody>
          <a:bodyPr/>
          <a:lstStyle>
            <a:lvl1pPr>
              <a:defRPr/>
            </a:lvl1pPr>
          </a:lstStyle>
          <a:p>
            <a:pPr>
              <a:defRPr/>
            </a:pPr>
            <a:fld id="{A31EED55-8614-438B-88E7-48AF7C51942C}" type="slidenum">
              <a:rPr lang="en-US" altLang="en-US"/>
              <a:pPr>
                <a:defRPr/>
              </a:pPr>
              <a:t>‹#›</a:t>
            </a:fld>
            <a:endParaRPr lang="en-US" altLang="en-US" dirty="0"/>
          </a:p>
        </p:txBody>
      </p:sp>
    </p:spTree>
    <p:extLst>
      <p:ext uri="{BB962C8B-B14F-4D97-AF65-F5344CB8AC3E}">
        <p14:creationId xmlns:p14="http://schemas.microsoft.com/office/powerpoint/2010/main" val="1694213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773FF946-3DAE-400A-AC29-737788EDF2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F72DBB6F-E437-4141-B544-8213896055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DF0423C-F035-4F03-B35E-AC46B33BF214}"/>
              </a:ext>
            </a:extLst>
          </p:cNvPr>
          <p:cNvSpPr>
            <a:spLocks noGrp="1" noChangeArrowheads="1"/>
          </p:cNvSpPr>
          <p:nvPr>
            <p:ph type="sldNum" sz="quarter" idx="12"/>
          </p:nvPr>
        </p:nvSpPr>
        <p:spPr>
          <a:ln/>
        </p:spPr>
        <p:txBody>
          <a:bodyPr/>
          <a:lstStyle>
            <a:lvl1pPr>
              <a:defRPr/>
            </a:lvl1pPr>
          </a:lstStyle>
          <a:p>
            <a:pPr>
              <a:defRPr/>
            </a:pPr>
            <a:fld id="{9E7ACDC3-9E32-4892-A496-11FF47E29531}" type="slidenum">
              <a:rPr lang="en-US" altLang="en-US"/>
              <a:pPr>
                <a:defRPr/>
              </a:pPr>
              <a:t>‹#›</a:t>
            </a:fld>
            <a:endParaRPr lang="en-US" altLang="en-US" dirty="0"/>
          </a:p>
        </p:txBody>
      </p:sp>
    </p:spTree>
    <p:extLst>
      <p:ext uri="{BB962C8B-B14F-4D97-AF65-F5344CB8AC3E}">
        <p14:creationId xmlns:p14="http://schemas.microsoft.com/office/powerpoint/2010/main" val="372742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C5A9DA7A-7367-4517-B7C2-174F65AF26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C8475EC-E9C0-4624-A351-59C2441936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31743A2-EA13-4366-890D-8D95617F9F97}"/>
              </a:ext>
            </a:extLst>
          </p:cNvPr>
          <p:cNvSpPr>
            <a:spLocks noGrp="1" noChangeArrowheads="1"/>
          </p:cNvSpPr>
          <p:nvPr>
            <p:ph type="sldNum" sz="quarter" idx="12"/>
          </p:nvPr>
        </p:nvSpPr>
        <p:spPr>
          <a:ln/>
        </p:spPr>
        <p:txBody>
          <a:bodyPr/>
          <a:lstStyle>
            <a:lvl1pPr>
              <a:defRPr/>
            </a:lvl1pPr>
          </a:lstStyle>
          <a:p>
            <a:pPr>
              <a:defRPr/>
            </a:pPr>
            <a:fld id="{5B8B2CBB-0727-4127-8812-099E82599573}" type="slidenum">
              <a:rPr lang="en-US" altLang="en-US"/>
              <a:pPr>
                <a:defRPr/>
              </a:pPr>
              <a:t>‹#›</a:t>
            </a:fld>
            <a:endParaRPr lang="en-US" altLang="en-US" dirty="0"/>
          </a:p>
        </p:txBody>
      </p:sp>
    </p:spTree>
    <p:extLst>
      <p:ext uri="{BB962C8B-B14F-4D97-AF65-F5344CB8AC3E}">
        <p14:creationId xmlns:p14="http://schemas.microsoft.com/office/powerpoint/2010/main" val="204192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8C78998E-6ADA-4F13-B48E-F3937F099A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220E5B6-715A-4A9B-A605-930D538628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320763A-6574-4203-A5D7-CFDD1209150D}"/>
              </a:ext>
            </a:extLst>
          </p:cNvPr>
          <p:cNvSpPr>
            <a:spLocks noGrp="1" noChangeArrowheads="1"/>
          </p:cNvSpPr>
          <p:nvPr>
            <p:ph type="sldNum" sz="quarter" idx="12"/>
          </p:nvPr>
        </p:nvSpPr>
        <p:spPr>
          <a:ln/>
        </p:spPr>
        <p:txBody>
          <a:bodyPr/>
          <a:lstStyle>
            <a:lvl1pPr>
              <a:defRPr/>
            </a:lvl1pPr>
          </a:lstStyle>
          <a:p>
            <a:pPr>
              <a:defRPr/>
            </a:pPr>
            <a:fld id="{345FA5BA-F0E3-40E2-A6C4-F9A0DFB2817F}" type="slidenum">
              <a:rPr lang="en-US" altLang="en-US"/>
              <a:pPr>
                <a:defRPr/>
              </a:pPr>
              <a:t>‹#›</a:t>
            </a:fld>
            <a:endParaRPr lang="en-US" altLang="en-US" dirty="0"/>
          </a:p>
        </p:txBody>
      </p:sp>
    </p:spTree>
    <p:extLst>
      <p:ext uri="{BB962C8B-B14F-4D97-AF65-F5344CB8AC3E}">
        <p14:creationId xmlns:p14="http://schemas.microsoft.com/office/powerpoint/2010/main" val="614781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99015B80-3E45-4418-BA82-347890AAA3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7B46067-8E74-4319-807C-B8B76398A9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43990989-DFD8-43B5-B830-AA667969B659}"/>
              </a:ext>
            </a:extLst>
          </p:cNvPr>
          <p:cNvSpPr>
            <a:spLocks noGrp="1" noChangeArrowheads="1"/>
          </p:cNvSpPr>
          <p:nvPr>
            <p:ph type="sldNum" sz="quarter" idx="12"/>
          </p:nvPr>
        </p:nvSpPr>
        <p:spPr>
          <a:ln/>
        </p:spPr>
        <p:txBody>
          <a:bodyPr/>
          <a:lstStyle>
            <a:lvl1pPr>
              <a:defRPr/>
            </a:lvl1pPr>
          </a:lstStyle>
          <a:p>
            <a:pPr>
              <a:defRPr/>
            </a:pPr>
            <a:fld id="{0ACF2731-F74E-4EC3-B1BE-2208AAF13243}" type="slidenum">
              <a:rPr lang="en-US" altLang="en-US"/>
              <a:pPr>
                <a:defRPr/>
              </a:pPr>
              <a:t>‹#›</a:t>
            </a:fld>
            <a:endParaRPr lang="en-US" altLang="en-US" dirty="0"/>
          </a:p>
        </p:txBody>
      </p:sp>
    </p:spTree>
    <p:extLst>
      <p:ext uri="{BB962C8B-B14F-4D97-AF65-F5344CB8AC3E}">
        <p14:creationId xmlns:p14="http://schemas.microsoft.com/office/powerpoint/2010/main" val="1788803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Rectangle 35">
            <a:extLst>
              <a:ext uri="{FF2B5EF4-FFF2-40B4-BE49-F238E27FC236}">
                <a16:creationId xmlns:a16="http://schemas.microsoft.com/office/drawing/2014/main" id="{C54D25ED-87DB-4E55-82C0-E93F297E74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F6607DE9-AB86-4D19-BA50-6F79DE15B2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5EFA6A4-2AAA-4418-BF66-907DE1544FC9}"/>
              </a:ext>
            </a:extLst>
          </p:cNvPr>
          <p:cNvSpPr>
            <a:spLocks noGrp="1" noChangeArrowheads="1"/>
          </p:cNvSpPr>
          <p:nvPr>
            <p:ph type="sldNum" sz="quarter" idx="12"/>
          </p:nvPr>
        </p:nvSpPr>
        <p:spPr>
          <a:ln/>
        </p:spPr>
        <p:txBody>
          <a:bodyPr/>
          <a:lstStyle>
            <a:lvl1pPr>
              <a:defRPr/>
            </a:lvl1pPr>
          </a:lstStyle>
          <a:p>
            <a:pPr>
              <a:defRPr/>
            </a:pPr>
            <a:fld id="{BE99427C-57C3-48AE-81D5-D846C08B3266}" type="slidenum">
              <a:rPr lang="en-US" altLang="en-US"/>
              <a:pPr>
                <a:defRPr/>
              </a:pPr>
              <a:t>‹#›</a:t>
            </a:fld>
            <a:endParaRPr lang="en-US" altLang="en-US" dirty="0"/>
          </a:p>
        </p:txBody>
      </p:sp>
    </p:spTree>
    <p:extLst>
      <p:ext uri="{BB962C8B-B14F-4D97-AF65-F5344CB8AC3E}">
        <p14:creationId xmlns:p14="http://schemas.microsoft.com/office/powerpoint/2010/main" val="124668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905F86B6-607A-4D65-958C-4958B3A95A8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F2F025-1438-4008-8D81-466D30FDD5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CDF325-D88B-45A1-82D9-616DA51BD75A}"/>
              </a:ext>
            </a:extLst>
          </p:cNvPr>
          <p:cNvSpPr>
            <a:spLocks noGrp="1"/>
          </p:cNvSpPr>
          <p:nvPr>
            <p:ph type="sldNum" sz="quarter" idx="12"/>
          </p:nvPr>
        </p:nvSpPr>
        <p:spPr/>
        <p:txBody>
          <a:bodyPr/>
          <a:lstStyle>
            <a:lvl1pPr>
              <a:defRPr smtClean="0"/>
            </a:lvl1pPr>
          </a:lstStyle>
          <a:p>
            <a:pPr>
              <a:defRPr/>
            </a:pPr>
            <a:fld id="{D34773C4-BECF-42A0-9058-42FAFC87DDC2}" type="slidenum">
              <a:rPr lang="en-US" altLang="en-US"/>
              <a:pPr>
                <a:defRPr/>
              </a:pPr>
              <a:t>‹#›</a:t>
            </a:fld>
            <a:endParaRPr lang="en-US" altLang="en-US"/>
          </a:p>
        </p:txBody>
      </p:sp>
    </p:spTree>
    <p:extLst>
      <p:ext uri="{BB962C8B-B14F-4D97-AF65-F5344CB8AC3E}">
        <p14:creationId xmlns:p14="http://schemas.microsoft.com/office/powerpoint/2010/main" val="57105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5D6E14-40DF-4AB5-98F2-BCE73C125F79}"/>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3876B55-BCF8-437C-91F3-C92E03EFD23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6F739B9-D0D4-4C18-B6B4-C3F8ACFE232E}"/>
              </a:ext>
            </a:extLst>
          </p:cNvPr>
          <p:cNvSpPr>
            <a:spLocks noGrp="1"/>
          </p:cNvSpPr>
          <p:nvPr>
            <p:ph type="sldNum" sz="quarter" idx="12"/>
          </p:nvPr>
        </p:nvSpPr>
        <p:spPr/>
        <p:txBody>
          <a:bodyPr/>
          <a:lstStyle>
            <a:lvl1pPr>
              <a:defRPr smtClean="0"/>
            </a:lvl1pPr>
          </a:lstStyle>
          <a:p>
            <a:pPr>
              <a:defRPr/>
            </a:pPr>
            <a:fld id="{8D4E3979-43F9-4BA5-B323-A4053C293259}" type="slidenum">
              <a:rPr lang="en-US" altLang="en-US"/>
              <a:pPr>
                <a:defRPr/>
              </a:pPr>
              <a:t>‹#›</a:t>
            </a:fld>
            <a:endParaRPr lang="en-US" altLang="en-US"/>
          </a:p>
        </p:txBody>
      </p:sp>
    </p:spTree>
    <p:extLst>
      <p:ext uri="{BB962C8B-B14F-4D97-AF65-F5344CB8AC3E}">
        <p14:creationId xmlns:p14="http://schemas.microsoft.com/office/powerpoint/2010/main" val="175124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EAA76F-9F62-48FE-A7E2-D2164A8DA3D9}"/>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3C6D7FA7-F703-4818-9097-07599A1AC36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F7867F3-45A2-44DC-B351-BA5BA12B02D3}"/>
              </a:ext>
            </a:extLst>
          </p:cNvPr>
          <p:cNvSpPr>
            <a:spLocks noGrp="1"/>
          </p:cNvSpPr>
          <p:nvPr>
            <p:ph type="sldNum" sz="quarter" idx="12"/>
          </p:nvPr>
        </p:nvSpPr>
        <p:spPr/>
        <p:txBody>
          <a:bodyPr/>
          <a:lstStyle>
            <a:lvl1pPr>
              <a:defRPr smtClean="0"/>
            </a:lvl1pPr>
          </a:lstStyle>
          <a:p>
            <a:pPr>
              <a:defRPr/>
            </a:pPr>
            <a:fld id="{EC90A80B-2690-414B-981F-52576D600505}" type="slidenum">
              <a:rPr lang="en-US" altLang="en-US"/>
              <a:pPr>
                <a:defRPr/>
              </a:pPr>
              <a:t>‹#›</a:t>
            </a:fld>
            <a:endParaRPr lang="en-US" altLang="en-US"/>
          </a:p>
        </p:txBody>
      </p:sp>
    </p:spTree>
    <p:extLst>
      <p:ext uri="{BB962C8B-B14F-4D97-AF65-F5344CB8AC3E}">
        <p14:creationId xmlns:p14="http://schemas.microsoft.com/office/powerpoint/2010/main" val="302234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BEC165-CBA1-4D0C-91F7-EC5913142ECB}"/>
              </a:ext>
            </a:extLst>
          </p:cNvPr>
          <p:cNvSpPr>
            <a:spLocks noGrp="1"/>
          </p:cNvSpPr>
          <p:nvPr>
            <p:ph type="dt" sz="half" idx="10"/>
          </p:nvPr>
        </p:nvSpPr>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67BB1772-5E6C-451A-9110-128E44FCD3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84982EE-DDFE-4029-BA08-30B030DD0B89}"/>
              </a:ext>
            </a:extLst>
          </p:cNvPr>
          <p:cNvSpPr>
            <a:spLocks noGrp="1"/>
          </p:cNvSpPr>
          <p:nvPr>
            <p:ph type="sldNum" sz="quarter" idx="12"/>
          </p:nvPr>
        </p:nvSpPr>
        <p:spPr/>
        <p:txBody>
          <a:bodyPr/>
          <a:lstStyle>
            <a:lvl1pPr>
              <a:defRPr smtClean="0"/>
            </a:lvl1pPr>
          </a:lstStyle>
          <a:p>
            <a:pPr>
              <a:defRPr/>
            </a:pPr>
            <a:fld id="{965DE34D-C112-4D8A-8D0E-D3C50AC5E73A}" type="slidenum">
              <a:rPr lang="en-US" altLang="en-US"/>
              <a:pPr>
                <a:defRPr/>
              </a:pPr>
              <a:t>‹#›</a:t>
            </a:fld>
            <a:endParaRPr lang="en-US" altLang="en-US"/>
          </a:p>
        </p:txBody>
      </p:sp>
    </p:spTree>
    <p:extLst>
      <p:ext uri="{BB962C8B-B14F-4D97-AF65-F5344CB8AC3E}">
        <p14:creationId xmlns:p14="http://schemas.microsoft.com/office/powerpoint/2010/main" val="2229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83FAC-C66D-422B-B576-3E3193C1D0E6}"/>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E9DD449E-5D38-4D10-A9B4-776000B1E3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BD663291-6859-47CD-A369-A839FB1C99D3}"/>
              </a:ext>
            </a:extLst>
          </p:cNvPr>
          <p:cNvSpPr>
            <a:spLocks noGrp="1"/>
          </p:cNvSpPr>
          <p:nvPr>
            <p:ph type="sldNum" sz="quarter" idx="12"/>
          </p:nvPr>
        </p:nvSpPr>
        <p:spPr/>
        <p:txBody>
          <a:bodyPr/>
          <a:lstStyle>
            <a:lvl1pPr>
              <a:defRPr smtClean="0"/>
            </a:lvl1pPr>
          </a:lstStyle>
          <a:p>
            <a:pPr>
              <a:defRPr/>
            </a:pPr>
            <a:fld id="{27A5A7B2-7648-465A-B4FC-2B665191DD02}" type="slidenum">
              <a:rPr lang="en-US" altLang="en-US"/>
              <a:pPr>
                <a:defRPr/>
              </a:pPr>
              <a:t>‹#›</a:t>
            </a:fld>
            <a:endParaRPr lang="en-US" altLang="en-US"/>
          </a:p>
        </p:txBody>
      </p:sp>
    </p:spTree>
    <p:extLst>
      <p:ext uri="{BB962C8B-B14F-4D97-AF65-F5344CB8AC3E}">
        <p14:creationId xmlns:p14="http://schemas.microsoft.com/office/powerpoint/2010/main" val="396698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4566D40-8966-4AA6-B2AE-75CCBDA8788A}"/>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8FBE81A-84C9-4839-97C1-2C61189573B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095C5E2-35D1-4B40-B754-4A46EFBD1053}"/>
              </a:ext>
            </a:extLst>
          </p:cNvPr>
          <p:cNvSpPr>
            <a:spLocks noGrp="1"/>
          </p:cNvSpPr>
          <p:nvPr>
            <p:ph type="sldNum" sz="quarter" idx="12"/>
          </p:nvPr>
        </p:nvSpPr>
        <p:spPr/>
        <p:txBody>
          <a:bodyPr/>
          <a:lstStyle>
            <a:lvl1pPr>
              <a:defRPr smtClean="0"/>
            </a:lvl1pPr>
          </a:lstStyle>
          <a:p>
            <a:pPr>
              <a:defRPr/>
            </a:pPr>
            <a:fld id="{0586A57B-3812-4D30-824D-3C932B37EE96}" type="slidenum">
              <a:rPr lang="en-US" altLang="en-US"/>
              <a:pPr>
                <a:defRPr/>
              </a:pPr>
              <a:t>‹#›</a:t>
            </a:fld>
            <a:endParaRPr lang="en-US" altLang="en-US"/>
          </a:p>
        </p:txBody>
      </p:sp>
    </p:spTree>
    <p:extLst>
      <p:ext uri="{BB962C8B-B14F-4D97-AF65-F5344CB8AC3E}">
        <p14:creationId xmlns:p14="http://schemas.microsoft.com/office/powerpoint/2010/main" val="170635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CDD33F1-25CA-45CA-81B6-FB5403F321E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9661BCE-29AC-4018-8F4F-7602777356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D0885B8-7248-4B3B-A8D2-4687FCBFC456}"/>
              </a:ext>
            </a:extLst>
          </p:cNvPr>
          <p:cNvSpPr>
            <a:spLocks noGrp="1"/>
          </p:cNvSpPr>
          <p:nvPr>
            <p:ph type="sldNum" sz="quarter" idx="12"/>
          </p:nvPr>
        </p:nvSpPr>
        <p:spPr/>
        <p:txBody>
          <a:bodyPr/>
          <a:lstStyle>
            <a:lvl1pPr>
              <a:defRPr smtClean="0"/>
            </a:lvl1pPr>
          </a:lstStyle>
          <a:p>
            <a:pPr>
              <a:defRPr/>
            </a:pPr>
            <a:fld id="{16EFECD3-8437-4EBB-A929-0B8CF8E6608B}" type="slidenum">
              <a:rPr lang="en-US" altLang="en-US"/>
              <a:pPr>
                <a:defRPr/>
              </a:pPr>
              <a:t>‹#›</a:t>
            </a:fld>
            <a:endParaRPr lang="en-US" altLang="en-US"/>
          </a:p>
        </p:txBody>
      </p:sp>
    </p:spTree>
    <p:extLst>
      <p:ext uri="{BB962C8B-B14F-4D97-AF65-F5344CB8AC3E}">
        <p14:creationId xmlns:p14="http://schemas.microsoft.com/office/powerpoint/2010/main" val="244935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B8E4B69-A549-47EC-B452-55D8824CC88C}"/>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9DD1B25B-CD76-4E49-8F8A-D9832AEC54F0}"/>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0F99C07C-E0DB-4BD3-8191-740FFC0DDFDB}"/>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ADBA6295-6EB1-440A-A588-6953BE511408}"/>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5226D1F-B39F-4627-85DA-0DF7078E3CB7}"/>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09065A90-AF9F-4F89-869F-569768AD460E}"/>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FCD281E1-AC6C-48E9-BB60-0CE4310F87C1}"/>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A45EF7AE-0E97-49F2-B4FF-2CFFD6F756C7}"/>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BEF7C518-B4E0-410A-BA01-2727B5FFB3D9}"/>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D52379BF-E1EC-4D56-BE51-7CE28CF718F7}"/>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7AF65E2E-EB62-4322-BA32-D97EF1A7E32F}"/>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0161FC54-CE09-4995-8368-3E465751DC75}"/>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D604FC7A-5EAF-4030-AA08-D0D65B630825}"/>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C3A45EE8-D8AD-49E7-A051-6DEF6E7060E7}"/>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53DD4AD-9A9B-436E-9507-515AEC75D6A8}"/>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9CC2DF2D-35CC-4011-88E5-7D5BB3D16EC5}"/>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92778B18-579F-41F0-8D90-E17E8675D75C}"/>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82BA3BEC-8F4B-4153-8466-10075405EBD7}"/>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2BADC6D0-172A-4E16-A28B-B4AD5CB4E24D}"/>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D75916A7-4A1C-461F-B436-2F965A55B22F}"/>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73F6FAA4-D30C-43FA-9D39-A3DB8F978317}"/>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DD365943-9BAF-4486-9683-6AB2913BCB9D}"/>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E0C0C8C9-FF75-4D01-9E19-EDDF5D8DF6A7}"/>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4D51D1D-CB68-4B1E-8BDD-AE0A87B6E647}"/>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45CBA588-0DDC-44AD-86D1-02F8AD37DA9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DB62BC13-4DF9-44F3-A28E-F2E920C36BC6}"/>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FD811B42-9F22-44F8-88BB-C08482094C74}"/>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C8CA4A89-FB5D-4293-8A19-CC0816991E9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FA9D0305-B7BB-4EE2-B6CF-781866009589}"/>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5D1D9F1A-6E7F-42AA-A12B-BD42EA5558A6}"/>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3D9A0DA1-FE6B-4D29-B57D-062B4323356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C4F71173-DF24-4E4B-AF71-E294F5C3856C}"/>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4BACD184-C1FB-48D8-A1EB-CC9A3382661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6530D3C9-E2F1-42AF-AC76-53B65828CA4A}"/>
              </a:ext>
            </a:extLst>
          </p:cNvPr>
          <p:cNvSpPr>
            <a:spLocks noGrp="1" noChangeArrowheads="1"/>
          </p:cNvSpPr>
          <p:nvPr>
            <p:ph type="body" idx="1"/>
          </p:nvPr>
        </p:nvSpPr>
        <p:spPr bwMode="auto">
          <a:xfrm>
            <a:off x="11430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516" name="Rectangle 36">
            <a:extLst>
              <a:ext uri="{FF2B5EF4-FFF2-40B4-BE49-F238E27FC236}">
                <a16:creationId xmlns:a16="http://schemas.microsoft.com/office/drawing/2014/main" id="{BE273A69-E521-402D-B0AE-D77805CCBFC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BBB4954E-FA39-488A-AB2E-39C8A627E728}"/>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dirty="0">
                <a:latin typeface="Calibri" panose="020F0502020204030204" pitchFamily="34" charset="0"/>
              </a:defRPr>
            </a:lvl1pPr>
          </a:lstStyle>
          <a:p>
            <a:pPr>
              <a:defRPr/>
            </a:pPr>
            <a:endParaRPr lang="en-US"/>
          </a:p>
        </p:txBody>
      </p:sp>
      <p:sp>
        <p:nvSpPr>
          <p:cNvPr id="20518" name="Rectangle 38">
            <a:extLst>
              <a:ext uri="{FF2B5EF4-FFF2-40B4-BE49-F238E27FC236}">
                <a16:creationId xmlns:a16="http://schemas.microsoft.com/office/drawing/2014/main" id="{9D88A418-6202-43AA-95D2-3E14E638FB65}"/>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Calibri" panose="020F0502020204030204" pitchFamily="34" charset="0"/>
              </a:defRPr>
            </a:lvl1pPr>
          </a:lstStyle>
          <a:p>
            <a:pPr>
              <a:defRPr/>
            </a:pPr>
            <a:fld id="{CA18FE38-2B16-4B1B-A5C0-9B422ACE10C8}"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7"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eaLnBrk="0" fontAlgn="base" hangingPunct="0">
        <a:spcBef>
          <a:spcPct val="0"/>
        </a:spcBef>
        <a:spcAft>
          <a:spcPct val="0"/>
        </a:spcAft>
        <a:defRPr sz="4400">
          <a:solidFill>
            <a:schemeClr val="tx2"/>
          </a:solidFill>
          <a:latin typeface="Times New Roman" charset="0"/>
        </a:defRPr>
      </a:lvl6pPr>
      <a:lvl7pPr marL="914400" algn="l" rtl="0" eaLnBrk="0" fontAlgn="base" hangingPunct="0">
        <a:spcBef>
          <a:spcPct val="0"/>
        </a:spcBef>
        <a:spcAft>
          <a:spcPct val="0"/>
        </a:spcAft>
        <a:defRPr sz="4400">
          <a:solidFill>
            <a:schemeClr val="tx2"/>
          </a:solidFill>
          <a:latin typeface="Times New Roman" charset="0"/>
        </a:defRPr>
      </a:lvl7pPr>
      <a:lvl8pPr marL="1371600" algn="l" rtl="0" eaLnBrk="0" fontAlgn="base" hangingPunct="0">
        <a:spcBef>
          <a:spcPct val="0"/>
        </a:spcBef>
        <a:spcAft>
          <a:spcPct val="0"/>
        </a:spcAft>
        <a:defRPr sz="4400">
          <a:solidFill>
            <a:schemeClr val="tx2"/>
          </a:solidFill>
          <a:latin typeface="Times New Roman" charset="0"/>
        </a:defRPr>
      </a:lvl8pPr>
      <a:lvl9pPr marL="1828800" algn="l"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Char char="•"/>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34">
            <a:extLst>
              <a:ext uri="{FF2B5EF4-FFF2-40B4-BE49-F238E27FC236}">
                <a16:creationId xmlns:a16="http://schemas.microsoft.com/office/drawing/2014/main" id="{C9BF49C0-D25D-4FF4-9DD7-A818FBFF86FD}"/>
              </a:ext>
            </a:extLst>
          </p:cNvPr>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2323" name="Rectangle 35">
            <a:extLst>
              <a:ext uri="{FF2B5EF4-FFF2-40B4-BE49-F238E27FC236}">
                <a16:creationId xmlns:a16="http://schemas.microsoft.com/office/drawing/2014/main" id="{37AFA021-3EC0-43D6-83CF-DA3E3ADC8FC2}"/>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12324" name="Rectangle 36">
            <a:extLst>
              <a:ext uri="{FF2B5EF4-FFF2-40B4-BE49-F238E27FC236}">
                <a16:creationId xmlns:a16="http://schemas.microsoft.com/office/drawing/2014/main" id="{183536FE-EB1C-4CC7-B57D-4055CD106710}"/>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12325" name="Rectangle 37">
            <a:extLst>
              <a:ext uri="{FF2B5EF4-FFF2-40B4-BE49-F238E27FC236}">
                <a16:creationId xmlns:a16="http://schemas.microsoft.com/office/drawing/2014/main" id="{E60693DF-639E-49AE-92EA-04744CD7E2BE}"/>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0B604801-2CEB-4FC6-A435-A2A5905ED662}" type="slidenum">
              <a:rPr lang="en-US" altLang="en-US"/>
              <a:pPr>
                <a:defRPr/>
              </a:pPr>
              <a:t>‹#›</a:t>
            </a:fld>
            <a:endParaRPr lang="en-US" altLang="en-US" dirty="0"/>
          </a:p>
        </p:txBody>
      </p:sp>
      <p:sp>
        <p:nvSpPr>
          <p:cNvPr id="12326" name="Rectangle 38">
            <a:extLst>
              <a:ext uri="{FF2B5EF4-FFF2-40B4-BE49-F238E27FC236}">
                <a16:creationId xmlns:a16="http://schemas.microsoft.com/office/drawing/2014/main" id="{C66F727D-766A-46C2-BBFA-4E55019C63A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2.xml"/><Relationship Id="rId10" Type="http://schemas.openxmlformats.org/officeDocument/2006/relationships/image" Target="../media/image15.jpeg"/><Relationship Id="rId4" Type="http://schemas.openxmlformats.org/officeDocument/2006/relationships/image" Target="../media/image220.png"/><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customXml" Target="../ink/ink5.xml"/><Relationship Id="rId10" Type="http://schemas.openxmlformats.org/officeDocument/2006/relationships/image" Target="../media/image19.jpeg"/><Relationship Id="rId4" Type="http://schemas.openxmlformats.org/officeDocument/2006/relationships/image" Target="../media/image220.png"/><Relationship Id="rId9"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8.xml"/><Relationship Id="rId10" Type="http://schemas.openxmlformats.org/officeDocument/2006/relationships/image" Target="../media/image29.jpeg"/><Relationship Id="rId4" Type="http://schemas.openxmlformats.org/officeDocument/2006/relationships/image" Target="../media/image33.emf"/><Relationship Id="rId9"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51.emf"/><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1.emf"/><Relationship Id="rId5" Type="http://schemas.openxmlformats.org/officeDocument/2006/relationships/customXml" Target="../ink/ink11.xml"/><Relationship Id="rId10" Type="http://schemas.openxmlformats.org/officeDocument/2006/relationships/image" Target="../media/image31.jpeg"/><Relationship Id="rId4" Type="http://schemas.openxmlformats.org/officeDocument/2006/relationships/image" Target="../media/image331.emf"/><Relationship Id="rId9" Type="http://schemas.openxmlformats.org/officeDocument/2006/relationships/image" Target="../media/image30.jpeg"/></Relationships>
</file>

<file path=ppt/slides/_rels/slide37.xml.rels><?xml version="1.0" encoding="UTF-8" standalone="yes"?>
<Relationships xmlns="http://schemas.openxmlformats.org/package/2006/relationships"><Relationship Id="rId8" Type="http://schemas.openxmlformats.org/officeDocument/2006/relationships/image" Target="../media/image351.emf"/><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1.emf"/><Relationship Id="rId5" Type="http://schemas.openxmlformats.org/officeDocument/2006/relationships/customXml" Target="../ink/ink14.xml"/><Relationship Id="rId10" Type="http://schemas.openxmlformats.org/officeDocument/2006/relationships/image" Target="../media/image31.jpeg"/><Relationship Id="rId4" Type="http://schemas.openxmlformats.org/officeDocument/2006/relationships/image" Target="../media/image331.emf"/><Relationship Id="rId9"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17.xml"/><Relationship Id="rId10" Type="http://schemas.openxmlformats.org/officeDocument/2006/relationships/image" Target="../media/image29.jpeg"/><Relationship Id="rId4" Type="http://schemas.openxmlformats.org/officeDocument/2006/relationships/image" Target="../media/image33.emf"/><Relationship Id="rId9"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8" Type="http://schemas.openxmlformats.org/officeDocument/2006/relationships/image" Target="../media/image350.emf"/><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0.emf"/><Relationship Id="rId5" Type="http://schemas.openxmlformats.org/officeDocument/2006/relationships/customXml" Target="../ink/ink20.xml"/><Relationship Id="rId10" Type="http://schemas.openxmlformats.org/officeDocument/2006/relationships/image" Target="../media/image33.jpeg"/><Relationship Id="rId4" Type="http://schemas.openxmlformats.org/officeDocument/2006/relationships/image" Target="../media/image330.emf"/><Relationship Id="rId9" Type="http://schemas.openxmlformats.org/officeDocument/2006/relationships/image" Target="../media/image28.jpeg"/></Relationships>
</file>

<file path=ppt/slides/_rels/slide44.xml.rels><?xml version="1.0" encoding="UTF-8" standalone="yes"?>
<Relationships xmlns="http://schemas.openxmlformats.org/package/2006/relationships"><Relationship Id="rId8" Type="http://schemas.openxmlformats.org/officeDocument/2006/relationships/image" Target="../media/image350.emf"/><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0.emf"/><Relationship Id="rId5" Type="http://schemas.openxmlformats.org/officeDocument/2006/relationships/customXml" Target="../ink/ink23.xml"/><Relationship Id="rId10" Type="http://schemas.openxmlformats.org/officeDocument/2006/relationships/image" Target="../media/image33.jpeg"/><Relationship Id="rId4" Type="http://schemas.openxmlformats.org/officeDocument/2006/relationships/image" Target="../media/image330.emf"/><Relationship Id="rId9" Type="http://schemas.openxmlformats.org/officeDocument/2006/relationships/image" Target="../media/image28.jpeg"/></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3500.emf"/><Relationship Id="rId3" Type="http://schemas.openxmlformats.org/officeDocument/2006/relationships/customXml" Target="../ink/ink25.xml"/><Relationship Id="rId7" Type="http://schemas.openxmlformats.org/officeDocument/2006/relationships/customXml" Target="../ink/ink2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00.emf"/><Relationship Id="rId5" Type="http://schemas.openxmlformats.org/officeDocument/2006/relationships/customXml" Target="../ink/ink26.xml"/><Relationship Id="rId10" Type="http://schemas.openxmlformats.org/officeDocument/2006/relationships/image" Target="../media/image33.jpeg"/><Relationship Id="rId4" Type="http://schemas.openxmlformats.org/officeDocument/2006/relationships/image" Target="../media/image3300.emf"/><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8" Type="http://schemas.openxmlformats.org/officeDocument/2006/relationships/image" Target="../media/image350.emf"/><Relationship Id="rId3" Type="http://schemas.openxmlformats.org/officeDocument/2006/relationships/customXml" Target="../ink/ink28.xml"/><Relationship Id="rId7" Type="http://schemas.openxmlformats.org/officeDocument/2006/relationships/customXml" Target="../ink/ink3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0.emf"/><Relationship Id="rId5" Type="http://schemas.openxmlformats.org/officeDocument/2006/relationships/customXml" Target="../ink/ink29.xml"/><Relationship Id="rId10" Type="http://schemas.openxmlformats.org/officeDocument/2006/relationships/image" Target="../media/image37.jpeg"/><Relationship Id="rId4" Type="http://schemas.openxmlformats.org/officeDocument/2006/relationships/image" Target="../media/image330.emf"/><Relationship Id="rId9" Type="http://schemas.openxmlformats.org/officeDocument/2006/relationships/image" Target="../media/image36.jpeg"/></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A7205179-77A6-4672-A397-1CFF0A0E42D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07204B0-3B78-40DF-8EF5-BCF72DF1182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0484" name="Picture 1">
            <a:extLst>
              <a:ext uri="{FF2B5EF4-FFF2-40B4-BE49-F238E27FC236}">
                <a16:creationId xmlns:a16="http://schemas.microsoft.com/office/drawing/2014/main" id="{C75D11B5-6377-49B1-9803-825BC713F7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457200"/>
            <a:ext cx="624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A1D56F4-FF7F-46FA-905D-9F00682B8AAA}"/>
              </a:ext>
            </a:extLst>
          </p:cNvPr>
          <p:cNvSpPr>
            <a:spLocks noGrp="1" noChangeArrowheads="1"/>
          </p:cNvSpPr>
          <p:nvPr>
            <p:ph type="body" sz="half" idx="2"/>
          </p:nvPr>
        </p:nvSpPr>
        <p:spPr>
          <a:xfrm>
            <a:off x="76200" y="1143000"/>
            <a:ext cx="8991600" cy="2819400"/>
          </a:xfrm>
        </p:spPr>
        <p:txBody>
          <a:bodyPr/>
          <a:lstStyle/>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Men (6:1) versus the sons of God (6:2)</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Old Testament uses (Gen 6:2, 4; Job 1:6; 2:1; 38:7)</a:t>
            </a:r>
          </a:p>
          <a:p>
            <a:pPr marL="460375" indent="-460375"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Septuagint (LXX)</a:t>
            </a:r>
          </a:p>
        </p:txBody>
      </p:sp>
      <p:pic>
        <p:nvPicPr>
          <p:cNvPr id="27651" name="Picture 7" descr="clip0095">
            <a:extLst>
              <a:ext uri="{FF2B5EF4-FFF2-40B4-BE49-F238E27FC236}">
                <a16:creationId xmlns:a16="http://schemas.microsoft.com/office/drawing/2014/main" id="{2E392771-20AC-46B8-B5E4-7D2E1A8FA4F1}"/>
              </a:ext>
            </a:extLst>
          </p:cNvPr>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2667000" y="3810000"/>
            <a:ext cx="3810000" cy="2514600"/>
          </a:xfrm>
        </p:spPr>
      </p:pic>
      <p:sp>
        <p:nvSpPr>
          <p:cNvPr id="5" name="Rectangle 2">
            <a:extLst>
              <a:ext uri="{FF2B5EF4-FFF2-40B4-BE49-F238E27FC236}">
                <a16:creationId xmlns:a16="http://schemas.microsoft.com/office/drawing/2014/main" id="{5B2C4A3E-D800-45D9-8788-88FD651A1EA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3 Reasons Supporting Sons of God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3DE9AA18-43DB-407B-9EB8-0F7A1DBD53E0}"/>
              </a:ext>
            </a:extLst>
          </p:cNvPr>
          <p:cNvSpPr>
            <a:spLocks noGrp="1" noChangeArrowheads="1"/>
          </p:cNvSpPr>
          <p:nvPr>
            <p:ph type="body" sz="half" idx="1"/>
          </p:nvPr>
        </p:nvSpPr>
        <p:spPr>
          <a:xfrm>
            <a:off x="152400" y="1600200"/>
            <a:ext cx="5486400" cy="33528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(Gen 6:4)</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Noah’s perfection (6:9)</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Evil of pre-flood humanity (Gen 6:3, 5-7, 11-13)</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Necessity of the flood</a:t>
            </a:r>
          </a:p>
        </p:txBody>
      </p:sp>
      <p:pic>
        <p:nvPicPr>
          <p:cNvPr id="28675" name="Picture 6" descr="clip0099">
            <a:extLst>
              <a:ext uri="{FF2B5EF4-FFF2-40B4-BE49-F238E27FC236}">
                <a16:creationId xmlns:a16="http://schemas.microsoft.com/office/drawing/2014/main" id="{331ED9B0-1C5E-41EB-9770-2DF9765F2028}"/>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5829300" y="1600200"/>
            <a:ext cx="3009900" cy="320040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105F3D03-FF25-484A-868A-BF96CE804C89}"/>
              </a:ext>
            </a:extLst>
          </p:cNvPr>
          <p:cNvSpPr txBox="1">
            <a:spLocks noChangeArrowheads="1"/>
          </p:cNvSpPr>
          <p:nvPr/>
        </p:nvSpPr>
        <p:spPr bwMode="auto">
          <a:xfrm>
            <a:off x="342900" y="22860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4 Additional Arguments From Genesis 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29699" name="Picture 4" descr="clip0098">
            <a:extLst>
              <a:ext uri="{FF2B5EF4-FFF2-40B4-BE49-F238E27FC236}">
                <a16:creationId xmlns:a16="http://schemas.microsoft.com/office/drawing/2014/main" id="{C103C121-8A1D-45B3-ACE2-9AA9277C756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extLst>
      <p:ext uri="{BB962C8B-B14F-4D97-AF65-F5344CB8AC3E}">
        <p14:creationId xmlns:p14="http://schemas.microsoft.com/office/powerpoint/2010/main" val="410966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5814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1 Peter 3:19-20</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2 Peter 2:4-5</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Jude 6-7</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Relevant New Testament Passages</a:t>
            </a:r>
          </a:p>
        </p:txBody>
      </p:sp>
    </p:spTree>
    <p:extLst>
      <p:ext uri="{BB962C8B-B14F-4D97-AF65-F5344CB8AC3E}">
        <p14:creationId xmlns:p14="http://schemas.microsoft.com/office/powerpoint/2010/main" val="2047933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3192C-824F-4A0D-969C-65D844143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30778"/>
            <a:ext cx="8839966" cy="6596444"/>
          </a:xfrm>
          <a:prstGeom prst="rect">
            <a:avLst/>
          </a:prstGeom>
        </p:spPr>
      </p:pic>
    </p:spTree>
    <p:extLst>
      <p:ext uri="{BB962C8B-B14F-4D97-AF65-F5344CB8AC3E}">
        <p14:creationId xmlns:p14="http://schemas.microsoft.com/office/powerpoint/2010/main" val="13117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4:9-10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rPr>
              <a:t> (Now this expression, ‘He ascended,’ what does it mean except that He also had descended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lower parts of the earth</a:t>
            </a:r>
            <a:r>
              <a:rPr lang="en-US" sz="3600" dirty="0">
                <a:effectLst>
                  <a:outerShdw blurRad="38100" dist="38100" dir="2700000" algn="tl">
                    <a:srgbClr val="000000">
                      <a:alpha val="43137"/>
                    </a:srgbClr>
                  </a:outerShdw>
                </a:effectLst>
                <a:latin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rPr>
              <a:t> He who descended is Himself also He who ascended far above all the heavens, so that He might fill all things.)</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1790959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9725"/>
            <a:ext cx="9144000" cy="4541026"/>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“Paul is saying in the context that Christ who went up to heaven (in His ascension) is the same one who had come down from heaven ( v. 10). That descent from heaven occurred when Christ came to the earth and was born as a human. This text refers to the incarnation of Jesus [and] not a descent into hell! The expression, ‘the lower parts of the earth,’ is an appositional genitive. This means that the ‘lower parts’ refers to ‘the earth.’ For example, ‘the city of Portland’ refers to the city, which is Portland. The ‘city’ and ‘Portland’ are one in the same.”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969496"/>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Carl Laney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Answers to Tough Questions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277.</a:t>
            </a:r>
            <a:endParaRPr lang="en-US" sz="1600" dirty="0">
              <a:effectLst>
                <a:outerShdw blurRad="38100" dist="38100" dir="2700000" algn="tl">
                  <a:srgbClr val="000000">
                    <a:alpha val="43137"/>
                  </a:srgbClr>
                </a:outerShdw>
              </a:effectLst>
            </a:endParaRPr>
          </a:p>
        </p:txBody>
      </p:sp>
      <p:pic>
        <p:nvPicPr>
          <p:cNvPr id="4" name="Picture 2" descr="Image result for carl laney answers to tough questions">
            <a:extLst>
              <a:ext uri="{FF2B5EF4-FFF2-40B4-BE49-F238E27FC236}">
                <a16:creationId xmlns:a16="http://schemas.microsoft.com/office/drawing/2014/main" id="{853FB46F-D325-4324-81CD-9F87780A6F6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2400" y="115711"/>
            <a:ext cx="914400" cy="1408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l laney answers to tough questions">
            <a:extLst>
              <a:ext uri="{FF2B5EF4-FFF2-40B4-BE49-F238E27FC236}">
                <a16:creationId xmlns:a16="http://schemas.microsoft.com/office/drawing/2014/main" id="{ACEA668D-6359-4152-8E73-599F1DAC12D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8001000" y="121920"/>
            <a:ext cx="989382"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9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31747" name="Picture 4" descr="clip0098">
            <a:extLst>
              <a:ext uri="{FF2B5EF4-FFF2-40B4-BE49-F238E27FC236}">
                <a16:creationId xmlns:a16="http://schemas.microsoft.com/office/drawing/2014/main" id="{13732A33-EA81-4C36-97D3-304553DDBF6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extLst>
      <p:ext uri="{BB962C8B-B14F-4D97-AF65-F5344CB8AC3E}">
        <p14:creationId xmlns:p14="http://schemas.microsoft.com/office/powerpoint/2010/main" val="147611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8DD78F55-87EC-43AC-B760-42FB8103B906}"/>
              </a:ext>
            </a:extLst>
          </p:cNvPr>
          <p:cNvSpPr>
            <a:spLocks noGrp="1" noChangeArrowheads="1"/>
          </p:cNvSpPr>
          <p:nvPr>
            <p:ph type="body" idx="1"/>
          </p:nvPr>
        </p:nvSpPr>
        <p:spPr>
          <a:xfrm>
            <a:off x="457200" y="1371600"/>
            <a:ext cx="4800600" cy="47244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Philo</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Josephus</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Most Rabbinical Writers</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Apocrypha</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Pseudepigrapha</a:t>
            </a:r>
          </a:p>
        </p:txBody>
      </p:sp>
      <p:pic>
        <p:nvPicPr>
          <p:cNvPr id="32771" name="Picture 6" descr="clip0102">
            <a:extLst>
              <a:ext uri="{FF2B5EF4-FFF2-40B4-BE49-F238E27FC236}">
                <a16:creationId xmlns:a16="http://schemas.microsoft.com/office/drawing/2014/main" id="{4BD9E0AF-BB98-4131-ABBE-A5E1B6130C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27663" y="1447800"/>
            <a:ext cx="33353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4">
            <a:extLst>
              <a:ext uri="{FF2B5EF4-FFF2-40B4-BE49-F238E27FC236}">
                <a16:creationId xmlns:a16="http://schemas.microsoft.com/office/drawing/2014/main" id="{7D7A43CB-7C80-4E9B-8B0C-985F1B54112A}"/>
              </a:ext>
            </a:extLst>
          </p:cNvPr>
          <p:cNvSpPr txBox="1">
            <a:spLocks noChangeArrowheads="1"/>
          </p:cNvSpPr>
          <p:nvPr/>
        </p:nvSpPr>
        <p:spPr bwMode="auto">
          <a:xfrm>
            <a:off x="1181100" y="6248400"/>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en-US" dirty="0" err="1">
                <a:effectLst>
                  <a:outerShdw blurRad="38100" dist="38100" dir="2700000" algn="tl">
                    <a:srgbClr val="000000">
                      <a:alpha val="43137"/>
                    </a:srgbClr>
                  </a:outerShdw>
                </a:effectLst>
                <a:latin typeface="Calibri" panose="020F0502020204030204" pitchFamily="34" charset="0"/>
              </a:rPr>
              <a:t>Renald</a:t>
            </a:r>
            <a:r>
              <a:rPr lang="en-US" altLang="en-US" dirty="0">
                <a:effectLst>
                  <a:outerShdw blurRad="38100" dist="38100" dir="2700000" algn="tl">
                    <a:srgbClr val="000000">
                      <a:alpha val="43137"/>
                    </a:srgbClr>
                  </a:outerShdw>
                </a:effectLst>
                <a:latin typeface="Calibri" panose="020F0502020204030204" pitchFamily="34" charset="0"/>
              </a:rPr>
              <a:t> Showers, </a:t>
            </a:r>
            <a:r>
              <a:rPr lang="en-US" altLang="en-US" i="1" dirty="0">
                <a:effectLst>
                  <a:outerShdw blurRad="38100" dist="38100" dir="2700000" algn="tl">
                    <a:srgbClr val="000000">
                      <a:alpha val="43137"/>
                    </a:srgbClr>
                  </a:outerShdw>
                </a:effectLst>
                <a:latin typeface="Calibri" panose="020F0502020204030204" pitchFamily="34" charset="0"/>
              </a:rPr>
              <a:t>Those Invisible Spirits Called Angels</a:t>
            </a:r>
            <a:r>
              <a:rPr lang="en-US" altLang="en-US" dirty="0">
                <a:effectLst>
                  <a:outerShdw blurRad="38100" dist="38100" dir="2700000" algn="tl">
                    <a:srgbClr val="000000">
                      <a:alpha val="43137"/>
                    </a:srgbClr>
                  </a:outerShdw>
                </a:effectLst>
                <a:latin typeface="Calibri" panose="020F0502020204030204" pitchFamily="34" charset="0"/>
              </a:rPr>
              <a:t>, 93-109</a:t>
            </a:r>
          </a:p>
        </p:txBody>
      </p:sp>
      <p:sp>
        <p:nvSpPr>
          <p:cNvPr id="6" name="Rectangle 2">
            <a:extLst>
              <a:ext uri="{FF2B5EF4-FFF2-40B4-BE49-F238E27FC236}">
                <a16:creationId xmlns:a16="http://schemas.microsoft.com/office/drawing/2014/main" id="{D7785914-BE7B-4B64-A3E5-0A0090035A78}"/>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Jewish Tradition</a:t>
            </a:r>
          </a:p>
        </p:txBody>
      </p:sp>
    </p:spTree>
    <p:extLst>
      <p:ext uri="{BB962C8B-B14F-4D97-AF65-F5344CB8AC3E}">
        <p14:creationId xmlns:p14="http://schemas.microsoft.com/office/powerpoint/2010/main" val="133598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5C44C9F6-570F-4C9F-B18D-DC275981685F}"/>
              </a:ext>
            </a:extLst>
          </p:cNvPr>
          <p:cNvSpPr>
            <a:spLocks noGrp="1" noChangeArrowheads="1"/>
          </p:cNvSpPr>
          <p:nvPr>
            <p:ph type="body" idx="1"/>
          </p:nvPr>
        </p:nvSpPr>
        <p:spPr>
          <a:xfrm>
            <a:off x="914400" y="1371600"/>
            <a:ext cx="3124200" cy="47244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Justin</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Clement</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Tertullian</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Cyprian</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Ambrose</a:t>
            </a:r>
          </a:p>
          <a:p>
            <a:pPr marL="461963" indent="-461963" algn="just" eaLnBrk="1" hangingPunct="1">
              <a:spcBef>
                <a:spcPts val="0"/>
              </a:spcBef>
              <a:spcAft>
                <a:spcPts val="2400"/>
              </a:spcAft>
              <a:buSzPct val="75000"/>
              <a:buFont typeface="Wingdings" panose="05000000000000000000" pitchFamily="2" charset="2"/>
              <a:buChar char="n"/>
              <a:defRPr/>
            </a:pPr>
            <a:r>
              <a:rPr lang="en-US" dirty="0" err="1">
                <a:effectLst>
                  <a:outerShdw blurRad="38100" dist="38100" dir="2700000" algn="tl">
                    <a:srgbClr val="000000">
                      <a:alpha val="43137"/>
                    </a:srgbClr>
                  </a:outerShdw>
                </a:effectLst>
              </a:rPr>
              <a:t>Lactantius</a:t>
            </a:r>
            <a:endParaRPr lang="en-US" dirty="0">
              <a:effectLst>
                <a:outerShdw blurRad="38100" dist="38100" dir="2700000" algn="tl">
                  <a:srgbClr val="000000">
                    <a:alpha val="43137"/>
                  </a:srgbClr>
                </a:outerShdw>
              </a:effectLst>
            </a:endParaRPr>
          </a:p>
        </p:txBody>
      </p:sp>
      <p:pic>
        <p:nvPicPr>
          <p:cNvPr id="33795" name="Picture 4" descr="clip0101">
            <a:extLst>
              <a:ext uri="{FF2B5EF4-FFF2-40B4-BE49-F238E27FC236}">
                <a16:creationId xmlns:a16="http://schemas.microsoft.com/office/drawing/2014/main" id="{9F1FA2F5-9F4D-475D-921F-E964729F92B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37702" y="1562100"/>
            <a:ext cx="33940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4">
            <a:extLst>
              <a:ext uri="{FF2B5EF4-FFF2-40B4-BE49-F238E27FC236}">
                <a16:creationId xmlns:a16="http://schemas.microsoft.com/office/drawing/2014/main" id="{A71D1307-5EE2-4A68-8680-BDC802E5CC25}"/>
              </a:ext>
            </a:extLst>
          </p:cNvPr>
          <p:cNvSpPr txBox="1">
            <a:spLocks noChangeArrowheads="1"/>
          </p:cNvSpPr>
          <p:nvPr/>
        </p:nvSpPr>
        <p:spPr bwMode="auto">
          <a:xfrm>
            <a:off x="1219200" y="6259513"/>
            <a:ext cx="6705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Calibri" panose="020F0502020204030204" pitchFamily="34" charset="0"/>
              </a:defRPr>
            </a:lvl1pPr>
            <a:lvl2pPr marL="742950" indent="-285750">
              <a:spcBef>
                <a:spcPct val="20000"/>
              </a:spcBef>
              <a:buClr>
                <a:schemeClr val="folHlink"/>
              </a:buClr>
              <a:buChar char="•"/>
              <a:defRPr sz="3200">
                <a:solidFill>
                  <a:schemeClr val="tx1"/>
                </a:solidFill>
                <a:latin typeface="Calibri" panose="020F0502020204030204" pitchFamily="34" charset="0"/>
              </a:defRPr>
            </a:lvl2pPr>
            <a:lvl3pPr marL="1143000" indent="-228600">
              <a:spcBef>
                <a:spcPct val="20000"/>
              </a:spcBef>
              <a:buClr>
                <a:schemeClr val="tx2"/>
              </a:buClr>
              <a:buChar char="•"/>
              <a:defRPr sz="3200">
                <a:solidFill>
                  <a:schemeClr val="tx1"/>
                </a:solidFill>
                <a:latin typeface="Calibri" panose="020F0502020204030204" pitchFamily="34" charset="0"/>
              </a:defRPr>
            </a:lvl3pPr>
            <a:lvl4pPr marL="1600200" indent="-228600">
              <a:spcBef>
                <a:spcPct val="20000"/>
              </a:spcBef>
              <a:buClr>
                <a:schemeClr val="tx1"/>
              </a:buClr>
              <a:buChar char="•"/>
              <a:defRPr sz="3200">
                <a:solidFill>
                  <a:schemeClr val="tx1"/>
                </a:solidFill>
                <a:latin typeface="Calibri" panose="020F0502020204030204" pitchFamily="34" charset="0"/>
              </a:defRPr>
            </a:lvl4pPr>
            <a:lvl5pPr marL="2057400" indent="-228600">
              <a:spcBef>
                <a:spcPct val="20000"/>
              </a:spcBef>
              <a:buClr>
                <a:schemeClr val="tx1"/>
              </a:buClr>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Char char="•"/>
              <a:defRPr sz="3200">
                <a:solidFill>
                  <a:schemeClr val="tx1"/>
                </a:solidFill>
                <a:latin typeface="Calibri" panose="020F0502020204030204" pitchFamily="34" charset="0"/>
              </a:defRPr>
            </a:lvl9pPr>
          </a:lstStyle>
          <a:p>
            <a:pPr algn="ctr">
              <a:spcBef>
                <a:spcPct val="0"/>
              </a:spcBef>
              <a:buClrTx/>
              <a:buFontTx/>
              <a:buNone/>
            </a:pPr>
            <a:r>
              <a:rPr lang="en-US" altLang="en-US" sz="1800"/>
              <a:t>Renald Showers, </a:t>
            </a:r>
            <a:r>
              <a:rPr lang="en-US" altLang="en-US" sz="1800" i="1"/>
              <a:t>Those Invisible Spirits Called Angels</a:t>
            </a:r>
            <a:r>
              <a:rPr lang="en-US" altLang="en-US" sz="1800"/>
              <a:t>, 93-109</a:t>
            </a:r>
          </a:p>
        </p:txBody>
      </p:sp>
      <p:sp>
        <p:nvSpPr>
          <p:cNvPr id="6" name="Rectangle 2">
            <a:extLst>
              <a:ext uri="{FF2B5EF4-FFF2-40B4-BE49-F238E27FC236}">
                <a16:creationId xmlns:a16="http://schemas.microsoft.com/office/drawing/2014/main" id="{E322F796-C6C1-404C-9020-406CB0F11473}"/>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Christian Tradition</a:t>
            </a:r>
          </a:p>
        </p:txBody>
      </p:sp>
    </p:spTree>
    <p:extLst>
      <p:ext uri="{BB962C8B-B14F-4D97-AF65-F5344CB8AC3E}">
        <p14:creationId xmlns:p14="http://schemas.microsoft.com/office/powerpoint/2010/main" val="387464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a:extLst>
              <a:ext uri="{FF2B5EF4-FFF2-40B4-BE49-F238E27FC236}">
                <a16:creationId xmlns:a16="http://schemas.microsoft.com/office/drawing/2014/main" id="{DBCB6478-EB5C-406C-BFD4-02CA6DE300AF}"/>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Preview of Angelology</a:t>
            </a:r>
            <a:endParaRPr lang="en-US" altLang="en-US" sz="4000" dirty="0">
              <a:effectLst>
                <a:outerShdw blurRad="38100" dist="38100" dir="2700000" algn="tl">
                  <a:srgbClr val="000000">
                    <a:alpha val="43137"/>
                  </a:srgbClr>
                </a:outerShdw>
              </a:effectLst>
            </a:endParaRPr>
          </a:p>
        </p:txBody>
      </p:sp>
      <p:sp>
        <p:nvSpPr>
          <p:cNvPr id="17411" name="Rectangle 1027">
            <a:extLst>
              <a:ext uri="{FF2B5EF4-FFF2-40B4-BE49-F238E27FC236}">
                <a16:creationId xmlns:a16="http://schemas.microsoft.com/office/drawing/2014/main" id="{16CA7E4B-935F-4955-9B2D-B5483C9E5EB5}"/>
              </a:ext>
            </a:extLst>
          </p:cNvPr>
          <p:cNvSpPr>
            <a:spLocks noGrp="1" noChangeArrowheads="1"/>
          </p:cNvSpPr>
          <p:nvPr>
            <p:ph type="body" idx="1"/>
          </p:nvPr>
        </p:nvSpPr>
        <p:spPr>
          <a:xfrm>
            <a:off x="457200" y="1428750"/>
            <a:ext cx="5029200" cy="4632325"/>
          </a:xfrm>
        </p:spPr>
        <p:txBody>
          <a:bodyPr/>
          <a:lstStyle/>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Good angels</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Satanology</a:t>
            </a:r>
          </a:p>
          <a:p>
            <a:pPr marL="514350" indent="-5143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Demonology</a:t>
            </a:r>
          </a:p>
          <a:p>
            <a:pPr marL="514350" indent="-5143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 6:1-4 controversy</a:t>
            </a:r>
          </a:p>
        </p:txBody>
      </p:sp>
      <p:pic>
        <p:nvPicPr>
          <p:cNvPr id="2" name="Picture 1">
            <a:extLst>
              <a:ext uri="{FF2B5EF4-FFF2-40B4-BE49-F238E27FC236}">
                <a16:creationId xmlns:a16="http://schemas.microsoft.com/office/drawing/2014/main" id="{78363412-C475-485B-9106-E6F809783A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6413" y="1428750"/>
            <a:ext cx="3285635" cy="4572000"/>
          </a:xfrm>
          <a:prstGeom prst="ellipse">
            <a:avLst/>
          </a:prstGeom>
        </p:spPr>
      </p:pic>
    </p:spTree>
    <p:extLst>
      <p:ext uri="{BB962C8B-B14F-4D97-AF65-F5344CB8AC3E}">
        <p14:creationId xmlns:p14="http://schemas.microsoft.com/office/powerpoint/2010/main" val="108834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interesting to note that the Sethite Line-Cainite View does not begin until the fourth century A.D.</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makes it the newest of the three major views. The New Catholic Encyclopedia states that this view ‘that sees in these sons of God the Sethites and in the daughters of men the Cainites dates from the fourth century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influenced by theological concern for maintaining the spirituality of the Angels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seems to imply that the major motivation for starting this view was not exegesis of Scripture but opposition to the angel view...”</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96-97.</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53401" y="76200"/>
            <a:ext cx="914400" cy="102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87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Objections</a:t>
            </a:r>
          </a:p>
        </p:txBody>
      </p:sp>
      <p:pic>
        <p:nvPicPr>
          <p:cNvPr id="34819" name="Picture 4" descr="clip0098">
            <a:extLst>
              <a:ext uri="{FF2B5EF4-FFF2-40B4-BE49-F238E27FC236}">
                <a16:creationId xmlns:a16="http://schemas.microsoft.com/office/drawing/2014/main" id="{F382E2AF-3EAB-43A3-8189-0E09F76C9A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extLst>
      <p:ext uri="{BB962C8B-B14F-4D97-AF65-F5344CB8AC3E}">
        <p14:creationId xmlns:p14="http://schemas.microsoft.com/office/powerpoint/2010/main" val="307148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3921214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657019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rPr>
              <a:t>Matthew 22:30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the resurrection they neither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are given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marriage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like angels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heaven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9F031B-59E5-4E09-8AB4-C481FAB9A6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0018" y="2160922"/>
            <a:ext cx="2523963" cy="2536156"/>
          </a:xfrm>
          <a:prstGeom prst="rect">
            <a:avLst/>
          </a:prstGeom>
        </p:spPr>
      </p:pic>
    </p:spTree>
    <p:extLst>
      <p:ext uri="{BB962C8B-B14F-4D97-AF65-F5344CB8AC3E}">
        <p14:creationId xmlns:p14="http://schemas.microsoft.com/office/powerpoint/2010/main" val="8168265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Angels are spirits (</a:t>
            </a:r>
            <a:r>
              <a:rPr lang="en-US" b="1" u="sng" dirty="0" err="1">
                <a:solidFill>
                  <a:srgbClr val="FFFFCC"/>
                </a:solidFill>
                <a:effectLst>
                  <a:outerShdw blurRad="38100" dist="38100" dir="2700000" algn="tl">
                    <a:srgbClr val="000000">
                      <a:alpha val="43137"/>
                    </a:srgbClr>
                  </a:outerShdw>
                </a:effectLst>
              </a:rPr>
              <a:t>Heb</a:t>
            </a:r>
            <a:r>
              <a:rPr lang="en-US" b="1" u="sng" dirty="0">
                <a:solidFill>
                  <a:srgbClr val="FFFFCC"/>
                </a:solidFill>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1883775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1:14</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Are they not all ministering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spirits</a:t>
            </a:r>
            <a:r>
              <a:rPr lang="en-US" sz="3600" dirty="0">
                <a:effectLst>
                  <a:outerShdw blurRad="38100" dist="38100" dir="2700000" algn="tl">
                    <a:srgbClr val="000000">
                      <a:alpha val="43137"/>
                    </a:srgbClr>
                  </a:outerShdw>
                </a:effectLst>
                <a:latin typeface="Calibri" panose="020F0502020204030204" pitchFamily="34" charset="0"/>
              </a:rPr>
              <a:t>, sent out to render service for the sake of those who will inherit salvation?</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4ED8DE78-5FF8-469E-88CB-B60400A91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1545" y="2788920"/>
            <a:ext cx="3540911" cy="2011680"/>
          </a:xfrm>
          <a:prstGeom prst="rect">
            <a:avLst/>
          </a:prstGeom>
          <a:effectLst>
            <a:glow rad="101600">
              <a:schemeClr val="tx1">
                <a:alpha val="60000"/>
              </a:schemeClr>
            </a:glow>
          </a:effectLst>
        </p:spPr>
      </p:pic>
    </p:spTree>
    <p:extLst>
      <p:ext uri="{BB962C8B-B14F-4D97-AF65-F5344CB8AC3E}">
        <p14:creationId xmlns:p14="http://schemas.microsoft.com/office/powerpoint/2010/main" val="26429869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Hebrews 13:2</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Do not neglect to show hospitality to strangers, for by this some have entertained angels without knowing it.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descr="A person standing on a beach&#10;&#10;Description automatically generated">
            <a:extLst>
              <a:ext uri="{FF2B5EF4-FFF2-40B4-BE49-F238E27FC236}">
                <a16:creationId xmlns:a16="http://schemas.microsoft.com/office/drawing/2014/main" id="{FE9BF9BB-F3E5-47BA-93C0-C950C4CD88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48050" y="2905125"/>
            <a:ext cx="2247900" cy="1971675"/>
          </a:xfrm>
          <a:prstGeom prst="rect">
            <a:avLst/>
          </a:prstGeom>
        </p:spPr>
      </p:pic>
    </p:spTree>
    <p:extLst>
      <p:ext uri="{BB962C8B-B14F-4D97-AF65-F5344CB8AC3E}">
        <p14:creationId xmlns:p14="http://schemas.microsoft.com/office/powerpoint/2010/main" val="22789450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18:22; 19:1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turned away from there and went toward Sodom, while Abraham was still standing before the Lord…</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angels</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came to Sodom in the evening as Lot was sitting in the gate of Sodom. When Lot saw them, he rose to meet them and bowed down with his face to the ground.</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489143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A90B1-6825-4A4B-9F3D-94FE3F619E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a:extLst>
              <a:ext uri="{FF2B5EF4-FFF2-40B4-BE49-F238E27FC236}">
                <a16:creationId xmlns:a16="http://schemas.microsoft.com/office/drawing/2014/main" id="{77E50403-A53D-4015-8F91-5A736C61E6E7}"/>
              </a:ext>
            </a:extLst>
          </p:cNvPr>
          <p:cNvSpPr/>
          <p:nvPr/>
        </p:nvSpPr>
        <p:spPr>
          <a:xfrm>
            <a:off x="0" y="0"/>
            <a:ext cx="9144000" cy="5293757"/>
          </a:xfrm>
          <a:prstGeom prst="rect">
            <a:avLst/>
          </a:prstGeom>
        </p:spPr>
        <p:txBody>
          <a:bodyPr wrap="square">
            <a:spAutoFit/>
          </a:bodyPr>
          <a:lstStyle/>
          <a:p>
            <a:pPr lvl="0"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18:5-8</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will bring a piece of bread, that you may refresh yourselves; after that you may go on, since you have visited your servant.” And they said, “So do, as you have said.”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Abraham hurried into the tent to Sarah, and said, “Quickly, prepare three measures of fine flour, knead it and make bread cakes.”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Abraham also ran to the herd, and took a tender and choice calf and gave it to the servant, and he hurried to prepare 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took curds and milk and the calf which he had prepared, and placed it before them; and he was standing by them under the tree as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ate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056042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3600" kern="1200" dirty="0">
                <a:solidFill>
                  <a:schemeClr val="tx2"/>
                </a:solidFill>
                <a:ea typeface="+mj-ea"/>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35559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b="1" u="sng" dirty="0" err="1">
                <a:solidFill>
                  <a:srgbClr val="FFFFCC"/>
                </a:solidFill>
                <a:effectLst>
                  <a:outerShdw blurRad="38100" dist="38100" dir="2700000" algn="tl">
                    <a:srgbClr val="000000">
                      <a:alpha val="43137"/>
                    </a:srgbClr>
                  </a:outerShdw>
                </a:effectLst>
              </a:rPr>
              <a:t>Nephilim</a:t>
            </a:r>
            <a:r>
              <a:rPr lang="en-US" b="1" u="sng" dirty="0">
                <a:solidFill>
                  <a:srgbClr val="FFFFCC"/>
                </a:solidFill>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267956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4000" kern="1200" dirty="0">
                <a:solidFill>
                  <a:srgbClr val="00FFFF"/>
                </a:solidFill>
                <a:cs typeface="Calibri" panose="020F0502020204030204" pitchFamily="34" charset="0"/>
              </a:rPr>
              <a:t>Genesis 7:19-23</a:t>
            </a:r>
          </a:p>
          <a:p>
            <a:pPr marL="0" indent="0" algn="just">
              <a:spcBef>
                <a:spcPts val="0"/>
              </a:spcBef>
              <a:buNone/>
              <a:defRPr/>
            </a:pPr>
            <a:r>
              <a:rPr lang="en-US" sz="2900" dirty="0">
                <a:solidFill>
                  <a:srgbClr val="FFFFFF"/>
                </a:solidFill>
                <a:cs typeface="Calibri" panose="020F0502020204030204" pitchFamily="34" charset="0"/>
              </a:rPr>
              <a:t>“They rose greatly on the earth, and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the high mountains under the </a:t>
            </a:r>
            <a:r>
              <a:rPr lang="en-US" sz="2900" b="1" u="sng" dirty="0">
                <a:solidFill>
                  <a:srgbClr val="FFFFCC"/>
                </a:solidFill>
                <a:cs typeface="Calibri" panose="020F0502020204030204" pitchFamily="34" charset="0"/>
              </a:rPr>
              <a:t>entire</a:t>
            </a:r>
            <a:r>
              <a:rPr lang="en-US" sz="2900" dirty="0">
                <a:solidFill>
                  <a:srgbClr val="FFFFFF"/>
                </a:solidFill>
                <a:cs typeface="Calibri" panose="020F0502020204030204" pitchFamily="34" charset="0"/>
              </a:rPr>
              <a:t> heaven were covered…</a:t>
            </a:r>
            <a:r>
              <a:rPr lang="en-US" sz="2900" b="1" u="sng" dirty="0">
                <a:solidFill>
                  <a:srgbClr val="FFFFCC"/>
                </a:solidFill>
                <a:cs typeface="Calibri" panose="020F0502020204030204" pitchFamily="34" charset="0"/>
              </a:rPr>
              <a:t>Every living thing that moved on the earth perished</a:t>
            </a:r>
            <a:r>
              <a:rPr lang="en-US" sz="2900" dirty="0">
                <a:solidFill>
                  <a:srgbClr val="FFFFFF"/>
                </a:solidFill>
                <a:cs typeface="Calibri" panose="020F0502020204030204" pitchFamily="34" charset="0"/>
              </a:rPr>
              <a:t>—birds, livestock, wild animals,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the creatures that swarm over the earth, and </a:t>
            </a:r>
            <a:r>
              <a:rPr lang="en-US" sz="2900" b="1" u="sng" dirty="0">
                <a:solidFill>
                  <a:srgbClr val="FFFFCC"/>
                </a:solidFill>
                <a:cs typeface="Calibri" panose="020F0502020204030204" pitchFamily="34" charset="0"/>
              </a:rPr>
              <a:t>all</a:t>
            </a:r>
            <a:r>
              <a:rPr lang="en-US" sz="2900" dirty="0">
                <a:solidFill>
                  <a:srgbClr val="FFFFFF"/>
                </a:solidFill>
                <a:cs typeface="Calibri" panose="020F0502020204030204" pitchFamily="34" charset="0"/>
              </a:rPr>
              <a:t> mankind. </a:t>
            </a:r>
            <a:r>
              <a:rPr lang="en-US" sz="2900" b="1" u="sng" dirty="0">
                <a:solidFill>
                  <a:srgbClr val="FFFFCC"/>
                </a:solidFill>
                <a:cs typeface="Calibri" panose="020F0502020204030204" pitchFamily="34" charset="0"/>
              </a:rPr>
              <a:t>Everything</a:t>
            </a:r>
            <a:r>
              <a:rPr lang="en-US" sz="2900" dirty="0">
                <a:solidFill>
                  <a:srgbClr val="FFFFFF"/>
                </a:solidFill>
                <a:cs typeface="Calibri" panose="020F0502020204030204" pitchFamily="34" charset="0"/>
              </a:rPr>
              <a:t> on dry land that had the breath of life in its nostrils died. </a:t>
            </a:r>
            <a:r>
              <a:rPr lang="en-US" sz="2900" b="1" u="sng" dirty="0">
                <a:solidFill>
                  <a:srgbClr val="FFFFCC"/>
                </a:solidFill>
                <a:cs typeface="Calibri" panose="020F0502020204030204" pitchFamily="34" charset="0"/>
              </a:rPr>
              <a:t>Every</a:t>
            </a:r>
            <a:r>
              <a:rPr lang="en-US" sz="2900" dirty="0">
                <a:solidFill>
                  <a:srgbClr val="FFFFFF"/>
                </a:solidFill>
                <a:cs typeface="Calibri" panose="020F0502020204030204" pitchFamily="34" charset="0"/>
              </a:rPr>
              <a:t> living thing on the face of the earth was wiped out; men and animals and the creatures that move along the ground and the birds of the air were wiped from the earth. </a:t>
            </a:r>
            <a:r>
              <a:rPr lang="en-US" sz="2900" b="1" u="sng" dirty="0">
                <a:solidFill>
                  <a:srgbClr val="FFFFCC"/>
                </a:solidFill>
                <a:cs typeface="Calibri" panose="020F0502020204030204" pitchFamily="34" charset="0"/>
              </a:rPr>
              <a:t>Only</a:t>
            </a:r>
            <a:r>
              <a:rPr lang="en-US" sz="2900" dirty="0">
                <a:solidFill>
                  <a:srgbClr val="FFFFFF"/>
                </a:solidFill>
                <a:cs typeface="Calibri" panose="020F0502020204030204" pitchFamily="34" charset="0"/>
              </a:rPr>
              <a:t> Noah was left, and those with him in the ark.”</a:t>
            </a:r>
            <a:endParaRPr lang="en-US" sz="2900" dirty="0">
              <a:cs typeface="Calibri" panose="020F0502020204030204" pitchFamily="34" charset="0"/>
            </a:endParaRPr>
          </a:p>
        </p:txBody>
      </p:sp>
    </p:spTree>
    <p:extLst>
      <p:ext uri="{BB962C8B-B14F-4D97-AF65-F5344CB8AC3E}">
        <p14:creationId xmlns:p14="http://schemas.microsoft.com/office/powerpoint/2010/main" val="1719358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sz="3000" baseline="30000" dirty="0"/>
              <a:t>32 </a:t>
            </a:r>
            <a:r>
              <a:rPr lang="en-US" sz="3000" dirty="0"/>
              <a:t>So they gave out to the sons of Israel a bad report of the land which they had spied out, saying, “The land through which we have gone, in spying it out, is a land that devours its inhabitants; and all the people whom we saw in it are men of </a:t>
            </a:r>
            <a:r>
              <a:rPr lang="en-US" sz="3000" i="1" dirty="0"/>
              <a:t>great</a:t>
            </a:r>
            <a:r>
              <a:rPr lang="en-US" sz="3000" dirty="0"/>
              <a:t> size. </a:t>
            </a:r>
            <a:r>
              <a:rPr lang="en-US" sz="3000" baseline="30000" dirty="0"/>
              <a:t>33 </a:t>
            </a:r>
            <a:r>
              <a:rPr lang="en-US" sz="3000" dirty="0"/>
              <a:t>There also we saw the </a:t>
            </a:r>
            <a:r>
              <a:rPr lang="en-US" sz="3000" b="1" u="sng" dirty="0">
                <a:solidFill>
                  <a:srgbClr val="FFFFCC"/>
                </a:solidFill>
              </a:rPr>
              <a:t>Nephilim</a:t>
            </a:r>
            <a:r>
              <a:rPr lang="en-US" sz="3000" dirty="0"/>
              <a:t> (the sons of Anak are part of the Nephilim); and we became like grasshoppers in our own sight, and so we were in their sight.”</a:t>
            </a:r>
          </a:p>
        </p:txBody>
      </p:sp>
    </p:spTree>
    <p:extLst>
      <p:ext uri="{BB962C8B-B14F-4D97-AF65-F5344CB8AC3E}">
        <p14:creationId xmlns:p14="http://schemas.microsoft.com/office/powerpoint/2010/main" val="36265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97247"/>
            <a:ext cx="8839966" cy="6663506"/>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two eruptions of the fallen angels among men. They produced races of giants on the Earth each time. The first eruption was before the flood, and the second one was after the flood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plainly stated in Gen. 6:4: ‘There were giants in the earth in those days [before the flood]; and also after that [after the flood], when the sons of God came in unto the daughters of men, and they bare children to them, the same became mighty men which were of old, men of renown.’”</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638477" y="232083"/>
            <a:ext cx="5867047"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050" name="Picture 2" descr="Image result for God's Plan for Man">
            <a:extLst>
              <a:ext uri="{FF2B5EF4-FFF2-40B4-BE49-F238E27FC236}">
                <a16:creationId xmlns:a16="http://schemas.microsoft.com/office/drawing/2014/main" id="{AE0B1E40-CE41-404C-A19C-79FF49AC4F4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inis jennings dake">
            <a:extLst>
              <a:ext uri="{FF2B5EF4-FFF2-40B4-BE49-F238E27FC236}">
                <a16:creationId xmlns:a16="http://schemas.microsoft.com/office/drawing/2014/main" id="{1BBAB164-CA9E-4355-868E-15ACEF373A8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608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sz="3000" baseline="30000" dirty="0"/>
              <a:t>32 </a:t>
            </a:r>
            <a:r>
              <a:rPr lang="en-US" sz="3000" dirty="0"/>
              <a:t>So they gave out to the sons of Israel a </a:t>
            </a:r>
            <a:r>
              <a:rPr lang="en-US" sz="3000" b="1" u="sng" dirty="0">
                <a:solidFill>
                  <a:srgbClr val="FFFFCC"/>
                </a:solidFill>
              </a:rPr>
              <a:t>bad report</a:t>
            </a:r>
            <a:r>
              <a:rPr lang="en-US" sz="3000" b="1" dirty="0">
                <a:solidFill>
                  <a:srgbClr val="FFFFCC"/>
                </a:solidFill>
              </a:rPr>
              <a:t> </a:t>
            </a:r>
            <a:r>
              <a:rPr lang="en-US" sz="3000" dirty="0"/>
              <a:t>of the land which they had </a:t>
            </a:r>
            <a:r>
              <a:rPr lang="en-US" sz="3000" b="1" u="sng" dirty="0">
                <a:solidFill>
                  <a:srgbClr val="FFFFCC"/>
                </a:solidFill>
              </a:rPr>
              <a:t>spied</a:t>
            </a:r>
            <a:r>
              <a:rPr lang="en-US" sz="3000" dirty="0"/>
              <a:t> out, saying, “The land through which we have gone, in </a:t>
            </a:r>
            <a:r>
              <a:rPr lang="en-US" sz="3000" b="1" u="sng" dirty="0">
                <a:solidFill>
                  <a:srgbClr val="FFFFCC"/>
                </a:solidFill>
              </a:rPr>
              <a:t>spying</a:t>
            </a:r>
            <a:r>
              <a:rPr lang="en-US" sz="3000" dirty="0"/>
              <a:t> it out, is </a:t>
            </a:r>
            <a:r>
              <a:rPr lang="en-US" sz="3000" b="1" u="sng" dirty="0">
                <a:solidFill>
                  <a:srgbClr val="FFFFCC"/>
                </a:solidFill>
              </a:rPr>
              <a:t>a land that devours its inhabitants</a:t>
            </a:r>
            <a:r>
              <a:rPr lang="en-US" sz="3000" dirty="0"/>
              <a:t>; and all the people whom we saw in it are men of </a:t>
            </a:r>
            <a:r>
              <a:rPr lang="en-US" sz="3000" i="1" dirty="0"/>
              <a:t>great</a:t>
            </a:r>
            <a:r>
              <a:rPr lang="en-US" sz="3000" dirty="0"/>
              <a:t> size. </a:t>
            </a:r>
            <a:r>
              <a:rPr lang="en-US" sz="3000" baseline="30000" dirty="0"/>
              <a:t>33 </a:t>
            </a:r>
            <a:r>
              <a:rPr lang="en-US" sz="3000" dirty="0"/>
              <a:t>There also we saw the Nephilim (the sons of Anak are part of the Nephilim); and we became </a:t>
            </a:r>
            <a:r>
              <a:rPr lang="en-US" sz="3000" b="1" u="sng" dirty="0">
                <a:solidFill>
                  <a:srgbClr val="FFFFCC"/>
                </a:solidFill>
              </a:rPr>
              <a:t>like grasshoppers</a:t>
            </a:r>
            <a:r>
              <a:rPr lang="en-US" sz="3000" dirty="0"/>
              <a:t> in our own sight, and so we were in their sight.”</a:t>
            </a:r>
          </a:p>
        </p:txBody>
      </p:sp>
    </p:spTree>
    <p:extLst>
      <p:ext uri="{BB962C8B-B14F-4D97-AF65-F5344CB8AC3E}">
        <p14:creationId xmlns:p14="http://schemas.microsoft.com/office/powerpoint/2010/main" val="966140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49920"/>
            <a:ext cx="9144000" cy="518616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speaking evil concerning the land,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faithless spies were speaking evil of him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this point their words became exaggerations and distortions. The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Anakites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were of large size) were now said to be Nephilim, the race of giants described briefly in the mysterious context of the cohabitation of the sons of God and the daughters of men (Gen 6:4).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use of the term Nephilim seems to be deliberately provocative of fear, a term not unlike the concept of bogeymen and hobgoblins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exaggeration of the faithless led them to their final folly: ‘We seemed like grasshoppers in our own eyes, and we looked the same to them.’ ”  We have noted the possible use of rhetorical . . .</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249680" y="228600"/>
            <a:ext cx="664464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Ronald Allen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"Numbers," in Expositor's Bible Commentary, ed. Frank E. </a:t>
            </a:r>
            <a:r>
              <a:rPr lang="en-US" sz="1600" dirty="0" err="1">
                <a:effectLst>
                  <a:outerShdw blurRad="38100" dist="38100" dir="2700000" algn="tl">
                    <a:srgbClr val="000000">
                      <a:alpha val="43137"/>
                    </a:srgbClr>
                  </a:outerShdw>
                </a:effectLst>
                <a:latin typeface="Calibri" panose="020F0502020204030204" pitchFamily="34" charset="0"/>
                <a:ea typeface="+mj-ea"/>
                <a:cs typeface="+mj-cs"/>
              </a:rPr>
              <a:t>Gaebelein</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et al (Grand Rapids: Zondervan, 1981), Numbers 13:31-33.</a:t>
            </a:r>
          </a:p>
        </p:txBody>
      </p:sp>
      <p:pic>
        <p:nvPicPr>
          <p:cNvPr id="1030" name="Picture 6" descr="Image result for ronald allen book of numbers">
            <a:extLst>
              <a:ext uri="{FF2B5EF4-FFF2-40B4-BE49-F238E27FC236}">
                <a16:creationId xmlns:a16="http://schemas.microsoft.com/office/drawing/2014/main" id="{88CCB921-41D0-4F93-A40D-C4C5BBC3E22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94320" y="100215"/>
            <a:ext cx="1097280" cy="14003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onald allen book of numbers">
            <a:extLst>
              <a:ext uri="{FF2B5EF4-FFF2-40B4-BE49-F238E27FC236}">
                <a16:creationId xmlns:a16="http://schemas.microsoft.com/office/drawing/2014/main" id="{3878D98D-EA79-4858-A585-C23639203D0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2400" y="12192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44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524000"/>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exaggeration, hyperbole, in the numbers of the tribes of Israel—power numbers to bring encouragement to the nation in the confidence they must have in the fulfillment of the promises of God (see Introduction, sections on large numbers). In the report of the evil spies, we see that rhetorical exaggeration can work both ways.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describing themselves as mere grasshoppers in the sight of the fabulous Nephilim, they frightened the sandals off the people and led a nation to grievous sin of unbelief against their caring God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66D16802-B0F3-496D-B45C-BD8E702B9734}"/>
              </a:ext>
            </a:extLst>
          </p:cNvPr>
          <p:cNvSpPr/>
          <p:nvPr/>
        </p:nvSpPr>
        <p:spPr>
          <a:xfrm>
            <a:off x="1249680" y="228600"/>
            <a:ext cx="664464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Ronald Allen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"Numbers," in Expositor's Bible Commentary, ed. Frank E. </a:t>
            </a:r>
            <a:r>
              <a:rPr lang="en-US" sz="1600" dirty="0" err="1">
                <a:effectLst>
                  <a:outerShdw blurRad="38100" dist="38100" dir="2700000" algn="tl">
                    <a:srgbClr val="000000">
                      <a:alpha val="43137"/>
                    </a:srgbClr>
                  </a:outerShdw>
                </a:effectLst>
                <a:latin typeface="Calibri" panose="020F0502020204030204" pitchFamily="34" charset="0"/>
                <a:ea typeface="+mj-ea"/>
                <a:cs typeface="+mj-cs"/>
              </a:rPr>
              <a:t>Gaebelein</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et al (Grand Rapids: Zondervan, 1981), Numbers 13:31-33.</a:t>
            </a:r>
          </a:p>
        </p:txBody>
      </p:sp>
      <p:pic>
        <p:nvPicPr>
          <p:cNvPr id="10" name="Picture 6" descr="Image result for ronald allen book of numbers">
            <a:extLst>
              <a:ext uri="{FF2B5EF4-FFF2-40B4-BE49-F238E27FC236}">
                <a16:creationId xmlns:a16="http://schemas.microsoft.com/office/drawing/2014/main" id="{0D7ED1C8-6DAB-417C-B04D-92EA58430A1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94320" y="100215"/>
            <a:ext cx="1097280" cy="14003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ronald allen book of numbers">
            <a:extLst>
              <a:ext uri="{FF2B5EF4-FFF2-40B4-BE49-F238E27FC236}">
                <a16:creationId xmlns:a16="http://schemas.microsoft.com/office/drawing/2014/main" id="{DD7DE4DE-6FCF-4719-B128-C7B24FA5692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52400" y="121920"/>
            <a:ext cx="109728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98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2961829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were two eruptions of the fallen angels among men. They produced races of giants on the Earth each time. The first eruption was before the flood, and the second one was after the flood. This is plainly stated in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Gen. 6:4: ‘There were giants in the earth in those days [before the flood]; and also after that [after the flood]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the sons of God came in unto the daughters of men, and they bare children to them, the same became mighty men which were of old, men of renown.’”</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638477" y="232083"/>
            <a:ext cx="5867047"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2050" name="Picture 2" descr="Image result for God's Plan for Man">
            <a:extLst>
              <a:ext uri="{FF2B5EF4-FFF2-40B4-BE49-F238E27FC236}">
                <a16:creationId xmlns:a16="http://schemas.microsoft.com/office/drawing/2014/main" id="{AE0B1E40-CE41-404C-A19C-79FF49AC4F4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inis jennings dake">
            <a:extLst>
              <a:ext uri="{FF2B5EF4-FFF2-40B4-BE49-F238E27FC236}">
                <a16:creationId xmlns:a16="http://schemas.microsoft.com/office/drawing/2014/main" id="{1BBAB164-CA9E-4355-868E-15ACEF373A8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37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3600" kern="1200" dirty="0">
                <a:solidFill>
                  <a:schemeClr val="tx2"/>
                </a:solidFill>
                <a:ea typeface="+mj-ea"/>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a:t>
            </a:r>
            <a:r>
              <a:rPr lang="en-US" sz="2750" b="1" u="sng" dirty="0">
                <a:solidFill>
                  <a:srgbClr val="FFFFCC"/>
                </a:solidFill>
                <a:effectLst>
                  <a:outerShdw blurRad="38100" dist="38100" dir="2700000" algn="tl">
                    <a:srgbClr val="000000">
                      <a:alpha val="43137"/>
                    </a:srgbClr>
                  </a:outerShdw>
                </a:effectLst>
              </a:rPr>
              <a:t>sons of God</a:t>
            </a:r>
            <a:r>
              <a:rPr lang="en-US" sz="2750" dirty="0">
                <a:effectLst>
                  <a:outerShdw blurRad="38100" dist="38100" dir="2700000" algn="tl">
                    <a:srgbClr val="000000">
                      <a:alpha val="43137"/>
                    </a:srgbClr>
                  </a:outerShdw>
                </a:effectLst>
              </a:rPr>
              <a:t>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a:t>
            </a:r>
            <a:r>
              <a:rPr lang="en-US" sz="2750" b="1" u="sng" dirty="0">
                <a:solidFill>
                  <a:srgbClr val="FFFFCC"/>
                </a:solidFill>
                <a:effectLst>
                  <a:outerShdw blurRad="38100" dist="38100" dir="2700000" algn="tl">
                    <a:srgbClr val="000000">
                      <a:alpha val="43137"/>
                    </a:srgbClr>
                  </a:outerShdw>
                </a:effectLst>
              </a:rPr>
              <a:t>Nephilim</a:t>
            </a:r>
            <a:r>
              <a:rPr lang="en-US" sz="2750" dirty="0">
                <a:effectLst>
                  <a:outerShdw blurRad="38100" dist="38100" dir="2700000" algn="tl">
                    <a:srgbClr val="000000">
                      <a:alpha val="43137"/>
                    </a:srgbClr>
                  </a:outerShdw>
                </a:effectLst>
              </a:rPr>
              <a:t> were on the earth in those days, and also afterward, when the </a:t>
            </a:r>
            <a:r>
              <a:rPr lang="en-US" sz="2750" b="1" u="sng" dirty="0">
                <a:solidFill>
                  <a:srgbClr val="FFFFCC"/>
                </a:solidFill>
                <a:effectLst>
                  <a:outerShdw blurRad="38100" dist="38100" dir="2700000" algn="tl">
                    <a:srgbClr val="000000">
                      <a:alpha val="43137"/>
                    </a:srgbClr>
                  </a:outerShdw>
                </a:effectLst>
              </a:rPr>
              <a:t>sons of God </a:t>
            </a:r>
            <a:r>
              <a:rPr lang="en-US" sz="2750" dirty="0">
                <a:effectLst>
                  <a:outerShdw blurRad="38100" dist="38100" dir="2700000" algn="tl">
                    <a:srgbClr val="000000">
                      <a:alpha val="43137"/>
                    </a:srgbClr>
                  </a:outerShdw>
                </a:effectLst>
              </a:rPr>
              <a:t>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716119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00" baseline="30000" dirty="0">
                <a:effectLst/>
              </a:rPr>
              <a:t>4</a:t>
            </a:r>
            <a:r>
              <a:rPr lang="en-US" sz="2700" dirty="0">
                <a:effectLst>
                  <a:outerShdw blurRad="38100" dist="38100" dir="2700000" algn="tl">
                    <a:srgbClr val="000000">
                      <a:alpha val="43137"/>
                    </a:srgbClr>
                  </a:outerShdw>
                </a:effectLst>
              </a:rPr>
              <a:t> </a:t>
            </a:r>
            <a:r>
              <a:rPr lang="en-US" sz="2700" b="1" u="sng" dirty="0">
                <a:solidFill>
                  <a:srgbClr val="FFFFCC"/>
                </a:solidFill>
                <a:effectLst>
                  <a:outerShdw blurRad="38100" dist="38100" dir="2700000" algn="tl">
                    <a:srgbClr val="000000">
                      <a:alpha val="43137"/>
                    </a:srgbClr>
                  </a:outerShdw>
                </a:effectLst>
              </a:rPr>
              <a:t>The Nephilim were on the earth in those days, and also afterward</a:t>
            </a:r>
            <a:r>
              <a:rPr lang="en-US" sz="2700" dirty="0">
                <a:effectLst>
                  <a:outerShdw blurRad="38100" dist="38100" dir="2700000" algn="tl">
                    <a:srgbClr val="000000">
                      <a:alpha val="43137"/>
                    </a:srgbClr>
                  </a:outerShdw>
                </a:effectLst>
              </a:rPr>
              <a:t>,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176213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536388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4257219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ct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second eruption of fallen angels was evidently smaller in number and more limited in area; they were for the most part confined to the land of Canaan, and their offspring were known as the nations of Canaan. They were known as Rephaim (Gen. 14:5; 15:20; Deut. 2:11, 20, 21; 3:11-13; Josh. 12:4; 13:12; 15:8; 17:15; 18:16);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Anakim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(Num. 13:22; Deut. 1:28; 2:10-11, 21; 9:2; Josh. 11:21-22; 14:12-15);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Horim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(Gen. 14:6; Deut. 2:12, 20, 21);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Avim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(Deut. 2:23; Josh. 13:3);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Zanzumim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(Deut. 2:20); and other names. They are enumerated in Gen. 15:18-21; Exod. 3:8, 17; 23:23; Num. 13:22; Deut. 7:1; 20:17; Josh. 12:8...”</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CDADBC1D-7B50-4355-9B83-F37EDCC6289E}"/>
              </a:ext>
            </a:extLst>
          </p:cNvPr>
          <p:cNvSpPr/>
          <p:nvPr/>
        </p:nvSpPr>
        <p:spPr>
          <a:xfrm>
            <a:off x="1593479" y="232083"/>
            <a:ext cx="5957043"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197-198.</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 name="Picture 2" descr="Image result for God's Plan for Man">
            <a:extLst>
              <a:ext uri="{FF2B5EF4-FFF2-40B4-BE49-F238E27FC236}">
                <a16:creationId xmlns:a16="http://schemas.microsoft.com/office/drawing/2014/main" id="{72280D59-3734-44BB-8473-6513F7FCB80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finis jennings dake">
            <a:extLst>
              <a:ext uri="{FF2B5EF4-FFF2-40B4-BE49-F238E27FC236}">
                <a16:creationId xmlns:a16="http://schemas.microsoft.com/office/drawing/2014/main" id="{0D4836EF-314C-4D13-A5E1-A764BF4880B1}"/>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72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were to be utterly destroyed by the sword of Israel just as the flood had destroyed the ones that had lived in the Dispensation of Conscience (Deut. 7:1-5; 20:17; Josh. 3:10). Israel failed in this purpose so the giants were left to test and prove the chosen people (Josh. 13:13; 15:63; 16:10; 17:18; Judg. 1:19-36; 2:1-5; 3:1-7). The giants made trouble for Israel until the time of David when the last of the races of the giants were killed (1 Sam. 17; 2 Sam. 21:15-22; 1 Chron. 20:4-8).”</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531C96B6-4D08-4247-A0CB-13736126217B}"/>
              </a:ext>
            </a:extLst>
          </p:cNvPr>
          <p:cNvSpPr/>
          <p:nvPr/>
        </p:nvSpPr>
        <p:spPr>
          <a:xfrm>
            <a:off x="1593479" y="232083"/>
            <a:ext cx="5957043"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197-198.</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 name="Picture 2" descr="Image result for God's Plan for Man">
            <a:extLst>
              <a:ext uri="{FF2B5EF4-FFF2-40B4-BE49-F238E27FC236}">
                <a16:creationId xmlns:a16="http://schemas.microsoft.com/office/drawing/2014/main" id="{9A41D3DE-BCA2-4D24-AE2B-57DE04F3A49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finis jennings dake">
            <a:extLst>
              <a:ext uri="{FF2B5EF4-FFF2-40B4-BE49-F238E27FC236}">
                <a16:creationId xmlns:a16="http://schemas.microsoft.com/office/drawing/2014/main" id="{9D44B019-566B-4CD6-9E35-0EC2C3AB148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52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2 Samuel 21:20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was war at Gath again, where there was a man of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stature who had six fingers on each hand and six toes on each foot, twenty-four in number; and he also had been born to the giant.”</a:t>
            </a:r>
          </a:p>
        </p:txBody>
      </p:sp>
    </p:spTree>
    <p:extLst>
      <p:ext uri="{BB962C8B-B14F-4D97-AF65-F5344CB8AC3E}">
        <p14:creationId xmlns:p14="http://schemas.microsoft.com/office/powerpoint/2010/main" val="290204997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rPr>
              <a:t>Deuteronomy 3:11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only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 of Bashan was left of the remnant of the Rephaim. Behold, his bedstead was an iron bedstead; it is in Rabbah of the sons of Ammon. Its length was nine cubits and its width four cubits by ordinary cubit.”</a:t>
            </a:r>
          </a:p>
        </p:txBody>
      </p:sp>
    </p:spTree>
    <p:extLst>
      <p:ext uri="{BB962C8B-B14F-4D97-AF65-F5344CB8AC3E}">
        <p14:creationId xmlns:p14="http://schemas.microsoft.com/office/powerpoint/2010/main" val="228200848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rPr>
              <a:t>1 Chronicles 11:22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“Benaiah the son of Jehoiada, the son of a valiant man of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Kabzeel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mighty in deeds, struck down the two sons of Ariel of Moab. He also went down and killed a lion inside a pit on a snowy day.”</a:t>
            </a:r>
          </a:p>
        </p:txBody>
      </p:sp>
    </p:spTree>
    <p:extLst>
      <p:ext uri="{BB962C8B-B14F-4D97-AF65-F5344CB8AC3E}">
        <p14:creationId xmlns:p14="http://schemas.microsoft.com/office/powerpoint/2010/main" val="312846086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1083474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48273"/>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were to be utterly destroyed by the sword of Israel just as the flood had destroyed the ones that had lived in the Dispensation of Conscience (Deut. 7:1-5; 20:17; Josh. 3:10). Israel failed in this purpose so the giants were left to test and prove the chosen people (Josh. 13:13; 15:63; 16:10; 17:18; Judg. 1:19-36; 2:1-5; 3:1-7). The giants made trouble for Israel until the time of David when the last of the races of the giants were killed (1 Sam. 17; 2 Sam. 21:15-22; 1 Chron. 20:4-8).”</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8">
            <a:extLst>
              <a:ext uri="{FF2B5EF4-FFF2-40B4-BE49-F238E27FC236}">
                <a16:creationId xmlns:a16="http://schemas.microsoft.com/office/drawing/2014/main" id="{531C96B6-4D08-4247-A0CB-13736126217B}"/>
              </a:ext>
            </a:extLst>
          </p:cNvPr>
          <p:cNvSpPr/>
          <p:nvPr/>
        </p:nvSpPr>
        <p:spPr>
          <a:xfrm>
            <a:off x="1593479" y="232083"/>
            <a:ext cx="5957043" cy="1277273"/>
          </a:xfrm>
          <a:prstGeom prst="rect">
            <a:avLst/>
          </a:prstGeom>
        </p:spPr>
        <p:txBody>
          <a:bodyPr wrap="square">
            <a:spAutoFit/>
          </a:bodyPr>
          <a:lstStyle/>
          <a:p>
            <a:pPr algn="ctr">
              <a:spcBef>
                <a:spcPts val="0"/>
              </a:spcBef>
              <a:spcAft>
                <a:spcPts val="600"/>
              </a:spcAft>
            </a:pP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Finis</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Jennings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Dake</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Plan for Man: Revealing God's Perfect Plan for All Creation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(Lawrenceville, GA: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Dake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Bible Sales, 1949), 197-198.</a:t>
            </a:r>
            <a:endParaRPr lang="en-US" sz="16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 name="Picture 2" descr="Image result for God's Plan for Man">
            <a:extLst>
              <a:ext uri="{FF2B5EF4-FFF2-40B4-BE49-F238E27FC236}">
                <a16:creationId xmlns:a16="http://schemas.microsoft.com/office/drawing/2014/main" id="{9A41D3DE-BCA2-4D24-AE2B-57DE04F3A49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53400" y="121920"/>
            <a:ext cx="82716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finis jennings dake">
            <a:extLst>
              <a:ext uri="{FF2B5EF4-FFF2-40B4-BE49-F238E27FC236}">
                <a16:creationId xmlns:a16="http://schemas.microsoft.com/office/drawing/2014/main" id="{9D44B019-566B-4CD6-9E35-0EC2C3AB1485}"/>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8694" y="121920"/>
            <a:ext cx="78570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77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EC9ADD25-DD80-4505-8DD5-B1AE19FECE68}"/>
              </a:ext>
            </a:extLst>
          </p:cNvPr>
          <p:cNvSpPr>
            <a:spLocks noGrp="1" noChangeArrowheads="1"/>
          </p:cNvSpPr>
          <p:nvPr>
            <p:ph type="title"/>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3 Major Alternative Views</a:t>
            </a:r>
          </a:p>
        </p:txBody>
      </p:sp>
      <p:sp>
        <p:nvSpPr>
          <p:cNvPr id="7171" name="Rectangle 1027">
            <a:extLst>
              <a:ext uri="{FF2B5EF4-FFF2-40B4-BE49-F238E27FC236}">
                <a16:creationId xmlns:a16="http://schemas.microsoft.com/office/drawing/2014/main" id="{07BDE0F5-5E15-4665-B2BE-7E559ED937F6}"/>
              </a:ext>
            </a:extLst>
          </p:cNvPr>
          <p:cNvSpPr>
            <a:spLocks noGrp="1" noChangeArrowheads="1"/>
          </p:cNvSpPr>
          <p:nvPr>
            <p:ph type="body" sz="half" idx="1"/>
          </p:nvPr>
        </p:nvSpPr>
        <p:spPr>
          <a:xfrm>
            <a:off x="114300" y="1371600"/>
            <a:ext cx="8915400" cy="2971800"/>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Intermarriage between the Godly line of Seth and the ungodly lines of Cain</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Polygamous Cainite despots</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Fallen angels procreating with human women</a:t>
            </a:r>
          </a:p>
        </p:txBody>
      </p:sp>
      <p:pic>
        <p:nvPicPr>
          <p:cNvPr id="21508" name="Picture 1030" descr="clip0094">
            <a:extLst>
              <a:ext uri="{FF2B5EF4-FFF2-40B4-BE49-F238E27FC236}">
                <a16:creationId xmlns:a16="http://schemas.microsoft.com/office/drawing/2014/main" id="{EDC98274-2DB0-460B-BFA6-799286B887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57538" y="4267200"/>
            <a:ext cx="2828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131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rPr>
              <a:t>Joshua 6:21</a:t>
            </a:r>
          </a:p>
          <a:p>
            <a:pPr algn="just"/>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utterly destroyed everything in the city, both man and woman, young and old, and ox and sheep and donkey, with the edge of the sword.”</a:t>
            </a:r>
          </a:p>
        </p:txBody>
      </p:sp>
    </p:spTree>
    <p:extLst>
      <p:ext uri="{BB962C8B-B14F-4D97-AF65-F5344CB8AC3E}">
        <p14:creationId xmlns:p14="http://schemas.microsoft.com/office/powerpoint/2010/main" val="121051889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1 Samuel 15:2-3</a:t>
            </a:r>
          </a:p>
          <a:p>
            <a:pPr algn="just"/>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Thus says 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‘I will punish Amalek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what he did to Israel, how he set himself against him on the way while he was coming up from Egypt.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go and strike Amalek and utterly destroy all that he has, and do not spare him; but put to death both man and woman, child and infant, ox and sheep, camel and donkey.”</a:t>
            </a:r>
          </a:p>
        </p:txBody>
      </p:sp>
    </p:spTree>
    <p:extLst>
      <p:ext uri="{BB962C8B-B14F-4D97-AF65-F5344CB8AC3E}">
        <p14:creationId xmlns:p14="http://schemas.microsoft.com/office/powerpoint/2010/main" val="156241033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Daniel 6:24</a:t>
            </a:r>
          </a:p>
          <a:p>
            <a:pPr algn="just"/>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 then gave orders, and they brought those men who had maliciously accused Daniel, and they cast them, their children and their wives into the lions’ den; and they had not reached the bottom of the den before the lions overpowered them and crushed all their bones.”</a:t>
            </a:r>
          </a:p>
        </p:txBody>
      </p:sp>
    </p:spTree>
    <p:extLst>
      <p:ext uri="{BB962C8B-B14F-4D97-AF65-F5344CB8AC3E}">
        <p14:creationId xmlns:p14="http://schemas.microsoft.com/office/powerpoint/2010/main" val="154423820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52400"/>
            <a:ext cx="8702737" cy="6584916"/>
          </a:xfrm>
          <a:prstGeom prst="rect">
            <a:avLst/>
          </a:prstGeom>
        </p:spPr>
      </p:pic>
    </p:spTree>
    <p:extLst>
      <p:ext uri="{BB962C8B-B14F-4D97-AF65-F5344CB8AC3E}">
        <p14:creationId xmlns:p14="http://schemas.microsoft.com/office/powerpoint/2010/main" val="574382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1593296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5814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1 Peter 3:19-20</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2 Peter 2:4-5</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Jude 6-7</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Relevant New Testament Passages</a:t>
            </a:r>
          </a:p>
        </p:txBody>
      </p:sp>
    </p:spTree>
    <p:extLst>
      <p:ext uri="{BB962C8B-B14F-4D97-AF65-F5344CB8AC3E}">
        <p14:creationId xmlns:p14="http://schemas.microsoft.com/office/powerpoint/2010/main" val="3221304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proclamation </a:t>
            </a:r>
            <a:r>
              <a:rPr lang="en-US" sz="3600" b="1" u="sng" dirty="0">
                <a:solidFill>
                  <a:srgbClr val="FFFFCC"/>
                </a:solidFill>
                <a:effectLst>
                  <a:outerShdw blurRad="38100" dist="38100" dir="2700000" algn="tl">
                    <a:srgbClr val="000000">
                      <a:alpha val="43137"/>
                    </a:srgbClr>
                  </a:outerShdw>
                </a:effectLst>
              </a:rPr>
              <a:t>the spirits </a:t>
            </a:r>
            <a:r>
              <a:rPr lang="en-US" sz="3600" b="1" i="1" u="sng" dirty="0">
                <a:solidFill>
                  <a:srgbClr val="FFFFCC"/>
                </a:solidFill>
                <a:effectLst>
                  <a:outerShdw blurRad="38100" dist="38100" dir="2700000" algn="tl">
                    <a:srgbClr val="000000">
                      <a:alpha val="43137"/>
                    </a:srgbClr>
                  </a:outerShdw>
                </a:effectLst>
              </a:rPr>
              <a:t>now</a:t>
            </a:r>
            <a:r>
              <a:rPr lang="en-US" sz="3600" b="1" u="sng" dirty="0">
                <a:solidFill>
                  <a:srgbClr val="FFFFCC"/>
                </a:solidFill>
                <a:effectLst>
                  <a:outerShdw blurRad="38100" dist="38100" dir="2700000" algn="tl">
                    <a:srgbClr val="000000">
                      <a:alpha val="43137"/>
                    </a:srgbClr>
                  </a:outerShdw>
                </a:effectLst>
              </a:rPr>
              <a:t> in prison</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patience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1300865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C7BD00-D2BA-4BCB-91C9-127B0754E6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724400"/>
          </a:xfrm>
        </p:spPr>
        <p:txBody>
          <a:bodyPr/>
          <a:lstStyle/>
          <a:p>
            <a:pPr marL="0" indent="0" algn="ctr" defTabSz="514350">
              <a:spcBef>
                <a:spcPct val="0"/>
              </a:spcBef>
              <a:spcAft>
                <a:spcPts val="1200"/>
              </a:spcAft>
              <a:buNone/>
              <a:defRPr/>
            </a:pPr>
            <a:r>
              <a:rPr lang="en-US" sz="4000" kern="1200" dirty="0">
                <a:solidFill>
                  <a:srgbClr val="00FFFF"/>
                </a:solidFill>
                <a:cs typeface="Calibri" panose="020F0502020204030204" pitchFamily="34" charset="0"/>
              </a:rPr>
              <a:t>2 Peter 2:4-5</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For if God did not spare angels when they sinned, but cast them into hell and </a:t>
            </a:r>
            <a:r>
              <a:rPr lang="en-US" sz="3600" b="1" u="sng" dirty="0">
                <a:solidFill>
                  <a:srgbClr val="FFFFCC"/>
                </a:solidFill>
                <a:effectLst>
                  <a:outerShdw blurRad="38100" dist="38100" dir="2700000" algn="tl">
                    <a:srgbClr val="000000">
                      <a:alpha val="43137"/>
                    </a:srgbClr>
                  </a:outerShdw>
                </a:effectLst>
              </a:rPr>
              <a:t>committed them to pits of darkness</a:t>
            </a:r>
            <a:r>
              <a:rPr lang="en-US" sz="3600" dirty="0">
                <a:effectLst>
                  <a:outerShdw blurRad="38100" dist="38100" dir="2700000" algn="tl">
                    <a:srgbClr val="000000">
                      <a:alpha val="43137"/>
                    </a:srgbClr>
                  </a:outerShdw>
                </a:effectLst>
              </a:rPr>
              <a:t>, reserved for judgment; </a:t>
            </a:r>
            <a:r>
              <a:rPr lang="en-US" sz="3600" baseline="30000" dirty="0">
                <a:effectLst>
                  <a:outerShdw blurRad="38100" dist="38100" dir="2700000" algn="tl">
                    <a:srgbClr val="000000">
                      <a:alpha val="43137"/>
                    </a:srgbClr>
                  </a:outerShdw>
                </a:effectLst>
              </a:rPr>
              <a:t>5 </a:t>
            </a:r>
            <a:r>
              <a:rPr lang="en-US" sz="3600" dirty="0">
                <a:effectLst>
                  <a:outerShdw blurRad="38100" dist="38100" dir="2700000" algn="tl">
                    <a:srgbClr val="000000">
                      <a:alpha val="43137"/>
                    </a:srgbClr>
                  </a:outerShdw>
                </a:effectLst>
              </a:rPr>
              <a:t>and did not spare the ancient world, but preserved Noah, a preacher of righteousness, with seven others, when He brought a flood upon the world of the ungodly.”</a:t>
            </a:r>
          </a:p>
        </p:txBody>
      </p:sp>
    </p:spTree>
    <p:extLst>
      <p:ext uri="{BB962C8B-B14F-4D97-AF65-F5344CB8AC3E}">
        <p14:creationId xmlns:p14="http://schemas.microsoft.com/office/powerpoint/2010/main" val="545821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11430-F016-455D-9156-FA4453D851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0292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Jude 6-7</a:t>
            </a:r>
          </a:p>
          <a:p>
            <a:pPr marL="0" indent="0" algn="just">
              <a:spcBef>
                <a:spcPts val="0"/>
              </a:spcBef>
              <a:buNone/>
            </a:pP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6 </a:t>
            </a:r>
            <a:r>
              <a:rPr lang="en-US" sz="3400" dirty="0">
                <a:effectLst>
                  <a:outerShdw blurRad="38100" dist="38100" dir="2700000" algn="tl">
                    <a:srgbClr val="000000">
                      <a:alpha val="43137"/>
                    </a:srgbClr>
                  </a:outerShdw>
                </a:effectLst>
              </a:rPr>
              <a:t>And angels who did not keep their own domain, but abandoned their proper abode, He has kept in </a:t>
            </a:r>
            <a:r>
              <a:rPr lang="en-US" sz="3400" b="1" u="sng" dirty="0">
                <a:solidFill>
                  <a:srgbClr val="FFFFCC"/>
                </a:solidFill>
                <a:effectLst>
                  <a:outerShdw blurRad="38100" dist="38100" dir="2700000" algn="tl">
                    <a:srgbClr val="000000">
                      <a:alpha val="43137"/>
                    </a:srgbClr>
                  </a:outerShdw>
                </a:effectLst>
              </a:rPr>
              <a:t>eternal bonds</a:t>
            </a:r>
            <a:r>
              <a:rPr lang="en-US" sz="3400" dirty="0">
                <a:effectLst>
                  <a:outerShdw blurRad="38100" dist="38100" dir="2700000" algn="tl">
                    <a:srgbClr val="000000">
                      <a:alpha val="43137"/>
                    </a:srgbClr>
                  </a:outerShdw>
                </a:effectLst>
              </a:rPr>
              <a:t> under darkness for the judgment of the great day, </a:t>
            </a:r>
            <a:r>
              <a:rPr lang="en-US" sz="3400" baseline="30000" dirty="0">
                <a:effectLst>
                  <a:outerShdw blurRad="38100" dist="38100" dir="2700000" algn="tl">
                    <a:srgbClr val="000000">
                      <a:alpha val="43137"/>
                    </a:srgbClr>
                  </a:outerShdw>
                </a:effectLst>
              </a:rPr>
              <a:t>7 </a:t>
            </a:r>
            <a:r>
              <a:rPr lang="en-US" sz="3400" dirty="0">
                <a:effectLst>
                  <a:outerShdw blurRad="38100" dist="38100" dir="2700000" algn="tl">
                    <a:srgbClr val="000000">
                      <a:alpha val="43137"/>
                    </a:srgbClr>
                  </a:outerShdw>
                </a:effectLst>
              </a:rPr>
              <a:t>just as Sodom and Gomorrah and the cities around them, since they in the same way as these indulged in gross immorality and went after strange flesh, are exhibited as an example in undergoing the punishment of eternal fire.”</a:t>
            </a:r>
          </a:p>
        </p:txBody>
      </p:sp>
    </p:spTree>
    <p:extLst>
      <p:ext uri="{BB962C8B-B14F-4D97-AF65-F5344CB8AC3E}">
        <p14:creationId xmlns:p14="http://schemas.microsoft.com/office/powerpoint/2010/main" val="3207534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53192C-824F-4A0D-969C-65D844143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130778"/>
            <a:ext cx="8839966" cy="6596444"/>
          </a:xfrm>
          <a:prstGeom prst="rect">
            <a:avLst/>
          </a:prstGeom>
        </p:spPr>
      </p:pic>
    </p:spTree>
    <p:extLst>
      <p:ext uri="{BB962C8B-B14F-4D97-AF65-F5344CB8AC3E}">
        <p14:creationId xmlns:p14="http://schemas.microsoft.com/office/powerpoint/2010/main" val="2991167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woman</a:t>
            </a:r>
            <a:r>
              <a:rPr lang="en-US" sz="3600" dirty="0">
                <a:effectLst>
                  <a:outerShdw blurRad="38100" dist="38100" dir="2700000" algn="tl">
                    <a:srgbClr val="000000">
                      <a:alpha val="43137"/>
                    </a:srgbClr>
                  </a:outerShdw>
                </a:effectLst>
                <a:latin typeface="Calibri" panose="020F0502020204030204" pitchFamily="34" charset="0"/>
              </a:rPr>
              <a:t>,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 He shall bruise you on the head</a:t>
            </a:r>
            <a:r>
              <a:rPr lang="en-US" sz="3600" dirty="0">
                <a:effectLst>
                  <a:outerShdw blurRad="38100" dist="38100" dir="2700000" algn="tl">
                    <a:srgbClr val="000000">
                      <a:alpha val="43137"/>
                    </a:srgbClr>
                  </a:outerShdw>
                </a:effectLst>
                <a:latin typeface="Calibri" panose="020F0502020204030204" pitchFamily="34" charset="0"/>
              </a:rPr>
              <a:t>,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1C360FCB-D60F-40BB-8DDE-BADB2D2A7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a:solidFill>
              <a:srgbClr val="FFFF00"/>
            </a:solidFill>
          </a:ln>
          <a:effectLst>
            <a:glow rad="101600">
              <a:srgbClr val="FFFFCC">
                <a:alpha val="60000"/>
              </a:srgbClr>
            </a:glow>
          </a:effectLst>
        </p:spPr>
      </p:pic>
    </p:spTree>
    <p:extLst>
      <p:ext uri="{BB962C8B-B14F-4D97-AF65-F5344CB8AC3E}">
        <p14:creationId xmlns:p14="http://schemas.microsoft.com/office/powerpoint/2010/main" val="174973188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Matthew 8:28-29</a:t>
            </a:r>
          </a:p>
          <a:p>
            <a:pPr marL="0" indent="0" algn="just">
              <a:spcBef>
                <a:spcPts val="0"/>
              </a:spcBef>
              <a:buNone/>
            </a:pPr>
            <a:r>
              <a:rPr lang="en-US" sz="3400" dirty="0">
                <a:effectLst>
                  <a:outerShdw blurRad="38100" dist="38100" dir="2700000" algn="tl">
                    <a:srgbClr val="000000">
                      <a:alpha val="43137"/>
                    </a:srgbClr>
                  </a:outerShdw>
                </a:effectLst>
              </a:rPr>
              <a:t>“</a:t>
            </a:r>
            <a:r>
              <a:rPr lang="en-US" sz="3400" baseline="30000" dirty="0">
                <a:effectLst>
                  <a:outerShdw blurRad="38100" dist="38100" dir="2700000" algn="tl">
                    <a:srgbClr val="000000">
                      <a:alpha val="43137"/>
                    </a:srgbClr>
                  </a:outerShdw>
                </a:effectLst>
              </a:rPr>
              <a:t>28</a:t>
            </a:r>
            <a:r>
              <a:rPr lang="en-US" sz="3400" dirty="0">
                <a:effectLst>
                  <a:outerShdw blurRad="38100" dist="38100" dir="2700000" algn="tl">
                    <a:srgbClr val="000000">
                      <a:alpha val="43137"/>
                    </a:srgbClr>
                  </a:outerShdw>
                </a:effectLst>
              </a:rPr>
              <a:t> When He came to the other side into the country of the Gadarenes, two men who were demon-possessed met Him as they were coming out of the tombs. They were so extremely violent that no one could pass by that way. </a:t>
            </a:r>
            <a:r>
              <a:rPr lang="en-US" sz="3400" baseline="30000" dirty="0">
                <a:effectLst>
                  <a:outerShdw blurRad="38100" dist="38100" dir="2700000" algn="tl">
                    <a:srgbClr val="000000">
                      <a:alpha val="43137"/>
                    </a:srgbClr>
                  </a:outerShdw>
                </a:effectLst>
              </a:rPr>
              <a:t>29</a:t>
            </a:r>
            <a:r>
              <a:rPr lang="en-US" sz="3400" dirty="0">
                <a:effectLst>
                  <a:outerShdw blurRad="38100" dist="38100" dir="2700000" algn="tl">
                    <a:srgbClr val="000000">
                      <a:alpha val="43137"/>
                    </a:srgbClr>
                  </a:outerShdw>
                </a:effectLst>
              </a:rPr>
              <a:t> And they cried out, saying, ‘What business do we have with each other, Son of God? Have You come here to torment us before the time?’”</a:t>
            </a:r>
          </a:p>
        </p:txBody>
      </p:sp>
    </p:spTree>
    <p:extLst>
      <p:ext uri="{BB962C8B-B14F-4D97-AF65-F5344CB8AC3E}">
        <p14:creationId xmlns:p14="http://schemas.microsoft.com/office/powerpoint/2010/main" val="2596704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woman</a:t>
            </a:r>
            <a:r>
              <a:rPr lang="en-US" sz="3600" dirty="0">
                <a:effectLst>
                  <a:outerShdw blurRad="38100" dist="38100" dir="2700000" algn="tl">
                    <a:srgbClr val="000000">
                      <a:alpha val="43137"/>
                    </a:srgbClr>
                  </a:outerShdw>
                </a:effectLst>
                <a:latin typeface="Calibri" panose="020F0502020204030204" pitchFamily="34" charset="0"/>
              </a:rPr>
              <a:t>, And between your seed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her seed; He shall bruise you on the head</a:t>
            </a:r>
            <a:r>
              <a:rPr lang="en-US" sz="3600" dirty="0">
                <a:effectLst>
                  <a:outerShdw blurRad="38100" dist="38100" dir="2700000" algn="tl">
                    <a:srgbClr val="000000">
                      <a:alpha val="43137"/>
                    </a:srgbClr>
                  </a:outerShdw>
                </a:effectLst>
                <a:latin typeface="Calibri" panose="020F0502020204030204" pitchFamily="34" charset="0"/>
              </a:rPr>
              <a:t>,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4" name="Picture 3">
            <a:extLst>
              <a:ext uri="{FF2B5EF4-FFF2-40B4-BE49-F238E27FC236}">
                <a16:creationId xmlns:a16="http://schemas.microsoft.com/office/drawing/2014/main" id="{1C360FCB-D60F-40BB-8DDE-BADB2D2A7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rect">
            <a:avLst/>
          </a:prstGeom>
          <a:ln>
            <a:solidFill>
              <a:srgbClr val="FFFF00"/>
            </a:solidFill>
          </a:ln>
          <a:effectLst>
            <a:glow rad="101600">
              <a:srgbClr val="FFFFCC">
                <a:alpha val="60000"/>
              </a:srgbClr>
            </a:glow>
          </a:effectLst>
        </p:spPr>
      </p:pic>
    </p:spTree>
    <p:extLst>
      <p:ext uri="{BB962C8B-B14F-4D97-AF65-F5344CB8AC3E}">
        <p14:creationId xmlns:p14="http://schemas.microsoft.com/office/powerpoint/2010/main" val="184454364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01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defTabSz="685800">
              <a:spcBef>
                <a:spcPct val="0"/>
              </a:spcBef>
              <a:spcAft>
                <a:spcPts val="1200"/>
              </a:spcAft>
              <a:buNone/>
              <a:defRPr/>
            </a:pPr>
            <a:r>
              <a:rPr lang="en-US" sz="4000" kern="1200" dirty="0">
                <a:solidFill>
                  <a:schemeClr val="tx2"/>
                </a:solidFill>
                <a:ea typeface="+mj-ea"/>
              </a:rPr>
              <a:t>1 Peter 3:19-20</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19 </a:t>
            </a:r>
            <a:r>
              <a:rPr lang="en-US" sz="3600" dirty="0">
                <a:effectLst>
                  <a:outerShdw blurRad="38100" dist="38100" dir="2700000" algn="tl">
                    <a:srgbClr val="000000">
                      <a:alpha val="43137"/>
                    </a:srgbClr>
                  </a:outerShdw>
                </a:effectLst>
              </a:rPr>
              <a:t>in which also He went and made </a:t>
            </a:r>
            <a:r>
              <a:rPr lang="en-US" sz="3600" b="1" u="sng" dirty="0">
                <a:solidFill>
                  <a:srgbClr val="FFFFCC"/>
                </a:solidFill>
                <a:effectLst>
                  <a:outerShdw blurRad="38100" dist="38100" dir="2700000" algn="tl">
                    <a:srgbClr val="000000">
                      <a:alpha val="43137"/>
                    </a:srgbClr>
                  </a:outerShdw>
                </a:effectLst>
              </a:rPr>
              <a:t>proclamation</a:t>
            </a:r>
            <a:r>
              <a:rPr lang="en-US" sz="3600" dirty="0">
                <a:solidFill>
                  <a:srgbClr val="FFFFCC"/>
                </a:solidFill>
                <a:effectLst>
                  <a:outerShdw blurRad="38100" dist="38100" dir="2700000" algn="tl">
                    <a:srgbClr val="000000">
                      <a:alpha val="43137"/>
                    </a:srgbClr>
                  </a:outerShdw>
                </a:effectLst>
              </a:rPr>
              <a:t> </a:t>
            </a:r>
            <a:r>
              <a:rPr lang="en-US" sz="3600" b="1" u="sng" dirty="0">
                <a:solidFill>
                  <a:srgbClr val="FFFFCC"/>
                </a:solidFill>
                <a:effectLst/>
              </a:rPr>
              <a:t>(</a:t>
            </a:r>
            <a:r>
              <a:rPr lang="en-US" sz="3600" b="1" i="1" u="sng" dirty="0" err="1">
                <a:solidFill>
                  <a:srgbClr val="FFFFCC"/>
                </a:solidFill>
                <a:effectLst/>
              </a:rPr>
              <a:t>kēryssō</a:t>
            </a:r>
            <a:r>
              <a:rPr lang="en-US" sz="3600" b="1" u="sng" dirty="0">
                <a:solidFill>
                  <a:srgbClr val="FFFFCC"/>
                </a:solidFill>
                <a:effectLst/>
              </a:rPr>
              <a:t>; not </a:t>
            </a:r>
            <a:r>
              <a:rPr lang="en-US" sz="3600" b="1" i="1" u="sng" dirty="0" err="1">
                <a:solidFill>
                  <a:srgbClr val="FFFFCC"/>
                </a:solidFill>
                <a:effectLst/>
              </a:rPr>
              <a:t>euanagelizō</a:t>
            </a:r>
            <a:r>
              <a:rPr lang="en-US" sz="3600" b="1" u="sng" dirty="0">
                <a:solidFill>
                  <a:srgbClr val="FFFFCC"/>
                </a:solidFill>
                <a:effectLst/>
              </a:rPr>
              <a:t>)</a:t>
            </a:r>
            <a:r>
              <a:rPr lang="en-US" sz="3600" b="1" dirty="0">
                <a:solidFill>
                  <a:srgbClr val="FFFFCC"/>
                </a:solidFill>
                <a:effectLst/>
              </a:rPr>
              <a:t> </a:t>
            </a:r>
            <a:r>
              <a:rPr lang="en-US" sz="3600" dirty="0">
                <a:effectLst>
                  <a:outerShdw blurRad="38100" dist="38100" dir="2700000" algn="tl">
                    <a:srgbClr val="000000">
                      <a:alpha val="43137"/>
                    </a:srgbClr>
                  </a:outerShdw>
                </a:effectLst>
              </a:rPr>
              <a:t>the spirits </a:t>
            </a:r>
            <a:r>
              <a:rPr lang="en-US" sz="3600" i="1" dirty="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 in prison, </a:t>
            </a:r>
            <a:r>
              <a:rPr lang="en-US" sz="3600" baseline="30000" dirty="0">
                <a:effectLst>
                  <a:outerShdw blurRad="38100" dist="38100" dir="2700000" algn="tl">
                    <a:srgbClr val="000000">
                      <a:alpha val="43137"/>
                    </a:srgbClr>
                  </a:outerShdw>
                </a:effectLst>
              </a:rPr>
              <a:t>20 </a:t>
            </a:r>
            <a:r>
              <a:rPr lang="en-US" sz="3600" dirty="0">
                <a:effectLst>
                  <a:outerShdw blurRad="38100" dist="38100" dir="2700000" algn="tl">
                    <a:srgbClr val="000000">
                      <a:alpha val="43137"/>
                    </a:srgbClr>
                  </a:outerShdw>
                </a:effectLst>
              </a:rPr>
              <a:t>who once were disobedient, when the patience of God kept waiting in the days of Noah, during the construction of the ark, in which a few, that is, eight persons, were brought safely through </a:t>
            </a:r>
            <a:r>
              <a:rPr lang="en-US" sz="3600" i="1" dirty="0">
                <a:effectLst>
                  <a:outerShdw blurRad="38100" dist="38100" dir="2700000" algn="tl">
                    <a:srgbClr val="000000">
                      <a:alpha val="43137"/>
                    </a:srgbClr>
                  </a:outerShdw>
                </a:effectLst>
              </a:rPr>
              <a:t>the</a:t>
            </a:r>
            <a:r>
              <a:rPr lang="en-US" sz="3600" dirty="0">
                <a:effectLst>
                  <a:outerShdw blurRad="38100" dist="38100" dir="2700000" algn="tl">
                    <a:srgbClr val="000000">
                      <a:alpha val="43137"/>
                    </a:srgbClr>
                  </a:outerShdw>
                </a:effectLst>
              </a:rPr>
              <a:t> water.”</a:t>
            </a:r>
          </a:p>
        </p:txBody>
      </p:sp>
    </p:spTree>
    <p:extLst>
      <p:ext uri="{BB962C8B-B14F-4D97-AF65-F5344CB8AC3E}">
        <p14:creationId xmlns:p14="http://schemas.microsoft.com/office/powerpoint/2010/main" val="16820527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838200"/>
          </a:xfrm>
        </p:spPr>
        <p:txBody>
          <a:bodyPr/>
          <a:lstStyle/>
          <a:p>
            <a:pPr algn="ctr" eaLnBrk="1" hangingPunct="1"/>
            <a:r>
              <a:rPr lang="en-US" sz="3600" dirty="0">
                <a:effectLst>
                  <a:outerShdw blurRad="38100" dist="38100" dir="2700000" algn="tl">
                    <a:srgbClr val="000000">
                      <a:alpha val="43137"/>
                    </a:srgbClr>
                  </a:outerShdw>
                </a:effectLst>
              </a:rPr>
              <a:t>Satan’s Two Strategies</a:t>
            </a:r>
          </a:p>
        </p:txBody>
      </p:sp>
      <p:sp>
        <p:nvSpPr>
          <p:cNvPr id="10243" name="Rectangle 3"/>
          <p:cNvSpPr>
            <a:spLocks noGrp="1" noChangeArrowheads="1"/>
          </p:cNvSpPr>
          <p:nvPr>
            <p:ph type="body" idx="1"/>
          </p:nvPr>
        </p:nvSpPr>
        <p:spPr>
          <a:xfrm>
            <a:off x="876300" y="1143000"/>
            <a:ext cx="7391400" cy="18288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Rev 12:1-5 – Past failed strategy</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Rev 12:6-17 – Present &amp; future strategy</a:t>
            </a:r>
          </a:p>
        </p:txBody>
      </p:sp>
      <p:pic>
        <p:nvPicPr>
          <p:cNvPr id="1024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0109" y="2971800"/>
            <a:ext cx="4843782" cy="3657600"/>
          </a:xfrm>
          <a:prstGeom prst="rect">
            <a:avLst/>
          </a:prstGeom>
          <a:noFill/>
          <a:ln w="9525">
            <a:noFill/>
            <a:miter lim="800000"/>
            <a:headEnd/>
            <a:tailEnd/>
          </a:ln>
        </p:spPr>
      </p:pic>
    </p:spTree>
    <p:extLst>
      <p:ext uri="{BB962C8B-B14F-4D97-AF65-F5344CB8AC3E}">
        <p14:creationId xmlns:p14="http://schemas.microsoft.com/office/powerpoint/2010/main" val="3216298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3807868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1738347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00" baseline="30000" dirty="0">
                <a:effectLst/>
              </a:rPr>
              <a:t>4</a:t>
            </a:r>
            <a:r>
              <a:rPr lang="en-US" sz="2700" dirty="0">
                <a:effectLst>
                  <a:outerShdw blurRad="38100" dist="38100" dir="2700000" algn="tl">
                    <a:srgbClr val="000000">
                      <a:alpha val="43137"/>
                    </a:srgbClr>
                  </a:outerShdw>
                </a:effectLst>
              </a:rPr>
              <a:t> </a:t>
            </a:r>
            <a:r>
              <a:rPr lang="en-US" sz="2700" b="1" u="sng" dirty="0">
                <a:solidFill>
                  <a:srgbClr val="FFFFCC"/>
                </a:solidFill>
                <a:effectLst>
                  <a:outerShdw blurRad="38100" dist="38100" dir="2700000" algn="tl">
                    <a:srgbClr val="000000">
                      <a:alpha val="43137"/>
                    </a:srgbClr>
                  </a:outerShdw>
                </a:effectLst>
              </a:rPr>
              <a:t>The Nephilim were on the earth in those days, and also afterward</a:t>
            </a:r>
            <a:r>
              <a:rPr lang="en-US" sz="2700" dirty="0">
                <a:effectLst>
                  <a:outerShdw blurRad="38100" dist="38100" dir="2700000" algn="tl">
                    <a:srgbClr val="000000">
                      <a:alpha val="43137"/>
                    </a:srgbClr>
                  </a:outerShdw>
                </a:effectLst>
              </a:rPr>
              <a:t>,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4497903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7DD9A6-C8D8-47AF-9199-3F59CF17D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334000"/>
          </a:xfrm>
        </p:spPr>
        <p:txBody>
          <a:bodyPr/>
          <a:lstStyle/>
          <a:p>
            <a:pPr marL="0" indent="0" algn="ctr" defTabSz="685800">
              <a:spcBef>
                <a:spcPct val="0"/>
              </a:spcBef>
              <a:spcAft>
                <a:spcPts val="1200"/>
              </a:spcAft>
              <a:buNone/>
              <a:defRPr/>
            </a:pPr>
            <a:r>
              <a:rPr lang="en-US" sz="4000" kern="1200" dirty="0">
                <a:solidFill>
                  <a:schemeClr val="tx2"/>
                </a:solidFill>
                <a:ea typeface="+mj-ea"/>
              </a:rPr>
              <a:t>Genesis 6:1-4</a:t>
            </a:r>
          </a:p>
          <a:p>
            <a:pPr marL="0" indent="0" algn="just">
              <a:spcBef>
                <a:spcPts val="0"/>
              </a:spcBef>
              <a:buNone/>
            </a:pPr>
            <a:r>
              <a:rPr lang="en-US" sz="2700" dirty="0">
                <a:effectLst>
                  <a:outerShdw blurRad="38100" dist="38100" dir="2700000" algn="tl">
                    <a:srgbClr val="000000">
                      <a:alpha val="43137"/>
                    </a:srgbClr>
                  </a:outerShdw>
                </a:effectLst>
              </a:rPr>
              <a:t>“</a:t>
            </a:r>
            <a:r>
              <a:rPr lang="en-US" sz="2700" baseline="30000" dirty="0">
                <a:effectLst/>
              </a:rPr>
              <a:t>1 </a:t>
            </a:r>
            <a:r>
              <a:rPr lang="en-US" sz="2700" dirty="0">
                <a:effectLst>
                  <a:outerShdw blurRad="38100" dist="38100" dir="2700000" algn="tl">
                    <a:srgbClr val="000000">
                      <a:alpha val="43137"/>
                    </a:srgbClr>
                  </a:outerShdw>
                </a:effectLst>
              </a:rPr>
              <a:t>Now it came about, when men began to multiply on the face of the land, and daughters were born to them</a:t>
            </a:r>
            <a:r>
              <a:rPr lang="en-US" sz="2700" dirty="0">
                <a:effectLst/>
              </a:rPr>
              <a:t>, </a:t>
            </a:r>
            <a:r>
              <a:rPr lang="en-US" sz="2700" baseline="30000" dirty="0">
                <a:effectLst/>
              </a:rPr>
              <a:t>2 </a:t>
            </a:r>
            <a:r>
              <a:rPr lang="en-US" sz="270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00" baseline="30000" dirty="0">
                <a:effectLst/>
              </a:rPr>
              <a:t>3</a:t>
            </a:r>
            <a:r>
              <a:rPr lang="en-US" sz="270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00" b="1" u="sng" dirty="0">
                <a:solidFill>
                  <a:srgbClr val="FFFFCC"/>
                </a:solidFill>
                <a:effectLst>
                  <a:outerShdw blurRad="38100" dist="38100" dir="2700000" algn="tl">
                    <a:srgbClr val="000000">
                      <a:alpha val="43137"/>
                    </a:srgbClr>
                  </a:outerShdw>
                </a:effectLst>
              </a:rPr>
              <a:t>one hundred and twenty years</a:t>
            </a:r>
            <a:r>
              <a:rPr lang="en-US" sz="2700" dirty="0">
                <a:effectLst>
                  <a:outerShdw blurRad="38100" dist="38100" dir="2700000" algn="tl">
                    <a:srgbClr val="000000">
                      <a:alpha val="43137"/>
                    </a:srgbClr>
                  </a:outerShdw>
                </a:effectLst>
              </a:rPr>
              <a:t>.’ </a:t>
            </a:r>
            <a:r>
              <a:rPr lang="en-US" sz="2700" baseline="30000" dirty="0">
                <a:effectLst/>
              </a:rPr>
              <a:t>4</a:t>
            </a:r>
            <a:r>
              <a:rPr lang="en-US" sz="270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8296975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599"/>
            <a:ext cx="7772400" cy="9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418641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7FAD1D-7023-45DE-9C7F-8D1D8F35DE27}"/>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dirty="0">
                <a:effectLst>
                  <a:outerShdw blurRad="38100" dist="38100" dir="2700000" algn="tl">
                    <a:srgbClr val="000000">
                      <a:alpha val="43137"/>
                    </a:srgbClr>
                  </a:outerShdw>
                </a:effectLst>
              </a:rPr>
              <a:t>Satanic Attempts to Stop Messiah</a:t>
            </a:r>
          </a:p>
        </p:txBody>
      </p:sp>
      <p:sp>
        <p:nvSpPr>
          <p:cNvPr id="43011" name="Rectangle 3">
            <a:extLst>
              <a:ext uri="{FF2B5EF4-FFF2-40B4-BE49-F238E27FC236}">
                <a16:creationId xmlns:a16="http://schemas.microsoft.com/office/drawing/2014/main" id="{88963A83-39A6-4E42-B253-EEDCA9CBB32B}"/>
              </a:ext>
            </a:extLst>
          </p:cNvPr>
          <p:cNvSpPr>
            <a:spLocks noGrp="1" noChangeArrowheads="1"/>
          </p:cNvSpPr>
          <p:nvPr>
            <p:ph type="body" sz="half" idx="4294967295"/>
          </p:nvPr>
        </p:nvSpPr>
        <p:spPr>
          <a:xfrm>
            <a:off x="152400" y="1371600"/>
            <a:ext cx="4800600" cy="4724400"/>
          </a:xfrm>
        </p:spPr>
        <p:txBody>
          <a:bodyPr lIns="91440" tIns="45720" rIns="91440" bIns="45720"/>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Herod; Mt.2; Rev 12:4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Cain; Gen. 4, 1 Jn. 3:12</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Sons of God; Gen. 6:1-4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Pharaoh; Ex. 1</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Athaliah; 2 Chron. 22</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Haman; Esther</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Matt 4:5-7</a:t>
            </a:r>
          </a:p>
        </p:txBody>
      </p:sp>
      <p:pic>
        <p:nvPicPr>
          <p:cNvPr id="22532" name="Picture 4">
            <a:extLst>
              <a:ext uri="{FF2B5EF4-FFF2-40B4-BE49-F238E27FC236}">
                <a16:creationId xmlns:a16="http://schemas.microsoft.com/office/drawing/2014/main" id="{0CFB9F67-BCF8-4DD7-BF66-769AA9463EC8}"/>
              </a:ext>
            </a:extLst>
          </p:cNvPr>
          <p:cNvPicPr>
            <a:picLocks noGrp="1" noChangeAspect="1" noChangeArrowheads="1"/>
          </p:cNvPicPr>
          <p:nvPr>
            <p:ph type="clipArt" sz="half" idx="4294967295"/>
          </p:nvPr>
        </p:nvPicPr>
        <p:blipFill>
          <a:blip r:embed="rId2">
            <a:lum bright="-20000" contrast="20000"/>
            <a:grayscl/>
            <a:extLst>
              <a:ext uri="{28A0092B-C50C-407E-A947-70E740481C1C}">
                <a14:useLocalDpi xmlns:a14="http://schemas.microsoft.com/office/drawing/2010/main"/>
              </a:ext>
            </a:extLst>
          </a:blip>
          <a:srcRect/>
          <a:stretch>
            <a:fillRect/>
          </a:stretch>
        </p:blipFill>
        <p:spPr>
          <a:xfrm>
            <a:off x="5029200" y="1524000"/>
            <a:ext cx="3810000" cy="4114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sz="3000" baseline="30000" dirty="0"/>
              <a:t>32 </a:t>
            </a:r>
            <a:r>
              <a:rPr lang="en-US" sz="3000" dirty="0"/>
              <a:t>So they gave out to the sons of Israel a </a:t>
            </a:r>
            <a:r>
              <a:rPr lang="en-US" sz="3000" b="1" u="sng" dirty="0">
                <a:solidFill>
                  <a:srgbClr val="FFFFCC"/>
                </a:solidFill>
              </a:rPr>
              <a:t>bad report</a:t>
            </a:r>
            <a:r>
              <a:rPr lang="en-US" sz="3000" b="1" dirty="0">
                <a:solidFill>
                  <a:srgbClr val="FFFFCC"/>
                </a:solidFill>
              </a:rPr>
              <a:t> </a:t>
            </a:r>
            <a:r>
              <a:rPr lang="en-US" sz="3000" dirty="0"/>
              <a:t>of the land which they had </a:t>
            </a:r>
            <a:r>
              <a:rPr lang="en-US" sz="3000" b="1" u="sng" dirty="0">
                <a:solidFill>
                  <a:srgbClr val="FFFFCC"/>
                </a:solidFill>
              </a:rPr>
              <a:t>spied</a:t>
            </a:r>
            <a:r>
              <a:rPr lang="en-US" sz="3000" dirty="0"/>
              <a:t> out, saying, “The land through which we have gone, in </a:t>
            </a:r>
            <a:r>
              <a:rPr lang="en-US" sz="3000" b="1" u="sng" dirty="0">
                <a:solidFill>
                  <a:srgbClr val="FFFFCC"/>
                </a:solidFill>
              </a:rPr>
              <a:t>spying</a:t>
            </a:r>
            <a:r>
              <a:rPr lang="en-US" sz="3000" dirty="0"/>
              <a:t> it out, is </a:t>
            </a:r>
            <a:r>
              <a:rPr lang="en-US" sz="3000" b="1" u="sng" dirty="0">
                <a:solidFill>
                  <a:srgbClr val="FFFFCC"/>
                </a:solidFill>
              </a:rPr>
              <a:t>a land that devours its inhabitants</a:t>
            </a:r>
            <a:r>
              <a:rPr lang="en-US" sz="3000" dirty="0"/>
              <a:t>; and all the people whom we saw in it are men of </a:t>
            </a:r>
            <a:r>
              <a:rPr lang="en-US" sz="3000" i="1" dirty="0"/>
              <a:t>great</a:t>
            </a:r>
            <a:r>
              <a:rPr lang="en-US" sz="3000" dirty="0"/>
              <a:t> size. </a:t>
            </a:r>
            <a:r>
              <a:rPr lang="en-US" sz="3000" baseline="30000" dirty="0"/>
              <a:t>33 </a:t>
            </a:r>
            <a:r>
              <a:rPr lang="en-US" sz="3000" dirty="0"/>
              <a:t>There also we saw the </a:t>
            </a:r>
            <a:r>
              <a:rPr lang="en-US" sz="3000" b="1" u="sng" dirty="0">
                <a:solidFill>
                  <a:srgbClr val="FFFFCC"/>
                </a:solidFill>
              </a:rPr>
              <a:t>Nephilim</a:t>
            </a:r>
            <a:r>
              <a:rPr lang="en-US" sz="3000" dirty="0"/>
              <a:t> (the sons of Anak are part of the Nephilim); and we became </a:t>
            </a:r>
            <a:r>
              <a:rPr lang="en-US" sz="3000" b="1" u="sng" dirty="0">
                <a:solidFill>
                  <a:srgbClr val="FFFFCC"/>
                </a:solidFill>
              </a:rPr>
              <a:t>like grasshoppers</a:t>
            </a:r>
            <a:r>
              <a:rPr lang="en-US" sz="3000" dirty="0"/>
              <a:t> in our own sight, and so we were in their sight.”</a:t>
            </a:r>
          </a:p>
        </p:txBody>
      </p:sp>
    </p:spTree>
    <p:extLst>
      <p:ext uri="{BB962C8B-B14F-4D97-AF65-F5344CB8AC3E}">
        <p14:creationId xmlns:p14="http://schemas.microsoft.com/office/powerpoint/2010/main" val="36595656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A9A488E0-F182-4983-A185-41EA7C1DAFA2}"/>
              </a:ext>
            </a:extLst>
          </p:cNvPr>
          <p:cNvSpPr>
            <a:spLocks noGrp="1" noChangeArrowheads="1"/>
          </p:cNvSpPr>
          <p:nvPr>
            <p:ph type="body" idx="1"/>
          </p:nvPr>
        </p:nvSpPr>
        <p:spPr>
          <a:xfrm>
            <a:off x="381000" y="2247900"/>
            <a:ext cx="3810000" cy="23622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Genesis 6:4</a:t>
            </a:r>
          </a:p>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Numbers 13:33</a:t>
            </a:r>
          </a:p>
          <a:p>
            <a:pPr marL="461963" indent="-461963" algn="just" eaLnBrk="1" hangingPunct="1">
              <a:spcBef>
                <a:spcPts val="0"/>
              </a:spcBef>
              <a:spcAft>
                <a:spcPts val="2400"/>
              </a:spcAft>
              <a:buSzPct val="75000"/>
              <a:buFont typeface="Wingdings" panose="05000000000000000000" pitchFamily="2" charset="2"/>
              <a:buChar char="n"/>
              <a:defRPr/>
            </a:pPr>
            <a:r>
              <a:rPr lang="en-US" b="1" u="sng" dirty="0">
                <a:solidFill>
                  <a:srgbClr val="FFFFCC"/>
                </a:solidFill>
                <a:effectLst>
                  <a:outerShdw blurRad="38100" dist="38100" dir="2700000" algn="tl">
                    <a:srgbClr val="000000">
                      <a:alpha val="43137"/>
                    </a:srgbClr>
                  </a:outerShdw>
                </a:effectLst>
              </a:rPr>
              <a:t>Matthew 24:38-39</a:t>
            </a:r>
          </a:p>
        </p:txBody>
      </p:sp>
      <p:pic>
        <p:nvPicPr>
          <p:cNvPr id="25604" name="Picture 5" descr="clip0100">
            <a:extLst>
              <a:ext uri="{FF2B5EF4-FFF2-40B4-BE49-F238E27FC236}">
                <a16:creationId xmlns:a16="http://schemas.microsoft.com/office/drawing/2014/main" id="{5E454E07-A0A2-4CC0-890A-6FA00CF0F0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7575" y="1600200"/>
            <a:ext cx="3959225"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2">
            <a:extLst>
              <a:ext uri="{FF2B5EF4-FFF2-40B4-BE49-F238E27FC236}">
                <a16:creationId xmlns:a16="http://schemas.microsoft.com/office/drawing/2014/main" id="{EEEEAA80-46D8-40C2-BDA7-DE6A3241A21F}"/>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Modern Angelic Incursions?</a:t>
            </a:r>
          </a:p>
          <a:p>
            <a:pPr algn="ctr" eaLnBrk="1" hangingPunct="1">
              <a:defRPr/>
            </a:pPr>
            <a:r>
              <a:rPr lang="en-US" altLang="en-US" sz="3200" kern="0" dirty="0">
                <a:solidFill>
                  <a:schemeClr val="tx1"/>
                </a:solidFill>
                <a:effectLst>
                  <a:outerShdw blurRad="38100" dist="38100" dir="2700000" algn="tl">
                    <a:srgbClr val="000000">
                      <a:alpha val="43137"/>
                    </a:srgbClr>
                  </a:outerShdw>
                </a:effectLst>
              </a:rPr>
              <a:t>Three Verses Typically Used</a:t>
            </a:r>
          </a:p>
        </p:txBody>
      </p:sp>
    </p:spTree>
    <p:extLst>
      <p:ext uri="{BB962C8B-B14F-4D97-AF65-F5344CB8AC3E}">
        <p14:creationId xmlns:p14="http://schemas.microsoft.com/office/powerpoint/2010/main" val="9797151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27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a:ln>
                  <a:noFill/>
                </a:ln>
                <a:solidFill>
                  <a:srgbClr val="00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Matthew 24:38-39</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38 </a:t>
            </a:r>
            <a:r>
              <a:rPr kumimoji="0" lang="en-US" sz="3600" b="1" i="0" u="sng"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as in those days before the flood</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they were eating and drinking, marrying and giving in marriage, until the day that Noah entered the ark, </a:t>
            </a:r>
            <a:r>
              <a:rPr kumimoji="0" lang="en-US" sz="36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39</a:t>
            </a:r>
            <a:r>
              <a:rPr kumimoji="0" lang="en-US" sz="3600" b="1"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and they did not understand until the flood came and took them all away; </a:t>
            </a:r>
            <a:r>
              <a:rPr kumimoji="0" lang="en-US" sz="3600" b="1" i="0" u="sng"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so will the coming of the Son of Man be</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2480827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27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Matthew 24:32-33</a:t>
            </a:r>
          </a:p>
          <a:p>
            <a:pPr lvl="0"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learn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parable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you too, when you see all these things, recognize that He is near,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door</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6500019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295399"/>
            <a:ext cx="9037560" cy="550354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single truth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Jesus explained a number of His parables, He usually…stated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spiritual truth</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example when the man found his one lost sheep, he rejoiced, and Jesus said this illustrates the truth that there is rejoicing in heaven when a sinner repents (Luke 15:7)...He gave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simple spiritual lesson</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made no attempt to see any spiritual significance to the vineyard, the denarius, or the sixth hour, the ninth hour, or the eleventh hour, nor the vineyard foreman…</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hunt for meanings in every detail in the parables is to turn them into allegories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2105025" y="218926"/>
            <a:ext cx="4933950" cy="1000274"/>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dirty="0">
                <a:latin typeface="Calibri" panose="020F0502020204030204" pitchFamily="34" charset="0"/>
                <a:cs typeface="Calibri" panose="020F0502020204030204" pitchFamily="34" charset="0"/>
              </a:rPr>
              <a:t>Roy B. </a:t>
            </a:r>
            <a:r>
              <a:rPr lang="en-US" dirty="0" err="1">
                <a:latin typeface="Calibri" panose="020F0502020204030204" pitchFamily="34" charset="0"/>
                <a:cs typeface="Calibri" panose="020F0502020204030204" pitchFamily="34" charset="0"/>
              </a:rPr>
              <a:t>Zuck</a:t>
            </a:r>
            <a:r>
              <a:rPr lang="en-US" dirty="0">
                <a:latin typeface="Calibri" panose="020F0502020204030204" pitchFamily="34" charset="0"/>
                <a:cs typeface="Calibri" panose="020F0502020204030204" pitchFamily="34" charset="0"/>
              </a:rPr>
              <a:t>, </a:t>
            </a:r>
            <a:r>
              <a:rPr lang="en-US" i="1" dirty="0">
                <a:latin typeface="Calibri" panose="020F0502020204030204" pitchFamily="34" charset="0"/>
                <a:cs typeface="Calibri" panose="020F0502020204030204" pitchFamily="34" charset="0"/>
              </a:rPr>
              <a:t>Basic Bible Interpretation</a:t>
            </a:r>
            <a:r>
              <a:rPr lang="en-US" dirty="0">
                <a:latin typeface="Calibri" panose="020F0502020204030204" pitchFamily="34" charset="0"/>
                <a:cs typeface="Calibri" panose="020F0502020204030204" pitchFamily="34" charset="0"/>
              </a:rPr>
              <a:t>, p. 215-16.</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06590" y="59056"/>
            <a:ext cx="885010" cy="123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76200"/>
            <a:ext cx="1295400" cy="1079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21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79DC9-2790-408C-808C-BF3BCF9F3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ts val="1200"/>
              </a:spcAft>
              <a:buClrTx/>
              <a:buSzTx/>
              <a:buFontTx/>
              <a:buNone/>
              <a:tabLst/>
              <a:defRPr/>
            </a:pPr>
            <a:r>
              <a:rPr kumimoji="0" lang="en-US" sz="2700" b="0" i="0" u="none" strike="noStrike" kern="1200" cap="none" spc="0" normalizeH="0" baseline="3000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a:ln>
                  <a:noFill/>
                </a:ln>
                <a:solidFill>
                  <a:srgbClr val="00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Matthew 24:38-39</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38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in those days before the flood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were eating and drinking, marrying and giving in marriage, until the day that Noah entered the ark</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did not understand until the flood came and took them all away</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will the coming of the Son of Man be.”</a:t>
            </a:r>
          </a:p>
        </p:txBody>
      </p:sp>
    </p:spTree>
    <p:extLst>
      <p:ext uri="{BB962C8B-B14F-4D97-AF65-F5344CB8AC3E}">
        <p14:creationId xmlns:p14="http://schemas.microsoft.com/office/powerpoint/2010/main" val="74635309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F24D3D-6812-4B1A-A310-B499ECD65ABE}"/>
              </a:ext>
            </a:extLst>
          </p:cNvPr>
          <p:cNvSpPr>
            <a:spLocks noChangeArrowheads="1"/>
          </p:cNvSpPr>
          <p:nvPr/>
        </p:nvSpPr>
        <p:spPr bwMode="auto">
          <a:xfrm>
            <a:off x="1968760" y="3086100"/>
            <a:ext cx="5206481" cy="685800"/>
          </a:xfrm>
          <a:prstGeom prst="rect">
            <a:avLst/>
          </a:prstGeom>
          <a:noFill/>
          <a:ln w="9525">
            <a:noFill/>
            <a:miter lim="800000"/>
            <a:headEnd/>
            <a:tailEnd/>
          </a:ln>
          <a:effectLst/>
        </p:spPr>
        <p:txBody>
          <a:bodyPr anchor="ctr"/>
          <a:lstStyle/>
          <a:p>
            <a:pPr algn="ctr" eaLnBrk="1" hangingPunct="1">
              <a:defRPr/>
            </a:pPr>
            <a:r>
              <a:rPr lang="en-US" sz="6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CONCLUSION</a:t>
            </a:r>
          </a:p>
        </p:txBody>
      </p:sp>
    </p:spTree>
    <p:extLst>
      <p:ext uri="{BB962C8B-B14F-4D97-AF65-F5344CB8AC3E}">
        <p14:creationId xmlns:p14="http://schemas.microsoft.com/office/powerpoint/2010/main" val="139708470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3C3E2CF9-7429-4191-BE74-712BA647A977}"/>
              </a:ext>
            </a:extLst>
          </p:cNvPr>
          <p:cNvSpPr>
            <a:spLocks noGrp="1" noChangeArrowheads="1"/>
          </p:cNvSpPr>
          <p:nvPr>
            <p:ph type="body" sz="half" idx="1"/>
          </p:nvPr>
        </p:nvSpPr>
        <p:spPr>
          <a:xfrm>
            <a:off x="228600" y="1371600"/>
            <a:ext cx="7467600" cy="4572000"/>
          </a:xfrm>
        </p:spPr>
        <p:txBody>
          <a:bodyPr/>
          <a:lstStyle/>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do not marry? (Matt. 22:30)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Angels are spirits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1:14)</a:t>
            </a:r>
          </a:p>
          <a:p>
            <a:pPr marL="514350" indent="-514350" algn="just" eaLnBrk="1" hangingPunct="1">
              <a:lnSpc>
                <a:spcPct val="90000"/>
              </a:lnSpc>
              <a:spcBef>
                <a:spcPts val="0"/>
              </a:spcBef>
              <a:spcAft>
                <a:spcPts val="2400"/>
              </a:spcAft>
              <a:buSzPct val="100000"/>
              <a:buFont typeface="+mj-lt"/>
              <a:buAutoNum type="arabicPeriod"/>
              <a:defRPr/>
            </a:pPr>
            <a:r>
              <a:rPr lang="en-US" dirty="0" err="1">
                <a:effectLst>
                  <a:outerShdw blurRad="38100" dist="38100" dir="2700000" algn="tl">
                    <a:srgbClr val="000000">
                      <a:alpha val="43137"/>
                    </a:srgbClr>
                  </a:outerShdw>
                </a:effectLst>
              </a:rPr>
              <a:t>Nephilim</a:t>
            </a:r>
            <a:r>
              <a:rPr lang="en-US" dirty="0">
                <a:effectLst>
                  <a:outerShdw blurRad="38100" dist="38100" dir="2700000" algn="tl">
                    <a:srgbClr val="000000">
                      <a:alpha val="43137"/>
                    </a:srgbClr>
                  </a:outerShdw>
                </a:effectLst>
              </a:rPr>
              <a:t> in the post – flood world? (Num. 13:33; Gen. 6:4a)</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Nephilim in David’s day? (2 Sam. 21:20)</a:t>
            </a:r>
          </a:p>
          <a:p>
            <a:pPr marL="514350" indent="-514350" algn="just" eaLnBrk="1" hangingPunct="1">
              <a:lnSpc>
                <a:spcPct val="90000"/>
              </a:lnSpc>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Why is this sin not replicated today?</a:t>
            </a:r>
          </a:p>
        </p:txBody>
      </p:sp>
      <p:pic>
        <p:nvPicPr>
          <p:cNvPr id="35843" name="Picture 5" descr="clip0103">
            <a:extLst>
              <a:ext uri="{FF2B5EF4-FFF2-40B4-BE49-F238E27FC236}">
                <a16:creationId xmlns:a16="http://schemas.microsoft.com/office/drawing/2014/main" id="{0941CF93-EAD1-4C59-87BA-F00A7EF781A0}"/>
              </a:ext>
            </a:extLst>
          </p:cNvPr>
          <p:cNvPicPr>
            <a:picLocks noGrp="1" noChangeAspect="1" noChangeArrowheads="1"/>
          </p:cNvPicPr>
          <p:nvPr>
            <p:ph type="clipArt" sz="half" idx="2"/>
          </p:nvPr>
        </p:nvPicPr>
        <p:blipFill>
          <a:blip r:embed="rId2" cstate="email">
            <a:extLst>
              <a:ext uri="{28A0092B-C50C-407E-A947-70E740481C1C}">
                <a14:useLocalDpi xmlns:a14="http://schemas.microsoft.com/office/drawing/2010/main"/>
              </a:ext>
            </a:extLst>
          </a:blip>
          <a:srcRect/>
          <a:stretch>
            <a:fillRect/>
          </a:stretch>
        </p:blipFill>
        <p:spPr>
          <a:xfrm>
            <a:off x="7610760" y="3429000"/>
            <a:ext cx="1364154" cy="1937260"/>
          </a:xfr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B3A1498-781D-4317-9146-E27A56A89DB6}"/>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Objections</a:t>
            </a:r>
          </a:p>
        </p:txBody>
      </p:sp>
    </p:spTree>
    <p:extLst>
      <p:ext uri="{BB962C8B-B14F-4D97-AF65-F5344CB8AC3E}">
        <p14:creationId xmlns:p14="http://schemas.microsoft.com/office/powerpoint/2010/main" val="3828077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pic>
        <p:nvPicPr>
          <p:cNvPr id="37892" name="Picture 4" descr="clip0095">
            <a:extLst>
              <a:ext uri="{FF2B5EF4-FFF2-40B4-BE49-F238E27FC236}">
                <a16:creationId xmlns:a16="http://schemas.microsoft.com/office/drawing/2014/main" id="{672BB561-1A22-497A-8B56-AF675C27CE0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53000" y="21717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25603" name="Picture 4" descr="clip0098">
            <a:extLst>
              <a:ext uri="{FF2B5EF4-FFF2-40B4-BE49-F238E27FC236}">
                <a16:creationId xmlns:a16="http://schemas.microsoft.com/office/drawing/2014/main" id="{E64AC0DB-BA52-4623-A9CC-823E4E57C1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C064B7D3-C533-44E5-94F3-33E0D367ED31}"/>
              </a:ext>
            </a:extLst>
          </p:cNvPr>
          <p:cNvSpPr>
            <a:spLocks noGrp="1" noChangeArrowheads="1"/>
          </p:cNvSpPr>
          <p:nvPr>
            <p:ph type="body" idx="1"/>
          </p:nvPr>
        </p:nvSpPr>
        <p:spPr>
          <a:xfrm>
            <a:off x="152400" y="1371600"/>
            <a:ext cx="5187950" cy="4419600"/>
          </a:xfrm>
        </p:spPr>
        <p:txBody>
          <a:bodyPr/>
          <a:lstStyle/>
          <a:p>
            <a:pPr marL="461963" indent="-461963" algn="just" eaLnBrk="1" hangingPunct="1">
              <a:spcBef>
                <a:spcPts val="0"/>
              </a:spcBef>
              <a:spcAft>
                <a:spcPts val="2400"/>
              </a:spcAft>
              <a:buSzPct val="75000"/>
              <a:buFont typeface="Wingdings" panose="05000000000000000000" pitchFamily="2" charset="2"/>
              <a:buChar char="n"/>
              <a:defRPr/>
            </a:pPr>
            <a:r>
              <a:rPr lang="en-US" dirty="0">
                <a:effectLst>
                  <a:outerShdw blurRad="38100" dist="38100" dir="2700000" algn="tl">
                    <a:srgbClr val="000000">
                      <a:alpha val="43137"/>
                    </a:srgbClr>
                  </a:outerShdw>
                </a:effectLst>
              </a:rPr>
              <a:t>Defense of the Angel View</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b="1" u="sng" dirty="0">
                <a:solidFill>
                  <a:srgbClr val="FFFFCC"/>
                </a:solidFill>
                <a:effectLst>
                  <a:outerShdw blurRad="38100" dist="38100" dir="2700000" algn="tl">
                    <a:srgbClr val="000000">
                      <a:alpha val="43137"/>
                    </a:srgbClr>
                  </a:outerShdw>
                </a:effectLst>
              </a:rPr>
              <a:t>Old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New Testament</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Tradition</a:t>
            </a:r>
          </a:p>
          <a:p>
            <a:pPr marL="914400" lvl="1" indent="-452438" eaLnBrk="1" hangingPunct="1">
              <a:spcBef>
                <a:spcPts val="0"/>
              </a:spcBef>
              <a:spcAft>
                <a:spcPts val="2400"/>
              </a:spcAft>
              <a:buClr>
                <a:srgbClr val="FF99FF"/>
              </a:buClr>
              <a:buSzPct val="60000"/>
              <a:buFont typeface="Wingdings" panose="05000000000000000000" pitchFamily="2" charset="2"/>
              <a:buChar char="u"/>
              <a:defRPr/>
            </a:pPr>
            <a:r>
              <a:rPr lang="en-US" dirty="0">
                <a:effectLst>
                  <a:outerShdw blurRad="38100" dist="38100" dir="2700000" algn="tl">
                    <a:srgbClr val="000000">
                      <a:alpha val="43137"/>
                    </a:srgbClr>
                  </a:outerShdw>
                </a:effectLst>
              </a:rPr>
              <a:t>Objections</a:t>
            </a:r>
          </a:p>
        </p:txBody>
      </p:sp>
      <p:pic>
        <p:nvPicPr>
          <p:cNvPr id="26627" name="Picture 4" descr="clip0098">
            <a:extLst>
              <a:ext uri="{FF2B5EF4-FFF2-40B4-BE49-F238E27FC236}">
                <a16:creationId xmlns:a16="http://schemas.microsoft.com/office/drawing/2014/main" id="{D627371A-DE74-4416-A114-FC8008A42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99100" y="1447800"/>
            <a:ext cx="3263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482CB38A-7BA9-4EEE-9B7D-3BC4D36EF182}"/>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Lesson Overview</a:t>
            </a:r>
          </a:p>
        </p:txBody>
      </p:sp>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CC99FF"/>
        </a:accent2>
        <a:accent3>
          <a:srgbClr val="ADADFF"/>
        </a:accent3>
        <a:accent4>
          <a:srgbClr val="DADADA"/>
        </a:accent4>
        <a:accent5>
          <a:srgbClr val="AAE2E2"/>
        </a:accent5>
        <a:accent6>
          <a:srgbClr val="B98AE7"/>
        </a:accent6>
        <a:hlink>
          <a:srgbClr val="6600CC"/>
        </a:hlink>
        <a:folHlink>
          <a:srgbClr val="66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Settings\Owner\Application Data\Microsoft\Templates\AZURE.POT</Template>
  <TotalTime>1458</TotalTime>
  <Words>4862</Words>
  <Application>Microsoft Office PowerPoint</Application>
  <PresentationFormat>On-screen Show (4:3)</PresentationFormat>
  <Paragraphs>296</Paragraphs>
  <Slides>78</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78</vt:i4>
      </vt:variant>
    </vt:vector>
  </HeadingPairs>
  <TitlesOfParts>
    <vt:vector size="84" baseType="lpstr">
      <vt:lpstr>Calibri</vt:lpstr>
      <vt:lpstr>Times New Roman</vt:lpstr>
      <vt:lpstr>Wingdings</vt:lpstr>
      <vt:lpstr>Wingdings 2</vt:lpstr>
      <vt:lpstr>AZURE</vt:lpstr>
      <vt:lpstr>1_Azure</vt:lpstr>
      <vt:lpstr>PowerPoint Presentation</vt:lpstr>
      <vt:lpstr>Preview of Angelology</vt:lpstr>
      <vt:lpstr>PowerPoint Presentation</vt:lpstr>
      <vt:lpstr>PowerPoint Presentation</vt:lpstr>
      <vt:lpstr>3 Major Alternative Views</vt:lpstr>
      <vt:lpstr>PowerPoint Presentation</vt:lpstr>
      <vt:lpstr>Satanic Attempts to Stop Messiah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Satanic Attempts to Stop Messiah</vt:lpstr>
      <vt:lpstr>PowerPoint Presentation</vt:lpstr>
      <vt:lpstr>Satan’s Two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the Sons of God?</dc:title>
  <dc:creator>A. Woods</dc:creator>
  <cp:lastModifiedBy>Andy Woods</cp:lastModifiedBy>
  <cp:revision>189</cp:revision>
  <cp:lastPrinted>2020-03-05T14:27:20Z</cp:lastPrinted>
  <dcterms:created xsi:type="dcterms:W3CDTF">2007-07-07T21:29:57Z</dcterms:created>
  <dcterms:modified xsi:type="dcterms:W3CDTF">2020-03-21T19:55:12Z</dcterms:modified>
</cp:coreProperties>
</file>