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41" r:id="rId2"/>
  </p:sldMasterIdLst>
  <p:notesMasterIdLst>
    <p:notesMasterId r:id="rId66"/>
  </p:notesMasterIdLst>
  <p:handoutMasterIdLst>
    <p:handoutMasterId r:id="rId67"/>
  </p:handoutMasterIdLst>
  <p:sldIdLst>
    <p:sldId id="322" r:id="rId3"/>
    <p:sldId id="5627" r:id="rId4"/>
    <p:sldId id="1728" r:id="rId5"/>
    <p:sldId id="5600" r:id="rId6"/>
    <p:sldId id="258" r:id="rId7"/>
    <p:sldId id="6385" r:id="rId8"/>
    <p:sldId id="5579" r:id="rId9"/>
    <p:sldId id="275" r:id="rId10"/>
    <p:sldId id="257" r:id="rId11"/>
    <p:sldId id="333" r:id="rId12"/>
    <p:sldId id="261" r:id="rId13"/>
    <p:sldId id="6386" r:id="rId14"/>
    <p:sldId id="5584" r:id="rId15"/>
    <p:sldId id="6387" r:id="rId16"/>
    <p:sldId id="5585" r:id="rId17"/>
    <p:sldId id="5530" r:id="rId18"/>
    <p:sldId id="5586" r:id="rId19"/>
    <p:sldId id="5587" r:id="rId20"/>
    <p:sldId id="6384" r:id="rId21"/>
    <p:sldId id="5588" r:id="rId22"/>
    <p:sldId id="5589" r:id="rId23"/>
    <p:sldId id="6388" r:id="rId24"/>
    <p:sldId id="262" r:id="rId25"/>
    <p:sldId id="6389" r:id="rId26"/>
    <p:sldId id="5604" r:id="rId27"/>
    <p:sldId id="6390" r:id="rId28"/>
    <p:sldId id="5595" r:id="rId29"/>
    <p:sldId id="435" r:id="rId30"/>
    <p:sldId id="5607" r:id="rId31"/>
    <p:sldId id="5605" r:id="rId32"/>
    <p:sldId id="5608" r:id="rId33"/>
    <p:sldId id="6382" r:id="rId34"/>
    <p:sldId id="5578" r:id="rId35"/>
    <p:sldId id="2628" r:id="rId36"/>
    <p:sldId id="5609" r:id="rId37"/>
    <p:sldId id="5610" r:id="rId38"/>
    <p:sldId id="5612" r:id="rId39"/>
    <p:sldId id="2223" r:id="rId40"/>
    <p:sldId id="5613" r:id="rId41"/>
    <p:sldId id="6391" r:id="rId42"/>
    <p:sldId id="5606" r:id="rId43"/>
    <p:sldId id="5597" r:id="rId44"/>
    <p:sldId id="5599" r:id="rId45"/>
    <p:sldId id="6217" r:id="rId46"/>
    <p:sldId id="6378" r:id="rId47"/>
    <p:sldId id="6375" r:id="rId48"/>
    <p:sldId id="6379" r:id="rId49"/>
    <p:sldId id="6377" r:id="rId50"/>
    <p:sldId id="6380" r:id="rId51"/>
    <p:sldId id="6381" r:id="rId52"/>
    <p:sldId id="6376" r:id="rId53"/>
    <p:sldId id="6232" r:id="rId54"/>
    <p:sldId id="6233" r:id="rId55"/>
    <p:sldId id="6392" r:id="rId56"/>
    <p:sldId id="5659" r:id="rId57"/>
    <p:sldId id="337" r:id="rId58"/>
    <p:sldId id="335" r:id="rId59"/>
    <p:sldId id="5660" r:id="rId60"/>
    <p:sldId id="339" r:id="rId61"/>
    <p:sldId id="5661" r:id="rId62"/>
    <p:sldId id="6383" r:id="rId63"/>
    <p:sldId id="6373" r:id="rId64"/>
    <p:sldId id="6374" r:id="rId65"/>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McGowan" initials="JM" lastIdx="1" clrIdx="0">
    <p:extLst>
      <p:ext uri="{19B8F6BF-5375-455C-9EA6-DF929625EA0E}">
        <p15:presenceInfo xmlns:p15="http://schemas.microsoft.com/office/powerpoint/2012/main" userId="e2c7446dd3aca50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FF99FF"/>
    <a:srgbClr val="99FF99"/>
    <a:srgbClr val="66FF33"/>
    <a:srgbClr val="000066"/>
    <a:srgbClr val="003BB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0929"/>
  </p:normalViewPr>
  <p:slideViewPr>
    <p:cSldViewPr>
      <p:cViewPr varScale="1">
        <p:scale>
          <a:sx n="82" d="100"/>
          <a:sy n="82" d="100"/>
        </p:scale>
        <p:origin x="930" y="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1" d="100"/>
          <a:sy n="91" d="100"/>
        </p:scale>
        <p:origin x="3540"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60" name="Rectangle 4">
            <a:extLst>
              <a:ext uri="{FF2B5EF4-FFF2-40B4-BE49-F238E27FC236}">
                <a16:creationId xmlns:a16="http://schemas.microsoft.com/office/drawing/2014/main" id="{4315C3EB-75D8-4B3E-87B2-F9F56D722177}"/>
              </a:ext>
            </a:extLst>
          </p:cNvPr>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dirty="0">
                <a:latin typeface="Calibri" panose="020F0502020204030204" pitchFamily="34" charset="0"/>
              </a:defRPr>
            </a:lvl1pPr>
          </a:lstStyle>
          <a:p>
            <a:pPr>
              <a:defRPr/>
            </a:pPr>
            <a:r>
              <a:rPr lang="en-US" dirty="0"/>
              <a:t>Sugar Land Bible Church</a:t>
            </a:r>
          </a:p>
        </p:txBody>
      </p:sp>
      <p:sp>
        <p:nvSpPr>
          <p:cNvPr id="19461" name="Rectangle 5">
            <a:extLst>
              <a:ext uri="{FF2B5EF4-FFF2-40B4-BE49-F238E27FC236}">
                <a16:creationId xmlns:a16="http://schemas.microsoft.com/office/drawing/2014/main" id="{01BD5B75-9618-479D-A421-21138E6B535E}"/>
              </a:ext>
            </a:extLst>
          </p:cNvPr>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smtClean="0">
                <a:latin typeface="Calibri" panose="020F0502020204030204" pitchFamily="34" charset="0"/>
              </a:defRPr>
            </a:lvl1pPr>
          </a:lstStyle>
          <a:p>
            <a:pPr>
              <a:defRPr/>
            </a:pPr>
            <a:fld id="{B5970F50-6DA4-42D1-B80A-8500E32A7764}" type="slidenum">
              <a:rPr lang="en-US" altLang="en-US"/>
              <a:pPr>
                <a:defRPr/>
              </a:pPr>
              <a:t>‹#›</a:t>
            </a:fld>
            <a:endParaRPr lang="en-US" altLang="en-US" dirty="0"/>
          </a:p>
        </p:txBody>
      </p:sp>
      <p:sp>
        <p:nvSpPr>
          <p:cNvPr id="6" name="Header Placeholder 1">
            <a:extLst>
              <a:ext uri="{FF2B5EF4-FFF2-40B4-BE49-F238E27FC236}">
                <a16:creationId xmlns:a16="http://schemas.microsoft.com/office/drawing/2014/main" id="{014DFBD1-997E-4991-84AA-593A3C7A504F}"/>
              </a:ext>
            </a:extLst>
          </p:cNvPr>
          <p:cNvSpPr>
            <a:spLocks noGrp="1"/>
          </p:cNvSpPr>
          <p:nvPr>
            <p:ph type="hdr" sz="quarter"/>
          </p:nvPr>
        </p:nvSpPr>
        <p:spPr>
          <a:xfrm>
            <a:off x="1157817" y="152400"/>
            <a:ext cx="4999566" cy="762000"/>
          </a:xfrm>
          <a:prstGeom prst="rect">
            <a:avLst/>
          </a:prstGeom>
        </p:spPr>
        <p:txBody>
          <a:bodyPr vert="horz" lIns="108000" tIns="54000" rIns="108000" bIns="54000" rtlCol="0"/>
          <a:lstStyle>
            <a:lvl1pPr algn="ctr">
              <a:defRPr sz="1500" dirty="0">
                <a:latin typeface="Calibri" panose="020F0502020204030204" pitchFamily="34" charset="0"/>
                <a:cs typeface="Calibri" panose="020F0502020204030204" pitchFamily="34" charset="0"/>
              </a:defRPr>
            </a:lvl1pPr>
          </a:lstStyle>
          <a:p>
            <a:pPr>
              <a:defRPr/>
            </a:pPr>
            <a:r>
              <a:rPr lang="en-US" sz="1600" dirty="0"/>
              <a:t>Who Are the Sons of God in Genesis 6 – 002</a:t>
            </a:r>
          </a:p>
          <a:p>
            <a:pPr>
              <a:defRPr/>
            </a:pPr>
            <a:r>
              <a:rPr lang="en-US" sz="1400" dirty="0"/>
              <a:t>Dr. Andy Woods</a:t>
            </a:r>
          </a:p>
          <a:p>
            <a:pPr>
              <a:defRPr/>
            </a:pPr>
            <a:r>
              <a:rPr lang="en-US" sz="1400" dirty="0"/>
              <a:t>02-23-2020</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6BDA5C2-52DF-4664-B96C-F68C377CC926}" type="datetimeFigureOut">
              <a:rPr lang="en-US" smtClean="0"/>
              <a:t>2/23/2020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0A137AD-CF5A-422D-867C-1834895CE3AA}" type="slidenum">
              <a:rPr lang="en-US" smtClean="0"/>
              <a:t>‹#›</a:t>
            </a:fld>
            <a:endParaRPr lang="en-US"/>
          </a:p>
        </p:txBody>
      </p:sp>
    </p:spTree>
    <p:extLst>
      <p:ext uri="{BB962C8B-B14F-4D97-AF65-F5344CB8AC3E}">
        <p14:creationId xmlns:p14="http://schemas.microsoft.com/office/powerpoint/2010/main" val="3632634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Yahweh [LORD] is the memorial name of God </a:t>
            </a:r>
            <a:r>
              <a:rPr lang="en-US" b="1" dirty="0"/>
              <a:t>given to Israel</a:t>
            </a:r>
            <a:r>
              <a:rPr lang="en-US" dirty="0"/>
              <a:t>! </a:t>
            </a:r>
            <a:r>
              <a:rPr lang="he-IL" sz="1200" kern="1200" dirty="0">
                <a:solidFill>
                  <a:schemeClr val="tx1"/>
                </a:solidFill>
                <a:latin typeface="+mn-lt"/>
                <a:ea typeface="+mn-ea"/>
                <a:cs typeface="+mn-cs"/>
              </a:rPr>
              <a:t>לַֽיהוָ֖ה אֱלֹהֵיכֶ֑ם</a:t>
            </a:r>
            <a:r>
              <a:rPr lang="en-US" sz="1200" kern="1200" dirty="0">
                <a:solidFill>
                  <a:schemeClr val="tx1"/>
                </a:solidFill>
                <a:latin typeface="+mn-lt"/>
                <a:ea typeface="+mn-ea"/>
                <a:cs typeface="+mn-cs"/>
              </a:rPr>
              <a:t>  is LORD [</a:t>
            </a:r>
            <a:r>
              <a:rPr lang="en-US" dirty="0"/>
              <a:t>Yahweh] </a:t>
            </a:r>
            <a:r>
              <a:rPr lang="en-US" sz="1200" kern="1200" dirty="0">
                <a:solidFill>
                  <a:schemeClr val="tx1"/>
                </a:solidFill>
                <a:latin typeface="+mn-lt"/>
                <a:ea typeface="+mn-ea"/>
                <a:cs typeface="+mn-cs"/>
              </a:rPr>
              <a:t>your God [Elohim].  This is not the same as “sons of God [Elohim]” </a:t>
            </a:r>
          </a:p>
          <a:p>
            <a:endParaRPr lang="en-US" dirty="0"/>
          </a:p>
        </p:txBody>
      </p:sp>
      <p:sp>
        <p:nvSpPr>
          <p:cNvPr id="4" name="Slide Number Placeholder 3"/>
          <p:cNvSpPr>
            <a:spLocks noGrp="1"/>
          </p:cNvSpPr>
          <p:nvPr>
            <p:ph type="sldNum" sz="quarter" idx="5"/>
          </p:nvPr>
        </p:nvSpPr>
        <p:spPr/>
        <p:txBody>
          <a:bodyPr/>
          <a:lstStyle/>
          <a:p>
            <a:fld id="{A0A137AD-CF5A-422D-867C-1834895CE3AA}" type="slidenum">
              <a:rPr lang="en-US" smtClean="0"/>
              <a:t>20</a:t>
            </a:fld>
            <a:endParaRPr lang="en-US"/>
          </a:p>
        </p:txBody>
      </p:sp>
    </p:spTree>
    <p:extLst>
      <p:ext uri="{BB962C8B-B14F-4D97-AF65-F5344CB8AC3E}">
        <p14:creationId xmlns:p14="http://schemas.microsoft.com/office/powerpoint/2010/main" val="2188796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a:extLst>
              <a:ext uri="{FF2B5EF4-FFF2-40B4-BE49-F238E27FC236}">
                <a16:creationId xmlns:a16="http://schemas.microsoft.com/office/drawing/2014/main" id="{341D45FC-B589-4B1A-A173-9D007C05AB51}"/>
              </a:ext>
            </a:extLst>
          </p:cNvPr>
          <p:cNvGrpSpPr>
            <a:grpSpLocks/>
          </p:cNvGrpSpPr>
          <p:nvPr/>
        </p:nvGrpSpPr>
        <p:grpSpPr bwMode="auto">
          <a:xfrm>
            <a:off x="0" y="0"/>
            <a:ext cx="1085850" cy="6854825"/>
            <a:chOff x="0" y="0"/>
            <a:chExt cx="684" cy="4318"/>
          </a:xfrm>
        </p:grpSpPr>
        <p:sp>
          <p:nvSpPr>
            <p:cNvPr id="5" name="Rectangle 1027">
              <a:extLst>
                <a:ext uri="{FF2B5EF4-FFF2-40B4-BE49-F238E27FC236}">
                  <a16:creationId xmlns:a16="http://schemas.microsoft.com/office/drawing/2014/main" id="{D45A0F22-5BB7-4608-9957-ACB40CDAC2A0}"/>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endParaRPr>
            </a:p>
          </p:txBody>
        </p:sp>
        <p:grpSp>
          <p:nvGrpSpPr>
            <p:cNvPr id="6" name="Group 1028">
              <a:extLst>
                <a:ext uri="{FF2B5EF4-FFF2-40B4-BE49-F238E27FC236}">
                  <a16:creationId xmlns:a16="http://schemas.microsoft.com/office/drawing/2014/main" id="{344216A8-6F9C-4E8F-B717-0CF09A530853}"/>
                </a:ext>
              </a:extLst>
            </p:cNvPr>
            <p:cNvGrpSpPr>
              <a:grpSpLocks/>
            </p:cNvGrpSpPr>
            <p:nvPr/>
          </p:nvGrpSpPr>
          <p:grpSpPr bwMode="auto">
            <a:xfrm>
              <a:off x="48" y="103"/>
              <a:ext cx="96" cy="4126"/>
              <a:chOff x="48" y="103"/>
              <a:chExt cx="96" cy="4126"/>
            </a:xfrm>
          </p:grpSpPr>
          <p:sp>
            <p:nvSpPr>
              <p:cNvPr id="7" name="Rectangle 1029">
                <a:extLst>
                  <a:ext uri="{FF2B5EF4-FFF2-40B4-BE49-F238E27FC236}">
                    <a16:creationId xmlns:a16="http://schemas.microsoft.com/office/drawing/2014/main" id="{A8A19D88-DF5E-4FF2-A6A9-29276624E4B5}"/>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8" name="Rectangle 1030">
                <a:extLst>
                  <a:ext uri="{FF2B5EF4-FFF2-40B4-BE49-F238E27FC236}">
                    <a16:creationId xmlns:a16="http://schemas.microsoft.com/office/drawing/2014/main" id="{46B9C79C-22FB-4B86-9DE3-8FEE88D297EB}"/>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9" name="Rectangle 1031">
                <a:extLst>
                  <a:ext uri="{FF2B5EF4-FFF2-40B4-BE49-F238E27FC236}">
                    <a16:creationId xmlns:a16="http://schemas.microsoft.com/office/drawing/2014/main" id="{2D165CA8-11CB-4E65-83A1-BBF14F40C115}"/>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 name="Rectangle 1032">
                <a:extLst>
                  <a:ext uri="{FF2B5EF4-FFF2-40B4-BE49-F238E27FC236}">
                    <a16:creationId xmlns:a16="http://schemas.microsoft.com/office/drawing/2014/main" id="{A623806E-B5DB-4147-B662-60A23B33D2C7}"/>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1" name="Rectangle 1033">
                <a:extLst>
                  <a:ext uri="{FF2B5EF4-FFF2-40B4-BE49-F238E27FC236}">
                    <a16:creationId xmlns:a16="http://schemas.microsoft.com/office/drawing/2014/main" id="{3FFA4DC8-C50E-4945-A54F-1C21B2C2A51E}"/>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2" name="Rectangle 1034">
                <a:extLst>
                  <a:ext uri="{FF2B5EF4-FFF2-40B4-BE49-F238E27FC236}">
                    <a16:creationId xmlns:a16="http://schemas.microsoft.com/office/drawing/2014/main" id="{A7668B25-869C-4F55-8497-FB3FF5193FC8}"/>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3" name="Rectangle 1035">
                <a:extLst>
                  <a:ext uri="{FF2B5EF4-FFF2-40B4-BE49-F238E27FC236}">
                    <a16:creationId xmlns:a16="http://schemas.microsoft.com/office/drawing/2014/main" id="{FD7A8083-B7C0-451B-A8A9-993272577D80}"/>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4" name="Rectangle 1036">
                <a:extLst>
                  <a:ext uri="{FF2B5EF4-FFF2-40B4-BE49-F238E27FC236}">
                    <a16:creationId xmlns:a16="http://schemas.microsoft.com/office/drawing/2014/main" id="{4E983BFA-B4E1-4B4E-A230-F5F8948D9995}"/>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5" name="Rectangle 1037">
                <a:extLst>
                  <a:ext uri="{FF2B5EF4-FFF2-40B4-BE49-F238E27FC236}">
                    <a16:creationId xmlns:a16="http://schemas.microsoft.com/office/drawing/2014/main" id="{020EA250-8AA0-465A-8AFB-F856D861F7EB}"/>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6" name="Rectangle 1038">
                <a:extLst>
                  <a:ext uri="{FF2B5EF4-FFF2-40B4-BE49-F238E27FC236}">
                    <a16:creationId xmlns:a16="http://schemas.microsoft.com/office/drawing/2014/main" id="{0EFB7F9B-9E1E-41BF-B424-4D9FBA877180}"/>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7" name="Rectangle 1039">
                <a:extLst>
                  <a:ext uri="{FF2B5EF4-FFF2-40B4-BE49-F238E27FC236}">
                    <a16:creationId xmlns:a16="http://schemas.microsoft.com/office/drawing/2014/main" id="{FDA7E226-FE5C-4A33-B75E-AFF30AF499AB}"/>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8" name="Rectangle 1040">
                <a:extLst>
                  <a:ext uri="{FF2B5EF4-FFF2-40B4-BE49-F238E27FC236}">
                    <a16:creationId xmlns:a16="http://schemas.microsoft.com/office/drawing/2014/main" id="{8C01EFAC-9B44-4D5F-A2F4-86C397B31407}"/>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9" name="Rectangle 1041">
                <a:extLst>
                  <a:ext uri="{FF2B5EF4-FFF2-40B4-BE49-F238E27FC236}">
                    <a16:creationId xmlns:a16="http://schemas.microsoft.com/office/drawing/2014/main" id="{9B9DA0B1-0DED-4937-8772-52CF40C5CF60}"/>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20" name="Rectangle 1042">
                <a:extLst>
                  <a:ext uri="{FF2B5EF4-FFF2-40B4-BE49-F238E27FC236}">
                    <a16:creationId xmlns:a16="http://schemas.microsoft.com/office/drawing/2014/main" id="{5B2B5F70-1AEC-49C4-8097-A08778D4D0DD}"/>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21" name="Rectangle 1043">
                <a:extLst>
                  <a:ext uri="{FF2B5EF4-FFF2-40B4-BE49-F238E27FC236}">
                    <a16:creationId xmlns:a16="http://schemas.microsoft.com/office/drawing/2014/main" id="{A96349C2-19DB-442B-BEE6-3EECACD39BF7}"/>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22" name="Rectangle 1044">
                <a:extLst>
                  <a:ext uri="{FF2B5EF4-FFF2-40B4-BE49-F238E27FC236}">
                    <a16:creationId xmlns:a16="http://schemas.microsoft.com/office/drawing/2014/main" id="{6760A6FC-9CDE-4CFB-B70D-47DA4266D059}"/>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23" name="Rectangle 1045">
                <a:extLst>
                  <a:ext uri="{FF2B5EF4-FFF2-40B4-BE49-F238E27FC236}">
                    <a16:creationId xmlns:a16="http://schemas.microsoft.com/office/drawing/2014/main" id="{29CB786C-CFE9-41A0-9B1A-9182856A1A4E}"/>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24" name="Rectangle 1046">
                <a:extLst>
                  <a:ext uri="{FF2B5EF4-FFF2-40B4-BE49-F238E27FC236}">
                    <a16:creationId xmlns:a16="http://schemas.microsoft.com/office/drawing/2014/main" id="{CFB6FB92-B7C6-4440-B4D9-BDC1987F3AA7}"/>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25" name="Rectangle 1047">
                <a:extLst>
                  <a:ext uri="{FF2B5EF4-FFF2-40B4-BE49-F238E27FC236}">
                    <a16:creationId xmlns:a16="http://schemas.microsoft.com/office/drawing/2014/main" id="{C6F5074C-3EAC-40A0-8120-674405E9B2DF}"/>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26" name="Rectangle 1048">
                <a:extLst>
                  <a:ext uri="{FF2B5EF4-FFF2-40B4-BE49-F238E27FC236}">
                    <a16:creationId xmlns:a16="http://schemas.microsoft.com/office/drawing/2014/main" id="{0ED570FF-38E8-46B1-B754-53719490441A}"/>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27" name="Rectangle 1049">
                <a:extLst>
                  <a:ext uri="{FF2B5EF4-FFF2-40B4-BE49-F238E27FC236}">
                    <a16:creationId xmlns:a16="http://schemas.microsoft.com/office/drawing/2014/main" id="{4AF4D194-2226-44EB-99A6-DAB04ED21A59}"/>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28" name="Rectangle 1050">
                <a:extLst>
                  <a:ext uri="{FF2B5EF4-FFF2-40B4-BE49-F238E27FC236}">
                    <a16:creationId xmlns:a16="http://schemas.microsoft.com/office/drawing/2014/main" id="{D15FE942-59BB-4E14-BB7E-55158D3110D5}"/>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29" name="Rectangle 1051">
                <a:extLst>
                  <a:ext uri="{FF2B5EF4-FFF2-40B4-BE49-F238E27FC236}">
                    <a16:creationId xmlns:a16="http://schemas.microsoft.com/office/drawing/2014/main" id="{7208C35C-E8E9-4BE6-9C4E-9B521977BB9D}"/>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30" name="Rectangle 1052">
                <a:extLst>
                  <a:ext uri="{FF2B5EF4-FFF2-40B4-BE49-F238E27FC236}">
                    <a16:creationId xmlns:a16="http://schemas.microsoft.com/office/drawing/2014/main" id="{70CF484A-6E1A-47B8-96B3-481C2C0B1FED}"/>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31" name="Rectangle 1053">
                <a:extLst>
                  <a:ext uri="{FF2B5EF4-FFF2-40B4-BE49-F238E27FC236}">
                    <a16:creationId xmlns:a16="http://schemas.microsoft.com/office/drawing/2014/main" id="{AAA9C711-56DC-49CF-9038-D2559ED5ABD4}"/>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32" name="Rectangle 1054">
                <a:extLst>
                  <a:ext uri="{FF2B5EF4-FFF2-40B4-BE49-F238E27FC236}">
                    <a16:creationId xmlns:a16="http://schemas.microsoft.com/office/drawing/2014/main" id="{1FBC2B2F-94BA-4A73-99AC-95982AA90899}"/>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33" name="Rectangle 1055">
                <a:extLst>
                  <a:ext uri="{FF2B5EF4-FFF2-40B4-BE49-F238E27FC236}">
                    <a16:creationId xmlns:a16="http://schemas.microsoft.com/office/drawing/2014/main" id="{AE9138DE-6DDF-4005-BD7C-315BDE8F3A44}"/>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34" name="Rectangle 1056">
                <a:extLst>
                  <a:ext uri="{FF2B5EF4-FFF2-40B4-BE49-F238E27FC236}">
                    <a16:creationId xmlns:a16="http://schemas.microsoft.com/office/drawing/2014/main" id="{17111BB4-FD9A-401A-96DC-0AA29B8EEC0F}"/>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35" name="Rectangle 1057">
                <a:extLst>
                  <a:ext uri="{FF2B5EF4-FFF2-40B4-BE49-F238E27FC236}">
                    <a16:creationId xmlns:a16="http://schemas.microsoft.com/office/drawing/2014/main" id="{BA8987E4-7417-4055-B987-BC6C60CC6EE2}"/>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grpSp>
      </p:grpSp>
      <p:sp>
        <p:nvSpPr>
          <p:cNvPr id="21538" name="Rectangle 1058"/>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1539" name="Rectangle 1059"/>
          <p:cNvSpPr>
            <a:spLocks noGrp="1" noChangeArrowheads="1"/>
          </p:cNvSpPr>
          <p:nvPr>
            <p:ph type="subTitle" sz="quarter" idx="1"/>
          </p:nvPr>
        </p:nvSpPr>
        <p:spPr>
          <a:xfrm>
            <a:off x="1828800" y="3886200"/>
            <a:ext cx="6400800" cy="1752600"/>
          </a:xfrm>
        </p:spPr>
        <p:txBody>
          <a:bodyPr/>
          <a:lstStyle>
            <a:lvl1pPr marL="0" indent="0" algn="ctr">
              <a:buFontTx/>
              <a:buNone/>
              <a:defRPr>
                <a:solidFill>
                  <a:srgbClr val="FFFFFF"/>
                </a:solidFill>
              </a:defRPr>
            </a:lvl1pPr>
          </a:lstStyle>
          <a:p>
            <a:r>
              <a:rPr lang="en-US"/>
              <a:t>Click to edit Master subtitle style</a:t>
            </a:r>
          </a:p>
        </p:txBody>
      </p:sp>
      <p:sp>
        <p:nvSpPr>
          <p:cNvPr id="36" name="Rectangle 1060">
            <a:extLst>
              <a:ext uri="{FF2B5EF4-FFF2-40B4-BE49-F238E27FC236}">
                <a16:creationId xmlns:a16="http://schemas.microsoft.com/office/drawing/2014/main" id="{4FA74DDE-DE2D-475F-8A93-D58A9EB08509}"/>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1061">
            <a:extLst>
              <a:ext uri="{FF2B5EF4-FFF2-40B4-BE49-F238E27FC236}">
                <a16:creationId xmlns:a16="http://schemas.microsoft.com/office/drawing/2014/main" id="{BD4F4627-2F66-480C-BAC3-8A3805E8D78B}"/>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1062">
            <a:extLst>
              <a:ext uri="{FF2B5EF4-FFF2-40B4-BE49-F238E27FC236}">
                <a16:creationId xmlns:a16="http://schemas.microsoft.com/office/drawing/2014/main" id="{E8CA6BC0-D04A-478E-B29B-A04AF8EFFA69}"/>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708D0CD5-FAC5-4248-BBAC-26E7C98B5B5B}" type="slidenum">
              <a:rPr lang="en-US" altLang="en-US"/>
              <a:pPr>
                <a:defRPr/>
              </a:pPr>
              <a:t>‹#›</a:t>
            </a:fld>
            <a:endParaRPr lang="en-US" altLang="en-US"/>
          </a:p>
        </p:txBody>
      </p:sp>
    </p:spTree>
    <p:extLst>
      <p:ext uri="{BB962C8B-B14F-4D97-AF65-F5344CB8AC3E}">
        <p14:creationId xmlns:p14="http://schemas.microsoft.com/office/powerpoint/2010/main" val="348946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C6603-96F0-47F6-B36C-E8EB8EE8698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79FCC18-367F-4623-964F-A5F877D4932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2DA1739-4D50-46A0-A1F6-E737069B75DA}"/>
              </a:ext>
            </a:extLst>
          </p:cNvPr>
          <p:cNvSpPr>
            <a:spLocks noGrp="1"/>
          </p:cNvSpPr>
          <p:nvPr>
            <p:ph type="sldNum" sz="quarter" idx="12"/>
          </p:nvPr>
        </p:nvSpPr>
        <p:spPr/>
        <p:txBody>
          <a:bodyPr/>
          <a:lstStyle>
            <a:lvl1pPr>
              <a:defRPr smtClean="0"/>
            </a:lvl1pPr>
          </a:lstStyle>
          <a:p>
            <a:pPr>
              <a:defRPr/>
            </a:pPr>
            <a:fld id="{2D057D79-41A4-4FD1-A9AB-D192625A372C}" type="slidenum">
              <a:rPr lang="en-US" altLang="en-US"/>
              <a:pPr>
                <a:defRPr/>
              </a:pPr>
              <a:t>‹#›</a:t>
            </a:fld>
            <a:endParaRPr lang="en-US" altLang="en-US"/>
          </a:p>
        </p:txBody>
      </p:sp>
    </p:spTree>
    <p:extLst>
      <p:ext uri="{BB962C8B-B14F-4D97-AF65-F5344CB8AC3E}">
        <p14:creationId xmlns:p14="http://schemas.microsoft.com/office/powerpoint/2010/main" val="327195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4C60B-343E-44B7-9DE8-F9C0957E1A7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1D4B63B-30AB-4856-8A05-16D85A898E6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4255BCF-007F-4B2A-B0E8-66F94026F693}"/>
              </a:ext>
            </a:extLst>
          </p:cNvPr>
          <p:cNvSpPr>
            <a:spLocks noGrp="1"/>
          </p:cNvSpPr>
          <p:nvPr>
            <p:ph type="sldNum" sz="quarter" idx="12"/>
          </p:nvPr>
        </p:nvSpPr>
        <p:spPr/>
        <p:txBody>
          <a:bodyPr/>
          <a:lstStyle>
            <a:lvl1pPr>
              <a:defRPr smtClean="0"/>
            </a:lvl1pPr>
          </a:lstStyle>
          <a:p>
            <a:pPr>
              <a:defRPr/>
            </a:pPr>
            <a:fld id="{FE2DBC63-2F25-4CA1-973B-CA64789567F0}" type="slidenum">
              <a:rPr lang="en-US" altLang="en-US"/>
              <a:pPr>
                <a:defRPr/>
              </a:pPr>
              <a:t>‹#›</a:t>
            </a:fld>
            <a:endParaRPr lang="en-US" altLang="en-US"/>
          </a:p>
        </p:txBody>
      </p:sp>
    </p:spTree>
    <p:extLst>
      <p:ext uri="{BB962C8B-B14F-4D97-AF65-F5344CB8AC3E}">
        <p14:creationId xmlns:p14="http://schemas.microsoft.com/office/powerpoint/2010/main" val="3762752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430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05400" y="1981200"/>
            <a:ext cx="3810000" cy="4114800"/>
          </a:xfrm>
        </p:spPr>
        <p:txBody>
          <a:bodyPr/>
          <a:lstStyle/>
          <a:p>
            <a:pPr lvl="0"/>
            <a:endParaRPr lang="en-US" noProof="0"/>
          </a:p>
        </p:txBody>
      </p:sp>
      <p:sp>
        <p:nvSpPr>
          <p:cNvPr id="5" name="Date Placeholder 4">
            <a:extLst>
              <a:ext uri="{FF2B5EF4-FFF2-40B4-BE49-F238E27FC236}">
                <a16:creationId xmlns:a16="http://schemas.microsoft.com/office/drawing/2014/main" id="{2609EF66-B7DC-4623-8813-62723FF9419C}"/>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AA7F6AB-6921-4B19-AB3C-FF6FC225CF6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6CE94435-B581-4957-906A-BC0B10AD2612}"/>
              </a:ext>
            </a:extLst>
          </p:cNvPr>
          <p:cNvSpPr>
            <a:spLocks noGrp="1"/>
          </p:cNvSpPr>
          <p:nvPr>
            <p:ph type="sldNum" sz="quarter" idx="12"/>
          </p:nvPr>
        </p:nvSpPr>
        <p:spPr/>
        <p:txBody>
          <a:bodyPr/>
          <a:lstStyle>
            <a:lvl1pPr>
              <a:defRPr smtClean="0"/>
            </a:lvl1pPr>
          </a:lstStyle>
          <a:p>
            <a:pPr>
              <a:defRPr/>
            </a:pPr>
            <a:fld id="{F392E90D-00CD-4211-BDD3-9C14E9ABAA5E}" type="slidenum">
              <a:rPr lang="en-US" altLang="en-US"/>
              <a:pPr>
                <a:defRPr/>
              </a:pPr>
              <a:t>‹#›</a:t>
            </a:fld>
            <a:endParaRPr lang="en-US" altLang="en-US"/>
          </a:p>
        </p:txBody>
      </p:sp>
    </p:spTree>
    <p:extLst>
      <p:ext uri="{BB962C8B-B14F-4D97-AF65-F5344CB8AC3E}">
        <p14:creationId xmlns:p14="http://schemas.microsoft.com/office/powerpoint/2010/main" val="182701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43000" y="1981200"/>
            <a:ext cx="3810000" cy="4114800"/>
          </a:xfrm>
        </p:spPr>
        <p:txBody>
          <a:bodyPr/>
          <a:lstStyle/>
          <a:p>
            <a:pPr lvl="0"/>
            <a:endParaRPr lang="en-US" noProof="0"/>
          </a:p>
        </p:txBody>
      </p:sp>
      <p:sp>
        <p:nvSpPr>
          <p:cNvPr id="4" name="Text Placeholder 3"/>
          <p:cNvSpPr>
            <a:spLocks noGrp="1"/>
          </p:cNvSpPr>
          <p:nvPr>
            <p:ph type="body" sz="half" idx="2"/>
          </p:nvPr>
        </p:nvSpPr>
        <p:spPr>
          <a:xfrm>
            <a:off x="51054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277FD2-AD7A-46AD-B332-D0505D3E5B4E}"/>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F5D16ED2-3AC4-4A66-B319-5645B4ED956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A1F4C542-89C9-49E8-98C4-B1228343292B}"/>
              </a:ext>
            </a:extLst>
          </p:cNvPr>
          <p:cNvSpPr>
            <a:spLocks noGrp="1"/>
          </p:cNvSpPr>
          <p:nvPr>
            <p:ph type="sldNum" sz="quarter" idx="12"/>
          </p:nvPr>
        </p:nvSpPr>
        <p:spPr/>
        <p:txBody>
          <a:bodyPr/>
          <a:lstStyle>
            <a:lvl1pPr>
              <a:defRPr smtClean="0"/>
            </a:lvl1pPr>
          </a:lstStyle>
          <a:p>
            <a:pPr>
              <a:defRPr/>
            </a:pPr>
            <a:fld id="{B6B91B90-FD9D-40F3-A56C-F6CD875C38E3}" type="slidenum">
              <a:rPr lang="en-US" altLang="en-US"/>
              <a:pPr>
                <a:defRPr/>
              </a:pPr>
              <a:t>‹#›</a:t>
            </a:fld>
            <a:endParaRPr lang="en-US" altLang="en-US"/>
          </a:p>
        </p:txBody>
      </p:sp>
    </p:spTree>
    <p:extLst>
      <p:ext uri="{BB962C8B-B14F-4D97-AF65-F5344CB8AC3E}">
        <p14:creationId xmlns:p14="http://schemas.microsoft.com/office/powerpoint/2010/main" val="37211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361948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346" name="Rectangle 34"/>
          <p:cNvSpPr>
            <a:spLocks noGrp="1" noChangeArrowheads="1"/>
          </p:cNvSpPr>
          <p:nvPr>
            <p:ph type="ctrTitle" sz="quarter"/>
          </p:nvPr>
        </p:nvSpPr>
        <p:spPr>
          <a:xfrm>
            <a:off x="1143000" y="228600"/>
            <a:ext cx="7772400" cy="1143000"/>
          </a:xfrm>
        </p:spPr>
        <p:txBody>
          <a:bodyPr/>
          <a:lstStyle>
            <a:lvl1pPr algn="ctr">
              <a:defRPr sz="3600">
                <a:solidFill>
                  <a:srgbClr val="00FFFF"/>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1334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latin typeface="Calibri" panose="020F0502020204030204" pitchFamily="34" charset="0"/>
                <a:cs typeface="Calibri" panose="020F0502020204030204" pitchFamily="34" charset="0"/>
              </a:defRPr>
            </a:lvl1pPr>
          </a:lstStyle>
          <a:p>
            <a:r>
              <a:rPr lang="en-US"/>
              <a:t>Click to edit Master subtitle style</a:t>
            </a:r>
          </a:p>
        </p:txBody>
      </p:sp>
      <p:sp>
        <p:nvSpPr>
          <p:cNvPr id="4" name="Rectangle 36">
            <a:extLst>
              <a:ext uri="{FF2B5EF4-FFF2-40B4-BE49-F238E27FC236}">
                <a16:creationId xmlns:a16="http://schemas.microsoft.com/office/drawing/2014/main" id="{834FFC53-8F56-461E-9FDB-070B37E1608B}"/>
              </a:ext>
            </a:extLst>
          </p:cNvPr>
          <p:cNvSpPr>
            <a:spLocks noGrp="1" noChangeArrowheads="1"/>
          </p:cNvSpPr>
          <p:nvPr>
            <p:ph type="dt" sz="quarter" idx="10"/>
          </p:nvPr>
        </p:nvSpPr>
        <p:spPr/>
        <p:txBody>
          <a:bodyPr/>
          <a:lstStyle>
            <a:lvl1pPr>
              <a:defRPr>
                <a:solidFill>
                  <a:srgbClr val="FFFFFF"/>
                </a:solidFill>
                <a:latin typeface="Calibri" panose="020F0502020204030204" pitchFamily="34" charset="0"/>
                <a:cs typeface="Calibri" panose="020F0502020204030204" pitchFamily="34" charset="0"/>
              </a:defRPr>
            </a:lvl1pPr>
          </a:lstStyle>
          <a:p>
            <a:pPr>
              <a:defRPr/>
            </a:pPr>
            <a:endParaRPr lang="en-US"/>
          </a:p>
        </p:txBody>
      </p:sp>
      <p:sp>
        <p:nvSpPr>
          <p:cNvPr id="5" name="Rectangle 37">
            <a:extLst>
              <a:ext uri="{FF2B5EF4-FFF2-40B4-BE49-F238E27FC236}">
                <a16:creationId xmlns:a16="http://schemas.microsoft.com/office/drawing/2014/main" id="{26C235F6-5060-4609-A12E-9522F993C998}"/>
              </a:ext>
            </a:extLst>
          </p:cNvPr>
          <p:cNvSpPr>
            <a:spLocks noGrp="1" noChangeArrowheads="1"/>
          </p:cNvSpPr>
          <p:nvPr>
            <p:ph type="ftr" sz="quarter" idx="11"/>
          </p:nvPr>
        </p:nvSpPr>
        <p:spPr/>
        <p:txBody>
          <a:bodyPr/>
          <a:lstStyle>
            <a:lvl1pPr>
              <a:defRPr>
                <a:solidFill>
                  <a:srgbClr val="FFFFFF"/>
                </a:solidFill>
                <a:latin typeface="Calibri" panose="020F0502020204030204" pitchFamily="34" charset="0"/>
                <a:cs typeface="Calibri" panose="020F0502020204030204" pitchFamily="34" charset="0"/>
              </a:defRPr>
            </a:lvl1pPr>
          </a:lstStyle>
          <a:p>
            <a:pPr>
              <a:defRPr/>
            </a:pPr>
            <a:endParaRPr lang="en-US"/>
          </a:p>
        </p:txBody>
      </p:sp>
      <p:sp>
        <p:nvSpPr>
          <p:cNvPr id="6" name="Rectangle 38">
            <a:extLst>
              <a:ext uri="{FF2B5EF4-FFF2-40B4-BE49-F238E27FC236}">
                <a16:creationId xmlns:a16="http://schemas.microsoft.com/office/drawing/2014/main" id="{49859442-3E5E-4EBC-826B-31FBF8CED59D}"/>
              </a:ext>
            </a:extLst>
          </p:cNvPr>
          <p:cNvSpPr>
            <a:spLocks noGrp="1" noChangeArrowheads="1"/>
          </p:cNvSpPr>
          <p:nvPr>
            <p:ph type="sldNum" sz="quarter" idx="12"/>
          </p:nvPr>
        </p:nvSpPr>
        <p:spPr/>
        <p:txBody>
          <a:bodyPr/>
          <a:lstStyle>
            <a:lvl1pPr>
              <a:defRPr>
                <a:solidFill>
                  <a:srgbClr val="FFFFFF"/>
                </a:solidFill>
                <a:latin typeface="Calibri" panose="020F0502020204030204" pitchFamily="34" charset="0"/>
                <a:cs typeface="Calibri" panose="020F0502020204030204" pitchFamily="34" charset="0"/>
              </a:defRPr>
            </a:lvl1pPr>
          </a:lstStyle>
          <a:p>
            <a:pPr>
              <a:defRPr/>
            </a:pPr>
            <a:fld id="{99F9C609-5B3D-4510-A34A-7171D63F9B09}" type="slidenum">
              <a:rPr lang="en-US" altLang="en-US"/>
              <a:pPr>
                <a:defRPr/>
              </a:pPr>
              <a:t>‹#›</a:t>
            </a:fld>
            <a:endParaRPr lang="en-US" altLang="en-US"/>
          </a:p>
        </p:txBody>
      </p:sp>
    </p:spTree>
    <p:extLst>
      <p:ext uri="{BB962C8B-B14F-4D97-AF65-F5344CB8AC3E}">
        <p14:creationId xmlns:p14="http://schemas.microsoft.com/office/powerpoint/2010/main" val="3396057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marL="461963" indent="-461963">
              <a:defRPr>
                <a:latin typeface="Calibri" panose="020F0502020204030204" pitchFamily="34" charset="0"/>
                <a:cs typeface="Calibri" panose="020F0502020204030204" pitchFamily="34" charset="0"/>
              </a:defRPr>
            </a:lvl1pPr>
            <a:lvl2pPr marL="914400" indent="-457200">
              <a:defRPr>
                <a:latin typeface="Calibri" panose="020F0502020204030204" pitchFamily="34" charset="0"/>
                <a:cs typeface="Calibri" panose="020F0502020204030204" pitchFamily="34" charset="0"/>
              </a:defRPr>
            </a:lvl2pPr>
            <a:lvl3pPr marL="1376363" indent="-461963">
              <a:buClr>
                <a:srgbClr val="FFFFCC"/>
              </a:buClr>
              <a:buFont typeface="Wingdings 2" panose="05020102010507070707" pitchFamily="18" charset="2"/>
              <a:buChar char=""/>
              <a:tabLst/>
              <a:defRPr>
                <a:latin typeface="Calibri" panose="020F0502020204030204" pitchFamily="34" charset="0"/>
                <a:cs typeface="Calibri" panose="020F0502020204030204" pitchFamily="34" charset="0"/>
              </a:defRPr>
            </a:lvl3pPr>
            <a:lvl4pPr marL="1828800" indent="-457200">
              <a:buClr>
                <a:srgbClr val="33CC33"/>
              </a:buClr>
              <a:defRPr>
                <a:latin typeface="Calibri" panose="020F0502020204030204" pitchFamily="34" charset="0"/>
                <a:cs typeface="Calibri" panose="020F0502020204030204" pitchFamily="34" charset="0"/>
              </a:defRPr>
            </a:lvl4pPr>
            <a:lvl5pPr marL="2290763" indent="-461963">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5">
            <a:extLst>
              <a:ext uri="{FF2B5EF4-FFF2-40B4-BE49-F238E27FC236}">
                <a16:creationId xmlns:a16="http://schemas.microsoft.com/office/drawing/2014/main" id="{D7B8B73B-05D2-440D-A9A6-2BB47EEEF868}"/>
              </a:ext>
            </a:extLst>
          </p:cNvPr>
          <p:cNvSpPr>
            <a:spLocks noGrp="1" noChangeArrowheads="1"/>
          </p:cNvSpPr>
          <p:nvPr>
            <p:ph type="dt" sz="half" idx="10"/>
          </p:nvPr>
        </p:nvSpPr>
        <p:spPr/>
        <p:txBody>
          <a:bodyPr/>
          <a:lstStyle>
            <a:lvl1pPr>
              <a:defRPr>
                <a:latin typeface="Calibri" panose="020F0502020204030204" pitchFamily="34" charset="0"/>
                <a:cs typeface="Calibri" panose="020F0502020204030204" pitchFamily="34" charset="0"/>
              </a:defRPr>
            </a:lvl1pPr>
          </a:lstStyle>
          <a:p>
            <a:pPr>
              <a:defRPr/>
            </a:pPr>
            <a:endParaRPr lang="en-US"/>
          </a:p>
        </p:txBody>
      </p:sp>
      <p:sp>
        <p:nvSpPr>
          <p:cNvPr id="5" name="Rectangle 36">
            <a:extLst>
              <a:ext uri="{FF2B5EF4-FFF2-40B4-BE49-F238E27FC236}">
                <a16:creationId xmlns:a16="http://schemas.microsoft.com/office/drawing/2014/main" id="{6FD1A78B-6F15-42C1-8756-AF455AA52F0D}"/>
              </a:ext>
            </a:extLst>
          </p:cNvPr>
          <p:cNvSpPr>
            <a:spLocks noGrp="1" noChangeArrowheads="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pPr>
              <a:defRPr/>
            </a:pPr>
            <a:endParaRPr lang="en-US"/>
          </a:p>
        </p:txBody>
      </p:sp>
      <p:sp>
        <p:nvSpPr>
          <p:cNvPr id="6" name="Rectangle 37">
            <a:extLst>
              <a:ext uri="{FF2B5EF4-FFF2-40B4-BE49-F238E27FC236}">
                <a16:creationId xmlns:a16="http://schemas.microsoft.com/office/drawing/2014/main" id="{7162DB09-5F68-4334-80CF-D1ABEDDDD661}"/>
              </a:ext>
            </a:extLst>
          </p:cNvPr>
          <p:cNvSpPr>
            <a:spLocks noGrp="1" noChangeArrowheads="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pPr>
              <a:defRPr/>
            </a:pPr>
            <a:fld id="{36F30758-FC82-4CB4-91F3-44763686E66D}" type="slidenum">
              <a:rPr lang="en-US" altLang="en-US"/>
              <a:pPr>
                <a:defRPr/>
              </a:pPr>
              <a:t>‹#›</a:t>
            </a:fld>
            <a:endParaRPr lang="en-US" altLang="en-US"/>
          </a:p>
        </p:txBody>
      </p:sp>
    </p:spTree>
    <p:extLst>
      <p:ext uri="{BB962C8B-B14F-4D97-AF65-F5344CB8AC3E}">
        <p14:creationId xmlns:p14="http://schemas.microsoft.com/office/powerpoint/2010/main" val="1031060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4F7C2C23-C6D3-4405-A22E-F4F266EBBDB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07E3352-974C-4BA0-9873-90D1558C62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FB2B5654-E7AA-4331-AA71-8FB0B874766F}"/>
              </a:ext>
            </a:extLst>
          </p:cNvPr>
          <p:cNvSpPr>
            <a:spLocks noGrp="1" noChangeArrowheads="1"/>
          </p:cNvSpPr>
          <p:nvPr>
            <p:ph type="sldNum" sz="quarter" idx="12"/>
          </p:nvPr>
        </p:nvSpPr>
        <p:spPr>
          <a:ln/>
        </p:spPr>
        <p:txBody>
          <a:bodyPr/>
          <a:lstStyle>
            <a:lvl1pPr>
              <a:defRPr/>
            </a:lvl1pPr>
          </a:lstStyle>
          <a:p>
            <a:pPr>
              <a:defRPr/>
            </a:pPr>
            <a:fld id="{0A71DCED-925A-4FD2-BF56-EE79860D5329}" type="slidenum">
              <a:rPr lang="en-US" altLang="en-US"/>
              <a:pPr>
                <a:defRPr/>
              </a:pPr>
              <a:t>‹#›</a:t>
            </a:fld>
            <a:endParaRPr lang="en-US" altLang="en-US" dirty="0"/>
          </a:p>
        </p:txBody>
      </p:sp>
    </p:spTree>
    <p:extLst>
      <p:ext uri="{BB962C8B-B14F-4D97-AF65-F5344CB8AC3E}">
        <p14:creationId xmlns:p14="http://schemas.microsoft.com/office/powerpoint/2010/main" val="509240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96FA84D9-132E-4797-AD82-CA12575A3B1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56638F6-4C80-48F1-B168-A9D182F4F4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31CD2D18-DA39-41E4-8FC0-6FE66B5F3FAB}"/>
              </a:ext>
            </a:extLst>
          </p:cNvPr>
          <p:cNvSpPr>
            <a:spLocks noGrp="1" noChangeArrowheads="1"/>
          </p:cNvSpPr>
          <p:nvPr>
            <p:ph type="sldNum" sz="quarter" idx="12"/>
          </p:nvPr>
        </p:nvSpPr>
        <p:spPr>
          <a:ln/>
        </p:spPr>
        <p:txBody>
          <a:bodyPr/>
          <a:lstStyle>
            <a:lvl1pPr>
              <a:defRPr/>
            </a:lvl1pPr>
          </a:lstStyle>
          <a:p>
            <a:pPr>
              <a:defRPr/>
            </a:pPr>
            <a:fld id="{3618726D-19C3-4F49-AAAE-404E3D00292A}" type="slidenum">
              <a:rPr lang="en-US" altLang="en-US"/>
              <a:pPr>
                <a:defRPr/>
              </a:pPr>
              <a:t>‹#›</a:t>
            </a:fld>
            <a:endParaRPr lang="en-US" altLang="en-US" dirty="0"/>
          </a:p>
        </p:txBody>
      </p:sp>
    </p:spTree>
    <p:extLst>
      <p:ext uri="{BB962C8B-B14F-4D97-AF65-F5344CB8AC3E}">
        <p14:creationId xmlns:p14="http://schemas.microsoft.com/office/powerpoint/2010/main" val="1419448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8090020A-2C65-4E2B-8151-8B95E9CEA97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A3CE2DCB-BA42-45E5-8F8B-69FD21C918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831715E4-FE47-4CFB-A2E1-D41D4D8A435F}"/>
              </a:ext>
            </a:extLst>
          </p:cNvPr>
          <p:cNvSpPr>
            <a:spLocks noGrp="1" noChangeArrowheads="1"/>
          </p:cNvSpPr>
          <p:nvPr>
            <p:ph type="sldNum" sz="quarter" idx="12"/>
          </p:nvPr>
        </p:nvSpPr>
        <p:spPr>
          <a:ln/>
        </p:spPr>
        <p:txBody>
          <a:bodyPr/>
          <a:lstStyle>
            <a:lvl1pPr>
              <a:defRPr/>
            </a:lvl1pPr>
          </a:lstStyle>
          <a:p>
            <a:pPr>
              <a:defRPr/>
            </a:pPr>
            <a:fld id="{304FED25-8F50-446C-BBBC-F304C2B7C166}" type="slidenum">
              <a:rPr lang="en-US" altLang="en-US"/>
              <a:pPr>
                <a:defRPr/>
              </a:pPr>
              <a:t>‹#›</a:t>
            </a:fld>
            <a:endParaRPr lang="en-US" altLang="en-US" dirty="0"/>
          </a:p>
        </p:txBody>
      </p:sp>
    </p:spTree>
    <p:extLst>
      <p:ext uri="{BB962C8B-B14F-4D97-AF65-F5344CB8AC3E}">
        <p14:creationId xmlns:p14="http://schemas.microsoft.com/office/powerpoint/2010/main" val="3019954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D5A391-FF2D-45A6-9B86-DD9EB2FDA9A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0EEA8D3-8EEC-4B12-B537-C134D1C976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37E0264-042C-4E4B-888B-A038080CE90C}"/>
              </a:ext>
            </a:extLst>
          </p:cNvPr>
          <p:cNvSpPr>
            <a:spLocks noGrp="1"/>
          </p:cNvSpPr>
          <p:nvPr>
            <p:ph type="sldNum" sz="quarter" idx="12"/>
          </p:nvPr>
        </p:nvSpPr>
        <p:spPr/>
        <p:txBody>
          <a:bodyPr/>
          <a:lstStyle>
            <a:lvl1pPr>
              <a:defRPr smtClean="0"/>
            </a:lvl1pPr>
          </a:lstStyle>
          <a:p>
            <a:pPr>
              <a:defRPr/>
            </a:pPr>
            <a:fld id="{BE803D40-476B-4187-BAF6-80D8B865562E}" type="slidenum">
              <a:rPr lang="en-US" altLang="en-US"/>
              <a:pPr>
                <a:defRPr/>
              </a:pPr>
              <a:t>‹#›</a:t>
            </a:fld>
            <a:endParaRPr lang="en-US" altLang="en-US"/>
          </a:p>
        </p:txBody>
      </p:sp>
    </p:spTree>
    <p:extLst>
      <p:ext uri="{BB962C8B-B14F-4D97-AF65-F5344CB8AC3E}">
        <p14:creationId xmlns:p14="http://schemas.microsoft.com/office/powerpoint/2010/main" val="2302392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099ECD85-879D-4F31-AD9C-A99FFBD2D96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01A03C9B-653F-45B3-ADF2-4833A14DB2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39ACD3D7-ED28-4383-A08F-09015A4ED9BF}"/>
              </a:ext>
            </a:extLst>
          </p:cNvPr>
          <p:cNvSpPr>
            <a:spLocks noGrp="1" noChangeArrowheads="1"/>
          </p:cNvSpPr>
          <p:nvPr>
            <p:ph type="sldNum" sz="quarter" idx="12"/>
          </p:nvPr>
        </p:nvSpPr>
        <p:spPr>
          <a:ln/>
        </p:spPr>
        <p:txBody>
          <a:bodyPr/>
          <a:lstStyle>
            <a:lvl1pPr>
              <a:defRPr/>
            </a:lvl1pPr>
          </a:lstStyle>
          <a:p>
            <a:pPr>
              <a:defRPr/>
            </a:pPr>
            <a:fld id="{168D83E4-CA9F-475E-8EFC-F48868B8BDD9}" type="slidenum">
              <a:rPr lang="en-US" altLang="en-US"/>
              <a:pPr>
                <a:defRPr/>
              </a:pPr>
              <a:t>‹#›</a:t>
            </a:fld>
            <a:endParaRPr lang="en-US" altLang="en-US" dirty="0"/>
          </a:p>
        </p:txBody>
      </p:sp>
    </p:spTree>
    <p:extLst>
      <p:ext uri="{BB962C8B-B14F-4D97-AF65-F5344CB8AC3E}">
        <p14:creationId xmlns:p14="http://schemas.microsoft.com/office/powerpoint/2010/main" val="2487085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4AA3933E-84D4-497F-96DE-1E0EC52506D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381608A1-B62E-47AA-BDC3-3E0E6DB305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2B160BF1-DF45-43B6-86C4-075AA6A7B21D}"/>
              </a:ext>
            </a:extLst>
          </p:cNvPr>
          <p:cNvSpPr>
            <a:spLocks noGrp="1" noChangeArrowheads="1"/>
          </p:cNvSpPr>
          <p:nvPr>
            <p:ph type="sldNum" sz="quarter" idx="12"/>
          </p:nvPr>
        </p:nvSpPr>
        <p:spPr>
          <a:ln/>
        </p:spPr>
        <p:txBody>
          <a:bodyPr/>
          <a:lstStyle>
            <a:lvl1pPr>
              <a:defRPr/>
            </a:lvl1pPr>
          </a:lstStyle>
          <a:p>
            <a:pPr>
              <a:defRPr/>
            </a:pPr>
            <a:fld id="{A31EED55-8614-438B-88E7-48AF7C51942C}" type="slidenum">
              <a:rPr lang="en-US" altLang="en-US"/>
              <a:pPr>
                <a:defRPr/>
              </a:pPr>
              <a:t>‹#›</a:t>
            </a:fld>
            <a:endParaRPr lang="en-US" altLang="en-US" dirty="0"/>
          </a:p>
        </p:txBody>
      </p:sp>
    </p:spTree>
    <p:extLst>
      <p:ext uri="{BB962C8B-B14F-4D97-AF65-F5344CB8AC3E}">
        <p14:creationId xmlns:p14="http://schemas.microsoft.com/office/powerpoint/2010/main" val="1694213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773FF946-3DAE-400A-AC29-737788EDF2E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F72DBB6F-E437-4141-B544-8213896055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FDF0423C-F035-4F03-B35E-AC46B33BF214}"/>
              </a:ext>
            </a:extLst>
          </p:cNvPr>
          <p:cNvSpPr>
            <a:spLocks noGrp="1" noChangeArrowheads="1"/>
          </p:cNvSpPr>
          <p:nvPr>
            <p:ph type="sldNum" sz="quarter" idx="12"/>
          </p:nvPr>
        </p:nvSpPr>
        <p:spPr>
          <a:ln/>
        </p:spPr>
        <p:txBody>
          <a:bodyPr/>
          <a:lstStyle>
            <a:lvl1pPr>
              <a:defRPr/>
            </a:lvl1pPr>
          </a:lstStyle>
          <a:p>
            <a:pPr>
              <a:defRPr/>
            </a:pPr>
            <a:fld id="{9E7ACDC3-9E32-4892-A496-11FF47E29531}" type="slidenum">
              <a:rPr lang="en-US" altLang="en-US"/>
              <a:pPr>
                <a:defRPr/>
              </a:pPr>
              <a:t>‹#›</a:t>
            </a:fld>
            <a:endParaRPr lang="en-US" altLang="en-US" dirty="0"/>
          </a:p>
        </p:txBody>
      </p:sp>
    </p:spTree>
    <p:extLst>
      <p:ext uri="{BB962C8B-B14F-4D97-AF65-F5344CB8AC3E}">
        <p14:creationId xmlns:p14="http://schemas.microsoft.com/office/powerpoint/2010/main" val="372742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C5A9DA7A-7367-4517-B7C2-174F65AF260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4C8475EC-E9C0-4624-A351-59C2441936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531743A2-EA13-4366-890D-8D95617F9F97}"/>
              </a:ext>
            </a:extLst>
          </p:cNvPr>
          <p:cNvSpPr>
            <a:spLocks noGrp="1" noChangeArrowheads="1"/>
          </p:cNvSpPr>
          <p:nvPr>
            <p:ph type="sldNum" sz="quarter" idx="12"/>
          </p:nvPr>
        </p:nvSpPr>
        <p:spPr>
          <a:ln/>
        </p:spPr>
        <p:txBody>
          <a:bodyPr/>
          <a:lstStyle>
            <a:lvl1pPr>
              <a:defRPr/>
            </a:lvl1pPr>
          </a:lstStyle>
          <a:p>
            <a:pPr>
              <a:defRPr/>
            </a:pPr>
            <a:fld id="{5B8B2CBB-0727-4127-8812-099E82599573}" type="slidenum">
              <a:rPr lang="en-US" altLang="en-US"/>
              <a:pPr>
                <a:defRPr/>
              </a:pPr>
              <a:t>‹#›</a:t>
            </a:fld>
            <a:endParaRPr lang="en-US" altLang="en-US" dirty="0"/>
          </a:p>
        </p:txBody>
      </p:sp>
    </p:spTree>
    <p:extLst>
      <p:ext uri="{BB962C8B-B14F-4D97-AF65-F5344CB8AC3E}">
        <p14:creationId xmlns:p14="http://schemas.microsoft.com/office/powerpoint/2010/main" val="2041925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8C78998E-6ADA-4F13-B48E-F3937F099A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1220E5B6-715A-4A9B-A605-930D538628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320763A-6574-4203-A5D7-CFDD1209150D}"/>
              </a:ext>
            </a:extLst>
          </p:cNvPr>
          <p:cNvSpPr>
            <a:spLocks noGrp="1" noChangeArrowheads="1"/>
          </p:cNvSpPr>
          <p:nvPr>
            <p:ph type="sldNum" sz="quarter" idx="12"/>
          </p:nvPr>
        </p:nvSpPr>
        <p:spPr>
          <a:ln/>
        </p:spPr>
        <p:txBody>
          <a:bodyPr/>
          <a:lstStyle>
            <a:lvl1pPr>
              <a:defRPr/>
            </a:lvl1pPr>
          </a:lstStyle>
          <a:p>
            <a:pPr>
              <a:defRPr/>
            </a:pPr>
            <a:fld id="{345FA5BA-F0E3-40E2-A6C4-F9A0DFB2817F}" type="slidenum">
              <a:rPr lang="en-US" altLang="en-US"/>
              <a:pPr>
                <a:defRPr/>
              </a:pPr>
              <a:t>‹#›</a:t>
            </a:fld>
            <a:endParaRPr lang="en-US" altLang="en-US" dirty="0"/>
          </a:p>
        </p:txBody>
      </p:sp>
    </p:spTree>
    <p:extLst>
      <p:ext uri="{BB962C8B-B14F-4D97-AF65-F5344CB8AC3E}">
        <p14:creationId xmlns:p14="http://schemas.microsoft.com/office/powerpoint/2010/main" val="6147814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99015B80-3E45-4418-BA82-347890AAA37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7B46067-8E74-4319-807C-B8B76398A9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43990989-DFD8-43B5-B830-AA667969B659}"/>
              </a:ext>
            </a:extLst>
          </p:cNvPr>
          <p:cNvSpPr>
            <a:spLocks noGrp="1" noChangeArrowheads="1"/>
          </p:cNvSpPr>
          <p:nvPr>
            <p:ph type="sldNum" sz="quarter" idx="12"/>
          </p:nvPr>
        </p:nvSpPr>
        <p:spPr>
          <a:ln/>
        </p:spPr>
        <p:txBody>
          <a:bodyPr/>
          <a:lstStyle>
            <a:lvl1pPr>
              <a:defRPr/>
            </a:lvl1pPr>
          </a:lstStyle>
          <a:p>
            <a:pPr>
              <a:defRPr/>
            </a:pPr>
            <a:fld id="{0ACF2731-F74E-4EC3-B1BE-2208AAF13243}" type="slidenum">
              <a:rPr lang="en-US" altLang="en-US"/>
              <a:pPr>
                <a:defRPr/>
              </a:pPr>
              <a:t>‹#›</a:t>
            </a:fld>
            <a:endParaRPr lang="en-US" altLang="en-US" dirty="0"/>
          </a:p>
        </p:txBody>
      </p:sp>
    </p:spTree>
    <p:extLst>
      <p:ext uri="{BB962C8B-B14F-4D97-AF65-F5344CB8AC3E}">
        <p14:creationId xmlns:p14="http://schemas.microsoft.com/office/powerpoint/2010/main" val="17888039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Rectangle 35">
            <a:extLst>
              <a:ext uri="{FF2B5EF4-FFF2-40B4-BE49-F238E27FC236}">
                <a16:creationId xmlns:a16="http://schemas.microsoft.com/office/drawing/2014/main" id="{C54D25ED-87DB-4E55-82C0-E93F297E74F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F6607DE9-AB86-4D19-BA50-6F79DE15B2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55EFA6A4-2AAA-4418-BF66-907DE1544FC9}"/>
              </a:ext>
            </a:extLst>
          </p:cNvPr>
          <p:cNvSpPr>
            <a:spLocks noGrp="1" noChangeArrowheads="1"/>
          </p:cNvSpPr>
          <p:nvPr>
            <p:ph type="sldNum" sz="quarter" idx="12"/>
          </p:nvPr>
        </p:nvSpPr>
        <p:spPr>
          <a:ln/>
        </p:spPr>
        <p:txBody>
          <a:bodyPr/>
          <a:lstStyle>
            <a:lvl1pPr>
              <a:defRPr/>
            </a:lvl1pPr>
          </a:lstStyle>
          <a:p>
            <a:pPr>
              <a:defRPr/>
            </a:pPr>
            <a:fld id="{BE99427C-57C3-48AE-81D5-D846C08B3266}" type="slidenum">
              <a:rPr lang="en-US" altLang="en-US"/>
              <a:pPr>
                <a:defRPr/>
              </a:pPr>
              <a:t>‹#›</a:t>
            </a:fld>
            <a:endParaRPr lang="en-US" altLang="en-US" dirty="0"/>
          </a:p>
        </p:txBody>
      </p:sp>
    </p:spTree>
    <p:extLst>
      <p:ext uri="{BB962C8B-B14F-4D97-AF65-F5344CB8AC3E}">
        <p14:creationId xmlns:p14="http://schemas.microsoft.com/office/powerpoint/2010/main" val="1246683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905F86B6-607A-4D65-958C-4958B3A95A8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FF2F025-1438-4008-8D81-466D30FDD58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5CDF325-D88B-45A1-82D9-616DA51BD75A}"/>
              </a:ext>
            </a:extLst>
          </p:cNvPr>
          <p:cNvSpPr>
            <a:spLocks noGrp="1"/>
          </p:cNvSpPr>
          <p:nvPr>
            <p:ph type="sldNum" sz="quarter" idx="12"/>
          </p:nvPr>
        </p:nvSpPr>
        <p:spPr/>
        <p:txBody>
          <a:bodyPr/>
          <a:lstStyle>
            <a:lvl1pPr>
              <a:defRPr smtClean="0"/>
            </a:lvl1pPr>
          </a:lstStyle>
          <a:p>
            <a:pPr>
              <a:defRPr/>
            </a:pPr>
            <a:fld id="{D34773C4-BECF-42A0-9058-42FAFC87DDC2}" type="slidenum">
              <a:rPr lang="en-US" altLang="en-US"/>
              <a:pPr>
                <a:defRPr/>
              </a:pPr>
              <a:t>‹#›</a:t>
            </a:fld>
            <a:endParaRPr lang="en-US" altLang="en-US"/>
          </a:p>
        </p:txBody>
      </p:sp>
    </p:spTree>
    <p:extLst>
      <p:ext uri="{BB962C8B-B14F-4D97-AF65-F5344CB8AC3E}">
        <p14:creationId xmlns:p14="http://schemas.microsoft.com/office/powerpoint/2010/main" val="571051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5D6E14-40DF-4AB5-98F2-BCE73C125F79}"/>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A3876B55-BCF8-437C-91F3-C92E03EFD23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26F739B9-D0D4-4C18-B6B4-C3F8ACFE232E}"/>
              </a:ext>
            </a:extLst>
          </p:cNvPr>
          <p:cNvSpPr>
            <a:spLocks noGrp="1"/>
          </p:cNvSpPr>
          <p:nvPr>
            <p:ph type="sldNum" sz="quarter" idx="12"/>
          </p:nvPr>
        </p:nvSpPr>
        <p:spPr/>
        <p:txBody>
          <a:bodyPr/>
          <a:lstStyle>
            <a:lvl1pPr>
              <a:defRPr smtClean="0"/>
            </a:lvl1pPr>
          </a:lstStyle>
          <a:p>
            <a:pPr>
              <a:defRPr/>
            </a:pPr>
            <a:fld id="{8D4E3979-43F9-4BA5-B323-A4053C293259}" type="slidenum">
              <a:rPr lang="en-US" altLang="en-US"/>
              <a:pPr>
                <a:defRPr/>
              </a:pPr>
              <a:t>‹#›</a:t>
            </a:fld>
            <a:endParaRPr lang="en-US" altLang="en-US"/>
          </a:p>
        </p:txBody>
      </p:sp>
    </p:spTree>
    <p:extLst>
      <p:ext uri="{BB962C8B-B14F-4D97-AF65-F5344CB8AC3E}">
        <p14:creationId xmlns:p14="http://schemas.microsoft.com/office/powerpoint/2010/main" val="1751249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EAA76F-9F62-48FE-A7E2-D2164A8DA3D9}"/>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3C6D7FA7-F703-4818-9097-07599A1AC36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0F7867F3-45A2-44DC-B351-BA5BA12B02D3}"/>
              </a:ext>
            </a:extLst>
          </p:cNvPr>
          <p:cNvSpPr>
            <a:spLocks noGrp="1"/>
          </p:cNvSpPr>
          <p:nvPr>
            <p:ph type="sldNum" sz="quarter" idx="12"/>
          </p:nvPr>
        </p:nvSpPr>
        <p:spPr/>
        <p:txBody>
          <a:bodyPr/>
          <a:lstStyle>
            <a:lvl1pPr>
              <a:defRPr smtClean="0"/>
            </a:lvl1pPr>
          </a:lstStyle>
          <a:p>
            <a:pPr>
              <a:defRPr/>
            </a:pPr>
            <a:fld id="{EC90A80B-2690-414B-981F-52576D600505}" type="slidenum">
              <a:rPr lang="en-US" altLang="en-US"/>
              <a:pPr>
                <a:defRPr/>
              </a:pPr>
              <a:t>‹#›</a:t>
            </a:fld>
            <a:endParaRPr lang="en-US" altLang="en-US"/>
          </a:p>
        </p:txBody>
      </p:sp>
    </p:spTree>
    <p:extLst>
      <p:ext uri="{BB962C8B-B14F-4D97-AF65-F5344CB8AC3E}">
        <p14:creationId xmlns:p14="http://schemas.microsoft.com/office/powerpoint/2010/main" val="302234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BEC165-CBA1-4D0C-91F7-EC5913142ECB}"/>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67BB1772-5E6C-451A-9110-128E44FCD3A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984982EE-DDFE-4029-BA08-30B030DD0B89}"/>
              </a:ext>
            </a:extLst>
          </p:cNvPr>
          <p:cNvSpPr>
            <a:spLocks noGrp="1"/>
          </p:cNvSpPr>
          <p:nvPr>
            <p:ph type="sldNum" sz="quarter" idx="12"/>
          </p:nvPr>
        </p:nvSpPr>
        <p:spPr/>
        <p:txBody>
          <a:bodyPr/>
          <a:lstStyle>
            <a:lvl1pPr>
              <a:defRPr smtClean="0"/>
            </a:lvl1pPr>
          </a:lstStyle>
          <a:p>
            <a:pPr>
              <a:defRPr/>
            </a:pPr>
            <a:fld id="{965DE34D-C112-4D8A-8D0E-D3C50AC5E73A}" type="slidenum">
              <a:rPr lang="en-US" altLang="en-US"/>
              <a:pPr>
                <a:defRPr/>
              </a:pPr>
              <a:t>‹#›</a:t>
            </a:fld>
            <a:endParaRPr lang="en-US" altLang="en-US"/>
          </a:p>
        </p:txBody>
      </p:sp>
    </p:spTree>
    <p:extLst>
      <p:ext uri="{BB962C8B-B14F-4D97-AF65-F5344CB8AC3E}">
        <p14:creationId xmlns:p14="http://schemas.microsoft.com/office/powerpoint/2010/main" val="22295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A83FAC-C66D-422B-B576-3E3193C1D0E6}"/>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E9DD449E-5D38-4D10-A9B4-776000B1E30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BD663291-6859-47CD-A369-A839FB1C99D3}"/>
              </a:ext>
            </a:extLst>
          </p:cNvPr>
          <p:cNvSpPr>
            <a:spLocks noGrp="1"/>
          </p:cNvSpPr>
          <p:nvPr>
            <p:ph type="sldNum" sz="quarter" idx="12"/>
          </p:nvPr>
        </p:nvSpPr>
        <p:spPr/>
        <p:txBody>
          <a:bodyPr/>
          <a:lstStyle>
            <a:lvl1pPr>
              <a:defRPr smtClean="0"/>
            </a:lvl1pPr>
          </a:lstStyle>
          <a:p>
            <a:pPr>
              <a:defRPr/>
            </a:pPr>
            <a:fld id="{27A5A7B2-7648-465A-B4FC-2B665191DD02}" type="slidenum">
              <a:rPr lang="en-US" altLang="en-US"/>
              <a:pPr>
                <a:defRPr/>
              </a:pPr>
              <a:t>‹#›</a:t>
            </a:fld>
            <a:endParaRPr lang="en-US" altLang="en-US"/>
          </a:p>
        </p:txBody>
      </p:sp>
    </p:spTree>
    <p:extLst>
      <p:ext uri="{BB962C8B-B14F-4D97-AF65-F5344CB8AC3E}">
        <p14:creationId xmlns:p14="http://schemas.microsoft.com/office/powerpoint/2010/main" val="3966989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4566D40-8966-4AA6-B2AE-75CCBDA8788A}"/>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8FBE81A-84C9-4839-97C1-2C61189573B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5095C5E2-35D1-4B40-B754-4A46EFBD1053}"/>
              </a:ext>
            </a:extLst>
          </p:cNvPr>
          <p:cNvSpPr>
            <a:spLocks noGrp="1"/>
          </p:cNvSpPr>
          <p:nvPr>
            <p:ph type="sldNum" sz="quarter" idx="12"/>
          </p:nvPr>
        </p:nvSpPr>
        <p:spPr/>
        <p:txBody>
          <a:bodyPr/>
          <a:lstStyle>
            <a:lvl1pPr>
              <a:defRPr smtClean="0"/>
            </a:lvl1pPr>
          </a:lstStyle>
          <a:p>
            <a:pPr>
              <a:defRPr/>
            </a:pPr>
            <a:fld id="{0586A57B-3812-4D30-824D-3C932B37EE96}" type="slidenum">
              <a:rPr lang="en-US" altLang="en-US"/>
              <a:pPr>
                <a:defRPr/>
              </a:pPr>
              <a:t>‹#›</a:t>
            </a:fld>
            <a:endParaRPr lang="en-US" altLang="en-US"/>
          </a:p>
        </p:txBody>
      </p:sp>
    </p:spTree>
    <p:extLst>
      <p:ext uri="{BB962C8B-B14F-4D97-AF65-F5344CB8AC3E}">
        <p14:creationId xmlns:p14="http://schemas.microsoft.com/office/powerpoint/2010/main" val="1706359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CDD33F1-25CA-45CA-81B6-FB5403F321E0}"/>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09661BCE-29AC-4018-8F4F-76027773568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D0885B8-7248-4B3B-A8D2-4687FCBFC456}"/>
              </a:ext>
            </a:extLst>
          </p:cNvPr>
          <p:cNvSpPr>
            <a:spLocks noGrp="1"/>
          </p:cNvSpPr>
          <p:nvPr>
            <p:ph type="sldNum" sz="quarter" idx="12"/>
          </p:nvPr>
        </p:nvSpPr>
        <p:spPr/>
        <p:txBody>
          <a:bodyPr/>
          <a:lstStyle>
            <a:lvl1pPr>
              <a:defRPr smtClean="0"/>
            </a:lvl1pPr>
          </a:lstStyle>
          <a:p>
            <a:pPr>
              <a:defRPr/>
            </a:pPr>
            <a:fld id="{16EFECD3-8437-4EBB-A929-0B8CF8E6608B}" type="slidenum">
              <a:rPr lang="en-US" altLang="en-US"/>
              <a:pPr>
                <a:defRPr/>
              </a:pPr>
              <a:t>‹#›</a:t>
            </a:fld>
            <a:endParaRPr lang="en-US" altLang="en-US"/>
          </a:p>
        </p:txBody>
      </p:sp>
    </p:spTree>
    <p:extLst>
      <p:ext uri="{BB962C8B-B14F-4D97-AF65-F5344CB8AC3E}">
        <p14:creationId xmlns:p14="http://schemas.microsoft.com/office/powerpoint/2010/main" val="2449355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FB8E4B69-A549-47EC-B452-55D8824CC88C}"/>
              </a:ext>
            </a:extLst>
          </p:cNvPr>
          <p:cNvGrpSpPr>
            <a:grpSpLocks/>
          </p:cNvGrpSpPr>
          <p:nvPr/>
        </p:nvGrpSpPr>
        <p:grpSpPr bwMode="auto">
          <a:xfrm>
            <a:off x="0" y="0"/>
            <a:ext cx="1085850" cy="6854825"/>
            <a:chOff x="0" y="0"/>
            <a:chExt cx="684" cy="4318"/>
          </a:xfrm>
        </p:grpSpPr>
        <p:sp>
          <p:nvSpPr>
            <p:cNvPr id="20483" name="Rectangle 3">
              <a:extLst>
                <a:ext uri="{FF2B5EF4-FFF2-40B4-BE49-F238E27FC236}">
                  <a16:creationId xmlns:a16="http://schemas.microsoft.com/office/drawing/2014/main" id="{9DD1B25B-CD76-4E49-8F8A-D9832AEC54F0}"/>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0F99C07C-E0DB-4BD3-8191-740FFC0DDFDB}"/>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ADBA6295-6EB1-440A-A588-6953BE511408}"/>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35" name="Rectangle 6">
                <a:extLst>
                  <a:ext uri="{FF2B5EF4-FFF2-40B4-BE49-F238E27FC236}">
                    <a16:creationId xmlns:a16="http://schemas.microsoft.com/office/drawing/2014/main" id="{95226D1F-B39F-4627-85DA-0DF7078E3CB7}"/>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36" name="Rectangle 7">
                <a:extLst>
                  <a:ext uri="{FF2B5EF4-FFF2-40B4-BE49-F238E27FC236}">
                    <a16:creationId xmlns:a16="http://schemas.microsoft.com/office/drawing/2014/main" id="{09065A90-AF9F-4F89-869F-569768AD460E}"/>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37" name="Rectangle 8">
                <a:extLst>
                  <a:ext uri="{FF2B5EF4-FFF2-40B4-BE49-F238E27FC236}">
                    <a16:creationId xmlns:a16="http://schemas.microsoft.com/office/drawing/2014/main" id="{FCD281E1-AC6C-48E9-BB60-0CE4310F87C1}"/>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38" name="Rectangle 9">
                <a:extLst>
                  <a:ext uri="{FF2B5EF4-FFF2-40B4-BE49-F238E27FC236}">
                    <a16:creationId xmlns:a16="http://schemas.microsoft.com/office/drawing/2014/main" id="{A45EF7AE-0E97-49F2-B4FF-2CFFD6F756C7}"/>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39" name="Rectangle 10">
                <a:extLst>
                  <a:ext uri="{FF2B5EF4-FFF2-40B4-BE49-F238E27FC236}">
                    <a16:creationId xmlns:a16="http://schemas.microsoft.com/office/drawing/2014/main" id="{BEF7C518-B4E0-410A-BA01-2727B5FFB3D9}"/>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40" name="Rectangle 11">
                <a:extLst>
                  <a:ext uri="{FF2B5EF4-FFF2-40B4-BE49-F238E27FC236}">
                    <a16:creationId xmlns:a16="http://schemas.microsoft.com/office/drawing/2014/main" id="{D52379BF-E1EC-4D56-BE51-7CE28CF718F7}"/>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41" name="Rectangle 12">
                <a:extLst>
                  <a:ext uri="{FF2B5EF4-FFF2-40B4-BE49-F238E27FC236}">
                    <a16:creationId xmlns:a16="http://schemas.microsoft.com/office/drawing/2014/main" id="{7AF65E2E-EB62-4322-BA32-D97EF1A7E32F}"/>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42" name="Rectangle 13">
                <a:extLst>
                  <a:ext uri="{FF2B5EF4-FFF2-40B4-BE49-F238E27FC236}">
                    <a16:creationId xmlns:a16="http://schemas.microsoft.com/office/drawing/2014/main" id="{0161FC54-CE09-4995-8368-3E465751DC75}"/>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43" name="Rectangle 14">
                <a:extLst>
                  <a:ext uri="{FF2B5EF4-FFF2-40B4-BE49-F238E27FC236}">
                    <a16:creationId xmlns:a16="http://schemas.microsoft.com/office/drawing/2014/main" id="{D604FC7A-5EAF-4030-AA08-D0D65B630825}"/>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44" name="Rectangle 15">
                <a:extLst>
                  <a:ext uri="{FF2B5EF4-FFF2-40B4-BE49-F238E27FC236}">
                    <a16:creationId xmlns:a16="http://schemas.microsoft.com/office/drawing/2014/main" id="{C3A45EE8-D8AD-49E7-A051-6DEF6E7060E7}"/>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45" name="Rectangle 16">
                <a:extLst>
                  <a:ext uri="{FF2B5EF4-FFF2-40B4-BE49-F238E27FC236}">
                    <a16:creationId xmlns:a16="http://schemas.microsoft.com/office/drawing/2014/main" id="{953DD4AD-9A9B-436E-9507-515AEC75D6A8}"/>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46" name="Rectangle 17">
                <a:extLst>
                  <a:ext uri="{FF2B5EF4-FFF2-40B4-BE49-F238E27FC236}">
                    <a16:creationId xmlns:a16="http://schemas.microsoft.com/office/drawing/2014/main" id="{9CC2DF2D-35CC-4011-88E5-7D5BB3D16EC5}"/>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47" name="Rectangle 18">
                <a:extLst>
                  <a:ext uri="{FF2B5EF4-FFF2-40B4-BE49-F238E27FC236}">
                    <a16:creationId xmlns:a16="http://schemas.microsoft.com/office/drawing/2014/main" id="{92778B18-579F-41F0-8D90-E17E8675D75C}"/>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48" name="Rectangle 19">
                <a:extLst>
                  <a:ext uri="{FF2B5EF4-FFF2-40B4-BE49-F238E27FC236}">
                    <a16:creationId xmlns:a16="http://schemas.microsoft.com/office/drawing/2014/main" id="{82BA3BEC-8F4B-4153-8466-10075405EBD7}"/>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49" name="Rectangle 20">
                <a:extLst>
                  <a:ext uri="{FF2B5EF4-FFF2-40B4-BE49-F238E27FC236}">
                    <a16:creationId xmlns:a16="http://schemas.microsoft.com/office/drawing/2014/main" id="{2BADC6D0-172A-4E16-A28B-B4AD5CB4E24D}"/>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50" name="Rectangle 21">
                <a:extLst>
                  <a:ext uri="{FF2B5EF4-FFF2-40B4-BE49-F238E27FC236}">
                    <a16:creationId xmlns:a16="http://schemas.microsoft.com/office/drawing/2014/main" id="{D75916A7-4A1C-461F-B436-2F965A55B22F}"/>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51" name="Rectangle 22">
                <a:extLst>
                  <a:ext uri="{FF2B5EF4-FFF2-40B4-BE49-F238E27FC236}">
                    <a16:creationId xmlns:a16="http://schemas.microsoft.com/office/drawing/2014/main" id="{73F6FAA4-D30C-43FA-9D39-A3DB8F978317}"/>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52" name="Rectangle 23">
                <a:extLst>
                  <a:ext uri="{FF2B5EF4-FFF2-40B4-BE49-F238E27FC236}">
                    <a16:creationId xmlns:a16="http://schemas.microsoft.com/office/drawing/2014/main" id="{DD365943-9BAF-4486-9683-6AB2913BCB9D}"/>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53" name="Rectangle 24">
                <a:extLst>
                  <a:ext uri="{FF2B5EF4-FFF2-40B4-BE49-F238E27FC236}">
                    <a16:creationId xmlns:a16="http://schemas.microsoft.com/office/drawing/2014/main" id="{E0C0C8C9-FF75-4D01-9E19-EDDF5D8DF6A7}"/>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54" name="Rectangle 25">
                <a:extLst>
                  <a:ext uri="{FF2B5EF4-FFF2-40B4-BE49-F238E27FC236}">
                    <a16:creationId xmlns:a16="http://schemas.microsoft.com/office/drawing/2014/main" id="{64D51D1D-CB68-4B1E-8BDD-AE0A87B6E647}"/>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55" name="Rectangle 26">
                <a:extLst>
                  <a:ext uri="{FF2B5EF4-FFF2-40B4-BE49-F238E27FC236}">
                    <a16:creationId xmlns:a16="http://schemas.microsoft.com/office/drawing/2014/main" id="{45CBA588-0DDC-44AD-86D1-02F8AD37DA95}"/>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56" name="Rectangle 27">
                <a:extLst>
                  <a:ext uri="{FF2B5EF4-FFF2-40B4-BE49-F238E27FC236}">
                    <a16:creationId xmlns:a16="http://schemas.microsoft.com/office/drawing/2014/main" id="{DB62BC13-4DF9-44F3-A28E-F2E920C36BC6}"/>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57" name="Rectangle 28">
                <a:extLst>
                  <a:ext uri="{FF2B5EF4-FFF2-40B4-BE49-F238E27FC236}">
                    <a16:creationId xmlns:a16="http://schemas.microsoft.com/office/drawing/2014/main" id="{FD811B42-9F22-44F8-88BB-C08482094C74}"/>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58" name="Rectangle 29">
                <a:extLst>
                  <a:ext uri="{FF2B5EF4-FFF2-40B4-BE49-F238E27FC236}">
                    <a16:creationId xmlns:a16="http://schemas.microsoft.com/office/drawing/2014/main" id="{C8CA4A89-FB5D-4293-8A19-CC0816991E9B}"/>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59" name="Rectangle 30">
                <a:extLst>
                  <a:ext uri="{FF2B5EF4-FFF2-40B4-BE49-F238E27FC236}">
                    <a16:creationId xmlns:a16="http://schemas.microsoft.com/office/drawing/2014/main" id="{FA9D0305-B7BB-4EE2-B6CF-781866009589}"/>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60" name="Rectangle 31">
                <a:extLst>
                  <a:ext uri="{FF2B5EF4-FFF2-40B4-BE49-F238E27FC236}">
                    <a16:creationId xmlns:a16="http://schemas.microsoft.com/office/drawing/2014/main" id="{5D1D9F1A-6E7F-42AA-A12B-BD42EA5558A6}"/>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61" name="Rectangle 32">
                <a:extLst>
                  <a:ext uri="{FF2B5EF4-FFF2-40B4-BE49-F238E27FC236}">
                    <a16:creationId xmlns:a16="http://schemas.microsoft.com/office/drawing/2014/main" id="{3D9A0DA1-FE6B-4D29-B57D-062B4323356E}"/>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62" name="Rectangle 33">
                <a:extLst>
                  <a:ext uri="{FF2B5EF4-FFF2-40B4-BE49-F238E27FC236}">
                    <a16:creationId xmlns:a16="http://schemas.microsoft.com/office/drawing/2014/main" id="{C4F71173-DF24-4E4B-AF71-E294F5C3856C}"/>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grpSp>
      </p:grpSp>
      <p:sp>
        <p:nvSpPr>
          <p:cNvPr id="1027" name="Rectangle 34">
            <a:extLst>
              <a:ext uri="{FF2B5EF4-FFF2-40B4-BE49-F238E27FC236}">
                <a16:creationId xmlns:a16="http://schemas.microsoft.com/office/drawing/2014/main" id="{4BACD184-C1FB-48D8-A1EB-CC9A33826619}"/>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515" name="Rectangle 35">
            <a:extLst>
              <a:ext uri="{FF2B5EF4-FFF2-40B4-BE49-F238E27FC236}">
                <a16:creationId xmlns:a16="http://schemas.microsoft.com/office/drawing/2014/main" id="{6530D3C9-E2F1-42AF-AC76-53B65828CA4A}"/>
              </a:ext>
            </a:extLst>
          </p:cNvPr>
          <p:cNvSpPr>
            <a:spLocks noGrp="1" noChangeArrowheads="1"/>
          </p:cNvSpPr>
          <p:nvPr>
            <p:ph type="body" idx="1"/>
          </p:nvPr>
        </p:nvSpPr>
        <p:spPr bwMode="auto">
          <a:xfrm>
            <a:off x="11430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516" name="Rectangle 36">
            <a:extLst>
              <a:ext uri="{FF2B5EF4-FFF2-40B4-BE49-F238E27FC236}">
                <a16:creationId xmlns:a16="http://schemas.microsoft.com/office/drawing/2014/main" id="{BE273A69-E521-402D-B0AE-D77805CCBFCD}"/>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dirty="0">
                <a:latin typeface="Calibri" panose="020F0502020204030204" pitchFamily="34" charset="0"/>
              </a:defRPr>
            </a:lvl1pPr>
          </a:lstStyle>
          <a:p>
            <a:pPr>
              <a:defRPr/>
            </a:pPr>
            <a:endParaRPr lang="en-US"/>
          </a:p>
        </p:txBody>
      </p:sp>
      <p:sp>
        <p:nvSpPr>
          <p:cNvPr id="20517" name="Rectangle 37">
            <a:extLst>
              <a:ext uri="{FF2B5EF4-FFF2-40B4-BE49-F238E27FC236}">
                <a16:creationId xmlns:a16="http://schemas.microsoft.com/office/drawing/2014/main" id="{BBB4954E-FA39-488A-AB2E-39C8A627E728}"/>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dirty="0">
                <a:latin typeface="Calibri" panose="020F0502020204030204" pitchFamily="34" charset="0"/>
              </a:defRPr>
            </a:lvl1pPr>
          </a:lstStyle>
          <a:p>
            <a:pPr>
              <a:defRPr/>
            </a:pPr>
            <a:endParaRPr lang="en-US"/>
          </a:p>
        </p:txBody>
      </p:sp>
      <p:sp>
        <p:nvSpPr>
          <p:cNvPr id="20518" name="Rectangle 38">
            <a:extLst>
              <a:ext uri="{FF2B5EF4-FFF2-40B4-BE49-F238E27FC236}">
                <a16:creationId xmlns:a16="http://schemas.microsoft.com/office/drawing/2014/main" id="{9D88A418-6202-43AA-95D2-3E14E638FB65}"/>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smtClean="0">
                <a:latin typeface="Calibri" panose="020F0502020204030204" pitchFamily="34" charset="0"/>
              </a:defRPr>
            </a:lvl1pPr>
          </a:lstStyle>
          <a:p>
            <a:pPr>
              <a:defRPr/>
            </a:pPr>
            <a:fld id="{CA18FE38-2B16-4B1B-A5C0-9B422ACE10C8}" type="slidenum">
              <a:rPr lang="en-US" altLang="en-US"/>
              <a:pPr>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7"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eaLnBrk="0" fontAlgn="base" hangingPunct="0">
        <a:spcBef>
          <a:spcPct val="0"/>
        </a:spcBef>
        <a:spcAft>
          <a:spcPct val="0"/>
        </a:spcAft>
        <a:defRPr sz="4400">
          <a:solidFill>
            <a:schemeClr val="tx2"/>
          </a:solidFill>
          <a:latin typeface="Times New Roman" charset="0"/>
        </a:defRPr>
      </a:lvl6pPr>
      <a:lvl7pPr marL="914400" algn="l" rtl="0" eaLnBrk="0" fontAlgn="base" hangingPunct="0">
        <a:spcBef>
          <a:spcPct val="0"/>
        </a:spcBef>
        <a:spcAft>
          <a:spcPct val="0"/>
        </a:spcAft>
        <a:defRPr sz="4400">
          <a:solidFill>
            <a:schemeClr val="tx2"/>
          </a:solidFill>
          <a:latin typeface="Times New Roman" charset="0"/>
        </a:defRPr>
      </a:lvl7pPr>
      <a:lvl8pPr marL="1371600" algn="l" rtl="0" eaLnBrk="0" fontAlgn="base" hangingPunct="0">
        <a:spcBef>
          <a:spcPct val="0"/>
        </a:spcBef>
        <a:spcAft>
          <a:spcPct val="0"/>
        </a:spcAft>
        <a:defRPr sz="4400">
          <a:solidFill>
            <a:schemeClr val="tx2"/>
          </a:solidFill>
          <a:latin typeface="Times New Roman" charset="0"/>
        </a:defRPr>
      </a:lvl8pPr>
      <a:lvl9pPr marL="1828800" algn="l"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Char char="•"/>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Char char="•"/>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050" name="Rectangle 34">
            <a:extLst>
              <a:ext uri="{FF2B5EF4-FFF2-40B4-BE49-F238E27FC236}">
                <a16:creationId xmlns:a16="http://schemas.microsoft.com/office/drawing/2014/main" id="{C9BF49C0-D25D-4FF4-9DD7-A818FBFF86FD}"/>
              </a:ext>
            </a:extLst>
          </p:cNvPr>
          <p:cNvSpPr>
            <a:spLocks noGrp="1" noChangeArrowheads="1"/>
          </p:cNvSpPr>
          <p:nvPr>
            <p:ph type="title"/>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2323" name="Rectangle 35">
            <a:extLst>
              <a:ext uri="{FF2B5EF4-FFF2-40B4-BE49-F238E27FC236}">
                <a16:creationId xmlns:a16="http://schemas.microsoft.com/office/drawing/2014/main" id="{37AFA021-3EC0-43D6-83CF-DA3E3ADC8FC2}"/>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a:p>
        </p:txBody>
      </p:sp>
      <p:sp>
        <p:nvSpPr>
          <p:cNvPr id="12324" name="Rectangle 36">
            <a:extLst>
              <a:ext uri="{FF2B5EF4-FFF2-40B4-BE49-F238E27FC236}">
                <a16:creationId xmlns:a16="http://schemas.microsoft.com/office/drawing/2014/main" id="{183536FE-EB1C-4CC7-B57D-4055CD106710}"/>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a:p>
        </p:txBody>
      </p:sp>
      <p:sp>
        <p:nvSpPr>
          <p:cNvPr id="12325" name="Rectangle 37">
            <a:extLst>
              <a:ext uri="{FF2B5EF4-FFF2-40B4-BE49-F238E27FC236}">
                <a16:creationId xmlns:a16="http://schemas.microsoft.com/office/drawing/2014/main" id="{E60693DF-639E-49AE-92EA-04744CD7E2BE}"/>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0B604801-2CEB-4FC6-A435-A2A5905ED662}" type="slidenum">
              <a:rPr lang="en-US" altLang="en-US"/>
              <a:pPr>
                <a:defRPr/>
              </a:pPr>
              <a:t>‹#›</a:t>
            </a:fld>
            <a:endParaRPr lang="en-US" altLang="en-US" dirty="0"/>
          </a:p>
        </p:txBody>
      </p:sp>
      <p:sp>
        <p:nvSpPr>
          <p:cNvPr id="12326" name="Rectangle 38">
            <a:extLst>
              <a:ext uri="{FF2B5EF4-FFF2-40B4-BE49-F238E27FC236}">
                <a16:creationId xmlns:a16="http://schemas.microsoft.com/office/drawing/2014/main" id="{C66F727D-766A-46C2-BBFA-4E55019C63A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795" r:id="rId1"/>
    <p:sldLayoutId id="2147483796"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3">
            <a:extLst>
              <a:ext uri="{FF2B5EF4-FFF2-40B4-BE49-F238E27FC236}">
                <a16:creationId xmlns:a16="http://schemas.microsoft.com/office/drawing/2014/main" id="{A7205179-77A6-4672-A397-1CFF0A0E42D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19200" y="5581650"/>
            <a:ext cx="787400" cy="109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E07204B0-3B78-40DF-8EF5-BCF72DF11826}"/>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0484" name="Picture 1">
            <a:extLst>
              <a:ext uri="{FF2B5EF4-FFF2-40B4-BE49-F238E27FC236}">
                <a16:creationId xmlns:a16="http://schemas.microsoft.com/office/drawing/2014/main" id="{C75D11B5-6377-49B1-9803-825BC713F78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47800" y="457200"/>
            <a:ext cx="6248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C064B7D3-C533-44E5-94F3-33E0D367ED31}"/>
              </a:ext>
            </a:extLst>
          </p:cNvPr>
          <p:cNvSpPr>
            <a:spLocks noGrp="1" noChangeArrowheads="1"/>
          </p:cNvSpPr>
          <p:nvPr>
            <p:ph type="body" idx="1"/>
          </p:nvPr>
        </p:nvSpPr>
        <p:spPr>
          <a:xfrm>
            <a:off x="152400" y="1371600"/>
            <a:ext cx="5187950" cy="4419600"/>
          </a:xfrm>
        </p:spPr>
        <p:txBody>
          <a:bodyPr/>
          <a:lstStyle/>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Defense of the Angel View</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b="1" u="sng" dirty="0">
                <a:solidFill>
                  <a:srgbClr val="FFFFCC"/>
                </a:solidFill>
                <a:effectLst>
                  <a:outerShdw blurRad="38100" dist="38100" dir="2700000" algn="tl">
                    <a:srgbClr val="000000">
                      <a:alpha val="43137"/>
                    </a:srgbClr>
                  </a:outerShdw>
                </a:effectLst>
              </a:rPr>
              <a:t>Old Testament</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New Testament</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Tradition</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Objections</a:t>
            </a:r>
          </a:p>
        </p:txBody>
      </p:sp>
      <p:pic>
        <p:nvPicPr>
          <p:cNvPr id="26627" name="Picture 4" descr="clip0098">
            <a:extLst>
              <a:ext uri="{FF2B5EF4-FFF2-40B4-BE49-F238E27FC236}">
                <a16:creationId xmlns:a16="http://schemas.microsoft.com/office/drawing/2014/main" id="{D627371A-DE74-4416-A114-FC8008A4252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99100" y="1447800"/>
            <a:ext cx="32639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482CB38A-7BA9-4EEE-9B7D-3BC4D36EF182}"/>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Lesson Overview</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DA1D56F4-FF7F-46FA-905D-9F00682B8AAA}"/>
              </a:ext>
            </a:extLst>
          </p:cNvPr>
          <p:cNvSpPr>
            <a:spLocks noGrp="1" noChangeArrowheads="1"/>
          </p:cNvSpPr>
          <p:nvPr>
            <p:ph type="body" sz="half" idx="2"/>
          </p:nvPr>
        </p:nvSpPr>
        <p:spPr>
          <a:xfrm>
            <a:off x="76200" y="1143000"/>
            <a:ext cx="8991600" cy="2819400"/>
          </a:xfrm>
        </p:spPr>
        <p:txBody>
          <a:bodyPr/>
          <a:lstStyle/>
          <a:p>
            <a:pPr marL="460375" indent="-460375"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Men (6:1) versus the sons of God (6:2)</a:t>
            </a:r>
          </a:p>
          <a:p>
            <a:pPr marL="460375" indent="-460375"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Old Testament uses (Gen 6:2, 4; Job 1:6; 2:1; 38:7)</a:t>
            </a:r>
          </a:p>
          <a:p>
            <a:pPr marL="460375" indent="-460375"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Septuagint (LXX)</a:t>
            </a:r>
          </a:p>
        </p:txBody>
      </p:sp>
      <p:pic>
        <p:nvPicPr>
          <p:cNvPr id="27651" name="Picture 7" descr="clip0095">
            <a:extLst>
              <a:ext uri="{FF2B5EF4-FFF2-40B4-BE49-F238E27FC236}">
                <a16:creationId xmlns:a16="http://schemas.microsoft.com/office/drawing/2014/main" id="{2E392771-20AC-46B8-B5E4-7D2E1A8FA4F1}"/>
              </a:ext>
            </a:extLst>
          </p:cNvPr>
          <p:cNvPicPr>
            <a:picLocks noGrp="1" noChangeAspect="1" noChangeArrowheads="1"/>
          </p:cNvPicPr>
          <p:nvPr>
            <p:ph type="clipArt" sz="half" idx="1"/>
          </p:nvPr>
        </p:nvPicPr>
        <p:blipFill>
          <a:blip r:embed="rId2" cstate="screen">
            <a:extLst>
              <a:ext uri="{28A0092B-C50C-407E-A947-70E740481C1C}">
                <a14:useLocalDpi xmlns:a14="http://schemas.microsoft.com/office/drawing/2010/main"/>
              </a:ext>
            </a:extLst>
          </a:blip>
          <a:srcRect/>
          <a:stretch>
            <a:fillRect/>
          </a:stretch>
        </p:blipFill>
        <p:spPr>
          <a:xfrm>
            <a:off x="2667000" y="3810000"/>
            <a:ext cx="3810000" cy="2514600"/>
          </a:xfrm>
        </p:spPr>
      </p:pic>
      <p:sp>
        <p:nvSpPr>
          <p:cNvPr id="5" name="Rectangle 2">
            <a:extLst>
              <a:ext uri="{FF2B5EF4-FFF2-40B4-BE49-F238E27FC236}">
                <a16:creationId xmlns:a16="http://schemas.microsoft.com/office/drawing/2014/main" id="{5B2C4A3E-D800-45D9-8788-88FD651A1EA3}"/>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3 Reasons Supporting Sons of God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DA1D56F4-FF7F-46FA-905D-9F00682B8AAA}"/>
              </a:ext>
            </a:extLst>
          </p:cNvPr>
          <p:cNvSpPr>
            <a:spLocks noGrp="1" noChangeArrowheads="1"/>
          </p:cNvSpPr>
          <p:nvPr>
            <p:ph type="body" sz="half" idx="2"/>
          </p:nvPr>
        </p:nvSpPr>
        <p:spPr>
          <a:xfrm>
            <a:off x="76200" y="1143000"/>
            <a:ext cx="8991600" cy="2819400"/>
          </a:xfrm>
        </p:spPr>
        <p:txBody>
          <a:bodyPr/>
          <a:lstStyle/>
          <a:p>
            <a:pPr marL="460375" indent="-460375" algn="just"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Men (6:1) versus the sons of God (6:2)</a:t>
            </a:r>
          </a:p>
          <a:p>
            <a:pPr marL="460375" indent="-460375"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Old Testament uses (Gen 6:2, 4; Job 1:6; 2:1; 38:7)</a:t>
            </a:r>
          </a:p>
          <a:p>
            <a:pPr marL="460375" indent="-460375"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Septuagint (LXX)</a:t>
            </a:r>
          </a:p>
        </p:txBody>
      </p:sp>
      <p:pic>
        <p:nvPicPr>
          <p:cNvPr id="27651" name="Picture 7" descr="clip0095">
            <a:extLst>
              <a:ext uri="{FF2B5EF4-FFF2-40B4-BE49-F238E27FC236}">
                <a16:creationId xmlns:a16="http://schemas.microsoft.com/office/drawing/2014/main" id="{2E392771-20AC-46B8-B5E4-7D2E1A8FA4F1}"/>
              </a:ext>
            </a:extLst>
          </p:cNvPr>
          <p:cNvPicPr>
            <a:picLocks noGrp="1" noChangeAspect="1" noChangeArrowheads="1"/>
          </p:cNvPicPr>
          <p:nvPr>
            <p:ph type="clipArt" sz="half" idx="1"/>
          </p:nvPr>
        </p:nvPicPr>
        <p:blipFill>
          <a:blip r:embed="rId2" cstate="screen">
            <a:extLst>
              <a:ext uri="{28A0092B-C50C-407E-A947-70E740481C1C}">
                <a14:useLocalDpi xmlns:a14="http://schemas.microsoft.com/office/drawing/2010/main"/>
              </a:ext>
            </a:extLst>
          </a:blip>
          <a:srcRect/>
          <a:stretch>
            <a:fillRect/>
          </a:stretch>
        </p:blipFill>
        <p:spPr>
          <a:xfrm>
            <a:off x="2667000" y="3810000"/>
            <a:ext cx="3810000" cy="2514600"/>
          </a:xfrm>
        </p:spPr>
      </p:pic>
      <p:sp>
        <p:nvSpPr>
          <p:cNvPr id="5" name="Rectangle 2">
            <a:extLst>
              <a:ext uri="{FF2B5EF4-FFF2-40B4-BE49-F238E27FC236}">
                <a16:creationId xmlns:a16="http://schemas.microsoft.com/office/drawing/2014/main" id="{5B2C4A3E-D800-45D9-8788-88FD651A1EA3}"/>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3 Reasons Supporting Sons of God</a:t>
            </a:r>
          </a:p>
        </p:txBody>
      </p:sp>
    </p:spTree>
    <p:extLst>
      <p:ext uri="{BB962C8B-B14F-4D97-AF65-F5344CB8AC3E}">
        <p14:creationId xmlns:p14="http://schemas.microsoft.com/office/powerpoint/2010/main" val="4273678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7DD9A6-C8D8-47AF-9199-3F59CF17DB00}"/>
              </a:ext>
            </a:extLst>
          </p:cNvPr>
          <p:cNvPicPr>
            <a:picLocks noChangeAspect="1"/>
          </p:cNvPicPr>
          <p:nvPr/>
        </p:nvPicPr>
        <p:blipFill>
          <a:blip r:embed="rId2"/>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819400"/>
          </a:xfrm>
        </p:spPr>
        <p:txBody>
          <a:bodyPr/>
          <a:lstStyle/>
          <a:p>
            <a:pPr marL="0" indent="0" algn="ctr" defTabSz="685800">
              <a:spcBef>
                <a:spcPct val="0"/>
              </a:spcBef>
              <a:spcAft>
                <a:spcPts val="1200"/>
              </a:spcAft>
              <a:buNone/>
              <a:defRPr/>
            </a:pPr>
            <a:r>
              <a:rPr lang="en-US" sz="4000" kern="1200" dirty="0">
                <a:solidFill>
                  <a:schemeClr val="tx2"/>
                </a:solidFill>
                <a:ea typeface="+mj-ea"/>
              </a:rPr>
              <a:t>Genesis</a:t>
            </a:r>
            <a:r>
              <a:rPr lang="en-US" sz="4000" kern="1200" dirty="0">
                <a:solidFill>
                  <a:schemeClr val="tx2"/>
                </a:solidFill>
                <a:ea typeface="+mj-ea"/>
                <a:cs typeface="Calibri" panose="020F0502020204030204" pitchFamily="34" charset="0"/>
              </a:rPr>
              <a:t> </a:t>
            </a:r>
            <a:r>
              <a:rPr lang="en-US" sz="4000" kern="1200" dirty="0">
                <a:solidFill>
                  <a:schemeClr val="tx2"/>
                </a:solidFill>
                <a:ea typeface="+mj-ea"/>
              </a:rPr>
              <a:t>6</a:t>
            </a:r>
            <a:r>
              <a:rPr lang="en-US" sz="4000" kern="1200" dirty="0">
                <a:solidFill>
                  <a:schemeClr val="tx2"/>
                </a:solidFill>
                <a:ea typeface="+mj-ea"/>
                <a:cs typeface="Calibri" panose="020F0502020204030204" pitchFamily="34" charset="0"/>
              </a:rPr>
              <a:t>:1-4</a:t>
            </a:r>
          </a:p>
          <a:p>
            <a:pPr marL="0" indent="0" algn="just">
              <a:spcBef>
                <a:spcPts val="0"/>
              </a:spcBef>
              <a:buNone/>
            </a:pPr>
            <a:r>
              <a:rPr lang="en-US" sz="2750" dirty="0">
                <a:effectLst>
                  <a:outerShdw blurRad="38100" dist="38100" dir="2700000" algn="tl">
                    <a:srgbClr val="000000">
                      <a:alpha val="43137"/>
                    </a:srgbClr>
                  </a:outerShdw>
                </a:effectLst>
              </a:rPr>
              <a:t>“</a:t>
            </a:r>
            <a:r>
              <a:rPr lang="en-US" sz="2750" baseline="30000" dirty="0">
                <a:effectLst/>
              </a:rPr>
              <a:t>1 </a:t>
            </a:r>
            <a:r>
              <a:rPr lang="en-US" sz="2750" dirty="0">
                <a:effectLst>
                  <a:outerShdw blurRad="38100" dist="38100" dir="2700000" algn="tl">
                    <a:srgbClr val="000000">
                      <a:alpha val="43137"/>
                    </a:srgbClr>
                  </a:outerShdw>
                </a:effectLst>
              </a:rPr>
              <a:t>Now it came about, when </a:t>
            </a:r>
            <a:r>
              <a:rPr lang="en-US" sz="2750" b="1" u="sng" dirty="0">
                <a:solidFill>
                  <a:srgbClr val="FFFFCC"/>
                </a:solidFill>
                <a:effectLst>
                  <a:outerShdw blurRad="38100" dist="38100" dir="2700000" algn="tl">
                    <a:srgbClr val="000000">
                      <a:alpha val="43137"/>
                    </a:srgbClr>
                  </a:outerShdw>
                </a:effectLst>
              </a:rPr>
              <a:t>men</a:t>
            </a:r>
            <a:r>
              <a:rPr lang="en-US" sz="2750" dirty="0">
                <a:effectLst>
                  <a:outerShdw blurRad="38100" dist="38100" dir="2700000" algn="tl">
                    <a:srgbClr val="000000">
                      <a:alpha val="43137"/>
                    </a:srgbClr>
                  </a:outerShdw>
                </a:effectLst>
              </a:rPr>
              <a:t> began to multiply on the face of the land, and daughters were born to them</a:t>
            </a:r>
            <a:r>
              <a:rPr lang="en-US" sz="2750" dirty="0">
                <a:effectLst/>
              </a:rPr>
              <a:t>, </a:t>
            </a:r>
            <a:r>
              <a:rPr lang="en-US" sz="2750" baseline="30000" dirty="0">
                <a:effectLst/>
              </a:rPr>
              <a:t>2 </a:t>
            </a:r>
            <a:r>
              <a:rPr lang="en-US" sz="2750" dirty="0">
                <a:effectLst>
                  <a:outerShdw blurRad="38100" dist="38100" dir="2700000" algn="tl">
                    <a:srgbClr val="000000">
                      <a:alpha val="43137"/>
                    </a:srgbClr>
                  </a:outerShdw>
                </a:effectLst>
              </a:rPr>
              <a:t>that the </a:t>
            </a:r>
            <a:r>
              <a:rPr lang="en-US" sz="2750" b="1" u="sng" dirty="0">
                <a:solidFill>
                  <a:srgbClr val="FFFFCC"/>
                </a:solidFill>
                <a:effectLst>
                  <a:outerShdw blurRad="38100" dist="38100" dir="2700000" algn="tl">
                    <a:srgbClr val="000000">
                      <a:alpha val="43137"/>
                    </a:srgbClr>
                  </a:outerShdw>
                </a:effectLst>
              </a:rPr>
              <a:t>sons of God</a:t>
            </a:r>
            <a:r>
              <a:rPr lang="en-US" sz="2750" dirty="0">
                <a:effectLst>
                  <a:outerShdw blurRad="38100" dist="38100" dir="2700000" algn="tl">
                    <a:srgbClr val="000000">
                      <a:alpha val="43137"/>
                    </a:srgbClr>
                  </a:outerShdw>
                </a:effectLst>
              </a:rPr>
              <a:t> saw that the daughters of </a:t>
            </a:r>
            <a:r>
              <a:rPr lang="en-US" sz="2750" b="1" u="sng" dirty="0">
                <a:solidFill>
                  <a:srgbClr val="FFFFCC"/>
                </a:solidFill>
                <a:effectLst>
                  <a:outerShdw blurRad="38100" dist="38100" dir="2700000" algn="tl">
                    <a:srgbClr val="000000">
                      <a:alpha val="43137"/>
                    </a:srgbClr>
                  </a:outerShdw>
                </a:effectLst>
              </a:rPr>
              <a:t>men</a:t>
            </a:r>
            <a:r>
              <a:rPr lang="en-US" sz="2750" dirty="0">
                <a:effectLst>
                  <a:outerShdw blurRad="38100" dist="38100" dir="2700000" algn="tl">
                    <a:srgbClr val="000000">
                      <a:alpha val="43137"/>
                    </a:srgbClr>
                  </a:outerShdw>
                </a:effectLst>
              </a:rPr>
              <a:t> were beautiful; and they took wives for themselves, whomever they chose. </a:t>
            </a:r>
            <a:r>
              <a:rPr lang="en-US" sz="2750" baseline="30000" dirty="0">
                <a:effectLst/>
              </a:rPr>
              <a:t>3</a:t>
            </a:r>
            <a:r>
              <a:rPr lang="en-US" sz="2750" dirty="0">
                <a:effectLst>
                  <a:outerShdw blurRad="38100" dist="38100" dir="2700000" algn="tl">
                    <a:srgbClr val="000000">
                      <a:alpha val="43137"/>
                    </a:srgbClr>
                  </a:outerShdw>
                </a:effectLst>
              </a:rPr>
              <a:t> Then the Lord said, ‘My Spirit shall not strive with </a:t>
            </a:r>
            <a:r>
              <a:rPr lang="en-US" sz="2750" b="1" u="sng" dirty="0">
                <a:solidFill>
                  <a:srgbClr val="FFFFCC"/>
                </a:solidFill>
                <a:effectLst>
                  <a:outerShdw blurRad="38100" dist="38100" dir="2700000" algn="tl">
                    <a:srgbClr val="000000">
                      <a:alpha val="43137"/>
                    </a:srgbClr>
                  </a:outerShdw>
                </a:effectLst>
              </a:rPr>
              <a:t>man</a:t>
            </a:r>
            <a:r>
              <a:rPr lang="en-US" sz="2750" dirty="0">
                <a:effectLst>
                  <a:outerShdw blurRad="38100" dist="38100" dir="2700000" algn="tl">
                    <a:srgbClr val="000000">
                      <a:alpha val="43137"/>
                    </a:srgbClr>
                  </a:outerShdw>
                </a:effectLst>
              </a:rPr>
              <a:t> forever, because he also is flesh; nevertheless his days shall be one hundred and twenty years.’ </a:t>
            </a:r>
            <a:r>
              <a:rPr lang="en-US" sz="2750" baseline="30000" dirty="0">
                <a:effectLst/>
              </a:rPr>
              <a:t>4</a:t>
            </a:r>
            <a:r>
              <a:rPr lang="en-US" sz="2750" dirty="0">
                <a:effectLst>
                  <a:outerShdw blurRad="38100" dist="38100" dir="2700000" algn="tl">
                    <a:srgbClr val="000000">
                      <a:alpha val="43137"/>
                    </a:srgbClr>
                  </a:outerShdw>
                </a:effectLst>
              </a:rPr>
              <a:t> The Nephilim were on the earth in those days, and also afterward, when the </a:t>
            </a:r>
            <a:r>
              <a:rPr lang="en-US" sz="2750" b="1" u="sng" dirty="0">
                <a:solidFill>
                  <a:srgbClr val="FFFFCC"/>
                </a:solidFill>
                <a:effectLst>
                  <a:outerShdw blurRad="38100" dist="38100" dir="2700000" algn="tl">
                    <a:srgbClr val="000000">
                      <a:alpha val="43137"/>
                    </a:srgbClr>
                  </a:outerShdw>
                </a:effectLst>
              </a:rPr>
              <a:t>sons of God </a:t>
            </a:r>
            <a:r>
              <a:rPr lang="en-US" sz="2750" dirty="0">
                <a:effectLst>
                  <a:outerShdw blurRad="38100" dist="38100" dir="2700000" algn="tl">
                    <a:srgbClr val="000000">
                      <a:alpha val="43137"/>
                    </a:srgbClr>
                  </a:outerShdw>
                </a:effectLst>
              </a:rPr>
              <a:t>came in to the daughters of </a:t>
            </a:r>
            <a:r>
              <a:rPr lang="en-US" sz="2750" b="1" u="sng" dirty="0">
                <a:solidFill>
                  <a:srgbClr val="FFFFCC"/>
                </a:solidFill>
                <a:effectLst>
                  <a:outerShdw blurRad="38100" dist="38100" dir="2700000" algn="tl">
                    <a:srgbClr val="000000">
                      <a:alpha val="43137"/>
                    </a:srgbClr>
                  </a:outerShdw>
                </a:effectLst>
              </a:rPr>
              <a:t>men</a:t>
            </a:r>
            <a:r>
              <a:rPr lang="en-US" sz="2750" dirty="0">
                <a:effectLst>
                  <a:outerShdw blurRad="38100" dist="38100" dir="2700000" algn="tl">
                    <a:srgbClr val="000000">
                      <a:alpha val="43137"/>
                    </a:srgbClr>
                  </a:outerShdw>
                </a:effectLst>
              </a:rPr>
              <a:t>, and they bore children to them. Those were the mighty </a:t>
            </a:r>
            <a:r>
              <a:rPr lang="en-US" sz="2750" b="1" u="sng" dirty="0">
                <a:solidFill>
                  <a:srgbClr val="FFFFCC"/>
                </a:solidFill>
                <a:effectLst>
                  <a:outerShdw blurRad="38100" dist="38100" dir="2700000" algn="tl">
                    <a:srgbClr val="000000">
                      <a:alpha val="43137"/>
                    </a:srgbClr>
                  </a:outerShdw>
                </a:effectLst>
              </a:rPr>
              <a:t>men</a:t>
            </a:r>
            <a:r>
              <a:rPr lang="en-US" sz="2750" dirty="0">
                <a:effectLst>
                  <a:outerShdw blurRad="38100" dist="38100" dir="2700000" algn="tl">
                    <a:srgbClr val="000000">
                      <a:alpha val="43137"/>
                    </a:srgbClr>
                  </a:outerShdw>
                </a:effectLst>
              </a:rPr>
              <a:t> who were of old, </a:t>
            </a:r>
            <a:r>
              <a:rPr lang="en-US" sz="2750" b="1" u="sng" dirty="0">
                <a:solidFill>
                  <a:srgbClr val="FFFFCC"/>
                </a:solidFill>
                <a:effectLst>
                  <a:outerShdw blurRad="38100" dist="38100" dir="2700000" algn="tl">
                    <a:srgbClr val="000000">
                      <a:alpha val="43137"/>
                    </a:srgbClr>
                  </a:outerShdw>
                </a:effectLst>
              </a:rPr>
              <a:t>men</a:t>
            </a:r>
            <a:r>
              <a:rPr lang="en-US" sz="2750" dirty="0">
                <a:effectLst>
                  <a:outerShdw blurRad="38100" dist="38100" dir="2700000" algn="tl">
                    <a:srgbClr val="000000">
                      <a:alpha val="43137"/>
                    </a:srgbClr>
                  </a:outerShdw>
                </a:effectLst>
              </a:rPr>
              <a:t> of renown</a:t>
            </a:r>
            <a:r>
              <a:rPr lang="en-US" sz="275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2448635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DA1D56F4-FF7F-46FA-905D-9F00682B8AAA}"/>
              </a:ext>
            </a:extLst>
          </p:cNvPr>
          <p:cNvSpPr>
            <a:spLocks noGrp="1" noChangeArrowheads="1"/>
          </p:cNvSpPr>
          <p:nvPr>
            <p:ph type="body" sz="half" idx="2"/>
          </p:nvPr>
        </p:nvSpPr>
        <p:spPr>
          <a:xfrm>
            <a:off x="76200" y="1143000"/>
            <a:ext cx="8991600" cy="2819400"/>
          </a:xfrm>
        </p:spPr>
        <p:txBody>
          <a:bodyPr/>
          <a:lstStyle/>
          <a:p>
            <a:pPr marL="460375" indent="-460375"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Men (6:1) versus the sons of God (6:2)</a:t>
            </a:r>
          </a:p>
          <a:p>
            <a:pPr marL="460375" indent="-460375" algn="just"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Old Testament uses (Gen 6:2, 4; Job 1:6; 2:1; 38:7)</a:t>
            </a:r>
          </a:p>
          <a:p>
            <a:pPr marL="460375" indent="-460375"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Septuagint (LXX)</a:t>
            </a:r>
          </a:p>
        </p:txBody>
      </p:sp>
      <p:pic>
        <p:nvPicPr>
          <p:cNvPr id="27651" name="Picture 7" descr="clip0095">
            <a:extLst>
              <a:ext uri="{FF2B5EF4-FFF2-40B4-BE49-F238E27FC236}">
                <a16:creationId xmlns:a16="http://schemas.microsoft.com/office/drawing/2014/main" id="{2E392771-20AC-46B8-B5E4-7D2E1A8FA4F1}"/>
              </a:ext>
            </a:extLst>
          </p:cNvPr>
          <p:cNvPicPr>
            <a:picLocks noGrp="1" noChangeAspect="1" noChangeArrowheads="1"/>
          </p:cNvPicPr>
          <p:nvPr>
            <p:ph type="clipArt" sz="half" idx="1"/>
          </p:nvPr>
        </p:nvPicPr>
        <p:blipFill>
          <a:blip r:embed="rId2" cstate="screen">
            <a:extLst>
              <a:ext uri="{28A0092B-C50C-407E-A947-70E740481C1C}">
                <a14:useLocalDpi xmlns:a14="http://schemas.microsoft.com/office/drawing/2010/main"/>
              </a:ext>
            </a:extLst>
          </a:blip>
          <a:srcRect/>
          <a:stretch>
            <a:fillRect/>
          </a:stretch>
        </p:blipFill>
        <p:spPr>
          <a:xfrm>
            <a:off x="2667000" y="3810000"/>
            <a:ext cx="3810000" cy="2514600"/>
          </a:xfrm>
        </p:spPr>
      </p:pic>
      <p:sp>
        <p:nvSpPr>
          <p:cNvPr id="5" name="Rectangle 2">
            <a:extLst>
              <a:ext uri="{FF2B5EF4-FFF2-40B4-BE49-F238E27FC236}">
                <a16:creationId xmlns:a16="http://schemas.microsoft.com/office/drawing/2014/main" id="{5B2C4A3E-D800-45D9-8788-88FD651A1EA3}"/>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3 Reasons Supporting Sons of God</a:t>
            </a:r>
          </a:p>
        </p:txBody>
      </p:sp>
    </p:spTree>
    <p:extLst>
      <p:ext uri="{BB962C8B-B14F-4D97-AF65-F5344CB8AC3E}">
        <p14:creationId xmlns:p14="http://schemas.microsoft.com/office/powerpoint/2010/main" val="1104435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952EC2-7783-4129-AC71-819584C45C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buClr>
                <a:schemeClr val="tx2"/>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n-cs"/>
              </a:rPr>
              <a:t>Job 1:6</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Now there was a day when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sons of God</a:t>
            </a:r>
            <a:r>
              <a:rPr lang="en-US" sz="3600" dirty="0">
                <a:effectLst>
                  <a:outerShdw blurRad="38100" dist="38100" dir="2700000" algn="tl">
                    <a:srgbClr val="000000">
                      <a:alpha val="43137"/>
                    </a:srgbClr>
                  </a:outerShdw>
                </a:effectLst>
                <a:latin typeface="Calibri" panose="020F0502020204030204" pitchFamily="34" charset="0"/>
              </a:rPr>
              <a:t> came to present themselves before the Lord,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Satan</a:t>
            </a:r>
            <a:r>
              <a:rPr lang="en-US" sz="3600" dirty="0">
                <a:effectLst>
                  <a:outerShdw blurRad="38100" dist="38100" dir="2700000" algn="tl">
                    <a:srgbClr val="000000">
                      <a:alpha val="43137"/>
                    </a:srgbClr>
                  </a:outerShdw>
                </a:effectLst>
                <a:latin typeface="Calibri" panose="020F0502020204030204" pitchFamily="34" charset="0"/>
              </a:rPr>
              <a:t> also came among them.</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4" name="Picture 3">
            <a:extLst>
              <a:ext uri="{FF2B5EF4-FFF2-40B4-BE49-F238E27FC236}">
                <a16:creationId xmlns:a16="http://schemas.microsoft.com/office/drawing/2014/main" id="{306C3A6D-F88C-42A6-BA62-D43A50FF625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76694" y="2971800"/>
            <a:ext cx="2790613" cy="1828800"/>
          </a:xfrm>
          <a:prstGeom prst="rect">
            <a:avLst/>
          </a:prstGeom>
        </p:spPr>
      </p:pic>
    </p:spTree>
    <p:extLst>
      <p:ext uri="{BB962C8B-B14F-4D97-AF65-F5344CB8AC3E}">
        <p14:creationId xmlns:p14="http://schemas.microsoft.com/office/powerpoint/2010/main" val="173005756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Ezekiel 28:14, 16</a:t>
            </a:r>
          </a:p>
          <a:p>
            <a:pPr algn="just">
              <a:spcAft>
                <a:spcPts val="1000"/>
              </a:spcAft>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were the anointed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cherub</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covers, And I placed you there. You were on the holy mountain of God; You walked in the midst of the stones of fire.”…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 abundance of your trade You were internally filled with violence, And you sinned; Therefore I have cast you as profane From the mountain of God. And I have destroyed you, O covering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cherub</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midst of the stones of fire.”</a:t>
            </a:r>
          </a:p>
        </p:txBody>
      </p:sp>
      <p:pic>
        <p:nvPicPr>
          <p:cNvPr id="4" name="Picture 3">
            <a:extLst>
              <a:ext uri="{FF2B5EF4-FFF2-40B4-BE49-F238E27FC236}">
                <a16:creationId xmlns:a16="http://schemas.microsoft.com/office/drawing/2014/main" id="{97B30EEF-9637-4145-9AC5-454EB6EA49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74347" y="3962400"/>
            <a:ext cx="1395307" cy="914400"/>
          </a:xfrm>
          <a:prstGeom prst="rect">
            <a:avLst/>
          </a:prstGeom>
        </p:spPr>
      </p:pic>
    </p:spTree>
    <p:extLst>
      <p:ext uri="{BB962C8B-B14F-4D97-AF65-F5344CB8AC3E}">
        <p14:creationId xmlns:p14="http://schemas.microsoft.com/office/powerpoint/2010/main" val="65523132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952EC2-7783-4129-AC71-819584C45C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Job 2:1</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Again there was a day when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sons of God</a:t>
            </a:r>
            <a:r>
              <a:rPr lang="en-US" sz="3600" dirty="0">
                <a:effectLst>
                  <a:outerShdw blurRad="38100" dist="38100" dir="2700000" algn="tl">
                    <a:srgbClr val="000000">
                      <a:alpha val="43137"/>
                    </a:srgbClr>
                  </a:outerShdw>
                </a:effectLst>
                <a:latin typeface="Calibri" panose="020F0502020204030204" pitchFamily="34" charset="0"/>
              </a:rPr>
              <a:t> came to present themselves before the Lord,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Satan</a:t>
            </a:r>
            <a:r>
              <a:rPr lang="en-US" sz="3600" dirty="0">
                <a:effectLst>
                  <a:outerShdw blurRad="38100" dist="38100" dir="2700000" algn="tl">
                    <a:srgbClr val="000000">
                      <a:alpha val="43137"/>
                    </a:srgbClr>
                  </a:outerShdw>
                </a:effectLst>
                <a:latin typeface="Calibri" panose="020F0502020204030204" pitchFamily="34" charset="0"/>
              </a:rPr>
              <a:t> also came among them to present himself before the Lord.</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4" name="Picture 3">
            <a:extLst>
              <a:ext uri="{FF2B5EF4-FFF2-40B4-BE49-F238E27FC236}">
                <a16:creationId xmlns:a16="http://schemas.microsoft.com/office/drawing/2014/main" id="{824452D1-5D7B-45B6-BFDD-762F329E9B2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76694" y="2971800"/>
            <a:ext cx="2790613" cy="1828800"/>
          </a:xfrm>
          <a:prstGeom prst="rect">
            <a:avLst/>
          </a:prstGeom>
        </p:spPr>
      </p:pic>
    </p:spTree>
    <p:extLst>
      <p:ext uri="{BB962C8B-B14F-4D97-AF65-F5344CB8AC3E}">
        <p14:creationId xmlns:p14="http://schemas.microsoft.com/office/powerpoint/2010/main" val="413266140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952EC2-7783-4129-AC71-819584C45C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Job 38:7</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When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morning stars sang</a:t>
            </a:r>
            <a:r>
              <a:rPr lang="en-US" sz="3600" dirty="0">
                <a:effectLst>
                  <a:outerShdw blurRad="38100" dist="38100" dir="2700000" algn="tl">
                    <a:srgbClr val="000000">
                      <a:alpha val="43137"/>
                    </a:srgbClr>
                  </a:outerShdw>
                </a:effectLst>
                <a:latin typeface="Calibri" panose="020F0502020204030204" pitchFamily="34" charset="0"/>
              </a:rPr>
              <a:t> together</a:t>
            </a:r>
            <a:br>
              <a:rPr lang="en-US" sz="3600" dirty="0">
                <a:effectLst>
                  <a:outerShdw blurRad="38100" dist="38100" dir="2700000" algn="tl">
                    <a:srgbClr val="000000">
                      <a:alpha val="43137"/>
                    </a:srgbClr>
                  </a:outerShdw>
                </a:effectLst>
                <a:latin typeface="Calibri" panose="020F0502020204030204" pitchFamily="34" charset="0"/>
              </a:rPr>
            </a:br>
            <a:r>
              <a:rPr lang="en-US" sz="3600" dirty="0">
                <a:effectLst>
                  <a:outerShdw blurRad="38100" dist="38100" dir="2700000" algn="tl">
                    <a:srgbClr val="000000">
                      <a:alpha val="43137"/>
                    </a:srgbClr>
                  </a:outerShdw>
                </a:effectLst>
                <a:latin typeface="Calibri" panose="020F0502020204030204" pitchFamily="34" charset="0"/>
              </a:rPr>
              <a:t>And all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sons of God</a:t>
            </a:r>
            <a:r>
              <a:rPr lang="en-US" sz="3600" dirty="0">
                <a:effectLst>
                  <a:outerShdw blurRad="38100" dist="38100" dir="2700000" algn="tl">
                    <a:srgbClr val="000000">
                      <a:alpha val="43137"/>
                    </a:srgbClr>
                  </a:outerShdw>
                </a:effectLst>
                <a:latin typeface="Calibri" panose="020F0502020204030204" pitchFamily="34" charset="0"/>
              </a:rPr>
              <a:t> shouted for joy?</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3" name="Picture 2">
            <a:extLst>
              <a:ext uri="{FF2B5EF4-FFF2-40B4-BE49-F238E27FC236}">
                <a16:creationId xmlns:a16="http://schemas.microsoft.com/office/drawing/2014/main" id="{9327C645-37F5-4822-9941-933BB72C16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4037" y="2971800"/>
            <a:ext cx="3435927" cy="1828800"/>
          </a:xfrm>
          <a:prstGeom prst="rect">
            <a:avLst/>
          </a:prstGeom>
        </p:spPr>
      </p:pic>
    </p:spTree>
    <p:extLst>
      <p:ext uri="{BB962C8B-B14F-4D97-AF65-F5344CB8AC3E}">
        <p14:creationId xmlns:p14="http://schemas.microsoft.com/office/powerpoint/2010/main" val="279224873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600200"/>
            <a:ext cx="9143999" cy="4648200"/>
          </a:xfrm>
          <a:prstGeom prst="rect">
            <a:avLst/>
          </a:prstGeom>
          <a:noFill/>
          <a:ln w="9525">
            <a:noFill/>
            <a:miter lim="800000"/>
            <a:headEnd/>
            <a:tailEnd/>
          </a:ln>
          <a:effectLst/>
        </p:spPr>
        <p:txBody>
          <a:bodyPr/>
          <a:lstStyle/>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book does not identify its writer…From the patriarchal period, Job himself is the favored candidate, though some scholars have nominated Elihu…There are many examples of ancient extra-biblical writings in which the author spoke of himself in the third person, so we need not eliminate Job on that ground. The book reads as though an eyewitness of the events wrote it…I tend to prefer a contemporary of Job, or Job himself, because of the antiquity of this view, and the fact that no one has proved it unsatisfactory.”</a:t>
            </a:r>
          </a:p>
        </p:txBody>
      </p:sp>
      <p:sp>
        <p:nvSpPr>
          <p:cNvPr id="5" name="Rectangle 2">
            <a:extLst>
              <a:ext uri="{FF2B5EF4-FFF2-40B4-BE49-F238E27FC236}">
                <a16:creationId xmlns:a16="http://schemas.microsoft.com/office/drawing/2014/main" id="{C45E3CEC-7B2C-457C-A42E-0DCA9960690F}"/>
              </a:ext>
            </a:extLst>
          </p:cNvPr>
          <p:cNvSpPr>
            <a:spLocks noChangeArrowheads="1"/>
          </p:cNvSpPr>
          <p:nvPr/>
        </p:nvSpPr>
        <p:spPr bwMode="auto">
          <a:xfrm>
            <a:off x="1447800" y="228600"/>
            <a:ext cx="5926167" cy="990600"/>
          </a:xfrm>
          <a:prstGeom prst="rect">
            <a:avLst/>
          </a:prstGeom>
          <a:noFill/>
          <a:ln w="9525">
            <a:noFill/>
            <a:miter lim="800000"/>
            <a:headEnd/>
            <a:tailEnd/>
          </a:ln>
          <a:effectLst/>
        </p:spPr>
        <p:txBody>
          <a:bodyPr anchor="ctr"/>
          <a:lstStyle/>
          <a:p>
            <a:pPr algn="ctr" eaLnBrk="1" hangingPunct="1">
              <a:spcAft>
                <a:spcPts val="600"/>
              </a:spcAft>
              <a:defRPr/>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Authorship of the Book of Job</a:t>
            </a:r>
          </a:p>
          <a:p>
            <a:pPr lvl="0"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Thomas Constable,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Notes on Job</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www.soniclight.com</a:t>
            </a:r>
          </a:p>
        </p:txBody>
      </p:sp>
    </p:spTree>
    <p:extLst>
      <p:ext uri="{BB962C8B-B14F-4D97-AF65-F5344CB8AC3E}">
        <p14:creationId xmlns:p14="http://schemas.microsoft.com/office/powerpoint/2010/main" val="2537791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BCB6478-EB5C-406C-BFD4-02CA6DE300A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Preview of Angelology</a:t>
            </a:r>
            <a:endParaRPr lang="en-US" altLang="en-US" sz="4000" dirty="0">
              <a:effectLst>
                <a:outerShdw blurRad="38100" dist="38100" dir="2700000" algn="tl">
                  <a:srgbClr val="000000">
                    <a:alpha val="43137"/>
                  </a:srgbClr>
                </a:outerShdw>
              </a:effectLst>
            </a:endParaRPr>
          </a:p>
        </p:txBody>
      </p:sp>
      <p:sp>
        <p:nvSpPr>
          <p:cNvPr id="17411" name="Rectangle 1027">
            <a:extLst>
              <a:ext uri="{FF2B5EF4-FFF2-40B4-BE49-F238E27FC236}">
                <a16:creationId xmlns:a16="http://schemas.microsoft.com/office/drawing/2014/main" id="{16CA7E4B-935F-4955-9B2D-B5483C9E5EB5}"/>
              </a:ext>
            </a:extLst>
          </p:cNvPr>
          <p:cNvSpPr>
            <a:spLocks noGrp="1" noChangeArrowheads="1"/>
          </p:cNvSpPr>
          <p:nvPr>
            <p:ph type="body" idx="1"/>
          </p:nvPr>
        </p:nvSpPr>
        <p:spPr>
          <a:xfrm>
            <a:off x="457200" y="1428750"/>
            <a:ext cx="5029200" cy="4632325"/>
          </a:xfrm>
        </p:spPr>
        <p:txBody>
          <a:bodyPr/>
          <a:lstStyle/>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Good angels</a:t>
            </a:r>
          </a:p>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Satanology</a:t>
            </a:r>
          </a:p>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Demonology</a:t>
            </a:r>
          </a:p>
          <a:p>
            <a:pPr marL="514350" indent="-514350" eaLnBrk="1" hangingPunct="1">
              <a:spcBef>
                <a:spcPts val="0"/>
              </a:spcBef>
              <a:spcAft>
                <a:spcPts val="36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Gen. 6:1-4 controversy</a:t>
            </a:r>
          </a:p>
        </p:txBody>
      </p:sp>
      <p:pic>
        <p:nvPicPr>
          <p:cNvPr id="2" name="Picture 1">
            <a:extLst>
              <a:ext uri="{FF2B5EF4-FFF2-40B4-BE49-F238E27FC236}">
                <a16:creationId xmlns:a16="http://schemas.microsoft.com/office/drawing/2014/main" id="{78363412-C475-485B-9106-E6F809783A4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86413" y="1428750"/>
            <a:ext cx="3285635" cy="4572000"/>
          </a:xfrm>
          <a:prstGeom prst="ellipse">
            <a:avLst/>
          </a:prstGeom>
        </p:spPr>
      </p:pic>
    </p:spTree>
    <p:extLst>
      <p:ext uri="{BB962C8B-B14F-4D97-AF65-F5344CB8AC3E}">
        <p14:creationId xmlns:p14="http://schemas.microsoft.com/office/powerpoint/2010/main" val="1088343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952EC2-7783-4129-AC71-819584C45C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Deuteronomy 14:1</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You are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sons of the Lord your God</a:t>
            </a:r>
            <a:r>
              <a:rPr lang="en-US" sz="3600" dirty="0">
                <a:effectLst>
                  <a:outerShdw blurRad="38100" dist="38100" dir="2700000" algn="tl">
                    <a:srgbClr val="000000">
                      <a:alpha val="43137"/>
                    </a:srgbClr>
                  </a:outerShdw>
                </a:effectLst>
                <a:latin typeface="Calibri" panose="020F0502020204030204" pitchFamily="34" charset="0"/>
              </a:rPr>
              <a:t>; you shall not cut yourselves nor shave your forehead for the sake of the dead.</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3" name="Picture 2">
            <a:extLst>
              <a:ext uri="{FF2B5EF4-FFF2-40B4-BE49-F238E27FC236}">
                <a16:creationId xmlns:a16="http://schemas.microsoft.com/office/drawing/2014/main" id="{A930CDA8-E10D-4F02-8D64-9FEF093C4F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24250" y="2514600"/>
            <a:ext cx="2095500" cy="2286000"/>
          </a:xfrm>
          <a:prstGeom prst="rect">
            <a:avLst/>
          </a:prstGeom>
        </p:spPr>
      </p:pic>
    </p:spTree>
    <p:extLst>
      <p:ext uri="{BB962C8B-B14F-4D97-AF65-F5344CB8AC3E}">
        <p14:creationId xmlns:p14="http://schemas.microsoft.com/office/powerpoint/2010/main" val="349392045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952EC2-7783-4129-AC71-819584C45C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Romans 8:14</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For all who are being led by the Spirit of God, these are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sons of God</a:t>
            </a:r>
            <a:r>
              <a:rPr lang="en-US" sz="3600" dirty="0">
                <a:effectLst>
                  <a:outerShdw blurRad="38100" dist="38100" dir="2700000" algn="tl">
                    <a:srgbClr val="000000">
                      <a:alpha val="43137"/>
                    </a:srgbClr>
                  </a:outerShdw>
                </a:effectLst>
                <a:latin typeface="Calibri" panose="020F0502020204030204" pitchFamily="34" charset="0"/>
              </a:rPr>
              <a:t>.</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3" name="Picture 2">
            <a:extLst>
              <a:ext uri="{FF2B5EF4-FFF2-40B4-BE49-F238E27FC236}">
                <a16:creationId xmlns:a16="http://schemas.microsoft.com/office/drawing/2014/main" id="{8C949194-0BDD-4B9E-A034-2A4EDABFFD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29000" y="2514600"/>
            <a:ext cx="2286000" cy="2286000"/>
          </a:xfrm>
          <a:prstGeom prst="rect">
            <a:avLst/>
          </a:prstGeom>
        </p:spPr>
      </p:pic>
    </p:spTree>
    <p:extLst>
      <p:ext uri="{BB962C8B-B14F-4D97-AF65-F5344CB8AC3E}">
        <p14:creationId xmlns:p14="http://schemas.microsoft.com/office/powerpoint/2010/main" val="267725044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DA1D56F4-FF7F-46FA-905D-9F00682B8AAA}"/>
              </a:ext>
            </a:extLst>
          </p:cNvPr>
          <p:cNvSpPr>
            <a:spLocks noGrp="1" noChangeArrowheads="1"/>
          </p:cNvSpPr>
          <p:nvPr>
            <p:ph type="body" sz="half" idx="2"/>
          </p:nvPr>
        </p:nvSpPr>
        <p:spPr>
          <a:xfrm>
            <a:off x="76200" y="1143000"/>
            <a:ext cx="8991600" cy="2819400"/>
          </a:xfrm>
        </p:spPr>
        <p:txBody>
          <a:bodyPr/>
          <a:lstStyle/>
          <a:p>
            <a:pPr marL="460375" indent="-460375"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Men (6:1) versus the sons of God (6:2)</a:t>
            </a:r>
          </a:p>
          <a:p>
            <a:pPr marL="460375" indent="-460375"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Old Testament uses (Gen 6:2, 4; Job 1:6; 2:1; 38:7)</a:t>
            </a:r>
          </a:p>
          <a:p>
            <a:pPr marL="460375" indent="-460375" algn="just"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Septuagint (LXX)</a:t>
            </a:r>
          </a:p>
        </p:txBody>
      </p:sp>
      <p:pic>
        <p:nvPicPr>
          <p:cNvPr id="27651" name="Picture 7" descr="clip0095">
            <a:extLst>
              <a:ext uri="{FF2B5EF4-FFF2-40B4-BE49-F238E27FC236}">
                <a16:creationId xmlns:a16="http://schemas.microsoft.com/office/drawing/2014/main" id="{2E392771-20AC-46B8-B5E4-7D2E1A8FA4F1}"/>
              </a:ext>
            </a:extLst>
          </p:cNvPr>
          <p:cNvPicPr>
            <a:picLocks noGrp="1" noChangeAspect="1" noChangeArrowheads="1"/>
          </p:cNvPicPr>
          <p:nvPr>
            <p:ph type="clipArt" sz="half" idx="1"/>
          </p:nvPr>
        </p:nvPicPr>
        <p:blipFill>
          <a:blip r:embed="rId2" cstate="screen">
            <a:extLst>
              <a:ext uri="{28A0092B-C50C-407E-A947-70E740481C1C}">
                <a14:useLocalDpi xmlns:a14="http://schemas.microsoft.com/office/drawing/2010/main"/>
              </a:ext>
            </a:extLst>
          </a:blip>
          <a:srcRect/>
          <a:stretch>
            <a:fillRect/>
          </a:stretch>
        </p:blipFill>
        <p:spPr>
          <a:xfrm>
            <a:off x="2667000" y="3810000"/>
            <a:ext cx="3810000" cy="2514600"/>
          </a:xfrm>
        </p:spPr>
      </p:pic>
      <p:sp>
        <p:nvSpPr>
          <p:cNvPr id="5" name="Rectangle 2">
            <a:extLst>
              <a:ext uri="{FF2B5EF4-FFF2-40B4-BE49-F238E27FC236}">
                <a16:creationId xmlns:a16="http://schemas.microsoft.com/office/drawing/2014/main" id="{5B2C4A3E-D800-45D9-8788-88FD651A1EA3}"/>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3 Reasons Supporting Sons of God</a:t>
            </a:r>
          </a:p>
        </p:txBody>
      </p:sp>
    </p:spTree>
    <p:extLst>
      <p:ext uri="{BB962C8B-B14F-4D97-AF65-F5344CB8AC3E}">
        <p14:creationId xmlns:p14="http://schemas.microsoft.com/office/powerpoint/2010/main" val="3996293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3DE9AA18-43DB-407B-9EB8-0F7A1DBD53E0}"/>
              </a:ext>
            </a:extLst>
          </p:cNvPr>
          <p:cNvSpPr>
            <a:spLocks noGrp="1" noChangeArrowheads="1"/>
          </p:cNvSpPr>
          <p:nvPr>
            <p:ph type="body" sz="half" idx="1"/>
          </p:nvPr>
        </p:nvSpPr>
        <p:spPr>
          <a:xfrm>
            <a:off x="152400" y="1600200"/>
            <a:ext cx="5486400" cy="4495800"/>
          </a:xfrm>
        </p:spPr>
        <p:txBody>
          <a:bodyPr/>
          <a:lstStyle/>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Nephilim (Gen 6:4)</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Noah’s perfection (6:9)</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Evil of pre-flood humanity (Gen 6:3, 5-7, 11-13)</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Necessity of the flood</a:t>
            </a:r>
          </a:p>
        </p:txBody>
      </p:sp>
      <p:pic>
        <p:nvPicPr>
          <p:cNvPr id="28675" name="Picture 6" descr="clip0099">
            <a:extLst>
              <a:ext uri="{FF2B5EF4-FFF2-40B4-BE49-F238E27FC236}">
                <a16:creationId xmlns:a16="http://schemas.microsoft.com/office/drawing/2014/main" id="{331ED9B0-1C5E-41EB-9770-2DF9765F2028}"/>
              </a:ext>
            </a:extLst>
          </p:cNvPr>
          <p:cNvPicPr>
            <a:picLocks noGrp="1" noChangeAspect="1" noChangeArrowheads="1"/>
          </p:cNvPicPr>
          <p:nvPr>
            <p:ph type="clipArt" sz="half" idx="2"/>
          </p:nvPr>
        </p:nvPicPr>
        <p:blipFill>
          <a:blip r:embed="rId2" cstate="screen">
            <a:extLst>
              <a:ext uri="{28A0092B-C50C-407E-A947-70E740481C1C}">
                <a14:useLocalDpi xmlns:a14="http://schemas.microsoft.com/office/drawing/2010/main"/>
              </a:ext>
            </a:extLst>
          </a:blip>
          <a:srcRect/>
          <a:stretch>
            <a:fillRect/>
          </a:stretch>
        </p:blipFill>
        <p:spPr>
          <a:xfrm>
            <a:off x="5829300" y="1600200"/>
            <a:ext cx="3009900" cy="3200400"/>
          </a:xfr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105F3D03-FF25-484A-868A-BF96CE804C89}"/>
              </a:ext>
            </a:extLst>
          </p:cNvPr>
          <p:cNvSpPr txBox="1">
            <a:spLocks noChangeArrowheads="1"/>
          </p:cNvSpPr>
          <p:nvPr/>
        </p:nvSpPr>
        <p:spPr bwMode="auto">
          <a:xfrm>
            <a:off x="342900" y="228600"/>
            <a:ext cx="845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4 Additional Arguments From Genesis 6</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3DE9AA18-43DB-407B-9EB8-0F7A1DBD53E0}"/>
              </a:ext>
            </a:extLst>
          </p:cNvPr>
          <p:cNvSpPr>
            <a:spLocks noGrp="1" noChangeArrowheads="1"/>
          </p:cNvSpPr>
          <p:nvPr>
            <p:ph type="body" sz="half" idx="1"/>
          </p:nvPr>
        </p:nvSpPr>
        <p:spPr>
          <a:xfrm>
            <a:off x="152400" y="1600200"/>
            <a:ext cx="5486400" cy="4495800"/>
          </a:xfrm>
        </p:spPr>
        <p:txBody>
          <a:bodyPr/>
          <a:lstStyle/>
          <a:p>
            <a:pPr marL="514350" indent="-514350" algn="just" eaLnBrk="1" hangingPunct="1">
              <a:lnSpc>
                <a:spcPct val="90000"/>
              </a:lnSpc>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Nephilim (Gen 6:4)</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Noah’s perfection (6:9)</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Evil of pre-flood humanity (Gen 6:3, 5-7, 11-13)</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Necessity of the flood</a:t>
            </a:r>
          </a:p>
        </p:txBody>
      </p:sp>
      <p:pic>
        <p:nvPicPr>
          <p:cNvPr id="28675" name="Picture 6" descr="clip0099">
            <a:extLst>
              <a:ext uri="{FF2B5EF4-FFF2-40B4-BE49-F238E27FC236}">
                <a16:creationId xmlns:a16="http://schemas.microsoft.com/office/drawing/2014/main" id="{331ED9B0-1C5E-41EB-9770-2DF9765F2028}"/>
              </a:ext>
            </a:extLst>
          </p:cNvPr>
          <p:cNvPicPr>
            <a:picLocks noGrp="1" noChangeAspect="1" noChangeArrowheads="1"/>
          </p:cNvPicPr>
          <p:nvPr>
            <p:ph type="clipArt" sz="half" idx="2"/>
          </p:nvPr>
        </p:nvPicPr>
        <p:blipFill>
          <a:blip r:embed="rId2" cstate="screen">
            <a:extLst>
              <a:ext uri="{28A0092B-C50C-407E-A947-70E740481C1C}">
                <a14:useLocalDpi xmlns:a14="http://schemas.microsoft.com/office/drawing/2010/main"/>
              </a:ext>
            </a:extLst>
          </a:blip>
          <a:srcRect/>
          <a:stretch>
            <a:fillRect/>
          </a:stretch>
        </p:blipFill>
        <p:spPr>
          <a:xfrm>
            <a:off x="5829300" y="1600200"/>
            <a:ext cx="3009900" cy="3200400"/>
          </a:xfr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105F3D03-FF25-484A-868A-BF96CE804C89}"/>
              </a:ext>
            </a:extLst>
          </p:cNvPr>
          <p:cNvSpPr txBox="1">
            <a:spLocks noChangeArrowheads="1"/>
          </p:cNvSpPr>
          <p:nvPr/>
        </p:nvSpPr>
        <p:spPr bwMode="auto">
          <a:xfrm>
            <a:off x="342900" y="228600"/>
            <a:ext cx="845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4 Additional Arguments From Genesis 6</a:t>
            </a:r>
          </a:p>
        </p:txBody>
      </p:sp>
    </p:spTree>
    <p:extLst>
      <p:ext uri="{BB962C8B-B14F-4D97-AF65-F5344CB8AC3E}">
        <p14:creationId xmlns:p14="http://schemas.microsoft.com/office/powerpoint/2010/main" val="1039206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7DD9A6-C8D8-47AF-9199-3F59CF17DB00}"/>
              </a:ext>
            </a:extLst>
          </p:cNvPr>
          <p:cNvPicPr>
            <a:picLocks noChangeAspect="1"/>
          </p:cNvPicPr>
          <p:nvPr/>
        </p:nvPicPr>
        <p:blipFill>
          <a:blip r:embed="rId2"/>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334000"/>
          </a:xfrm>
        </p:spPr>
        <p:txBody>
          <a:bodyPr/>
          <a:lstStyle/>
          <a:p>
            <a:pPr marL="0" indent="0" algn="ctr" defTabSz="685800">
              <a:spcBef>
                <a:spcPct val="0"/>
              </a:spcBef>
              <a:spcAft>
                <a:spcPts val="1200"/>
              </a:spcAft>
              <a:buNone/>
              <a:defRPr/>
            </a:pPr>
            <a:r>
              <a:rPr lang="en-US" sz="4000" kern="1200" dirty="0">
                <a:solidFill>
                  <a:schemeClr val="tx2"/>
                </a:solidFill>
                <a:ea typeface="+mj-ea"/>
              </a:rPr>
              <a:t>Genesis</a:t>
            </a:r>
            <a:r>
              <a:rPr lang="en-US" sz="4000" kern="1200" dirty="0">
                <a:solidFill>
                  <a:schemeClr val="tx2"/>
                </a:solidFill>
                <a:ea typeface="+mj-ea"/>
                <a:cs typeface="Calibri" panose="020F0502020204030204" pitchFamily="34" charset="0"/>
              </a:rPr>
              <a:t> </a:t>
            </a:r>
            <a:r>
              <a:rPr lang="en-US" sz="4000" kern="1200" dirty="0">
                <a:solidFill>
                  <a:schemeClr val="tx2"/>
                </a:solidFill>
                <a:ea typeface="+mj-ea"/>
              </a:rPr>
              <a:t>6</a:t>
            </a:r>
            <a:r>
              <a:rPr lang="en-US" sz="4000" kern="1200" dirty="0">
                <a:solidFill>
                  <a:schemeClr val="tx2"/>
                </a:solidFill>
                <a:ea typeface="+mj-ea"/>
                <a:cs typeface="Calibri" panose="020F0502020204030204" pitchFamily="34" charset="0"/>
              </a:rPr>
              <a:t>:1-4</a:t>
            </a:r>
          </a:p>
          <a:p>
            <a:pPr marL="0" indent="0" algn="just">
              <a:spcBef>
                <a:spcPts val="0"/>
              </a:spcBef>
              <a:buNone/>
            </a:pPr>
            <a:r>
              <a:rPr lang="en-US" sz="2750" dirty="0">
                <a:effectLst>
                  <a:outerShdw blurRad="38100" dist="38100" dir="2700000" algn="tl">
                    <a:srgbClr val="000000">
                      <a:alpha val="43137"/>
                    </a:srgbClr>
                  </a:outerShdw>
                </a:effectLst>
              </a:rPr>
              <a:t>“</a:t>
            </a:r>
            <a:r>
              <a:rPr lang="en-US" sz="2750" baseline="30000" dirty="0">
                <a:effectLst/>
              </a:rPr>
              <a:t>1 </a:t>
            </a:r>
            <a:r>
              <a:rPr lang="en-US" sz="2750" dirty="0">
                <a:effectLst>
                  <a:outerShdw blurRad="38100" dist="38100" dir="2700000" algn="tl">
                    <a:srgbClr val="000000">
                      <a:alpha val="43137"/>
                    </a:srgbClr>
                  </a:outerShdw>
                </a:effectLst>
              </a:rPr>
              <a:t>Now it came about, when men began to multiply on the face of the land, and daughters were born to them</a:t>
            </a:r>
            <a:r>
              <a:rPr lang="en-US" sz="2750" dirty="0">
                <a:effectLst/>
              </a:rPr>
              <a:t>, </a:t>
            </a:r>
            <a:r>
              <a:rPr lang="en-US" sz="2750" baseline="30000" dirty="0">
                <a:effectLst/>
              </a:rPr>
              <a:t>2 </a:t>
            </a:r>
            <a:r>
              <a:rPr lang="en-US" sz="2750" dirty="0">
                <a:effectLst>
                  <a:outerShdw blurRad="38100" dist="38100" dir="2700000" algn="tl">
                    <a:srgbClr val="000000">
                      <a:alpha val="43137"/>
                    </a:srgbClr>
                  </a:outerShdw>
                </a:effectLst>
              </a:rPr>
              <a:t>that the sons of God saw that the daughters of men were beautiful; and they took wives for themselves, whomever they chose. </a:t>
            </a:r>
            <a:r>
              <a:rPr lang="en-US" sz="2750" baseline="30000" dirty="0">
                <a:effectLst/>
              </a:rPr>
              <a:t>3</a:t>
            </a:r>
            <a:r>
              <a:rPr lang="en-US" sz="2750" dirty="0">
                <a:effectLst>
                  <a:outerShdw blurRad="38100" dist="38100" dir="2700000" algn="tl">
                    <a:srgbClr val="000000">
                      <a:alpha val="43137"/>
                    </a:srgbClr>
                  </a:outerShdw>
                </a:effectLst>
              </a:rPr>
              <a:t> Then the Lord said, ‘My Spirit shall not strive with man forever, because he also is flesh; nevertheless his days shall be one hundred and twenty years.’ </a:t>
            </a:r>
            <a:r>
              <a:rPr lang="en-US" sz="2750" baseline="30000" dirty="0">
                <a:effectLst/>
              </a:rPr>
              <a:t>4</a:t>
            </a:r>
            <a:r>
              <a:rPr lang="en-US" sz="2750" dirty="0">
                <a:effectLst>
                  <a:outerShdw blurRad="38100" dist="38100" dir="2700000" algn="tl">
                    <a:srgbClr val="000000">
                      <a:alpha val="43137"/>
                    </a:srgbClr>
                  </a:outerShdw>
                </a:effectLst>
              </a:rPr>
              <a:t> The </a:t>
            </a:r>
            <a:r>
              <a:rPr lang="en-US" sz="2750" b="1" u="sng" dirty="0">
                <a:solidFill>
                  <a:srgbClr val="FFFFCC"/>
                </a:solidFill>
                <a:effectLst>
                  <a:outerShdw blurRad="38100" dist="38100" dir="2700000" algn="tl">
                    <a:srgbClr val="000000">
                      <a:alpha val="43137"/>
                    </a:srgbClr>
                  </a:outerShdw>
                </a:effectLst>
              </a:rPr>
              <a:t>Nephilim</a:t>
            </a:r>
            <a:r>
              <a:rPr lang="en-US" sz="2750" dirty="0">
                <a:effectLst>
                  <a:outerShdw blurRad="38100" dist="38100" dir="2700000" algn="tl">
                    <a:srgbClr val="000000">
                      <a:alpha val="43137"/>
                    </a:srgbClr>
                  </a:outerShdw>
                </a:effectLst>
              </a:rPr>
              <a:t> were on the earth in those days, and also afterward, when the sons of God came in to the daughters of men, and they bore children to them. Those were the mighty men who were of old, men of renown</a:t>
            </a:r>
            <a:r>
              <a:rPr lang="en-US" sz="275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927217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3DE9AA18-43DB-407B-9EB8-0F7A1DBD53E0}"/>
              </a:ext>
            </a:extLst>
          </p:cNvPr>
          <p:cNvSpPr>
            <a:spLocks noGrp="1" noChangeArrowheads="1"/>
          </p:cNvSpPr>
          <p:nvPr>
            <p:ph type="body" sz="half" idx="1"/>
          </p:nvPr>
        </p:nvSpPr>
        <p:spPr>
          <a:xfrm>
            <a:off x="152400" y="1600200"/>
            <a:ext cx="5486400" cy="4495800"/>
          </a:xfrm>
        </p:spPr>
        <p:txBody>
          <a:bodyPr/>
          <a:lstStyle/>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Nephilim (Gen 6:4)</a:t>
            </a:r>
          </a:p>
          <a:p>
            <a:pPr marL="514350" indent="-514350" algn="just" eaLnBrk="1" hangingPunct="1">
              <a:lnSpc>
                <a:spcPct val="90000"/>
              </a:lnSpc>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Noah’s perfection (6:9)</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Evil of pre-flood humanity (Gen 6:3, 5-7, 11-13)</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Necessity of the flood</a:t>
            </a:r>
          </a:p>
        </p:txBody>
      </p:sp>
      <p:pic>
        <p:nvPicPr>
          <p:cNvPr id="28675" name="Picture 6" descr="clip0099">
            <a:extLst>
              <a:ext uri="{FF2B5EF4-FFF2-40B4-BE49-F238E27FC236}">
                <a16:creationId xmlns:a16="http://schemas.microsoft.com/office/drawing/2014/main" id="{331ED9B0-1C5E-41EB-9770-2DF9765F2028}"/>
              </a:ext>
            </a:extLst>
          </p:cNvPr>
          <p:cNvPicPr>
            <a:picLocks noGrp="1" noChangeAspect="1" noChangeArrowheads="1"/>
          </p:cNvPicPr>
          <p:nvPr>
            <p:ph type="clipArt" sz="half" idx="2"/>
          </p:nvPr>
        </p:nvPicPr>
        <p:blipFill>
          <a:blip r:embed="rId2" cstate="screen">
            <a:extLst>
              <a:ext uri="{28A0092B-C50C-407E-A947-70E740481C1C}">
                <a14:useLocalDpi xmlns:a14="http://schemas.microsoft.com/office/drawing/2010/main"/>
              </a:ext>
            </a:extLst>
          </a:blip>
          <a:srcRect/>
          <a:stretch>
            <a:fillRect/>
          </a:stretch>
        </p:blipFill>
        <p:spPr>
          <a:xfrm>
            <a:off x="5829300" y="1600200"/>
            <a:ext cx="3009900" cy="3200400"/>
          </a:xfr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105F3D03-FF25-484A-868A-BF96CE804C89}"/>
              </a:ext>
            </a:extLst>
          </p:cNvPr>
          <p:cNvSpPr txBox="1">
            <a:spLocks noChangeArrowheads="1"/>
          </p:cNvSpPr>
          <p:nvPr/>
        </p:nvSpPr>
        <p:spPr bwMode="auto">
          <a:xfrm>
            <a:off x="342900" y="228600"/>
            <a:ext cx="845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4 Additional Arguments From Genesis 6</a:t>
            </a:r>
          </a:p>
        </p:txBody>
      </p:sp>
    </p:spTree>
    <p:extLst>
      <p:ext uri="{BB962C8B-B14F-4D97-AF65-F5344CB8AC3E}">
        <p14:creationId xmlns:p14="http://schemas.microsoft.com/office/powerpoint/2010/main" val="3244962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890C6A-F559-4628-9FB2-67DCB837C68C}"/>
              </a:ext>
            </a:extLst>
          </p:cNvPr>
          <p:cNvPicPr>
            <a:picLocks noChangeAspect="1"/>
          </p:cNvPicPr>
          <p:nvPr/>
        </p:nvPicPr>
        <p:blipFill>
          <a:blip r:embed="rId2"/>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819400"/>
          </a:xfrm>
        </p:spPr>
        <p:txBody>
          <a:bodyPr/>
          <a:lstStyle/>
          <a:p>
            <a:pPr marL="0" indent="0" algn="ctr" defTabSz="685800">
              <a:spcBef>
                <a:spcPct val="0"/>
              </a:spcBef>
              <a:spcAft>
                <a:spcPts val="1200"/>
              </a:spcAft>
              <a:buNone/>
              <a:defRPr/>
            </a:pPr>
            <a:r>
              <a:rPr lang="en-US" sz="4000" kern="1200" dirty="0">
                <a:solidFill>
                  <a:schemeClr val="tx2"/>
                </a:solidFill>
                <a:ea typeface="+mj-ea"/>
              </a:rPr>
              <a:t>Genesis</a:t>
            </a:r>
            <a:r>
              <a:rPr lang="en-US" sz="4000" kern="1200" dirty="0">
                <a:solidFill>
                  <a:schemeClr val="tx2"/>
                </a:solidFill>
                <a:ea typeface="+mj-ea"/>
                <a:cs typeface="Calibri" panose="020F0502020204030204" pitchFamily="34" charset="0"/>
              </a:rPr>
              <a:t> </a:t>
            </a:r>
            <a:r>
              <a:rPr lang="en-US" sz="4000" kern="1200" dirty="0">
                <a:solidFill>
                  <a:schemeClr val="tx2"/>
                </a:solidFill>
                <a:ea typeface="+mj-ea"/>
              </a:rPr>
              <a:t>6</a:t>
            </a:r>
            <a:r>
              <a:rPr lang="en-US" sz="4000" kern="1200" dirty="0">
                <a:solidFill>
                  <a:schemeClr val="tx2"/>
                </a:solidFill>
                <a:ea typeface="+mj-ea"/>
                <a:cs typeface="Calibri" panose="020F0502020204030204" pitchFamily="34" charset="0"/>
              </a:rPr>
              <a:t>:8-9</a:t>
            </a:r>
          </a:p>
          <a:p>
            <a:pPr marL="0" indent="0" algn="just">
              <a:spcBef>
                <a:spcPts val="0"/>
              </a:spcBef>
              <a:buNone/>
            </a:pPr>
            <a:r>
              <a:rPr lang="en-US" sz="3600" dirty="0">
                <a:effectLst>
                  <a:outerShdw blurRad="38100" dist="38100" dir="2700000" algn="tl">
                    <a:srgbClr val="000000">
                      <a:alpha val="43137"/>
                    </a:srgbClr>
                  </a:outerShdw>
                </a:effectLst>
              </a:rPr>
              <a:t>“ </a:t>
            </a:r>
            <a:r>
              <a:rPr lang="en-US" sz="3600" baseline="30000" dirty="0">
                <a:effectLst>
                  <a:outerShdw blurRad="38100" dist="38100" dir="2700000" algn="tl">
                    <a:srgbClr val="000000">
                      <a:alpha val="43137"/>
                    </a:srgbClr>
                  </a:outerShdw>
                </a:effectLst>
              </a:rPr>
              <a:t>8 </a:t>
            </a:r>
            <a:r>
              <a:rPr lang="en-US" sz="3600" dirty="0">
                <a:effectLst>
                  <a:outerShdw blurRad="38100" dist="38100" dir="2700000" algn="tl">
                    <a:srgbClr val="000000">
                      <a:alpha val="43137"/>
                    </a:srgbClr>
                  </a:outerShdw>
                </a:effectLst>
              </a:rPr>
              <a:t>But Noah found favor in the eyes of the </a:t>
            </a:r>
            <a:r>
              <a:rPr lang="en-US" sz="3600" cap="small" dirty="0">
                <a:effectLst>
                  <a:outerShdw blurRad="38100" dist="38100" dir="2700000" algn="tl">
                    <a:srgbClr val="000000">
                      <a:alpha val="43137"/>
                    </a:srgbClr>
                  </a:outerShdw>
                </a:effectLst>
              </a:rPr>
              <a:t>Lord</a:t>
            </a:r>
            <a:r>
              <a:rPr lang="en-US" sz="3600" dirty="0">
                <a:effectLst>
                  <a:outerShdw blurRad="38100" dist="38100" dir="2700000" algn="tl">
                    <a:srgbClr val="000000">
                      <a:alpha val="43137"/>
                    </a:srgbClr>
                  </a:outerShdw>
                </a:effectLst>
              </a:rPr>
              <a:t>. </a:t>
            </a:r>
            <a:r>
              <a:rPr lang="en-US" sz="3600" baseline="30000" dirty="0">
                <a:effectLst>
                  <a:outerShdw blurRad="38100" dist="38100" dir="2700000" algn="tl">
                    <a:srgbClr val="000000">
                      <a:alpha val="43137"/>
                    </a:srgbClr>
                  </a:outerShdw>
                </a:effectLst>
              </a:rPr>
              <a:t>9 </a:t>
            </a:r>
            <a:r>
              <a:rPr lang="en-US" sz="3600" dirty="0">
                <a:effectLst>
                  <a:outerShdw blurRad="38100" dist="38100" dir="2700000" algn="tl">
                    <a:srgbClr val="000000">
                      <a:alpha val="43137"/>
                    </a:srgbClr>
                  </a:outerShdw>
                </a:effectLst>
              </a:rPr>
              <a:t>These are </a:t>
            </a:r>
            <a:r>
              <a:rPr lang="en-US" sz="3600" i="1" dirty="0">
                <a:effectLst>
                  <a:outerShdw blurRad="38100" dist="38100" dir="2700000" algn="tl">
                    <a:srgbClr val="000000">
                      <a:alpha val="43137"/>
                    </a:srgbClr>
                  </a:outerShdw>
                </a:effectLst>
              </a:rPr>
              <a:t>the records of</a:t>
            </a:r>
            <a:r>
              <a:rPr lang="en-US" sz="3600" dirty="0">
                <a:effectLst>
                  <a:outerShdw blurRad="38100" dist="38100" dir="2700000" algn="tl">
                    <a:srgbClr val="000000">
                      <a:alpha val="43137"/>
                    </a:srgbClr>
                  </a:outerShdw>
                </a:effectLst>
              </a:rPr>
              <a:t> the generations of Noah. Noah was a </a:t>
            </a:r>
            <a:r>
              <a:rPr lang="en-US" sz="3600" b="1" u="sng" dirty="0">
                <a:solidFill>
                  <a:srgbClr val="FFFFCC"/>
                </a:solidFill>
                <a:effectLst>
                  <a:outerShdw blurRad="38100" dist="38100" dir="2700000" algn="tl">
                    <a:srgbClr val="000000">
                      <a:alpha val="43137"/>
                    </a:srgbClr>
                  </a:outerShdw>
                </a:effectLst>
              </a:rPr>
              <a:t>righteous</a:t>
            </a:r>
            <a:r>
              <a:rPr lang="en-US" sz="3600" dirty="0">
                <a:effectLst>
                  <a:outerShdw blurRad="38100" dist="38100" dir="2700000" algn="tl">
                    <a:srgbClr val="000000">
                      <a:alpha val="43137"/>
                    </a:srgbClr>
                  </a:outerShdw>
                </a:effectLst>
              </a:rPr>
              <a:t> man, </a:t>
            </a:r>
            <a:r>
              <a:rPr lang="en-US" sz="3600" b="1" u="sng" dirty="0">
                <a:solidFill>
                  <a:srgbClr val="FFFFCC"/>
                </a:solidFill>
                <a:effectLst>
                  <a:outerShdw blurRad="38100" dist="38100" dir="2700000" algn="tl">
                    <a:srgbClr val="000000">
                      <a:alpha val="43137"/>
                    </a:srgbClr>
                  </a:outerShdw>
                </a:effectLst>
              </a:rPr>
              <a:t>blameless</a:t>
            </a:r>
            <a:r>
              <a:rPr lang="en-US" sz="3600" dirty="0">
                <a:effectLst>
                  <a:outerShdw blurRad="38100" dist="38100" dir="2700000" algn="tl">
                    <a:srgbClr val="000000">
                      <a:alpha val="43137"/>
                    </a:srgbClr>
                  </a:outerShdw>
                </a:effectLst>
              </a:rPr>
              <a:t> in his time; Noah walked with God.</a:t>
            </a:r>
            <a:r>
              <a:rPr lang="en-US" sz="3600" dirty="0">
                <a:effectLst>
                  <a:outerShdw blurRad="38100" dist="38100" dir="2700000" algn="tl">
                    <a:srgbClr val="000000">
                      <a:alpha val="43137"/>
                    </a:srgbClr>
                  </a:outerShdw>
                </a:effectLst>
                <a:latin typeface="Calibri" panose="020F0502020204030204" pitchFamily="34" charset="0"/>
              </a:rPr>
              <a:t>”</a:t>
            </a:r>
          </a:p>
        </p:txBody>
      </p:sp>
      <p:pic>
        <p:nvPicPr>
          <p:cNvPr id="4" name="Picture 3">
            <a:extLst>
              <a:ext uri="{FF2B5EF4-FFF2-40B4-BE49-F238E27FC236}">
                <a16:creationId xmlns:a16="http://schemas.microsoft.com/office/drawing/2014/main" id="{A1D2E366-BCBC-468C-B69D-0D668EADA4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11496" y="3048000"/>
            <a:ext cx="1921008" cy="1828800"/>
          </a:xfrm>
          <a:prstGeom prst="rect">
            <a:avLst/>
          </a:prstGeom>
        </p:spPr>
      </p:pic>
    </p:spTree>
    <p:extLst>
      <p:ext uri="{BB962C8B-B14F-4D97-AF65-F5344CB8AC3E}">
        <p14:creationId xmlns:p14="http://schemas.microsoft.com/office/powerpoint/2010/main" val="3758635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2FC301-7854-4D51-9B0E-967618A6764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1267" name="Rectangle 1027"/>
          <p:cNvSpPr>
            <a:spLocks noGrp="1" noChangeArrowheads="1"/>
          </p:cNvSpPr>
          <p:nvPr>
            <p:ph type="body" idx="1"/>
          </p:nvPr>
        </p:nvSpPr>
        <p:spPr>
          <a:xfrm>
            <a:off x="0" y="0"/>
            <a:ext cx="9144000" cy="3200400"/>
          </a:xfrm>
        </p:spPr>
        <p:txBody>
          <a:bodyPr/>
          <a:lstStyle/>
          <a:p>
            <a:pPr algn="ctr" defTabSz="685800">
              <a:lnSpc>
                <a:spcPct val="90000"/>
              </a:lnSpc>
              <a:spcBef>
                <a:spcPts val="0"/>
              </a:spcBef>
              <a:spcAft>
                <a:spcPts val="1200"/>
              </a:spcAft>
              <a:buNone/>
              <a:defRPr/>
            </a:pPr>
            <a:r>
              <a:rPr lang="en-US" altLang="en-US" sz="4000" kern="1200" dirty="0">
                <a:solidFill>
                  <a:schemeClr val="tx2"/>
                </a:solidFill>
                <a:ea typeface="+mj-ea"/>
                <a:cs typeface="Calibri" panose="020F0502020204030204" pitchFamily="34" charset="0"/>
              </a:rPr>
              <a:t>Genesis 8:21</a:t>
            </a:r>
          </a:p>
          <a:p>
            <a:pPr marL="0" indent="0" algn="just" eaLnBrk="1" hangingPunct="1">
              <a:spcBef>
                <a:spcPts val="0"/>
              </a:spcBef>
              <a:buNone/>
              <a:defRPr/>
            </a:pPr>
            <a:r>
              <a:rPr lang="en-US" altLang="en-US" dirty="0">
                <a:effectLst>
                  <a:outerShdw blurRad="38100" dist="38100" dir="2700000" algn="tl">
                    <a:srgbClr val="000000">
                      <a:alpha val="43137"/>
                    </a:srgbClr>
                  </a:outerShdw>
                </a:effectLst>
              </a:rPr>
              <a:t>The Lord smelled the soothing aroma; and the Lord said to Himself, “I will never again curse the ground on account of man, for </a:t>
            </a:r>
            <a:r>
              <a:rPr lang="en-US" altLang="en-US" b="1" u="sng" dirty="0">
                <a:solidFill>
                  <a:srgbClr val="FFFFCC"/>
                </a:solidFill>
                <a:effectLst>
                  <a:outerShdw blurRad="38100" dist="38100" dir="2700000" algn="tl">
                    <a:srgbClr val="000000">
                      <a:alpha val="43137"/>
                    </a:srgbClr>
                  </a:outerShdw>
                </a:effectLst>
              </a:rPr>
              <a:t>the intent of man’s heart is evil from his youth</a:t>
            </a:r>
            <a:r>
              <a:rPr lang="en-US" altLang="en-US" dirty="0">
                <a:effectLst>
                  <a:outerShdw blurRad="38100" dist="38100" dir="2700000" algn="tl">
                    <a:srgbClr val="000000">
                      <a:alpha val="43137"/>
                    </a:srgbClr>
                  </a:outerShdw>
                </a:effectLst>
              </a:rPr>
              <a:t>; and I will never again destroy every living thing, as I have done.[emphasis mine].</a:t>
            </a:r>
          </a:p>
        </p:txBody>
      </p:sp>
      <p:pic>
        <p:nvPicPr>
          <p:cNvPr id="25604"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59893" y="3219450"/>
            <a:ext cx="2224215"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9270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2FC301-7854-4D51-9B0E-967618A6764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1267" name="Rectangle 1027"/>
          <p:cNvSpPr>
            <a:spLocks noGrp="1" noChangeArrowheads="1"/>
          </p:cNvSpPr>
          <p:nvPr>
            <p:ph type="body" idx="1"/>
          </p:nvPr>
        </p:nvSpPr>
        <p:spPr>
          <a:xfrm>
            <a:off x="1790700" y="0"/>
            <a:ext cx="5562600" cy="3200400"/>
          </a:xfrm>
        </p:spPr>
        <p:txBody>
          <a:bodyPr/>
          <a:lstStyle/>
          <a:p>
            <a:pPr algn="ctr" defTabSz="685800">
              <a:lnSpc>
                <a:spcPct val="90000"/>
              </a:lnSpc>
              <a:spcBef>
                <a:spcPts val="0"/>
              </a:spcBef>
              <a:spcAft>
                <a:spcPts val="1200"/>
              </a:spcAft>
              <a:buNone/>
              <a:defRPr/>
            </a:pPr>
            <a:r>
              <a:rPr lang="en-US" altLang="en-US" sz="4000" kern="1200" dirty="0">
                <a:solidFill>
                  <a:schemeClr val="tx2"/>
                </a:solidFill>
                <a:ea typeface="+mj-ea"/>
                <a:cs typeface="Calibri" panose="020F0502020204030204" pitchFamily="34" charset="0"/>
              </a:rPr>
              <a:t>Romans 3:23</a:t>
            </a:r>
          </a:p>
          <a:p>
            <a:pPr marL="0" indent="0" algn="just" eaLnBrk="1" hangingPunct="1">
              <a:spcBef>
                <a:spcPts val="0"/>
              </a:spcBef>
              <a:buNone/>
              <a:defRPr/>
            </a:pPr>
            <a:r>
              <a:rPr lang="en-US" sz="3600" dirty="0">
                <a:effectLst>
                  <a:outerShdw blurRad="38100" dist="38100" dir="2700000" algn="tl">
                    <a:srgbClr val="000000">
                      <a:alpha val="43137"/>
                    </a:srgbClr>
                  </a:outerShdw>
                </a:effectLst>
              </a:rPr>
              <a:t>“for </a:t>
            </a:r>
            <a:r>
              <a:rPr lang="en-US" sz="3600" b="1" u="sng" dirty="0">
                <a:solidFill>
                  <a:srgbClr val="FFFFCC"/>
                </a:solidFill>
                <a:effectLst>
                  <a:outerShdw blurRad="38100" dist="38100" dir="2700000" algn="tl">
                    <a:srgbClr val="000000">
                      <a:alpha val="43137"/>
                    </a:srgbClr>
                  </a:outerShdw>
                </a:effectLst>
              </a:rPr>
              <a:t>all</a:t>
            </a:r>
            <a:r>
              <a:rPr lang="en-US" sz="3600" dirty="0">
                <a:effectLst>
                  <a:outerShdw blurRad="38100" dist="38100" dir="2700000" algn="tl">
                    <a:srgbClr val="000000">
                      <a:alpha val="43137"/>
                    </a:srgbClr>
                  </a:outerShdw>
                </a:effectLst>
              </a:rPr>
              <a:t> have sinned and fall short of the glory of God</a:t>
            </a:r>
            <a:r>
              <a:rPr lang="en-US" altLang="en-US" sz="3600" dirty="0">
                <a:effectLst>
                  <a:outerShdw blurRad="38100" dist="38100" dir="2700000" algn="tl">
                    <a:srgbClr val="000000">
                      <a:alpha val="43137"/>
                    </a:srgbClr>
                  </a:outerShdw>
                </a:effectLst>
              </a:rPr>
              <a:t>.”</a:t>
            </a:r>
          </a:p>
        </p:txBody>
      </p:sp>
      <p:pic>
        <p:nvPicPr>
          <p:cNvPr id="6" name="Picture 1">
            <a:extLst>
              <a:ext uri="{FF2B5EF4-FFF2-40B4-BE49-F238E27FC236}">
                <a16:creationId xmlns:a16="http://schemas.microsoft.com/office/drawing/2014/main" id="{487A66E2-01B1-449B-81B6-C0B3683C0682}"/>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718488" y="2133600"/>
            <a:ext cx="37070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653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772875-B5BB-4042-BAEF-C990792B03F1}"/>
              </a:ext>
            </a:extLst>
          </p:cNvPr>
          <p:cNvPicPr>
            <a:picLocks noChangeAspect="1"/>
          </p:cNvPicPr>
          <p:nvPr/>
        </p:nvPicPr>
        <p:blipFill>
          <a:blip r:embed="rId2"/>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486400"/>
          </a:xfrm>
        </p:spPr>
        <p:txBody>
          <a:bodyPr/>
          <a:lstStyle/>
          <a:p>
            <a:pPr marL="0" indent="0" algn="ctr" defTabSz="685800">
              <a:spcBef>
                <a:spcPct val="0"/>
              </a:spcBef>
              <a:spcAft>
                <a:spcPts val="1200"/>
              </a:spcAft>
              <a:buNone/>
              <a:defRPr/>
            </a:pPr>
            <a:r>
              <a:rPr lang="en-US" sz="3600" kern="1200" dirty="0">
                <a:solidFill>
                  <a:schemeClr val="tx2"/>
                </a:solidFill>
                <a:ea typeface="+mj-ea"/>
              </a:rPr>
              <a:t>Genesis 6:1-4</a:t>
            </a:r>
          </a:p>
          <a:p>
            <a:pPr marL="0" indent="0" algn="just">
              <a:spcBef>
                <a:spcPts val="0"/>
              </a:spcBef>
              <a:buNone/>
            </a:pPr>
            <a:r>
              <a:rPr lang="en-US" sz="2750" dirty="0">
                <a:effectLst>
                  <a:outerShdw blurRad="38100" dist="38100" dir="2700000" algn="tl">
                    <a:srgbClr val="000000">
                      <a:alpha val="43137"/>
                    </a:srgbClr>
                  </a:outerShdw>
                </a:effectLst>
              </a:rPr>
              <a:t>“</a:t>
            </a:r>
            <a:r>
              <a:rPr lang="en-US" sz="2750" baseline="30000" dirty="0">
                <a:effectLst/>
              </a:rPr>
              <a:t>1 </a:t>
            </a:r>
            <a:r>
              <a:rPr lang="en-US" sz="2750" dirty="0">
                <a:effectLst>
                  <a:outerShdw blurRad="38100" dist="38100" dir="2700000" algn="tl">
                    <a:srgbClr val="000000">
                      <a:alpha val="43137"/>
                    </a:srgbClr>
                  </a:outerShdw>
                </a:effectLst>
              </a:rPr>
              <a:t>Now it came about, when men began to multiply on the face of the land, and daughters were born to them</a:t>
            </a:r>
            <a:r>
              <a:rPr lang="en-US" sz="2750" dirty="0">
                <a:effectLst/>
              </a:rPr>
              <a:t>, </a:t>
            </a:r>
            <a:r>
              <a:rPr lang="en-US" sz="2750" baseline="30000" dirty="0">
                <a:effectLst/>
              </a:rPr>
              <a:t>2 </a:t>
            </a:r>
            <a:r>
              <a:rPr lang="en-US" sz="2750" dirty="0">
                <a:effectLst>
                  <a:outerShdw blurRad="38100" dist="38100" dir="2700000" algn="tl">
                    <a:srgbClr val="000000">
                      <a:alpha val="43137"/>
                    </a:srgbClr>
                  </a:outerShdw>
                </a:effectLst>
              </a:rPr>
              <a:t>that the sons of God saw that the daughters of men were beautiful; and they took wives for themselves, whomever they chose. </a:t>
            </a:r>
            <a:r>
              <a:rPr lang="en-US" sz="2750" baseline="30000" dirty="0">
                <a:effectLst/>
              </a:rPr>
              <a:t>3</a:t>
            </a:r>
            <a:r>
              <a:rPr lang="en-US" sz="2750" dirty="0">
                <a:effectLst>
                  <a:outerShdw blurRad="38100" dist="38100" dir="2700000" algn="tl">
                    <a:srgbClr val="000000">
                      <a:alpha val="43137"/>
                    </a:srgbClr>
                  </a:outerShdw>
                </a:effectLst>
              </a:rPr>
              <a:t> Then the Lord said, ‘My Spirit shall not strive with man forever, because he also is flesh; nevertheless his days shall be one hundred and twenty years.’ </a:t>
            </a:r>
            <a:r>
              <a:rPr lang="en-US" sz="2750" baseline="30000" dirty="0">
                <a:effectLst/>
              </a:rPr>
              <a:t>4</a:t>
            </a:r>
            <a:r>
              <a:rPr lang="en-US" sz="2750" dirty="0">
                <a:effectLst>
                  <a:outerShdw blurRad="38100" dist="38100" dir="2700000" algn="tl">
                    <a:srgbClr val="000000">
                      <a:alpha val="43137"/>
                    </a:srgbClr>
                  </a:outerShdw>
                </a:effectLst>
              </a:rPr>
              <a:t> The Nephilim were on the earth in those days, and also afterward, when the sons of God came in to the daughters of men, and they bore children to them. Those were the mighty men who were of old, men of renown</a:t>
            </a:r>
            <a:r>
              <a:rPr lang="en-US" sz="275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2435559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890C6A-F559-4628-9FB2-67DCB837C68C}"/>
              </a:ext>
            </a:extLst>
          </p:cNvPr>
          <p:cNvPicPr>
            <a:picLocks noChangeAspect="1"/>
          </p:cNvPicPr>
          <p:nvPr/>
        </p:nvPicPr>
        <p:blipFill>
          <a:blip r:embed="rId2"/>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819400"/>
          </a:xfrm>
        </p:spPr>
        <p:txBody>
          <a:bodyPr/>
          <a:lstStyle/>
          <a:p>
            <a:pPr marL="0" indent="0" algn="ctr" defTabSz="685800">
              <a:spcBef>
                <a:spcPct val="0"/>
              </a:spcBef>
              <a:spcAft>
                <a:spcPts val="1200"/>
              </a:spcAft>
              <a:buNone/>
              <a:defRPr/>
            </a:pPr>
            <a:r>
              <a:rPr lang="en-US" sz="4000" kern="1200" dirty="0">
                <a:solidFill>
                  <a:schemeClr val="tx2"/>
                </a:solidFill>
                <a:ea typeface="+mj-ea"/>
              </a:rPr>
              <a:t>Genesis</a:t>
            </a:r>
            <a:r>
              <a:rPr lang="en-US" sz="4000" kern="1200" dirty="0">
                <a:solidFill>
                  <a:schemeClr val="tx2"/>
                </a:solidFill>
                <a:ea typeface="+mj-ea"/>
                <a:cs typeface="Calibri" panose="020F0502020204030204" pitchFamily="34" charset="0"/>
              </a:rPr>
              <a:t> </a:t>
            </a:r>
            <a:r>
              <a:rPr lang="en-US" sz="4000" kern="1200" dirty="0">
                <a:solidFill>
                  <a:schemeClr val="tx2"/>
                </a:solidFill>
                <a:ea typeface="+mj-ea"/>
              </a:rPr>
              <a:t>6</a:t>
            </a:r>
            <a:r>
              <a:rPr lang="en-US" sz="4000" kern="1200" dirty="0">
                <a:solidFill>
                  <a:schemeClr val="tx2"/>
                </a:solidFill>
                <a:ea typeface="+mj-ea"/>
                <a:cs typeface="Calibri" panose="020F0502020204030204" pitchFamily="34" charset="0"/>
              </a:rPr>
              <a:t>:8-9</a:t>
            </a:r>
          </a:p>
          <a:p>
            <a:pPr marL="0" indent="0" algn="just">
              <a:spcBef>
                <a:spcPts val="0"/>
              </a:spcBef>
              <a:buNone/>
            </a:pPr>
            <a:r>
              <a:rPr lang="en-US" sz="3600" dirty="0">
                <a:effectLst>
                  <a:outerShdw blurRad="38100" dist="38100" dir="2700000" algn="tl">
                    <a:srgbClr val="000000">
                      <a:alpha val="43137"/>
                    </a:srgbClr>
                  </a:outerShdw>
                </a:effectLst>
              </a:rPr>
              <a:t>“ </a:t>
            </a:r>
            <a:r>
              <a:rPr lang="en-US" sz="3600" baseline="30000" dirty="0">
                <a:effectLst>
                  <a:outerShdw blurRad="38100" dist="38100" dir="2700000" algn="tl">
                    <a:srgbClr val="000000">
                      <a:alpha val="43137"/>
                    </a:srgbClr>
                  </a:outerShdw>
                </a:effectLst>
              </a:rPr>
              <a:t>8 </a:t>
            </a:r>
            <a:r>
              <a:rPr lang="en-US" sz="3600" dirty="0">
                <a:effectLst>
                  <a:outerShdw blurRad="38100" dist="38100" dir="2700000" algn="tl">
                    <a:srgbClr val="000000">
                      <a:alpha val="43137"/>
                    </a:srgbClr>
                  </a:outerShdw>
                </a:effectLst>
              </a:rPr>
              <a:t>But Noah found </a:t>
            </a:r>
            <a:r>
              <a:rPr lang="en-US" sz="3600" b="1" u="sng" dirty="0">
                <a:solidFill>
                  <a:srgbClr val="FFFFCC"/>
                </a:solidFill>
                <a:effectLst>
                  <a:outerShdw blurRad="38100" dist="38100" dir="2700000" algn="tl">
                    <a:srgbClr val="000000">
                      <a:alpha val="43137"/>
                    </a:srgbClr>
                  </a:outerShdw>
                </a:effectLst>
              </a:rPr>
              <a:t>favor</a:t>
            </a:r>
            <a:r>
              <a:rPr lang="en-US" sz="3600" dirty="0">
                <a:effectLst>
                  <a:outerShdw blurRad="38100" dist="38100" dir="2700000" algn="tl">
                    <a:srgbClr val="000000">
                      <a:alpha val="43137"/>
                    </a:srgbClr>
                  </a:outerShdw>
                </a:effectLst>
              </a:rPr>
              <a:t> in the eyes of the </a:t>
            </a:r>
            <a:r>
              <a:rPr lang="en-US" sz="3600" cap="small" dirty="0">
                <a:effectLst>
                  <a:outerShdw blurRad="38100" dist="38100" dir="2700000" algn="tl">
                    <a:srgbClr val="000000">
                      <a:alpha val="43137"/>
                    </a:srgbClr>
                  </a:outerShdw>
                </a:effectLst>
              </a:rPr>
              <a:t>Lord</a:t>
            </a:r>
            <a:r>
              <a:rPr lang="en-US" sz="3600" dirty="0">
                <a:effectLst>
                  <a:outerShdw blurRad="38100" dist="38100" dir="2700000" algn="tl">
                    <a:srgbClr val="000000">
                      <a:alpha val="43137"/>
                    </a:srgbClr>
                  </a:outerShdw>
                </a:effectLst>
              </a:rPr>
              <a:t>. </a:t>
            </a:r>
            <a:r>
              <a:rPr lang="en-US" sz="3600" baseline="30000" dirty="0">
                <a:effectLst>
                  <a:outerShdw blurRad="38100" dist="38100" dir="2700000" algn="tl">
                    <a:srgbClr val="000000">
                      <a:alpha val="43137"/>
                    </a:srgbClr>
                  </a:outerShdw>
                </a:effectLst>
              </a:rPr>
              <a:t>9 </a:t>
            </a:r>
            <a:r>
              <a:rPr lang="en-US" sz="3600" dirty="0">
                <a:effectLst>
                  <a:outerShdw blurRad="38100" dist="38100" dir="2700000" algn="tl">
                    <a:srgbClr val="000000">
                      <a:alpha val="43137"/>
                    </a:srgbClr>
                  </a:outerShdw>
                </a:effectLst>
              </a:rPr>
              <a:t>These are </a:t>
            </a:r>
            <a:r>
              <a:rPr lang="en-US" sz="3600" i="1" dirty="0">
                <a:effectLst>
                  <a:outerShdw blurRad="38100" dist="38100" dir="2700000" algn="tl">
                    <a:srgbClr val="000000">
                      <a:alpha val="43137"/>
                    </a:srgbClr>
                  </a:outerShdw>
                </a:effectLst>
              </a:rPr>
              <a:t>the records of</a:t>
            </a:r>
            <a:r>
              <a:rPr lang="en-US" sz="3600" dirty="0">
                <a:effectLst>
                  <a:outerShdw blurRad="38100" dist="38100" dir="2700000" algn="tl">
                    <a:srgbClr val="000000">
                      <a:alpha val="43137"/>
                    </a:srgbClr>
                  </a:outerShdw>
                </a:effectLst>
              </a:rPr>
              <a:t> the generations of Noah. Noah was a righteous man, blameless in his time; Noah walked with God.</a:t>
            </a:r>
            <a:r>
              <a:rPr lang="en-US" sz="3600" dirty="0">
                <a:effectLst>
                  <a:outerShdw blurRad="38100" dist="38100" dir="2700000" algn="tl">
                    <a:srgbClr val="000000">
                      <a:alpha val="43137"/>
                    </a:srgbClr>
                  </a:outerShdw>
                </a:effectLst>
                <a:latin typeface="Calibri" panose="020F0502020204030204" pitchFamily="34" charset="0"/>
              </a:rPr>
              <a:t>”</a:t>
            </a:r>
          </a:p>
        </p:txBody>
      </p:sp>
      <p:pic>
        <p:nvPicPr>
          <p:cNvPr id="4" name="Picture 3">
            <a:extLst>
              <a:ext uri="{FF2B5EF4-FFF2-40B4-BE49-F238E27FC236}">
                <a16:creationId xmlns:a16="http://schemas.microsoft.com/office/drawing/2014/main" id="{41285C7E-58A5-4372-92E8-AB4A705BF9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11496" y="3048000"/>
            <a:ext cx="1921008" cy="1828800"/>
          </a:xfrm>
          <a:prstGeom prst="rect">
            <a:avLst/>
          </a:prstGeom>
        </p:spPr>
      </p:pic>
    </p:spTree>
    <p:extLst>
      <p:ext uri="{BB962C8B-B14F-4D97-AF65-F5344CB8AC3E}">
        <p14:creationId xmlns:p14="http://schemas.microsoft.com/office/powerpoint/2010/main" val="2630554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B92D0D-59D9-4370-8593-A6BAC7C2FD32}"/>
              </a:ext>
            </a:extLst>
          </p:cNvPr>
          <p:cNvPicPr>
            <a:picLocks noChangeAspect="1"/>
          </p:cNvPicPr>
          <p:nvPr/>
        </p:nvPicPr>
        <p:blipFill>
          <a:blip r:embed="rId2"/>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819400"/>
          </a:xfrm>
        </p:spPr>
        <p:txBody>
          <a:bodyPr/>
          <a:lstStyle/>
          <a:p>
            <a:pPr marL="0" indent="0" algn="ctr" defTabSz="685800">
              <a:spcBef>
                <a:spcPct val="0"/>
              </a:spcBef>
              <a:spcAft>
                <a:spcPts val="1200"/>
              </a:spcAft>
              <a:buNone/>
              <a:defRPr/>
            </a:pPr>
            <a:r>
              <a:rPr lang="en-US" sz="4000" kern="1200" dirty="0">
                <a:solidFill>
                  <a:schemeClr val="tx2"/>
                </a:solidFill>
                <a:ea typeface="+mj-ea"/>
              </a:rPr>
              <a:t>Genesis</a:t>
            </a:r>
            <a:r>
              <a:rPr lang="en-US" sz="4000" kern="1200" dirty="0">
                <a:solidFill>
                  <a:schemeClr val="tx2"/>
                </a:solidFill>
                <a:ea typeface="+mj-ea"/>
                <a:cs typeface="Calibri" panose="020F0502020204030204" pitchFamily="34" charset="0"/>
              </a:rPr>
              <a:t> 9:20-21</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outerShdw blurRad="38100" dist="38100" dir="2700000" algn="tl">
                    <a:srgbClr val="000000">
                      <a:alpha val="43137"/>
                    </a:srgbClr>
                  </a:outerShdw>
                </a:effectLst>
              </a:rPr>
              <a:t>20</a:t>
            </a:r>
            <a:r>
              <a:rPr lang="en-US" sz="3600" b="1" baseline="30000"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Then Noah began farming and planted a vineyard. </a:t>
            </a:r>
            <a:r>
              <a:rPr lang="en-US" sz="3600" baseline="30000" dirty="0">
                <a:effectLst>
                  <a:outerShdw blurRad="38100" dist="38100" dir="2700000" algn="tl">
                    <a:srgbClr val="000000">
                      <a:alpha val="43137"/>
                    </a:srgbClr>
                  </a:outerShdw>
                </a:effectLst>
              </a:rPr>
              <a:t>21</a:t>
            </a:r>
            <a:r>
              <a:rPr lang="en-US" sz="3600" dirty="0">
                <a:effectLst>
                  <a:outerShdw blurRad="38100" dist="38100" dir="2700000" algn="tl">
                    <a:srgbClr val="000000">
                      <a:alpha val="43137"/>
                    </a:srgbClr>
                  </a:outerShdw>
                </a:effectLst>
              </a:rPr>
              <a:t> He drank of the wine and became </a:t>
            </a:r>
            <a:r>
              <a:rPr lang="en-US" sz="3600" b="1" u="sng" dirty="0">
                <a:solidFill>
                  <a:srgbClr val="FFFFCC"/>
                </a:solidFill>
                <a:effectLst>
                  <a:outerShdw blurRad="38100" dist="38100" dir="2700000" algn="tl">
                    <a:srgbClr val="000000">
                      <a:alpha val="43137"/>
                    </a:srgbClr>
                  </a:outerShdw>
                </a:effectLst>
              </a:rPr>
              <a:t>drunk</a:t>
            </a:r>
            <a:r>
              <a:rPr lang="en-US" sz="3600" dirty="0">
                <a:effectLst>
                  <a:outerShdw blurRad="38100" dist="38100" dir="2700000" algn="tl">
                    <a:srgbClr val="000000">
                      <a:alpha val="43137"/>
                    </a:srgbClr>
                  </a:outerShdw>
                </a:effectLst>
              </a:rPr>
              <a:t>, and uncovered himself inside his tent.”</a:t>
            </a:r>
          </a:p>
        </p:txBody>
      </p:sp>
      <p:pic>
        <p:nvPicPr>
          <p:cNvPr id="2" name="Picture 1">
            <a:extLst>
              <a:ext uri="{FF2B5EF4-FFF2-40B4-BE49-F238E27FC236}">
                <a16:creationId xmlns:a16="http://schemas.microsoft.com/office/drawing/2014/main" id="{A446B1F8-E327-4727-95BB-26009CB6B5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45035" y="2865120"/>
            <a:ext cx="2653931" cy="2011680"/>
          </a:xfrm>
          <a:prstGeom prst="rect">
            <a:avLst/>
          </a:prstGeom>
        </p:spPr>
      </p:pic>
    </p:spTree>
    <p:extLst>
      <p:ext uri="{BB962C8B-B14F-4D97-AF65-F5344CB8AC3E}">
        <p14:creationId xmlns:p14="http://schemas.microsoft.com/office/powerpoint/2010/main" val="3416952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952EC2-7783-4129-AC71-819584C45C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woman</a:t>
            </a:r>
            <a:r>
              <a:rPr lang="en-US" sz="3600" dirty="0">
                <a:effectLst>
                  <a:outerShdw blurRad="38100" dist="38100" dir="2700000" algn="tl">
                    <a:srgbClr val="000000">
                      <a:alpha val="43137"/>
                    </a:srgbClr>
                  </a:outerShdw>
                </a:effectLst>
                <a:latin typeface="Calibri" panose="020F0502020204030204" pitchFamily="34" charset="0"/>
              </a:rPr>
              <a:t>, And between your seed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her seed; He shall bruise you on the head</a:t>
            </a:r>
            <a:r>
              <a:rPr lang="en-US" sz="3600" dirty="0">
                <a:effectLst>
                  <a:outerShdw blurRad="38100" dist="38100" dir="2700000" algn="tl">
                    <a:srgbClr val="000000">
                      <a:alpha val="43137"/>
                    </a:srgbClr>
                  </a:outerShdw>
                </a:effectLst>
                <a:latin typeface="Calibri" panose="020F0502020204030204" pitchFamily="34" charset="0"/>
              </a:rPr>
              <a:t>,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4" name="Picture 3">
            <a:extLst>
              <a:ext uri="{FF2B5EF4-FFF2-40B4-BE49-F238E27FC236}">
                <a16:creationId xmlns:a16="http://schemas.microsoft.com/office/drawing/2014/main" id="{1C360FCB-D60F-40BB-8DDE-BADB2D2A77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7600" y="3048000"/>
            <a:ext cx="1828800" cy="1828800"/>
          </a:xfrm>
          <a:prstGeom prst="rect">
            <a:avLst/>
          </a:prstGeom>
          <a:ln>
            <a:solidFill>
              <a:srgbClr val="FFFF00"/>
            </a:solidFill>
          </a:ln>
          <a:effectLst>
            <a:glow rad="101600">
              <a:srgbClr val="FFFFCC">
                <a:alpha val="60000"/>
              </a:srgbClr>
            </a:glow>
          </a:effectLst>
        </p:spPr>
      </p:pic>
    </p:spTree>
    <p:extLst>
      <p:ext uri="{BB962C8B-B14F-4D97-AF65-F5344CB8AC3E}">
        <p14:creationId xmlns:p14="http://schemas.microsoft.com/office/powerpoint/2010/main" val="144931381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41973C-EAEB-4FA9-B99A-B13E4E6BBF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Genesis 4:1</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Now the man had relations with his wife Eve, and she conceived and gave birth to Cain, and she said, ‘I have gotten a </a:t>
            </a:r>
            <a:r>
              <a:rPr lang="en-US" sz="3600" dirty="0" err="1">
                <a:effectLst>
                  <a:outerShdw blurRad="38100" dist="38100" dir="2700000" algn="tl">
                    <a:srgbClr val="000000">
                      <a:alpha val="43137"/>
                    </a:srgbClr>
                  </a:outerShdw>
                </a:effectLst>
                <a:latin typeface="Calibri" panose="020F0502020204030204" pitchFamily="34" charset="0"/>
              </a:rPr>
              <a:t>manchild</a:t>
            </a:r>
            <a:r>
              <a:rPr lang="en-US" sz="3600" dirty="0">
                <a:effectLst>
                  <a:outerShdw blurRad="38100" dist="38100" dir="2700000" algn="tl">
                    <a:srgbClr val="000000">
                      <a:alpha val="43137"/>
                    </a:srgbClr>
                  </a:outerShdw>
                </a:effectLst>
                <a:latin typeface="Calibri" panose="020F0502020204030204" pitchFamily="34" charset="0"/>
              </a:rPr>
              <a:t> with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rPr>
              <a:t>the help of</a:t>
            </a:r>
            <a:r>
              <a:rPr lang="en-US" sz="3600" dirty="0">
                <a:effectLst>
                  <a:outerShdw blurRad="38100" dist="38100" dir="2700000" algn="tl">
                    <a:srgbClr val="000000">
                      <a:alpha val="43137"/>
                    </a:srgbClr>
                  </a:outerShdw>
                </a:effectLst>
                <a:latin typeface="Calibri" panose="020F0502020204030204" pitchFamily="34" charset="0"/>
              </a:rPr>
              <a:t> the Lord.’”</a:t>
            </a:r>
          </a:p>
        </p:txBody>
      </p:sp>
      <p:pic>
        <p:nvPicPr>
          <p:cNvPr id="4" name="Picture 3">
            <a:extLst>
              <a:ext uri="{FF2B5EF4-FFF2-40B4-BE49-F238E27FC236}">
                <a16:creationId xmlns:a16="http://schemas.microsoft.com/office/drawing/2014/main" id="{4FA0804B-955F-4673-9AE9-0BFD218F987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47555" y="2971800"/>
            <a:ext cx="1448891" cy="18288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6501163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83AE15-2B3B-4A5D-A557-A42C39CBF1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Genesis 5:29</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Now he called his name Noah, saying,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This one</a:t>
            </a:r>
            <a:r>
              <a:rPr lang="en-US" sz="3600" dirty="0">
                <a:effectLst>
                  <a:outerShdw blurRad="38100" dist="38100" dir="2700000" algn="tl">
                    <a:srgbClr val="000000">
                      <a:alpha val="43137"/>
                    </a:srgbClr>
                  </a:outerShdw>
                </a:effectLst>
                <a:latin typeface="Calibri" panose="020F0502020204030204" pitchFamily="34" charset="0"/>
              </a:rPr>
              <a:t> will give us rest from our work and from the toil of our hands </a:t>
            </a:r>
            <a:r>
              <a:rPr lang="en-US" sz="3600" i="1" dirty="0">
                <a:effectLst>
                  <a:outerShdw blurRad="38100" dist="38100" dir="2700000" algn="tl">
                    <a:srgbClr val="000000">
                      <a:alpha val="43137"/>
                    </a:srgbClr>
                  </a:outerShdw>
                </a:effectLst>
                <a:latin typeface="Calibri" panose="020F0502020204030204" pitchFamily="34" charset="0"/>
              </a:rPr>
              <a:t>arising</a:t>
            </a:r>
            <a:r>
              <a:rPr lang="en-US" sz="3600" dirty="0">
                <a:effectLst>
                  <a:outerShdw blurRad="38100" dist="38100" dir="2700000" algn="tl">
                    <a:srgbClr val="000000">
                      <a:alpha val="43137"/>
                    </a:srgbClr>
                  </a:outerShdw>
                </a:effectLst>
                <a:latin typeface="Calibri" panose="020F0502020204030204" pitchFamily="34" charset="0"/>
              </a:rPr>
              <a:t> from the ground which 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 has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cursed</a:t>
            </a:r>
            <a:r>
              <a:rPr lang="en-US" sz="3600" dirty="0">
                <a:effectLst>
                  <a:outerShdw blurRad="38100" dist="38100" dir="2700000" algn="tl">
                    <a:srgbClr val="000000">
                      <a:alpha val="43137"/>
                    </a:srgbClr>
                  </a:outerShdw>
                </a:effectLst>
                <a:latin typeface="Calibri" panose="020F0502020204030204" pitchFamily="34" charset="0"/>
              </a:rPr>
              <a:t>.’”</a:t>
            </a:r>
          </a:p>
        </p:txBody>
      </p:sp>
      <p:pic>
        <p:nvPicPr>
          <p:cNvPr id="4" name="Picture 3">
            <a:extLst>
              <a:ext uri="{FF2B5EF4-FFF2-40B4-BE49-F238E27FC236}">
                <a16:creationId xmlns:a16="http://schemas.microsoft.com/office/drawing/2014/main" id="{17690147-3D44-4ECB-9F09-E946635389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11496" y="3048000"/>
            <a:ext cx="1921008" cy="1828800"/>
          </a:xfrm>
          <a:prstGeom prst="rect">
            <a:avLst/>
          </a:prstGeom>
        </p:spPr>
      </p:pic>
    </p:spTree>
    <p:extLst>
      <p:ext uri="{BB962C8B-B14F-4D97-AF65-F5344CB8AC3E}">
        <p14:creationId xmlns:p14="http://schemas.microsoft.com/office/powerpoint/2010/main" val="40456660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890C6A-F559-4628-9FB2-67DCB837C68C}"/>
              </a:ext>
            </a:extLst>
          </p:cNvPr>
          <p:cNvPicPr>
            <a:picLocks noChangeAspect="1"/>
          </p:cNvPicPr>
          <p:nvPr/>
        </p:nvPicPr>
        <p:blipFill>
          <a:blip r:embed="rId2"/>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819400"/>
          </a:xfrm>
        </p:spPr>
        <p:txBody>
          <a:bodyPr/>
          <a:lstStyle/>
          <a:p>
            <a:pPr marL="0" indent="0" algn="ctr" defTabSz="685800">
              <a:spcBef>
                <a:spcPct val="0"/>
              </a:spcBef>
              <a:spcAft>
                <a:spcPts val="1200"/>
              </a:spcAft>
              <a:buNone/>
              <a:defRPr/>
            </a:pPr>
            <a:r>
              <a:rPr lang="en-US" sz="4000" kern="1200" dirty="0">
                <a:solidFill>
                  <a:schemeClr val="tx2"/>
                </a:solidFill>
                <a:ea typeface="+mj-ea"/>
              </a:rPr>
              <a:t>Genesis</a:t>
            </a:r>
            <a:r>
              <a:rPr lang="en-US" sz="4000" kern="1200" dirty="0">
                <a:solidFill>
                  <a:schemeClr val="tx2"/>
                </a:solidFill>
                <a:ea typeface="+mj-ea"/>
                <a:cs typeface="Calibri" panose="020F0502020204030204" pitchFamily="34" charset="0"/>
              </a:rPr>
              <a:t> </a:t>
            </a:r>
            <a:r>
              <a:rPr lang="en-US" sz="4000" kern="1200" dirty="0">
                <a:solidFill>
                  <a:schemeClr val="tx2"/>
                </a:solidFill>
                <a:ea typeface="+mj-ea"/>
              </a:rPr>
              <a:t>6</a:t>
            </a:r>
            <a:r>
              <a:rPr lang="en-US" sz="4000" kern="1200" dirty="0">
                <a:solidFill>
                  <a:schemeClr val="tx2"/>
                </a:solidFill>
                <a:ea typeface="+mj-ea"/>
                <a:cs typeface="Calibri" panose="020F0502020204030204" pitchFamily="34" charset="0"/>
              </a:rPr>
              <a:t>:8-9</a:t>
            </a:r>
          </a:p>
          <a:p>
            <a:pPr marL="0" indent="0" algn="just">
              <a:spcBef>
                <a:spcPts val="0"/>
              </a:spcBef>
              <a:buNone/>
            </a:pPr>
            <a:r>
              <a:rPr lang="en-US" sz="3600" dirty="0">
                <a:effectLst>
                  <a:outerShdw blurRad="38100" dist="38100" dir="2700000" algn="tl">
                    <a:srgbClr val="000000">
                      <a:alpha val="43137"/>
                    </a:srgbClr>
                  </a:outerShdw>
                </a:effectLst>
              </a:rPr>
              <a:t>“ </a:t>
            </a:r>
            <a:r>
              <a:rPr lang="en-US" sz="3600" baseline="30000" dirty="0">
                <a:effectLst>
                  <a:outerShdw blurRad="38100" dist="38100" dir="2700000" algn="tl">
                    <a:srgbClr val="000000">
                      <a:alpha val="43137"/>
                    </a:srgbClr>
                  </a:outerShdw>
                </a:effectLst>
              </a:rPr>
              <a:t>8 </a:t>
            </a:r>
            <a:r>
              <a:rPr lang="en-US" sz="3600" dirty="0">
                <a:effectLst>
                  <a:outerShdw blurRad="38100" dist="38100" dir="2700000" algn="tl">
                    <a:srgbClr val="000000">
                      <a:alpha val="43137"/>
                    </a:srgbClr>
                  </a:outerShdw>
                </a:effectLst>
              </a:rPr>
              <a:t>But Noah found favor in the eyes of the </a:t>
            </a:r>
            <a:r>
              <a:rPr lang="en-US" sz="3600" cap="small" dirty="0">
                <a:effectLst>
                  <a:outerShdw blurRad="38100" dist="38100" dir="2700000" algn="tl">
                    <a:srgbClr val="000000">
                      <a:alpha val="43137"/>
                    </a:srgbClr>
                  </a:outerShdw>
                </a:effectLst>
              </a:rPr>
              <a:t>Lord</a:t>
            </a:r>
            <a:r>
              <a:rPr lang="en-US" sz="3600" dirty="0">
                <a:effectLst>
                  <a:outerShdw blurRad="38100" dist="38100" dir="2700000" algn="tl">
                    <a:srgbClr val="000000">
                      <a:alpha val="43137"/>
                    </a:srgbClr>
                  </a:outerShdw>
                </a:effectLst>
              </a:rPr>
              <a:t>. </a:t>
            </a:r>
            <a:r>
              <a:rPr lang="en-US" sz="3600" baseline="30000" dirty="0">
                <a:effectLst>
                  <a:outerShdw blurRad="38100" dist="38100" dir="2700000" algn="tl">
                    <a:srgbClr val="000000">
                      <a:alpha val="43137"/>
                    </a:srgbClr>
                  </a:outerShdw>
                </a:effectLst>
              </a:rPr>
              <a:t>9 </a:t>
            </a:r>
            <a:r>
              <a:rPr lang="en-US" sz="3600" dirty="0">
                <a:effectLst>
                  <a:outerShdw blurRad="38100" dist="38100" dir="2700000" algn="tl">
                    <a:srgbClr val="000000">
                      <a:alpha val="43137"/>
                    </a:srgbClr>
                  </a:outerShdw>
                </a:effectLst>
              </a:rPr>
              <a:t>These are </a:t>
            </a:r>
            <a:r>
              <a:rPr lang="en-US" sz="3600" i="1" dirty="0">
                <a:effectLst>
                  <a:outerShdw blurRad="38100" dist="38100" dir="2700000" algn="tl">
                    <a:srgbClr val="000000">
                      <a:alpha val="43137"/>
                    </a:srgbClr>
                  </a:outerShdw>
                </a:effectLst>
              </a:rPr>
              <a:t>the records of</a:t>
            </a:r>
            <a:r>
              <a:rPr lang="en-US" sz="3600" dirty="0">
                <a:effectLst>
                  <a:outerShdw blurRad="38100" dist="38100" dir="2700000" algn="tl">
                    <a:srgbClr val="000000">
                      <a:alpha val="43137"/>
                    </a:srgbClr>
                  </a:outerShdw>
                </a:effectLst>
              </a:rPr>
              <a:t> the generations of Noah. Noah was a </a:t>
            </a:r>
            <a:r>
              <a:rPr lang="en-US" sz="3600" b="1" u="sng" dirty="0">
                <a:solidFill>
                  <a:srgbClr val="FFFFCC"/>
                </a:solidFill>
                <a:effectLst>
                  <a:outerShdw blurRad="38100" dist="38100" dir="2700000" algn="tl">
                    <a:srgbClr val="000000">
                      <a:alpha val="43137"/>
                    </a:srgbClr>
                  </a:outerShdw>
                </a:effectLst>
              </a:rPr>
              <a:t>righteous</a:t>
            </a:r>
            <a:r>
              <a:rPr lang="en-US" sz="3600" dirty="0">
                <a:effectLst>
                  <a:outerShdw blurRad="38100" dist="38100" dir="2700000" algn="tl">
                    <a:srgbClr val="000000">
                      <a:alpha val="43137"/>
                    </a:srgbClr>
                  </a:outerShdw>
                </a:effectLst>
              </a:rPr>
              <a:t> man, </a:t>
            </a:r>
            <a:r>
              <a:rPr lang="en-US" sz="3600" b="1" u="sng" dirty="0">
                <a:solidFill>
                  <a:srgbClr val="FFFFCC"/>
                </a:solidFill>
                <a:effectLst>
                  <a:outerShdw blurRad="38100" dist="38100" dir="2700000" algn="tl">
                    <a:srgbClr val="000000">
                      <a:alpha val="43137"/>
                    </a:srgbClr>
                  </a:outerShdw>
                </a:effectLst>
              </a:rPr>
              <a:t>blameless</a:t>
            </a:r>
            <a:r>
              <a:rPr lang="en-US" sz="3600" dirty="0">
                <a:effectLst>
                  <a:outerShdw blurRad="38100" dist="38100" dir="2700000" algn="tl">
                    <a:srgbClr val="000000">
                      <a:alpha val="43137"/>
                    </a:srgbClr>
                  </a:outerShdw>
                </a:effectLst>
              </a:rPr>
              <a:t> in his time; Noah walked with God.</a:t>
            </a:r>
            <a:r>
              <a:rPr lang="en-US" sz="3600" dirty="0">
                <a:effectLst>
                  <a:outerShdw blurRad="38100" dist="38100" dir="2700000" algn="tl">
                    <a:srgbClr val="000000">
                      <a:alpha val="43137"/>
                    </a:srgbClr>
                  </a:outerShdw>
                </a:effectLst>
                <a:latin typeface="Calibri" panose="020F0502020204030204" pitchFamily="34" charset="0"/>
              </a:rPr>
              <a:t>”</a:t>
            </a:r>
          </a:p>
        </p:txBody>
      </p:sp>
      <p:pic>
        <p:nvPicPr>
          <p:cNvPr id="4" name="Picture 3">
            <a:extLst>
              <a:ext uri="{FF2B5EF4-FFF2-40B4-BE49-F238E27FC236}">
                <a16:creationId xmlns:a16="http://schemas.microsoft.com/office/drawing/2014/main" id="{A1D2E366-BCBC-468C-B69D-0D668EADA4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11496" y="3048000"/>
            <a:ext cx="1921008" cy="1828800"/>
          </a:xfrm>
          <a:prstGeom prst="rect">
            <a:avLst/>
          </a:prstGeom>
        </p:spPr>
      </p:pic>
    </p:spTree>
    <p:extLst>
      <p:ext uri="{BB962C8B-B14F-4D97-AF65-F5344CB8AC3E}">
        <p14:creationId xmlns:p14="http://schemas.microsoft.com/office/powerpoint/2010/main" val="2630544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890C6A-F559-4628-9FB2-67DCB837C68C}"/>
              </a:ext>
            </a:extLst>
          </p:cNvPr>
          <p:cNvPicPr>
            <a:picLocks noChangeAspect="1"/>
          </p:cNvPicPr>
          <p:nvPr/>
        </p:nvPicPr>
        <p:blipFill>
          <a:blip r:embed="rId2"/>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819400"/>
          </a:xfrm>
        </p:spPr>
        <p:txBody>
          <a:bodyPr/>
          <a:lstStyle/>
          <a:p>
            <a:pPr marL="0" indent="0" algn="ctr" defTabSz="685800">
              <a:spcBef>
                <a:spcPct val="0"/>
              </a:spcBef>
              <a:spcAft>
                <a:spcPts val="1200"/>
              </a:spcAft>
              <a:buNone/>
              <a:defRPr/>
            </a:pPr>
            <a:r>
              <a:rPr lang="en-US" sz="4000" kern="1200" dirty="0">
                <a:solidFill>
                  <a:schemeClr val="tx2"/>
                </a:solidFill>
                <a:ea typeface="+mj-ea"/>
              </a:rPr>
              <a:t>Exodus 12:5</a:t>
            </a:r>
            <a:endParaRPr lang="en-US" sz="4000" kern="1200" dirty="0">
              <a:solidFill>
                <a:schemeClr val="tx2"/>
              </a:solidFill>
              <a:ea typeface="+mj-ea"/>
              <a:cs typeface="Calibri" panose="020F0502020204030204" pitchFamily="34" charset="0"/>
            </a:endParaRPr>
          </a:p>
          <a:p>
            <a:pPr marL="0" indent="0" algn="just">
              <a:spcBef>
                <a:spcPts val="0"/>
              </a:spcBef>
              <a:buNone/>
            </a:pPr>
            <a:r>
              <a:rPr lang="en-US" sz="3600" dirty="0"/>
              <a:t>“Your lamb shall be an </a:t>
            </a:r>
            <a:r>
              <a:rPr lang="en-US" sz="3600" b="1" u="sng" dirty="0">
                <a:solidFill>
                  <a:srgbClr val="FFFFCC"/>
                </a:solidFill>
              </a:rPr>
              <a:t>unblemished</a:t>
            </a:r>
            <a:r>
              <a:rPr lang="en-US" sz="3600" dirty="0"/>
              <a:t> male a year old; you may take it from the sheep or from the goats.”</a:t>
            </a:r>
            <a:endParaRPr lang="en-US" sz="3600" dirty="0">
              <a:effectLst>
                <a:outerShdw blurRad="38100" dist="38100" dir="2700000" algn="tl">
                  <a:srgbClr val="000000">
                    <a:alpha val="43137"/>
                  </a:srgbClr>
                </a:outerShdw>
              </a:effectLst>
              <a:latin typeface="Calibri" panose="020F0502020204030204" pitchFamily="34" charset="0"/>
            </a:endParaRPr>
          </a:p>
        </p:txBody>
      </p:sp>
      <p:pic>
        <p:nvPicPr>
          <p:cNvPr id="5" name="Picture 6" descr="Image result for passover lamb">
            <a:extLst>
              <a:ext uri="{FF2B5EF4-FFF2-40B4-BE49-F238E27FC236}">
                <a16:creationId xmlns:a16="http://schemas.microsoft.com/office/drawing/2014/main" id="{5FF4C3C5-0A6C-4DF0-BA2F-72A4F2DBBCD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71800" y="3000375"/>
            <a:ext cx="3200400" cy="1800225"/>
          </a:xfrm>
          <a:prstGeom prst="rect">
            <a:avLst/>
          </a:prstGeom>
          <a:noFill/>
        </p:spPr>
      </p:pic>
    </p:spTree>
    <p:extLst>
      <p:ext uri="{BB962C8B-B14F-4D97-AF65-F5344CB8AC3E}">
        <p14:creationId xmlns:p14="http://schemas.microsoft.com/office/powerpoint/2010/main" val="3037341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952EC2-7783-4129-AC71-819584C45C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woman</a:t>
            </a:r>
            <a:r>
              <a:rPr lang="en-US" sz="3600" dirty="0">
                <a:effectLst>
                  <a:outerShdw blurRad="38100" dist="38100" dir="2700000" algn="tl">
                    <a:srgbClr val="000000">
                      <a:alpha val="43137"/>
                    </a:srgbClr>
                  </a:outerShdw>
                </a:effectLst>
                <a:latin typeface="Calibri" panose="020F0502020204030204" pitchFamily="34" charset="0"/>
              </a:rPr>
              <a:t>, And between your seed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her seed</a:t>
            </a:r>
            <a:r>
              <a:rPr lang="en-US" sz="3600" dirty="0">
                <a:effectLst>
                  <a:outerShdw blurRad="38100" dist="38100" dir="2700000" algn="tl">
                    <a:srgbClr val="000000">
                      <a:alpha val="43137"/>
                    </a:srgbClr>
                  </a:outerShdw>
                </a:effectLst>
                <a:latin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He shall bruise you on the head</a:t>
            </a:r>
            <a:r>
              <a:rPr lang="en-US" sz="3600" dirty="0">
                <a:effectLst>
                  <a:outerShdw blurRad="38100" dist="38100" dir="2700000" algn="tl">
                    <a:srgbClr val="000000">
                      <a:alpha val="43137"/>
                    </a:srgbClr>
                  </a:outerShdw>
                </a:effectLst>
                <a:latin typeface="Calibri" panose="020F0502020204030204" pitchFamily="34" charset="0"/>
              </a:rPr>
              <a:t>,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4" name="Picture 3">
            <a:extLst>
              <a:ext uri="{FF2B5EF4-FFF2-40B4-BE49-F238E27FC236}">
                <a16:creationId xmlns:a16="http://schemas.microsoft.com/office/drawing/2014/main" id="{2F0D0ED2-528D-47B9-8B00-668A647BEF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7600" y="3048000"/>
            <a:ext cx="1828800" cy="1828800"/>
          </a:xfrm>
          <a:prstGeom prst="rect">
            <a:avLst/>
          </a:prstGeom>
          <a:ln>
            <a:solidFill>
              <a:srgbClr val="FFFF00"/>
            </a:solidFill>
          </a:ln>
          <a:effectLst>
            <a:glow rad="101600">
              <a:srgbClr val="FFFFCC">
                <a:alpha val="60000"/>
              </a:srgbClr>
            </a:glow>
          </a:effectLst>
        </p:spPr>
      </p:pic>
    </p:spTree>
    <p:extLst>
      <p:ext uri="{BB962C8B-B14F-4D97-AF65-F5344CB8AC3E}">
        <p14:creationId xmlns:p14="http://schemas.microsoft.com/office/powerpoint/2010/main" val="61789295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026"/>
          <p:cNvSpPr>
            <a:spLocks noGrp="1" noChangeArrowheads="1"/>
          </p:cNvSpPr>
          <p:nvPr>
            <p:ph type="title"/>
          </p:nvPr>
        </p:nvSpPr>
        <p:spPr>
          <a:xfrm>
            <a:off x="2057400" y="228600"/>
            <a:ext cx="5029200" cy="1143000"/>
          </a:xfrm>
        </p:spPr>
        <p:txBody>
          <a:bodyPr/>
          <a:lstStyle/>
          <a:p>
            <a:pPr algn="ctr" eaLnBrk="1" hangingPunct="1"/>
            <a:r>
              <a:rPr lang="en-US" sz="3600" kern="1200" dirty="0">
                <a:effectLst>
                  <a:outerShdw blurRad="38100" dist="38100" dir="2700000" algn="tl">
                    <a:srgbClr val="000000"/>
                  </a:outerShdw>
                </a:effectLst>
              </a:rPr>
              <a:t>God’s Messianic Purposes  Beginning in Genesis</a:t>
            </a:r>
          </a:p>
        </p:txBody>
      </p:sp>
      <p:sp>
        <p:nvSpPr>
          <p:cNvPr id="93187" name="Rectangle 1027"/>
          <p:cNvSpPr>
            <a:spLocks noGrp="1" noChangeArrowheads="1"/>
          </p:cNvSpPr>
          <p:nvPr>
            <p:ph type="body" idx="1"/>
          </p:nvPr>
        </p:nvSpPr>
        <p:spPr>
          <a:xfrm>
            <a:off x="381000" y="1600200"/>
            <a:ext cx="5638800" cy="5105400"/>
          </a:xfrm>
        </p:spPr>
        <p:txBody>
          <a:bodyPr/>
          <a:lstStyle/>
          <a:p>
            <a:pPr marL="461963" indent="-461963" eaLnBrk="1" hangingPunct="1">
              <a:spcBef>
                <a:spcPts val="0"/>
              </a:spcBef>
              <a:spcAft>
                <a:spcPts val="1200"/>
              </a:spcAft>
              <a:defRPr/>
            </a:pPr>
            <a:r>
              <a:rPr lang="en-US" dirty="0">
                <a:cs typeface="Calibri" panose="020F0502020204030204" pitchFamily="34" charset="0"/>
              </a:rPr>
              <a:t>Proto </a:t>
            </a:r>
            <a:r>
              <a:rPr lang="en-US" dirty="0" err="1">
                <a:cs typeface="Calibri" panose="020F0502020204030204" pitchFamily="34" charset="0"/>
              </a:rPr>
              <a:t>evangelium</a:t>
            </a:r>
            <a:r>
              <a:rPr lang="en-US" dirty="0">
                <a:cs typeface="Calibri" panose="020F0502020204030204" pitchFamily="34" charset="0"/>
              </a:rPr>
              <a:t> (3:15, 21) </a:t>
            </a:r>
          </a:p>
          <a:p>
            <a:pPr marL="461963" indent="-461963" eaLnBrk="1" hangingPunct="1">
              <a:spcBef>
                <a:spcPts val="0"/>
              </a:spcBef>
              <a:spcAft>
                <a:spcPts val="1200"/>
              </a:spcAft>
              <a:defRPr/>
            </a:pPr>
            <a:r>
              <a:rPr lang="en-US" dirty="0">
                <a:cs typeface="Calibri" panose="020F0502020204030204" pitchFamily="34" charset="0"/>
              </a:rPr>
              <a:t>Seth (4:25)</a:t>
            </a:r>
          </a:p>
          <a:p>
            <a:pPr marL="461963" indent="-461963" eaLnBrk="1" hangingPunct="1">
              <a:spcBef>
                <a:spcPts val="0"/>
              </a:spcBef>
              <a:spcAft>
                <a:spcPts val="1200"/>
              </a:spcAft>
              <a:defRPr/>
            </a:pPr>
            <a:r>
              <a:rPr lang="en-US" dirty="0">
                <a:cs typeface="Calibri" panose="020F0502020204030204" pitchFamily="34" charset="0"/>
              </a:rPr>
              <a:t>Noah (Gen 5:29)</a:t>
            </a:r>
          </a:p>
          <a:p>
            <a:pPr marL="461963" indent="-461963" eaLnBrk="1" hangingPunct="1">
              <a:spcBef>
                <a:spcPts val="0"/>
              </a:spcBef>
              <a:spcAft>
                <a:spcPts val="1200"/>
              </a:spcAft>
              <a:defRPr/>
            </a:pPr>
            <a:r>
              <a:rPr lang="en-US" dirty="0">
                <a:cs typeface="Calibri" panose="020F0502020204030204" pitchFamily="34" charset="0"/>
              </a:rPr>
              <a:t>Shem (9:26)</a:t>
            </a:r>
          </a:p>
          <a:p>
            <a:pPr marL="461963" indent="-461963" eaLnBrk="1" hangingPunct="1">
              <a:spcBef>
                <a:spcPts val="0"/>
              </a:spcBef>
              <a:spcAft>
                <a:spcPts val="1200"/>
              </a:spcAft>
              <a:defRPr/>
            </a:pPr>
            <a:r>
              <a:rPr lang="en-US" dirty="0">
                <a:cs typeface="Calibri" panose="020F0502020204030204" pitchFamily="34" charset="0"/>
              </a:rPr>
              <a:t>Abraham (12:3)</a:t>
            </a:r>
          </a:p>
          <a:p>
            <a:pPr marL="461963" indent="-461963" eaLnBrk="1" hangingPunct="1">
              <a:spcBef>
                <a:spcPts val="0"/>
              </a:spcBef>
              <a:spcAft>
                <a:spcPts val="1200"/>
              </a:spcAft>
              <a:defRPr/>
            </a:pPr>
            <a:r>
              <a:rPr lang="en-US" dirty="0">
                <a:cs typeface="Calibri" panose="020F0502020204030204" pitchFamily="34" charset="0"/>
              </a:rPr>
              <a:t>Isaac (21:12)</a:t>
            </a:r>
          </a:p>
          <a:p>
            <a:pPr marL="461963" indent="-461963" eaLnBrk="1" hangingPunct="1">
              <a:spcBef>
                <a:spcPts val="0"/>
              </a:spcBef>
              <a:spcAft>
                <a:spcPts val="1200"/>
              </a:spcAft>
              <a:defRPr/>
            </a:pPr>
            <a:r>
              <a:rPr lang="en-US" dirty="0">
                <a:cs typeface="Calibri" panose="020F0502020204030204" pitchFamily="34" charset="0"/>
              </a:rPr>
              <a:t>Jacob (25:23)</a:t>
            </a:r>
          </a:p>
          <a:p>
            <a:pPr marL="461963" indent="-461963" eaLnBrk="1" hangingPunct="1">
              <a:spcBef>
                <a:spcPts val="0"/>
              </a:spcBef>
              <a:spcAft>
                <a:spcPts val="1200"/>
              </a:spcAft>
              <a:defRPr/>
            </a:pPr>
            <a:r>
              <a:rPr lang="en-US" dirty="0">
                <a:cs typeface="Calibri" panose="020F0502020204030204" pitchFamily="34" charset="0"/>
              </a:rPr>
              <a:t>Judah (49:10)</a:t>
            </a:r>
            <a:endParaRPr lang="en-US" sz="2800" dirty="0"/>
          </a:p>
        </p:txBody>
      </p:sp>
      <p:pic>
        <p:nvPicPr>
          <p:cNvPr id="4"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486400" y="1891506"/>
            <a:ext cx="2992438" cy="3074988"/>
          </a:xfrm>
          <a:prstGeom prst="rect">
            <a:avLst/>
          </a:prstGeom>
          <a:noFill/>
          <a:ln w="9525">
            <a:noFill/>
            <a:miter lim="800000"/>
            <a:headEnd/>
            <a:tailEnd/>
          </a:ln>
        </p:spPr>
      </p:pic>
    </p:spTree>
    <p:extLst>
      <p:ext uri="{BB962C8B-B14F-4D97-AF65-F5344CB8AC3E}">
        <p14:creationId xmlns:p14="http://schemas.microsoft.com/office/powerpoint/2010/main" val="2255957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0A655B-8283-46DA-B2F7-0B313677BE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648200"/>
          </a:xfrm>
        </p:spPr>
        <p:txBody>
          <a:bodyPr/>
          <a:lstStyle/>
          <a:p>
            <a:pPr marL="0" indent="0" algn="ctr" defTabSz="685800">
              <a:spcBef>
                <a:spcPct val="0"/>
              </a:spcBef>
              <a:spcAft>
                <a:spcPts val="1200"/>
              </a:spcAft>
              <a:buNone/>
              <a:defRPr/>
            </a:pPr>
            <a:r>
              <a:rPr lang="en-US" sz="4000" kern="1200" dirty="0">
                <a:solidFill>
                  <a:schemeClr val="tx2"/>
                </a:solidFill>
                <a:ea typeface="+mj-ea"/>
              </a:rPr>
              <a:t>Genesis</a:t>
            </a:r>
            <a:r>
              <a:rPr lang="en-US" sz="4000" kern="1200" dirty="0">
                <a:solidFill>
                  <a:schemeClr val="tx2"/>
                </a:solidFill>
                <a:ea typeface="+mj-ea"/>
                <a:cs typeface="Calibri" panose="020F0502020204030204" pitchFamily="34" charset="0"/>
              </a:rPr>
              <a:t> </a:t>
            </a:r>
            <a:r>
              <a:rPr lang="en-US" sz="4000" kern="1200" dirty="0">
                <a:solidFill>
                  <a:schemeClr val="tx2"/>
                </a:solidFill>
                <a:ea typeface="+mj-ea"/>
              </a:rPr>
              <a:t>6</a:t>
            </a:r>
            <a:r>
              <a:rPr lang="en-US" sz="4000" kern="1200" dirty="0">
                <a:solidFill>
                  <a:schemeClr val="tx2"/>
                </a:solidFill>
                <a:ea typeface="+mj-ea"/>
                <a:cs typeface="Calibri" panose="020F0502020204030204" pitchFamily="34" charset="0"/>
              </a:rPr>
              <a:t>:11-13</a:t>
            </a:r>
          </a:p>
          <a:p>
            <a:pPr marL="0" indent="0" algn="just">
              <a:spcBef>
                <a:spcPts val="0"/>
              </a:spcBef>
              <a:buNone/>
            </a:pPr>
            <a:r>
              <a:rPr lang="en-US" dirty="0">
                <a:effectLst>
                  <a:outerShdw blurRad="38100" dist="38100" dir="2700000" algn="tl">
                    <a:srgbClr val="000000">
                      <a:alpha val="43137"/>
                    </a:srgbClr>
                  </a:outerShdw>
                </a:effectLst>
              </a:rPr>
              <a:t>“</a:t>
            </a:r>
            <a:r>
              <a:rPr lang="en-US" baseline="30000" dirty="0">
                <a:effectLst>
                  <a:outerShdw blurRad="38100" dist="38100" dir="2700000" algn="tl">
                    <a:srgbClr val="000000">
                      <a:alpha val="43137"/>
                    </a:srgbClr>
                  </a:outerShdw>
                </a:effectLst>
              </a:rPr>
              <a:t>11</a:t>
            </a:r>
            <a:r>
              <a:rPr lang="en-US" b="1" baseline="300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Now the earth was corrupt in the sight of God, and the earth was filled with violence. </a:t>
            </a:r>
            <a:r>
              <a:rPr lang="en-US" baseline="30000" dirty="0">
                <a:effectLst>
                  <a:outerShdw blurRad="38100" dist="38100" dir="2700000" algn="tl">
                    <a:srgbClr val="000000">
                      <a:alpha val="43137"/>
                    </a:srgbClr>
                  </a:outerShdw>
                </a:effectLst>
              </a:rPr>
              <a:t>12</a:t>
            </a:r>
            <a:r>
              <a:rPr lang="en-US" b="1" baseline="300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God looked on the earth, and behold, it was corrupt; for </a:t>
            </a:r>
            <a:r>
              <a:rPr lang="en-US" b="1" u="sng" dirty="0">
                <a:solidFill>
                  <a:srgbClr val="FFFFCC"/>
                </a:solidFill>
                <a:effectLst>
                  <a:outerShdw blurRad="38100" dist="38100" dir="2700000" algn="tl">
                    <a:srgbClr val="000000">
                      <a:alpha val="43137"/>
                    </a:srgbClr>
                  </a:outerShdw>
                </a:effectLst>
              </a:rPr>
              <a:t>all flesh had corrupted</a:t>
            </a:r>
            <a:r>
              <a:rPr lang="en-US" dirty="0">
                <a:effectLst>
                  <a:outerShdw blurRad="38100" dist="38100" dir="2700000" algn="tl">
                    <a:srgbClr val="000000">
                      <a:alpha val="43137"/>
                    </a:srgbClr>
                  </a:outerShdw>
                </a:effectLst>
              </a:rPr>
              <a:t> their way upon the earth. </a:t>
            </a:r>
            <a:r>
              <a:rPr lang="en-US" baseline="30000" dirty="0">
                <a:effectLst>
                  <a:outerShdw blurRad="38100" dist="38100" dir="2700000" algn="tl">
                    <a:srgbClr val="000000">
                      <a:alpha val="43137"/>
                    </a:srgbClr>
                  </a:outerShdw>
                </a:effectLst>
              </a:rPr>
              <a:t>13</a:t>
            </a:r>
            <a:r>
              <a:rPr lang="en-US" b="1" baseline="300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Then God said to Noah, “The end of all flesh has come before Me; for the earth is filled with violence because of them; and behold, I am about to destroy them with the earth.”</a:t>
            </a:r>
          </a:p>
        </p:txBody>
      </p:sp>
    </p:spTree>
    <p:extLst>
      <p:ext uri="{BB962C8B-B14F-4D97-AF65-F5344CB8AC3E}">
        <p14:creationId xmlns:p14="http://schemas.microsoft.com/office/powerpoint/2010/main" val="23382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772875-B5BB-4042-BAEF-C990792B03F1}"/>
              </a:ext>
            </a:extLst>
          </p:cNvPr>
          <p:cNvPicPr>
            <a:picLocks noChangeAspect="1"/>
          </p:cNvPicPr>
          <p:nvPr/>
        </p:nvPicPr>
        <p:blipFill>
          <a:blip r:embed="rId2"/>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486400"/>
          </a:xfrm>
        </p:spPr>
        <p:txBody>
          <a:bodyPr/>
          <a:lstStyle/>
          <a:p>
            <a:pPr marL="0" indent="0" algn="ctr" defTabSz="685800">
              <a:spcBef>
                <a:spcPct val="0"/>
              </a:spcBef>
              <a:spcAft>
                <a:spcPts val="1200"/>
              </a:spcAft>
              <a:buNone/>
              <a:defRPr/>
            </a:pPr>
            <a:r>
              <a:rPr lang="en-US" sz="3600" kern="1200" dirty="0">
                <a:solidFill>
                  <a:schemeClr val="tx2"/>
                </a:solidFill>
                <a:ea typeface="+mj-ea"/>
              </a:rPr>
              <a:t>Genesis 6:1-4</a:t>
            </a:r>
          </a:p>
          <a:p>
            <a:pPr marL="0" indent="0" algn="just">
              <a:spcBef>
                <a:spcPts val="0"/>
              </a:spcBef>
              <a:buNone/>
            </a:pPr>
            <a:r>
              <a:rPr lang="en-US" sz="2750" dirty="0">
                <a:effectLst>
                  <a:outerShdw blurRad="38100" dist="38100" dir="2700000" algn="tl">
                    <a:srgbClr val="000000">
                      <a:alpha val="43137"/>
                    </a:srgbClr>
                  </a:outerShdw>
                </a:effectLst>
              </a:rPr>
              <a:t>“</a:t>
            </a:r>
            <a:r>
              <a:rPr lang="en-US" sz="2750" baseline="30000" dirty="0">
                <a:effectLst/>
              </a:rPr>
              <a:t>1 </a:t>
            </a:r>
            <a:r>
              <a:rPr lang="en-US" sz="2750" dirty="0">
                <a:effectLst>
                  <a:outerShdw blurRad="38100" dist="38100" dir="2700000" algn="tl">
                    <a:srgbClr val="000000">
                      <a:alpha val="43137"/>
                    </a:srgbClr>
                  </a:outerShdw>
                </a:effectLst>
              </a:rPr>
              <a:t>Now it came about, when men began to multiply on the face of the land, and daughters were born to them</a:t>
            </a:r>
            <a:r>
              <a:rPr lang="en-US" sz="2750" dirty="0">
                <a:effectLst/>
              </a:rPr>
              <a:t>, </a:t>
            </a:r>
            <a:r>
              <a:rPr lang="en-US" sz="2750" baseline="30000" dirty="0">
                <a:effectLst/>
              </a:rPr>
              <a:t>2 </a:t>
            </a:r>
            <a:r>
              <a:rPr lang="en-US" sz="2750" dirty="0">
                <a:effectLst>
                  <a:outerShdw blurRad="38100" dist="38100" dir="2700000" algn="tl">
                    <a:srgbClr val="000000">
                      <a:alpha val="43137"/>
                    </a:srgbClr>
                  </a:outerShdw>
                </a:effectLst>
              </a:rPr>
              <a:t>that the </a:t>
            </a:r>
            <a:r>
              <a:rPr lang="en-US" sz="2750" b="1" u="sng" dirty="0">
                <a:solidFill>
                  <a:srgbClr val="FFFFCC"/>
                </a:solidFill>
                <a:effectLst>
                  <a:outerShdw blurRad="38100" dist="38100" dir="2700000" algn="tl">
                    <a:srgbClr val="000000">
                      <a:alpha val="43137"/>
                    </a:srgbClr>
                  </a:outerShdw>
                </a:effectLst>
              </a:rPr>
              <a:t>sons of God</a:t>
            </a:r>
            <a:r>
              <a:rPr lang="en-US" sz="2750" dirty="0">
                <a:effectLst>
                  <a:outerShdw blurRad="38100" dist="38100" dir="2700000" algn="tl">
                    <a:srgbClr val="000000">
                      <a:alpha val="43137"/>
                    </a:srgbClr>
                  </a:outerShdw>
                </a:effectLst>
              </a:rPr>
              <a:t> saw that the daughters of men were beautiful; and they took wives for themselves, whomever they chose. </a:t>
            </a:r>
            <a:r>
              <a:rPr lang="en-US" sz="2750" baseline="30000" dirty="0">
                <a:effectLst/>
              </a:rPr>
              <a:t>3</a:t>
            </a:r>
            <a:r>
              <a:rPr lang="en-US" sz="2750" dirty="0">
                <a:effectLst>
                  <a:outerShdw blurRad="38100" dist="38100" dir="2700000" algn="tl">
                    <a:srgbClr val="000000">
                      <a:alpha val="43137"/>
                    </a:srgbClr>
                  </a:outerShdw>
                </a:effectLst>
              </a:rPr>
              <a:t> Then the Lord said, ‘My Spirit shall not strive with man forever, because he also is flesh; nevertheless his days shall be one hundred and twenty years.’ </a:t>
            </a:r>
            <a:r>
              <a:rPr lang="en-US" sz="2750" baseline="30000" dirty="0">
                <a:effectLst/>
              </a:rPr>
              <a:t>4</a:t>
            </a:r>
            <a:r>
              <a:rPr lang="en-US" sz="2750" dirty="0">
                <a:effectLst>
                  <a:outerShdw blurRad="38100" dist="38100" dir="2700000" algn="tl">
                    <a:srgbClr val="000000">
                      <a:alpha val="43137"/>
                    </a:srgbClr>
                  </a:outerShdw>
                </a:effectLst>
              </a:rPr>
              <a:t> The </a:t>
            </a:r>
            <a:r>
              <a:rPr lang="en-US" sz="2750" b="1" u="sng" dirty="0">
                <a:solidFill>
                  <a:srgbClr val="FFFFCC"/>
                </a:solidFill>
                <a:effectLst>
                  <a:outerShdw blurRad="38100" dist="38100" dir="2700000" algn="tl">
                    <a:srgbClr val="000000">
                      <a:alpha val="43137"/>
                    </a:srgbClr>
                  </a:outerShdw>
                </a:effectLst>
              </a:rPr>
              <a:t>Nephilim</a:t>
            </a:r>
            <a:r>
              <a:rPr lang="en-US" sz="2750" dirty="0">
                <a:effectLst>
                  <a:outerShdw blurRad="38100" dist="38100" dir="2700000" algn="tl">
                    <a:srgbClr val="000000">
                      <a:alpha val="43137"/>
                    </a:srgbClr>
                  </a:outerShdw>
                </a:effectLst>
              </a:rPr>
              <a:t> were on the earth in those days, and also afterward, when the </a:t>
            </a:r>
            <a:r>
              <a:rPr lang="en-US" sz="2750" b="1" u="sng" dirty="0">
                <a:solidFill>
                  <a:srgbClr val="FFFFCC"/>
                </a:solidFill>
                <a:effectLst>
                  <a:outerShdw blurRad="38100" dist="38100" dir="2700000" algn="tl">
                    <a:srgbClr val="000000">
                      <a:alpha val="43137"/>
                    </a:srgbClr>
                  </a:outerShdw>
                </a:effectLst>
              </a:rPr>
              <a:t>sons of God </a:t>
            </a:r>
            <a:r>
              <a:rPr lang="en-US" sz="2750" dirty="0">
                <a:effectLst>
                  <a:outerShdw blurRad="38100" dist="38100" dir="2700000" algn="tl">
                    <a:srgbClr val="000000">
                      <a:alpha val="43137"/>
                    </a:srgbClr>
                  </a:outerShdw>
                </a:effectLst>
              </a:rPr>
              <a:t>came in to the daughters of men, and they bore children to them. Those were the mighty men who were of old, men of renown</a:t>
            </a:r>
            <a:r>
              <a:rPr lang="en-US" sz="275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7161190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3DE9AA18-43DB-407B-9EB8-0F7A1DBD53E0}"/>
              </a:ext>
            </a:extLst>
          </p:cNvPr>
          <p:cNvSpPr>
            <a:spLocks noGrp="1" noChangeArrowheads="1"/>
          </p:cNvSpPr>
          <p:nvPr>
            <p:ph type="body" sz="half" idx="1"/>
          </p:nvPr>
        </p:nvSpPr>
        <p:spPr>
          <a:xfrm>
            <a:off x="152400" y="1600200"/>
            <a:ext cx="5486400" cy="4495800"/>
          </a:xfrm>
        </p:spPr>
        <p:txBody>
          <a:bodyPr/>
          <a:lstStyle/>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Nephilim (Gen 6:4)</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Noah’s perfection (6:9)</a:t>
            </a:r>
          </a:p>
          <a:p>
            <a:pPr marL="514350" indent="-514350" algn="just" eaLnBrk="1" hangingPunct="1">
              <a:lnSpc>
                <a:spcPct val="90000"/>
              </a:lnSpc>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Evil of pre-flood humanity (Gen 6:3, 5-7, 11-13)</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Necessity of the flood</a:t>
            </a:r>
          </a:p>
        </p:txBody>
      </p:sp>
      <p:pic>
        <p:nvPicPr>
          <p:cNvPr id="28675" name="Picture 6" descr="clip0099">
            <a:extLst>
              <a:ext uri="{FF2B5EF4-FFF2-40B4-BE49-F238E27FC236}">
                <a16:creationId xmlns:a16="http://schemas.microsoft.com/office/drawing/2014/main" id="{331ED9B0-1C5E-41EB-9770-2DF9765F2028}"/>
              </a:ext>
            </a:extLst>
          </p:cNvPr>
          <p:cNvPicPr>
            <a:picLocks noGrp="1" noChangeAspect="1" noChangeArrowheads="1"/>
          </p:cNvPicPr>
          <p:nvPr>
            <p:ph type="clipArt" sz="half" idx="2"/>
          </p:nvPr>
        </p:nvPicPr>
        <p:blipFill>
          <a:blip r:embed="rId2" cstate="screen">
            <a:extLst>
              <a:ext uri="{28A0092B-C50C-407E-A947-70E740481C1C}">
                <a14:useLocalDpi xmlns:a14="http://schemas.microsoft.com/office/drawing/2010/main"/>
              </a:ext>
            </a:extLst>
          </a:blip>
          <a:srcRect/>
          <a:stretch>
            <a:fillRect/>
          </a:stretch>
        </p:blipFill>
        <p:spPr>
          <a:xfrm>
            <a:off x="5829300" y="1600200"/>
            <a:ext cx="3009900" cy="3200400"/>
          </a:xfr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105F3D03-FF25-484A-868A-BF96CE804C89}"/>
              </a:ext>
            </a:extLst>
          </p:cNvPr>
          <p:cNvSpPr txBox="1">
            <a:spLocks noChangeArrowheads="1"/>
          </p:cNvSpPr>
          <p:nvPr/>
        </p:nvSpPr>
        <p:spPr bwMode="auto">
          <a:xfrm>
            <a:off x="342900" y="228600"/>
            <a:ext cx="845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4 Additional Arguments From Genesis 6</a:t>
            </a:r>
          </a:p>
        </p:txBody>
      </p:sp>
    </p:spTree>
    <p:extLst>
      <p:ext uri="{BB962C8B-B14F-4D97-AF65-F5344CB8AC3E}">
        <p14:creationId xmlns:p14="http://schemas.microsoft.com/office/powerpoint/2010/main" val="25892266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7DD9A6-C8D8-47AF-9199-3F59CF17DB00}"/>
              </a:ext>
            </a:extLst>
          </p:cNvPr>
          <p:cNvPicPr>
            <a:picLocks noChangeAspect="1"/>
          </p:cNvPicPr>
          <p:nvPr/>
        </p:nvPicPr>
        <p:blipFill>
          <a:blip r:embed="rId2"/>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334000"/>
          </a:xfrm>
        </p:spPr>
        <p:txBody>
          <a:bodyPr/>
          <a:lstStyle/>
          <a:p>
            <a:pPr marL="0" indent="0" algn="ctr" defTabSz="685800">
              <a:spcBef>
                <a:spcPct val="0"/>
              </a:spcBef>
              <a:spcAft>
                <a:spcPts val="1200"/>
              </a:spcAft>
              <a:buNone/>
              <a:defRPr/>
            </a:pPr>
            <a:r>
              <a:rPr lang="en-US" sz="4000" kern="1200" dirty="0">
                <a:solidFill>
                  <a:schemeClr val="tx2"/>
                </a:solidFill>
                <a:ea typeface="+mj-ea"/>
              </a:rPr>
              <a:t>Genesis 6:1-4</a:t>
            </a:r>
          </a:p>
          <a:p>
            <a:pPr marL="0" indent="0" algn="just">
              <a:spcBef>
                <a:spcPts val="0"/>
              </a:spcBef>
              <a:buNone/>
            </a:pPr>
            <a:r>
              <a:rPr lang="en-US" sz="2700" dirty="0">
                <a:effectLst>
                  <a:outerShdw blurRad="38100" dist="38100" dir="2700000" algn="tl">
                    <a:srgbClr val="000000">
                      <a:alpha val="43137"/>
                    </a:srgbClr>
                  </a:outerShdw>
                </a:effectLst>
              </a:rPr>
              <a:t>“</a:t>
            </a:r>
            <a:r>
              <a:rPr lang="en-US" sz="2700" baseline="30000" dirty="0">
                <a:effectLst/>
              </a:rPr>
              <a:t>1 </a:t>
            </a:r>
            <a:r>
              <a:rPr lang="en-US" sz="2700" dirty="0">
                <a:effectLst>
                  <a:outerShdw blurRad="38100" dist="38100" dir="2700000" algn="tl">
                    <a:srgbClr val="000000">
                      <a:alpha val="43137"/>
                    </a:srgbClr>
                  </a:outerShdw>
                </a:effectLst>
              </a:rPr>
              <a:t>Now it came about, when men began to multiply on the face of the land, and daughters were born to them</a:t>
            </a:r>
            <a:r>
              <a:rPr lang="en-US" sz="2700" dirty="0">
                <a:effectLst/>
              </a:rPr>
              <a:t>, </a:t>
            </a:r>
            <a:r>
              <a:rPr lang="en-US" sz="2700" baseline="30000" dirty="0">
                <a:effectLst/>
              </a:rPr>
              <a:t>2 </a:t>
            </a:r>
            <a:r>
              <a:rPr lang="en-US" sz="2700" dirty="0">
                <a:effectLst>
                  <a:outerShdw blurRad="38100" dist="38100" dir="2700000" algn="tl">
                    <a:srgbClr val="000000">
                      <a:alpha val="43137"/>
                    </a:srgbClr>
                  </a:outerShdw>
                </a:effectLst>
              </a:rPr>
              <a:t>that the sons of God saw that the daughters of men were beautiful; and they took wives for themselves, whomever they chose. </a:t>
            </a:r>
            <a:r>
              <a:rPr lang="en-US" sz="2700" baseline="30000" dirty="0">
                <a:effectLst/>
              </a:rPr>
              <a:t>3</a:t>
            </a:r>
            <a:r>
              <a:rPr lang="en-US" sz="2700" dirty="0">
                <a:effectLst>
                  <a:outerShdw blurRad="38100" dist="38100" dir="2700000" algn="tl">
                    <a:srgbClr val="000000">
                      <a:alpha val="43137"/>
                    </a:srgbClr>
                  </a:outerShdw>
                </a:effectLst>
              </a:rPr>
              <a:t> Then the Lord said, </a:t>
            </a:r>
            <a:r>
              <a:rPr lang="en-US" sz="2700" b="1" dirty="0">
                <a:solidFill>
                  <a:srgbClr val="FFFFCC"/>
                </a:solidFill>
                <a:effectLst>
                  <a:outerShdw blurRad="38100" dist="38100" dir="2700000" algn="tl">
                    <a:srgbClr val="000000">
                      <a:alpha val="43137"/>
                    </a:srgbClr>
                  </a:outerShdw>
                </a:effectLst>
              </a:rPr>
              <a:t>‘</a:t>
            </a:r>
            <a:r>
              <a:rPr lang="en-US" sz="2700" b="1" u="sng" dirty="0">
                <a:solidFill>
                  <a:srgbClr val="FFFFCC"/>
                </a:solidFill>
                <a:effectLst>
                  <a:outerShdw blurRad="38100" dist="38100" dir="2700000" algn="tl">
                    <a:srgbClr val="000000">
                      <a:alpha val="43137"/>
                    </a:srgbClr>
                  </a:outerShdw>
                </a:effectLst>
              </a:rPr>
              <a:t>My Spirit shall not strive with man forever, because he also is flesh; nevertheless his days shall be one hundred and twenty years</a:t>
            </a:r>
            <a:r>
              <a:rPr lang="en-US" sz="2700" b="1" dirty="0">
                <a:solidFill>
                  <a:srgbClr val="FFFFCC"/>
                </a:solidFill>
                <a:effectLst>
                  <a:outerShdw blurRad="38100" dist="38100" dir="2700000" algn="tl">
                    <a:srgbClr val="000000">
                      <a:alpha val="43137"/>
                    </a:srgbClr>
                  </a:outerShdw>
                </a:effectLst>
              </a:rPr>
              <a:t>.’ </a:t>
            </a:r>
            <a:r>
              <a:rPr lang="en-US" sz="2700" baseline="30000" dirty="0">
                <a:effectLst/>
              </a:rPr>
              <a:t>4</a:t>
            </a:r>
            <a:r>
              <a:rPr lang="en-US" sz="2700" dirty="0">
                <a:effectLst>
                  <a:outerShdw blurRad="38100" dist="38100" dir="2700000" algn="tl">
                    <a:srgbClr val="000000">
                      <a:alpha val="43137"/>
                    </a:srgbClr>
                  </a:outerShdw>
                </a:effectLst>
              </a:rPr>
              <a:t> The Nephilim were on the earth in those days, and also afterward, when the sons of God came in to the daughters of men, and they bore children to them. Those were the mighty men who were of old, men of renown</a:t>
            </a:r>
            <a:r>
              <a:rPr lang="en-US" sz="27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2380339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0F51A1-8B8B-4A93-A5C3-374B76E6AA35}"/>
              </a:ext>
            </a:extLst>
          </p:cNvPr>
          <p:cNvPicPr>
            <a:picLocks noChangeAspect="1"/>
          </p:cNvPicPr>
          <p:nvPr/>
        </p:nvPicPr>
        <p:blipFill>
          <a:blip r:embed="rId2"/>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648200"/>
          </a:xfrm>
        </p:spPr>
        <p:txBody>
          <a:bodyPr/>
          <a:lstStyle/>
          <a:p>
            <a:pPr marL="0" indent="0" algn="ctr" defTabSz="685800">
              <a:spcBef>
                <a:spcPct val="0"/>
              </a:spcBef>
              <a:spcAft>
                <a:spcPts val="1200"/>
              </a:spcAft>
              <a:buNone/>
              <a:defRPr/>
            </a:pPr>
            <a:r>
              <a:rPr lang="en-US" sz="4000" kern="1200" dirty="0">
                <a:solidFill>
                  <a:schemeClr val="tx2"/>
                </a:solidFill>
                <a:ea typeface="+mj-ea"/>
              </a:rPr>
              <a:t>Genesis 6:5-7</a:t>
            </a:r>
          </a:p>
          <a:p>
            <a:pPr marL="0" indent="0" algn="just">
              <a:spcBef>
                <a:spcPts val="0"/>
              </a:spcBef>
              <a:buNone/>
            </a:pPr>
            <a:r>
              <a:rPr lang="en-US" sz="3000" dirty="0">
                <a:effectLst>
                  <a:outerShdw blurRad="38100" dist="38100" dir="2700000" algn="tl">
                    <a:srgbClr val="000000">
                      <a:alpha val="43137"/>
                    </a:srgbClr>
                  </a:outerShdw>
                </a:effectLst>
              </a:rPr>
              <a:t>“</a:t>
            </a:r>
            <a:r>
              <a:rPr lang="en-US" sz="3000" baseline="30000" dirty="0">
                <a:effectLst>
                  <a:outerShdw blurRad="38100" dist="38100" dir="2700000" algn="tl">
                    <a:srgbClr val="000000">
                      <a:alpha val="43137"/>
                    </a:srgbClr>
                  </a:outerShdw>
                </a:effectLst>
              </a:rPr>
              <a:t>5 </a:t>
            </a:r>
            <a:r>
              <a:rPr lang="en-US" sz="3000" dirty="0">
                <a:effectLst>
                  <a:outerShdw blurRad="38100" dist="38100" dir="2700000" algn="tl">
                    <a:srgbClr val="000000">
                      <a:alpha val="43137"/>
                    </a:srgbClr>
                  </a:outerShdw>
                </a:effectLst>
              </a:rPr>
              <a:t>Then the Lord saw that the </a:t>
            </a:r>
            <a:r>
              <a:rPr lang="en-US" sz="3000" b="1" u="sng" dirty="0">
                <a:solidFill>
                  <a:srgbClr val="FFFFCC"/>
                </a:solidFill>
                <a:effectLst>
                  <a:outerShdw blurRad="38100" dist="38100" dir="2700000" algn="tl">
                    <a:srgbClr val="000000">
                      <a:alpha val="43137"/>
                    </a:srgbClr>
                  </a:outerShdw>
                </a:effectLst>
              </a:rPr>
              <a:t>wickedness</a:t>
            </a:r>
            <a:r>
              <a:rPr lang="en-US" sz="3000" dirty="0">
                <a:effectLst>
                  <a:outerShdw blurRad="38100" dist="38100" dir="2700000" algn="tl">
                    <a:srgbClr val="000000">
                      <a:alpha val="43137"/>
                    </a:srgbClr>
                  </a:outerShdw>
                </a:effectLst>
              </a:rPr>
              <a:t> of man was great on the earth, and that </a:t>
            </a:r>
            <a:r>
              <a:rPr lang="en-US" sz="3000" b="1" u="sng" dirty="0">
                <a:solidFill>
                  <a:srgbClr val="FFFFCC"/>
                </a:solidFill>
                <a:effectLst>
                  <a:outerShdw blurRad="38100" dist="38100" dir="2700000" algn="tl">
                    <a:srgbClr val="000000">
                      <a:alpha val="43137"/>
                    </a:srgbClr>
                  </a:outerShdw>
                </a:effectLst>
              </a:rPr>
              <a:t>every</a:t>
            </a:r>
            <a:r>
              <a:rPr lang="en-US" sz="3000" dirty="0">
                <a:effectLst>
                  <a:outerShdw blurRad="38100" dist="38100" dir="2700000" algn="tl">
                    <a:srgbClr val="000000">
                      <a:alpha val="43137"/>
                    </a:srgbClr>
                  </a:outerShdw>
                </a:effectLst>
              </a:rPr>
              <a:t> intent of the thoughts of his heart was </a:t>
            </a:r>
            <a:r>
              <a:rPr lang="en-US" sz="3000" b="1" u="sng" dirty="0">
                <a:solidFill>
                  <a:srgbClr val="FFFFCC"/>
                </a:solidFill>
                <a:effectLst>
                  <a:outerShdw blurRad="38100" dist="38100" dir="2700000" algn="tl">
                    <a:srgbClr val="000000">
                      <a:alpha val="43137"/>
                    </a:srgbClr>
                  </a:outerShdw>
                </a:effectLst>
              </a:rPr>
              <a:t>only evil continually</a:t>
            </a:r>
            <a:r>
              <a:rPr lang="en-US" sz="3000" dirty="0">
                <a:effectLst>
                  <a:outerShdw blurRad="38100" dist="38100" dir="2700000" algn="tl">
                    <a:srgbClr val="000000">
                      <a:alpha val="43137"/>
                    </a:srgbClr>
                  </a:outerShdw>
                </a:effectLst>
              </a:rPr>
              <a:t>. </a:t>
            </a:r>
            <a:r>
              <a:rPr lang="en-US" sz="3000" baseline="30000" dirty="0">
                <a:effectLst>
                  <a:outerShdw blurRad="38100" dist="38100" dir="2700000" algn="tl">
                    <a:srgbClr val="000000">
                      <a:alpha val="43137"/>
                    </a:srgbClr>
                  </a:outerShdw>
                </a:effectLst>
              </a:rPr>
              <a:t>6 </a:t>
            </a:r>
            <a:r>
              <a:rPr lang="en-US" sz="3000" dirty="0">
                <a:effectLst>
                  <a:outerShdw blurRad="38100" dist="38100" dir="2700000" algn="tl">
                    <a:srgbClr val="000000">
                      <a:alpha val="43137"/>
                    </a:srgbClr>
                  </a:outerShdw>
                </a:effectLst>
              </a:rPr>
              <a:t>The </a:t>
            </a:r>
            <a:r>
              <a:rPr lang="en-US" sz="3000" b="1" u="sng" dirty="0">
                <a:solidFill>
                  <a:srgbClr val="FFFFCC"/>
                </a:solidFill>
                <a:effectLst>
                  <a:outerShdw blurRad="38100" dist="38100" dir="2700000" algn="tl">
                    <a:srgbClr val="000000">
                      <a:alpha val="43137"/>
                    </a:srgbClr>
                  </a:outerShdw>
                </a:effectLst>
              </a:rPr>
              <a:t>Lord was sorry</a:t>
            </a:r>
            <a:r>
              <a:rPr lang="en-US" sz="3000" dirty="0">
                <a:effectLst>
                  <a:outerShdw blurRad="38100" dist="38100" dir="2700000" algn="tl">
                    <a:srgbClr val="000000">
                      <a:alpha val="43137"/>
                    </a:srgbClr>
                  </a:outerShdw>
                </a:effectLst>
              </a:rPr>
              <a:t> that He had made man on the earth, and He was </a:t>
            </a:r>
            <a:r>
              <a:rPr lang="en-US" sz="3000" b="1" u="sng" dirty="0">
                <a:solidFill>
                  <a:srgbClr val="FFFFCC"/>
                </a:solidFill>
                <a:effectLst>
                  <a:outerShdw blurRad="38100" dist="38100" dir="2700000" algn="tl">
                    <a:srgbClr val="000000">
                      <a:alpha val="43137"/>
                    </a:srgbClr>
                  </a:outerShdw>
                </a:effectLst>
              </a:rPr>
              <a:t>grieved</a:t>
            </a:r>
            <a:r>
              <a:rPr lang="en-US" sz="3000" dirty="0">
                <a:effectLst>
                  <a:outerShdw blurRad="38100" dist="38100" dir="2700000" algn="tl">
                    <a:srgbClr val="000000">
                      <a:alpha val="43137"/>
                    </a:srgbClr>
                  </a:outerShdw>
                </a:effectLst>
              </a:rPr>
              <a:t> in His heart. </a:t>
            </a:r>
            <a:r>
              <a:rPr lang="en-US" sz="3000" baseline="30000" dirty="0">
                <a:effectLst>
                  <a:outerShdw blurRad="38100" dist="38100" dir="2700000" algn="tl">
                    <a:srgbClr val="000000">
                      <a:alpha val="43137"/>
                    </a:srgbClr>
                  </a:outerShdw>
                </a:effectLst>
              </a:rPr>
              <a:t>7 </a:t>
            </a:r>
            <a:r>
              <a:rPr lang="en-US" sz="3000" dirty="0">
                <a:effectLst>
                  <a:outerShdw blurRad="38100" dist="38100" dir="2700000" algn="tl">
                    <a:srgbClr val="000000">
                      <a:alpha val="43137"/>
                    </a:srgbClr>
                  </a:outerShdw>
                </a:effectLst>
              </a:rPr>
              <a:t>The Lord said, “</a:t>
            </a:r>
            <a:r>
              <a:rPr lang="en-US" sz="3000" b="1" u="sng" dirty="0">
                <a:solidFill>
                  <a:srgbClr val="FFFFCC"/>
                </a:solidFill>
                <a:effectLst>
                  <a:outerShdw blurRad="38100" dist="38100" dir="2700000" algn="tl">
                    <a:srgbClr val="000000">
                      <a:alpha val="43137"/>
                    </a:srgbClr>
                  </a:outerShdw>
                </a:effectLst>
              </a:rPr>
              <a:t>I will blot out man</a:t>
            </a:r>
            <a:r>
              <a:rPr lang="en-US" sz="3000" dirty="0">
                <a:effectLst>
                  <a:outerShdw blurRad="38100" dist="38100" dir="2700000" algn="tl">
                    <a:srgbClr val="000000">
                      <a:alpha val="43137"/>
                    </a:srgbClr>
                  </a:outerShdw>
                </a:effectLst>
              </a:rPr>
              <a:t> whom I have created from the face of the land, from man to animals to creeping things and to birds of the sky; for I am sorry that I have made them.”</a:t>
            </a:r>
          </a:p>
        </p:txBody>
      </p:sp>
    </p:spTree>
    <p:extLst>
      <p:ext uri="{BB962C8B-B14F-4D97-AF65-F5344CB8AC3E}">
        <p14:creationId xmlns:p14="http://schemas.microsoft.com/office/powerpoint/2010/main" val="36204889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9C1E2A-F162-46D2-BA5B-1FB5DA17E20C}"/>
              </a:ext>
            </a:extLst>
          </p:cNvPr>
          <p:cNvPicPr>
            <a:picLocks noChangeAspect="1"/>
          </p:cNvPicPr>
          <p:nvPr/>
        </p:nvPicPr>
        <p:blipFill>
          <a:blip r:embed="rId2"/>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724400"/>
          </a:xfrm>
        </p:spPr>
        <p:txBody>
          <a:bodyPr/>
          <a:lstStyle/>
          <a:p>
            <a:pPr marL="0" indent="0" algn="ctr" defTabSz="685800">
              <a:spcBef>
                <a:spcPct val="0"/>
              </a:spcBef>
              <a:spcAft>
                <a:spcPts val="1200"/>
              </a:spcAft>
              <a:buNone/>
              <a:defRPr/>
            </a:pPr>
            <a:r>
              <a:rPr lang="en-US" sz="4000" kern="1200" dirty="0">
                <a:solidFill>
                  <a:schemeClr val="tx2"/>
                </a:solidFill>
                <a:ea typeface="+mj-ea"/>
              </a:rPr>
              <a:t>Genesis 6:11-13</a:t>
            </a:r>
          </a:p>
          <a:p>
            <a:pPr marL="0" indent="0" algn="just">
              <a:spcBef>
                <a:spcPts val="0"/>
              </a:spcBef>
              <a:buNone/>
            </a:pPr>
            <a:r>
              <a:rPr lang="en-US" dirty="0">
                <a:effectLst>
                  <a:outerShdw blurRad="38100" dist="38100" dir="2700000" algn="tl">
                    <a:srgbClr val="000000">
                      <a:alpha val="43137"/>
                    </a:srgbClr>
                  </a:outerShdw>
                </a:effectLst>
              </a:rPr>
              <a:t>“</a:t>
            </a:r>
            <a:r>
              <a:rPr lang="en-US" baseline="30000" dirty="0">
                <a:effectLst>
                  <a:outerShdw blurRad="38100" dist="38100" dir="2700000" algn="tl">
                    <a:srgbClr val="000000">
                      <a:alpha val="43137"/>
                    </a:srgbClr>
                  </a:outerShdw>
                </a:effectLst>
              </a:rPr>
              <a:t>11</a:t>
            </a:r>
            <a:r>
              <a:rPr lang="en-US" b="1" baseline="300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Now the earth was </a:t>
            </a:r>
            <a:r>
              <a:rPr lang="en-US" b="1" u="sng" dirty="0">
                <a:solidFill>
                  <a:srgbClr val="FFFFCC"/>
                </a:solidFill>
                <a:effectLst>
                  <a:outerShdw blurRad="38100" dist="38100" dir="2700000" algn="tl">
                    <a:srgbClr val="000000">
                      <a:alpha val="43137"/>
                    </a:srgbClr>
                  </a:outerShdw>
                </a:effectLst>
              </a:rPr>
              <a:t>corrupt</a:t>
            </a:r>
            <a:r>
              <a:rPr lang="en-US" dirty="0">
                <a:effectLst>
                  <a:outerShdw blurRad="38100" dist="38100" dir="2700000" algn="tl">
                    <a:srgbClr val="000000">
                      <a:alpha val="43137"/>
                    </a:srgbClr>
                  </a:outerShdw>
                </a:effectLst>
              </a:rPr>
              <a:t> in the sight of God, and the earth was filled with </a:t>
            </a:r>
            <a:r>
              <a:rPr lang="en-US" b="1" u="sng" dirty="0">
                <a:solidFill>
                  <a:srgbClr val="FFFFCC"/>
                </a:solidFill>
                <a:effectLst>
                  <a:outerShdw blurRad="38100" dist="38100" dir="2700000" algn="tl">
                    <a:srgbClr val="000000">
                      <a:alpha val="43137"/>
                    </a:srgbClr>
                  </a:outerShdw>
                </a:effectLst>
              </a:rPr>
              <a:t>violence</a:t>
            </a:r>
            <a:r>
              <a:rPr lang="en-US" dirty="0">
                <a:effectLst>
                  <a:outerShdw blurRad="38100" dist="38100" dir="2700000" algn="tl">
                    <a:srgbClr val="000000">
                      <a:alpha val="43137"/>
                    </a:srgbClr>
                  </a:outerShdw>
                </a:effectLst>
              </a:rPr>
              <a:t>. </a:t>
            </a:r>
            <a:r>
              <a:rPr lang="en-US" baseline="30000" dirty="0">
                <a:effectLst>
                  <a:outerShdw blurRad="38100" dist="38100" dir="2700000" algn="tl">
                    <a:srgbClr val="000000">
                      <a:alpha val="43137"/>
                    </a:srgbClr>
                  </a:outerShdw>
                </a:effectLst>
              </a:rPr>
              <a:t>12</a:t>
            </a:r>
            <a:r>
              <a:rPr lang="en-US" b="1" baseline="300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God looked on the earth, and behold, it was </a:t>
            </a:r>
            <a:r>
              <a:rPr lang="en-US" b="1" u="sng" dirty="0">
                <a:solidFill>
                  <a:srgbClr val="FFFFCC"/>
                </a:solidFill>
                <a:effectLst>
                  <a:outerShdw blurRad="38100" dist="38100" dir="2700000" algn="tl">
                    <a:srgbClr val="000000">
                      <a:alpha val="43137"/>
                    </a:srgbClr>
                  </a:outerShdw>
                </a:effectLst>
              </a:rPr>
              <a:t>corrupt</a:t>
            </a:r>
            <a:r>
              <a:rPr lang="en-US" dirty="0">
                <a:effectLst>
                  <a:outerShdw blurRad="38100" dist="38100" dir="2700000" algn="tl">
                    <a:srgbClr val="000000">
                      <a:alpha val="43137"/>
                    </a:srgbClr>
                  </a:outerShdw>
                </a:effectLst>
              </a:rPr>
              <a:t>; for </a:t>
            </a:r>
            <a:r>
              <a:rPr lang="en-US" b="1" u="sng" dirty="0">
                <a:solidFill>
                  <a:srgbClr val="FFFFCC"/>
                </a:solidFill>
                <a:effectLst>
                  <a:outerShdw blurRad="38100" dist="38100" dir="2700000" algn="tl">
                    <a:srgbClr val="000000">
                      <a:alpha val="43137"/>
                    </a:srgbClr>
                  </a:outerShdw>
                </a:effectLst>
              </a:rPr>
              <a:t>all flesh had corrupted</a:t>
            </a:r>
            <a:r>
              <a:rPr lang="en-US" dirty="0">
                <a:effectLst>
                  <a:outerShdw blurRad="38100" dist="38100" dir="2700000" algn="tl">
                    <a:srgbClr val="000000">
                      <a:alpha val="43137"/>
                    </a:srgbClr>
                  </a:outerShdw>
                </a:effectLst>
              </a:rPr>
              <a:t> their way upon the earth. </a:t>
            </a:r>
            <a:r>
              <a:rPr lang="en-US" baseline="30000" dirty="0">
                <a:effectLst>
                  <a:outerShdw blurRad="38100" dist="38100" dir="2700000" algn="tl">
                    <a:srgbClr val="000000">
                      <a:alpha val="43137"/>
                    </a:srgbClr>
                  </a:outerShdw>
                </a:effectLst>
              </a:rPr>
              <a:t>13</a:t>
            </a:r>
            <a:r>
              <a:rPr lang="en-US" b="1" baseline="300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Then God said to Noah, “The end of all flesh has come before Me; for the earth is filled with </a:t>
            </a:r>
            <a:r>
              <a:rPr lang="en-US" b="1" u="sng" dirty="0">
                <a:solidFill>
                  <a:srgbClr val="FFFFCC"/>
                </a:solidFill>
                <a:effectLst>
                  <a:outerShdw blurRad="38100" dist="38100" dir="2700000" algn="tl">
                    <a:srgbClr val="000000">
                      <a:alpha val="43137"/>
                    </a:srgbClr>
                  </a:outerShdw>
                </a:effectLst>
              </a:rPr>
              <a:t>violence</a:t>
            </a:r>
            <a:r>
              <a:rPr lang="en-US" dirty="0">
                <a:effectLst>
                  <a:outerShdw blurRad="38100" dist="38100" dir="2700000" algn="tl">
                    <a:srgbClr val="000000">
                      <a:alpha val="43137"/>
                    </a:srgbClr>
                  </a:outerShdw>
                </a:effectLst>
              </a:rPr>
              <a:t> because of them; and behold, I am about to destroy them with the earth.”</a:t>
            </a:r>
          </a:p>
        </p:txBody>
      </p:sp>
    </p:spTree>
    <p:extLst>
      <p:ext uri="{BB962C8B-B14F-4D97-AF65-F5344CB8AC3E}">
        <p14:creationId xmlns:p14="http://schemas.microsoft.com/office/powerpoint/2010/main" val="5635745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35BD3DF-DA99-4BB5-9957-E3EE3B98F042}"/>
              </a:ext>
            </a:extLst>
          </p:cNvPr>
          <p:cNvSpPr>
            <a:spLocks noGrp="1" noChangeArrowheads="1"/>
          </p:cNvSpPr>
          <p:nvPr>
            <p:ph type="title"/>
          </p:nvPr>
        </p:nvSpPr>
        <p:spPr>
          <a:xfrm>
            <a:off x="1657350" y="228600"/>
            <a:ext cx="5829300" cy="685800"/>
          </a:xfrm>
        </p:spPr>
        <p:txBody>
          <a:bodyPr/>
          <a:lstStyle/>
          <a:p>
            <a:pPr algn="ctr" eaLnBrk="1" hangingPunct="1"/>
            <a:r>
              <a:rPr lang="en-US" altLang="en-US" sz="3600" dirty="0">
                <a:effectLst>
                  <a:outerShdw blurRad="38100" dist="38100" dir="2700000" algn="tl">
                    <a:srgbClr val="000000">
                      <a:alpha val="43137"/>
                    </a:srgbClr>
                  </a:outerShdw>
                </a:effectLst>
              </a:rPr>
              <a:t>Total Depravity</a:t>
            </a:r>
          </a:p>
        </p:txBody>
      </p:sp>
      <p:sp>
        <p:nvSpPr>
          <p:cNvPr id="37891" name="Rectangle 3">
            <a:extLst>
              <a:ext uri="{FF2B5EF4-FFF2-40B4-BE49-F238E27FC236}">
                <a16:creationId xmlns:a16="http://schemas.microsoft.com/office/drawing/2014/main" id="{5F800F60-9144-4C4B-B5D7-B2FCB7457CFE}"/>
              </a:ext>
            </a:extLst>
          </p:cNvPr>
          <p:cNvSpPr>
            <a:spLocks noGrp="1" noChangeArrowheads="1"/>
          </p:cNvSpPr>
          <p:nvPr>
            <p:ph type="body" idx="1"/>
          </p:nvPr>
        </p:nvSpPr>
        <p:spPr>
          <a:xfrm>
            <a:off x="152400" y="1219200"/>
            <a:ext cx="8839200" cy="5257800"/>
          </a:xfrm>
        </p:spPr>
        <p:txBody>
          <a:bodyPr/>
          <a:lstStyle/>
          <a:p>
            <a:pPr marL="461963" indent="-461963" algn="just" eaLnBrk="1" hangingPunct="1">
              <a:lnSpc>
                <a:spcPct val="90000"/>
              </a:lnSpc>
              <a:spcBef>
                <a:spcPts val="0"/>
              </a:spcBef>
              <a:spcAft>
                <a:spcPts val="2400"/>
              </a:spcAft>
              <a:buSzPct val="75000"/>
              <a:buFont typeface="Wingdings" panose="05000000000000000000" pitchFamily="2" charset="2"/>
              <a:buChar char="n"/>
              <a:defRPr/>
            </a:pPr>
            <a:r>
              <a:rPr lang="en-US" altLang="en-US" dirty="0">
                <a:effectLst>
                  <a:outerShdw blurRad="38100" dist="38100" dir="2700000" algn="tl">
                    <a:srgbClr val="000000">
                      <a:alpha val="43137"/>
                    </a:srgbClr>
                  </a:outerShdw>
                </a:effectLst>
              </a:rPr>
              <a:t>What total depravity </a:t>
            </a:r>
            <a:r>
              <a:rPr lang="en-US" altLang="en-US" b="1" i="1" u="sng" dirty="0">
                <a:solidFill>
                  <a:srgbClr val="FFFFCC"/>
                </a:solidFill>
                <a:effectLst>
                  <a:outerShdw blurRad="38100" dist="38100" dir="2700000" algn="tl">
                    <a:srgbClr val="000000">
                      <a:alpha val="43137"/>
                    </a:srgbClr>
                  </a:outerShdw>
                </a:effectLst>
              </a:rPr>
              <a:t>is not</a:t>
            </a:r>
            <a:r>
              <a:rPr lang="en-US" altLang="en-US" dirty="0">
                <a:effectLst>
                  <a:outerShdw blurRad="38100" dist="38100" dir="2700000" algn="tl">
                    <a:srgbClr val="000000">
                      <a:alpha val="43137"/>
                    </a:srgbClr>
                  </a:outerShdw>
                </a:effectLst>
              </a:rPr>
              <a:t>:</a:t>
            </a:r>
          </a:p>
          <a:p>
            <a:pPr marL="914400" lvl="1" indent="-452438" eaLnBrk="1" hangingPunct="1">
              <a:spcBef>
                <a:spcPts val="0"/>
              </a:spcBef>
              <a:spcAft>
                <a:spcPts val="1350"/>
              </a:spcAft>
              <a:buSzPct val="75000"/>
              <a:buFont typeface="Wingdings" panose="05000000000000000000" pitchFamily="2" charset="2"/>
              <a:buChar char=""/>
            </a:pPr>
            <a:r>
              <a:rPr lang="en-US" altLang="en-US" dirty="0">
                <a:effectLst>
                  <a:outerShdw blurRad="38100" dist="38100" dir="2700000" algn="tl">
                    <a:srgbClr val="000000">
                      <a:alpha val="43137"/>
                    </a:srgbClr>
                  </a:outerShdw>
                </a:effectLst>
              </a:rPr>
              <a:t>Man is as evil as he can possibly be &amp; indulges every possible sin</a:t>
            </a:r>
          </a:p>
          <a:p>
            <a:pPr marL="884635" lvl="1" indent="-457200" eaLnBrk="1" hangingPunct="1">
              <a:spcBef>
                <a:spcPts val="0"/>
              </a:spcBef>
              <a:spcAft>
                <a:spcPts val="1350"/>
              </a:spcAft>
              <a:buSzPct val="75000"/>
              <a:buFont typeface="Wingdings" panose="05000000000000000000" pitchFamily="2" charset="2"/>
              <a:buChar char=""/>
            </a:pPr>
            <a:r>
              <a:rPr lang="en-US" altLang="en-US" dirty="0">
                <a:effectLst>
                  <a:outerShdw blurRad="38100" dist="38100" dir="2700000" algn="tl">
                    <a:srgbClr val="000000">
                      <a:alpha val="43137"/>
                    </a:srgbClr>
                  </a:outerShdw>
                </a:effectLst>
              </a:rPr>
              <a:t>Man is incapable of doing good things</a:t>
            </a:r>
          </a:p>
          <a:p>
            <a:pPr marL="1376363" lvl="2" indent="-461963" eaLnBrk="1" hangingPunct="1">
              <a:spcBef>
                <a:spcPts val="0"/>
              </a:spcBef>
              <a:spcAft>
                <a:spcPts val="1350"/>
              </a:spcAft>
              <a:buClr>
                <a:srgbClr val="FF66FF"/>
              </a:buClr>
              <a:buSzPct val="75000"/>
              <a:buFont typeface="Arial" panose="020B0604020202020204" pitchFamily="34" charset="0"/>
              <a:buChar char="̶"/>
            </a:pPr>
            <a:r>
              <a:rPr lang="en-US" altLang="en-US" dirty="0">
                <a:effectLst>
                  <a:outerShdw blurRad="38100" dist="38100" dir="2700000" algn="tl">
                    <a:srgbClr val="000000">
                      <a:alpha val="43137"/>
                    </a:srgbClr>
                  </a:outerShdw>
                </a:effectLst>
              </a:rPr>
              <a:t>Gen. 3:22</a:t>
            </a:r>
          </a:p>
          <a:p>
            <a:pPr marL="1376363" lvl="2" indent="-461963" eaLnBrk="1" hangingPunct="1">
              <a:spcBef>
                <a:spcPts val="0"/>
              </a:spcBef>
              <a:spcAft>
                <a:spcPts val="1350"/>
              </a:spcAft>
              <a:buClr>
                <a:srgbClr val="FF66FF"/>
              </a:buClr>
              <a:buSzPct val="75000"/>
              <a:buFont typeface="Arial" panose="020B0604020202020204" pitchFamily="34" charset="0"/>
              <a:buChar char="̶"/>
            </a:pPr>
            <a:r>
              <a:rPr lang="en-US" altLang="en-US" dirty="0">
                <a:effectLst>
                  <a:outerShdw blurRad="38100" dist="38100" dir="2700000" algn="tl">
                    <a:srgbClr val="000000">
                      <a:alpha val="43137"/>
                    </a:srgbClr>
                  </a:outerShdw>
                </a:effectLst>
              </a:rPr>
              <a:t>Matt. 7:11</a:t>
            </a:r>
          </a:p>
          <a:p>
            <a:pPr marL="1376363" lvl="2" indent="-461963" eaLnBrk="1" hangingPunct="1">
              <a:spcBef>
                <a:spcPts val="0"/>
              </a:spcBef>
              <a:spcAft>
                <a:spcPts val="1350"/>
              </a:spcAft>
              <a:buClr>
                <a:srgbClr val="FF66FF"/>
              </a:buClr>
              <a:buSzPct val="75000"/>
              <a:buFont typeface="Arial" panose="020B0604020202020204" pitchFamily="34" charset="0"/>
              <a:buChar char="̶"/>
            </a:pPr>
            <a:r>
              <a:rPr lang="en-US" altLang="en-US" dirty="0">
                <a:effectLst>
                  <a:outerShdw blurRad="38100" dist="38100" dir="2700000" algn="tl">
                    <a:srgbClr val="000000">
                      <a:alpha val="43137"/>
                    </a:srgbClr>
                  </a:outerShdw>
                </a:effectLst>
              </a:rPr>
              <a:t>Acts 10:1-2; 11:14</a:t>
            </a:r>
          </a:p>
          <a:p>
            <a:pPr marL="1376363" lvl="2" indent="-461963" eaLnBrk="1" hangingPunct="1">
              <a:spcBef>
                <a:spcPts val="0"/>
              </a:spcBef>
              <a:spcAft>
                <a:spcPts val="1350"/>
              </a:spcAft>
              <a:buClr>
                <a:srgbClr val="FF66FF"/>
              </a:buClr>
              <a:buSzPct val="75000"/>
              <a:buFont typeface="Arial" panose="020B0604020202020204" pitchFamily="34" charset="0"/>
              <a:buChar char="̶"/>
            </a:pPr>
            <a:r>
              <a:rPr lang="en-US" altLang="en-US" dirty="0">
                <a:effectLst>
                  <a:outerShdw blurRad="38100" dist="38100" dir="2700000" algn="tl">
                    <a:srgbClr val="000000">
                      <a:alpha val="43137"/>
                    </a:srgbClr>
                  </a:outerShdw>
                </a:effectLst>
              </a:rPr>
              <a:t>Rom. 2:14-15</a:t>
            </a:r>
          </a:p>
        </p:txBody>
      </p:sp>
      <p:pic>
        <p:nvPicPr>
          <p:cNvPr id="4" name="Picture 2">
            <a:extLst>
              <a:ext uri="{FF2B5EF4-FFF2-40B4-BE49-F238E27FC236}">
                <a16:creationId xmlns:a16="http://schemas.microsoft.com/office/drawing/2014/main" id="{FF9F2589-EB7D-46D5-9893-F9CE0571678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92850" y="4229100"/>
            <a:ext cx="204635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135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35BD3DF-DA99-4BB5-9957-E3EE3B98F042}"/>
              </a:ext>
            </a:extLst>
          </p:cNvPr>
          <p:cNvSpPr>
            <a:spLocks noGrp="1" noChangeArrowheads="1"/>
          </p:cNvSpPr>
          <p:nvPr>
            <p:ph type="title"/>
          </p:nvPr>
        </p:nvSpPr>
        <p:spPr>
          <a:xfrm>
            <a:off x="1657350" y="228600"/>
            <a:ext cx="5829300" cy="685800"/>
          </a:xfrm>
        </p:spPr>
        <p:txBody>
          <a:bodyPr/>
          <a:lstStyle/>
          <a:p>
            <a:pPr algn="ctr" eaLnBrk="1" hangingPunct="1"/>
            <a:r>
              <a:rPr lang="en-US" altLang="en-US" sz="3600" dirty="0">
                <a:effectLst>
                  <a:outerShdw blurRad="38100" dist="38100" dir="2700000" algn="tl">
                    <a:srgbClr val="000000">
                      <a:alpha val="43137"/>
                    </a:srgbClr>
                  </a:outerShdw>
                </a:effectLst>
              </a:rPr>
              <a:t>Total Depravity</a:t>
            </a:r>
          </a:p>
        </p:txBody>
      </p:sp>
      <p:sp>
        <p:nvSpPr>
          <p:cNvPr id="37891" name="Rectangle 3">
            <a:extLst>
              <a:ext uri="{FF2B5EF4-FFF2-40B4-BE49-F238E27FC236}">
                <a16:creationId xmlns:a16="http://schemas.microsoft.com/office/drawing/2014/main" id="{5F800F60-9144-4C4B-B5D7-B2FCB7457CFE}"/>
              </a:ext>
            </a:extLst>
          </p:cNvPr>
          <p:cNvSpPr>
            <a:spLocks noGrp="1" noChangeArrowheads="1"/>
          </p:cNvSpPr>
          <p:nvPr>
            <p:ph type="body" idx="1"/>
          </p:nvPr>
        </p:nvSpPr>
        <p:spPr>
          <a:xfrm>
            <a:off x="152400" y="1219200"/>
            <a:ext cx="8839200" cy="5257800"/>
          </a:xfrm>
        </p:spPr>
        <p:txBody>
          <a:bodyPr/>
          <a:lstStyle/>
          <a:p>
            <a:pPr marL="461963" indent="-461963" algn="just" eaLnBrk="1" hangingPunct="1">
              <a:lnSpc>
                <a:spcPct val="90000"/>
              </a:lnSpc>
              <a:spcBef>
                <a:spcPts val="0"/>
              </a:spcBef>
              <a:spcAft>
                <a:spcPts val="2400"/>
              </a:spcAft>
              <a:buSzPct val="75000"/>
              <a:buFont typeface="Wingdings" panose="05000000000000000000" pitchFamily="2" charset="2"/>
              <a:buChar char="n"/>
              <a:defRPr/>
            </a:pPr>
            <a:r>
              <a:rPr lang="en-US" altLang="en-US" dirty="0">
                <a:effectLst>
                  <a:outerShdw blurRad="38100" dist="38100" dir="2700000" algn="tl">
                    <a:srgbClr val="000000">
                      <a:alpha val="43137"/>
                    </a:srgbClr>
                  </a:outerShdw>
                </a:effectLst>
              </a:rPr>
              <a:t>What total depravity </a:t>
            </a:r>
            <a:r>
              <a:rPr lang="en-US" altLang="en-US" b="1" i="1" u="sng" dirty="0">
                <a:solidFill>
                  <a:srgbClr val="FFFFCC"/>
                </a:solidFill>
                <a:effectLst>
                  <a:outerShdw blurRad="38100" dist="38100" dir="2700000" algn="tl">
                    <a:srgbClr val="000000">
                      <a:alpha val="43137"/>
                    </a:srgbClr>
                  </a:outerShdw>
                </a:effectLst>
              </a:rPr>
              <a:t>is not</a:t>
            </a:r>
            <a:r>
              <a:rPr lang="en-US" altLang="en-US" dirty="0">
                <a:effectLst>
                  <a:outerShdw blurRad="38100" dist="38100" dir="2700000" algn="tl">
                    <a:srgbClr val="000000">
                      <a:alpha val="43137"/>
                    </a:srgbClr>
                  </a:outerShdw>
                </a:effectLst>
              </a:rPr>
              <a:t>:</a:t>
            </a:r>
          </a:p>
          <a:p>
            <a:pPr marL="914400" lvl="1" indent="-452438" eaLnBrk="1" hangingPunct="1">
              <a:spcBef>
                <a:spcPts val="0"/>
              </a:spcBef>
              <a:spcAft>
                <a:spcPts val="1350"/>
              </a:spcAft>
              <a:buSzPct val="75000"/>
              <a:buFont typeface="Wingdings" panose="05000000000000000000" pitchFamily="2" charset="2"/>
              <a:buChar char=""/>
            </a:pPr>
            <a:r>
              <a:rPr lang="en-US" altLang="en-US" dirty="0">
                <a:effectLst>
                  <a:outerShdw blurRad="38100" dist="38100" dir="2700000" algn="tl">
                    <a:srgbClr val="000000">
                      <a:alpha val="43137"/>
                    </a:srgbClr>
                  </a:outerShdw>
                </a:effectLst>
              </a:rPr>
              <a:t>Man is as evil as he can possibly be &amp; indulges every possible sin</a:t>
            </a:r>
          </a:p>
          <a:p>
            <a:pPr marL="884635" lvl="1" indent="-457200" eaLnBrk="1" hangingPunct="1">
              <a:spcBef>
                <a:spcPts val="0"/>
              </a:spcBef>
              <a:spcAft>
                <a:spcPts val="1350"/>
              </a:spcAft>
              <a:buSzPct val="75000"/>
              <a:buFont typeface="Wingdings" panose="05000000000000000000" pitchFamily="2" charset="2"/>
              <a:buChar char=""/>
            </a:pPr>
            <a:r>
              <a:rPr lang="en-US" altLang="en-US" dirty="0">
                <a:effectLst>
                  <a:outerShdw blurRad="38100" dist="38100" dir="2700000" algn="tl">
                    <a:srgbClr val="000000">
                      <a:alpha val="43137"/>
                    </a:srgbClr>
                  </a:outerShdw>
                </a:effectLst>
              </a:rPr>
              <a:t>Man is incapable of doing good things</a:t>
            </a:r>
          </a:p>
          <a:p>
            <a:pPr marL="1376363" lvl="2" indent="-461963" eaLnBrk="1" hangingPunct="1">
              <a:spcBef>
                <a:spcPts val="0"/>
              </a:spcBef>
              <a:spcAft>
                <a:spcPts val="1350"/>
              </a:spcAft>
              <a:buClr>
                <a:srgbClr val="FF66FF"/>
              </a:buClr>
              <a:buSzPct val="75000"/>
              <a:buFont typeface="Arial" panose="020B0604020202020204" pitchFamily="34" charset="0"/>
              <a:buChar char="̶"/>
            </a:pPr>
            <a:r>
              <a:rPr lang="en-US" altLang="en-US" b="1" u="sng" dirty="0">
                <a:solidFill>
                  <a:srgbClr val="FFFFCC"/>
                </a:solidFill>
                <a:effectLst>
                  <a:outerShdw blurRad="38100" dist="38100" dir="2700000" algn="tl">
                    <a:srgbClr val="000000">
                      <a:alpha val="43137"/>
                    </a:srgbClr>
                  </a:outerShdw>
                </a:effectLst>
              </a:rPr>
              <a:t>Gen. 3:22</a:t>
            </a:r>
          </a:p>
          <a:p>
            <a:pPr marL="1376363" lvl="2" indent="-461963" eaLnBrk="1" hangingPunct="1">
              <a:spcBef>
                <a:spcPts val="0"/>
              </a:spcBef>
              <a:spcAft>
                <a:spcPts val="1350"/>
              </a:spcAft>
              <a:buClr>
                <a:srgbClr val="FF66FF"/>
              </a:buClr>
              <a:buSzPct val="75000"/>
              <a:buFont typeface="Arial" panose="020B0604020202020204" pitchFamily="34" charset="0"/>
              <a:buChar char="̶"/>
            </a:pPr>
            <a:r>
              <a:rPr lang="en-US" altLang="en-US" dirty="0">
                <a:effectLst>
                  <a:outerShdw blurRad="38100" dist="38100" dir="2700000" algn="tl">
                    <a:srgbClr val="000000">
                      <a:alpha val="43137"/>
                    </a:srgbClr>
                  </a:outerShdw>
                </a:effectLst>
              </a:rPr>
              <a:t>Matt. 7:11</a:t>
            </a:r>
          </a:p>
          <a:p>
            <a:pPr marL="1376363" lvl="2" indent="-461963" eaLnBrk="1" hangingPunct="1">
              <a:spcBef>
                <a:spcPts val="0"/>
              </a:spcBef>
              <a:spcAft>
                <a:spcPts val="1350"/>
              </a:spcAft>
              <a:buClr>
                <a:srgbClr val="FF66FF"/>
              </a:buClr>
              <a:buSzPct val="75000"/>
              <a:buFont typeface="Arial" panose="020B0604020202020204" pitchFamily="34" charset="0"/>
              <a:buChar char="̶"/>
            </a:pPr>
            <a:r>
              <a:rPr lang="en-US" altLang="en-US" dirty="0">
                <a:effectLst>
                  <a:outerShdw blurRad="38100" dist="38100" dir="2700000" algn="tl">
                    <a:srgbClr val="000000">
                      <a:alpha val="43137"/>
                    </a:srgbClr>
                  </a:outerShdw>
                </a:effectLst>
              </a:rPr>
              <a:t>Acts 10:1-2; 11:14</a:t>
            </a:r>
          </a:p>
          <a:p>
            <a:pPr marL="1376363" lvl="2" indent="-461963" eaLnBrk="1" hangingPunct="1">
              <a:spcBef>
                <a:spcPts val="0"/>
              </a:spcBef>
              <a:spcAft>
                <a:spcPts val="1350"/>
              </a:spcAft>
              <a:buClr>
                <a:srgbClr val="FF66FF"/>
              </a:buClr>
              <a:buSzPct val="75000"/>
              <a:buFont typeface="Arial" panose="020B0604020202020204" pitchFamily="34" charset="0"/>
              <a:buChar char="̶"/>
            </a:pPr>
            <a:r>
              <a:rPr lang="en-US" altLang="en-US" dirty="0">
                <a:effectLst>
                  <a:outerShdw blurRad="38100" dist="38100" dir="2700000" algn="tl">
                    <a:srgbClr val="000000">
                      <a:alpha val="43137"/>
                    </a:srgbClr>
                  </a:outerShdw>
                </a:effectLst>
              </a:rPr>
              <a:t>Rom. 2:14-15</a:t>
            </a:r>
          </a:p>
        </p:txBody>
      </p:sp>
      <p:pic>
        <p:nvPicPr>
          <p:cNvPr id="4" name="Picture 2">
            <a:extLst>
              <a:ext uri="{FF2B5EF4-FFF2-40B4-BE49-F238E27FC236}">
                <a16:creationId xmlns:a16="http://schemas.microsoft.com/office/drawing/2014/main" id="{FF9F2589-EB7D-46D5-9893-F9CE0571678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92850" y="4229100"/>
            <a:ext cx="204635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6392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952EC2-7783-4129-AC71-819584C45C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Genesis 3:22</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Then the Lord God said, ‘Behold,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man has become like one of Us, knowing good and evil</a:t>
            </a:r>
            <a:r>
              <a:rPr lang="en-US" sz="3600" dirty="0">
                <a:effectLst>
                  <a:outerShdw blurRad="38100" dist="38100" dir="2700000" algn="tl">
                    <a:srgbClr val="000000">
                      <a:alpha val="43137"/>
                    </a:srgbClr>
                  </a:outerShdw>
                </a:effectLst>
                <a:latin typeface="Calibri" panose="020F0502020204030204" pitchFamily="34" charset="0"/>
              </a:rPr>
              <a:t>; and now, he might stretch out his hand, and take also from the tree of life, and eat, and live forever’—.</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4" name="Picture 3">
            <a:extLst>
              <a:ext uri="{FF2B5EF4-FFF2-40B4-BE49-F238E27FC236}">
                <a16:creationId xmlns:a16="http://schemas.microsoft.com/office/drawing/2014/main" id="{1C360FCB-D60F-40BB-8DDE-BADB2D2A77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7600" y="3048000"/>
            <a:ext cx="1828800" cy="1828800"/>
          </a:xfrm>
          <a:prstGeom prst="rect">
            <a:avLst/>
          </a:prstGeom>
          <a:ln>
            <a:solidFill>
              <a:srgbClr val="FFFF00"/>
            </a:solidFill>
          </a:ln>
          <a:effectLst>
            <a:glow rad="101600">
              <a:srgbClr val="FFFFCC">
                <a:alpha val="60000"/>
              </a:srgbClr>
            </a:glow>
          </a:effectLst>
        </p:spPr>
      </p:pic>
    </p:spTree>
    <p:extLst>
      <p:ext uri="{BB962C8B-B14F-4D97-AF65-F5344CB8AC3E}">
        <p14:creationId xmlns:p14="http://schemas.microsoft.com/office/powerpoint/2010/main" val="116581489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35BD3DF-DA99-4BB5-9957-E3EE3B98F042}"/>
              </a:ext>
            </a:extLst>
          </p:cNvPr>
          <p:cNvSpPr>
            <a:spLocks noGrp="1" noChangeArrowheads="1"/>
          </p:cNvSpPr>
          <p:nvPr>
            <p:ph type="title"/>
          </p:nvPr>
        </p:nvSpPr>
        <p:spPr>
          <a:xfrm>
            <a:off x="1657350" y="228600"/>
            <a:ext cx="5829300" cy="685800"/>
          </a:xfrm>
        </p:spPr>
        <p:txBody>
          <a:bodyPr/>
          <a:lstStyle/>
          <a:p>
            <a:pPr algn="ctr" eaLnBrk="1" hangingPunct="1"/>
            <a:r>
              <a:rPr lang="en-US" altLang="en-US" sz="3600" dirty="0">
                <a:effectLst>
                  <a:outerShdw blurRad="38100" dist="38100" dir="2700000" algn="tl">
                    <a:srgbClr val="000000">
                      <a:alpha val="43137"/>
                    </a:srgbClr>
                  </a:outerShdw>
                </a:effectLst>
              </a:rPr>
              <a:t>Total Depravity</a:t>
            </a:r>
          </a:p>
        </p:txBody>
      </p:sp>
      <p:sp>
        <p:nvSpPr>
          <p:cNvPr id="37891" name="Rectangle 3">
            <a:extLst>
              <a:ext uri="{FF2B5EF4-FFF2-40B4-BE49-F238E27FC236}">
                <a16:creationId xmlns:a16="http://schemas.microsoft.com/office/drawing/2014/main" id="{5F800F60-9144-4C4B-B5D7-B2FCB7457CFE}"/>
              </a:ext>
            </a:extLst>
          </p:cNvPr>
          <p:cNvSpPr>
            <a:spLocks noGrp="1" noChangeArrowheads="1"/>
          </p:cNvSpPr>
          <p:nvPr>
            <p:ph type="body" idx="1"/>
          </p:nvPr>
        </p:nvSpPr>
        <p:spPr>
          <a:xfrm>
            <a:off x="152400" y="1219200"/>
            <a:ext cx="8839200" cy="5257800"/>
          </a:xfrm>
        </p:spPr>
        <p:txBody>
          <a:bodyPr/>
          <a:lstStyle/>
          <a:p>
            <a:pPr marL="461963" indent="-461963" algn="just" eaLnBrk="1" hangingPunct="1">
              <a:lnSpc>
                <a:spcPct val="90000"/>
              </a:lnSpc>
              <a:spcBef>
                <a:spcPts val="0"/>
              </a:spcBef>
              <a:spcAft>
                <a:spcPts val="2400"/>
              </a:spcAft>
              <a:buSzPct val="75000"/>
              <a:buFont typeface="Wingdings" panose="05000000000000000000" pitchFamily="2" charset="2"/>
              <a:buChar char="n"/>
              <a:defRPr/>
            </a:pPr>
            <a:r>
              <a:rPr lang="en-US" altLang="en-US" dirty="0">
                <a:effectLst>
                  <a:outerShdw blurRad="38100" dist="38100" dir="2700000" algn="tl">
                    <a:srgbClr val="000000">
                      <a:alpha val="43137"/>
                    </a:srgbClr>
                  </a:outerShdw>
                </a:effectLst>
              </a:rPr>
              <a:t>What total depravity </a:t>
            </a:r>
            <a:r>
              <a:rPr lang="en-US" altLang="en-US" b="1" i="1" u="sng" dirty="0">
                <a:solidFill>
                  <a:srgbClr val="FFFFCC"/>
                </a:solidFill>
                <a:effectLst>
                  <a:outerShdw blurRad="38100" dist="38100" dir="2700000" algn="tl">
                    <a:srgbClr val="000000">
                      <a:alpha val="43137"/>
                    </a:srgbClr>
                  </a:outerShdw>
                </a:effectLst>
              </a:rPr>
              <a:t>is not</a:t>
            </a:r>
            <a:r>
              <a:rPr lang="en-US" altLang="en-US" dirty="0">
                <a:effectLst>
                  <a:outerShdw blurRad="38100" dist="38100" dir="2700000" algn="tl">
                    <a:srgbClr val="000000">
                      <a:alpha val="43137"/>
                    </a:srgbClr>
                  </a:outerShdw>
                </a:effectLst>
              </a:rPr>
              <a:t>:</a:t>
            </a:r>
          </a:p>
          <a:p>
            <a:pPr marL="914400" lvl="1" indent="-452438" eaLnBrk="1" hangingPunct="1">
              <a:spcBef>
                <a:spcPts val="0"/>
              </a:spcBef>
              <a:spcAft>
                <a:spcPts val="1350"/>
              </a:spcAft>
              <a:buSzPct val="75000"/>
              <a:buFont typeface="Wingdings" panose="05000000000000000000" pitchFamily="2" charset="2"/>
              <a:buChar char=""/>
            </a:pPr>
            <a:r>
              <a:rPr lang="en-US" altLang="en-US" dirty="0">
                <a:effectLst>
                  <a:outerShdw blurRad="38100" dist="38100" dir="2700000" algn="tl">
                    <a:srgbClr val="000000">
                      <a:alpha val="43137"/>
                    </a:srgbClr>
                  </a:outerShdw>
                </a:effectLst>
              </a:rPr>
              <a:t>Man is as evil as he can possibly be &amp; indulges every possible sin</a:t>
            </a:r>
          </a:p>
          <a:p>
            <a:pPr marL="884635" lvl="1" indent="-457200" eaLnBrk="1" hangingPunct="1">
              <a:spcBef>
                <a:spcPts val="0"/>
              </a:spcBef>
              <a:spcAft>
                <a:spcPts val="1350"/>
              </a:spcAft>
              <a:buSzPct val="75000"/>
              <a:buFont typeface="Wingdings" panose="05000000000000000000" pitchFamily="2" charset="2"/>
              <a:buChar char=""/>
            </a:pPr>
            <a:r>
              <a:rPr lang="en-US" altLang="en-US" dirty="0">
                <a:effectLst>
                  <a:outerShdw blurRad="38100" dist="38100" dir="2700000" algn="tl">
                    <a:srgbClr val="000000">
                      <a:alpha val="43137"/>
                    </a:srgbClr>
                  </a:outerShdw>
                </a:effectLst>
              </a:rPr>
              <a:t>Man is incapable of doing good things</a:t>
            </a:r>
          </a:p>
          <a:p>
            <a:pPr marL="1376363" lvl="2" indent="-461963" eaLnBrk="1" hangingPunct="1">
              <a:spcBef>
                <a:spcPts val="0"/>
              </a:spcBef>
              <a:spcAft>
                <a:spcPts val="1350"/>
              </a:spcAft>
              <a:buClr>
                <a:srgbClr val="FF66FF"/>
              </a:buClr>
              <a:buSzPct val="75000"/>
              <a:buFont typeface="Arial" panose="020B0604020202020204" pitchFamily="34" charset="0"/>
              <a:buChar char="̶"/>
            </a:pPr>
            <a:r>
              <a:rPr lang="en-US" altLang="en-US" dirty="0">
                <a:effectLst>
                  <a:outerShdw blurRad="38100" dist="38100" dir="2700000" algn="tl">
                    <a:srgbClr val="000000">
                      <a:alpha val="43137"/>
                    </a:srgbClr>
                  </a:outerShdw>
                </a:effectLst>
              </a:rPr>
              <a:t>Gen. 3:22</a:t>
            </a:r>
          </a:p>
          <a:p>
            <a:pPr marL="1376363" lvl="2" indent="-461963" eaLnBrk="1" hangingPunct="1">
              <a:spcBef>
                <a:spcPts val="0"/>
              </a:spcBef>
              <a:spcAft>
                <a:spcPts val="1350"/>
              </a:spcAft>
              <a:buClr>
                <a:srgbClr val="FF66FF"/>
              </a:buClr>
              <a:buSzPct val="75000"/>
              <a:buFont typeface="Arial" panose="020B0604020202020204" pitchFamily="34" charset="0"/>
              <a:buChar char="̶"/>
            </a:pPr>
            <a:r>
              <a:rPr lang="en-US" altLang="en-US" b="1" u="sng" dirty="0">
                <a:solidFill>
                  <a:srgbClr val="FFFFCC"/>
                </a:solidFill>
                <a:effectLst>
                  <a:outerShdw blurRad="38100" dist="38100" dir="2700000" algn="tl">
                    <a:srgbClr val="000000">
                      <a:alpha val="43137"/>
                    </a:srgbClr>
                  </a:outerShdw>
                </a:effectLst>
              </a:rPr>
              <a:t>Matt. 7:11</a:t>
            </a:r>
          </a:p>
          <a:p>
            <a:pPr marL="1376363" lvl="2" indent="-461963" eaLnBrk="1" hangingPunct="1">
              <a:spcBef>
                <a:spcPts val="0"/>
              </a:spcBef>
              <a:spcAft>
                <a:spcPts val="1350"/>
              </a:spcAft>
              <a:buClr>
                <a:srgbClr val="FF66FF"/>
              </a:buClr>
              <a:buSzPct val="75000"/>
              <a:buFont typeface="Arial" panose="020B0604020202020204" pitchFamily="34" charset="0"/>
              <a:buChar char="̶"/>
            </a:pPr>
            <a:r>
              <a:rPr lang="en-US" altLang="en-US" dirty="0">
                <a:effectLst>
                  <a:outerShdw blurRad="38100" dist="38100" dir="2700000" algn="tl">
                    <a:srgbClr val="000000">
                      <a:alpha val="43137"/>
                    </a:srgbClr>
                  </a:outerShdw>
                </a:effectLst>
              </a:rPr>
              <a:t>Acts 10:1-2; 11:14</a:t>
            </a:r>
          </a:p>
          <a:p>
            <a:pPr marL="1376363" lvl="2" indent="-461963" eaLnBrk="1" hangingPunct="1">
              <a:spcBef>
                <a:spcPts val="0"/>
              </a:spcBef>
              <a:spcAft>
                <a:spcPts val="1350"/>
              </a:spcAft>
              <a:buClr>
                <a:srgbClr val="FF66FF"/>
              </a:buClr>
              <a:buSzPct val="75000"/>
              <a:buFont typeface="Arial" panose="020B0604020202020204" pitchFamily="34" charset="0"/>
              <a:buChar char="̶"/>
            </a:pPr>
            <a:r>
              <a:rPr lang="en-US" altLang="en-US" dirty="0">
                <a:effectLst>
                  <a:outerShdw blurRad="38100" dist="38100" dir="2700000" algn="tl">
                    <a:srgbClr val="000000">
                      <a:alpha val="43137"/>
                    </a:srgbClr>
                  </a:outerShdw>
                </a:effectLst>
              </a:rPr>
              <a:t>Rom. 2:14-15</a:t>
            </a:r>
          </a:p>
        </p:txBody>
      </p:sp>
      <p:pic>
        <p:nvPicPr>
          <p:cNvPr id="4" name="Picture 2">
            <a:extLst>
              <a:ext uri="{FF2B5EF4-FFF2-40B4-BE49-F238E27FC236}">
                <a16:creationId xmlns:a16="http://schemas.microsoft.com/office/drawing/2014/main" id="{FF9F2589-EB7D-46D5-9893-F9CE0571678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92850" y="4229100"/>
            <a:ext cx="204635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5747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952EC2-7783-4129-AC71-819584C45C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Matthew 7:11</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If </a:t>
            </a:r>
            <a:r>
              <a:rPr lang="en-US" sz="3600" b="1" u="sng" dirty="0">
                <a:solidFill>
                  <a:srgbClr val="FFFFCC"/>
                </a:solidFill>
                <a:latin typeface="Calibri" panose="020F0502020204030204" pitchFamily="34" charset="0"/>
                <a:cs typeface="Calibri" panose="020F0502020204030204" pitchFamily="34" charset="0"/>
              </a:rPr>
              <a:t>you then, being evil, know how to give good gifts to your children</a:t>
            </a:r>
            <a:r>
              <a:rPr lang="en-US" sz="3600" dirty="0">
                <a:latin typeface="Calibri" panose="020F0502020204030204" pitchFamily="34" charset="0"/>
                <a:cs typeface="Calibri" panose="020F0502020204030204" pitchFamily="34" charset="0"/>
              </a:rPr>
              <a:t>, how much more will your Father who is in heaven give what is good to those who ask Him!</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9AA54842-3454-4053-9D55-5B908FF619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08960" y="3048000"/>
            <a:ext cx="2926080" cy="1828800"/>
          </a:xfrm>
          <a:prstGeom prst="rect">
            <a:avLst/>
          </a:prstGeom>
        </p:spPr>
      </p:pic>
    </p:spTree>
    <p:extLst>
      <p:ext uri="{BB962C8B-B14F-4D97-AF65-F5344CB8AC3E}">
        <p14:creationId xmlns:p14="http://schemas.microsoft.com/office/powerpoint/2010/main" val="175844571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35BD3DF-DA99-4BB5-9957-E3EE3B98F042}"/>
              </a:ext>
            </a:extLst>
          </p:cNvPr>
          <p:cNvSpPr>
            <a:spLocks noGrp="1" noChangeArrowheads="1"/>
          </p:cNvSpPr>
          <p:nvPr>
            <p:ph type="title"/>
          </p:nvPr>
        </p:nvSpPr>
        <p:spPr>
          <a:xfrm>
            <a:off x="1657350" y="228600"/>
            <a:ext cx="5829300" cy="685800"/>
          </a:xfrm>
        </p:spPr>
        <p:txBody>
          <a:bodyPr/>
          <a:lstStyle/>
          <a:p>
            <a:pPr algn="ctr" eaLnBrk="1" hangingPunct="1"/>
            <a:r>
              <a:rPr lang="en-US" altLang="en-US" sz="3600" dirty="0">
                <a:effectLst>
                  <a:outerShdw blurRad="38100" dist="38100" dir="2700000" algn="tl">
                    <a:srgbClr val="000000">
                      <a:alpha val="43137"/>
                    </a:srgbClr>
                  </a:outerShdw>
                </a:effectLst>
              </a:rPr>
              <a:t>Total Depravity</a:t>
            </a:r>
          </a:p>
        </p:txBody>
      </p:sp>
      <p:sp>
        <p:nvSpPr>
          <p:cNvPr id="37891" name="Rectangle 3">
            <a:extLst>
              <a:ext uri="{FF2B5EF4-FFF2-40B4-BE49-F238E27FC236}">
                <a16:creationId xmlns:a16="http://schemas.microsoft.com/office/drawing/2014/main" id="{5F800F60-9144-4C4B-B5D7-B2FCB7457CFE}"/>
              </a:ext>
            </a:extLst>
          </p:cNvPr>
          <p:cNvSpPr>
            <a:spLocks noGrp="1" noChangeArrowheads="1"/>
          </p:cNvSpPr>
          <p:nvPr>
            <p:ph type="body" idx="1"/>
          </p:nvPr>
        </p:nvSpPr>
        <p:spPr>
          <a:xfrm>
            <a:off x="152400" y="1219200"/>
            <a:ext cx="8839200" cy="5257800"/>
          </a:xfrm>
        </p:spPr>
        <p:txBody>
          <a:bodyPr/>
          <a:lstStyle/>
          <a:p>
            <a:pPr marL="461963" indent="-461963" algn="just" eaLnBrk="1" hangingPunct="1">
              <a:lnSpc>
                <a:spcPct val="90000"/>
              </a:lnSpc>
              <a:spcBef>
                <a:spcPts val="0"/>
              </a:spcBef>
              <a:spcAft>
                <a:spcPts val="2400"/>
              </a:spcAft>
              <a:buSzPct val="75000"/>
              <a:buFont typeface="Wingdings" panose="05000000000000000000" pitchFamily="2" charset="2"/>
              <a:buChar char="n"/>
              <a:defRPr/>
            </a:pPr>
            <a:r>
              <a:rPr lang="en-US" altLang="en-US" dirty="0">
                <a:effectLst>
                  <a:outerShdw blurRad="38100" dist="38100" dir="2700000" algn="tl">
                    <a:srgbClr val="000000">
                      <a:alpha val="43137"/>
                    </a:srgbClr>
                  </a:outerShdw>
                </a:effectLst>
              </a:rPr>
              <a:t>What total depravity </a:t>
            </a:r>
            <a:r>
              <a:rPr lang="en-US" altLang="en-US" b="1" i="1" u="sng" dirty="0">
                <a:solidFill>
                  <a:srgbClr val="FFFFCC"/>
                </a:solidFill>
                <a:effectLst>
                  <a:outerShdw blurRad="38100" dist="38100" dir="2700000" algn="tl">
                    <a:srgbClr val="000000">
                      <a:alpha val="43137"/>
                    </a:srgbClr>
                  </a:outerShdw>
                </a:effectLst>
              </a:rPr>
              <a:t>is not</a:t>
            </a:r>
            <a:r>
              <a:rPr lang="en-US" altLang="en-US" dirty="0">
                <a:effectLst>
                  <a:outerShdw blurRad="38100" dist="38100" dir="2700000" algn="tl">
                    <a:srgbClr val="000000">
                      <a:alpha val="43137"/>
                    </a:srgbClr>
                  </a:outerShdw>
                </a:effectLst>
              </a:rPr>
              <a:t>:</a:t>
            </a:r>
          </a:p>
          <a:p>
            <a:pPr marL="914400" lvl="1" indent="-452438" eaLnBrk="1" hangingPunct="1">
              <a:spcBef>
                <a:spcPts val="0"/>
              </a:spcBef>
              <a:spcAft>
                <a:spcPts val="1350"/>
              </a:spcAft>
              <a:buSzPct val="75000"/>
              <a:buFont typeface="Wingdings" panose="05000000000000000000" pitchFamily="2" charset="2"/>
              <a:buChar char=""/>
            </a:pPr>
            <a:r>
              <a:rPr lang="en-US" altLang="en-US" dirty="0">
                <a:effectLst>
                  <a:outerShdw blurRad="38100" dist="38100" dir="2700000" algn="tl">
                    <a:srgbClr val="000000">
                      <a:alpha val="43137"/>
                    </a:srgbClr>
                  </a:outerShdw>
                </a:effectLst>
              </a:rPr>
              <a:t>Man is as evil as he can possibly be &amp; indulges every possible sin</a:t>
            </a:r>
          </a:p>
          <a:p>
            <a:pPr marL="884635" lvl="1" indent="-457200" eaLnBrk="1" hangingPunct="1">
              <a:spcBef>
                <a:spcPts val="0"/>
              </a:spcBef>
              <a:spcAft>
                <a:spcPts val="1350"/>
              </a:spcAft>
              <a:buSzPct val="75000"/>
              <a:buFont typeface="Wingdings" panose="05000000000000000000" pitchFamily="2" charset="2"/>
              <a:buChar char=""/>
            </a:pPr>
            <a:r>
              <a:rPr lang="en-US" altLang="en-US" dirty="0">
                <a:effectLst>
                  <a:outerShdw blurRad="38100" dist="38100" dir="2700000" algn="tl">
                    <a:srgbClr val="000000">
                      <a:alpha val="43137"/>
                    </a:srgbClr>
                  </a:outerShdw>
                </a:effectLst>
              </a:rPr>
              <a:t>Man is incapable of doing good things</a:t>
            </a:r>
          </a:p>
          <a:p>
            <a:pPr marL="1376363" lvl="2" indent="-461963" eaLnBrk="1" hangingPunct="1">
              <a:spcBef>
                <a:spcPts val="0"/>
              </a:spcBef>
              <a:spcAft>
                <a:spcPts val="1350"/>
              </a:spcAft>
              <a:buClr>
                <a:srgbClr val="FF66FF"/>
              </a:buClr>
              <a:buSzPct val="75000"/>
              <a:buFont typeface="Arial" panose="020B0604020202020204" pitchFamily="34" charset="0"/>
              <a:buChar char="̶"/>
            </a:pPr>
            <a:r>
              <a:rPr lang="en-US" altLang="en-US" dirty="0">
                <a:effectLst>
                  <a:outerShdw blurRad="38100" dist="38100" dir="2700000" algn="tl">
                    <a:srgbClr val="000000">
                      <a:alpha val="43137"/>
                    </a:srgbClr>
                  </a:outerShdw>
                </a:effectLst>
              </a:rPr>
              <a:t>Gen. 3:22</a:t>
            </a:r>
          </a:p>
          <a:p>
            <a:pPr marL="1376363" lvl="2" indent="-461963" eaLnBrk="1" hangingPunct="1">
              <a:spcBef>
                <a:spcPts val="0"/>
              </a:spcBef>
              <a:spcAft>
                <a:spcPts val="1350"/>
              </a:spcAft>
              <a:buClr>
                <a:srgbClr val="FF66FF"/>
              </a:buClr>
              <a:buSzPct val="75000"/>
              <a:buFont typeface="Arial" panose="020B0604020202020204" pitchFamily="34" charset="0"/>
              <a:buChar char="̶"/>
            </a:pPr>
            <a:r>
              <a:rPr lang="en-US" altLang="en-US" dirty="0">
                <a:effectLst>
                  <a:outerShdw blurRad="38100" dist="38100" dir="2700000" algn="tl">
                    <a:srgbClr val="000000">
                      <a:alpha val="43137"/>
                    </a:srgbClr>
                  </a:outerShdw>
                </a:effectLst>
              </a:rPr>
              <a:t>Matt. 7:11</a:t>
            </a:r>
          </a:p>
          <a:p>
            <a:pPr marL="1376363" lvl="2" indent="-461963" eaLnBrk="1" hangingPunct="1">
              <a:spcBef>
                <a:spcPts val="0"/>
              </a:spcBef>
              <a:spcAft>
                <a:spcPts val="1350"/>
              </a:spcAft>
              <a:buClr>
                <a:srgbClr val="FF66FF"/>
              </a:buClr>
              <a:buSzPct val="75000"/>
              <a:buFont typeface="Arial" panose="020B0604020202020204" pitchFamily="34" charset="0"/>
              <a:buChar char="̶"/>
            </a:pPr>
            <a:r>
              <a:rPr lang="en-US" altLang="en-US" b="1" u="sng" dirty="0">
                <a:solidFill>
                  <a:srgbClr val="FFFFCC"/>
                </a:solidFill>
                <a:effectLst>
                  <a:outerShdw blurRad="38100" dist="38100" dir="2700000" algn="tl">
                    <a:srgbClr val="000000">
                      <a:alpha val="43137"/>
                    </a:srgbClr>
                  </a:outerShdw>
                </a:effectLst>
              </a:rPr>
              <a:t>Acts 10:1-2; 11:14</a:t>
            </a:r>
          </a:p>
          <a:p>
            <a:pPr marL="1376363" lvl="2" indent="-461963" eaLnBrk="1" hangingPunct="1">
              <a:spcBef>
                <a:spcPts val="0"/>
              </a:spcBef>
              <a:spcAft>
                <a:spcPts val="1350"/>
              </a:spcAft>
              <a:buClr>
                <a:srgbClr val="FF66FF"/>
              </a:buClr>
              <a:buSzPct val="75000"/>
              <a:buFont typeface="Arial" panose="020B0604020202020204" pitchFamily="34" charset="0"/>
              <a:buChar char="̶"/>
            </a:pPr>
            <a:r>
              <a:rPr lang="en-US" altLang="en-US" dirty="0">
                <a:effectLst>
                  <a:outerShdw blurRad="38100" dist="38100" dir="2700000" algn="tl">
                    <a:srgbClr val="000000">
                      <a:alpha val="43137"/>
                    </a:srgbClr>
                  </a:outerShdw>
                </a:effectLst>
              </a:rPr>
              <a:t>Rom. 2:14-15</a:t>
            </a:r>
          </a:p>
        </p:txBody>
      </p:sp>
      <p:pic>
        <p:nvPicPr>
          <p:cNvPr id="4" name="Picture 2">
            <a:extLst>
              <a:ext uri="{FF2B5EF4-FFF2-40B4-BE49-F238E27FC236}">
                <a16:creationId xmlns:a16="http://schemas.microsoft.com/office/drawing/2014/main" id="{FF9F2589-EB7D-46D5-9893-F9CE0571678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92850" y="4229100"/>
            <a:ext cx="204635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441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1026">
            <a:extLst>
              <a:ext uri="{FF2B5EF4-FFF2-40B4-BE49-F238E27FC236}">
                <a16:creationId xmlns:a16="http://schemas.microsoft.com/office/drawing/2014/main" id="{EC9ADD25-DD80-4505-8DD5-B1AE19FECE68}"/>
              </a:ext>
            </a:extLst>
          </p:cNvPr>
          <p:cNvSpPr>
            <a:spLocks noGrp="1" noChangeArrowheads="1"/>
          </p:cNvSpPr>
          <p:nvPr>
            <p:ph type="title"/>
          </p:nvPr>
        </p:nvSpPr>
        <p:spPr>
          <a:xfrm>
            <a:off x="685800" y="228600"/>
            <a:ext cx="7772400" cy="914400"/>
          </a:xfrm>
        </p:spPr>
        <p:txBody>
          <a:bodyPr/>
          <a:lstStyle/>
          <a:p>
            <a:pPr algn="ctr">
              <a:defRPr/>
            </a:pPr>
            <a:r>
              <a:rPr lang="en-US" altLang="en-US" sz="3600" dirty="0">
                <a:effectLst>
                  <a:outerShdw blurRad="38100" dist="38100" dir="2700000" algn="tl">
                    <a:srgbClr val="000000">
                      <a:alpha val="43137"/>
                    </a:srgbClr>
                  </a:outerShdw>
                </a:effectLst>
              </a:rPr>
              <a:t>3 Major Alternative Views</a:t>
            </a:r>
          </a:p>
        </p:txBody>
      </p:sp>
      <p:sp>
        <p:nvSpPr>
          <p:cNvPr id="7171" name="Rectangle 1027">
            <a:extLst>
              <a:ext uri="{FF2B5EF4-FFF2-40B4-BE49-F238E27FC236}">
                <a16:creationId xmlns:a16="http://schemas.microsoft.com/office/drawing/2014/main" id="{07BDE0F5-5E15-4665-B2BE-7E559ED937F6}"/>
              </a:ext>
            </a:extLst>
          </p:cNvPr>
          <p:cNvSpPr>
            <a:spLocks noGrp="1" noChangeArrowheads="1"/>
          </p:cNvSpPr>
          <p:nvPr>
            <p:ph type="body" sz="half" idx="1"/>
          </p:nvPr>
        </p:nvSpPr>
        <p:spPr>
          <a:xfrm>
            <a:off x="114300" y="1371600"/>
            <a:ext cx="8915400" cy="2971800"/>
          </a:xfrm>
        </p:spPr>
        <p:txBody>
          <a:bodyPr/>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Intermarriage between the Godly line of Seth and the ungodly lines of Cain</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Polygamous Cainite despots</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Fallen angels procreating with human women</a:t>
            </a:r>
          </a:p>
        </p:txBody>
      </p:sp>
      <p:pic>
        <p:nvPicPr>
          <p:cNvPr id="21508" name="Picture 1030" descr="clip0094">
            <a:extLst>
              <a:ext uri="{FF2B5EF4-FFF2-40B4-BE49-F238E27FC236}">
                <a16:creationId xmlns:a16="http://schemas.microsoft.com/office/drawing/2014/main" id="{EDC98274-2DB0-460B-BFA6-799286B8876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57538" y="4267200"/>
            <a:ext cx="28289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35BD3DF-DA99-4BB5-9957-E3EE3B98F042}"/>
              </a:ext>
            </a:extLst>
          </p:cNvPr>
          <p:cNvSpPr>
            <a:spLocks noGrp="1" noChangeArrowheads="1"/>
          </p:cNvSpPr>
          <p:nvPr>
            <p:ph type="title"/>
          </p:nvPr>
        </p:nvSpPr>
        <p:spPr>
          <a:xfrm>
            <a:off x="1657350" y="228600"/>
            <a:ext cx="5829300" cy="685800"/>
          </a:xfrm>
        </p:spPr>
        <p:txBody>
          <a:bodyPr/>
          <a:lstStyle/>
          <a:p>
            <a:pPr algn="ctr" eaLnBrk="1" hangingPunct="1"/>
            <a:r>
              <a:rPr lang="en-US" altLang="en-US" sz="3600" dirty="0">
                <a:effectLst>
                  <a:outerShdw blurRad="38100" dist="38100" dir="2700000" algn="tl">
                    <a:srgbClr val="000000">
                      <a:alpha val="43137"/>
                    </a:srgbClr>
                  </a:outerShdw>
                </a:effectLst>
              </a:rPr>
              <a:t>Total Depravity</a:t>
            </a:r>
          </a:p>
        </p:txBody>
      </p:sp>
      <p:sp>
        <p:nvSpPr>
          <p:cNvPr id="37891" name="Rectangle 3">
            <a:extLst>
              <a:ext uri="{FF2B5EF4-FFF2-40B4-BE49-F238E27FC236}">
                <a16:creationId xmlns:a16="http://schemas.microsoft.com/office/drawing/2014/main" id="{5F800F60-9144-4C4B-B5D7-B2FCB7457CFE}"/>
              </a:ext>
            </a:extLst>
          </p:cNvPr>
          <p:cNvSpPr>
            <a:spLocks noGrp="1" noChangeArrowheads="1"/>
          </p:cNvSpPr>
          <p:nvPr>
            <p:ph type="body" idx="1"/>
          </p:nvPr>
        </p:nvSpPr>
        <p:spPr>
          <a:xfrm>
            <a:off x="152400" y="1219200"/>
            <a:ext cx="8839200" cy="5257800"/>
          </a:xfrm>
        </p:spPr>
        <p:txBody>
          <a:bodyPr/>
          <a:lstStyle/>
          <a:p>
            <a:pPr marL="461963" indent="-461963" algn="just" eaLnBrk="1" hangingPunct="1">
              <a:lnSpc>
                <a:spcPct val="90000"/>
              </a:lnSpc>
              <a:spcBef>
                <a:spcPts val="0"/>
              </a:spcBef>
              <a:spcAft>
                <a:spcPts val="2400"/>
              </a:spcAft>
              <a:buSzPct val="75000"/>
              <a:buFont typeface="Wingdings" panose="05000000000000000000" pitchFamily="2" charset="2"/>
              <a:buChar char="n"/>
              <a:defRPr/>
            </a:pPr>
            <a:r>
              <a:rPr lang="en-US" altLang="en-US" dirty="0">
                <a:effectLst>
                  <a:outerShdw blurRad="38100" dist="38100" dir="2700000" algn="tl">
                    <a:srgbClr val="000000">
                      <a:alpha val="43137"/>
                    </a:srgbClr>
                  </a:outerShdw>
                </a:effectLst>
              </a:rPr>
              <a:t>What total depravity </a:t>
            </a:r>
            <a:r>
              <a:rPr lang="en-US" altLang="en-US" b="1" i="1" u="sng" dirty="0">
                <a:solidFill>
                  <a:srgbClr val="FFFFCC"/>
                </a:solidFill>
                <a:effectLst>
                  <a:outerShdw blurRad="38100" dist="38100" dir="2700000" algn="tl">
                    <a:srgbClr val="000000">
                      <a:alpha val="43137"/>
                    </a:srgbClr>
                  </a:outerShdw>
                </a:effectLst>
              </a:rPr>
              <a:t>is not</a:t>
            </a:r>
            <a:r>
              <a:rPr lang="en-US" altLang="en-US" dirty="0">
                <a:effectLst>
                  <a:outerShdw blurRad="38100" dist="38100" dir="2700000" algn="tl">
                    <a:srgbClr val="000000">
                      <a:alpha val="43137"/>
                    </a:srgbClr>
                  </a:outerShdw>
                </a:effectLst>
              </a:rPr>
              <a:t>:</a:t>
            </a:r>
          </a:p>
          <a:p>
            <a:pPr marL="914400" lvl="1" indent="-452438" eaLnBrk="1" hangingPunct="1">
              <a:spcBef>
                <a:spcPts val="0"/>
              </a:spcBef>
              <a:spcAft>
                <a:spcPts val="1350"/>
              </a:spcAft>
              <a:buSzPct val="75000"/>
              <a:buFont typeface="Wingdings" panose="05000000000000000000" pitchFamily="2" charset="2"/>
              <a:buChar char=""/>
            </a:pPr>
            <a:r>
              <a:rPr lang="en-US" altLang="en-US" dirty="0">
                <a:effectLst>
                  <a:outerShdw blurRad="38100" dist="38100" dir="2700000" algn="tl">
                    <a:srgbClr val="000000">
                      <a:alpha val="43137"/>
                    </a:srgbClr>
                  </a:outerShdw>
                </a:effectLst>
              </a:rPr>
              <a:t>Man is as evil as he can possibly be &amp; indulges every possible sin</a:t>
            </a:r>
          </a:p>
          <a:p>
            <a:pPr marL="884635" lvl="1" indent="-457200" eaLnBrk="1" hangingPunct="1">
              <a:spcBef>
                <a:spcPts val="0"/>
              </a:spcBef>
              <a:spcAft>
                <a:spcPts val="1350"/>
              </a:spcAft>
              <a:buSzPct val="75000"/>
              <a:buFont typeface="Wingdings" panose="05000000000000000000" pitchFamily="2" charset="2"/>
              <a:buChar char=""/>
            </a:pPr>
            <a:r>
              <a:rPr lang="en-US" altLang="en-US" dirty="0">
                <a:effectLst>
                  <a:outerShdw blurRad="38100" dist="38100" dir="2700000" algn="tl">
                    <a:srgbClr val="000000">
                      <a:alpha val="43137"/>
                    </a:srgbClr>
                  </a:outerShdw>
                </a:effectLst>
              </a:rPr>
              <a:t>Man is incapable of doing good things</a:t>
            </a:r>
          </a:p>
          <a:p>
            <a:pPr marL="1376363" lvl="2" indent="-461963" eaLnBrk="1" hangingPunct="1">
              <a:spcBef>
                <a:spcPts val="0"/>
              </a:spcBef>
              <a:spcAft>
                <a:spcPts val="1350"/>
              </a:spcAft>
              <a:buClr>
                <a:srgbClr val="FF66FF"/>
              </a:buClr>
              <a:buSzPct val="75000"/>
              <a:buFont typeface="Arial" panose="020B0604020202020204" pitchFamily="34" charset="0"/>
              <a:buChar char="̶"/>
            </a:pPr>
            <a:r>
              <a:rPr lang="en-US" altLang="en-US" dirty="0">
                <a:effectLst>
                  <a:outerShdw blurRad="38100" dist="38100" dir="2700000" algn="tl">
                    <a:srgbClr val="000000">
                      <a:alpha val="43137"/>
                    </a:srgbClr>
                  </a:outerShdw>
                </a:effectLst>
              </a:rPr>
              <a:t>Gen. 3:22</a:t>
            </a:r>
          </a:p>
          <a:p>
            <a:pPr marL="1376363" lvl="2" indent="-461963" eaLnBrk="1" hangingPunct="1">
              <a:spcBef>
                <a:spcPts val="0"/>
              </a:spcBef>
              <a:spcAft>
                <a:spcPts val="1350"/>
              </a:spcAft>
              <a:buClr>
                <a:srgbClr val="FF66FF"/>
              </a:buClr>
              <a:buSzPct val="75000"/>
              <a:buFont typeface="Arial" panose="020B0604020202020204" pitchFamily="34" charset="0"/>
              <a:buChar char="̶"/>
            </a:pPr>
            <a:r>
              <a:rPr lang="en-US" altLang="en-US" dirty="0">
                <a:effectLst>
                  <a:outerShdw blurRad="38100" dist="38100" dir="2700000" algn="tl">
                    <a:srgbClr val="000000">
                      <a:alpha val="43137"/>
                    </a:srgbClr>
                  </a:outerShdw>
                </a:effectLst>
              </a:rPr>
              <a:t>Matt. 7:11</a:t>
            </a:r>
          </a:p>
          <a:p>
            <a:pPr marL="1376363" lvl="2" indent="-461963" eaLnBrk="1" hangingPunct="1">
              <a:spcBef>
                <a:spcPts val="0"/>
              </a:spcBef>
              <a:spcAft>
                <a:spcPts val="1350"/>
              </a:spcAft>
              <a:buClr>
                <a:srgbClr val="FF66FF"/>
              </a:buClr>
              <a:buSzPct val="75000"/>
              <a:buFont typeface="Arial" panose="020B0604020202020204" pitchFamily="34" charset="0"/>
              <a:buChar char="̶"/>
            </a:pPr>
            <a:r>
              <a:rPr lang="en-US" altLang="en-US" dirty="0">
                <a:effectLst>
                  <a:outerShdw blurRad="38100" dist="38100" dir="2700000" algn="tl">
                    <a:srgbClr val="000000">
                      <a:alpha val="43137"/>
                    </a:srgbClr>
                  </a:outerShdw>
                </a:effectLst>
              </a:rPr>
              <a:t>Acts 10:1-2; 11:14</a:t>
            </a:r>
          </a:p>
          <a:p>
            <a:pPr marL="1376363" lvl="2" indent="-461963" eaLnBrk="1" hangingPunct="1">
              <a:spcBef>
                <a:spcPts val="0"/>
              </a:spcBef>
              <a:spcAft>
                <a:spcPts val="1350"/>
              </a:spcAft>
              <a:buClr>
                <a:srgbClr val="FF66FF"/>
              </a:buClr>
              <a:buSzPct val="75000"/>
              <a:buFont typeface="Arial" panose="020B0604020202020204" pitchFamily="34" charset="0"/>
              <a:buChar char="̶"/>
            </a:pPr>
            <a:r>
              <a:rPr lang="en-US" altLang="en-US" b="1" u="sng" dirty="0">
                <a:solidFill>
                  <a:srgbClr val="FFFFCC"/>
                </a:solidFill>
                <a:effectLst>
                  <a:outerShdw blurRad="38100" dist="38100" dir="2700000" algn="tl">
                    <a:srgbClr val="000000">
                      <a:alpha val="43137"/>
                    </a:srgbClr>
                  </a:outerShdw>
                </a:effectLst>
              </a:rPr>
              <a:t>Rom. 2:14-15</a:t>
            </a:r>
          </a:p>
        </p:txBody>
      </p:sp>
      <p:pic>
        <p:nvPicPr>
          <p:cNvPr id="4" name="Picture 2">
            <a:extLst>
              <a:ext uri="{FF2B5EF4-FFF2-40B4-BE49-F238E27FC236}">
                <a16:creationId xmlns:a16="http://schemas.microsoft.com/office/drawing/2014/main" id="{FF9F2589-EB7D-46D5-9893-F9CE0571678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92850" y="4229100"/>
            <a:ext cx="204635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3469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952EC2-7783-4129-AC71-819584C45C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Romans 2:14-15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b="1" baseline="30000" dirty="0"/>
              <a:t>14 </a:t>
            </a:r>
            <a:r>
              <a:rPr lang="en-US" sz="3600" dirty="0">
                <a:effectLst>
                  <a:outerShdw blurRad="38100" dist="38100" dir="2700000" algn="tl">
                    <a:srgbClr val="000000">
                      <a:alpha val="43137"/>
                    </a:srgbClr>
                  </a:outerShdw>
                </a:effectLst>
                <a:latin typeface="Calibri" panose="020F0502020204030204" pitchFamily="34" charset="0"/>
              </a:rPr>
              <a:t>For when Gentiles who do not have the Law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do instinctively the things of the Law</a:t>
            </a:r>
            <a:r>
              <a:rPr lang="en-US" sz="3600" dirty="0">
                <a:effectLst>
                  <a:outerShdw blurRad="38100" dist="38100" dir="2700000" algn="tl">
                    <a:srgbClr val="000000">
                      <a:alpha val="43137"/>
                    </a:srgbClr>
                  </a:outerShdw>
                </a:effectLst>
                <a:latin typeface="Calibri" panose="020F0502020204030204" pitchFamily="34" charset="0"/>
              </a:rPr>
              <a:t>, these, not having the Law, are a law to themselves, </a:t>
            </a:r>
            <a:r>
              <a:rPr lang="en-US" b="1" baseline="30000" dirty="0"/>
              <a:t>15</a:t>
            </a:r>
            <a:r>
              <a:rPr lang="en-US" sz="3600" dirty="0">
                <a:effectLst>
                  <a:outerShdw blurRad="38100" dist="38100" dir="2700000" algn="tl">
                    <a:srgbClr val="000000">
                      <a:alpha val="43137"/>
                    </a:srgbClr>
                  </a:outerShdw>
                </a:effectLst>
                <a:latin typeface="Calibri" panose="020F0502020204030204" pitchFamily="34" charset="0"/>
              </a:rPr>
              <a:t> in that they show the work of the Law written in their hearts,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their conscience</a:t>
            </a:r>
            <a:r>
              <a:rPr lang="en-US" sz="3600" dirty="0">
                <a:effectLst>
                  <a:outerShdw blurRad="38100" dist="38100" dir="2700000" algn="tl">
                    <a:srgbClr val="000000">
                      <a:alpha val="43137"/>
                    </a:srgbClr>
                  </a:outerShdw>
                </a:effectLst>
                <a:latin typeface="Calibri" panose="020F0502020204030204" pitchFamily="34" charset="0"/>
              </a:rPr>
              <a:t> bearing witness and their thoughts alternately accusing or else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defending them</a:t>
            </a:r>
            <a:r>
              <a:rPr lang="en-US" sz="3600" dirty="0">
                <a:effectLst>
                  <a:outerShdw blurRad="38100" dist="38100" dir="2700000" algn="tl">
                    <a:srgbClr val="000000">
                      <a:alpha val="43137"/>
                    </a:srgbClr>
                  </a:outerShdw>
                </a:effectLst>
                <a:latin typeface="Calibri" panose="020F0502020204030204" pitchFamily="34" charset="0"/>
              </a:rPr>
              <a:t>.</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34477005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914400"/>
            <a:ext cx="9143999" cy="5638800"/>
          </a:xfrm>
          <a:prstGeom prst="rect">
            <a:avLst/>
          </a:prstGeom>
          <a:noFill/>
          <a:ln w="9525">
            <a:noFill/>
            <a:miter lim="800000"/>
            <a:headEnd/>
            <a:tailEnd/>
          </a:ln>
          <a:effectLst/>
        </p:spPr>
        <p:txBody>
          <a:bodyPr/>
          <a:lstStyle/>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Scriptures speak of human nature as totally depraved. However, the doctrine of ‘total depravity’ is easily misunderstood and misinterpreted. From the negative standpoint, it is important to know both what it does not mean and what it does mean.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does not mean that every sinner is devoid of all qualities pleasing to men; that he commits or is prone to every form of sin; or that he is bitterly opposed to God as it is possible for him to be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Jesus recognize the existence of pleasing qualities in some individuals (Mark 10:21); He said that the scribes . . .</a:t>
            </a:r>
          </a:p>
        </p:txBody>
      </p:sp>
      <p:sp>
        <p:nvSpPr>
          <p:cNvPr id="6" name="Rectangle 2"/>
          <p:cNvSpPr>
            <a:spLocks noChangeArrowheads="1"/>
          </p:cNvSpPr>
          <p:nvPr/>
        </p:nvSpPr>
        <p:spPr bwMode="auto">
          <a:xfrm>
            <a:off x="1968760" y="228600"/>
            <a:ext cx="5206481" cy="685800"/>
          </a:xfrm>
          <a:prstGeom prst="rect">
            <a:avLst/>
          </a:prstGeom>
          <a:noFill/>
          <a:ln w="9525">
            <a:noFill/>
            <a:miter lim="800000"/>
            <a:headEnd/>
            <a:tailEnd/>
          </a:ln>
          <a:effectLst/>
        </p:spPr>
        <p:txBody>
          <a:bodyPr anchor="ctr"/>
          <a:lstStyle/>
          <a:p>
            <a:pPr algn="ctr" eaLnBrk="1" hangingPunct="1">
              <a:defRPr/>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Henry Clarence Thiessen </a:t>
            </a:r>
          </a:p>
        </p:txBody>
      </p:sp>
    </p:spTree>
    <p:extLst>
      <p:ext uri="{BB962C8B-B14F-4D97-AF65-F5344CB8AC3E}">
        <p14:creationId xmlns:p14="http://schemas.microsoft.com/office/powerpoint/2010/main" val="1348948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914400"/>
            <a:ext cx="9143999" cy="3105149"/>
          </a:xfrm>
          <a:prstGeom prst="rect">
            <a:avLst/>
          </a:prstGeom>
          <a:noFill/>
          <a:ln w="9525">
            <a:noFill/>
            <a:miter lim="800000"/>
            <a:headEnd/>
            <a:tailEnd/>
          </a:ln>
          <a:effectLst/>
        </p:spPr>
        <p:txBody>
          <a:bodyPr/>
          <a:lstStyle/>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.and Pharisees did some things God demanded (Matt. 23:23); Paul asserted that some Gentiles ‘do instinctively the things of the law’ (Rom. 2:14); God told Abraham that the iniquity of the Amorites would grow worse (Gen. 15:16); and Paul says that ‘evil men and imposters will proceed from bad to worse’ (2 Tim. 3:13).”</a:t>
            </a:r>
          </a:p>
        </p:txBody>
      </p:sp>
      <p:sp>
        <p:nvSpPr>
          <p:cNvPr id="3" name="TextBox 2">
            <a:extLst>
              <a:ext uri="{FF2B5EF4-FFF2-40B4-BE49-F238E27FC236}">
                <a16:creationId xmlns:a16="http://schemas.microsoft.com/office/drawing/2014/main" id="{8EE002FD-3B48-499C-A419-5390C6A53357}"/>
              </a:ext>
            </a:extLst>
          </p:cNvPr>
          <p:cNvSpPr txBox="1"/>
          <p:nvPr/>
        </p:nvSpPr>
        <p:spPr>
          <a:xfrm>
            <a:off x="1830417" y="6142008"/>
            <a:ext cx="5543550" cy="646331"/>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Henry Clarence Thiessen,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Lectures in Systematic Theology</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rev. ed. (Grand Rapids: Eerdmans, 1979), 191.</a:t>
            </a:r>
          </a:p>
        </p:txBody>
      </p:sp>
      <p:sp>
        <p:nvSpPr>
          <p:cNvPr id="5" name="Rectangle 2">
            <a:extLst>
              <a:ext uri="{FF2B5EF4-FFF2-40B4-BE49-F238E27FC236}">
                <a16:creationId xmlns:a16="http://schemas.microsoft.com/office/drawing/2014/main" id="{C45E3CEC-7B2C-457C-A42E-0DCA9960690F}"/>
              </a:ext>
            </a:extLst>
          </p:cNvPr>
          <p:cNvSpPr>
            <a:spLocks noChangeArrowheads="1"/>
          </p:cNvSpPr>
          <p:nvPr/>
        </p:nvSpPr>
        <p:spPr bwMode="auto">
          <a:xfrm>
            <a:off x="1968760" y="228600"/>
            <a:ext cx="5206481" cy="685800"/>
          </a:xfrm>
          <a:prstGeom prst="rect">
            <a:avLst/>
          </a:prstGeom>
          <a:noFill/>
          <a:ln w="9525">
            <a:noFill/>
            <a:miter lim="800000"/>
            <a:headEnd/>
            <a:tailEnd/>
          </a:ln>
          <a:effectLst/>
        </p:spPr>
        <p:txBody>
          <a:bodyPr anchor="ctr"/>
          <a:lstStyle/>
          <a:p>
            <a:pPr algn="ctr" eaLnBrk="1" hangingPunct="1">
              <a:defRPr/>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Henry Clarence Thiessen </a:t>
            </a:r>
          </a:p>
        </p:txBody>
      </p:sp>
    </p:spTree>
    <p:extLst>
      <p:ext uri="{BB962C8B-B14F-4D97-AF65-F5344CB8AC3E}">
        <p14:creationId xmlns:p14="http://schemas.microsoft.com/office/powerpoint/2010/main" val="4195383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3DE9AA18-43DB-407B-9EB8-0F7A1DBD53E0}"/>
              </a:ext>
            </a:extLst>
          </p:cNvPr>
          <p:cNvSpPr>
            <a:spLocks noGrp="1" noChangeArrowheads="1"/>
          </p:cNvSpPr>
          <p:nvPr>
            <p:ph type="body" sz="half" idx="1"/>
          </p:nvPr>
        </p:nvSpPr>
        <p:spPr>
          <a:xfrm>
            <a:off x="152400" y="1600200"/>
            <a:ext cx="5486400" cy="4495800"/>
          </a:xfrm>
        </p:spPr>
        <p:txBody>
          <a:bodyPr/>
          <a:lstStyle/>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Nephilim (Gen 6:4)</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Noah’s perfection (6:9)</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Evil of pre-flood humanity (Gen 6:3, 5-7, 11-13)</a:t>
            </a:r>
          </a:p>
          <a:p>
            <a:pPr marL="514350" indent="-514350" algn="just" eaLnBrk="1" hangingPunct="1">
              <a:lnSpc>
                <a:spcPct val="90000"/>
              </a:lnSpc>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Necessity of the flood</a:t>
            </a:r>
          </a:p>
        </p:txBody>
      </p:sp>
      <p:pic>
        <p:nvPicPr>
          <p:cNvPr id="28675" name="Picture 6" descr="clip0099">
            <a:extLst>
              <a:ext uri="{FF2B5EF4-FFF2-40B4-BE49-F238E27FC236}">
                <a16:creationId xmlns:a16="http://schemas.microsoft.com/office/drawing/2014/main" id="{331ED9B0-1C5E-41EB-9770-2DF9765F2028}"/>
              </a:ext>
            </a:extLst>
          </p:cNvPr>
          <p:cNvPicPr>
            <a:picLocks noGrp="1" noChangeAspect="1" noChangeArrowheads="1"/>
          </p:cNvPicPr>
          <p:nvPr>
            <p:ph type="clipArt" sz="half" idx="2"/>
          </p:nvPr>
        </p:nvPicPr>
        <p:blipFill>
          <a:blip r:embed="rId2" cstate="screen">
            <a:extLst>
              <a:ext uri="{28A0092B-C50C-407E-A947-70E740481C1C}">
                <a14:useLocalDpi xmlns:a14="http://schemas.microsoft.com/office/drawing/2010/main"/>
              </a:ext>
            </a:extLst>
          </a:blip>
          <a:srcRect/>
          <a:stretch>
            <a:fillRect/>
          </a:stretch>
        </p:blipFill>
        <p:spPr>
          <a:xfrm>
            <a:off x="5829300" y="1600200"/>
            <a:ext cx="3009900" cy="3200400"/>
          </a:xfr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105F3D03-FF25-484A-868A-BF96CE804C89}"/>
              </a:ext>
            </a:extLst>
          </p:cNvPr>
          <p:cNvSpPr txBox="1">
            <a:spLocks noChangeArrowheads="1"/>
          </p:cNvSpPr>
          <p:nvPr/>
        </p:nvSpPr>
        <p:spPr bwMode="auto">
          <a:xfrm>
            <a:off x="342900" y="228600"/>
            <a:ext cx="845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4 Additional Arguments From Genesis 6</a:t>
            </a:r>
          </a:p>
        </p:txBody>
      </p:sp>
    </p:spTree>
    <p:extLst>
      <p:ext uri="{BB962C8B-B14F-4D97-AF65-F5344CB8AC3E}">
        <p14:creationId xmlns:p14="http://schemas.microsoft.com/office/powerpoint/2010/main" val="14768575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a:extLst>
              <a:ext uri="{FF2B5EF4-FFF2-40B4-BE49-F238E27FC236}">
                <a16:creationId xmlns:a16="http://schemas.microsoft.com/office/drawing/2014/main" id="{B15C7724-D471-43C0-B2F1-68DAB491F05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725A3110-A068-4C56-85E8-E67E2BAF746D}"/>
              </a:ext>
            </a:extLst>
          </p:cNvPr>
          <p:cNvSpPr>
            <a:spLocks noGrp="1"/>
          </p:cNvSpPr>
          <p:nvPr>
            <p:ph idx="1"/>
          </p:nvPr>
        </p:nvSpPr>
        <p:spPr>
          <a:xfrm>
            <a:off x="0" y="0"/>
            <a:ext cx="9144000" cy="4724400"/>
          </a:xfrm>
        </p:spPr>
        <p:txBody>
          <a:bodyPr/>
          <a:lstStyle/>
          <a:p>
            <a:pPr algn="ctr">
              <a:spcBef>
                <a:spcPts val="0"/>
              </a:spcBef>
              <a:spcAft>
                <a:spcPts val="1200"/>
              </a:spcAft>
              <a:buNone/>
              <a:defRPr/>
            </a:pPr>
            <a:r>
              <a:rPr lang="en-US" sz="4000" kern="1200" dirty="0">
                <a:solidFill>
                  <a:srgbClr val="00FFFF"/>
                </a:solidFill>
                <a:cs typeface="Calibri" panose="020F0502020204030204" pitchFamily="34" charset="0"/>
              </a:rPr>
              <a:t>Genesis 7:19-23</a:t>
            </a:r>
          </a:p>
          <a:p>
            <a:pPr marL="0" indent="0" algn="just">
              <a:spcBef>
                <a:spcPts val="0"/>
              </a:spcBef>
              <a:buNone/>
              <a:defRPr/>
            </a:pPr>
            <a:r>
              <a:rPr lang="en-US" sz="2900" dirty="0">
                <a:solidFill>
                  <a:srgbClr val="FFFFFF"/>
                </a:solidFill>
                <a:cs typeface="Calibri" panose="020F0502020204030204" pitchFamily="34" charset="0"/>
              </a:rPr>
              <a:t>“They rose greatly on the earth, and </a:t>
            </a:r>
            <a:r>
              <a:rPr lang="en-US" sz="2900" b="1" u="sng" dirty="0">
                <a:solidFill>
                  <a:srgbClr val="FFFFCC"/>
                </a:solidFill>
                <a:cs typeface="Calibri" panose="020F0502020204030204" pitchFamily="34" charset="0"/>
              </a:rPr>
              <a:t>all</a:t>
            </a:r>
            <a:r>
              <a:rPr lang="en-US" sz="2900" dirty="0">
                <a:solidFill>
                  <a:srgbClr val="FFFFFF"/>
                </a:solidFill>
                <a:cs typeface="Calibri" panose="020F0502020204030204" pitchFamily="34" charset="0"/>
              </a:rPr>
              <a:t> the high mountains under the </a:t>
            </a:r>
            <a:r>
              <a:rPr lang="en-US" sz="2900" b="1" u="sng" dirty="0">
                <a:solidFill>
                  <a:srgbClr val="FFFFCC"/>
                </a:solidFill>
                <a:cs typeface="Calibri" panose="020F0502020204030204" pitchFamily="34" charset="0"/>
              </a:rPr>
              <a:t>entire</a:t>
            </a:r>
            <a:r>
              <a:rPr lang="en-US" sz="2900" dirty="0">
                <a:solidFill>
                  <a:srgbClr val="FFFFFF"/>
                </a:solidFill>
                <a:cs typeface="Calibri" panose="020F0502020204030204" pitchFamily="34" charset="0"/>
              </a:rPr>
              <a:t> heaven were covered…</a:t>
            </a:r>
            <a:r>
              <a:rPr lang="en-US" sz="2900" b="1" u="sng" dirty="0">
                <a:solidFill>
                  <a:srgbClr val="FFFFCC"/>
                </a:solidFill>
                <a:cs typeface="Calibri" panose="020F0502020204030204" pitchFamily="34" charset="0"/>
              </a:rPr>
              <a:t>Every living thing that moved on the earth perished</a:t>
            </a:r>
            <a:r>
              <a:rPr lang="en-US" sz="2900" dirty="0">
                <a:solidFill>
                  <a:srgbClr val="FFFFFF"/>
                </a:solidFill>
                <a:cs typeface="Calibri" panose="020F0502020204030204" pitchFamily="34" charset="0"/>
              </a:rPr>
              <a:t>—birds, livestock, wild animals, </a:t>
            </a:r>
            <a:r>
              <a:rPr lang="en-US" sz="2900" b="1" u="sng" dirty="0">
                <a:solidFill>
                  <a:srgbClr val="FFFFCC"/>
                </a:solidFill>
                <a:cs typeface="Calibri" panose="020F0502020204030204" pitchFamily="34" charset="0"/>
              </a:rPr>
              <a:t>all</a:t>
            </a:r>
            <a:r>
              <a:rPr lang="en-US" sz="2900" dirty="0">
                <a:solidFill>
                  <a:srgbClr val="FFFFFF"/>
                </a:solidFill>
                <a:cs typeface="Calibri" panose="020F0502020204030204" pitchFamily="34" charset="0"/>
              </a:rPr>
              <a:t> the creatures that swarm over the earth, and </a:t>
            </a:r>
            <a:r>
              <a:rPr lang="en-US" sz="2900" b="1" u="sng" dirty="0">
                <a:solidFill>
                  <a:srgbClr val="FFFFCC"/>
                </a:solidFill>
                <a:cs typeface="Calibri" panose="020F0502020204030204" pitchFamily="34" charset="0"/>
              </a:rPr>
              <a:t>all</a:t>
            </a:r>
            <a:r>
              <a:rPr lang="en-US" sz="2900" dirty="0">
                <a:solidFill>
                  <a:srgbClr val="FFFFFF"/>
                </a:solidFill>
                <a:cs typeface="Calibri" panose="020F0502020204030204" pitchFamily="34" charset="0"/>
              </a:rPr>
              <a:t> mankind. </a:t>
            </a:r>
            <a:r>
              <a:rPr lang="en-US" sz="2900" b="1" u="sng" dirty="0">
                <a:solidFill>
                  <a:srgbClr val="FFFFCC"/>
                </a:solidFill>
                <a:cs typeface="Calibri" panose="020F0502020204030204" pitchFamily="34" charset="0"/>
              </a:rPr>
              <a:t>Everything</a:t>
            </a:r>
            <a:r>
              <a:rPr lang="en-US" sz="2900" dirty="0">
                <a:solidFill>
                  <a:srgbClr val="FFFFFF"/>
                </a:solidFill>
                <a:cs typeface="Calibri" panose="020F0502020204030204" pitchFamily="34" charset="0"/>
              </a:rPr>
              <a:t> on dry land that had the breath of life in its nostrils died. </a:t>
            </a:r>
            <a:r>
              <a:rPr lang="en-US" sz="2900" b="1" u="sng" dirty="0">
                <a:solidFill>
                  <a:srgbClr val="FFFFCC"/>
                </a:solidFill>
                <a:cs typeface="Calibri" panose="020F0502020204030204" pitchFamily="34" charset="0"/>
              </a:rPr>
              <a:t>Every</a:t>
            </a:r>
            <a:r>
              <a:rPr lang="en-US" sz="2900" dirty="0">
                <a:solidFill>
                  <a:srgbClr val="FFFFFF"/>
                </a:solidFill>
                <a:cs typeface="Calibri" panose="020F0502020204030204" pitchFamily="34" charset="0"/>
              </a:rPr>
              <a:t> living thing on the face of the earth was wiped out; men and animals and the creatures that move along the ground and the birds of the air were wiped from the earth. </a:t>
            </a:r>
            <a:r>
              <a:rPr lang="en-US" sz="2900" b="1" u="sng" dirty="0">
                <a:solidFill>
                  <a:srgbClr val="FFFFCC"/>
                </a:solidFill>
                <a:cs typeface="Calibri" panose="020F0502020204030204" pitchFamily="34" charset="0"/>
              </a:rPr>
              <a:t>Only</a:t>
            </a:r>
            <a:r>
              <a:rPr lang="en-US" sz="2900" dirty="0">
                <a:solidFill>
                  <a:srgbClr val="FFFFFF"/>
                </a:solidFill>
                <a:cs typeface="Calibri" panose="020F0502020204030204" pitchFamily="34" charset="0"/>
              </a:rPr>
              <a:t> Noah was left, and those with him in the ark.”</a:t>
            </a:r>
            <a:endParaRPr lang="en-US" sz="2900" dirty="0">
              <a:cs typeface="Calibri" panose="020F0502020204030204" pitchFamily="34" charset="0"/>
            </a:endParaRPr>
          </a:p>
        </p:txBody>
      </p:sp>
    </p:spTree>
    <p:extLst>
      <p:ext uri="{BB962C8B-B14F-4D97-AF65-F5344CB8AC3E}">
        <p14:creationId xmlns:p14="http://schemas.microsoft.com/office/powerpoint/2010/main" val="17193583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a:extLst>
              <a:ext uri="{FF2B5EF4-FFF2-40B4-BE49-F238E27FC236}">
                <a16:creationId xmlns:a16="http://schemas.microsoft.com/office/drawing/2014/main" id="{9DB8EC1D-3E22-4188-86AC-B8CA9A77709A}"/>
              </a:ext>
            </a:extLst>
          </p:cNvPr>
          <p:cNvSpPr>
            <a:spLocks noGrp="1" noChangeArrowheads="1"/>
          </p:cNvSpPr>
          <p:nvPr>
            <p:ph type="body" idx="1"/>
          </p:nvPr>
        </p:nvSpPr>
        <p:spPr>
          <a:xfrm>
            <a:off x="0" y="1219200"/>
            <a:ext cx="9144000" cy="4724400"/>
          </a:xfrm>
        </p:spPr>
        <p:txBody>
          <a:bodyPr/>
          <a:lstStyle/>
          <a:p>
            <a:pPr marL="0" indent="0" algn="just" eaLnBrk="1" hangingPunct="1">
              <a:buFont typeface="Wingdings" panose="05000000000000000000" pitchFamily="2" charset="2"/>
              <a:buNone/>
              <a:defRPr/>
            </a:pPr>
            <a:r>
              <a:rPr lang="en-US" sz="2600" dirty="0">
                <a:latin typeface="Abadi MT Condensed Light" pitchFamily="34" charset="0"/>
                <a:cs typeface="Calibri" panose="020F0502020204030204" pitchFamily="34" charset="0"/>
              </a:rPr>
              <a:t>“… ‘</a:t>
            </a:r>
            <a:r>
              <a:rPr lang="en-US" sz="2600" b="1" u="sng" dirty="0">
                <a:solidFill>
                  <a:srgbClr val="FFFFCC"/>
                </a:solidFill>
                <a:latin typeface="Abadi MT Condensed Light" pitchFamily="34" charset="0"/>
                <a:cs typeface="Calibri" panose="020F0502020204030204" pitchFamily="34" charset="0"/>
              </a:rPr>
              <a:t>all</a:t>
            </a:r>
            <a:r>
              <a:rPr lang="en-US" sz="2600" dirty="0">
                <a:latin typeface="Abadi MT Condensed Light" pitchFamily="34" charset="0"/>
                <a:cs typeface="Calibri" panose="020F0502020204030204" pitchFamily="34" charset="0"/>
              </a:rPr>
              <a:t> the high mountains under </a:t>
            </a:r>
            <a:r>
              <a:rPr lang="en-US" sz="2600" b="1" u="sng" dirty="0">
                <a:solidFill>
                  <a:srgbClr val="FFFFCC"/>
                </a:solidFill>
                <a:latin typeface="Abadi MT Condensed Light" pitchFamily="34" charset="0"/>
                <a:cs typeface="Calibri" panose="020F0502020204030204" pitchFamily="34" charset="0"/>
              </a:rPr>
              <a:t>all</a:t>
            </a:r>
            <a:r>
              <a:rPr lang="en-US" sz="2600" dirty="0">
                <a:latin typeface="Abadi MT Condensed Light" pitchFamily="34" charset="0"/>
                <a:cs typeface="Calibri" panose="020F0502020204030204" pitchFamily="34" charset="0"/>
              </a:rPr>
              <a:t> the heavens.’ One of these expressions alone would almost necessitate the impression that the author intends to convey the idea of the absolute universality of the Flood…Yet since ‘all’ is known to be used in a relative sense, the writer removes all ambiguity by adding the phrase ‘under all the heavens.’ </a:t>
            </a:r>
            <a:r>
              <a:rPr lang="en-US" sz="2600" b="1" u="sng" dirty="0">
                <a:solidFill>
                  <a:srgbClr val="FFFFCC"/>
                </a:solidFill>
                <a:latin typeface="Abadi MT Condensed Light" pitchFamily="34" charset="0"/>
                <a:cs typeface="Calibri" panose="020F0502020204030204" pitchFamily="34" charset="0"/>
              </a:rPr>
              <a:t>A double </a:t>
            </a:r>
            <a:r>
              <a:rPr lang="en-US" sz="2600" b="1" i="1" u="sng" dirty="0">
                <a:solidFill>
                  <a:srgbClr val="FFFFCC"/>
                </a:solidFill>
                <a:latin typeface="Abadi MT Condensed Light" pitchFamily="34" charset="0"/>
                <a:cs typeface="Calibri" panose="020F0502020204030204" pitchFamily="34" charset="0"/>
              </a:rPr>
              <a:t>‘all’ </a:t>
            </a:r>
            <a:r>
              <a:rPr lang="en-US" sz="2600" b="1" u="sng" dirty="0">
                <a:solidFill>
                  <a:srgbClr val="FFFFCC"/>
                </a:solidFill>
                <a:latin typeface="Abadi MT Condensed Light" pitchFamily="34" charset="0"/>
                <a:cs typeface="Calibri" panose="020F0502020204030204" pitchFamily="34" charset="0"/>
              </a:rPr>
              <a:t>(</a:t>
            </a:r>
            <a:r>
              <a:rPr lang="en-US" sz="2600" b="1" u="sng" dirty="0" err="1">
                <a:solidFill>
                  <a:srgbClr val="FFFFCC"/>
                </a:solidFill>
                <a:latin typeface="Abadi MT Condensed Light" pitchFamily="34" charset="0"/>
                <a:cs typeface="Calibri" panose="020F0502020204030204" pitchFamily="34" charset="0"/>
              </a:rPr>
              <a:t>kol</a:t>
            </a:r>
            <a:r>
              <a:rPr lang="en-US" sz="2600" b="1" u="sng" dirty="0">
                <a:solidFill>
                  <a:srgbClr val="FFFFCC"/>
                </a:solidFill>
                <a:latin typeface="Abadi MT Condensed Light" pitchFamily="34" charset="0"/>
                <a:cs typeface="Calibri" panose="020F0502020204030204" pitchFamily="34" charset="0"/>
              </a:rPr>
              <a:t>) cannot allow for so relative a sense</a:t>
            </a:r>
            <a:r>
              <a:rPr lang="en-US" sz="2600" dirty="0">
                <a:latin typeface="Abadi MT Condensed Light" pitchFamily="34" charset="0"/>
                <a:cs typeface="Calibri" panose="020F0502020204030204" pitchFamily="34" charset="0"/>
              </a:rPr>
              <a:t>. It almost constitutes a Hebrew superlative. So we believe that the text disposes of the question of the universality of the flood. By way of objection to this interpretation, those who believe in a limited flood…urge the fact that </a:t>
            </a:r>
            <a:r>
              <a:rPr lang="en-US" sz="2600" i="1" dirty="0" err="1">
                <a:latin typeface="Abadi MT Condensed Light" pitchFamily="34" charset="0"/>
                <a:cs typeface="Calibri" panose="020F0502020204030204" pitchFamily="34" charset="0"/>
              </a:rPr>
              <a:t>kol</a:t>
            </a:r>
            <a:r>
              <a:rPr lang="en-US" sz="2600" dirty="0">
                <a:latin typeface="Abadi MT Condensed Light" pitchFamily="34" charset="0"/>
                <a:cs typeface="Calibri" panose="020F0502020204030204" pitchFamily="34" charset="0"/>
              </a:rPr>
              <a:t> is used in a relative sense, as is clearly the case in passages such as Genesis 41:57; Exodus 9:25, 10:15; Deuteronomy 2:25; and 1 Kings 10:24. However, we still insist that this fact could overthrow a single </a:t>
            </a:r>
            <a:r>
              <a:rPr lang="en-US" sz="2600" i="1" dirty="0" err="1">
                <a:latin typeface="Abadi MT Condensed Light" pitchFamily="34" charset="0"/>
                <a:cs typeface="Calibri" panose="020F0502020204030204" pitchFamily="34" charset="0"/>
              </a:rPr>
              <a:t>kol</a:t>
            </a:r>
            <a:r>
              <a:rPr lang="en-US" sz="2600" dirty="0">
                <a:latin typeface="Abadi MT Condensed Light" pitchFamily="34" charset="0"/>
                <a:cs typeface="Calibri" panose="020F0502020204030204" pitchFamily="34" charset="0"/>
              </a:rPr>
              <a:t>, never a double </a:t>
            </a:r>
            <a:r>
              <a:rPr lang="en-US" sz="2600" i="1" dirty="0" err="1">
                <a:latin typeface="Abadi MT Condensed Light" pitchFamily="34" charset="0"/>
                <a:cs typeface="Calibri" panose="020F0502020204030204" pitchFamily="34" charset="0"/>
              </a:rPr>
              <a:t>kol</a:t>
            </a:r>
            <a:r>
              <a:rPr lang="en-US" sz="2600" dirty="0">
                <a:latin typeface="Abadi MT Condensed Light" pitchFamily="34" charset="0"/>
                <a:cs typeface="Calibri" panose="020F0502020204030204" pitchFamily="34" charset="0"/>
              </a:rPr>
              <a:t>, as our verse has it.”</a:t>
            </a:r>
          </a:p>
        </p:txBody>
      </p:sp>
      <p:sp>
        <p:nvSpPr>
          <p:cNvPr id="2" name="Rectangle 1">
            <a:extLst>
              <a:ext uri="{FF2B5EF4-FFF2-40B4-BE49-F238E27FC236}">
                <a16:creationId xmlns:a16="http://schemas.microsoft.com/office/drawing/2014/main" id="{0426777D-C3C0-4103-B3EF-8DD03F2D0191}"/>
              </a:ext>
            </a:extLst>
          </p:cNvPr>
          <p:cNvSpPr/>
          <p:nvPr/>
        </p:nvSpPr>
        <p:spPr>
          <a:xfrm>
            <a:off x="0" y="204281"/>
            <a:ext cx="9144000" cy="938719"/>
          </a:xfrm>
          <a:prstGeom prst="rect">
            <a:avLst/>
          </a:prstGeom>
        </p:spPr>
        <p:txBody>
          <a:bodyPr wrap="square">
            <a:spAutoFit/>
          </a:bodyPr>
          <a:lstStyle/>
          <a:p>
            <a:pPr algn="ctr">
              <a:spcAft>
                <a:spcPts val="600"/>
              </a:spcAft>
            </a:pPr>
            <a:r>
              <a:rPr lang="en-US" sz="3200" dirty="0">
                <a:solidFill>
                  <a:schemeClr val="tx2"/>
                </a:solidFill>
                <a:latin typeface="Calibri" panose="020F0502020204030204" pitchFamily="34" charset="0"/>
                <a:ea typeface="+mj-ea"/>
                <a:cs typeface="Calibri" panose="020F0502020204030204" pitchFamily="34" charset="0"/>
              </a:rPr>
              <a:t>H.C. </a:t>
            </a:r>
            <a:r>
              <a:rPr lang="en-US" sz="3200" dirty="0" err="1">
                <a:solidFill>
                  <a:schemeClr val="tx2"/>
                </a:solidFill>
                <a:latin typeface="Calibri" panose="020F0502020204030204" pitchFamily="34" charset="0"/>
                <a:ea typeface="+mj-ea"/>
                <a:cs typeface="Calibri" panose="020F0502020204030204" pitchFamily="34" charset="0"/>
              </a:rPr>
              <a:t>Leupold</a:t>
            </a:r>
            <a:endParaRPr lang="en-US" sz="3200" dirty="0">
              <a:solidFill>
                <a:schemeClr val="tx2"/>
              </a:solidFill>
              <a:latin typeface="Calibri" panose="020F0502020204030204" pitchFamily="34" charset="0"/>
              <a:ea typeface="+mj-ea"/>
              <a:cs typeface="Calibri" panose="020F0502020204030204" pitchFamily="34" charset="0"/>
            </a:endParaRPr>
          </a:p>
          <a:p>
            <a:pPr algn="ctr"/>
            <a:r>
              <a:rPr lang="en-US" sz="1800" i="1" dirty="0">
                <a:latin typeface="Calibri" panose="020F0502020204030204" pitchFamily="34" charset="0"/>
                <a:ea typeface="+mj-ea"/>
                <a:cs typeface="Calibri" panose="020F0502020204030204" pitchFamily="34" charset="0"/>
              </a:rPr>
              <a:t>Exposition of Genesis </a:t>
            </a:r>
            <a:r>
              <a:rPr lang="en-US" sz="1800" dirty="0">
                <a:latin typeface="Calibri" panose="020F0502020204030204" pitchFamily="34" charset="0"/>
                <a:ea typeface="+mj-ea"/>
                <a:cs typeface="Calibri" panose="020F0502020204030204" pitchFamily="34" charset="0"/>
              </a:rPr>
              <a:t>(Grand Rapids: Baker, 1942), vol. 1, p. 301-302.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C3839BDD-5728-4767-9DC1-4475629D796C}"/>
              </a:ext>
            </a:extLst>
          </p:cNvPr>
          <p:cNvSpPr>
            <a:spLocks noGrp="1" noChangeArrowheads="1"/>
          </p:cNvSpPr>
          <p:nvPr>
            <p:ph type="title"/>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REASONS AGAINST A LOCAL FLOOD </a:t>
            </a:r>
          </a:p>
        </p:txBody>
      </p:sp>
      <p:sp>
        <p:nvSpPr>
          <p:cNvPr id="46083" name="Rectangle 3">
            <a:extLst>
              <a:ext uri="{FF2B5EF4-FFF2-40B4-BE49-F238E27FC236}">
                <a16:creationId xmlns:a16="http://schemas.microsoft.com/office/drawing/2014/main" id="{972E644D-8610-471D-84A4-0DCC4012A2ED}"/>
              </a:ext>
            </a:extLst>
          </p:cNvPr>
          <p:cNvSpPr>
            <a:spLocks noGrp="1" noChangeArrowheads="1"/>
          </p:cNvSpPr>
          <p:nvPr>
            <p:ph type="body" idx="1"/>
          </p:nvPr>
        </p:nvSpPr>
        <p:spPr>
          <a:xfrm>
            <a:off x="685800" y="1140823"/>
            <a:ext cx="7772400" cy="3659778"/>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Size of the ark (450 ft. long, 75 ft. wide, 45 ft. deep)?</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Analogy to global Second Advent (Matt 24:37-39; Rev 1:7; 2 Pet 3:5-7)</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Animals and birds on the ark?</a:t>
            </a:r>
          </a:p>
        </p:txBody>
      </p:sp>
      <p:pic>
        <p:nvPicPr>
          <p:cNvPr id="2" name="Picture 1">
            <a:extLst>
              <a:ext uri="{FF2B5EF4-FFF2-40B4-BE49-F238E27FC236}">
                <a16:creationId xmlns:a16="http://schemas.microsoft.com/office/drawing/2014/main" id="{720E9AD7-0E83-424B-9335-A19838B4CB5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65193" y="4800600"/>
            <a:ext cx="3213614" cy="18288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10" name="Group 46">
            <a:extLst>
              <a:ext uri="{FF2B5EF4-FFF2-40B4-BE49-F238E27FC236}">
                <a16:creationId xmlns:a16="http://schemas.microsoft.com/office/drawing/2014/main" id="{831E3095-4D57-4C0A-B114-982189459F99}"/>
              </a:ext>
            </a:extLst>
          </p:cNvPr>
          <p:cNvGraphicFramePr>
            <a:graphicFrameLocks noGrp="1"/>
          </p:cNvGraphicFramePr>
          <p:nvPr>
            <p:extLst>
              <p:ext uri="{D42A27DB-BD31-4B8C-83A1-F6EECF244321}">
                <p14:modId xmlns:p14="http://schemas.microsoft.com/office/powerpoint/2010/main" val="1862547179"/>
              </p:ext>
            </p:extLst>
          </p:nvPr>
        </p:nvGraphicFramePr>
        <p:xfrm>
          <a:off x="209550" y="197976"/>
          <a:ext cx="8724902" cy="6462048"/>
        </p:xfrm>
        <a:graphic>
          <a:graphicData uri="http://schemas.openxmlformats.org/drawingml/2006/table">
            <a:tbl>
              <a:tblPr>
                <a:tableStyleId>{D7AC3CCA-C797-4891-BE02-D94E43425B78}</a:tableStyleId>
              </a:tblPr>
              <a:tblGrid>
                <a:gridCol w="3524250">
                  <a:extLst>
                    <a:ext uri="{9D8B030D-6E8A-4147-A177-3AD203B41FA5}">
                      <a16:colId xmlns:a16="http://schemas.microsoft.com/office/drawing/2014/main" val="740347930"/>
                    </a:ext>
                  </a:extLst>
                </a:gridCol>
                <a:gridCol w="2600326">
                  <a:extLst>
                    <a:ext uri="{9D8B030D-6E8A-4147-A177-3AD203B41FA5}">
                      <a16:colId xmlns:a16="http://schemas.microsoft.com/office/drawing/2014/main" val="20000"/>
                    </a:ext>
                  </a:extLst>
                </a:gridCol>
                <a:gridCol w="2600326">
                  <a:extLst>
                    <a:ext uri="{9D8B030D-6E8A-4147-A177-3AD203B41FA5}">
                      <a16:colId xmlns:a16="http://schemas.microsoft.com/office/drawing/2014/main" val="20001"/>
                    </a:ext>
                  </a:extLst>
                </a:gridCol>
              </a:tblGrid>
              <a:tr h="91440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360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rPr>
                        <a:t>BELIEVER OR UNBELIEVER?</a:t>
                      </a: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bg2"/>
                        </a:solidFill>
                        <a:effectLst/>
                        <a:latin typeface="Calibri" panose="020F0502020204030204" pitchFamily="34" charset="0"/>
                      </a:endParaRPr>
                    </a:p>
                  </a:txBody>
                  <a:tcPr marT="45728" marB="45728" horzOverflow="overflow">
                    <a:solidFill>
                      <a:schemeClr val="tx1">
                        <a:lumMod val="95000"/>
                      </a:schemeClr>
                    </a:solidFill>
                  </a:tcPr>
                </a:tc>
                <a:extLst>
                  <a:ext uri="{0D108BD9-81ED-4DB2-BD59-A6C34878D82A}">
                    <a16:rowId xmlns:a16="http://schemas.microsoft.com/office/drawing/2014/main" val="10000"/>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Writer</a:t>
                      </a:r>
                    </a:p>
                  </a:txBody>
                  <a:tcPr marT="45736" marB="45736"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Local </a:t>
                      </a:r>
                    </a:p>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Flood</a:t>
                      </a:r>
                    </a:p>
                  </a:txBody>
                  <a:tcPr marT="45736" marB="45736"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Global </a:t>
                      </a:r>
                    </a:p>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Flood</a:t>
                      </a:r>
                    </a:p>
                  </a:txBody>
                  <a:tcPr marT="45736" marB="45736" anchor="ctr" horzOverflow="overflow"/>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Philo</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X</a:t>
                      </a:r>
                    </a:p>
                  </a:txBody>
                  <a:tcPr marT="45736" marB="45736" anchor="ctr" horzOverflow="overflow"/>
                </a:tc>
                <a:extLst>
                  <a:ext uri="{0D108BD9-81ED-4DB2-BD59-A6C34878D82A}">
                    <a16:rowId xmlns:a16="http://schemas.microsoft.com/office/drawing/2014/main" val="10002"/>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Josephus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X</a:t>
                      </a:r>
                    </a:p>
                  </a:txBody>
                  <a:tcPr marT="45736" marB="45736" anchor="ctr" horzOverflow="overflow"/>
                </a:tc>
                <a:extLst>
                  <a:ext uri="{0D108BD9-81ED-4DB2-BD59-A6C34878D82A}">
                    <a16:rowId xmlns:a16="http://schemas.microsoft.com/office/drawing/2014/main" val="10003"/>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Justin Martyr</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X</a:t>
                      </a:r>
                    </a:p>
                  </a:txBody>
                  <a:tcPr marT="45736" marB="45736" anchor="ctr" horzOverflow="overflow"/>
                </a:tc>
                <a:extLst>
                  <a:ext uri="{0D108BD9-81ED-4DB2-BD59-A6C34878D82A}">
                    <a16:rowId xmlns:a16="http://schemas.microsoft.com/office/drawing/2014/main" val="10004"/>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Theophilus of Antioch</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X</a:t>
                      </a:r>
                    </a:p>
                  </a:txBody>
                  <a:tcPr marT="45736" marB="45736" anchor="ctr" horzOverflow="overflow"/>
                </a:tc>
                <a:extLst>
                  <a:ext uri="{0D108BD9-81ED-4DB2-BD59-A6C34878D82A}">
                    <a16:rowId xmlns:a16="http://schemas.microsoft.com/office/drawing/2014/main" val="10005"/>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Tertullian</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X</a:t>
                      </a:r>
                    </a:p>
                  </a:txBody>
                  <a:tcPr marT="45736" marB="45736" anchor="ctr" horzOverflow="overflow"/>
                </a:tc>
                <a:extLst>
                  <a:ext uri="{0D108BD9-81ED-4DB2-BD59-A6C34878D82A}">
                    <a16:rowId xmlns:a16="http://schemas.microsoft.com/office/drawing/2014/main" val="10006"/>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Gregory of </a:t>
                      </a:r>
                      <a:r>
                        <a:rPr kumimoji="0" lang="en-US" sz="28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Nazianus</a:t>
                      </a:r>
                      <a:endPar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X</a:t>
                      </a:r>
                    </a:p>
                  </a:txBody>
                  <a:tcPr marT="45736" marB="45736" anchor="ctr" horzOverflow="overflow"/>
                </a:tc>
                <a:extLst>
                  <a:ext uri="{0D108BD9-81ED-4DB2-BD59-A6C34878D82A}">
                    <a16:rowId xmlns:a16="http://schemas.microsoft.com/office/drawing/2014/main" val="148010455"/>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John Chrysostom</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X</a:t>
                      </a:r>
                    </a:p>
                  </a:txBody>
                  <a:tcPr marT="45736" marB="45736" anchor="ctr" horzOverflow="overflow"/>
                </a:tc>
                <a:extLst>
                  <a:ext uri="{0D108BD9-81ED-4DB2-BD59-A6C34878D82A}">
                    <a16:rowId xmlns:a16="http://schemas.microsoft.com/office/drawing/2014/main" val="1171345614"/>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Augustine of Hippo</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X</a:t>
                      </a:r>
                    </a:p>
                  </a:txBody>
                  <a:tcPr marT="45736" marB="45736" anchor="ctr" horzOverflow="overflow"/>
                </a:tc>
                <a:extLst>
                  <a:ext uri="{0D108BD9-81ED-4DB2-BD59-A6C34878D82A}">
                    <a16:rowId xmlns:a16="http://schemas.microsoft.com/office/drawing/2014/main" val="3419978033"/>
                  </a:ext>
                </a:extLst>
              </a:tr>
              <a:tr h="45720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SOURCE: Jonathan </a:t>
                      </a:r>
                      <a:r>
                        <a:rPr kumimoji="0" lang="en-US" sz="1800" b="0" i="0"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Sarfati</a:t>
                      </a:r>
                      <a:r>
                        <a:rPr kumimoji="0" lang="en-US" sz="1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 </a:t>
                      </a:r>
                      <a:r>
                        <a:rPr kumimoji="0" lang="en-US" sz="1800" b="0" i="1" u="none" strike="noStrike" cap="none" normalizeH="0" baseline="0" dirty="0">
                          <a:ln>
                            <a:noFill/>
                          </a:ln>
                          <a:solidFill>
                            <a:schemeClr val="bg2"/>
                          </a:solidFill>
                          <a:effectLst/>
                          <a:latin typeface="Calibri" panose="020F0502020204030204" pitchFamily="34" charset="0"/>
                          <a:cs typeface="Calibri" panose="020F0502020204030204" pitchFamily="34" charset="0"/>
                        </a:rPr>
                        <a:t>Refuting Compromise </a:t>
                      </a:r>
                      <a:r>
                        <a:rPr kumimoji="0" lang="en-US" sz="1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(Green Forest, AR: Master Books), 244. </a:t>
                      </a:r>
                    </a:p>
                  </a:txBody>
                  <a:tcPr marT="45726" marB="45726" anchor="ctr" horzOverflow="overflow"/>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endPar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endParaRPr>
                    </a:p>
                  </a:txBody>
                  <a:tcPr marT="45736" marB="45736" anchor="ctr" horzOverflow="overflow"/>
                </a:tc>
                <a:extLst>
                  <a:ext uri="{0D108BD9-81ED-4DB2-BD59-A6C34878D82A}">
                    <a16:rowId xmlns:a16="http://schemas.microsoft.com/office/drawing/2014/main" val="770886374"/>
                  </a:ext>
                </a:extLst>
              </a:tr>
            </a:tbl>
          </a:graphicData>
        </a:graphic>
      </p:graphicFrame>
    </p:spTree>
    <p:extLst>
      <p:ext uri="{BB962C8B-B14F-4D97-AF65-F5344CB8AC3E}">
        <p14:creationId xmlns:p14="http://schemas.microsoft.com/office/powerpoint/2010/main" val="7269855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6768DE5A-E1BA-4BD4-8752-7A548D464DE0}"/>
              </a:ext>
            </a:extLst>
          </p:cNvPr>
          <p:cNvSpPr>
            <a:spLocks noGrp="1" noChangeArrowheads="1"/>
          </p:cNvSpPr>
          <p:nvPr>
            <p:ph type="body" idx="1"/>
          </p:nvPr>
        </p:nvSpPr>
        <p:spPr>
          <a:xfrm>
            <a:off x="2676525" y="2078038"/>
            <a:ext cx="6238876" cy="2701925"/>
          </a:xfrm>
        </p:spPr>
        <p:txBody>
          <a:bodyPr/>
          <a:lstStyle/>
          <a:p>
            <a:pPr marL="0" indent="0" algn="just" eaLnBrk="1" hangingPunct="1">
              <a:buFont typeface="Wingdings" panose="05000000000000000000" pitchFamily="2" charset="2"/>
              <a:buNone/>
              <a:defRPr/>
            </a:pPr>
            <a:r>
              <a:rPr lang="en-US" dirty="0">
                <a:cs typeface="Calibri" panose="020F0502020204030204" pitchFamily="34" charset="0"/>
              </a:rPr>
              <a:t>“</a:t>
            </a:r>
            <a:r>
              <a:rPr lang="en-US" i="1" dirty="0">
                <a:cs typeface="Calibri" panose="020F0502020204030204" pitchFamily="34" charset="0"/>
              </a:rPr>
              <a:t>And the flood was forty days, etc</a:t>
            </a:r>
            <a:r>
              <a:rPr lang="en-US" dirty="0">
                <a:cs typeface="Calibri" panose="020F0502020204030204" pitchFamily="34" charset="0"/>
              </a:rPr>
              <a:t>. Moses conspicuously insists on this fact, in order to show that the </a:t>
            </a:r>
            <a:r>
              <a:rPr lang="en-US" b="1" i="1" u="sng" dirty="0">
                <a:solidFill>
                  <a:srgbClr val="FFFFCC"/>
                </a:solidFill>
                <a:cs typeface="Calibri" panose="020F0502020204030204" pitchFamily="34" charset="0"/>
              </a:rPr>
              <a:t>whole world</a:t>
            </a:r>
            <a:r>
              <a:rPr lang="en-US" dirty="0">
                <a:solidFill>
                  <a:srgbClr val="FFFFCC"/>
                </a:solidFill>
                <a:cs typeface="Calibri" panose="020F0502020204030204" pitchFamily="34" charset="0"/>
              </a:rPr>
              <a:t> </a:t>
            </a:r>
            <a:r>
              <a:rPr lang="en-US" dirty="0">
                <a:cs typeface="Calibri" panose="020F0502020204030204" pitchFamily="34" charset="0"/>
              </a:rPr>
              <a:t>was immersed in the waters.”</a:t>
            </a:r>
          </a:p>
        </p:txBody>
      </p:sp>
      <p:sp>
        <p:nvSpPr>
          <p:cNvPr id="4" name="Rectangle 3">
            <a:extLst>
              <a:ext uri="{FF2B5EF4-FFF2-40B4-BE49-F238E27FC236}">
                <a16:creationId xmlns:a16="http://schemas.microsoft.com/office/drawing/2014/main" id="{0B571A8C-43E3-46D7-84D8-B20DECB10E5B}"/>
              </a:ext>
            </a:extLst>
          </p:cNvPr>
          <p:cNvSpPr/>
          <p:nvPr/>
        </p:nvSpPr>
        <p:spPr>
          <a:xfrm>
            <a:off x="876300" y="204281"/>
            <a:ext cx="7391400" cy="1000274"/>
          </a:xfrm>
          <a:prstGeom prst="rect">
            <a:avLst/>
          </a:prstGeom>
        </p:spPr>
        <p:txBody>
          <a:bodyPr wrap="square">
            <a:spAutoFit/>
          </a:bodyPr>
          <a:lstStyle/>
          <a:p>
            <a:pPr algn="ctr">
              <a:spcAft>
                <a:spcPts val="600"/>
              </a:spcAft>
            </a:pPr>
            <a:r>
              <a:rPr lang="en-US" sz="3600" dirty="0">
                <a:solidFill>
                  <a:schemeClr val="tx2"/>
                </a:solidFill>
                <a:latin typeface="Calibri" panose="020F0502020204030204" pitchFamily="34" charset="0"/>
                <a:ea typeface="+mj-ea"/>
                <a:cs typeface="Calibri" panose="020F0502020204030204" pitchFamily="34" charset="0"/>
              </a:rPr>
              <a:t>John Calvin</a:t>
            </a:r>
          </a:p>
          <a:p>
            <a:pPr algn="ctr"/>
            <a:r>
              <a:rPr lang="en-US" sz="1800" i="1" dirty="0">
                <a:solidFill>
                  <a:srgbClr val="FFFFFF"/>
                </a:solidFill>
                <a:latin typeface="Calibri" panose="020F0502020204030204" pitchFamily="34" charset="0"/>
                <a:ea typeface="+mj-ea"/>
                <a:cs typeface="Calibri" panose="020F0502020204030204" pitchFamily="34" charset="0"/>
              </a:rPr>
              <a:t>Genesis</a:t>
            </a:r>
            <a:r>
              <a:rPr lang="en-US" sz="1800" dirty="0">
                <a:solidFill>
                  <a:srgbClr val="FFFFFF"/>
                </a:solidFill>
                <a:latin typeface="Calibri" panose="020F0502020204030204" pitchFamily="34" charset="0"/>
                <a:ea typeface="+mj-ea"/>
                <a:cs typeface="Calibri" panose="020F0502020204030204" pitchFamily="34" charset="0"/>
              </a:rPr>
              <a:t>, 1554 (Edinburgh, UK: Banner of Truth, 1984), p. 272, emphasis mine. </a:t>
            </a:r>
            <a:endParaRPr lang="en-US" sz="1800" dirty="0">
              <a:latin typeface="Calibri" panose="020F0502020204030204" pitchFamily="34" charset="0"/>
              <a:ea typeface="+mj-ea"/>
              <a:cs typeface="Calibri" panose="020F0502020204030204" pitchFamily="34" charset="0"/>
            </a:endParaRPr>
          </a:p>
        </p:txBody>
      </p:sp>
      <p:pic>
        <p:nvPicPr>
          <p:cNvPr id="3" name="Picture 2">
            <a:extLst>
              <a:ext uri="{FF2B5EF4-FFF2-40B4-BE49-F238E27FC236}">
                <a16:creationId xmlns:a16="http://schemas.microsoft.com/office/drawing/2014/main" id="{E1F3F7D8-A9B9-4220-A474-0B3B731F54F7}"/>
              </a:ext>
            </a:extLst>
          </p:cNvPr>
          <p:cNvPicPr>
            <a:picLocks noChangeAspect="1"/>
          </p:cNvPicPr>
          <p:nvPr/>
        </p:nvPicPr>
        <p:blipFill>
          <a:blip r:embed="rId2"/>
          <a:stretch>
            <a:fillRect/>
          </a:stretch>
        </p:blipFill>
        <p:spPr>
          <a:xfrm>
            <a:off x="228600" y="1895475"/>
            <a:ext cx="2143125" cy="3067050"/>
          </a:xfrm>
          <a:prstGeom prst="ellipse">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1026">
            <a:extLst>
              <a:ext uri="{FF2B5EF4-FFF2-40B4-BE49-F238E27FC236}">
                <a16:creationId xmlns:a16="http://schemas.microsoft.com/office/drawing/2014/main" id="{EC9ADD25-DD80-4505-8DD5-B1AE19FECE68}"/>
              </a:ext>
            </a:extLst>
          </p:cNvPr>
          <p:cNvSpPr>
            <a:spLocks noGrp="1" noChangeArrowheads="1"/>
          </p:cNvSpPr>
          <p:nvPr>
            <p:ph type="title"/>
          </p:nvPr>
        </p:nvSpPr>
        <p:spPr>
          <a:xfrm>
            <a:off x="685800" y="228600"/>
            <a:ext cx="7772400" cy="914400"/>
          </a:xfrm>
        </p:spPr>
        <p:txBody>
          <a:bodyPr/>
          <a:lstStyle/>
          <a:p>
            <a:pPr algn="ctr">
              <a:defRPr/>
            </a:pPr>
            <a:r>
              <a:rPr lang="en-US" altLang="en-US" sz="3600" dirty="0">
                <a:effectLst>
                  <a:outerShdw blurRad="38100" dist="38100" dir="2700000" algn="tl">
                    <a:srgbClr val="000000">
                      <a:alpha val="43137"/>
                    </a:srgbClr>
                  </a:outerShdw>
                </a:effectLst>
              </a:rPr>
              <a:t>3 Major Alternative Views</a:t>
            </a:r>
          </a:p>
        </p:txBody>
      </p:sp>
      <p:sp>
        <p:nvSpPr>
          <p:cNvPr id="7171" name="Rectangle 1027">
            <a:extLst>
              <a:ext uri="{FF2B5EF4-FFF2-40B4-BE49-F238E27FC236}">
                <a16:creationId xmlns:a16="http://schemas.microsoft.com/office/drawing/2014/main" id="{07BDE0F5-5E15-4665-B2BE-7E559ED937F6}"/>
              </a:ext>
            </a:extLst>
          </p:cNvPr>
          <p:cNvSpPr>
            <a:spLocks noGrp="1" noChangeArrowheads="1"/>
          </p:cNvSpPr>
          <p:nvPr>
            <p:ph type="body" sz="half" idx="1"/>
          </p:nvPr>
        </p:nvSpPr>
        <p:spPr>
          <a:xfrm>
            <a:off x="114300" y="1371600"/>
            <a:ext cx="8915400" cy="2971800"/>
          </a:xfrm>
        </p:spPr>
        <p:txBody>
          <a:bodyPr/>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Intermarriage between the Godly line of Seth and the ungodly lines of Cain</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Polygamous Cainite despots</a:t>
            </a:r>
          </a:p>
          <a:p>
            <a:pPr marL="514350" indent="-514350" algn="just"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Fallen angels procreating with human women</a:t>
            </a:r>
          </a:p>
        </p:txBody>
      </p:sp>
      <p:pic>
        <p:nvPicPr>
          <p:cNvPr id="21508" name="Picture 1030" descr="clip0094">
            <a:extLst>
              <a:ext uri="{FF2B5EF4-FFF2-40B4-BE49-F238E27FC236}">
                <a16:creationId xmlns:a16="http://schemas.microsoft.com/office/drawing/2014/main" id="{EDC98274-2DB0-460B-BFA6-799286B8876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57538" y="4267200"/>
            <a:ext cx="28289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31319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10" name="Group 46">
            <a:extLst>
              <a:ext uri="{FF2B5EF4-FFF2-40B4-BE49-F238E27FC236}">
                <a16:creationId xmlns:a16="http://schemas.microsoft.com/office/drawing/2014/main" id="{831E3095-4D57-4C0A-B114-982189459F99}"/>
              </a:ext>
            </a:extLst>
          </p:cNvPr>
          <p:cNvGraphicFramePr>
            <a:graphicFrameLocks noGrp="1"/>
          </p:cNvGraphicFramePr>
          <p:nvPr>
            <p:extLst>
              <p:ext uri="{D42A27DB-BD31-4B8C-83A1-F6EECF244321}">
                <p14:modId xmlns:p14="http://schemas.microsoft.com/office/powerpoint/2010/main" val="1645317766"/>
              </p:ext>
            </p:extLst>
          </p:nvPr>
        </p:nvGraphicFramePr>
        <p:xfrm>
          <a:off x="219074" y="137144"/>
          <a:ext cx="8705852" cy="6583712"/>
        </p:xfrm>
        <a:graphic>
          <a:graphicData uri="http://schemas.openxmlformats.org/drawingml/2006/table">
            <a:tbl>
              <a:tblPr>
                <a:tableStyleId>{D7AC3CCA-C797-4891-BE02-D94E43425B78}</a:tableStyleId>
              </a:tblPr>
              <a:tblGrid>
                <a:gridCol w="552450">
                  <a:extLst>
                    <a:ext uri="{9D8B030D-6E8A-4147-A177-3AD203B41FA5}">
                      <a16:colId xmlns:a16="http://schemas.microsoft.com/office/drawing/2014/main" val="740347930"/>
                    </a:ext>
                  </a:extLst>
                </a:gridCol>
                <a:gridCol w="18288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3810002">
                  <a:extLst>
                    <a:ext uri="{9D8B030D-6E8A-4147-A177-3AD203B41FA5}">
                      <a16:colId xmlns:a16="http://schemas.microsoft.com/office/drawing/2014/main" val="2120792666"/>
                    </a:ext>
                  </a:extLst>
                </a:gridCol>
              </a:tblGrid>
              <a:tr h="73152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360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rPr>
                        <a:t>UNIFORMITARIANISM IS NOT BIBLICISM</a:t>
                      </a: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bg2"/>
                        </a:solidFill>
                        <a:effectLst/>
                        <a:latin typeface="Calibri" panose="020F0502020204030204" pitchFamily="34" charset="0"/>
                      </a:endParaRPr>
                    </a:p>
                  </a:txBody>
                  <a:tcPr marT="45728" marB="45728" horzOverflow="overflow">
                    <a:solidFill>
                      <a:schemeClr val="tx1">
                        <a:lumMod val="9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extLst>
                  <a:ext uri="{0D108BD9-81ED-4DB2-BD59-A6C34878D82A}">
                    <a16:rowId xmlns:a16="http://schemas.microsoft.com/office/drawing/2014/main" val="10000"/>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algn="ctr"/>
                      <a:r>
                        <a:rPr lang="en-US" sz="2400" b="1" dirty="0">
                          <a:latin typeface="Calibri" panose="020F0502020204030204" pitchFamily="34" charset="0"/>
                          <a:cs typeface="Calibri" panose="020F0502020204030204" pitchFamily="34" charset="0"/>
                        </a:rPr>
                        <a:t>ERA</a:t>
                      </a:r>
                    </a:p>
                  </a:txBody>
                  <a:tcPr anchor="ctr"/>
                </a:tc>
                <a:tc>
                  <a:txBody>
                    <a:bodyPr/>
                    <a:lstStyle/>
                    <a:p>
                      <a:pPr algn="ctr"/>
                      <a:r>
                        <a:rPr lang="en-US" sz="2400" b="1" dirty="0">
                          <a:solidFill>
                            <a:srgbClr val="C00000"/>
                          </a:solidFill>
                          <a:latin typeface="Calibri" panose="020F0502020204030204" pitchFamily="34" charset="0"/>
                          <a:cs typeface="Calibri" panose="020F0502020204030204" pitchFamily="34" charset="0"/>
                        </a:rPr>
                        <a:t>SCRIPTURE</a:t>
                      </a:r>
                    </a:p>
                  </a:txBody>
                  <a:tcPr anchor="ctr"/>
                </a:tc>
                <a:tc>
                  <a:txBody>
                    <a:bodyPr/>
                    <a:lstStyle/>
                    <a:p>
                      <a:pPr algn="ctr"/>
                      <a:r>
                        <a:rPr kumimoji="0" lang="en-US" sz="24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DISTINCTIVES</a:t>
                      </a:r>
                      <a:endParaRPr kumimoji="0" lang="en-US" sz="26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1"/>
                  </a:ext>
                </a:extLst>
              </a:tr>
              <a:tr h="457200">
                <a:tc>
                  <a:txBody>
                    <a:bodyPr/>
                    <a:lstStyle/>
                    <a:p>
                      <a:r>
                        <a:rPr lang="en-US" sz="2000" dirty="0">
                          <a:latin typeface="Calibri" panose="020F0502020204030204" pitchFamily="34" charset="0"/>
                          <a:cs typeface="Calibri" panose="020F0502020204030204" pitchFamily="34" charset="0"/>
                        </a:rPr>
                        <a:t>1.</a:t>
                      </a:r>
                    </a:p>
                  </a:txBody>
                  <a:tcPr anchor="ctr"/>
                </a:tc>
                <a:tc>
                  <a:txBody>
                    <a:bodyPr/>
                    <a:lstStyle/>
                    <a:p>
                      <a:pPr algn="ctr"/>
                      <a:r>
                        <a:rPr lang="en-US" sz="2000" dirty="0">
                          <a:latin typeface="Calibri" panose="020F0502020204030204" pitchFamily="34" charset="0"/>
                          <a:cs typeface="Calibri" panose="020F0502020204030204" pitchFamily="34" charset="0"/>
                        </a:rPr>
                        <a:t>CREATION</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Genesis 1-2</a:t>
                      </a:r>
                    </a:p>
                  </a:txBody>
                  <a:tcPr anchor="ctr"/>
                </a:tc>
                <a:tc>
                  <a:txBody>
                    <a:bodyPr/>
                    <a:lstStyle/>
                    <a:p>
                      <a:r>
                        <a:rPr kumimoji="0" lang="en-US" sz="2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No death</a:t>
                      </a:r>
                    </a:p>
                  </a:txBody>
                  <a:tcPr anchor="ctr"/>
                </a:tc>
                <a:extLst>
                  <a:ext uri="{0D108BD9-81ED-4DB2-BD59-A6C34878D82A}">
                    <a16:rowId xmlns:a16="http://schemas.microsoft.com/office/drawing/2014/main" val="10002"/>
                  </a:ext>
                </a:extLst>
              </a:tr>
              <a:tr h="457200">
                <a:tc>
                  <a:txBody>
                    <a:bodyPr/>
                    <a:lstStyle/>
                    <a:p>
                      <a:r>
                        <a:rPr lang="en-US" sz="2000" dirty="0">
                          <a:latin typeface="Calibri" panose="020F0502020204030204" pitchFamily="34" charset="0"/>
                          <a:cs typeface="Calibri" panose="020F0502020204030204" pitchFamily="34" charset="0"/>
                        </a:rPr>
                        <a:t>2.</a:t>
                      </a:r>
                    </a:p>
                  </a:txBody>
                  <a:tcPr anchor="ctr"/>
                </a:tc>
                <a:tc>
                  <a:txBody>
                    <a:bodyPr/>
                    <a:lstStyle/>
                    <a:p>
                      <a:pPr algn="ctr"/>
                      <a:r>
                        <a:rPr lang="en-US" sz="2000" dirty="0">
                          <a:latin typeface="Calibri" panose="020F0502020204030204" pitchFamily="34" charset="0"/>
                          <a:cs typeface="Calibri" panose="020F0502020204030204" pitchFamily="34" charset="0"/>
                        </a:rPr>
                        <a:t>FALL</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Genesis 3-6</a:t>
                      </a:r>
                    </a:p>
                  </a:txBody>
                  <a:tcPr anchor="ctr"/>
                </a:tc>
                <a:tc>
                  <a:txBody>
                    <a:bodyPr/>
                    <a:lstStyle/>
                    <a:p>
                      <a:r>
                        <a:rPr kumimoji="0" lang="en-US" sz="2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Death, painful pregnancy &amp; toil, long life spans, no human government</a:t>
                      </a:r>
                    </a:p>
                  </a:txBody>
                  <a:tcPr anchor="ctr"/>
                </a:tc>
                <a:extLst>
                  <a:ext uri="{0D108BD9-81ED-4DB2-BD59-A6C34878D82A}">
                    <a16:rowId xmlns:a16="http://schemas.microsoft.com/office/drawing/2014/main" val="10003"/>
                  </a:ext>
                </a:extLst>
              </a:tr>
              <a:tr h="457200">
                <a:tc>
                  <a:txBody>
                    <a:bodyPr/>
                    <a:lstStyle/>
                    <a:p>
                      <a:r>
                        <a:rPr lang="en-US" sz="2000" dirty="0">
                          <a:latin typeface="Calibri" panose="020F0502020204030204" pitchFamily="34" charset="0"/>
                          <a:cs typeface="Calibri" panose="020F0502020204030204" pitchFamily="34" charset="0"/>
                        </a:rPr>
                        <a:t>3.</a:t>
                      </a:r>
                    </a:p>
                  </a:txBody>
                  <a:tcPr anchor="ctr"/>
                </a:tc>
                <a:tc>
                  <a:txBody>
                    <a:bodyPr/>
                    <a:lstStyle/>
                    <a:p>
                      <a:pPr algn="ctr"/>
                      <a:r>
                        <a:rPr lang="en-US" sz="2000" dirty="0">
                          <a:latin typeface="Calibri" panose="020F0502020204030204" pitchFamily="34" charset="0"/>
                          <a:cs typeface="Calibri" panose="020F0502020204030204" pitchFamily="34" charset="0"/>
                        </a:rPr>
                        <a:t>FLOOD</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Genesis 7-10</a:t>
                      </a:r>
                    </a:p>
                  </a:txBody>
                  <a:tcPr anchor="ctr"/>
                </a:tc>
                <a:tc>
                  <a:txBody>
                    <a:bodyPr/>
                    <a:lstStyle/>
                    <a:p>
                      <a:r>
                        <a:rPr kumimoji="0" lang="en-US" sz="2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Shorter life spans, human government, one language, no nations</a:t>
                      </a:r>
                    </a:p>
                  </a:txBody>
                  <a:tcPr anchor="ctr"/>
                </a:tc>
                <a:extLst>
                  <a:ext uri="{0D108BD9-81ED-4DB2-BD59-A6C34878D82A}">
                    <a16:rowId xmlns:a16="http://schemas.microsoft.com/office/drawing/2014/main" val="10004"/>
                  </a:ext>
                </a:extLst>
              </a:tr>
              <a:tr h="457200">
                <a:tc>
                  <a:txBody>
                    <a:bodyPr/>
                    <a:lstStyle/>
                    <a:p>
                      <a:r>
                        <a:rPr lang="en-US" sz="2000" b="1" u="sng" dirty="0">
                          <a:latin typeface="Calibri" panose="020F0502020204030204" pitchFamily="34" charset="0"/>
                          <a:cs typeface="Calibri" panose="020F0502020204030204" pitchFamily="34" charset="0"/>
                        </a:rPr>
                        <a:t>4.</a:t>
                      </a:r>
                    </a:p>
                  </a:txBody>
                  <a:tcPr anchor="ctr">
                    <a:solidFill>
                      <a:srgbClr val="FFFFCC"/>
                    </a:solidFill>
                  </a:tcPr>
                </a:tc>
                <a:tc>
                  <a:txBody>
                    <a:bodyPr/>
                    <a:lstStyle/>
                    <a:p>
                      <a:pPr algn="ctr"/>
                      <a:r>
                        <a:rPr lang="en-US" sz="2000" b="1" u="sng" dirty="0">
                          <a:latin typeface="Calibri" panose="020F0502020204030204" pitchFamily="34" charset="0"/>
                          <a:cs typeface="Calibri" panose="020F0502020204030204" pitchFamily="34" charset="0"/>
                        </a:rPr>
                        <a:t>BABEL</a:t>
                      </a:r>
                    </a:p>
                  </a:txBody>
                  <a:tcPr anchor="ctr">
                    <a:solidFill>
                      <a:srgbClr val="FFFFCC"/>
                    </a:solidFill>
                  </a:tcPr>
                </a:tc>
                <a:tc>
                  <a:txBody>
                    <a:bodyPr/>
                    <a:lstStyle/>
                    <a:p>
                      <a:r>
                        <a:rPr lang="en-US" sz="2000" b="1" u="sng" dirty="0">
                          <a:solidFill>
                            <a:srgbClr val="C00000"/>
                          </a:solidFill>
                          <a:latin typeface="Calibri" panose="020F0502020204030204" pitchFamily="34" charset="0"/>
                          <a:cs typeface="Calibri" panose="020F0502020204030204" pitchFamily="34" charset="0"/>
                        </a:rPr>
                        <a:t>Genesis 11-present</a:t>
                      </a:r>
                    </a:p>
                  </a:txBody>
                  <a:tcPr anchor="ctr">
                    <a:solidFill>
                      <a:srgbClr val="FFFFCC"/>
                    </a:solidFill>
                  </a:tcPr>
                </a:tc>
                <a:tc>
                  <a:txBody>
                    <a:bodyPr/>
                    <a:lstStyle/>
                    <a:p>
                      <a:r>
                        <a:rPr kumimoji="0" lang="en-US" sz="20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No global government, multiple languages, nations, ethnicities</a:t>
                      </a:r>
                    </a:p>
                  </a:txBody>
                  <a:tcPr anchor="ctr">
                    <a:solidFill>
                      <a:srgbClr val="FFFFCC"/>
                    </a:solidFill>
                  </a:tcPr>
                </a:tc>
                <a:extLst>
                  <a:ext uri="{0D108BD9-81ED-4DB2-BD59-A6C34878D82A}">
                    <a16:rowId xmlns:a16="http://schemas.microsoft.com/office/drawing/2014/main" val="10005"/>
                  </a:ext>
                </a:extLst>
              </a:tr>
              <a:tr h="457200">
                <a:tc>
                  <a:txBody>
                    <a:bodyPr/>
                    <a:lstStyle/>
                    <a:p>
                      <a:r>
                        <a:rPr lang="en-US" sz="2000" dirty="0">
                          <a:latin typeface="Calibri" panose="020F0502020204030204" pitchFamily="34" charset="0"/>
                          <a:cs typeface="Calibri" panose="020F0502020204030204" pitchFamily="34" charset="0"/>
                        </a:rPr>
                        <a:t>5.</a:t>
                      </a:r>
                    </a:p>
                  </a:txBody>
                  <a:tcPr anchor="ctr"/>
                </a:tc>
                <a:tc>
                  <a:txBody>
                    <a:bodyPr/>
                    <a:lstStyle/>
                    <a:p>
                      <a:pPr algn="ctr"/>
                      <a:r>
                        <a:rPr lang="en-US" sz="2000" dirty="0">
                          <a:latin typeface="Calibri" panose="020F0502020204030204" pitchFamily="34" charset="0"/>
                          <a:cs typeface="Calibri" panose="020F0502020204030204" pitchFamily="34" charset="0"/>
                        </a:rPr>
                        <a:t>ANTICHRIST</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Rapture to 2</a:t>
                      </a:r>
                      <a:r>
                        <a:rPr lang="en-US" sz="2000" b="1" baseline="30000" dirty="0">
                          <a:solidFill>
                            <a:srgbClr val="C00000"/>
                          </a:solidFill>
                          <a:latin typeface="Calibri" panose="020F0502020204030204" pitchFamily="34" charset="0"/>
                          <a:cs typeface="Calibri" panose="020F0502020204030204" pitchFamily="34" charset="0"/>
                        </a:rPr>
                        <a:t>nd</a:t>
                      </a:r>
                      <a:r>
                        <a:rPr lang="en-US" sz="2000" b="1" dirty="0">
                          <a:solidFill>
                            <a:srgbClr val="C00000"/>
                          </a:solidFill>
                          <a:latin typeface="Calibri" panose="020F0502020204030204" pitchFamily="34" charset="0"/>
                          <a:cs typeface="Calibri" panose="020F0502020204030204" pitchFamily="34" charset="0"/>
                        </a:rPr>
                        <a:t> Advent</a:t>
                      </a:r>
                    </a:p>
                  </a:txBody>
                  <a:tcPr anchor="ctr"/>
                </a:tc>
                <a:tc>
                  <a:txBody>
                    <a:bodyPr/>
                    <a:lstStyle/>
                    <a:p>
                      <a:r>
                        <a:rPr kumimoji="0" lang="en-US" sz="2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Global government, restrainer removed</a:t>
                      </a:r>
                    </a:p>
                  </a:txBody>
                  <a:tcPr anchor="ctr"/>
                </a:tc>
                <a:extLst>
                  <a:ext uri="{0D108BD9-81ED-4DB2-BD59-A6C34878D82A}">
                    <a16:rowId xmlns:a16="http://schemas.microsoft.com/office/drawing/2014/main" val="10006"/>
                  </a:ext>
                </a:extLst>
              </a:tr>
              <a:tr h="457200">
                <a:tc>
                  <a:txBody>
                    <a:bodyPr/>
                    <a:lstStyle/>
                    <a:p>
                      <a:r>
                        <a:rPr lang="en-US" sz="2000" dirty="0">
                          <a:latin typeface="Calibri" panose="020F0502020204030204" pitchFamily="34" charset="0"/>
                          <a:cs typeface="Calibri" panose="020F0502020204030204" pitchFamily="34" charset="0"/>
                        </a:rPr>
                        <a:t>6.</a:t>
                      </a:r>
                    </a:p>
                  </a:txBody>
                  <a:tcPr anchor="ctr"/>
                </a:tc>
                <a:tc>
                  <a:txBody>
                    <a:bodyPr/>
                    <a:lstStyle/>
                    <a:p>
                      <a:pPr algn="ctr"/>
                      <a:r>
                        <a:rPr lang="en-US" sz="2000" dirty="0">
                          <a:latin typeface="Calibri" panose="020F0502020204030204" pitchFamily="34" charset="0"/>
                          <a:cs typeface="Calibri" panose="020F0502020204030204" pitchFamily="34" charset="0"/>
                        </a:rPr>
                        <a:t>KINGDOM</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Rev. 20:1-10</a:t>
                      </a:r>
                    </a:p>
                  </a:txBody>
                  <a:tcPr anchor="ctr"/>
                </a:tc>
                <a:tc>
                  <a:txBody>
                    <a:bodyPr/>
                    <a:lstStyle/>
                    <a:p>
                      <a:r>
                        <a:rPr kumimoji="0" lang="en-US" sz="2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Long life spans, kingdom conditions, reality of death, renovated earth</a:t>
                      </a:r>
                    </a:p>
                  </a:txBody>
                  <a:tcPr anchor="ctr"/>
                </a:tc>
                <a:extLst>
                  <a:ext uri="{0D108BD9-81ED-4DB2-BD59-A6C34878D82A}">
                    <a16:rowId xmlns:a16="http://schemas.microsoft.com/office/drawing/2014/main" val="148010455"/>
                  </a:ext>
                </a:extLst>
              </a:tr>
              <a:tr h="457200">
                <a:tc>
                  <a:txBody>
                    <a:bodyPr/>
                    <a:lstStyle/>
                    <a:p>
                      <a:r>
                        <a:rPr lang="en-US" sz="2000" dirty="0">
                          <a:latin typeface="Calibri" panose="020F0502020204030204" pitchFamily="34" charset="0"/>
                          <a:cs typeface="Calibri" panose="020F0502020204030204" pitchFamily="34" charset="0"/>
                        </a:rPr>
                        <a:t>7.</a:t>
                      </a:r>
                    </a:p>
                  </a:txBody>
                  <a:tcPr anchor="ctr"/>
                </a:tc>
                <a:tc>
                  <a:txBody>
                    <a:bodyPr/>
                    <a:lstStyle/>
                    <a:p>
                      <a:pPr algn="ctr"/>
                      <a:r>
                        <a:rPr lang="en-US" sz="2000" dirty="0">
                          <a:latin typeface="Calibri" panose="020F0502020204030204" pitchFamily="34" charset="0"/>
                          <a:cs typeface="Calibri" panose="020F0502020204030204" pitchFamily="34" charset="0"/>
                        </a:rPr>
                        <a:t>ETERNAL STATE</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Rev. 21-22</a:t>
                      </a:r>
                    </a:p>
                  </a:txBody>
                  <a:tcPr anchor="ctr"/>
                </a:tc>
                <a:tc>
                  <a:txBody>
                    <a:bodyPr/>
                    <a:lstStyle/>
                    <a:p>
                      <a:r>
                        <a:rPr kumimoji="0" lang="en-US" sz="2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No death, new earth</a:t>
                      </a:r>
                    </a:p>
                  </a:txBody>
                  <a:tcPr anchor="ctr"/>
                </a:tc>
                <a:extLst>
                  <a:ext uri="{0D108BD9-81ED-4DB2-BD59-A6C34878D82A}">
                    <a16:rowId xmlns:a16="http://schemas.microsoft.com/office/drawing/2014/main" val="1171345614"/>
                  </a:ext>
                </a:extLst>
              </a:tr>
            </a:tbl>
          </a:graphicData>
        </a:graphic>
      </p:graphicFrame>
    </p:spTree>
    <p:extLst>
      <p:ext uri="{BB962C8B-B14F-4D97-AF65-F5344CB8AC3E}">
        <p14:creationId xmlns:p14="http://schemas.microsoft.com/office/powerpoint/2010/main" val="18453246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a:extLst>
              <a:ext uri="{FF2B5EF4-FFF2-40B4-BE49-F238E27FC236}">
                <a16:creationId xmlns:a16="http://schemas.microsoft.com/office/drawing/2014/main" id="{EC9ADD25-DD80-4505-8DD5-B1AE19FECE68}"/>
              </a:ext>
            </a:extLst>
          </p:cNvPr>
          <p:cNvSpPr>
            <a:spLocks noGrp="1" noChangeArrowheads="1"/>
          </p:cNvSpPr>
          <p:nvPr>
            <p:ph type="title"/>
          </p:nvPr>
        </p:nvSpPr>
        <p:spPr>
          <a:xfrm>
            <a:off x="685800" y="228600"/>
            <a:ext cx="7772400" cy="914400"/>
          </a:xfrm>
        </p:spPr>
        <p:txBody>
          <a:bodyPr/>
          <a:lstStyle/>
          <a:p>
            <a:pPr algn="ctr">
              <a:defRPr/>
            </a:pPr>
            <a:r>
              <a:rPr lang="en-US" altLang="en-US" sz="3600" dirty="0">
                <a:effectLst>
                  <a:outerShdw blurRad="38100" dist="38100" dir="2700000" algn="tl">
                    <a:srgbClr val="000000">
                      <a:alpha val="43137"/>
                    </a:srgbClr>
                  </a:outerShdw>
                </a:effectLst>
              </a:rPr>
              <a:t>Alternative Views</a:t>
            </a:r>
          </a:p>
        </p:txBody>
      </p:sp>
      <p:sp>
        <p:nvSpPr>
          <p:cNvPr id="7171" name="Rectangle 1027">
            <a:extLst>
              <a:ext uri="{FF2B5EF4-FFF2-40B4-BE49-F238E27FC236}">
                <a16:creationId xmlns:a16="http://schemas.microsoft.com/office/drawing/2014/main" id="{07BDE0F5-5E15-4665-B2BE-7E559ED937F6}"/>
              </a:ext>
            </a:extLst>
          </p:cNvPr>
          <p:cNvSpPr>
            <a:spLocks noGrp="1" noChangeArrowheads="1"/>
          </p:cNvSpPr>
          <p:nvPr>
            <p:ph type="body" sz="half" idx="1"/>
          </p:nvPr>
        </p:nvSpPr>
        <p:spPr>
          <a:xfrm>
            <a:off x="152400" y="1371600"/>
            <a:ext cx="8915400" cy="2971800"/>
          </a:xfrm>
        </p:spPr>
        <p:txBody>
          <a:bodyPr/>
          <a:lstStyle/>
          <a:p>
            <a:pPr marL="460375" indent="-460375"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Intermarriage between the Godly line of Seth and the ungodly lines of Cain</a:t>
            </a:r>
          </a:p>
          <a:p>
            <a:pPr marL="460375" indent="-460375"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Polygamous Cainite despots</a:t>
            </a:r>
          </a:p>
          <a:p>
            <a:pPr marL="460375" indent="-460375"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Fallen angels procreating with human women</a:t>
            </a:r>
          </a:p>
        </p:txBody>
      </p:sp>
      <p:pic>
        <p:nvPicPr>
          <p:cNvPr id="21508" name="Picture 1030" descr="clip0094">
            <a:extLst>
              <a:ext uri="{FF2B5EF4-FFF2-40B4-BE49-F238E27FC236}">
                <a16:creationId xmlns:a16="http://schemas.microsoft.com/office/drawing/2014/main" id="{EDC98274-2DB0-460B-BFA6-799286B8876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57538" y="4267200"/>
            <a:ext cx="28289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52351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CF24D3D-6812-4B1A-A310-B499ECD65ABE}"/>
              </a:ext>
            </a:extLst>
          </p:cNvPr>
          <p:cNvSpPr>
            <a:spLocks noChangeArrowheads="1"/>
          </p:cNvSpPr>
          <p:nvPr/>
        </p:nvSpPr>
        <p:spPr bwMode="auto">
          <a:xfrm>
            <a:off x="1968760" y="3086100"/>
            <a:ext cx="5206481" cy="685800"/>
          </a:xfrm>
          <a:prstGeom prst="rect">
            <a:avLst/>
          </a:prstGeom>
          <a:noFill/>
          <a:ln w="9525">
            <a:noFill/>
            <a:miter lim="800000"/>
            <a:headEnd/>
            <a:tailEnd/>
          </a:ln>
          <a:effectLst/>
        </p:spPr>
        <p:txBody>
          <a:bodyPr anchor="ctr"/>
          <a:lstStyle/>
          <a:p>
            <a:pPr algn="ctr" eaLnBrk="1" hangingPunct="1">
              <a:defRPr/>
            </a:pPr>
            <a:r>
              <a:rPr lang="en-US" sz="6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CONCLUSION</a:t>
            </a:r>
          </a:p>
        </p:txBody>
      </p:sp>
    </p:spTree>
    <p:extLst>
      <p:ext uri="{BB962C8B-B14F-4D97-AF65-F5344CB8AC3E}">
        <p14:creationId xmlns:p14="http://schemas.microsoft.com/office/powerpoint/2010/main" val="139708470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BCB6478-EB5C-406C-BFD4-02CA6DE300A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Preview of Angelology</a:t>
            </a:r>
            <a:endParaRPr lang="en-US" altLang="en-US" sz="4000" dirty="0">
              <a:effectLst>
                <a:outerShdw blurRad="38100" dist="38100" dir="2700000" algn="tl">
                  <a:srgbClr val="000000">
                    <a:alpha val="43137"/>
                  </a:srgbClr>
                </a:outerShdw>
              </a:effectLst>
            </a:endParaRPr>
          </a:p>
        </p:txBody>
      </p:sp>
      <p:sp>
        <p:nvSpPr>
          <p:cNvPr id="17411" name="Rectangle 1027">
            <a:extLst>
              <a:ext uri="{FF2B5EF4-FFF2-40B4-BE49-F238E27FC236}">
                <a16:creationId xmlns:a16="http://schemas.microsoft.com/office/drawing/2014/main" id="{16CA7E4B-935F-4955-9B2D-B5483C9E5EB5}"/>
              </a:ext>
            </a:extLst>
          </p:cNvPr>
          <p:cNvSpPr>
            <a:spLocks noGrp="1" noChangeArrowheads="1"/>
          </p:cNvSpPr>
          <p:nvPr>
            <p:ph type="body" idx="1"/>
          </p:nvPr>
        </p:nvSpPr>
        <p:spPr>
          <a:xfrm>
            <a:off x="457200" y="1428750"/>
            <a:ext cx="5029200" cy="4632325"/>
          </a:xfrm>
        </p:spPr>
        <p:txBody>
          <a:bodyPr/>
          <a:lstStyle/>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Good angels</a:t>
            </a:r>
          </a:p>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Satanology</a:t>
            </a:r>
          </a:p>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Demonology</a:t>
            </a:r>
          </a:p>
          <a:p>
            <a:pPr marL="514350" indent="-514350" eaLnBrk="1" hangingPunct="1">
              <a:spcBef>
                <a:spcPts val="0"/>
              </a:spcBef>
              <a:spcAft>
                <a:spcPts val="36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Gen. 6:1-4 controversy</a:t>
            </a:r>
          </a:p>
        </p:txBody>
      </p:sp>
      <p:pic>
        <p:nvPicPr>
          <p:cNvPr id="2" name="Picture 1">
            <a:extLst>
              <a:ext uri="{FF2B5EF4-FFF2-40B4-BE49-F238E27FC236}">
                <a16:creationId xmlns:a16="http://schemas.microsoft.com/office/drawing/2014/main" id="{78363412-C475-485B-9106-E6F809783A4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86413" y="1428750"/>
            <a:ext cx="3285635" cy="4572000"/>
          </a:xfrm>
          <a:prstGeom prst="ellipse">
            <a:avLst/>
          </a:prstGeom>
        </p:spPr>
      </p:pic>
    </p:spTree>
    <p:extLst>
      <p:ext uri="{BB962C8B-B14F-4D97-AF65-F5344CB8AC3E}">
        <p14:creationId xmlns:p14="http://schemas.microsoft.com/office/powerpoint/2010/main" val="69585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952EC2-7783-4129-AC71-819584C45C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woman</a:t>
            </a:r>
            <a:r>
              <a:rPr lang="en-US" sz="3600" dirty="0">
                <a:effectLst>
                  <a:outerShdw blurRad="38100" dist="38100" dir="2700000" algn="tl">
                    <a:srgbClr val="000000">
                      <a:alpha val="43137"/>
                    </a:srgbClr>
                  </a:outerShdw>
                </a:effectLst>
                <a:latin typeface="Calibri" panose="020F0502020204030204" pitchFamily="34" charset="0"/>
              </a:rPr>
              <a:t>, And between your seed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her seed; He shall bruise you on the head</a:t>
            </a:r>
            <a:r>
              <a:rPr lang="en-US" sz="3600" dirty="0">
                <a:effectLst>
                  <a:outerShdw blurRad="38100" dist="38100" dir="2700000" algn="tl">
                    <a:srgbClr val="000000">
                      <a:alpha val="43137"/>
                    </a:srgbClr>
                  </a:outerShdw>
                </a:effectLst>
                <a:latin typeface="Calibri" panose="020F0502020204030204" pitchFamily="34" charset="0"/>
              </a:rPr>
              <a:t>,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4" name="Picture 3">
            <a:extLst>
              <a:ext uri="{FF2B5EF4-FFF2-40B4-BE49-F238E27FC236}">
                <a16:creationId xmlns:a16="http://schemas.microsoft.com/office/drawing/2014/main" id="{1C360FCB-D60F-40BB-8DDE-BADB2D2A77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7600" y="3048000"/>
            <a:ext cx="1828800" cy="1828800"/>
          </a:xfrm>
          <a:prstGeom prst="rect">
            <a:avLst/>
          </a:prstGeom>
          <a:ln>
            <a:solidFill>
              <a:srgbClr val="FFFF00"/>
            </a:solidFill>
          </a:ln>
          <a:effectLst>
            <a:glow rad="101600">
              <a:srgbClr val="FFFFCC">
                <a:alpha val="60000"/>
              </a:srgbClr>
            </a:glow>
          </a:effectLst>
        </p:spPr>
      </p:pic>
    </p:spTree>
    <p:extLst>
      <p:ext uri="{BB962C8B-B14F-4D97-AF65-F5344CB8AC3E}">
        <p14:creationId xmlns:p14="http://schemas.microsoft.com/office/powerpoint/2010/main" val="174973188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27FAD1D-7023-45DE-9C7F-8D1D8F35DE27}"/>
              </a:ext>
            </a:extLst>
          </p:cNvPr>
          <p:cNvSpPr>
            <a:spLocks noGrp="1" noChangeArrowheads="1"/>
          </p:cNvSpPr>
          <p:nvPr>
            <p:ph type="title" idx="4294967295"/>
          </p:nvPr>
        </p:nvSpPr>
        <p:spPr>
          <a:xfrm>
            <a:off x="685800" y="228600"/>
            <a:ext cx="7772400" cy="914400"/>
          </a:xfrm>
        </p:spPr>
        <p:txBody>
          <a:bodyPr/>
          <a:lstStyle/>
          <a:p>
            <a:pPr algn="ctr">
              <a:defRPr/>
            </a:pPr>
            <a:r>
              <a:rPr lang="en-US" altLang="en-US" sz="3600" dirty="0">
                <a:effectLst>
                  <a:outerShdw blurRad="38100" dist="38100" dir="2700000" algn="tl">
                    <a:srgbClr val="000000">
                      <a:alpha val="43137"/>
                    </a:srgbClr>
                  </a:outerShdw>
                </a:effectLst>
              </a:rPr>
              <a:t>Satanic Attempts to Stop Messiah</a:t>
            </a:r>
          </a:p>
        </p:txBody>
      </p:sp>
      <p:sp>
        <p:nvSpPr>
          <p:cNvPr id="43011" name="Rectangle 3">
            <a:extLst>
              <a:ext uri="{FF2B5EF4-FFF2-40B4-BE49-F238E27FC236}">
                <a16:creationId xmlns:a16="http://schemas.microsoft.com/office/drawing/2014/main" id="{88963A83-39A6-4E42-B253-EEDCA9CBB32B}"/>
              </a:ext>
            </a:extLst>
          </p:cNvPr>
          <p:cNvSpPr>
            <a:spLocks noGrp="1" noChangeArrowheads="1"/>
          </p:cNvSpPr>
          <p:nvPr>
            <p:ph type="body" sz="half" idx="4294967295"/>
          </p:nvPr>
        </p:nvSpPr>
        <p:spPr>
          <a:xfrm>
            <a:off x="152400" y="1371600"/>
            <a:ext cx="4800600" cy="4724400"/>
          </a:xfrm>
        </p:spPr>
        <p:txBody>
          <a:bodyPr lIns="91440" tIns="45720" rIns="91440" bIns="45720"/>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Herod; Mt.2; Rev 12:4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Cain; Gen. 4, 1 Jn. 3:12</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Pharaoh; Ex. 1</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Athaliah; 2 Chron. 22</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Haman; Esther</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Matt 4:5-7</a:t>
            </a:r>
          </a:p>
        </p:txBody>
      </p:sp>
      <p:pic>
        <p:nvPicPr>
          <p:cNvPr id="22532" name="Picture 4">
            <a:extLst>
              <a:ext uri="{FF2B5EF4-FFF2-40B4-BE49-F238E27FC236}">
                <a16:creationId xmlns:a16="http://schemas.microsoft.com/office/drawing/2014/main" id="{0CFB9F67-BCF8-4DD7-BF66-769AA9463EC8}"/>
              </a:ext>
            </a:extLst>
          </p:cNvPr>
          <p:cNvPicPr>
            <a:picLocks noGrp="1" noChangeAspect="1" noChangeArrowheads="1"/>
          </p:cNvPicPr>
          <p:nvPr>
            <p:ph type="clipArt" sz="half" idx="4294967295"/>
          </p:nvPr>
        </p:nvPicPr>
        <p:blipFill>
          <a:blip r:embed="rId2">
            <a:lum bright="-20000" contrast="20000"/>
            <a:grayscl/>
            <a:extLst>
              <a:ext uri="{28A0092B-C50C-407E-A947-70E740481C1C}">
                <a14:useLocalDpi xmlns:a14="http://schemas.microsoft.com/office/drawing/2010/main"/>
              </a:ext>
            </a:extLst>
          </a:blip>
          <a:srcRect/>
          <a:stretch>
            <a:fillRect/>
          </a:stretch>
        </p:blipFill>
        <p:spPr>
          <a:xfrm>
            <a:off x="5029200" y="1524000"/>
            <a:ext cx="3810000" cy="41148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C064B7D3-C533-44E5-94F3-33E0D367ED31}"/>
              </a:ext>
            </a:extLst>
          </p:cNvPr>
          <p:cNvSpPr>
            <a:spLocks noGrp="1" noChangeArrowheads="1"/>
          </p:cNvSpPr>
          <p:nvPr>
            <p:ph type="body" idx="1"/>
          </p:nvPr>
        </p:nvSpPr>
        <p:spPr>
          <a:xfrm>
            <a:off x="152400" y="1371600"/>
            <a:ext cx="5187950" cy="4419600"/>
          </a:xfrm>
        </p:spPr>
        <p:txBody>
          <a:bodyPr/>
          <a:lstStyle/>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Defense of the Angel View</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Old Testament</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New Testament</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Tradition</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Objections</a:t>
            </a:r>
          </a:p>
        </p:txBody>
      </p:sp>
      <p:pic>
        <p:nvPicPr>
          <p:cNvPr id="25603" name="Picture 4" descr="clip0098">
            <a:extLst>
              <a:ext uri="{FF2B5EF4-FFF2-40B4-BE49-F238E27FC236}">
                <a16:creationId xmlns:a16="http://schemas.microsoft.com/office/drawing/2014/main" id="{E64AC0DB-BA52-4623-A9CC-823E4E57C1B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99100" y="1447800"/>
            <a:ext cx="32639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482CB38A-7BA9-4EEE-9B7D-3BC4D36EF182}"/>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Lesson Overview</a:t>
            </a:r>
          </a:p>
        </p:txBody>
      </p:sp>
    </p:spTree>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CC99FF"/>
      </a:accent2>
      <a:accent3>
        <a:srgbClr val="ADADFF"/>
      </a:accent3>
      <a:accent4>
        <a:srgbClr val="DADADA"/>
      </a:accent4>
      <a:accent5>
        <a:srgbClr val="AAE2E2"/>
      </a:accent5>
      <a:accent6>
        <a:srgbClr val="B98AE7"/>
      </a:accent6>
      <a:hlink>
        <a:srgbClr val="6600CC"/>
      </a:hlink>
      <a:folHlink>
        <a:srgbClr val="66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CC99FF"/>
        </a:accent2>
        <a:accent3>
          <a:srgbClr val="ADADFF"/>
        </a:accent3>
        <a:accent4>
          <a:srgbClr val="DADADA"/>
        </a:accent4>
        <a:accent5>
          <a:srgbClr val="AAE2E2"/>
        </a:accent5>
        <a:accent6>
          <a:srgbClr val="B98AE7"/>
        </a:accent6>
        <a:hlink>
          <a:srgbClr val="6600CC"/>
        </a:hlink>
        <a:folHlink>
          <a:srgbClr val="66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Settings\Owner\Application Data\Microsoft\Templates\AZURE.POT</Template>
  <TotalTime>1124</TotalTime>
  <Words>3500</Words>
  <Application>Microsoft Office PowerPoint</Application>
  <PresentationFormat>On-screen Show (4:3)</PresentationFormat>
  <Paragraphs>270</Paragraphs>
  <Slides>63</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63</vt:i4>
      </vt:variant>
    </vt:vector>
  </HeadingPairs>
  <TitlesOfParts>
    <vt:vector size="71" baseType="lpstr">
      <vt:lpstr>Abadi MT Condensed Light</vt:lpstr>
      <vt:lpstr>Arial</vt:lpstr>
      <vt:lpstr>Calibri</vt:lpstr>
      <vt:lpstr>Times New Roman</vt:lpstr>
      <vt:lpstr>Wingdings</vt:lpstr>
      <vt:lpstr>Wingdings 2</vt:lpstr>
      <vt:lpstr>AZURE</vt:lpstr>
      <vt:lpstr>1_Azure</vt:lpstr>
      <vt:lpstr>PowerPoint Presentation</vt:lpstr>
      <vt:lpstr>Preview of Angelology</vt:lpstr>
      <vt:lpstr>PowerPoint Presentation</vt:lpstr>
      <vt:lpstr>PowerPoint Presentation</vt:lpstr>
      <vt:lpstr>3 Major Alternative Views</vt:lpstr>
      <vt:lpstr>3 Major Alternative Views</vt:lpstr>
      <vt:lpstr>PowerPoint Presentation</vt:lpstr>
      <vt:lpstr>Satanic Attempts to Stop Messiah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God’s Messianic Purposes  Beginning in Genesis</vt:lpstr>
      <vt:lpstr>PowerPoint Presentation</vt:lpstr>
      <vt:lpstr>PowerPoint Presentation</vt:lpstr>
      <vt:lpstr>PowerPoint Presentation</vt:lpstr>
      <vt:lpstr>PowerPoint Presentation</vt:lpstr>
      <vt:lpstr>PowerPoint Presentation</vt:lpstr>
      <vt:lpstr>Total Depravity</vt:lpstr>
      <vt:lpstr>Total Depravity</vt:lpstr>
      <vt:lpstr>PowerPoint Presentation</vt:lpstr>
      <vt:lpstr>Total Depravity</vt:lpstr>
      <vt:lpstr>PowerPoint Presentation</vt:lpstr>
      <vt:lpstr>Total Depravity</vt:lpstr>
      <vt:lpstr>Total Depravity</vt:lpstr>
      <vt:lpstr>PowerPoint Presentation</vt:lpstr>
      <vt:lpstr>PowerPoint Presentation</vt:lpstr>
      <vt:lpstr>PowerPoint Presentation</vt:lpstr>
      <vt:lpstr>PowerPoint Presentation</vt:lpstr>
      <vt:lpstr>PowerPoint Presentation</vt:lpstr>
      <vt:lpstr>PowerPoint Presentation</vt:lpstr>
      <vt:lpstr>REASONS AGAINST A LOCAL FLOOD </vt:lpstr>
      <vt:lpstr>PowerPoint Presentation</vt:lpstr>
      <vt:lpstr>PowerPoint Presentation</vt:lpstr>
      <vt:lpstr>PowerPoint Presentation</vt:lpstr>
      <vt:lpstr>Alternative Views</vt:lpstr>
      <vt:lpstr>PowerPoint Presentation</vt:lpstr>
      <vt:lpstr>Preview of Angelology</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Are the Sons of God?</dc:title>
  <dc:creator>A. Woods</dc:creator>
  <cp:lastModifiedBy>Jim McGowan</cp:lastModifiedBy>
  <cp:revision>95</cp:revision>
  <cp:lastPrinted>2020-02-20T18:17:17Z</cp:lastPrinted>
  <dcterms:created xsi:type="dcterms:W3CDTF">2007-07-07T21:29:57Z</dcterms:created>
  <dcterms:modified xsi:type="dcterms:W3CDTF">2020-02-23T16:45:59Z</dcterms:modified>
</cp:coreProperties>
</file>