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5625" r:id="rId2"/>
    <p:sldId id="5627" r:id="rId3"/>
    <p:sldId id="273" r:id="rId4"/>
    <p:sldId id="5923" r:id="rId5"/>
    <p:sldId id="5924" r:id="rId6"/>
    <p:sldId id="5944" r:id="rId7"/>
    <p:sldId id="271" r:id="rId8"/>
    <p:sldId id="5945" r:id="rId9"/>
    <p:sldId id="272" r:id="rId10"/>
    <p:sldId id="5948" r:id="rId11"/>
    <p:sldId id="5950" r:id="rId12"/>
    <p:sldId id="276" r:id="rId13"/>
    <p:sldId id="278" r:id="rId14"/>
    <p:sldId id="279" r:id="rId15"/>
    <p:sldId id="5958" r:id="rId16"/>
    <p:sldId id="5954" r:id="rId17"/>
    <p:sldId id="337" r:id="rId18"/>
    <p:sldId id="281" r:id="rId19"/>
    <p:sldId id="282" r:id="rId20"/>
    <p:sldId id="283" r:id="rId21"/>
    <p:sldId id="338" r:id="rId22"/>
    <p:sldId id="284" r:id="rId23"/>
    <p:sldId id="285" r:id="rId24"/>
    <p:sldId id="286" r:id="rId25"/>
    <p:sldId id="287" r:id="rId26"/>
    <p:sldId id="5959" r:id="rId27"/>
    <p:sldId id="288" r:id="rId28"/>
    <p:sldId id="289" r:id="rId29"/>
    <p:sldId id="290" r:id="rId30"/>
    <p:sldId id="291" r:id="rId31"/>
    <p:sldId id="5960" r:id="rId32"/>
    <p:sldId id="292" r:id="rId33"/>
    <p:sldId id="293" r:id="rId34"/>
    <p:sldId id="294" r:id="rId35"/>
    <p:sldId id="295" r:id="rId36"/>
    <p:sldId id="5961" r:id="rId37"/>
    <p:sldId id="296" r:id="rId38"/>
    <p:sldId id="297" r:id="rId39"/>
    <p:sldId id="5964" r:id="rId40"/>
    <p:sldId id="299" r:id="rId41"/>
    <p:sldId id="300" r:id="rId42"/>
    <p:sldId id="5962" r:id="rId43"/>
    <p:sldId id="301" r:id="rId44"/>
    <p:sldId id="302" r:id="rId45"/>
    <p:sldId id="4839" r:id="rId46"/>
    <p:sldId id="5965" r:id="rId47"/>
    <p:sldId id="1727" r:id="rId48"/>
    <p:sldId id="5956" r:id="rId49"/>
    <p:sldId id="1728" r:id="rId50"/>
    <p:sldId id="5957" r:id="rId51"/>
    <p:sldId id="303" r:id="rId52"/>
    <p:sldId id="304" r:id="rId53"/>
    <p:sldId id="5968" r:id="rId54"/>
    <p:sldId id="5969" r:id="rId55"/>
    <p:sldId id="5966" r:id="rId56"/>
    <p:sldId id="5967" r:id="rId57"/>
    <p:sldId id="5952" r:id="rId58"/>
    <p:sldId id="5963" r:id="rId59"/>
    <p:sldId id="344" r:id="rId60"/>
    <p:sldId id="5953" r:id="rId6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00"/>
    <a:srgbClr val="003300"/>
    <a:srgbClr val="0000CC"/>
    <a:srgbClr val="A50021"/>
    <a:srgbClr val="00CC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5294" autoAdjust="0"/>
  </p:normalViewPr>
  <p:slideViewPr>
    <p:cSldViewPr>
      <p:cViewPr varScale="1">
        <p:scale>
          <a:sx n="105" d="100"/>
          <a:sy n="105" d="100"/>
        </p:scale>
        <p:origin x="172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5B2A10-C472-49BC-81AC-C157068EF75B}"/>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r>
              <a:rPr lang="en-US" dirty="0">
                <a:latin typeface="Calibri" panose="020F0502020204030204" pitchFamily="34" charset="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F848B993-9FEA-456C-BD22-279EAB2C5CDD}"/>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A4464E78-A106-46F6-8462-196B5B740175}" type="slidenum">
              <a:rPr lang="en-US" smtClean="0"/>
              <a:t>‹#›</a:t>
            </a:fld>
            <a:endParaRPr lang="en-US"/>
          </a:p>
        </p:txBody>
      </p:sp>
      <p:sp>
        <p:nvSpPr>
          <p:cNvPr id="6" name="Header Placeholder 1">
            <a:extLst>
              <a:ext uri="{FF2B5EF4-FFF2-40B4-BE49-F238E27FC236}">
                <a16:creationId xmlns:a16="http://schemas.microsoft.com/office/drawing/2014/main" id="{E684BDDF-74F5-451B-9B2B-2E9BC1582EF7}"/>
              </a:ext>
            </a:extLst>
          </p:cNvPr>
          <p:cNvSpPr>
            <a:spLocks noGrp="1"/>
          </p:cNvSpPr>
          <p:nvPr>
            <p:ph type="hdr" sz="quarter"/>
          </p:nvPr>
        </p:nvSpPr>
        <p:spPr>
          <a:xfrm>
            <a:off x="2072640" y="158353"/>
            <a:ext cx="3169920" cy="481727"/>
          </a:xfrm>
          <a:prstGeom prst="rect">
            <a:avLst/>
          </a:prstGeom>
        </p:spPr>
        <p:txBody>
          <a:bodyPr vert="horz" lIns="96647" tIns="48324" rIns="96647" bIns="48324" rtlCol="0"/>
          <a:lstStyle>
            <a:lvl1pPr algn="l">
              <a:defRPr sz="1300"/>
            </a:lvl1pPr>
          </a:lstStyle>
          <a:p>
            <a:pPr algn="ctr"/>
            <a:r>
              <a:rPr lang="en-US" dirty="0">
                <a:latin typeface="Calibri" panose="020F0502020204030204" pitchFamily="34" charset="0"/>
                <a:cs typeface="Calibri" panose="020F0502020204030204" pitchFamily="34" charset="0"/>
              </a:rPr>
              <a:t>Dr. Andy Woods – Demonology 009</a:t>
            </a:r>
          </a:p>
          <a:p>
            <a:pPr algn="ctr"/>
            <a:r>
              <a:rPr lang="en-US" dirty="0">
                <a:latin typeface="Calibri" panose="020F0502020204030204" pitchFamily="34" charset="0"/>
                <a:cs typeface="Calibri" panose="020F0502020204030204" pitchFamily="34" charset="0"/>
              </a:rPr>
              <a:t>01-26-2020</a:t>
            </a:r>
          </a:p>
        </p:txBody>
      </p:sp>
    </p:spTree>
    <p:extLst>
      <p:ext uri="{BB962C8B-B14F-4D97-AF65-F5344CB8AC3E}">
        <p14:creationId xmlns:p14="http://schemas.microsoft.com/office/powerpoint/2010/main" val="222050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164DEDF2-C45B-48F3-A788-5ACA1787D72D}" type="datetimeFigureOut">
              <a:rPr lang="en-US" smtClean="0"/>
              <a:t>2/1/2020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4815BEA4-19DD-443C-A7AD-0F3DA7554192}" type="slidenum">
              <a:rPr lang="en-US" smtClean="0"/>
              <a:t>‹#›</a:t>
            </a:fld>
            <a:endParaRPr lang="en-US"/>
          </a:p>
        </p:txBody>
      </p:sp>
    </p:spTree>
    <p:extLst>
      <p:ext uri="{BB962C8B-B14F-4D97-AF65-F5344CB8AC3E}">
        <p14:creationId xmlns:p14="http://schemas.microsoft.com/office/powerpoint/2010/main" val="15281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76411D4D-FC5D-4514-8DB5-29B46983C6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B5C75FA-AF4C-4A01-9F5D-AC2C18B238B0}" type="slidenum">
              <a:rPr lang="en-US" altLang="en-US" sz="1200">
                <a:latin typeface="Calibri" panose="020F0502020204030204" pitchFamily="34" charset="0"/>
              </a:rPr>
              <a:pPr eaLnBrk="1" hangingPunct="1"/>
              <a:t>12</a:t>
            </a:fld>
            <a:endParaRPr lang="en-US" altLang="en-US" sz="1200" dirty="0">
              <a:latin typeface="Calibri" panose="020F0502020204030204" pitchFamily="34" charset="0"/>
            </a:endParaRPr>
          </a:p>
        </p:txBody>
      </p:sp>
      <p:sp>
        <p:nvSpPr>
          <p:cNvPr id="82947" name="Slide Image Placeholder 1">
            <a:extLst>
              <a:ext uri="{FF2B5EF4-FFF2-40B4-BE49-F238E27FC236}">
                <a16:creationId xmlns:a16="http://schemas.microsoft.com/office/drawing/2014/main" id="{F9EE5A54-80D6-4844-BBAC-177EA6106CFA}"/>
              </a:ext>
            </a:extLst>
          </p:cNvPr>
          <p:cNvSpPr>
            <a:spLocks noGrp="1" noRot="1" noChangeAspect="1" noTextEdit="1"/>
          </p:cNvSpPr>
          <p:nvPr>
            <p:ph type="sldImg"/>
          </p:nvPr>
        </p:nvSpPr>
        <p:spPr>
          <a:ln/>
        </p:spPr>
      </p:sp>
      <p:sp>
        <p:nvSpPr>
          <p:cNvPr id="82948" name="Notes Placeholder 2">
            <a:extLst>
              <a:ext uri="{FF2B5EF4-FFF2-40B4-BE49-F238E27FC236}">
                <a16:creationId xmlns:a16="http://schemas.microsoft.com/office/drawing/2014/main" id="{9D2D95E0-7932-4F29-ABF5-4FEE12D904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2949" name="Slide Number Placeholder 3">
            <a:extLst>
              <a:ext uri="{FF2B5EF4-FFF2-40B4-BE49-F238E27FC236}">
                <a16:creationId xmlns:a16="http://schemas.microsoft.com/office/drawing/2014/main" id="{7E921A0A-280D-4D6D-ABAC-5671168C559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3D0D823-5BD9-4D51-9F3D-4AD0AB9634F1}" type="slidenum">
              <a:rPr lang="en-US" altLang="en-US" sz="1200">
                <a:latin typeface="Calibri" panose="020F0502020204030204" pitchFamily="34" charset="0"/>
              </a:rPr>
              <a:pPr algn="r" eaLnBrk="1" hangingPunct="1"/>
              <a:t>12</a:t>
            </a:fld>
            <a:endParaRPr lang="en-US" altLang="en-US"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B1203A2-7675-4B42-92F5-C11B35EBB4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18CE45E-BC13-47BB-9A76-B57327CC5D81}" type="slidenum">
              <a:rPr lang="en-US" altLang="en-US" sz="1200">
                <a:latin typeface="Calibri" panose="020F0502020204030204" pitchFamily="34" charset="0"/>
              </a:rPr>
              <a:pPr eaLnBrk="1" hangingPunct="1"/>
              <a:t>22</a:t>
            </a:fld>
            <a:endParaRPr lang="en-US" altLang="en-US" sz="1200" dirty="0">
              <a:latin typeface="Calibri" panose="020F0502020204030204" pitchFamily="34" charset="0"/>
            </a:endParaRPr>
          </a:p>
        </p:txBody>
      </p:sp>
      <p:sp>
        <p:nvSpPr>
          <p:cNvPr id="93187" name="Slide Image Placeholder 1">
            <a:extLst>
              <a:ext uri="{FF2B5EF4-FFF2-40B4-BE49-F238E27FC236}">
                <a16:creationId xmlns:a16="http://schemas.microsoft.com/office/drawing/2014/main" id="{5C6F4C32-B355-4389-ADD3-9E897113905A}"/>
              </a:ext>
            </a:extLst>
          </p:cNvPr>
          <p:cNvSpPr>
            <a:spLocks noGrp="1" noRot="1" noChangeAspect="1" noTextEdit="1"/>
          </p:cNvSpPr>
          <p:nvPr>
            <p:ph type="sldImg"/>
          </p:nvPr>
        </p:nvSpPr>
        <p:spPr>
          <a:ln/>
        </p:spPr>
      </p:sp>
      <p:sp>
        <p:nvSpPr>
          <p:cNvPr id="93188" name="Notes Placeholder 2">
            <a:extLst>
              <a:ext uri="{FF2B5EF4-FFF2-40B4-BE49-F238E27FC236}">
                <a16:creationId xmlns:a16="http://schemas.microsoft.com/office/drawing/2014/main" id="{9F2413C1-91AB-4CE1-9CAC-72DA6614F8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3189" name="Slide Number Placeholder 3">
            <a:extLst>
              <a:ext uri="{FF2B5EF4-FFF2-40B4-BE49-F238E27FC236}">
                <a16:creationId xmlns:a16="http://schemas.microsoft.com/office/drawing/2014/main" id="{0274FAF9-0C74-4C61-AA73-8D90EDDEF76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8B54F5E-21CF-44FC-9E9F-38A6BF94D66A}" type="slidenum">
              <a:rPr lang="en-US" altLang="en-US" sz="1200">
                <a:latin typeface="Calibri" panose="020F0502020204030204" pitchFamily="34" charset="0"/>
              </a:rPr>
              <a:pPr algn="r" eaLnBrk="1" hangingPunct="1"/>
              <a:t>22</a:t>
            </a:fld>
            <a:endParaRPr lang="en-US" altLang="en-US"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95FCB22-C5DD-4BE6-82AF-6AAABB1431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3233354-0217-48F6-AB0D-F862DAFF0F94}" type="slidenum">
              <a:rPr lang="en-US" altLang="en-US" sz="1200">
                <a:latin typeface="Calibri" panose="020F0502020204030204" pitchFamily="34" charset="0"/>
              </a:rPr>
              <a:pPr eaLnBrk="1" hangingPunct="1"/>
              <a:t>23</a:t>
            </a:fld>
            <a:endParaRPr lang="en-US" altLang="en-US" sz="1200" dirty="0">
              <a:latin typeface="Calibri" panose="020F0502020204030204" pitchFamily="34" charset="0"/>
            </a:endParaRPr>
          </a:p>
        </p:txBody>
      </p:sp>
      <p:sp>
        <p:nvSpPr>
          <p:cNvPr id="94211" name="Slide Image Placeholder 1">
            <a:extLst>
              <a:ext uri="{FF2B5EF4-FFF2-40B4-BE49-F238E27FC236}">
                <a16:creationId xmlns:a16="http://schemas.microsoft.com/office/drawing/2014/main" id="{6067CDF6-9D3E-423A-9EB1-DD05C0C2A382}"/>
              </a:ext>
            </a:extLst>
          </p:cNvPr>
          <p:cNvSpPr>
            <a:spLocks noGrp="1" noRot="1" noChangeAspect="1" noTextEdit="1"/>
          </p:cNvSpPr>
          <p:nvPr>
            <p:ph type="sldImg"/>
          </p:nvPr>
        </p:nvSpPr>
        <p:spPr>
          <a:ln/>
        </p:spPr>
      </p:sp>
      <p:sp>
        <p:nvSpPr>
          <p:cNvPr id="94212" name="Notes Placeholder 2">
            <a:extLst>
              <a:ext uri="{FF2B5EF4-FFF2-40B4-BE49-F238E27FC236}">
                <a16:creationId xmlns:a16="http://schemas.microsoft.com/office/drawing/2014/main" id="{97BE8656-8A8E-4607-9DBC-DF4D3CC856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4213" name="Slide Number Placeholder 3">
            <a:extLst>
              <a:ext uri="{FF2B5EF4-FFF2-40B4-BE49-F238E27FC236}">
                <a16:creationId xmlns:a16="http://schemas.microsoft.com/office/drawing/2014/main" id="{3FDA420D-4446-4F1D-B3A8-1889BE08616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3D83B2A2-1A1D-42CB-96BA-DEF5589E020F}" type="slidenum">
              <a:rPr lang="en-US" altLang="en-US" sz="1200">
                <a:latin typeface="Calibri" panose="020F0502020204030204" pitchFamily="34" charset="0"/>
              </a:rPr>
              <a:pPr algn="r" eaLnBrk="1" hangingPunct="1"/>
              <a:t>23</a:t>
            </a:fld>
            <a:endParaRPr lang="en-US" altLang="en-US"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A9B9CBA-2760-4906-853E-0D6EFE7D2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86655B2-C8A2-4405-B9A5-56EB41EEE1C1}" type="slidenum">
              <a:rPr lang="en-US" altLang="en-US" sz="1200">
                <a:latin typeface="Calibri" panose="020F0502020204030204" pitchFamily="34" charset="0"/>
              </a:rPr>
              <a:pPr eaLnBrk="1" hangingPunct="1"/>
              <a:t>24</a:t>
            </a:fld>
            <a:endParaRPr lang="en-US" altLang="en-US" sz="1200" dirty="0">
              <a:latin typeface="Calibri" panose="020F0502020204030204" pitchFamily="34" charset="0"/>
            </a:endParaRPr>
          </a:p>
        </p:txBody>
      </p:sp>
      <p:sp>
        <p:nvSpPr>
          <p:cNvPr id="95235" name="Slide Image Placeholder 1">
            <a:extLst>
              <a:ext uri="{FF2B5EF4-FFF2-40B4-BE49-F238E27FC236}">
                <a16:creationId xmlns:a16="http://schemas.microsoft.com/office/drawing/2014/main" id="{5D9624B5-E966-4502-BA76-1F08B96682FF}"/>
              </a:ext>
            </a:extLst>
          </p:cNvPr>
          <p:cNvSpPr>
            <a:spLocks noGrp="1" noRot="1" noChangeAspect="1" noTextEdit="1"/>
          </p:cNvSpPr>
          <p:nvPr>
            <p:ph type="sldImg"/>
          </p:nvPr>
        </p:nvSpPr>
        <p:spPr>
          <a:ln/>
        </p:spPr>
      </p:sp>
      <p:sp>
        <p:nvSpPr>
          <p:cNvPr id="95236" name="Notes Placeholder 2">
            <a:extLst>
              <a:ext uri="{FF2B5EF4-FFF2-40B4-BE49-F238E27FC236}">
                <a16:creationId xmlns:a16="http://schemas.microsoft.com/office/drawing/2014/main" id="{76F61E9B-8AB4-4E74-B54E-FE721C9CA6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5237" name="Slide Number Placeholder 3">
            <a:extLst>
              <a:ext uri="{FF2B5EF4-FFF2-40B4-BE49-F238E27FC236}">
                <a16:creationId xmlns:a16="http://schemas.microsoft.com/office/drawing/2014/main" id="{DEAC2646-6176-48AA-8FF4-DD2945ECE55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BAF31E4-96EA-4439-B5EA-CC90414EC4AA}" type="slidenum">
              <a:rPr lang="en-US" altLang="en-US" sz="1200">
                <a:latin typeface="Calibri" panose="020F0502020204030204" pitchFamily="34" charset="0"/>
              </a:rPr>
              <a:pPr algn="r" eaLnBrk="1" hangingPunct="1"/>
              <a:t>24</a:t>
            </a:fld>
            <a:endParaRPr lang="en-US"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2AE1A5F-8D95-4373-83D0-C78D4028F4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0C87165-EDEF-4629-989F-2CB7B504604D}" type="slidenum">
              <a:rPr lang="en-US" altLang="en-US" sz="1200">
                <a:latin typeface="Calibri" panose="020F0502020204030204" pitchFamily="34" charset="0"/>
              </a:rPr>
              <a:pPr eaLnBrk="1" hangingPunct="1"/>
              <a:t>25</a:t>
            </a:fld>
            <a:endParaRPr lang="en-US" altLang="en-US" sz="1200" dirty="0">
              <a:latin typeface="Calibri" panose="020F0502020204030204" pitchFamily="34" charset="0"/>
            </a:endParaRPr>
          </a:p>
        </p:txBody>
      </p:sp>
      <p:sp>
        <p:nvSpPr>
          <p:cNvPr id="96259" name="Slide Image Placeholder 1">
            <a:extLst>
              <a:ext uri="{FF2B5EF4-FFF2-40B4-BE49-F238E27FC236}">
                <a16:creationId xmlns:a16="http://schemas.microsoft.com/office/drawing/2014/main" id="{8D6BD06E-3A48-41C8-AE80-E3BA94719A3D}"/>
              </a:ext>
            </a:extLst>
          </p:cNvPr>
          <p:cNvSpPr>
            <a:spLocks noGrp="1" noRot="1" noChangeAspect="1" noTextEdit="1"/>
          </p:cNvSpPr>
          <p:nvPr>
            <p:ph type="sldImg"/>
          </p:nvPr>
        </p:nvSpPr>
        <p:spPr>
          <a:ln/>
        </p:spPr>
      </p:sp>
      <p:sp>
        <p:nvSpPr>
          <p:cNvPr id="96260" name="Notes Placeholder 2">
            <a:extLst>
              <a:ext uri="{FF2B5EF4-FFF2-40B4-BE49-F238E27FC236}">
                <a16:creationId xmlns:a16="http://schemas.microsoft.com/office/drawing/2014/main" id="{2DFF0ED5-ACA7-4DA3-8E57-31C5417932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6261" name="Slide Number Placeholder 3">
            <a:extLst>
              <a:ext uri="{FF2B5EF4-FFF2-40B4-BE49-F238E27FC236}">
                <a16:creationId xmlns:a16="http://schemas.microsoft.com/office/drawing/2014/main" id="{18325E8C-AE82-4655-AB54-06137BDDB2A9}"/>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E017AB9B-73F6-497F-AFF0-24896B2A307E}" type="slidenum">
              <a:rPr lang="en-US" altLang="en-US" sz="1200">
                <a:latin typeface="Calibri" panose="020F0502020204030204" pitchFamily="34" charset="0"/>
              </a:rPr>
              <a:pPr algn="r" eaLnBrk="1" hangingPunct="1"/>
              <a:t>25</a:t>
            </a:fld>
            <a:endParaRPr lang="en-US" altLang="en-US"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26</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26</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65221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3D13161-393A-4FE9-85CC-10109938A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8B75109-D83B-4300-A7DD-F983B9586FAB}" type="slidenum">
              <a:rPr lang="en-US" altLang="en-US" sz="1200">
                <a:latin typeface="Calibri" panose="020F0502020204030204" pitchFamily="34" charset="0"/>
              </a:rPr>
              <a:pPr eaLnBrk="1" hangingPunct="1"/>
              <a:t>27</a:t>
            </a:fld>
            <a:endParaRPr lang="en-US" altLang="en-US" sz="1200" dirty="0">
              <a:latin typeface="Calibri" panose="020F0502020204030204" pitchFamily="34" charset="0"/>
            </a:endParaRPr>
          </a:p>
        </p:txBody>
      </p:sp>
      <p:sp>
        <p:nvSpPr>
          <p:cNvPr id="98307" name="Slide Image Placeholder 1">
            <a:extLst>
              <a:ext uri="{FF2B5EF4-FFF2-40B4-BE49-F238E27FC236}">
                <a16:creationId xmlns:a16="http://schemas.microsoft.com/office/drawing/2014/main" id="{B460DA6F-B47D-4A4C-BBDF-343FAD4C1F3F}"/>
              </a:ext>
            </a:extLst>
          </p:cNvPr>
          <p:cNvSpPr>
            <a:spLocks noGrp="1" noRot="1" noChangeAspect="1" noTextEdit="1"/>
          </p:cNvSpPr>
          <p:nvPr>
            <p:ph type="sldImg"/>
          </p:nvPr>
        </p:nvSpPr>
        <p:spPr>
          <a:ln/>
        </p:spPr>
      </p:sp>
      <p:sp>
        <p:nvSpPr>
          <p:cNvPr id="98308" name="Notes Placeholder 2">
            <a:extLst>
              <a:ext uri="{FF2B5EF4-FFF2-40B4-BE49-F238E27FC236}">
                <a16:creationId xmlns:a16="http://schemas.microsoft.com/office/drawing/2014/main" id="{0F00CABE-20FD-457A-B891-FB1ADE0FF8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8309" name="Slide Number Placeholder 3">
            <a:extLst>
              <a:ext uri="{FF2B5EF4-FFF2-40B4-BE49-F238E27FC236}">
                <a16:creationId xmlns:a16="http://schemas.microsoft.com/office/drawing/2014/main" id="{D47E414F-C1F8-4138-B6C4-80483FC0939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638ABA0-F83A-4F88-AAB8-EDCF8DC4C2EF}" type="slidenum">
              <a:rPr lang="en-US" altLang="en-US" sz="1200">
                <a:latin typeface="Calibri" panose="020F0502020204030204" pitchFamily="34" charset="0"/>
              </a:rPr>
              <a:pPr algn="r" eaLnBrk="1" hangingPunct="1"/>
              <a:t>27</a:t>
            </a:fld>
            <a:endParaRPr lang="en-US" altLang="en-US" sz="1200"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9401BA50-50A3-4E4B-8E05-EDB4077F76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B099FA-9977-4EB0-9CDD-64F81E4C6C0F}" type="slidenum">
              <a:rPr lang="en-US" altLang="en-US" sz="1200">
                <a:latin typeface="Calibri" panose="020F0502020204030204" pitchFamily="34" charset="0"/>
              </a:rPr>
              <a:pPr eaLnBrk="1" hangingPunct="1"/>
              <a:t>28</a:t>
            </a:fld>
            <a:endParaRPr lang="en-US" altLang="en-US" sz="1200" dirty="0">
              <a:latin typeface="Calibri" panose="020F0502020204030204" pitchFamily="34" charset="0"/>
            </a:endParaRPr>
          </a:p>
        </p:txBody>
      </p:sp>
      <p:sp>
        <p:nvSpPr>
          <p:cNvPr id="99331" name="Slide Image Placeholder 1">
            <a:extLst>
              <a:ext uri="{FF2B5EF4-FFF2-40B4-BE49-F238E27FC236}">
                <a16:creationId xmlns:a16="http://schemas.microsoft.com/office/drawing/2014/main" id="{F9A10F2F-AF97-4019-896C-13A6DBB2728D}"/>
              </a:ext>
            </a:extLst>
          </p:cNvPr>
          <p:cNvSpPr>
            <a:spLocks noGrp="1" noRot="1" noChangeAspect="1" noTextEdit="1"/>
          </p:cNvSpPr>
          <p:nvPr>
            <p:ph type="sldImg"/>
          </p:nvPr>
        </p:nvSpPr>
        <p:spPr>
          <a:ln/>
        </p:spPr>
      </p:sp>
      <p:sp>
        <p:nvSpPr>
          <p:cNvPr id="99332" name="Notes Placeholder 2">
            <a:extLst>
              <a:ext uri="{FF2B5EF4-FFF2-40B4-BE49-F238E27FC236}">
                <a16:creationId xmlns:a16="http://schemas.microsoft.com/office/drawing/2014/main" id="{6F62F015-0BB8-451C-8C67-2E7B1C0CC7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9333" name="Slide Number Placeholder 3">
            <a:extLst>
              <a:ext uri="{FF2B5EF4-FFF2-40B4-BE49-F238E27FC236}">
                <a16:creationId xmlns:a16="http://schemas.microsoft.com/office/drawing/2014/main" id="{080F4441-82D2-41E5-BEDC-20FF9BE4A10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C6E808B-8B38-4234-A1C1-B6CDB26F319E}" type="slidenum">
              <a:rPr lang="en-US" altLang="en-US" sz="1200">
                <a:latin typeface="Calibri" panose="020F0502020204030204" pitchFamily="34" charset="0"/>
              </a:rPr>
              <a:pPr algn="r" eaLnBrk="1" hangingPunct="1"/>
              <a:t>28</a:t>
            </a:fld>
            <a:endParaRPr lang="en-US" altLang="en-US" sz="1200"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C180E90-1AFA-4BB7-835D-D1D7BA34C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1D60A14-356C-42FE-9995-62A6E2E52B43}" type="slidenum">
              <a:rPr lang="en-US" altLang="en-US" sz="1200">
                <a:latin typeface="Calibri" panose="020F0502020204030204" pitchFamily="34" charset="0"/>
              </a:rPr>
              <a:pPr eaLnBrk="1" hangingPunct="1"/>
              <a:t>29</a:t>
            </a:fld>
            <a:endParaRPr lang="en-US" altLang="en-US" sz="1200" dirty="0">
              <a:latin typeface="Calibri" panose="020F0502020204030204" pitchFamily="34" charset="0"/>
            </a:endParaRPr>
          </a:p>
        </p:txBody>
      </p:sp>
      <p:sp>
        <p:nvSpPr>
          <p:cNvPr id="100355" name="Slide Image Placeholder 1">
            <a:extLst>
              <a:ext uri="{FF2B5EF4-FFF2-40B4-BE49-F238E27FC236}">
                <a16:creationId xmlns:a16="http://schemas.microsoft.com/office/drawing/2014/main" id="{6C56EF05-7F84-4B9A-9F82-C2D24FCA6166}"/>
              </a:ext>
            </a:extLst>
          </p:cNvPr>
          <p:cNvSpPr>
            <a:spLocks noGrp="1" noRot="1" noChangeAspect="1" noTextEdit="1"/>
          </p:cNvSpPr>
          <p:nvPr>
            <p:ph type="sldImg"/>
          </p:nvPr>
        </p:nvSpPr>
        <p:spPr>
          <a:ln/>
        </p:spPr>
      </p:sp>
      <p:sp>
        <p:nvSpPr>
          <p:cNvPr id="100356" name="Notes Placeholder 2">
            <a:extLst>
              <a:ext uri="{FF2B5EF4-FFF2-40B4-BE49-F238E27FC236}">
                <a16:creationId xmlns:a16="http://schemas.microsoft.com/office/drawing/2014/main" id="{E2635EE7-D692-465E-8AC1-C0D2C12E5F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0357" name="Slide Number Placeholder 3">
            <a:extLst>
              <a:ext uri="{FF2B5EF4-FFF2-40B4-BE49-F238E27FC236}">
                <a16:creationId xmlns:a16="http://schemas.microsoft.com/office/drawing/2014/main" id="{2B302472-7E89-4477-89EA-68C7C7187EC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3DC2B95-1531-4F8B-BA46-A64FE90D498C}" type="slidenum">
              <a:rPr lang="en-US" altLang="en-US" sz="1200">
                <a:latin typeface="Calibri" panose="020F0502020204030204" pitchFamily="34" charset="0"/>
              </a:rPr>
              <a:pPr algn="r" eaLnBrk="1" hangingPunct="1"/>
              <a:t>29</a:t>
            </a:fld>
            <a:endParaRPr lang="en-US" altLang="en-US" sz="1200"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F94E1A0A-B9B9-4F97-8DA6-EEA8CE88C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BCE288C-18E1-4766-84D3-E7D32E5BA5D4}" type="slidenum">
              <a:rPr lang="en-US" altLang="en-US" sz="1200">
                <a:latin typeface="Calibri" panose="020F0502020204030204" pitchFamily="34" charset="0"/>
              </a:rPr>
              <a:pPr eaLnBrk="1" hangingPunct="1"/>
              <a:t>30</a:t>
            </a:fld>
            <a:endParaRPr lang="en-US" altLang="en-US" sz="1200" dirty="0">
              <a:latin typeface="Calibri" panose="020F0502020204030204" pitchFamily="34" charset="0"/>
            </a:endParaRPr>
          </a:p>
        </p:txBody>
      </p:sp>
      <p:sp>
        <p:nvSpPr>
          <p:cNvPr id="101379" name="Slide Image Placeholder 1">
            <a:extLst>
              <a:ext uri="{FF2B5EF4-FFF2-40B4-BE49-F238E27FC236}">
                <a16:creationId xmlns:a16="http://schemas.microsoft.com/office/drawing/2014/main" id="{078E23E8-86E1-4E10-81FC-8BA0C208F423}"/>
              </a:ext>
            </a:extLst>
          </p:cNvPr>
          <p:cNvSpPr>
            <a:spLocks noGrp="1" noRot="1" noChangeAspect="1" noTextEdit="1"/>
          </p:cNvSpPr>
          <p:nvPr>
            <p:ph type="sldImg"/>
          </p:nvPr>
        </p:nvSpPr>
        <p:spPr>
          <a:ln/>
        </p:spPr>
      </p:sp>
      <p:sp>
        <p:nvSpPr>
          <p:cNvPr id="101380" name="Notes Placeholder 2">
            <a:extLst>
              <a:ext uri="{FF2B5EF4-FFF2-40B4-BE49-F238E27FC236}">
                <a16:creationId xmlns:a16="http://schemas.microsoft.com/office/drawing/2014/main" id="{7ED54410-6DAA-40F4-8EEB-741C30E3FE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1381" name="Slide Number Placeholder 3">
            <a:extLst>
              <a:ext uri="{FF2B5EF4-FFF2-40B4-BE49-F238E27FC236}">
                <a16:creationId xmlns:a16="http://schemas.microsoft.com/office/drawing/2014/main" id="{0A9B40E5-747B-4262-8CB1-6C438D7DD30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F10423A-0673-4335-9D54-77BD100E0F38}" type="slidenum">
              <a:rPr lang="en-US" altLang="en-US" sz="1200">
                <a:latin typeface="Calibri" panose="020F0502020204030204" pitchFamily="34" charset="0"/>
              </a:rPr>
              <a:pPr algn="r" eaLnBrk="1" hangingPunct="1"/>
              <a:t>30</a:t>
            </a:fld>
            <a:endParaRPr lang="en-US" altLang="en-US" sz="1200"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31</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31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28461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A033B66-8F1C-4BA4-88CF-7C2DA8C0B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9BC3BA9-89B6-4393-88F5-B4FD2C41DC45}" type="slidenum">
              <a:rPr lang="en-US" altLang="en-US" sz="1200">
                <a:latin typeface="Calibri" panose="020F0502020204030204" pitchFamily="34" charset="0"/>
              </a:rPr>
              <a:pPr eaLnBrk="1" hangingPunct="1"/>
              <a:t>13</a:t>
            </a:fld>
            <a:endParaRPr lang="en-US" altLang="en-US" sz="1200" dirty="0">
              <a:latin typeface="Calibri" panose="020F0502020204030204" pitchFamily="34" charset="0"/>
            </a:endParaRPr>
          </a:p>
        </p:txBody>
      </p:sp>
      <p:sp>
        <p:nvSpPr>
          <p:cNvPr id="83971" name="Slide Image Placeholder 1">
            <a:extLst>
              <a:ext uri="{FF2B5EF4-FFF2-40B4-BE49-F238E27FC236}">
                <a16:creationId xmlns:a16="http://schemas.microsoft.com/office/drawing/2014/main" id="{4174CDA6-8755-4008-9F64-EDF8F71E150C}"/>
              </a:ext>
            </a:extLst>
          </p:cNvPr>
          <p:cNvSpPr>
            <a:spLocks noGrp="1" noRot="1" noChangeAspect="1" noTextEdit="1"/>
          </p:cNvSpPr>
          <p:nvPr>
            <p:ph type="sldImg"/>
          </p:nvPr>
        </p:nvSpPr>
        <p:spPr>
          <a:ln/>
        </p:spPr>
      </p:sp>
      <p:sp>
        <p:nvSpPr>
          <p:cNvPr id="83972" name="Notes Placeholder 2">
            <a:extLst>
              <a:ext uri="{FF2B5EF4-FFF2-40B4-BE49-F238E27FC236}">
                <a16:creationId xmlns:a16="http://schemas.microsoft.com/office/drawing/2014/main" id="{C6CD1EFF-D31B-4B84-A15D-FD45545D0D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3973" name="Slide Number Placeholder 3">
            <a:extLst>
              <a:ext uri="{FF2B5EF4-FFF2-40B4-BE49-F238E27FC236}">
                <a16:creationId xmlns:a16="http://schemas.microsoft.com/office/drawing/2014/main" id="{407DAF43-B26B-46C9-B5CD-4BC8E4F76CF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2BF7749-FFE1-4378-8E8B-F8F1FAF62987}" type="slidenum">
              <a:rPr lang="en-US" altLang="en-US" sz="1200">
                <a:latin typeface="Calibri" panose="020F0502020204030204" pitchFamily="34" charset="0"/>
              </a:rPr>
              <a:pPr algn="r" eaLnBrk="1" hangingPunct="1"/>
              <a:t>13</a:t>
            </a:fld>
            <a:endParaRPr lang="en-US" altLang="en-US" sz="1200"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C3128742-9077-4B0A-84E0-CD1E47654F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5030FF-14A0-4F20-809E-2790576275D1}" type="slidenum">
              <a:rPr lang="en-US" altLang="en-US" sz="1200">
                <a:latin typeface="Calibri" panose="020F0502020204030204" pitchFamily="34" charset="0"/>
              </a:rPr>
              <a:pPr eaLnBrk="1" hangingPunct="1"/>
              <a:t>32</a:t>
            </a:fld>
            <a:endParaRPr lang="en-US" altLang="en-US" sz="1200" dirty="0">
              <a:latin typeface="Calibri" panose="020F0502020204030204" pitchFamily="34" charset="0"/>
            </a:endParaRPr>
          </a:p>
        </p:txBody>
      </p:sp>
      <p:sp>
        <p:nvSpPr>
          <p:cNvPr id="103427" name="Slide Image Placeholder 1">
            <a:extLst>
              <a:ext uri="{FF2B5EF4-FFF2-40B4-BE49-F238E27FC236}">
                <a16:creationId xmlns:a16="http://schemas.microsoft.com/office/drawing/2014/main" id="{F426083A-407B-4165-947B-6FAA29AD0EAA}"/>
              </a:ext>
            </a:extLst>
          </p:cNvPr>
          <p:cNvSpPr>
            <a:spLocks noGrp="1" noRot="1" noChangeAspect="1" noTextEdit="1"/>
          </p:cNvSpPr>
          <p:nvPr>
            <p:ph type="sldImg"/>
          </p:nvPr>
        </p:nvSpPr>
        <p:spPr>
          <a:ln/>
        </p:spPr>
      </p:sp>
      <p:sp>
        <p:nvSpPr>
          <p:cNvPr id="103428" name="Notes Placeholder 2">
            <a:extLst>
              <a:ext uri="{FF2B5EF4-FFF2-40B4-BE49-F238E27FC236}">
                <a16:creationId xmlns:a16="http://schemas.microsoft.com/office/drawing/2014/main" id="{53171AF1-14A3-4D26-B634-64902CBF53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3429" name="Slide Number Placeholder 3">
            <a:extLst>
              <a:ext uri="{FF2B5EF4-FFF2-40B4-BE49-F238E27FC236}">
                <a16:creationId xmlns:a16="http://schemas.microsoft.com/office/drawing/2014/main" id="{E9B1F939-3399-495C-89FC-278351C7C0A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EA757E7-7B8B-415C-9B6F-30DC979BD186}" type="slidenum">
              <a:rPr lang="en-US" altLang="en-US" sz="1200">
                <a:latin typeface="Calibri" panose="020F0502020204030204" pitchFamily="34" charset="0"/>
              </a:rPr>
              <a:pPr algn="r" eaLnBrk="1" hangingPunct="1"/>
              <a:t>32</a:t>
            </a:fld>
            <a:endParaRPr lang="en-US" altLang="en-US" sz="1200"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A32D101E-54CC-499E-B297-336B3A46DA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5528A2-5F00-4C01-8454-9E94600D8DC1}" type="slidenum">
              <a:rPr lang="en-US" altLang="en-US" sz="1200">
                <a:latin typeface="Calibri" panose="020F0502020204030204" pitchFamily="34" charset="0"/>
              </a:rPr>
              <a:pPr eaLnBrk="1" hangingPunct="1"/>
              <a:t>33</a:t>
            </a:fld>
            <a:endParaRPr lang="en-US" altLang="en-US" sz="1200" dirty="0">
              <a:latin typeface="Calibri" panose="020F0502020204030204" pitchFamily="34" charset="0"/>
            </a:endParaRPr>
          </a:p>
        </p:txBody>
      </p:sp>
      <p:sp>
        <p:nvSpPr>
          <p:cNvPr id="104451" name="Slide Image Placeholder 1">
            <a:extLst>
              <a:ext uri="{FF2B5EF4-FFF2-40B4-BE49-F238E27FC236}">
                <a16:creationId xmlns:a16="http://schemas.microsoft.com/office/drawing/2014/main" id="{6A54E08F-C408-4354-94BA-40402E0B9861}"/>
              </a:ext>
            </a:extLst>
          </p:cNvPr>
          <p:cNvSpPr>
            <a:spLocks noGrp="1" noRot="1" noChangeAspect="1" noTextEdit="1"/>
          </p:cNvSpPr>
          <p:nvPr>
            <p:ph type="sldImg"/>
          </p:nvPr>
        </p:nvSpPr>
        <p:spPr>
          <a:ln/>
        </p:spPr>
      </p:sp>
      <p:sp>
        <p:nvSpPr>
          <p:cNvPr id="104452" name="Notes Placeholder 2">
            <a:extLst>
              <a:ext uri="{FF2B5EF4-FFF2-40B4-BE49-F238E27FC236}">
                <a16:creationId xmlns:a16="http://schemas.microsoft.com/office/drawing/2014/main" id="{0D9AE186-01D4-40BD-BC35-61EE230B06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4453" name="Slide Number Placeholder 3">
            <a:extLst>
              <a:ext uri="{FF2B5EF4-FFF2-40B4-BE49-F238E27FC236}">
                <a16:creationId xmlns:a16="http://schemas.microsoft.com/office/drawing/2014/main" id="{5F4828A5-ADF9-41DA-981E-76DB518F1BD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3B9EA7C8-5975-483E-8A98-445AF2677D02}" type="slidenum">
              <a:rPr lang="en-US" altLang="en-US" sz="1200">
                <a:latin typeface="Calibri" panose="020F0502020204030204" pitchFamily="34" charset="0"/>
              </a:rPr>
              <a:pPr algn="r" eaLnBrk="1" hangingPunct="1"/>
              <a:t>33</a:t>
            </a:fld>
            <a:endParaRPr lang="en-US" altLang="en-US" sz="1200"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282F037B-570C-4654-B856-E49BC8B109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8F46DCC-6F99-4746-BE34-AC585C7A7A3F}" type="slidenum">
              <a:rPr lang="en-US" altLang="en-US" sz="1200">
                <a:latin typeface="Calibri" panose="020F0502020204030204" pitchFamily="34" charset="0"/>
              </a:rPr>
              <a:pPr eaLnBrk="1" hangingPunct="1"/>
              <a:t>34</a:t>
            </a:fld>
            <a:endParaRPr lang="en-US" altLang="en-US" sz="1200" dirty="0">
              <a:latin typeface="Calibri" panose="020F0502020204030204" pitchFamily="34" charset="0"/>
            </a:endParaRPr>
          </a:p>
        </p:txBody>
      </p:sp>
      <p:sp>
        <p:nvSpPr>
          <p:cNvPr id="105475" name="Slide Image Placeholder 1">
            <a:extLst>
              <a:ext uri="{FF2B5EF4-FFF2-40B4-BE49-F238E27FC236}">
                <a16:creationId xmlns:a16="http://schemas.microsoft.com/office/drawing/2014/main" id="{D2EA7DC0-044E-4E04-9A56-345F81F8E5EE}"/>
              </a:ext>
            </a:extLst>
          </p:cNvPr>
          <p:cNvSpPr>
            <a:spLocks noGrp="1" noRot="1" noChangeAspect="1" noTextEdit="1"/>
          </p:cNvSpPr>
          <p:nvPr>
            <p:ph type="sldImg"/>
          </p:nvPr>
        </p:nvSpPr>
        <p:spPr>
          <a:ln/>
        </p:spPr>
      </p:sp>
      <p:sp>
        <p:nvSpPr>
          <p:cNvPr id="105476" name="Notes Placeholder 2">
            <a:extLst>
              <a:ext uri="{FF2B5EF4-FFF2-40B4-BE49-F238E27FC236}">
                <a16:creationId xmlns:a16="http://schemas.microsoft.com/office/drawing/2014/main" id="{D1C3137F-C949-4C84-93F9-08615559EC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5477" name="Slide Number Placeholder 3">
            <a:extLst>
              <a:ext uri="{FF2B5EF4-FFF2-40B4-BE49-F238E27FC236}">
                <a16:creationId xmlns:a16="http://schemas.microsoft.com/office/drawing/2014/main" id="{56383377-5955-46A1-944C-2044672E929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FC460D8-84BD-4BD3-8C36-0323A67C0426}" type="slidenum">
              <a:rPr lang="en-US" altLang="en-US" sz="1200">
                <a:latin typeface="Calibri" panose="020F0502020204030204" pitchFamily="34" charset="0"/>
              </a:rPr>
              <a:pPr algn="r" eaLnBrk="1" hangingPunct="1"/>
              <a:t>34</a:t>
            </a:fld>
            <a:endParaRPr lang="en-US" altLang="en-US" sz="1200"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FF518872-A557-4B8D-96A5-C34E65C34C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C2A5136-FB68-46A8-9192-E2348BAEA80E}" type="slidenum">
              <a:rPr lang="en-US" altLang="en-US" sz="1200">
                <a:latin typeface="Calibri" panose="020F0502020204030204" pitchFamily="34" charset="0"/>
              </a:rPr>
              <a:pPr eaLnBrk="1" hangingPunct="1"/>
              <a:t>35</a:t>
            </a:fld>
            <a:endParaRPr lang="en-US" altLang="en-US" sz="1200" dirty="0">
              <a:latin typeface="Calibri" panose="020F0502020204030204" pitchFamily="34" charset="0"/>
            </a:endParaRPr>
          </a:p>
        </p:txBody>
      </p:sp>
      <p:sp>
        <p:nvSpPr>
          <p:cNvPr id="106499" name="Slide Image Placeholder 1">
            <a:extLst>
              <a:ext uri="{FF2B5EF4-FFF2-40B4-BE49-F238E27FC236}">
                <a16:creationId xmlns:a16="http://schemas.microsoft.com/office/drawing/2014/main" id="{D579E94B-BF77-4E81-A798-8925EA3036F6}"/>
              </a:ext>
            </a:extLst>
          </p:cNvPr>
          <p:cNvSpPr>
            <a:spLocks noGrp="1" noRot="1" noChangeAspect="1" noTextEdit="1"/>
          </p:cNvSpPr>
          <p:nvPr>
            <p:ph type="sldImg"/>
          </p:nvPr>
        </p:nvSpPr>
        <p:spPr>
          <a:ln/>
        </p:spPr>
      </p:sp>
      <p:sp>
        <p:nvSpPr>
          <p:cNvPr id="106500" name="Notes Placeholder 2">
            <a:extLst>
              <a:ext uri="{FF2B5EF4-FFF2-40B4-BE49-F238E27FC236}">
                <a16:creationId xmlns:a16="http://schemas.microsoft.com/office/drawing/2014/main" id="{438793AF-FCAA-4909-9A85-9E410B858A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6501" name="Slide Number Placeholder 3">
            <a:extLst>
              <a:ext uri="{FF2B5EF4-FFF2-40B4-BE49-F238E27FC236}">
                <a16:creationId xmlns:a16="http://schemas.microsoft.com/office/drawing/2014/main" id="{1B71A58E-B358-471A-9FA5-5B5A8319C66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CCD468C-CCE8-4C4D-BA75-CF64078EF847}" type="slidenum">
              <a:rPr lang="en-US" altLang="en-US" sz="1200">
                <a:latin typeface="Calibri" panose="020F0502020204030204" pitchFamily="34" charset="0"/>
              </a:rPr>
              <a:pPr algn="r" eaLnBrk="1" hangingPunct="1"/>
              <a:t>35</a:t>
            </a:fld>
            <a:endParaRPr lang="en-US" altLang="en-US" sz="1200"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36</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36</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357207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5D5D88D-7438-4AAE-BAA3-743F50F5DC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109D0B2-AC94-4AA9-872F-F53154AD3361}" type="slidenum">
              <a:rPr lang="en-US" altLang="en-US" sz="1200">
                <a:latin typeface="Calibri" panose="020F0502020204030204" pitchFamily="34" charset="0"/>
              </a:rPr>
              <a:pPr eaLnBrk="1" hangingPunct="1"/>
              <a:t>37</a:t>
            </a:fld>
            <a:endParaRPr lang="en-US" altLang="en-US" sz="1200" dirty="0">
              <a:latin typeface="Calibri" panose="020F0502020204030204" pitchFamily="34" charset="0"/>
            </a:endParaRPr>
          </a:p>
        </p:txBody>
      </p:sp>
      <p:sp>
        <p:nvSpPr>
          <p:cNvPr id="108547" name="Slide Image Placeholder 1">
            <a:extLst>
              <a:ext uri="{FF2B5EF4-FFF2-40B4-BE49-F238E27FC236}">
                <a16:creationId xmlns:a16="http://schemas.microsoft.com/office/drawing/2014/main" id="{115C033D-ACF9-4E93-BF52-414D7BF73324}"/>
              </a:ext>
            </a:extLst>
          </p:cNvPr>
          <p:cNvSpPr>
            <a:spLocks noGrp="1" noRot="1" noChangeAspect="1" noTextEdit="1"/>
          </p:cNvSpPr>
          <p:nvPr>
            <p:ph type="sldImg"/>
          </p:nvPr>
        </p:nvSpPr>
        <p:spPr>
          <a:ln/>
        </p:spPr>
      </p:sp>
      <p:sp>
        <p:nvSpPr>
          <p:cNvPr id="108548" name="Notes Placeholder 2">
            <a:extLst>
              <a:ext uri="{FF2B5EF4-FFF2-40B4-BE49-F238E27FC236}">
                <a16:creationId xmlns:a16="http://schemas.microsoft.com/office/drawing/2014/main" id="{A1F4DFE6-6A6F-4B6E-9C0A-1FF2DB5E0E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8549" name="Slide Number Placeholder 3">
            <a:extLst>
              <a:ext uri="{FF2B5EF4-FFF2-40B4-BE49-F238E27FC236}">
                <a16:creationId xmlns:a16="http://schemas.microsoft.com/office/drawing/2014/main" id="{00D074AF-5199-423F-9E7C-7304CD366F1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019A9C2-9FF2-4F36-94F5-B2A1B40D0C39}" type="slidenum">
              <a:rPr lang="en-US" altLang="en-US" sz="1200">
                <a:latin typeface="Calibri" panose="020F0502020204030204" pitchFamily="34" charset="0"/>
              </a:rPr>
              <a:pPr algn="r" eaLnBrk="1" hangingPunct="1"/>
              <a:t>37</a:t>
            </a:fld>
            <a:endParaRPr lang="en-US" altLang="en-US" sz="1200"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2CC38F96-F6D7-4758-A14B-5A7317131E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32A6AFE-DDB6-405F-B58B-6A45DCB4DAD7}" type="slidenum">
              <a:rPr lang="en-US" altLang="en-US" sz="1200">
                <a:latin typeface="Calibri" panose="020F0502020204030204" pitchFamily="34" charset="0"/>
              </a:rPr>
              <a:pPr eaLnBrk="1" hangingPunct="1"/>
              <a:t>38</a:t>
            </a:fld>
            <a:endParaRPr lang="en-US" altLang="en-US" sz="1200" dirty="0">
              <a:latin typeface="Calibri" panose="020F0502020204030204" pitchFamily="34" charset="0"/>
            </a:endParaRPr>
          </a:p>
        </p:txBody>
      </p:sp>
      <p:sp>
        <p:nvSpPr>
          <p:cNvPr id="109571" name="Slide Image Placeholder 1">
            <a:extLst>
              <a:ext uri="{FF2B5EF4-FFF2-40B4-BE49-F238E27FC236}">
                <a16:creationId xmlns:a16="http://schemas.microsoft.com/office/drawing/2014/main" id="{07C9F256-6982-449C-85D2-8F3EE61364BE}"/>
              </a:ext>
            </a:extLst>
          </p:cNvPr>
          <p:cNvSpPr>
            <a:spLocks noGrp="1" noRot="1" noChangeAspect="1" noTextEdit="1"/>
          </p:cNvSpPr>
          <p:nvPr>
            <p:ph type="sldImg"/>
          </p:nvPr>
        </p:nvSpPr>
        <p:spPr>
          <a:ln/>
        </p:spPr>
      </p:sp>
      <p:sp>
        <p:nvSpPr>
          <p:cNvPr id="109572" name="Notes Placeholder 2">
            <a:extLst>
              <a:ext uri="{FF2B5EF4-FFF2-40B4-BE49-F238E27FC236}">
                <a16:creationId xmlns:a16="http://schemas.microsoft.com/office/drawing/2014/main" id="{8F9D8A4A-8FF6-41B7-B22C-B4A1E8A642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09573" name="Slide Number Placeholder 3">
            <a:extLst>
              <a:ext uri="{FF2B5EF4-FFF2-40B4-BE49-F238E27FC236}">
                <a16:creationId xmlns:a16="http://schemas.microsoft.com/office/drawing/2014/main" id="{47B7308F-C49B-4CEF-A9B2-895D8883116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47F2FC4-72C6-43D2-A0DC-3D789772233D}" type="slidenum">
              <a:rPr lang="en-US" altLang="en-US" sz="1200">
                <a:latin typeface="Calibri" panose="020F0502020204030204" pitchFamily="34" charset="0"/>
              </a:rPr>
              <a:pPr algn="r" eaLnBrk="1" hangingPunct="1"/>
              <a:t>38</a:t>
            </a:fld>
            <a:endParaRPr lang="en-US" altLang="en-US" sz="1200"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F0707ACF-EF4C-4A6B-B884-EE3CA010D4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C0E5D7-F6F8-40F6-9ABB-E4CDB30C6504}" type="slidenum">
              <a:rPr lang="en-US" altLang="en-US" sz="1200">
                <a:latin typeface="Calibri" panose="020F0502020204030204" pitchFamily="34" charset="0"/>
              </a:rPr>
              <a:pPr eaLnBrk="1" hangingPunct="1"/>
              <a:t>40</a:t>
            </a:fld>
            <a:endParaRPr lang="en-US" altLang="en-US" sz="1200" dirty="0">
              <a:latin typeface="Calibri" panose="020F0502020204030204" pitchFamily="34" charset="0"/>
            </a:endParaRPr>
          </a:p>
        </p:txBody>
      </p:sp>
      <p:sp>
        <p:nvSpPr>
          <p:cNvPr id="110595" name="Slide Image Placeholder 1">
            <a:extLst>
              <a:ext uri="{FF2B5EF4-FFF2-40B4-BE49-F238E27FC236}">
                <a16:creationId xmlns:a16="http://schemas.microsoft.com/office/drawing/2014/main" id="{5A82E743-63D8-4311-91CC-33815E1D25C6}"/>
              </a:ext>
            </a:extLst>
          </p:cNvPr>
          <p:cNvSpPr>
            <a:spLocks noGrp="1" noRot="1" noChangeAspect="1" noTextEdit="1"/>
          </p:cNvSpPr>
          <p:nvPr>
            <p:ph type="sldImg"/>
          </p:nvPr>
        </p:nvSpPr>
        <p:spPr>
          <a:ln/>
        </p:spPr>
      </p:sp>
      <p:sp>
        <p:nvSpPr>
          <p:cNvPr id="110596" name="Notes Placeholder 2">
            <a:extLst>
              <a:ext uri="{FF2B5EF4-FFF2-40B4-BE49-F238E27FC236}">
                <a16:creationId xmlns:a16="http://schemas.microsoft.com/office/drawing/2014/main" id="{9AA3FA51-E33E-4F0A-B0C2-B9B4DDE148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0597" name="Slide Number Placeholder 3">
            <a:extLst>
              <a:ext uri="{FF2B5EF4-FFF2-40B4-BE49-F238E27FC236}">
                <a16:creationId xmlns:a16="http://schemas.microsoft.com/office/drawing/2014/main" id="{38975475-D050-44A0-A7A3-FE2B23E6EE4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4D2D025-A527-44A7-9012-5ABDDC005330}" type="slidenum">
              <a:rPr lang="en-US" altLang="en-US" sz="1200">
                <a:latin typeface="Calibri" panose="020F0502020204030204" pitchFamily="34" charset="0"/>
              </a:rPr>
              <a:pPr algn="r" eaLnBrk="1" hangingPunct="1"/>
              <a:t>40</a:t>
            </a:fld>
            <a:endParaRPr lang="en-US" altLang="en-US" sz="1200"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9A6A92F8-70CA-48CF-A57E-7BF900855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A65FC8B-3085-44B2-9C19-81F4CA001FB8}" type="slidenum">
              <a:rPr lang="en-US" altLang="en-US" sz="1200">
                <a:latin typeface="Calibri" panose="020F0502020204030204" pitchFamily="34" charset="0"/>
              </a:rPr>
              <a:pPr eaLnBrk="1" hangingPunct="1"/>
              <a:t>41</a:t>
            </a:fld>
            <a:endParaRPr lang="en-US" altLang="en-US" sz="1200" dirty="0">
              <a:latin typeface="Calibri" panose="020F0502020204030204" pitchFamily="34" charset="0"/>
            </a:endParaRPr>
          </a:p>
        </p:txBody>
      </p:sp>
      <p:sp>
        <p:nvSpPr>
          <p:cNvPr id="111619" name="Slide Image Placeholder 1">
            <a:extLst>
              <a:ext uri="{FF2B5EF4-FFF2-40B4-BE49-F238E27FC236}">
                <a16:creationId xmlns:a16="http://schemas.microsoft.com/office/drawing/2014/main" id="{57086419-E86A-439C-AC33-A575AF531B90}"/>
              </a:ext>
            </a:extLst>
          </p:cNvPr>
          <p:cNvSpPr>
            <a:spLocks noGrp="1" noRot="1" noChangeAspect="1" noTextEdit="1"/>
          </p:cNvSpPr>
          <p:nvPr>
            <p:ph type="sldImg"/>
          </p:nvPr>
        </p:nvSpPr>
        <p:spPr>
          <a:ln/>
        </p:spPr>
      </p:sp>
      <p:sp>
        <p:nvSpPr>
          <p:cNvPr id="111620" name="Notes Placeholder 2">
            <a:extLst>
              <a:ext uri="{FF2B5EF4-FFF2-40B4-BE49-F238E27FC236}">
                <a16:creationId xmlns:a16="http://schemas.microsoft.com/office/drawing/2014/main" id="{9F8D1EA3-6326-4C67-B70D-A9F6B8FC73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1621" name="Slide Number Placeholder 3">
            <a:extLst>
              <a:ext uri="{FF2B5EF4-FFF2-40B4-BE49-F238E27FC236}">
                <a16:creationId xmlns:a16="http://schemas.microsoft.com/office/drawing/2014/main" id="{48FA6A0B-5DF2-4D3A-B8D8-1C53D93D60B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F3CE5838-73F3-41B7-8319-7741AA33E9FA}" type="slidenum">
              <a:rPr lang="en-US" altLang="en-US" sz="1200">
                <a:latin typeface="Calibri" panose="020F0502020204030204" pitchFamily="34" charset="0"/>
              </a:rPr>
              <a:pPr algn="r" eaLnBrk="1" hangingPunct="1"/>
              <a:t>41</a:t>
            </a:fld>
            <a:endParaRPr lang="en-US" altLang="en-US" sz="1200"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42</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42</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19854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17386F8-1159-4680-BDF7-BBE4D815CE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40EE4EF-5DA0-48CE-951F-2051646558F7}" type="slidenum">
              <a:rPr lang="en-US" altLang="en-US" sz="1200">
                <a:latin typeface="Calibri" panose="020F0502020204030204" pitchFamily="34" charset="0"/>
              </a:rPr>
              <a:pPr eaLnBrk="1" hangingPunct="1"/>
              <a:t>14</a:t>
            </a:fld>
            <a:endParaRPr lang="en-US" altLang="en-US" sz="1200" dirty="0">
              <a:latin typeface="Calibri" panose="020F0502020204030204" pitchFamily="34" charset="0"/>
            </a:endParaRPr>
          </a:p>
        </p:txBody>
      </p:sp>
      <p:sp>
        <p:nvSpPr>
          <p:cNvPr id="84995" name="Rectangle 6">
            <a:extLst>
              <a:ext uri="{FF2B5EF4-FFF2-40B4-BE49-F238E27FC236}">
                <a16:creationId xmlns:a16="http://schemas.microsoft.com/office/drawing/2014/main" id="{FD279E3C-691A-40EE-BCDF-83F6A46D6C94}"/>
              </a:ext>
            </a:extLst>
          </p:cNvPr>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dirty="0">
                <a:latin typeface="Calibri" panose="020F0502020204030204" pitchFamily="34" charset="0"/>
              </a:rPr>
              <a:t>Richard M. Cozart</a:t>
            </a:r>
          </a:p>
        </p:txBody>
      </p:sp>
      <p:sp>
        <p:nvSpPr>
          <p:cNvPr id="84996" name="Rectangle 7">
            <a:extLst>
              <a:ext uri="{FF2B5EF4-FFF2-40B4-BE49-F238E27FC236}">
                <a16:creationId xmlns:a16="http://schemas.microsoft.com/office/drawing/2014/main" id="{20DE164F-B2D8-4110-809C-0AB7C0A2AC8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F4C05571-6691-4AA7-8517-4942730CC17F}" type="slidenum">
              <a:rPr lang="en-US" altLang="en-US" sz="1200">
                <a:latin typeface="Calibri" panose="020F0502020204030204" pitchFamily="34" charset="0"/>
              </a:rPr>
              <a:pPr algn="r" eaLnBrk="1" hangingPunct="1"/>
              <a:t>14</a:t>
            </a:fld>
            <a:endParaRPr lang="en-US" altLang="en-US" sz="1200" dirty="0">
              <a:latin typeface="Calibri" panose="020F0502020204030204" pitchFamily="34" charset="0"/>
            </a:endParaRPr>
          </a:p>
        </p:txBody>
      </p:sp>
      <p:sp>
        <p:nvSpPr>
          <p:cNvPr id="84997" name="Rectangle 2">
            <a:extLst>
              <a:ext uri="{FF2B5EF4-FFF2-40B4-BE49-F238E27FC236}">
                <a16:creationId xmlns:a16="http://schemas.microsoft.com/office/drawing/2014/main" id="{26A93D25-2F2D-46F9-9611-D9577694A1C5}"/>
              </a:ext>
            </a:extLst>
          </p:cNvPr>
          <p:cNvSpPr>
            <a:spLocks noGrp="1" noRot="1" noChangeAspect="1" noChangeArrowheads="1" noTextEdit="1"/>
          </p:cNvSpPr>
          <p:nvPr>
            <p:ph type="sldImg"/>
          </p:nvPr>
        </p:nvSpPr>
        <p:spPr>
          <a:ln/>
        </p:spPr>
      </p:sp>
      <p:sp>
        <p:nvSpPr>
          <p:cNvPr id="84998" name="Rectangle 3">
            <a:extLst>
              <a:ext uri="{FF2B5EF4-FFF2-40B4-BE49-F238E27FC236}">
                <a16:creationId xmlns:a16="http://schemas.microsoft.com/office/drawing/2014/main" id="{470ECB84-9DD9-47EF-8EC1-1EDA1C57E5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0CDCCEE-1D46-45E1-9C95-AC17BA736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7DAE0EF-6527-4FBD-B4DA-FA7F414588A7}" type="slidenum">
              <a:rPr lang="en-US" altLang="en-US" sz="1200">
                <a:latin typeface="Calibri" panose="020F0502020204030204" pitchFamily="34" charset="0"/>
              </a:rPr>
              <a:pPr eaLnBrk="1" hangingPunct="1"/>
              <a:t>43</a:t>
            </a:fld>
            <a:endParaRPr lang="en-US" altLang="en-US" sz="1200" dirty="0">
              <a:latin typeface="Calibri" panose="020F0502020204030204" pitchFamily="34" charset="0"/>
            </a:endParaRPr>
          </a:p>
        </p:txBody>
      </p:sp>
      <p:sp>
        <p:nvSpPr>
          <p:cNvPr id="113667" name="Slide Image Placeholder 1">
            <a:extLst>
              <a:ext uri="{FF2B5EF4-FFF2-40B4-BE49-F238E27FC236}">
                <a16:creationId xmlns:a16="http://schemas.microsoft.com/office/drawing/2014/main" id="{A5B090C5-0DE1-484A-B30E-1EDAC7B26F52}"/>
              </a:ext>
            </a:extLst>
          </p:cNvPr>
          <p:cNvSpPr>
            <a:spLocks noGrp="1" noRot="1" noChangeAspect="1" noTextEdit="1"/>
          </p:cNvSpPr>
          <p:nvPr>
            <p:ph type="sldImg"/>
          </p:nvPr>
        </p:nvSpPr>
        <p:spPr>
          <a:ln/>
        </p:spPr>
      </p:sp>
      <p:sp>
        <p:nvSpPr>
          <p:cNvPr id="113668" name="Notes Placeholder 2">
            <a:extLst>
              <a:ext uri="{FF2B5EF4-FFF2-40B4-BE49-F238E27FC236}">
                <a16:creationId xmlns:a16="http://schemas.microsoft.com/office/drawing/2014/main" id="{98B3FE55-92A7-4DB0-9B80-C832087819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3669" name="Slide Number Placeholder 3">
            <a:extLst>
              <a:ext uri="{FF2B5EF4-FFF2-40B4-BE49-F238E27FC236}">
                <a16:creationId xmlns:a16="http://schemas.microsoft.com/office/drawing/2014/main" id="{EF2DDC1B-8845-4ECB-8CC4-6922A611680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DBB0330-E3F6-417B-8485-A2440D02C236}" type="slidenum">
              <a:rPr lang="en-US" altLang="en-US" sz="1200">
                <a:latin typeface="Calibri" panose="020F0502020204030204" pitchFamily="34" charset="0"/>
              </a:rPr>
              <a:pPr algn="r" eaLnBrk="1" hangingPunct="1"/>
              <a:t>43</a:t>
            </a:fld>
            <a:endParaRPr lang="en-US" altLang="en-US" sz="1200"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630648B3-962B-4356-9F34-CE452BCA4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AA5494-229D-40E6-AFE7-602EDB205381}" type="slidenum">
              <a:rPr lang="en-US" altLang="en-US" sz="1200">
                <a:latin typeface="Calibri" panose="020F0502020204030204" pitchFamily="34" charset="0"/>
              </a:rPr>
              <a:pPr eaLnBrk="1" hangingPunct="1"/>
              <a:t>44</a:t>
            </a:fld>
            <a:endParaRPr lang="en-US" altLang="en-US" sz="1200" dirty="0">
              <a:latin typeface="Calibri" panose="020F0502020204030204" pitchFamily="34" charset="0"/>
            </a:endParaRPr>
          </a:p>
        </p:txBody>
      </p:sp>
      <p:sp>
        <p:nvSpPr>
          <p:cNvPr id="114691" name="Slide Image Placeholder 1">
            <a:extLst>
              <a:ext uri="{FF2B5EF4-FFF2-40B4-BE49-F238E27FC236}">
                <a16:creationId xmlns:a16="http://schemas.microsoft.com/office/drawing/2014/main" id="{76F3A001-7464-48C9-94FD-CA64B190A48E}"/>
              </a:ext>
            </a:extLst>
          </p:cNvPr>
          <p:cNvSpPr>
            <a:spLocks noGrp="1" noRot="1" noChangeAspect="1" noTextEdit="1"/>
          </p:cNvSpPr>
          <p:nvPr>
            <p:ph type="sldImg"/>
          </p:nvPr>
        </p:nvSpPr>
        <p:spPr>
          <a:ln/>
        </p:spPr>
      </p:sp>
      <p:sp>
        <p:nvSpPr>
          <p:cNvPr id="114692" name="Notes Placeholder 2">
            <a:extLst>
              <a:ext uri="{FF2B5EF4-FFF2-40B4-BE49-F238E27FC236}">
                <a16:creationId xmlns:a16="http://schemas.microsoft.com/office/drawing/2014/main" id="{1C344D62-4E3E-455C-B013-EC65563CFF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4693" name="Slide Number Placeholder 3">
            <a:extLst>
              <a:ext uri="{FF2B5EF4-FFF2-40B4-BE49-F238E27FC236}">
                <a16:creationId xmlns:a16="http://schemas.microsoft.com/office/drawing/2014/main" id="{AFFF217C-C8B3-460E-A704-3C9E0C4005F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605C945-FB66-46A2-826D-5A3B31A4095A}" type="slidenum">
              <a:rPr lang="en-US" altLang="en-US" sz="1200">
                <a:latin typeface="Calibri" panose="020F0502020204030204" pitchFamily="34" charset="0"/>
              </a:rPr>
              <a:pPr algn="r" eaLnBrk="1" hangingPunct="1"/>
              <a:t>44</a:t>
            </a:fld>
            <a:endParaRPr lang="en-US" altLang="en-US" sz="1200"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630648B3-962B-4356-9F34-CE452BCA4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AA5494-229D-40E6-AFE7-602EDB205381}" type="slidenum">
              <a:rPr lang="en-US" altLang="en-US" sz="1200">
                <a:latin typeface="Calibri" panose="020F0502020204030204" pitchFamily="34" charset="0"/>
              </a:rPr>
              <a:pPr eaLnBrk="1" hangingPunct="1"/>
              <a:t>46</a:t>
            </a:fld>
            <a:endParaRPr lang="en-US" altLang="en-US" sz="1200" dirty="0">
              <a:latin typeface="Calibri" panose="020F0502020204030204" pitchFamily="34" charset="0"/>
            </a:endParaRPr>
          </a:p>
        </p:txBody>
      </p:sp>
      <p:sp>
        <p:nvSpPr>
          <p:cNvPr id="114691" name="Slide Image Placeholder 1">
            <a:extLst>
              <a:ext uri="{FF2B5EF4-FFF2-40B4-BE49-F238E27FC236}">
                <a16:creationId xmlns:a16="http://schemas.microsoft.com/office/drawing/2014/main" id="{76F3A001-7464-48C9-94FD-CA64B190A48E}"/>
              </a:ext>
            </a:extLst>
          </p:cNvPr>
          <p:cNvSpPr>
            <a:spLocks noGrp="1" noRot="1" noChangeAspect="1" noTextEdit="1"/>
          </p:cNvSpPr>
          <p:nvPr>
            <p:ph type="sldImg"/>
          </p:nvPr>
        </p:nvSpPr>
        <p:spPr>
          <a:ln/>
        </p:spPr>
      </p:sp>
      <p:sp>
        <p:nvSpPr>
          <p:cNvPr id="114692" name="Notes Placeholder 2">
            <a:extLst>
              <a:ext uri="{FF2B5EF4-FFF2-40B4-BE49-F238E27FC236}">
                <a16:creationId xmlns:a16="http://schemas.microsoft.com/office/drawing/2014/main" id="{1C344D62-4E3E-455C-B013-EC65563CFF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4693" name="Slide Number Placeholder 3">
            <a:extLst>
              <a:ext uri="{FF2B5EF4-FFF2-40B4-BE49-F238E27FC236}">
                <a16:creationId xmlns:a16="http://schemas.microsoft.com/office/drawing/2014/main" id="{AFFF217C-C8B3-460E-A704-3C9E0C4005F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605C945-FB66-46A2-826D-5A3B31A4095A}" type="slidenum">
              <a:rPr lang="en-US" altLang="en-US" sz="1200">
                <a:latin typeface="Calibri" panose="020F0502020204030204" pitchFamily="34" charset="0"/>
              </a:rPr>
              <a:pPr algn="r" eaLnBrk="1" hangingPunct="1"/>
              <a:t>46</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9886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630648B3-962B-4356-9F34-CE452BCA43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AA5494-229D-40E6-AFE7-602EDB205381}" type="slidenum">
              <a:rPr lang="en-US" altLang="en-US" sz="1200">
                <a:latin typeface="Calibri" panose="020F0502020204030204" pitchFamily="34" charset="0"/>
              </a:rPr>
              <a:pPr eaLnBrk="1" hangingPunct="1"/>
              <a:t>50</a:t>
            </a:fld>
            <a:endParaRPr lang="en-US" altLang="en-US" sz="1200" dirty="0">
              <a:latin typeface="Calibri" panose="020F0502020204030204" pitchFamily="34" charset="0"/>
            </a:endParaRPr>
          </a:p>
        </p:txBody>
      </p:sp>
      <p:sp>
        <p:nvSpPr>
          <p:cNvPr id="114691" name="Slide Image Placeholder 1">
            <a:extLst>
              <a:ext uri="{FF2B5EF4-FFF2-40B4-BE49-F238E27FC236}">
                <a16:creationId xmlns:a16="http://schemas.microsoft.com/office/drawing/2014/main" id="{76F3A001-7464-48C9-94FD-CA64B190A48E}"/>
              </a:ext>
            </a:extLst>
          </p:cNvPr>
          <p:cNvSpPr>
            <a:spLocks noGrp="1" noRot="1" noChangeAspect="1" noTextEdit="1"/>
          </p:cNvSpPr>
          <p:nvPr>
            <p:ph type="sldImg"/>
          </p:nvPr>
        </p:nvSpPr>
        <p:spPr>
          <a:ln/>
        </p:spPr>
      </p:sp>
      <p:sp>
        <p:nvSpPr>
          <p:cNvPr id="114692" name="Notes Placeholder 2">
            <a:extLst>
              <a:ext uri="{FF2B5EF4-FFF2-40B4-BE49-F238E27FC236}">
                <a16:creationId xmlns:a16="http://schemas.microsoft.com/office/drawing/2014/main" id="{1C344D62-4E3E-455C-B013-EC65563CFF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4693" name="Slide Number Placeholder 3">
            <a:extLst>
              <a:ext uri="{FF2B5EF4-FFF2-40B4-BE49-F238E27FC236}">
                <a16:creationId xmlns:a16="http://schemas.microsoft.com/office/drawing/2014/main" id="{AFFF217C-C8B3-460E-A704-3C9E0C4005F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605C945-FB66-46A2-826D-5A3B31A4095A}" type="slidenum">
              <a:rPr lang="en-US" altLang="en-US" sz="1200">
                <a:latin typeface="Calibri" panose="020F0502020204030204" pitchFamily="34" charset="0"/>
              </a:rPr>
              <a:pPr algn="r" eaLnBrk="1" hangingPunct="1"/>
              <a:t>50</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3107437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69478AE1-CA99-464F-B670-0C798F420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9C7497E-8B60-4FA4-92F1-919B77DB5255}" type="slidenum">
              <a:rPr lang="en-US" altLang="en-US" sz="1200">
                <a:latin typeface="Calibri" panose="020F0502020204030204" pitchFamily="34" charset="0"/>
              </a:rPr>
              <a:pPr eaLnBrk="1" hangingPunct="1"/>
              <a:t>51</a:t>
            </a:fld>
            <a:endParaRPr lang="en-US" altLang="en-US" sz="1200" dirty="0">
              <a:latin typeface="Calibri" panose="020F0502020204030204" pitchFamily="34" charset="0"/>
            </a:endParaRPr>
          </a:p>
        </p:txBody>
      </p:sp>
      <p:sp>
        <p:nvSpPr>
          <p:cNvPr id="115715" name="Slide Image Placeholder 1">
            <a:extLst>
              <a:ext uri="{FF2B5EF4-FFF2-40B4-BE49-F238E27FC236}">
                <a16:creationId xmlns:a16="http://schemas.microsoft.com/office/drawing/2014/main" id="{A090F062-2D0B-4B4F-A097-3E8866A534A4}"/>
              </a:ext>
            </a:extLst>
          </p:cNvPr>
          <p:cNvSpPr>
            <a:spLocks noGrp="1" noRot="1" noChangeAspect="1" noTextEdit="1"/>
          </p:cNvSpPr>
          <p:nvPr>
            <p:ph type="sldImg"/>
          </p:nvPr>
        </p:nvSpPr>
        <p:spPr>
          <a:ln/>
        </p:spPr>
      </p:sp>
      <p:sp>
        <p:nvSpPr>
          <p:cNvPr id="115716" name="Notes Placeholder 2">
            <a:extLst>
              <a:ext uri="{FF2B5EF4-FFF2-40B4-BE49-F238E27FC236}">
                <a16:creationId xmlns:a16="http://schemas.microsoft.com/office/drawing/2014/main" id="{160C137C-1E04-4C93-9B7B-DC267814D5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5717" name="Slide Number Placeholder 3">
            <a:extLst>
              <a:ext uri="{FF2B5EF4-FFF2-40B4-BE49-F238E27FC236}">
                <a16:creationId xmlns:a16="http://schemas.microsoft.com/office/drawing/2014/main" id="{1FBED133-41F9-4DDC-9BE2-482F4ABE721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CC67D58-1624-4937-92E1-550A5A255541}" type="slidenum">
              <a:rPr lang="en-US" altLang="en-US" sz="1200">
                <a:latin typeface="Calibri" panose="020F0502020204030204" pitchFamily="34" charset="0"/>
              </a:rPr>
              <a:pPr algn="r" eaLnBrk="1" hangingPunct="1"/>
              <a:t>51</a:t>
            </a:fld>
            <a:endParaRPr lang="en-US" altLang="en-US" sz="1200"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5E665DCF-E354-4EED-925C-CA93169DAD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2B32C23-A509-4997-B445-C14B94DB2632}" type="slidenum">
              <a:rPr lang="en-US" altLang="en-US" sz="1200">
                <a:latin typeface="Calibri" panose="020F0502020204030204" pitchFamily="34" charset="0"/>
              </a:rPr>
              <a:pPr eaLnBrk="1" hangingPunct="1"/>
              <a:t>52</a:t>
            </a:fld>
            <a:endParaRPr lang="en-US" altLang="en-US" sz="1200" dirty="0">
              <a:latin typeface="Calibri" panose="020F0502020204030204" pitchFamily="34" charset="0"/>
            </a:endParaRPr>
          </a:p>
        </p:txBody>
      </p:sp>
      <p:sp>
        <p:nvSpPr>
          <p:cNvPr id="116739" name="Slide Image Placeholder 1">
            <a:extLst>
              <a:ext uri="{FF2B5EF4-FFF2-40B4-BE49-F238E27FC236}">
                <a16:creationId xmlns:a16="http://schemas.microsoft.com/office/drawing/2014/main" id="{7F2AB594-1069-4B24-9599-40E12D5EE509}"/>
              </a:ext>
            </a:extLst>
          </p:cNvPr>
          <p:cNvSpPr>
            <a:spLocks noGrp="1" noRot="1" noChangeAspect="1" noTextEdit="1"/>
          </p:cNvSpPr>
          <p:nvPr>
            <p:ph type="sldImg"/>
          </p:nvPr>
        </p:nvSpPr>
        <p:spPr>
          <a:ln/>
        </p:spPr>
      </p:sp>
      <p:sp>
        <p:nvSpPr>
          <p:cNvPr id="116740" name="Notes Placeholder 2">
            <a:extLst>
              <a:ext uri="{FF2B5EF4-FFF2-40B4-BE49-F238E27FC236}">
                <a16:creationId xmlns:a16="http://schemas.microsoft.com/office/drawing/2014/main" id="{75F1E442-BB63-4CFC-9566-7DD3BFF501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6741" name="Slide Number Placeholder 3">
            <a:extLst>
              <a:ext uri="{FF2B5EF4-FFF2-40B4-BE49-F238E27FC236}">
                <a16:creationId xmlns:a16="http://schemas.microsoft.com/office/drawing/2014/main" id="{2CA7625D-D0CB-4677-8D84-FBF2A7C5EB3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0DD1D4B-FFEA-44AC-869E-897E5A4E07EC}" type="slidenum">
              <a:rPr lang="en-US" altLang="en-US" sz="1200">
                <a:latin typeface="Calibri" panose="020F0502020204030204" pitchFamily="34" charset="0"/>
              </a:rPr>
              <a:pPr algn="r" eaLnBrk="1" hangingPunct="1"/>
              <a:t>52</a:t>
            </a:fld>
            <a:endParaRPr lang="en-US" altLang="en-US" sz="1200" dirty="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5E665DCF-E354-4EED-925C-CA93169DAD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2B32C23-A509-4997-B445-C14B94DB2632}" type="slidenum">
              <a:rPr lang="en-US" altLang="en-US" sz="1200">
                <a:latin typeface="Calibri" panose="020F0502020204030204" pitchFamily="34" charset="0"/>
              </a:rPr>
              <a:pPr eaLnBrk="1" hangingPunct="1"/>
              <a:t>53</a:t>
            </a:fld>
            <a:endParaRPr lang="en-US" altLang="en-US" sz="1200" dirty="0">
              <a:latin typeface="Calibri" panose="020F0502020204030204" pitchFamily="34" charset="0"/>
            </a:endParaRPr>
          </a:p>
        </p:txBody>
      </p:sp>
      <p:sp>
        <p:nvSpPr>
          <p:cNvPr id="116739" name="Slide Image Placeholder 1">
            <a:extLst>
              <a:ext uri="{FF2B5EF4-FFF2-40B4-BE49-F238E27FC236}">
                <a16:creationId xmlns:a16="http://schemas.microsoft.com/office/drawing/2014/main" id="{7F2AB594-1069-4B24-9599-40E12D5EE509}"/>
              </a:ext>
            </a:extLst>
          </p:cNvPr>
          <p:cNvSpPr>
            <a:spLocks noGrp="1" noRot="1" noChangeAspect="1" noTextEdit="1"/>
          </p:cNvSpPr>
          <p:nvPr>
            <p:ph type="sldImg"/>
          </p:nvPr>
        </p:nvSpPr>
        <p:spPr>
          <a:ln/>
        </p:spPr>
      </p:sp>
      <p:sp>
        <p:nvSpPr>
          <p:cNvPr id="116740" name="Notes Placeholder 2">
            <a:extLst>
              <a:ext uri="{FF2B5EF4-FFF2-40B4-BE49-F238E27FC236}">
                <a16:creationId xmlns:a16="http://schemas.microsoft.com/office/drawing/2014/main" id="{75F1E442-BB63-4CFC-9566-7DD3BFF501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6741" name="Slide Number Placeholder 3">
            <a:extLst>
              <a:ext uri="{FF2B5EF4-FFF2-40B4-BE49-F238E27FC236}">
                <a16:creationId xmlns:a16="http://schemas.microsoft.com/office/drawing/2014/main" id="{2CA7625D-D0CB-4677-8D84-FBF2A7C5EB3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0DD1D4B-FFEA-44AC-869E-897E5A4E07EC}" type="slidenum">
              <a:rPr lang="en-US" altLang="en-US" sz="1200">
                <a:latin typeface="Calibri" panose="020F0502020204030204" pitchFamily="34" charset="0"/>
              </a:rPr>
              <a:pPr algn="r" eaLnBrk="1" hangingPunct="1"/>
              <a:t>53</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591965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5E665DCF-E354-4EED-925C-CA93169DAD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2B32C23-A509-4997-B445-C14B94DB2632}" type="slidenum">
              <a:rPr lang="en-US" altLang="en-US" sz="1200">
                <a:latin typeface="Calibri" panose="020F0502020204030204" pitchFamily="34" charset="0"/>
              </a:rPr>
              <a:pPr eaLnBrk="1" hangingPunct="1"/>
              <a:t>54</a:t>
            </a:fld>
            <a:endParaRPr lang="en-US" altLang="en-US" sz="1200" dirty="0">
              <a:latin typeface="Calibri" panose="020F0502020204030204" pitchFamily="34" charset="0"/>
            </a:endParaRPr>
          </a:p>
        </p:txBody>
      </p:sp>
      <p:sp>
        <p:nvSpPr>
          <p:cNvPr id="116739" name="Slide Image Placeholder 1">
            <a:extLst>
              <a:ext uri="{FF2B5EF4-FFF2-40B4-BE49-F238E27FC236}">
                <a16:creationId xmlns:a16="http://schemas.microsoft.com/office/drawing/2014/main" id="{7F2AB594-1069-4B24-9599-40E12D5EE509}"/>
              </a:ext>
            </a:extLst>
          </p:cNvPr>
          <p:cNvSpPr>
            <a:spLocks noGrp="1" noRot="1" noChangeAspect="1" noTextEdit="1"/>
          </p:cNvSpPr>
          <p:nvPr>
            <p:ph type="sldImg"/>
          </p:nvPr>
        </p:nvSpPr>
        <p:spPr>
          <a:ln/>
        </p:spPr>
      </p:sp>
      <p:sp>
        <p:nvSpPr>
          <p:cNvPr id="116740" name="Notes Placeholder 2">
            <a:extLst>
              <a:ext uri="{FF2B5EF4-FFF2-40B4-BE49-F238E27FC236}">
                <a16:creationId xmlns:a16="http://schemas.microsoft.com/office/drawing/2014/main" id="{75F1E442-BB63-4CFC-9566-7DD3BFF501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116741" name="Slide Number Placeholder 3">
            <a:extLst>
              <a:ext uri="{FF2B5EF4-FFF2-40B4-BE49-F238E27FC236}">
                <a16:creationId xmlns:a16="http://schemas.microsoft.com/office/drawing/2014/main" id="{2CA7625D-D0CB-4677-8D84-FBF2A7C5EB3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0DD1D4B-FFEA-44AC-869E-897E5A4E07EC}" type="slidenum">
              <a:rPr lang="en-US" altLang="en-US" sz="1200">
                <a:latin typeface="Calibri" panose="020F0502020204030204" pitchFamily="34" charset="0"/>
              </a:rPr>
              <a:pPr algn="r" eaLnBrk="1" hangingPunct="1"/>
              <a:t>54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846990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58</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58</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01165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16</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16</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38391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17</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17</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240614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D79C30B-9E8B-456A-BD15-E32821EE14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FED9811-6C92-4CCD-BFDF-E2299E244839}" type="slidenum">
              <a:rPr lang="en-US" altLang="en-US" sz="1200">
                <a:latin typeface="Calibri" panose="020F0502020204030204" pitchFamily="34" charset="0"/>
              </a:rPr>
              <a:pPr eaLnBrk="1" hangingPunct="1"/>
              <a:t>18</a:t>
            </a:fld>
            <a:endParaRPr lang="en-US" altLang="en-US" sz="1200" dirty="0">
              <a:latin typeface="Calibri" panose="020F0502020204030204" pitchFamily="34" charset="0"/>
            </a:endParaRPr>
          </a:p>
        </p:txBody>
      </p:sp>
      <p:sp>
        <p:nvSpPr>
          <p:cNvPr id="89091" name="Slide Image Placeholder 1">
            <a:extLst>
              <a:ext uri="{FF2B5EF4-FFF2-40B4-BE49-F238E27FC236}">
                <a16:creationId xmlns:a16="http://schemas.microsoft.com/office/drawing/2014/main" id="{3C815CD7-FBC0-48F2-BBF3-F38AB6D149D6}"/>
              </a:ext>
            </a:extLst>
          </p:cNvPr>
          <p:cNvSpPr>
            <a:spLocks noGrp="1" noRot="1" noChangeAspect="1" noTextEdit="1"/>
          </p:cNvSpPr>
          <p:nvPr>
            <p:ph type="sldImg"/>
          </p:nvPr>
        </p:nvSpPr>
        <p:spPr>
          <a:ln/>
        </p:spPr>
      </p:sp>
      <p:sp>
        <p:nvSpPr>
          <p:cNvPr id="89092" name="Notes Placeholder 2">
            <a:extLst>
              <a:ext uri="{FF2B5EF4-FFF2-40B4-BE49-F238E27FC236}">
                <a16:creationId xmlns:a16="http://schemas.microsoft.com/office/drawing/2014/main" id="{AE868156-EDD1-4B7E-B2E1-DC5DF8D3CF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9093" name="Slide Number Placeholder 3">
            <a:extLst>
              <a:ext uri="{FF2B5EF4-FFF2-40B4-BE49-F238E27FC236}">
                <a16:creationId xmlns:a16="http://schemas.microsoft.com/office/drawing/2014/main" id="{4A408998-D143-4F63-9571-D239C5D8CAE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46FB136-A471-40EE-B008-0FC257250877}" type="slidenum">
              <a:rPr lang="en-US" altLang="en-US" sz="1200">
                <a:latin typeface="Calibri" panose="020F0502020204030204" pitchFamily="34" charset="0"/>
              </a:rPr>
              <a:pPr algn="r" eaLnBrk="1" hangingPunct="1"/>
              <a:t>18</a:t>
            </a:fld>
            <a:endParaRPr lang="en-US" altLang="en-US"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9DF8A997-F5DB-44D4-8630-839467EF90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5AEF80F-BB37-4DCB-931F-7167E94065B8}" type="slidenum">
              <a:rPr lang="en-US" altLang="en-US" sz="1200">
                <a:latin typeface="Calibri" panose="020F0502020204030204" pitchFamily="34" charset="0"/>
              </a:rPr>
              <a:pPr eaLnBrk="1" hangingPunct="1"/>
              <a:t>19</a:t>
            </a:fld>
            <a:endParaRPr lang="en-US" altLang="en-US" sz="1200" dirty="0">
              <a:latin typeface="Calibri" panose="020F0502020204030204" pitchFamily="34" charset="0"/>
            </a:endParaRPr>
          </a:p>
        </p:txBody>
      </p:sp>
      <p:sp>
        <p:nvSpPr>
          <p:cNvPr id="90115" name="Slide Image Placeholder 1">
            <a:extLst>
              <a:ext uri="{FF2B5EF4-FFF2-40B4-BE49-F238E27FC236}">
                <a16:creationId xmlns:a16="http://schemas.microsoft.com/office/drawing/2014/main" id="{C4C7CF9C-F12C-4C22-A31D-21C8742FE1F6}"/>
              </a:ext>
            </a:extLst>
          </p:cNvPr>
          <p:cNvSpPr>
            <a:spLocks noGrp="1" noRot="1" noChangeAspect="1" noTextEdit="1"/>
          </p:cNvSpPr>
          <p:nvPr>
            <p:ph type="sldImg"/>
          </p:nvPr>
        </p:nvSpPr>
        <p:spPr>
          <a:ln/>
        </p:spPr>
      </p:sp>
      <p:sp>
        <p:nvSpPr>
          <p:cNvPr id="90116" name="Notes Placeholder 2">
            <a:extLst>
              <a:ext uri="{FF2B5EF4-FFF2-40B4-BE49-F238E27FC236}">
                <a16:creationId xmlns:a16="http://schemas.microsoft.com/office/drawing/2014/main" id="{AA7FFCD4-B328-42EC-907F-322B16EFE4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0117" name="Slide Number Placeholder 3">
            <a:extLst>
              <a:ext uri="{FF2B5EF4-FFF2-40B4-BE49-F238E27FC236}">
                <a16:creationId xmlns:a16="http://schemas.microsoft.com/office/drawing/2014/main" id="{D43595E0-8065-489E-86A8-4BCE476A086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11FE83D-2204-4E0E-B7E6-8AC19304E985}" type="slidenum">
              <a:rPr lang="en-US" altLang="en-US" sz="1200">
                <a:latin typeface="Calibri" panose="020F0502020204030204" pitchFamily="34" charset="0"/>
              </a:rPr>
              <a:pPr algn="r" eaLnBrk="1" hangingPunct="1"/>
              <a:t>19</a:t>
            </a:fld>
            <a:endParaRPr lang="en-US" altLang="en-US"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124579E-35B3-411C-84A0-8C3ADBAC58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ED4CBF0-DDC4-4815-B739-9D650C303BDF}" type="slidenum">
              <a:rPr lang="en-US" altLang="en-US" sz="1200">
                <a:latin typeface="Calibri" panose="020F0502020204030204" pitchFamily="34" charset="0"/>
              </a:rPr>
              <a:pPr eaLnBrk="1" hangingPunct="1"/>
              <a:t>20</a:t>
            </a:fld>
            <a:endParaRPr lang="en-US" altLang="en-US" sz="1200" dirty="0">
              <a:latin typeface="Calibri" panose="020F0502020204030204" pitchFamily="34" charset="0"/>
            </a:endParaRPr>
          </a:p>
        </p:txBody>
      </p:sp>
      <p:sp>
        <p:nvSpPr>
          <p:cNvPr id="91139" name="Slide Image Placeholder 1">
            <a:extLst>
              <a:ext uri="{FF2B5EF4-FFF2-40B4-BE49-F238E27FC236}">
                <a16:creationId xmlns:a16="http://schemas.microsoft.com/office/drawing/2014/main" id="{95093BCB-2481-4DDF-8FA0-23F61D84B011}"/>
              </a:ext>
            </a:extLst>
          </p:cNvPr>
          <p:cNvSpPr>
            <a:spLocks noGrp="1" noRot="1" noChangeAspect="1" noTextEdit="1"/>
          </p:cNvSpPr>
          <p:nvPr>
            <p:ph type="sldImg"/>
          </p:nvPr>
        </p:nvSpPr>
        <p:spPr>
          <a:ln/>
        </p:spPr>
      </p:sp>
      <p:sp>
        <p:nvSpPr>
          <p:cNvPr id="91140" name="Notes Placeholder 2">
            <a:extLst>
              <a:ext uri="{FF2B5EF4-FFF2-40B4-BE49-F238E27FC236}">
                <a16:creationId xmlns:a16="http://schemas.microsoft.com/office/drawing/2014/main" id="{771E894E-AFDA-4091-8AC3-2A89E77C8F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91141" name="Slide Number Placeholder 3">
            <a:extLst>
              <a:ext uri="{FF2B5EF4-FFF2-40B4-BE49-F238E27FC236}">
                <a16:creationId xmlns:a16="http://schemas.microsoft.com/office/drawing/2014/main" id="{E4C1AD00-97F5-4F90-96E6-97E3AB04D0A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448E7F29-B99C-4A02-BFFC-8E8870552E71}" type="slidenum">
              <a:rPr lang="en-US" altLang="en-US" sz="1200">
                <a:latin typeface="Calibri" panose="020F0502020204030204" pitchFamily="34" charset="0"/>
              </a:rPr>
              <a:pPr algn="r" eaLnBrk="1" hangingPunct="1"/>
              <a:t>20</a:t>
            </a:fld>
            <a:endParaRPr lang="en-US" altLang="en-US"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21</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21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41279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5A203-AD58-455C-AA30-40CCCEC70CC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7C5E0EEB-AF71-426C-8454-69A4F5D8BA2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391CC137-0637-4639-923A-9C9B54E286A1}"/>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85A892B-B333-4AA6-A81B-A8DCD1BB414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0CD58244-906E-431F-BEF2-F45F2CAFE69A}"/>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EFC7D4D2-07CC-4E64-825E-5CBC4E70CD1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C6521D47-9859-489D-B0CC-5050FF27372B}"/>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9A33D8CA-4F8A-4A5A-B087-14E31636BBE3}"/>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BA4804EE-A84F-4BBC-8937-CA27AAF7FAF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788CF3F1-825A-4DEC-B498-E41199BBD75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02A2C2D6-31C4-4F9B-A6F7-ADB632224D6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C80AF85-4BD1-4128-89D4-4473C235330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97E7A73C-0DE7-415A-A567-2B25372AEAD2}"/>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2F789F5F-3096-487B-ABF1-7980CC8FF462}"/>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0FCC1CBF-CB5D-48E6-B58F-D1A44E0F3C3A}"/>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ADA4134B-A926-4331-BF04-F451FC81BBE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6AA19B29-2C74-4C31-8284-574A7E74A8EB}"/>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D70B845C-4BBF-44C1-ADB2-D566F0F5599F}"/>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87B6483-91A5-4046-8F48-E9B761D441E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7BF1B425-2648-4D05-A126-EF5E3149A210}"/>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E2A1EC18-6B53-4048-A728-931C6F050CB4}"/>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093B0FE6-A6B4-45D1-9666-EA70F324EE8C}"/>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05611320-885C-4EF6-A408-0CC741C6260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17438CC4-D81E-4CA6-9974-61EE20ECD231}"/>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17E90135-BC6C-411E-B2EE-89E4CA765BD7}"/>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DD0F257D-1C00-4C04-AE44-06A310B42924}"/>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5094F1C-ED57-42C0-B8BD-CCAC24D6E481}"/>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75BBA394-CDDC-4692-816D-73C85C13562E}"/>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10AB1502-6F09-4015-AD79-253C409E8758}"/>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57F3A9D-FFF5-4A26-8268-F472B771467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6B643307-91D5-4C17-9663-A19D963B1BD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3C76CBCE-18A7-4770-A2C6-C6BD466E7C8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2051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051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3446D7BE-16EB-4856-BF62-DE022F7831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6314F36B-A4A8-42E6-B32E-3779390A9E7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C1C083B-63AA-4BC3-9E82-D911F9FB8705}"/>
              </a:ext>
            </a:extLst>
          </p:cNvPr>
          <p:cNvSpPr>
            <a:spLocks noGrp="1" noChangeArrowheads="1"/>
          </p:cNvSpPr>
          <p:nvPr>
            <p:ph type="sldNum" sz="quarter" idx="12"/>
          </p:nvPr>
        </p:nvSpPr>
        <p:spPr/>
        <p:txBody>
          <a:bodyPr/>
          <a:lstStyle>
            <a:lvl1pPr>
              <a:defRPr>
                <a:solidFill>
                  <a:srgbClr val="FFFFFF"/>
                </a:solidFill>
              </a:defRPr>
            </a:lvl1pPr>
          </a:lstStyle>
          <a:p>
            <a:pPr>
              <a:defRPr/>
            </a:pPr>
            <a:fld id="{E7F15DFA-24CD-4809-9767-AFB1BFB0C84E}" type="slidenum">
              <a:rPr lang="en-US" altLang="en-US"/>
              <a:pPr>
                <a:defRPr/>
              </a:pPr>
              <a:t>‹#›</a:t>
            </a:fld>
            <a:endParaRPr lang="en-US" altLang="en-US"/>
          </a:p>
        </p:txBody>
      </p:sp>
    </p:spTree>
    <p:extLst>
      <p:ext uri="{BB962C8B-B14F-4D97-AF65-F5344CB8AC3E}">
        <p14:creationId xmlns:p14="http://schemas.microsoft.com/office/powerpoint/2010/main" val="12874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DF01AD43-33D9-4DEE-9C1A-0EF1304B10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EF210093-6EAD-4F07-8387-F10BE759EA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BA2666A4-C89E-4585-8325-CA56C04519AD}"/>
              </a:ext>
            </a:extLst>
          </p:cNvPr>
          <p:cNvSpPr>
            <a:spLocks noGrp="1" noChangeArrowheads="1"/>
          </p:cNvSpPr>
          <p:nvPr>
            <p:ph type="sldNum" sz="quarter" idx="12"/>
          </p:nvPr>
        </p:nvSpPr>
        <p:spPr/>
        <p:txBody>
          <a:bodyPr/>
          <a:lstStyle>
            <a:lvl1pPr>
              <a:defRPr/>
            </a:lvl1pPr>
          </a:lstStyle>
          <a:p>
            <a:pPr>
              <a:defRPr/>
            </a:pPr>
            <a:fld id="{F2856161-ECAB-4FF8-B33A-E9202FA2DCF9}" type="slidenum">
              <a:rPr lang="en-US" altLang="en-US"/>
              <a:pPr>
                <a:defRPr/>
              </a:pPr>
              <a:t>‹#›</a:t>
            </a:fld>
            <a:endParaRPr lang="en-US" altLang="en-US"/>
          </a:p>
        </p:txBody>
      </p:sp>
    </p:spTree>
    <p:extLst>
      <p:ext uri="{BB962C8B-B14F-4D97-AF65-F5344CB8AC3E}">
        <p14:creationId xmlns:p14="http://schemas.microsoft.com/office/powerpoint/2010/main" val="239829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C80E2AC0-5BDA-466B-A9E0-50DA9317F66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355F9253-D20D-49ED-BEB3-63F61B87F0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E8961FD-D19A-4B3A-BA8D-A7266D3D6190}"/>
              </a:ext>
            </a:extLst>
          </p:cNvPr>
          <p:cNvSpPr>
            <a:spLocks noGrp="1" noChangeArrowheads="1"/>
          </p:cNvSpPr>
          <p:nvPr>
            <p:ph type="sldNum" sz="quarter" idx="12"/>
          </p:nvPr>
        </p:nvSpPr>
        <p:spPr/>
        <p:txBody>
          <a:bodyPr/>
          <a:lstStyle>
            <a:lvl1pPr>
              <a:defRPr/>
            </a:lvl1pPr>
          </a:lstStyle>
          <a:p>
            <a:pPr>
              <a:defRPr/>
            </a:pPr>
            <a:fld id="{DF30B3BE-CD55-4B8A-B068-27D3DA82175F}" type="slidenum">
              <a:rPr lang="en-US" altLang="en-US"/>
              <a:pPr>
                <a:defRPr/>
              </a:pPr>
              <a:t>‹#›</a:t>
            </a:fld>
            <a:endParaRPr lang="en-US" altLang="en-US"/>
          </a:p>
        </p:txBody>
      </p:sp>
    </p:spTree>
    <p:extLst>
      <p:ext uri="{BB962C8B-B14F-4D97-AF65-F5344CB8AC3E}">
        <p14:creationId xmlns:p14="http://schemas.microsoft.com/office/powerpoint/2010/main" val="30145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72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15638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B6A2E077-2331-4D77-B20D-5D15284750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F379C7B3-226E-4ED7-ADB5-20EA784A60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305A305-1F00-4FB4-8289-1394AF985AD8}"/>
              </a:ext>
            </a:extLst>
          </p:cNvPr>
          <p:cNvSpPr>
            <a:spLocks noGrp="1" noChangeArrowheads="1"/>
          </p:cNvSpPr>
          <p:nvPr>
            <p:ph type="sldNum" sz="quarter" idx="12"/>
          </p:nvPr>
        </p:nvSpPr>
        <p:spPr/>
        <p:txBody>
          <a:bodyPr/>
          <a:lstStyle>
            <a:lvl1pPr>
              <a:defRPr/>
            </a:lvl1pPr>
          </a:lstStyle>
          <a:p>
            <a:pPr>
              <a:defRPr/>
            </a:pPr>
            <a:fld id="{8C611016-48F2-4F16-ACEE-1F7133236F18}" type="slidenum">
              <a:rPr lang="en-US" altLang="en-US"/>
              <a:pPr>
                <a:defRPr/>
              </a:pPr>
              <a:t>‹#›</a:t>
            </a:fld>
            <a:endParaRPr lang="en-US" altLang="en-US"/>
          </a:p>
        </p:txBody>
      </p:sp>
    </p:spTree>
    <p:extLst>
      <p:ext uri="{BB962C8B-B14F-4D97-AF65-F5344CB8AC3E}">
        <p14:creationId xmlns:p14="http://schemas.microsoft.com/office/powerpoint/2010/main" val="16691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a:extLst>
              <a:ext uri="{FF2B5EF4-FFF2-40B4-BE49-F238E27FC236}">
                <a16:creationId xmlns:a16="http://schemas.microsoft.com/office/drawing/2014/main" id="{67FB8142-F4AF-4AC4-9BF4-51F15E7C373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553E2E78-A120-4EDD-9193-A90238356B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E4BE2849-1BED-4D67-BAF2-82E553EA1C2A}"/>
              </a:ext>
            </a:extLst>
          </p:cNvPr>
          <p:cNvSpPr>
            <a:spLocks noGrp="1" noChangeArrowheads="1"/>
          </p:cNvSpPr>
          <p:nvPr>
            <p:ph type="sldNum" sz="quarter" idx="12"/>
          </p:nvPr>
        </p:nvSpPr>
        <p:spPr/>
        <p:txBody>
          <a:bodyPr/>
          <a:lstStyle>
            <a:lvl1pPr>
              <a:defRPr/>
            </a:lvl1pPr>
          </a:lstStyle>
          <a:p>
            <a:pPr>
              <a:defRPr/>
            </a:pPr>
            <a:fld id="{8DEDFA71-A560-4A2D-A8A1-D0C622F50E00}" type="slidenum">
              <a:rPr lang="en-US" altLang="en-US"/>
              <a:pPr>
                <a:defRPr/>
              </a:pPr>
              <a:t>‹#›</a:t>
            </a:fld>
            <a:endParaRPr lang="en-US" altLang="en-US"/>
          </a:p>
        </p:txBody>
      </p:sp>
    </p:spTree>
    <p:extLst>
      <p:ext uri="{BB962C8B-B14F-4D97-AF65-F5344CB8AC3E}">
        <p14:creationId xmlns:p14="http://schemas.microsoft.com/office/powerpoint/2010/main" val="390833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a:extLst>
              <a:ext uri="{FF2B5EF4-FFF2-40B4-BE49-F238E27FC236}">
                <a16:creationId xmlns:a16="http://schemas.microsoft.com/office/drawing/2014/main" id="{63F59EA4-610C-4603-818C-54E9D2E27FC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D2BB94A8-E1B4-4420-9676-41D253A6DF2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2B114FE-9AAF-4129-82EF-D0E65ABF4C03}"/>
              </a:ext>
            </a:extLst>
          </p:cNvPr>
          <p:cNvSpPr>
            <a:spLocks noGrp="1" noChangeArrowheads="1"/>
          </p:cNvSpPr>
          <p:nvPr>
            <p:ph type="sldNum" sz="quarter" idx="12"/>
          </p:nvPr>
        </p:nvSpPr>
        <p:spPr/>
        <p:txBody>
          <a:bodyPr/>
          <a:lstStyle>
            <a:lvl1pPr>
              <a:defRPr/>
            </a:lvl1pPr>
          </a:lstStyle>
          <a:p>
            <a:pPr>
              <a:defRPr/>
            </a:pPr>
            <a:fld id="{98982DD4-031A-46A6-9DF6-2E8C17C16D6F}" type="slidenum">
              <a:rPr lang="en-US" altLang="en-US"/>
              <a:pPr>
                <a:defRPr/>
              </a:pPr>
              <a:t>‹#›</a:t>
            </a:fld>
            <a:endParaRPr lang="en-US" altLang="en-US"/>
          </a:p>
        </p:txBody>
      </p:sp>
    </p:spTree>
    <p:extLst>
      <p:ext uri="{BB962C8B-B14F-4D97-AF65-F5344CB8AC3E}">
        <p14:creationId xmlns:p14="http://schemas.microsoft.com/office/powerpoint/2010/main" val="27821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a:extLst>
              <a:ext uri="{FF2B5EF4-FFF2-40B4-BE49-F238E27FC236}">
                <a16:creationId xmlns:a16="http://schemas.microsoft.com/office/drawing/2014/main" id="{C7898C54-6A63-4563-973E-A5258DB59FD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060">
            <a:extLst>
              <a:ext uri="{FF2B5EF4-FFF2-40B4-BE49-F238E27FC236}">
                <a16:creationId xmlns:a16="http://schemas.microsoft.com/office/drawing/2014/main" id="{C3DC4CA0-2041-49B7-805D-FC7D027BC30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61">
            <a:extLst>
              <a:ext uri="{FF2B5EF4-FFF2-40B4-BE49-F238E27FC236}">
                <a16:creationId xmlns:a16="http://schemas.microsoft.com/office/drawing/2014/main" id="{ABE038E2-A81A-43B0-872F-59933393B208}"/>
              </a:ext>
            </a:extLst>
          </p:cNvPr>
          <p:cNvSpPr>
            <a:spLocks noGrp="1" noChangeArrowheads="1"/>
          </p:cNvSpPr>
          <p:nvPr>
            <p:ph type="sldNum" sz="quarter" idx="12"/>
          </p:nvPr>
        </p:nvSpPr>
        <p:spPr/>
        <p:txBody>
          <a:bodyPr/>
          <a:lstStyle>
            <a:lvl1pPr>
              <a:defRPr/>
            </a:lvl1pPr>
          </a:lstStyle>
          <a:p>
            <a:pPr>
              <a:defRPr/>
            </a:pPr>
            <a:fld id="{5A6E63D9-2B59-4B6A-BE27-17F8975DA675}" type="slidenum">
              <a:rPr lang="en-US" altLang="en-US"/>
              <a:pPr>
                <a:defRPr/>
              </a:pPr>
              <a:t>‹#›</a:t>
            </a:fld>
            <a:endParaRPr lang="en-US" altLang="en-US"/>
          </a:p>
        </p:txBody>
      </p:sp>
    </p:spTree>
    <p:extLst>
      <p:ext uri="{BB962C8B-B14F-4D97-AF65-F5344CB8AC3E}">
        <p14:creationId xmlns:p14="http://schemas.microsoft.com/office/powerpoint/2010/main" val="2198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1857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a:extLst>
              <a:ext uri="{FF2B5EF4-FFF2-40B4-BE49-F238E27FC236}">
                <a16:creationId xmlns:a16="http://schemas.microsoft.com/office/drawing/2014/main" id="{ACD558A1-8D9B-4CA9-A5F6-1DAD5572CBC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060">
            <a:extLst>
              <a:ext uri="{FF2B5EF4-FFF2-40B4-BE49-F238E27FC236}">
                <a16:creationId xmlns:a16="http://schemas.microsoft.com/office/drawing/2014/main" id="{EDBA12C6-69DB-44AE-B927-DAD0692CAA1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61">
            <a:extLst>
              <a:ext uri="{FF2B5EF4-FFF2-40B4-BE49-F238E27FC236}">
                <a16:creationId xmlns:a16="http://schemas.microsoft.com/office/drawing/2014/main" id="{0E2BDE5F-9B35-4F21-A457-F42F45E1527D}"/>
              </a:ext>
            </a:extLst>
          </p:cNvPr>
          <p:cNvSpPr>
            <a:spLocks noGrp="1" noChangeArrowheads="1"/>
          </p:cNvSpPr>
          <p:nvPr>
            <p:ph type="sldNum" sz="quarter" idx="12"/>
          </p:nvPr>
        </p:nvSpPr>
        <p:spPr/>
        <p:txBody>
          <a:bodyPr/>
          <a:lstStyle>
            <a:lvl1pPr>
              <a:defRPr/>
            </a:lvl1pPr>
          </a:lstStyle>
          <a:p>
            <a:pPr>
              <a:defRPr/>
            </a:pPr>
            <a:fld id="{85A26506-E57F-4A78-85DD-1AB2930C4623}" type="slidenum">
              <a:rPr lang="en-US" altLang="en-US"/>
              <a:pPr>
                <a:defRPr/>
              </a:pPr>
              <a:t>‹#›</a:t>
            </a:fld>
            <a:endParaRPr lang="en-US" altLang="en-US"/>
          </a:p>
        </p:txBody>
      </p:sp>
    </p:spTree>
    <p:extLst>
      <p:ext uri="{BB962C8B-B14F-4D97-AF65-F5344CB8AC3E}">
        <p14:creationId xmlns:p14="http://schemas.microsoft.com/office/powerpoint/2010/main" val="21271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E203E33-ED0C-4DA9-B326-5D56B236C64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96D117D1-EF17-4A1D-99B7-EE92BDE21C8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3150791-1058-433C-83DF-79A5CD443230}"/>
              </a:ext>
            </a:extLst>
          </p:cNvPr>
          <p:cNvSpPr>
            <a:spLocks noGrp="1" noChangeArrowheads="1"/>
          </p:cNvSpPr>
          <p:nvPr>
            <p:ph type="sldNum" sz="quarter" idx="12"/>
          </p:nvPr>
        </p:nvSpPr>
        <p:spPr/>
        <p:txBody>
          <a:bodyPr/>
          <a:lstStyle>
            <a:lvl1pPr>
              <a:defRPr/>
            </a:lvl1pPr>
          </a:lstStyle>
          <a:p>
            <a:pPr>
              <a:defRPr/>
            </a:pPr>
            <a:fld id="{C780B305-B01A-422D-BA88-8CB9F33BA5AE}" type="slidenum">
              <a:rPr lang="en-US" altLang="en-US"/>
              <a:pPr>
                <a:defRPr/>
              </a:pPr>
              <a:t>‹#›</a:t>
            </a:fld>
            <a:endParaRPr lang="en-US" altLang="en-US"/>
          </a:p>
        </p:txBody>
      </p:sp>
    </p:spTree>
    <p:extLst>
      <p:ext uri="{BB962C8B-B14F-4D97-AF65-F5344CB8AC3E}">
        <p14:creationId xmlns:p14="http://schemas.microsoft.com/office/powerpoint/2010/main" val="29055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CADE884-8829-4D29-AB53-7C6E927106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22D6068C-3A4C-45F8-BA65-9ADDE2DCFF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3595651D-B5A7-405F-A80B-537E77DE410D}"/>
              </a:ext>
            </a:extLst>
          </p:cNvPr>
          <p:cNvSpPr>
            <a:spLocks noGrp="1" noChangeArrowheads="1"/>
          </p:cNvSpPr>
          <p:nvPr>
            <p:ph type="sldNum" sz="quarter" idx="12"/>
          </p:nvPr>
        </p:nvSpPr>
        <p:spPr/>
        <p:txBody>
          <a:bodyPr/>
          <a:lstStyle>
            <a:lvl1pPr>
              <a:defRPr/>
            </a:lvl1pPr>
          </a:lstStyle>
          <a:p>
            <a:pPr>
              <a:defRPr/>
            </a:pPr>
            <a:fld id="{3592B443-066D-4AEC-809B-FE640D5DED66}" type="slidenum">
              <a:rPr lang="en-US" altLang="en-US"/>
              <a:pPr>
                <a:defRPr/>
              </a:pPr>
              <a:t>‹#›</a:t>
            </a:fld>
            <a:endParaRPr lang="en-US" altLang="en-US"/>
          </a:p>
        </p:txBody>
      </p:sp>
    </p:spTree>
    <p:extLst>
      <p:ext uri="{BB962C8B-B14F-4D97-AF65-F5344CB8AC3E}">
        <p14:creationId xmlns:p14="http://schemas.microsoft.com/office/powerpoint/2010/main" val="19199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EA2DF35-DBB4-4C3D-BF76-628ED2741D36}"/>
              </a:ext>
            </a:extLst>
          </p:cNvPr>
          <p:cNvGrpSpPr>
            <a:grpSpLocks/>
          </p:cNvGrpSpPr>
          <p:nvPr/>
        </p:nvGrpSpPr>
        <p:grpSpPr bwMode="auto">
          <a:xfrm>
            <a:off x="0" y="0"/>
            <a:ext cx="1085850" cy="6854825"/>
            <a:chOff x="0" y="0"/>
            <a:chExt cx="684" cy="4318"/>
          </a:xfrm>
        </p:grpSpPr>
        <p:sp>
          <p:nvSpPr>
            <p:cNvPr id="19459" name="Rectangle 1027">
              <a:extLst>
                <a:ext uri="{FF2B5EF4-FFF2-40B4-BE49-F238E27FC236}">
                  <a16:creationId xmlns:a16="http://schemas.microsoft.com/office/drawing/2014/main" id="{7E8BC4C6-A455-48DA-A007-C9A399191A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a:extLst>
                <a:ext uri="{FF2B5EF4-FFF2-40B4-BE49-F238E27FC236}">
                  <a16:creationId xmlns:a16="http://schemas.microsoft.com/office/drawing/2014/main" id="{526C640F-7091-4387-85F1-E22DE14E7889}"/>
                </a:ext>
              </a:extLst>
            </p:cNvPr>
            <p:cNvGrpSpPr>
              <a:grpSpLocks/>
            </p:cNvGrpSpPr>
            <p:nvPr/>
          </p:nvGrpSpPr>
          <p:grpSpPr bwMode="auto">
            <a:xfrm>
              <a:off x="48" y="102"/>
              <a:ext cx="96" cy="4128"/>
              <a:chOff x="48" y="102"/>
              <a:chExt cx="96" cy="4128"/>
            </a:xfrm>
          </p:grpSpPr>
          <p:sp>
            <p:nvSpPr>
              <p:cNvPr id="1034" name="Rectangle 1029">
                <a:extLst>
                  <a:ext uri="{FF2B5EF4-FFF2-40B4-BE49-F238E27FC236}">
                    <a16:creationId xmlns:a16="http://schemas.microsoft.com/office/drawing/2014/main" id="{12D09574-CB0E-4463-B32D-607A1B0FE801}"/>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5" name="Rectangle 1030">
                <a:extLst>
                  <a:ext uri="{FF2B5EF4-FFF2-40B4-BE49-F238E27FC236}">
                    <a16:creationId xmlns:a16="http://schemas.microsoft.com/office/drawing/2014/main" id="{9EA66DB2-F3F8-4178-9EAD-280AA9E69F8E}"/>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6" name="Rectangle 1031">
                <a:extLst>
                  <a:ext uri="{FF2B5EF4-FFF2-40B4-BE49-F238E27FC236}">
                    <a16:creationId xmlns:a16="http://schemas.microsoft.com/office/drawing/2014/main" id="{58A653F2-1BE0-4654-A3EA-D208A27EBF2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7" name="Rectangle 1032">
                <a:extLst>
                  <a:ext uri="{FF2B5EF4-FFF2-40B4-BE49-F238E27FC236}">
                    <a16:creationId xmlns:a16="http://schemas.microsoft.com/office/drawing/2014/main" id="{FF4D014F-ADFC-4A16-A410-D5A11157E08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8" name="Rectangle 1033">
                <a:extLst>
                  <a:ext uri="{FF2B5EF4-FFF2-40B4-BE49-F238E27FC236}">
                    <a16:creationId xmlns:a16="http://schemas.microsoft.com/office/drawing/2014/main" id="{529F107F-A539-4688-9BF0-90A3D89175FB}"/>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9" name="Rectangle 1034">
                <a:extLst>
                  <a:ext uri="{FF2B5EF4-FFF2-40B4-BE49-F238E27FC236}">
                    <a16:creationId xmlns:a16="http://schemas.microsoft.com/office/drawing/2014/main" id="{61C0D9A7-945C-4442-B5C0-8597B8488BBF}"/>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0" name="Rectangle 1035">
                <a:extLst>
                  <a:ext uri="{FF2B5EF4-FFF2-40B4-BE49-F238E27FC236}">
                    <a16:creationId xmlns:a16="http://schemas.microsoft.com/office/drawing/2014/main" id="{4210D51C-D6E8-4B25-AFC8-965287F25D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1" name="Rectangle 1036">
                <a:extLst>
                  <a:ext uri="{FF2B5EF4-FFF2-40B4-BE49-F238E27FC236}">
                    <a16:creationId xmlns:a16="http://schemas.microsoft.com/office/drawing/2014/main" id="{861F9C2C-514E-4DAE-AECD-977DFFFB68C9}"/>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2" name="Rectangle 1037">
                <a:extLst>
                  <a:ext uri="{FF2B5EF4-FFF2-40B4-BE49-F238E27FC236}">
                    <a16:creationId xmlns:a16="http://schemas.microsoft.com/office/drawing/2014/main" id="{40EC77C8-5ADA-4294-A98D-E8EE3E7C4974}"/>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3" name="Rectangle 1038">
                <a:extLst>
                  <a:ext uri="{FF2B5EF4-FFF2-40B4-BE49-F238E27FC236}">
                    <a16:creationId xmlns:a16="http://schemas.microsoft.com/office/drawing/2014/main" id="{5F0903B2-C387-49D8-A96C-D94F33EFF55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4" name="Rectangle 1039">
                <a:extLst>
                  <a:ext uri="{FF2B5EF4-FFF2-40B4-BE49-F238E27FC236}">
                    <a16:creationId xmlns:a16="http://schemas.microsoft.com/office/drawing/2014/main" id="{7537641E-DF6E-448E-B5FE-05AA8846705D}"/>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5" name="Rectangle 1040">
                <a:extLst>
                  <a:ext uri="{FF2B5EF4-FFF2-40B4-BE49-F238E27FC236}">
                    <a16:creationId xmlns:a16="http://schemas.microsoft.com/office/drawing/2014/main" id="{9EDEBEEE-892F-43CC-B81E-3AFA0E066AAD}"/>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6" name="Rectangle 1041">
                <a:extLst>
                  <a:ext uri="{FF2B5EF4-FFF2-40B4-BE49-F238E27FC236}">
                    <a16:creationId xmlns:a16="http://schemas.microsoft.com/office/drawing/2014/main" id="{85E4226E-D103-43A8-9997-6FC8E529BD84}"/>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7" name="Rectangle 1042">
                <a:extLst>
                  <a:ext uri="{FF2B5EF4-FFF2-40B4-BE49-F238E27FC236}">
                    <a16:creationId xmlns:a16="http://schemas.microsoft.com/office/drawing/2014/main" id="{0201008E-426E-4964-BB3A-A1A6A21FC88A}"/>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8" name="Rectangle 1043">
                <a:extLst>
                  <a:ext uri="{FF2B5EF4-FFF2-40B4-BE49-F238E27FC236}">
                    <a16:creationId xmlns:a16="http://schemas.microsoft.com/office/drawing/2014/main" id="{BE989595-0420-4775-A893-EF74028BB595}"/>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9" name="Rectangle 1044">
                <a:extLst>
                  <a:ext uri="{FF2B5EF4-FFF2-40B4-BE49-F238E27FC236}">
                    <a16:creationId xmlns:a16="http://schemas.microsoft.com/office/drawing/2014/main" id="{09769C42-1E36-4481-A2AE-D4D0A7C8C82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0" name="Rectangle 1045">
                <a:extLst>
                  <a:ext uri="{FF2B5EF4-FFF2-40B4-BE49-F238E27FC236}">
                    <a16:creationId xmlns:a16="http://schemas.microsoft.com/office/drawing/2014/main" id="{BDC28D83-8A41-4965-B1CD-C34938A84CB6}"/>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1" name="Rectangle 1046">
                <a:extLst>
                  <a:ext uri="{FF2B5EF4-FFF2-40B4-BE49-F238E27FC236}">
                    <a16:creationId xmlns:a16="http://schemas.microsoft.com/office/drawing/2014/main" id="{EA5BEA9A-2344-40EB-9387-1F0750B7C2B8}"/>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2" name="Rectangle 1047">
                <a:extLst>
                  <a:ext uri="{FF2B5EF4-FFF2-40B4-BE49-F238E27FC236}">
                    <a16:creationId xmlns:a16="http://schemas.microsoft.com/office/drawing/2014/main" id="{8BA1E245-849E-41D8-9BD5-D1893B1E742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3" name="Rectangle 1048">
                <a:extLst>
                  <a:ext uri="{FF2B5EF4-FFF2-40B4-BE49-F238E27FC236}">
                    <a16:creationId xmlns:a16="http://schemas.microsoft.com/office/drawing/2014/main" id="{91496B4A-4F12-485E-83EF-14E836F02D7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4" name="Rectangle 1049">
                <a:extLst>
                  <a:ext uri="{FF2B5EF4-FFF2-40B4-BE49-F238E27FC236}">
                    <a16:creationId xmlns:a16="http://schemas.microsoft.com/office/drawing/2014/main" id="{4F79E889-29AD-43B0-8F0D-CF32A1985272}"/>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5" name="Rectangle 1050">
                <a:extLst>
                  <a:ext uri="{FF2B5EF4-FFF2-40B4-BE49-F238E27FC236}">
                    <a16:creationId xmlns:a16="http://schemas.microsoft.com/office/drawing/2014/main" id="{1A462C32-6DF3-4E04-ADAF-452EB4EE3E2D}"/>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6" name="Rectangle 1051">
                <a:extLst>
                  <a:ext uri="{FF2B5EF4-FFF2-40B4-BE49-F238E27FC236}">
                    <a16:creationId xmlns:a16="http://schemas.microsoft.com/office/drawing/2014/main" id="{3C4731A9-0F5F-4C10-9189-B3733BB81B1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7" name="Rectangle 1052">
                <a:extLst>
                  <a:ext uri="{FF2B5EF4-FFF2-40B4-BE49-F238E27FC236}">
                    <a16:creationId xmlns:a16="http://schemas.microsoft.com/office/drawing/2014/main" id="{50DADE41-0EDF-4E29-AA0C-4E525739114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8" name="Rectangle 1053">
                <a:extLst>
                  <a:ext uri="{FF2B5EF4-FFF2-40B4-BE49-F238E27FC236}">
                    <a16:creationId xmlns:a16="http://schemas.microsoft.com/office/drawing/2014/main" id="{5521758A-FF85-4F26-A07D-F8762CB4E3C3}"/>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9" name="Rectangle 1054">
                <a:extLst>
                  <a:ext uri="{FF2B5EF4-FFF2-40B4-BE49-F238E27FC236}">
                    <a16:creationId xmlns:a16="http://schemas.microsoft.com/office/drawing/2014/main" id="{8771C28E-A782-4264-905D-D32C7A348084}"/>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0" name="Rectangle 1055">
                <a:extLst>
                  <a:ext uri="{FF2B5EF4-FFF2-40B4-BE49-F238E27FC236}">
                    <a16:creationId xmlns:a16="http://schemas.microsoft.com/office/drawing/2014/main" id="{7D1F4BA6-C46E-4F99-A9CE-512A6433136E}"/>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1" name="Rectangle 1056">
                <a:extLst>
                  <a:ext uri="{FF2B5EF4-FFF2-40B4-BE49-F238E27FC236}">
                    <a16:creationId xmlns:a16="http://schemas.microsoft.com/office/drawing/2014/main" id="{3F87D553-F529-48AC-BA46-3B82045BAAA6}"/>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2" name="Rectangle 1057">
                <a:extLst>
                  <a:ext uri="{FF2B5EF4-FFF2-40B4-BE49-F238E27FC236}">
                    <a16:creationId xmlns:a16="http://schemas.microsoft.com/office/drawing/2014/main" id="{5A6666FB-41FA-40B5-BA07-D0769C945787}"/>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027" name="Rectangle 1058">
            <a:extLst>
              <a:ext uri="{FF2B5EF4-FFF2-40B4-BE49-F238E27FC236}">
                <a16:creationId xmlns:a16="http://schemas.microsoft.com/office/drawing/2014/main" id="{A0F4273A-76EF-4E69-8623-9324475FA57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91" name="Rectangle 1059">
            <a:extLst>
              <a:ext uri="{FF2B5EF4-FFF2-40B4-BE49-F238E27FC236}">
                <a16:creationId xmlns:a16="http://schemas.microsoft.com/office/drawing/2014/main" id="{1A60341E-A26F-4943-A711-A487CAB01C6C}"/>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9492" name="Rectangle 1060">
            <a:extLst>
              <a:ext uri="{FF2B5EF4-FFF2-40B4-BE49-F238E27FC236}">
                <a16:creationId xmlns:a16="http://schemas.microsoft.com/office/drawing/2014/main" id="{2B5BB006-8598-49C3-BD23-9477E66F0E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9493" name="Rectangle 1061">
            <a:extLst>
              <a:ext uri="{FF2B5EF4-FFF2-40B4-BE49-F238E27FC236}">
                <a16:creationId xmlns:a16="http://schemas.microsoft.com/office/drawing/2014/main" id="{FE7A21FA-35D8-483E-A5D9-8F7E19EA1B5F}"/>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3B4588C2-B419-42A1-8117-442D3D43EA84}" type="slidenum">
              <a:rPr lang="en-US" altLang="en-US"/>
              <a:pPr>
                <a:defRPr/>
              </a:pPr>
              <a:t>‹#›</a:t>
            </a:fld>
            <a:endParaRPr lang="en-US" altLang="en-US" dirty="0"/>
          </a:p>
        </p:txBody>
      </p:sp>
      <p:sp>
        <p:nvSpPr>
          <p:cNvPr id="19494" name="Rectangle 1062">
            <a:extLst>
              <a:ext uri="{FF2B5EF4-FFF2-40B4-BE49-F238E27FC236}">
                <a16:creationId xmlns:a16="http://schemas.microsoft.com/office/drawing/2014/main" id="{FC010C21-6B58-4E24-8CC9-C5DE120757EE}"/>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 id="2147483857"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idx="4294967295"/>
          </p:nvPr>
        </p:nvSpPr>
        <p:spPr>
          <a:xfrm>
            <a:off x="685800" y="185738"/>
            <a:ext cx="7772400" cy="914400"/>
          </a:xfrm>
        </p:spPr>
        <p:txBody>
          <a:bodyPr/>
          <a:lstStyle/>
          <a:p>
            <a:pPr algn="ctr" eaLnBrk="1" hangingPunct="1"/>
            <a:r>
              <a:rPr lang="en-US" altLang="en-US" sz="4000" kern="1200" dirty="0">
                <a:effectLst>
                  <a:outerShdw blurRad="38100" dist="38100" dir="2700000" algn="tl">
                    <a:srgbClr val="000000"/>
                  </a:outerShdw>
                </a:effectLst>
                <a:cs typeface="Calibri" panose="020F0502020204030204" pitchFamily="34" charset="0"/>
              </a:rPr>
              <a:t>DEMONOLOGY</a:t>
            </a:r>
          </a:p>
        </p:txBody>
      </p:sp>
      <p:pic>
        <p:nvPicPr>
          <p:cNvPr id="5" name="Picture 3">
            <a:extLst>
              <a:ext uri="{FF2B5EF4-FFF2-40B4-BE49-F238E27FC236}">
                <a16:creationId xmlns:a16="http://schemas.microsoft.com/office/drawing/2014/main" id="{939ED66A-581B-458E-95E6-D4B5C16F604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5581650"/>
            <a:ext cx="786763" cy="10972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Dr. </a:t>
            </a:r>
            <a:r>
              <a:rPr kumimoji="0" lang="en-US" altLang="en-US" sz="3200" b="0" i="0" u="none" strike="noStrike" kern="0" cap="none" spc="0" normalizeH="0" baseline="0" noProof="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Andy Woods</a:t>
            </a:r>
            <a:endPar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President – Chafer Theological Seminary</a:t>
            </a:r>
            <a:endParaRPr kumimoji="0" lang="en-US" altLang="en-US" sz="2000" b="0" i="0" u="none" strike="noStrike" kern="0" cap="none" spc="0" normalizeH="0" baseline="0" noProof="0" dirty="0">
              <a:ln>
                <a:noFill/>
              </a:ln>
              <a:solidFill>
                <a:srgbClr val="3333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6" name="Picture 2" descr="C:\Users\jamcg\AppData\Local\Temp\SNAGHTMLc818da.PNG">
            <a:extLst>
              <a:ext uri="{FF2B5EF4-FFF2-40B4-BE49-F238E27FC236}">
                <a16:creationId xmlns:a16="http://schemas.microsoft.com/office/drawing/2014/main" id="{5AC7C520-8284-4417-A179-4CCBB41E0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295400"/>
            <a:ext cx="6638925" cy="380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9D4920-5F4F-4A9C-BE0C-7FBA2C23B588}"/>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endParaRPr lang="en-US" altLang="en-US" sz="2800" dirty="0">
              <a:effectLst>
                <a:outerShdw blurRad="38100" dist="38100" dir="2700000" algn="tl">
                  <a:srgbClr val="000000">
                    <a:alpha val="43137"/>
                  </a:srgbClr>
                </a:outerShdw>
              </a:effectLst>
            </a:endParaRPr>
          </a:p>
        </p:txBody>
      </p:sp>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Put on the full armor of God (Eph 6:10-20)</a:t>
            </a:r>
          </a:p>
        </p:txBody>
      </p:sp>
    </p:spTree>
    <p:extLst>
      <p:ext uri="{BB962C8B-B14F-4D97-AF65-F5344CB8AC3E}">
        <p14:creationId xmlns:p14="http://schemas.microsoft.com/office/powerpoint/2010/main" val="121794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DCE13437-F30A-4D15-BA33-0F7C720CD768}"/>
              </a:ext>
            </a:extLst>
          </p:cNvPr>
          <p:cNvSpPr>
            <a:spLocks noGrp="1" noChangeArrowheads="1"/>
          </p:cNvSpPr>
          <p:nvPr>
            <p:ph type="subTitle" idx="4294967295"/>
          </p:nvPr>
        </p:nvSpPr>
        <p:spPr>
          <a:xfrm>
            <a:off x="1809750" y="5562600"/>
            <a:ext cx="5524500" cy="914400"/>
          </a:xfrm>
        </p:spPr>
        <p:txBody>
          <a:bodyPr lIns="92075" tIns="46038" rIns="92075" bIns="46038"/>
          <a:lstStyle/>
          <a:p>
            <a:pPr marL="0" indent="0" algn="ctr" eaLnBrk="1" hangingPunct="1">
              <a:buFont typeface="Wingdings" panose="05000000000000000000" pitchFamily="2" charset="2"/>
              <a:buNone/>
              <a:defRPr/>
            </a:pPr>
            <a:r>
              <a:rPr lang="en-US" sz="4800" dirty="0">
                <a:solidFill>
                  <a:srgbClr val="FFFFFF"/>
                </a:solidFill>
                <a:effectLst>
                  <a:outerShdw blurRad="38100" dist="38100" dir="2700000" algn="tl">
                    <a:srgbClr val="000000">
                      <a:alpha val="43137"/>
                    </a:srgbClr>
                  </a:outerShdw>
                </a:effectLst>
              </a:rPr>
              <a:t>Dressed for Success!</a:t>
            </a:r>
          </a:p>
        </p:txBody>
      </p:sp>
      <p:sp>
        <p:nvSpPr>
          <p:cNvPr id="7" name="Rectangle 6">
            <a:extLst>
              <a:ext uri="{FF2B5EF4-FFF2-40B4-BE49-F238E27FC236}">
                <a16:creationId xmlns:a16="http://schemas.microsoft.com/office/drawing/2014/main" id="{86544F1D-0789-4D4C-9C3D-D6F875F0451E}"/>
              </a:ext>
            </a:extLst>
          </p:cNvPr>
          <p:cNvSpPr/>
          <p:nvPr/>
        </p:nvSpPr>
        <p:spPr>
          <a:xfrm>
            <a:off x="1562100" y="247470"/>
            <a:ext cx="6019800" cy="1107996"/>
          </a:xfrm>
          <a:prstGeom prst="rect">
            <a:avLst/>
          </a:prstGeom>
          <a:noFill/>
          <a:ln>
            <a:noFill/>
          </a:ln>
        </p:spPr>
        <p:txBody>
          <a:bodyPr>
            <a:spAutoFit/>
          </a:bodyPr>
          <a:lstStyle/>
          <a:p>
            <a:pPr algn="ctr">
              <a:defRPr/>
            </a:pPr>
            <a:r>
              <a:rPr lang="en-US" sz="6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Ephesians</a:t>
            </a:r>
          </a:p>
        </p:txBody>
      </p:sp>
      <p:pic>
        <p:nvPicPr>
          <p:cNvPr id="41988" name="Picture 7">
            <a:extLst>
              <a:ext uri="{FF2B5EF4-FFF2-40B4-BE49-F238E27FC236}">
                <a16:creationId xmlns:a16="http://schemas.microsoft.com/office/drawing/2014/main" id="{306C0B6D-2EEC-40B6-9DEC-34820783C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2020094"/>
            <a:ext cx="3762375"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0A13570-97BC-419D-8929-47CF5376A1DE}"/>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rPr>
              <a:t>8 Observations About the Armor</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endParaRPr lang="en-US" altLang="en-US" sz="4000" dirty="0">
              <a:solidFill>
                <a:schemeClr val="tx1"/>
              </a:solidFill>
              <a:effectLst>
                <a:outerShdw blurRad="38100" dist="38100" dir="2700000" algn="tl">
                  <a:srgbClr val="000000">
                    <a:alpha val="43137"/>
                  </a:srgbClr>
                </a:outerShdw>
              </a:effectLst>
            </a:endParaRPr>
          </a:p>
        </p:txBody>
      </p:sp>
      <p:sp>
        <p:nvSpPr>
          <p:cNvPr id="27651" name="Rectangle 3">
            <a:extLst>
              <a:ext uri="{FF2B5EF4-FFF2-40B4-BE49-F238E27FC236}">
                <a16:creationId xmlns:a16="http://schemas.microsoft.com/office/drawing/2014/main" id="{302C626F-9172-4CA0-8EE0-A2858DDD4A10}"/>
              </a:ext>
            </a:extLst>
          </p:cNvPr>
          <p:cNvSpPr>
            <a:spLocks noGrp="1" noChangeArrowheads="1"/>
          </p:cNvSpPr>
          <p:nvPr>
            <p:ph type="body" idx="4294967295"/>
          </p:nvPr>
        </p:nvSpPr>
        <p:spPr>
          <a:xfrm>
            <a:off x="228600" y="1600201"/>
            <a:ext cx="8648700" cy="3200400"/>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Paul’s imprisonment (Eph 3:1; 6:20; Philip 1:13)</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Soldier metaphor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Six pieces of armor described</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Significance of the armor in the ancient world</a:t>
            </a:r>
          </a:p>
        </p:txBody>
      </p:sp>
      <p:pic>
        <p:nvPicPr>
          <p:cNvPr id="2" name="Picture 1">
            <a:extLst>
              <a:ext uri="{FF2B5EF4-FFF2-40B4-BE49-F238E27FC236}">
                <a16:creationId xmlns:a16="http://schemas.microsoft.com/office/drawing/2014/main" id="{1703846D-2462-4540-AA10-32D4F1350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483" y="4800600"/>
            <a:ext cx="2441035" cy="1828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1BEDC4BC-09BC-4FEF-A269-772ED4123166}"/>
              </a:ext>
            </a:extLst>
          </p:cNvPr>
          <p:cNvSpPr>
            <a:spLocks noGrp="1" noChangeArrowheads="1"/>
          </p:cNvSpPr>
          <p:nvPr>
            <p:ph type="body" idx="4294967295"/>
          </p:nvPr>
        </p:nvSpPr>
        <p:spPr>
          <a:xfrm>
            <a:off x="228600" y="1600201"/>
            <a:ext cx="8713788" cy="3200400"/>
          </a:xfrm>
        </p:spPr>
        <p:txBody>
          <a:bodyPr/>
          <a:lstStyle/>
          <a:p>
            <a:pPr marL="514350" indent="-514350" eaLnBrk="1" hangingPunct="1">
              <a:spcBef>
                <a:spcPts val="0"/>
              </a:spcBef>
              <a:spcAft>
                <a:spcPts val="2400"/>
              </a:spcAft>
              <a:buSzPct val="100000"/>
              <a:buFont typeface="+mj-lt"/>
              <a:buAutoNum type="arabicPeriod" startAt="5"/>
              <a:defRPr/>
            </a:pPr>
            <a:r>
              <a:rPr lang="en-US" dirty="0">
                <a:effectLst>
                  <a:outerShdw blurRad="38100" dist="38100" dir="2700000" algn="tl">
                    <a:srgbClr val="000000">
                      <a:alpha val="43137"/>
                    </a:srgbClr>
                  </a:outerShdw>
                </a:effectLst>
              </a:rPr>
              <a:t>Paul is reinforcing prior concepts in Ephesians</a:t>
            </a:r>
          </a:p>
          <a:p>
            <a:pPr marL="514350" indent="-514350" eaLnBrk="1" hangingPunct="1">
              <a:spcBef>
                <a:spcPts val="0"/>
              </a:spcBef>
              <a:spcAft>
                <a:spcPts val="2400"/>
              </a:spcAft>
              <a:buSzPct val="100000"/>
              <a:buFont typeface="+mj-lt"/>
              <a:buAutoNum type="arabicPeriod" startAt="5"/>
              <a:defRPr/>
            </a:pPr>
            <a:r>
              <a:rPr lang="en-US" dirty="0">
                <a:effectLst>
                  <a:outerShdw blurRad="38100" dist="38100" dir="2700000" algn="tl">
                    <a:srgbClr val="000000">
                      <a:alpha val="43137"/>
                    </a:srgbClr>
                  </a:outerShdw>
                </a:effectLst>
              </a:rPr>
              <a:t>Pieces mentioned in the order they are put on</a:t>
            </a:r>
          </a:p>
          <a:p>
            <a:pPr marL="514350" indent="-514350" eaLnBrk="1" hangingPunct="1">
              <a:spcBef>
                <a:spcPts val="0"/>
              </a:spcBef>
              <a:spcAft>
                <a:spcPts val="2400"/>
              </a:spcAft>
              <a:buSzPct val="100000"/>
              <a:buFont typeface="+mj-lt"/>
              <a:buAutoNum type="arabicPeriod" startAt="5"/>
              <a:defRPr/>
            </a:pPr>
            <a:r>
              <a:rPr lang="en-US" dirty="0">
                <a:effectLst>
                  <a:outerShdw blurRad="38100" dist="38100" dir="2700000" algn="tl">
                    <a:srgbClr val="000000">
                      <a:alpha val="43137"/>
                    </a:srgbClr>
                  </a:outerShdw>
                </a:effectLst>
              </a:rPr>
              <a:t>Command: to put on the armor</a:t>
            </a:r>
          </a:p>
          <a:p>
            <a:pPr marL="514350" indent="-514350" eaLnBrk="1" hangingPunct="1">
              <a:spcBef>
                <a:spcPts val="0"/>
              </a:spcBef>
              <a:spcAft>
                <a:spcPts val="2400"/>
              </a:spcAft>
              <a:buSzPct val="100000"/>
              <a:buFont typeface="+mj-lt"/>
              <a:buAutoNum type="arabicPeriod" startAt="5"/>
              <a:defRPr/>
            </a:pPr>
            <a:r>
              <a:rPr lang="en-US" dirty="0">
                <a:effectLst>
                  <a:outerShdw blurRad="38100" dist="38100" dir="2700000" algn="tl">
                    <a:srgbClr val="000000">
                      <a:alpha val="43137"/>
                    </a:srgbClr>
                  </a:outerShdw>
                </a:effectLst>
              </a:rPr>
              <a:t>Outline: description, represents, application</a:t>
            </a:r>
          </a:p>
          <a:p>
            <a:pPr eaLnBrk="1" hangingPunct="1">
              <a:defRPr/>
            </a:pPr>
            <a:endParaRPr lang="en-US" dirty="0"/>
          </a:p>
        </p:txBody>
      </p:sp>
      <p:sp>
        <p:nvSpPr>
          <p:cNvPr id="4" name="Rectangle 2">
            <a:extLst>
              <a:ext uri="{FF2B5EF4-FFF2-40B4-BE49-F238E27FC236}">
                <a16:creationId xmlns:a16="http://schemas.microsoft.com/office/drawing/2014/main" id="{3161A66D-A073-45FC-A072-DBE7929D619B}"/>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rPr>
              <a:t>8 Observations About the Armor</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6:14-17)</a:t>
            </a:r>
            <a:endParaRPr lang="en-US" altLang="en-US" sz="4000" kern="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344D87AC-005B-4745-B7FB-ED32601E5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483" y="4800600"/>
            <a:ext cx="2441035" cy="1828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0F049A-D6F5-485A-B537-C0444A275A55}"/>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910448" y="685800"/>
            <a:ext cx="7323105" cy="5486400"/>
          </a:xfrm>
          <a:prstGeom prst="rect">
            <a:avLst/>
          </a:prstGeom>
        </p:spPr>
      </p:pic>
      <p:sp>
        <p:nvSpPr>
          <p:cNvPr id="309250" name="Text Box 2">
            <a:extLst>
              <a:ext uri="{FF2B5EF4-FFF2-40B4-BE49-F238E27FC236}">
                <a16:creationId xmlns:a16="http://schemas.microsoft.com/office/drawing/2014/main" id="{DDD66211-BE35-4882-82F1-CC0D58E196B5}"/>
              </a:ext>
            </a:extLst>
          </p:cNvPr>
          <p:cNvSpPr txBox="1">
            <a:spLocks noChangeArrowheads="1"/>
          </p:cNvSpPr>
          <p:nvPr/>
        </p:nvSpPr>
        <p:spPr bwMode="auto">
          <a:xfrm>
            <a:off x="952500" y="2028617"/>
            <a:ext cx="7239000" cy="2800767"/>
          </a:xfrm>
          <a:prstGeom prst="rect">
            <a:avLst/>
          </a:prstGeom>
          <a:noFill/>
          <a:ln w="9525" algn="ctr">
            <a:solidFill>
              <a:srgbClr val="FF0000"/>
            </a:solidFill>
            <a:miter lim="800000"/>
            <a:headEnd/>
            <a:tailEnd/>
          </a:ln>
          <a:effectLst/>
        </p:spPr>
        <p:txBody>
          <a:bodyPr wrap="square">
            <a:spAutoFit/>
          </a:bodyPr>
          <a:lstStyle/>
          <a:p>
            <a:pPr marL="685800" lvl="1" indent="-571500" algn="just">
              <a:buFont typeface="Calibri" panose="020F0502020204030204" pitchFamily="34" charset="0"/>
              <a:buChar char="̶"/>
              <a:defRPr/>
            </a:pPr>
            <a:r>
              <a:rPr lang="en-US" sz="4400"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Six aspects of our weaponry will </a:t>
            </a:r>
            <a:r>
              <a:rPr lang="en-US" sz="4400" u="sng"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summarize</a:t>
            </a:r>
            <a:r>
              <a:rPr lang="en-US" sz="4400"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 the key concepts of the letter and </a:t>
            </a:r>
            <a:r>
              <a:rPr lang="en-US" sz="4400" u="sng"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call</a:t>
            </a:r>
            <a:r>
              <a:rPr lang="en-US" sz="4400"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 the church to action.</a:t>
            </a:r>
            <a:endParaRPr lang="en-US" sz="4400" i="1" dirty="0">
              <a:ln>
                <a:solidFill>
                  <a:srgbClr val="FFFFCC"/>
                </a:solidFill>
              </a:ln>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1871316969"/>
              </p:ext>
            </p:extLst>
          </p:nvPr>
        </p:nvGraphicFramePr>
        <p:xfrm>
          <a:off x="114300" y="228600"/>
          <a:ext cx="8915400" cy="640080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97627422"/>
                    </a:ext>
                  </a:extLst>
                </a:gridCol>
                <a:gridCol w="4800600">
                  <a:extLst>
                    <a:ext uri="{9D8B030D-6E8A-4147-A177-3AD203B41FA5}">
                      <a16:colId xmlns:a16="http://schemas.microsoft.com/office/drawing/2014/main" val="3861418638"/>
                    </a:ext>
                  </a:extLst>
                </a:gridCol>
              </a:tblGrid>
              <a:tr h="914400">
                <a:tc gridSpan="2">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EPHESIANS: WHAT IS INSIDE?</a:t>
                      </a:r>
                      <a:endParaRPr lang="en-US" sz="3600"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1–3</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4–6</a:t>
                      </a:r>
                    </a:p>
                  </a:txBody>
                  <a:tcPr horzOverflow="overflow"/>
                </a:tc>
                <a:extLst>
                  <a:ext uri="{0D108BD9-81ED-4DB2-BD59-A6C34878D82A}">
                    <a16:rowId xmlns:a16="http://schemas.microsoft.com/office/drawing/2014/main" val="1624996199"/>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Relationship</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Responsibility</a:t>
                      </a:r>
                    </a:p>
                  </a:txBody>
                  <a:tcPr horzOverflow="overflow"/>
                </a:tc>
                <a:extLst>
                  <a:ext uri="{0D108BD9-81ED-4DB2-BD59-A6C34878D82A}">
                    <a16:rowId xmlns:a16="http://schemas.microsoft.com/office/drawing/2014/main" val="3636852434"/>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Doctrine</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Deed</a:t>
                      </a:r>
                    </a:p>
                  </a:txBody>
                  <a:tcPr horzOverflow="overflow"/>
                </a:tc>
                <a:extLst>
                  <a:ext uri="{0D108BD9-81ED-4DB2-BD59-A6C34878D82A}">
                    <a16:rowId xmlns:a16="http://schemas.microsoft.com/office/drawing/2014/main" val="3808086373"/>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Orthodoxy</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Orthopraxy</a:t>
                      </a:r>
                    </a:p>
                  </a:txBody>
                  <a:tcPr horzOverflow="overflow"/>
                </a:tc>
                <a:extLst>
                  <a:ext uri="{0D108BD9-81ED-4DB2-BD59-A6C34878D82A}">
                    <a16:rowId xmlns:a16="http://schemas.microsoft.com/office/drawing/2014/main" val="4167479987"/>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Knowledge</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Wisdom</a:t>
                      </a:r>
                    </a:p>
                  </a:txBody>
                  <a:tcPr horzOverflow="overflow"/>
                </a:tc>
                <a:extLst>
                  <a:ext uri="{0D108BD9-81ED-4DB2-BD59-A6C34878D82A}">
                    <a16:rowId xmlns:a16="http://schemas.microsoft.com/office/drawing/2014/main" val="4253275423"/>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Belief</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Behavior</a:t>
                      </a:r>
                    </a:p>
                  </a:txBody>
                  <a:tcPr horzOverflow="overflow"/>
                </a:tc>
                <a:extLst>
                  <a:ext uri="{0D108BD9-81ED-4DB2-BD59-A6C34878D82A}">
                    <a16:rowId xmlns:a16="http://schemas.microsoft.com/office/drawing/2014/main" val="291597912"/>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Position</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Practice</a:t>
                      </a:r>
                    </a:p>
                  </a:txBody>
                  <a:tcPr horzOverflow="overflow"/>
                </a:tc>
                <a:extLst>
                  <a:ext uri="{0D108BD9-81ED-4DB2-BD59-A6C34878D82A}">
                    <a16:rowId xmlns:a16="http://schemas.microsoft.com/office/drawing/2014/main" val="3909349111"/>
                  </a:ext>
                </a:extLst>
              </a:tr>
              <a:tr h="685800">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Privileges</a:t>
                      </a:r>
                    </a:p>
                  </a:txBody>
                  <a:tcPr horzOverflow="overflow"/>
                </a:tc>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Responsibility</a:t>
                      </a:r>
                    </a:p>
                  </a:txBody>
                  <a:tcPr horzOverflow="overflow"/>
                </a:tc>
                <a:extLst>
                  <a:ext uri="{0D108BD9-81ED-4DB2-BD59-A6C34878D82A}">
                    <a16:rowId xmlns:a16="http://schemas.microsoft.com/office/drawing/2014/main" val="2917054551"/>
                  </a:ext>
                </a:extLst>
              </a:tr>
            </a:tbl>
          </a:graphicData>
        </a:graphic>
      </p:graphicFrame>
    </p:spTree>
    <p:extLst>
      <p:ext uri="{BB962C8B-B14F-4D97-AF65-F5344CB8AC3E}">
        <p14:creationId xmlns:p14="http://schemas.microsoft.com/office/powerpoint/2010/main" val="337507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4008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00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400800" cy="446087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53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009EBB11-2A0D-4E5F-A5AD-3B3FF05E1D67}"/>
              </a:ext>
            </a:extLst>
          </p:cNvPr>
          <p:cNvSpPr>
            <a:spLocks noGrp="1" noChangeArrowheads="1"/>
          </p:cNvSpPr>
          <p:nvPr>
            <p:ph type="body" idx="4294967295"/>
          </p:nvPr>
        </p:nvSpPr>
        <p:spPr>
          <a:xfrm>
            <a:off x="453224" y="1600200"/>
            <a:ext cx="8489164"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“Truth” [</a:t>
            </a:r>
            <a:r>
              <a:rPr lang="en-US" i="1" dirty="0" err="1">
                <a:effectLst>
                  <a:outerShdw blurRad="38100" dist="38100" dir="2700000" algn="tl">
                    <a:srgbClr val="000000">
                      <a:alpha val="43137"/>
                    </a:srgbClr>
                  </a:outerShdw>
                </a:effectLst>
              </a:rPr>
              <a:t>alēthia</a:t>
            </a:r>
            <a:r>
              <a:rPr lang="en-US" dirty="0">
                <a:effectLst>
                  <a:outerShdw blurRad="38100" dist="38100" dir="2700000" algn="tl">
                    <a:srgbClr val="000000">
                      <a:alpha val="43137"/>
                    </a:srgbClr>
                  </a:outerShdw>
                </a:effectLst>
              </a:rPr>
              <a:t>] used 6 times</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Gospel (1:13; 4:21)</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Doctrinal orthodoxy/stability (4:15)</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Moral purity (4:24-25; 5:9)</a:t>
            </a:r>
          </a:p>
        </p:txBody>
      </p:sp>
      <p:sp>
        <p:nvSpPr>
          <p:cNvPr id="4" name="Rectangle 2">
            <a:extLst>
              <a:ext uri="{FF2B5EF4-FFF2-40B4-BE49-F238E27FC236}">
                <a16:creationId xmlns:a16="http://schemas.microsoft.com/office/drawing/2014/main" id="{1635C323-F89C-42A3-9AC4-C55953C13DB5}"/>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Belt of Truth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6:14a)</a:t>
            </a:r>
          </a:p>
        </p:txBody>
      </p:sp>
      <p:pic>
        <p:nvPicPr>
          <p:cNvPr id="6" name="Picture 5">
            <a:extLst>
              <a:ext uri="{FF2B5EF4-FFF2-40B4-BE49-F238E27FC236}">
                <a16:creationId xmlns:a16="http://schemas.microsoft.com/office/drawing/2014/main" id="{C6080AEC-346F-4680-A000-DBF1E8ADD3E4}"/>
              </a:ext>
            </a:extLst>
          </p:cNvPr>
          <p:cNvPicPr>
            <a:picLocks noChangeAspect="1"/>
          </p:cNvPicPr>
          <p:nvPr/>
        </p:nvPicPr>
        <p:blipFill>
          <a:blip r:embed="rId3"/>
          <a:stretch>
            <a:fillRect/>
          </a:stretch>
        </p:blipFill>
        <p:spPr>
          <a:xfrm>
            <a:off x="7012020" y="1828800"/>
            <a:ext cx="1750980" cy="228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D2E2532A-B6A4-4FFA-9032-0D42CA60A20C}"/>
              </a:ext>
            </a:extLst>
          </p:cNvPr>
          <p:cNvSpPr>
            <a:spLocks noGrp="1" noChangeArrowheads="1"/>
          </p:cNvSpPr>
          <p:nvPr>
            <p:ph type="body" idx="4294967295"/>
          </p:nvPr>
        </p:nvSpPr>
        <p:spPr>
          <a:xfrm>
            <a:off x="461176" y="1600200"/>
            <a:ext cx="6396823" cy="4460875"/>
          </a:xfrm>
        </p:spPr>
        <p:txBody>
          <a:bodyPr/>
          <a:lstStyle/>
          <a:p>
            <a:pPr marL="461963" indent="-461963" algn="just" eaLnBrk="1" hangingPunct="1">
              <a:spcBef>
                <a:spcPts val="0"/>
              </a:spcBef>
              <a:spcAft>
                <a:spcPts val="2400"/>
              </a:spcAft>
              <a:defRPr/>
            </a:pPr>
            <a:r>
              <a:rPr lang="en-US" sz="3600" dirty="0">
                <a:effectLst>
                  <a:outerShdw blurRad="38100" dist="38100" dir="2700000" algn="tl">
                    <a:srgbClr val="000000">
                      <a:alpha val="43137"/>
                    </a:srgbClr>
                  </a:outerShdw>
                </a:effectLst>
              </a:rPr>
              <a:t>Definition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Foundation of our defense is standing firm in the truth of God’s Word as well as our personal integrity</a:t>
            </a:r>
            <a:endParaRPr lang="en-US" dirty="0"/>
          </a:p>
        </p:txBody>
      </p:sp>
      <p:sp>
        <p:nvSpPr>
          <p:cNvPr id="4" name="Rectangle 2">
            <a:extLst>
              <a:ext uri="{FF2B5EF4-FFF2-40B4-BE49-F238E27FC236}">
                <a16:creationId xmlns:a16="http://schemas.microsoft.com/office/drawing/2014/main" id="{18D97B46-CDC8-4BF1-9031-E0DC642AF8F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Belt of Truth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6:14a)</a:t>
            </a:r>
          </a:p>
        </p:txBody>
      </p:sp>
      <p:pic>
        <p:nvPicPr>
          <p:cNvPr id="6" name="Picture 5">
            <a:extLst>
              <a:ext uri="{FF2B5EF4-FFF2-40B4-BE49-F238E27FC236}">
                <a16:creationId xmlns:a16="http://schemas.microsoft.com/office/drawing/2014/main" id="{E820F364-07C0-477E-82C5-6A2DFA00683A}"/>
              </a:ext>
            </a:extLst>
          </p:cNvPr>
          <p:cNvPicPr>
            <a:picLocks noChangeAspect="1"/>
          </p:cNvPicPr>
          <p:nvPr/>
        </p:nvPicPr>
        <p:blipFill>
          <a:blip r:embed="rId3"/>
          <a:stretch>
            <a:fillRect/>
          </a:stretch>
        </p:blipFill>
        <p:spPr>
          <a:xfrm>
            <a:off x="7012020" y="1828800"/>
            <a:ext cx="1750980" cy="2286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83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CC012A38-4CE3-4E23-9E01-850A1FD7EDB0}"/>
              </a:ext>
            </a:extLst>
          </p:cNvPr>
          <p:cNvSpPr>
            <a:spLocks noGrp="1" noChangeArrowheads="1"/>
          </p:cNvSpPr>
          <p:nvPr>
            <p:ph type="body" idx="4294967295"/>
          </p:nvPr>
        </p:nvSpPr>
        <p:spPr>
          <a:xfrm>
            <a:off x="457200" y="1592263"/>
            <a:ext cx="6400800" cy="4468812"/>
          </a:xfrm>
        </p:spPr>
        <p:txBody>
          <a:bodyPr/>
          <a:lstStyle/>
          <a:p>
            <a:pPr marL="461963" indent="-461963" algn="just"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Objective: Stand in the truth of God’s Word</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Subjective: Personal integrity</a:t>
            </a:r>
          </a:p>
        </p:txBody>
      </p:sp>
      <p:sp>
        <p:nvSpPr>
          <p:cNvPr id="4" name="Rectangle 2">
            <a:extLst>
              <a:ext uri="{FF2B5EF4-FFF2-40B4-BE49-F238E27FC236}">
                <a16:creationId xmlns:a16="http://schemas.microsoft.com/office/drawing/2014/main" id="{89A3C91E-75B5-420B-AC33-C77F83DD2D85}"/>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Belt of Truth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6:14a)</a:t>
            </a:r>
          </a:p>
        </p:txBody>
      </p:sp>
      <p:pic>
        <p:nvPicPr>
          <p:cNvPr id="6" name="Picture 5">
            <a:extLst>
              <a:ext uri="{FF2B5EF4-FFF2-40B4-BE49-F238E27FC236}">
                <a16:creationId xmlns:a16="http://schemas.microsoft.com/office/drawing/2014/main" id="{B6739411-2063-4347-9FC0-9DDDA4E3E3C0}"/>
              </a:ext>
            </a:extLst>
          </p:cNvPr>
          <p:cNvPicPr>
            <a:picLocks noChangeAspect="1"/>
          </p:cNvPicPr>
          <p:nvPr/>
        </p:nvPicPr>
        <p:blipFill>
          <a:blip r:embed="rId3"/>
          <a:stretch>
            <a:fillRect/>
          </a:stretch>
        </p:blipFill>
        <p:spPr>
          <a:xfrm>
            <a:off x="7012020" y="1828800"/>
            <a:ext cx="1750980" cy="2286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5532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27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016B1B0-6024-4951-9055-97FD2CA22A34}"/>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t>Breastplate of Righteousness </a:t>
            </a:r>
            <a:br>
              <a:rPr lang="en-US" altLang="en-US" sz="4000" dirty="0"/>
            </a:br>
            <a:r>
              <a:rPr lang="en-US" altLang="en-US" sz="2800" dirty="0">
                <a:solidFill>
                  <a:schemeClr val="tx1"/>
                </a:solidFill>
              </a:rPr>
              <a:t>(Eph 6:14b)</a:t>
            </a:r>
          </a:p>
        </p:txBody>
      </p:sp>
      <p:sp>
        <p:nvSpPr>
          <p:cNvPr id="6" name="Rectangle 3">
            <a:extLst>
              <a:ext uri="{FF2B5EF4-FFF2-40B4-BE49-F238E27FC236}">
                <a16:creationId xmlns:a16="http://schemas.microsoft.com/office/drawing/2014/main" id="{76F42D6D-EA11-4200-BC99-A4ED7123401F}"/>
              </a:ext>
            </a:extLst>
          </p:cNvPr>
          <p:cNvSpPr txBox="1">
            <a:spLocks noChangeArrowheads="1"/>
          </p:cNvSpPr>
          <p:nvPr/>
        </p:nvSpPr>
        <p:spPr bwMode="auto">
          <a:xfrm>
            <a:off x="696433" y="3044032"/>
            <a:ext cx="3037367" cy="769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eaLnBrk="1" hangingPunct="1">
              <a:spcBef>
                <a:spcPts val="0"/>
              </a:spcBef>
              <a:spcAft>
                <a:spcPts val="2400"/>
              </a:spcAft>
              <a:defRPr/>
            </a:pPr>
            <a:r>
              <a:rPr lang="en-US" sz="3600" kern="0">
                <a:effectLst>
                  <a:outerShdw blurRad="38100" dist="38100" dir="2700000" algn="tl">
                    <a:srgbClr val="000000">
                      <a:alpha val="43137"/>
                    </a:srgbClr>
                  </a:outerShdw>
                </a:effectLst>
              </a:rPr>
              <a:t>Description</a:t>
            </a:r>
            <a:endParaRPr lang="en-US" kern="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0697AF02-12AF-41F0-A579-E528701A1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67" y="1524000"/>
            <a:ext cx="3803333" cy="5029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BC573C5B-CC06-471B-A164-C72B36490716}"/>
              </a:ext>
            </a:extLst>
          </p:cNvPr>
          <p:cNvSpPr>
            <a:spLocks noGrp="1" noChangeArrowheads="1"/>
          </p:cNvSpPr>
          <p:nvPr>
            <p:ph type="body" idx="4294967295"/>
          </p:nvPr>
        </p:nvSpPr>
        <p:spPr>
          <a:xfrm>
            <a:off x="457200" y="1600200"/>
            <a:ext cx="57912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“Righteousness [</a:t>
            </a:r>
            <a:r>
              <a:rPr lang="en-US" i="1" dirty="0" err="1">
                <a:effectLst>
                  <a:outerShdw blurRad="38100" dist="38100" dir="2700000" algn="tl">
                    <a:srgbClr val="000000">
                      <a:alpha val="43137"/>
                    </a:srgbClr>
                  </a:outerShdw>
                </a:effectLst>
              </a:rPr>
              <a:t>dikaiosynē</a:t>
            </a:r>
            <a:r>
              <a:rPr lang="en-US" dirty="0">
                <a:effectLst>
                  <a:outerShdw blurRad="38100" dist="38100" dir="2700000" algn="tl">
                    <a:srgbClr val="000000">
                      <a:alpha val="43137"/>
                    </a:srgbClr>
                  </a:outerShdw>
                </a:effectLst>
              </a:rPr>
              <a:t>] used 2 times</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4:24; 5:9</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Practical righteousness</a:t>
            </a: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C212556-DF28-47CC-98E2-DD42C643470B}"/>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Breastplate of Righteousness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6:14b)</a:t>
            </a:r>
          </a:p>
        </p:txBody>
      </p:sp>
      <p:pic>
        <p:nvPicPr>
          <p:cNvPr id="6" name="Picture 5">
            <a:extLst>
              <a:ext uri="{FF2B5EF4-FFF2-40B4-BE49-F238E27FC236}">
                <a16:creationId xmlns:a16="http://schemas.microsoft.com/office/drawing/2014/main" id="{358839B0-3256-4F05-BAA3-ED1661B77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286000"/>
            <a:ext cx="1728788" cy="2286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7ADD6685-40A7-4B10-B567-29236DB8C932}"/>
              </a:ext>
            </a:extLst>
          </p:cNvPr>
          <p:cNvSpPr>
            <a:spLocks noGrp="1" noChangeArrowheads="1"/>
          </p:cNvSpPr>
          <p:nvPr>
            <p:ph type="body" idx="4294967295"/>
          </p:nvPr>
        </p:nvSpPr>
        <p:spPr>
          <a:xfrm>
            <a:off x="457200" y="1600201"/>
            <a:ext cx="8153400" cy="2514600"/>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Definition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Our underlying protection includes our righteous character and deeds stemming from our positional righteousness</a:t>
            </a:r>
          </a:p>
        </p:txBody>
      </p:sp>
      <p:sp>
        <p:nvSpPr>
          <p:cNvPr id="5" name="Rectangle 2">
            <a:extLst>
              <a:ext uri="{FF2B5EF4-FFF2-40B4-BE49-F238E27FC236}">
                <a16:creationId xmlns:a16="http://schemas.microsoft.com/office/drawing/2014/main" id="{A72B3DF4-12D1-4639-844C-57C0F9B1A9DC}"/>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Breastplate of Righteousness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6:14b)</a:t>
            </a:r>
          </a:p>
        </p:txBody>
      </p:sp>
      <p:pic>
        <p:nvPicPr>
          <p:cNvPr id="8" name="Picture 7">
            <a:extLst>
              <a:ext uri="{FF2B5EF4-FFF2-40B4-BE49-F238E27FC236}">
                <a16:creationId xmlns:a16="http://schemas.microsoft.com/office/drawing/2014/main" id="{38733139-1BEA-4CD7-990D-E8928704B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612" y="4343400"/>
            <a:ext cx="1728788" cy="2286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9F647E12-A25D-44AF-AE3D-A5642BF58D21}"/>
              </a:ext>
            </a:extLst>
          </p:cNvPr>
          <p:cNvSpPr>
            <a:spLocks noGrp="1" noChangeArrowheads="1"/>
          </p:cNvSpPr>
          <p:nvPr>
            <p:ph type="body" idx="4294967295"/>
          </p:nvPr>
        </p:nvSpPr>
        <p:spPr>
          <a:xfrm>
            <a:off x="435935" y="1600200"/>
            <a:ext cx="7946065"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Live consistently with our position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When we engage in a sinful or impure lifestyle, we are vulnerable and can take an arrow through the chest</a:t>
            </a:r>
          </a:p>
          <a:p>
            <a:pPr eaLnBrk="1" hangingPunct="1">
              <a:buFont typeface="Wingdings" panose="05000000000000000000" pitchFamily="2" charset="2"/>
              <a:buNone/>
              <a:defRPr/>
            </a:pPr>
            <a:endParaRPr lang="en-US" sz="4000" dirty="0">
              <a:effectLst>
                <a:outerShdw blurRad="38100" dist="38100" dir="2700000" algn="tl">
                  <a:srgbClr val="000000">
                    <a:alpha val="43137"/>
                  </a:srgbClr>
                </a:outerShdw>
              </a:effectLst>
            </a:endParaRPr>
          </a:p>
          <a:p>
            <a:pPr eaLnBrk="1" hangingPunct="1">
              <a:defRPr/>
            </a:pPr>
            <a:endParaRPr lang="en-US" dirty="0">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B6720DED-2DCF-40FF-9AF7-B69C8B05F0B5}"/>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Breastplate of Righteousness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6:14b)</a:t>
            </a:r>
          </a:p>
        </p:txBody>
      </p:sp>
      <p:pic>
        <p:nvPicPr>
          <p:cNvPr id="7" name="Picture 6">
            <a:extLst>
              <a:ext uri="{FF2B5EF4-FFF2-40B4-BE49-F238E27FC236}">
                <a16:creationId xmlns:a16="http://schemas.microsoft.com/office/drawing/2014/main" id="{D059131B-EBDD-4BCE-9A86-BBCE5FB19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612" y="4343400"/>
            <a:ext cx="1728788" cy="2286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5532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672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E645CAD-17C6-4CDF-8A85-1C7FAAC39CC0}"/>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Sandals of Peace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6:15)</a:t>
            </a:r>
          </a:p>
        </p:txBody>
      </p:sp>
      <p:sp>
        <p:nvSpPr>
          <p:cNvPr id="5" name="Rectangle 3">
            <a:extLst>
              <a:ext uri="{FF2B5EF4-FFF2-40B4-BE49-F238E27FC236}">
                <a16:creationId xmlns:a16="http://schemas.microsoft.com/office/drawing/2014/main" id="{1BB43C31-E566-4B40-B022-A5E8F7174E47}"/>
              </a:ext>
            </a:extLst>
          </p:cNvPr>
          <p:cNvSpPr txBox="1">
            <a:spLocks noChangeArrowheads="1"/>
          </p:cNvSpPr>
          <p:nvPr/>
        </p:nvSpPr>
        <p:spPr bwMode="auto">
          <a:xfrm>
            <a:off x="696433" y="3044032"/>
            <a:ext cx="3037367" cy="769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eaLnBrk="1" hangingPunct="1">
              <a:spcBef>
                <a:spcPts val="0"/>
              </a:spcBef>
              <a:spcAft>
                <a:spcPts val="2400"/>
              </a:spcAft>
              <a:defRPr/>
            </a:pPr>
            <a:r>
              <a:rPr lang="en-US" sz="3600" kern="0" dirty="0">
                <a:effectLst>
                  <a:outerShdw blurRad="38100" dist="38100" dir="2700000" algn="tl">
                    <a:srgbClr val="000000">
                      <a:alpha val="43137"/>
                    </a:srgbClr>
                  </a:outerShdw>
                </a:effectLst>
              </a:rPr>
              <a:t>Description</a:t>
            </a:r>
            <a:endParaRPr lang="en-US" kern="0"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21F5FD82-380F-4800-BD75-0430C5D546D8}"/>
              </a:ext>
            </a:extLst>
          </p:cNvPr>
          <p:cNvPicPr>
            <a:picLocks noChangeAspect="1"/>
          </p:cNvPicPr>
          <p:nvPr/>
        </p:nvPicPr>
        <p:blipFill>
          <a:blip r:embed="rId3"/>
          <a:stretch>
            <a:fillRect/>
          </a:stretch>
        </p:blipFill>
        <p:spPr>
          <a:xfrm>
            <a:off x="3675454" y="1974786"/>
            <a:ext cx="5011346" cy="366401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EEBC537D-3A9E-4931-AC57-5A91AAB86B93}"/>
              </a:ext>
            </a:extLst>
          </p:cNvPr>
          <p:cNvSpPr>
            <a:spLocks noGrp="1" noChangeArrowheads="1"/>
          </p:cNvSpPr>
          <p:nvPr>
            <p:ph type="body" idx="4294967295"/>
          </p:nvPr>
        </p:nvSpPr>
        <p:spPr>
          <a:xfrm>
            <a:off x="457200" y="1600200"/>
            <a:ext cx="66294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“Peace” [</a:t>
            </a:r>
            <a:r>
              <a:rPr lang="en-US" i="1" dirty="0" err="1">
                <a:effectLst>
                  <a:outerShdw blurRad="38100" dist="38100" dir="2700000" algn="tl">
                    <a:srgbClr val="000000">
                      <a:alpha val="43137"/>
                    </a:srgbClr>
                  </a:outerShdw>
                </a:effectLst>
              </a:rPr>
              <a:t>eirēnē</a:t>
            </a:r>
            <a:r>
              <a:rPr lang="en-US" dirty="0">
                <a:effectLst>
                  <a:outerShdw blurRad="38100" dist="38100" dir="2700000" algn="tl">
                    <a:srgbClr val="000000">
                      <a:alpha val="43137"/>
                    </a:srgbClr>
                  </a:outerShdw>
                </a:effectLst>
              </a:rPr>
              <a:t>] used 7 times</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Positional peace (1:2; 6:23)</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Racial harmony (2:14, 15, 17)</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Unity (4:3)</a:t>
            </a: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1EC36F2-70A3-4273-8229-AC38CADBEF4D}"/>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Sandals of Peace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6:15)</a:t>
            </a:r>
          </a:p>
        </p:txBody>
      </p:sp>
      <p:pic>
        <p:nvPicPr>
          <p:cNvPr id="3" name="Picture 2">
            <a:extLst>
              <a:ext uri="{FF2B5EF4-FFF2-40B4-BE49-F238E27FC236}">
                <a16:creationId xmlns:a16="http://schemas.microsoft.com/office/drawing/2014/main" id="{A56A9B61-E241-425A-99F8-464168D0D592}"/>
              </a:ext>
            </a:extLst>
          </p:cNvPr>
          <p:cNvPicPr>
            <a:picLocks noChangeAspect="1"/>
          </p:cNvPicPr>
          <p:nvPr/>
        </p:nvPicPr>
        <p:blipFill>
          <a:blip r:embed="rId3"/>
          <a:stretch>
            <a:fillRect/>
          </a:stretch>
        </p:blipFill>
        <p:spPr>
          <a:xfrm>
            <a:off x="7141323" y="1447364"/>
            <a:ext cx="1621677" cy="502963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D07BF53A-6BF1-4DC5-9093-B5E37EE5D414}"/>
              </a:ext>
            </a:extLst>
          </p:cNvPr>
          <p:cNvSpPr>
            <a:spLocks noGrp="1" noChangeArrowheads="1"/>
          </p:cNvSpPr>
          <p:nvPr>
            <p:ph type="body" idx="4294967295"/>
          </p:nvPr>
        </p:nvSpPr>
        <p:spPr>
          <a:xfrm>
            <a:off x="457200" y="1600200"/>
            <a:ext cx="64770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Definition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Because we are at peace with God, we should pursue peace and unity within the church</a:t>
            </a: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0502D9FC-C09E-487E-8F55-876530DD0A1E}"/>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Sandals of Peace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6:15)</a:t>
            </a:r>
          </a:p>
        </p:txBody>
      </p:sp>
      <p:pic>
        <p:nvPicPr>
          <p:cNvPr id="5" name="Picture 4">
            <a:extLst>
              <a:ext uri="{FF2B5EF4-FFF2-40B4-BE49-F238E27FC236}">
                <a16:creationId xmlns:a16="http://schemas.microsoft.com/office/drawing/2014/main" id="{A0185414-9BCC-4BB6-A475-F60A250E7279}"/>
              </a:ext>
            </a:extLst>
          </p:cNvPr>
          <p:cNvPicPr>
            <a:picLocks noChangeAspect="1"/>
          </p:cNvPicPr>
          <p:nvPr/>
        </p:nvPicPr>
        <p:blipFill>
          <a:blip r:embed="rId3"/>
          <a:stretch>
            <a:fillRect/>
          </a:stretch>
        </p:blipFill>
        <p:spPr>
          <a:xfrm>
            <a:off x="7141323" y="1447364"/>
            <a:ext cx="1621677" cy="50296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5" name="Picture 2" descr="C:\Users\jamcg\AppData\Local\Temp\SNAGHTMLc818da.PNG">
            <a:extLst>
              <a:ext uri="{FF2B5EF4-FFF2-40B4-BE49-F238E27FC236}">
                <a16:creationId xmlns:a16="http://schemas.microsoft.com/office/drawing/2014/main" id="{BA757551-A227-4D6D-AD3D-49D81C93B1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2EBA2790-35D5-494B-B4F9-10BE95AF36F9}"/>
              </a:ext>
            </a:extLst>
          </p:cNvPr>
          <p:cNvSpPr>
            <a:spLocks noGrp="1" noChangeArrowheads="1"/>
          </p:cNvSpPr>
          <p:nvPr>
            <p:ph type="body" idx="4294967295"/>
          </p:nvPr>
        </p:nvSpPr>
        <p:spPr>
          <a:xfrm>
            <a:off x="457200" y="1600200"/>
            <a:ext cx="62484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When we pursue unity in the church, we are putting on the sandals of peace</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Negative example: Philip 4:2-3</a:t>
            </a:r>
          </a:p>
          <a:p>
            <a:pPr eaLnBrk="1" hangingPunct="1">
              <a:buFont typeface="Wingdings" panose="05000000000000000000" pitchFamily="2" charset="2"/>
              <a:buNone/>
              <a:defRPr/>
            </a:pPr>
            <a:endParaRPr lang="en-US" sz="4000" dirty="0">
              <a:effectLst>
                <a:outerShdw blurRad="38100" dist="38100" dir="2700000" algn="tl">
                  <a:srgbClr val="000000">
                    <a:alpha val="43137"/>
                  </a:srgbClr>
                </a:outerShdw>
              </a:effectLst>
            </a:endParaRP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F13456D9-DC63-48E6-A50F-2ECC27655D97}"/>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Sandals of Peace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6:15)</a:t>
            </a:r>
          </a:p>
        </p:txBody>
      </p:sp>
      <p:pic>
        <p:nvPicPr>
          <p:cNvPr id="5" name="Picture 4">
            <a:extLst>
              <a:ext uri="{FF2B5EF4-FFF2-40B4-BE49-F238E27FC236}">
                <a16:creationId xmlns:a16="http://schemas.microsoft.com/office/drawing/2014/main" id="{459ED358-48BC-451E-85D8-CAE70C950B65}"/>
              </a:ext>
            </a:extLst>
          </p:cNvPr>
          <p:cNvPicPr>
            <a:picLocks noChangeAspect="1"/>
          </p:cNvPicPr>
          <p:nvPr/>
        </p:nvPicPr>
        <p:blipFill>
          <a:blip r:embed="rId3"/>
          <a:stretch>
            <a:fillRect/>
          </a:stretch>
        </p:blipFill>
        <p:spPr>
          <a:xfrm>
            <a:off x="7141323" y="1447364"/>
            <a:ext cx="1621677" cy="502963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5532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560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71BFBF3-5677-4A10-ABF5-2F294327E45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Shield of Faith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6:16)</a:t>
            </a:r>
          </a:p>
        </p:txBody>
      </p:sp>
      <p:sp>
        <p:nvSpPr>
          <p:cNvPr id="7" name="Rectangle 3">
            <a:extLst>
              <a:ext uri="{FF2B5EF4-FFF2-40B4-BE49-F238E27FC236}">
                <a16:creationId xmlns:a16="http://schemas.microsoft.com/office/drawing/2014/main" id="{79A4F94B-721C-49A6-99AF-A03E46931F88}"/>
              </a:ext>
            </a:extLst>
          </p:cNvPr>
          <p:cNvSpPr txBox="1">
            <a:spLocks noChangeArrowheads="1"/>
          </p:cNvSpPr>
          <p:nvPr/>
        </p:nvSpPr>
        <p:spPr bwMode="auto">
          <a:xfrm>
            <a:off x="696433" y="3044032"/>
            <a:ext cx="3037367" cy="769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eaLnBrk="1" hangingPunct="1">
              <a:spcBef>
                <a:spcPts val="0"/>
              </a:spcBef>
              <a:spcAft>
                <a:spcPts val="2400"/>
              </a:spcAft>
              <a:defRPr/>
            </a:pPr>
            <a:r>
              <a:rPr lang="en-US" sz="3600" kern="0" dirty="0">
                <a:effectLst>
                  <a:outerShdw blurRad="38100" dist="38100" dir="2700000" algn="tl">
                    <a:srgbClr val="000000">
                      <a:alpha val="43137"/>
                    </a:srgbClr>
                  </a:outerShdw>
                </a:effectLst>
              </a:rPr>
              <a:t>Description</a:t>
            </a:r>
            <a:endParaRPr lang="en-US" kern="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4DFECA80-CC75-4677-985F-099F0F38AD2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95800" y="1500186"/>
            <a:ext cx="3849511" cy="5029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31ADE076-3CD0-4C63-A2A0-4EC42BAAE867}"/>
              </a:ext>
            </a:extLst>
          </p:cNvPr>
          <p:cNvSpPr>
            <a:spLocks noGrp="1" noChangeArrowheads="1"/>
          </p:cNvSpPr>
          <p:nvPr>
            <p:ph type="body" idx="4294967295"/>
          </p:nvPr>
        </p:nvSpPr>
        <p:spPr>
          <a:xfrm>
            <a:off x="457200" y="1600200"/>
            <a:ext cx="74676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“Faith” [</a:t>
            </a:r>
            <a:r>
              <a:rPr lang="en-US" i="1" dirty="0" err="1">
                <a:effectLst>
                  <a:outerShdw blurRad="38100" dist="38100" dir="2700000" algn="tl">
                    <a:srgbClr val="000000">
                      <a:alpha val="43137"/>
                    </a:srgbClr>
                  </a:outerShdw>
                </a:effectLst>
              </a:rPr>
              <a:t>pistis</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pisteuō</a:t>
            </a:r>
            <a:r>
              <a:rPr lang="en-US" dirty="0">
                <a:effectLst>
                  <a:outerShdw blurRad="38100" dist="38100" dir="2700000" algn="tl">
                    <a:srgbClr val="000000">
                      <a:alpha val="43137"/>
                    </a:srgbClr>
                  </a:outerShdw>
                </a:effectLst>
              </a:rPr>
              <a:t>] used 9 times</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Noun (1:15; 2:8; 3:12, 17; 4:5, 13; 6:23)</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Verb (1:13, 19)</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Content of what Christians believe</a:t>
            </a: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A0089868-6449-43CC-8C00-57A15947D315}"/>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Shield of Faith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6:16)</a:t>
            </a:r>
          </a:p>
        </p:txBody>
      </p:sp>
      <p:pic>
        <p:nvPicPr>
          <p:cNvPr id="6" name="Picture 5">
            <a:extLst>
              <a:ext uri="{FF2B5EF4-FFF2-40B4-BE49-F238E27FC236}">
                <a16:creationId xmlns:a16="http://schemas.microsoft.com/office/drawing/2014/main" id="{536F5C72-C172-43C9-AEC7-BBC8E660633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91400" y="381000"/>
            <a:ext cx="1399822" cy="18288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id="{5C35319C-A2E4-49A4-8797-2A6A658E04B3}"/>
              </a:ext>
            </a:extLst>
          </p:cNvPr>
          <p:cNvSpPr>
            <a:spLocks noGrp="1" noChangeArrowheads="1"/>
          </p:cNvSpPr>
          <p:nvPr>
            <p:ph type="body" idx="4294967295"/>
          </p:nvPr>
        </p:nvSpPr>
        <p:spPr>
          <a:xfrm>
            <a:off x="457200" y="1600200"/>
            <a:ext cx="60198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Definition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Our confident trust in God’s ways in order to withstand Satan’s attacks</a:t>
            </a: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D4F4C9-284A-4DEF-B2E0-1A012BC2B243}"/>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Shield of Faith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6:16)</a:t>
            </a:r>
          </a:p>
        </p:txBody>
      </p:sp>
      <p:pic>
        <p:nvPicPr>
          <p:cNvPr id="6" name="Picture 5">
            <a:extLst>
              <a:ext uri="{FF2B5EF4-FFF2-40B4-BE49-F238E27FC236}">
                <a16:creationId xmlns:a16="http://schemas.microsoft.com/office/drawing/2014/main" id="{1F8E7E3D-0ECD-4FA9-A220-A02CEDBC90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91400" y="2514600"/>
            <a:ext cx="1399822" cy="18288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931A7478-F0F6-44B7-B8F7-9880AF696474}"/>
              </a:ext>
            </a:extLst>
          </p:cNvPr>
          <p:cNvSpPr>
            <a:spLocks noGrp="1" noChangeArrowheads="1"/>
          </p:cNvSpPr>
          <p:nvPr>
            <p:ph type="body" idx="4294967295"/>
          </p:nvPr>
        </p:nvSpPr>
        <p:spPr>
          <a:xfrm>
            <a:off x="457200" y="1600200"/>
            <a:ext cx="8686800" cy="4038599"/>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1800"/>
              </a:spcAft>
              <a:defRPr/>
            </a:pPr>
            <a:r>
              <a:rPr lang="en-US" dirty="0">
                <a:effectLst>
                  <a:outerShdw blurRad="38100" dist="38100" dir="2700000" algn="tl">
                    <a:srgbClr val="000000">
                      <a:alpha val="43137"/>
                    </a:srgbClr>
                  </a:outerShdw>
                </a:effectLst>
              </a:rPr>
              <a:t>Flaming arrows in the ancient world</a:t>
            </a:r>
          </a:p>
          <a:p>
            <a:pPr marL="914400" lvl="1" indent="-452438" algn="just" eaLnBrk="1" hangingPunct="1">
              <a:spcBef>
                <a:spcPts val="0"/>
              </a:spcBef>
              <a:spcAft>
                <a:spcPts val="1800"/>
              </a:spcAft>
              <a:defRPr/>
            </a:pPr>
            <a:r>
              <a:rPr lang="en-US" dirty="0">
                <a:effectLst>
                  <a:outerShdw blurRad="38100" dist="38100" dir="2700000" algn="tl">
                    <a:srgbClr val="000000">
                      <a:alpha val="43137"/>
                    </a:srgbClr>
                  </a:outerShdw>
                </a:effectLst>
              </a:rPr>
              <a:t>Examples of Satan’s flaming arrows</a:t>
            </a:r>
          </a:p>
          <a:p>
            <a:pPr marL="914400" lvl="1" indent="-452438" algn="just" eaLnBrk="1" hangingPunct="1">
              <a:spcBef>
                <a:spcPts val="0"/>
              </a:spcBef>
              <a:spcAft>
                <a:spcPts val="1800"/>
              </a:spcAft>
              <a:defRPr/>
            </a:pPr>
            <a:r>
              <a:rPr lang="en-US" dirty="0">
                <a:effectLst>
                  <a:outerShdw blurRad="38100" dist="38100" dir="2700000" algn="tl">
                    <a:srgbClr val="000000">
                      <a:alpha val="43137"/>
                    </a:srgbClr>
                  </a:outerShdw>
                </a:effectLst>
              </a:rPr>
              <a:t>Our trust in God’s ways extinguishes them all</a:t>
            </a:r>
          </a:p>
          <a:p>
            <a:pPr marL="914400" lvl="1" indent="-452438" algn="just" eaLnBrk="1" hangingPunct="1">
              <a:spcBef>
                <a:spcPts val="0"/>
              </a:spcBef>
              <a:spcAft>
                <a:spcPts val="1800"/>
              </a:spcAft>
              <a:defRPr/>
            </a:pPr>
            <a:r>
              <a:rPr lang="en-US" dirty="0">
                <a:effectLst>
                  <a:outerShdw blurRad="38100" dist="38100" dir="2700000" algn="tl">
                    <a:srgbClr val="000000">
                      <a:alpha val="43137"/>
                    </a:srgbClr>
                  </a:outerShdw>
                </a:effectLst>
              </a:rPr>
              <a:t>Unbelieving believer (Num 13-14; Mat. 14:28)</a:t>
            </a:r>
            <a:endParaRPr lang="en-US" sz="4000" dirty="0">
              <a:effectLst>
                <a:outerShdw blurRad="38100" dist="38100" dir="2700000" algn="tl">
                  <a:srgbClr val="000000">
                    <a:alpha val="43137"/>
                  </a:srgbClr>
                </a:outerShdw>
              </a:effectLst>
            </a:endParaRP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53504A74-B556-4311-805B-09B5147EDC1B}"/>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Shield of Faith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6:16)</a:t>
            </a:r>
          </a:p>
        </p:txBody>
      </p:sp>
      <p:pic>
        <p:nvPicPr>
          <p:cNvPr id="6" name="Picture 5">
            <a:extLst>
              <a:ext uri="{FF2B5EF4-FFF2-40B4-BE49-F238E27FC236}">
                <a16:creationId xmlns:a16="http://schemas.microsoft.com/office/drawing/2014/main" id="{0179DE13-3B97-4C1D-A939-08C093C47FE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91400" y="381000"/>
            <a:ext cx="1399822" cy="1828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5532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106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2">
            <a:extLst>
              <a:ext uri="{FF2B5EF4-FFF2-40B4-BE49-F238E27FC236}">
                <a16:creationId xmlns:a16="http://schemas.microsoft.com/office/drawing/2014/main" id="{161E866A-889A-4A65-96D3-69E207F45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3095059"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595F7FA1-B703-45AF-A345-13734F178F41}"/>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Helmet of Salvation</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6:17a)</a:t>
            </a:r>
          </a:p>
        </p:txBody>
      </p:sp>
      <p:sp>
        <p:nvSpPr>
          <p:cNvPr id="7" name="Rectangle 3">
            <a:extLst>
              <a:ext uri="{FF2B5EF4-FFF2-40B4-BE49-F238E27FC236}">
                <a16:creationId xmlns:a16="http://schemas.microsoft.com/office/drawing/2014/main" id="{356A598F-8E61-40C3-936A-E00A8E5E2CBA}"/>
              </a:ext>
            </a:extLst>
          </p:cNvPr>
          <p:cNvSpPr txBox="1">
            <a:spLocks noChangeArrowheads="1"/>
          </p:cNvSpPr>
          <p:nvPr/>
        </p:nvSpPr>
        <p:spPr bwMode="auto">
          <a:xfrm>
            <a:off x="696433" y="3044032"/>
            <a:ext cx="3037367" cy="769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eaLnBrk="1" hangingPunct="1">
              <a:spcBef>
                <a:spcPts val="0"/>
              </a:spcBef>
              <a:spcAft>
                <a:spcPts val="2400"/>
              </a:spcAft>
              <a:defRPr/>
            </a:pPr>
            <a:r>
              <a:rPr lang="en-US" sz="3600" kern="0" dirty="0">
                <a:effectLst>
                  <a:outerShdw blurRad="38100" dist="38100" dir="2700000" algn="tl">
                    <a:srgbClr val="000000">
                      <a:alpha val="43137"/>
                    </a:srgbClr>
                  </a:outerShdw>
                </a:effectLst>
              </a:rPr>
              <a:t>Description</a:t>
            </a:r>
            <a:endParaRPr lang="en-US" kern="0" dirty="0">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a:extLst>
              <a:ext uri="{FF2B5EF4-FFF2-40B4-BE49-F238E27FC236}">
                <a16:creationId xmlns:a16="http://schemas.microsoft.com/office/drawing/2014/main" id="{2A440530-AFB6-4918-A113-7F7F0E056709}"/>
              </a:ext>
            </a:extLst>
          </p:cNvPr>
          <p:cNvSpPr>
            <a:spLocks noGrp="1" noChangeArrowheads="1"/>
          </p:cNvSpPr>
          <p:nvPr>
            <p:ph type="body" idx="4294967295"/>
          </p:nvPr>
        </p:nvSpPr>
        <p:spPr>
          <a:xfrm>
            <a:off x="457200" y="1600201"/>
            <a:ext cx="8485188" cy="3505200"/>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“Salvation” [</a:t>
            </a:r>
            <a:r>
              <a:rPr lang="en-US" i="1" dirty="0">
                <a:effectLst>
                  <a:outerShdw blurRad="38100" dist="38100" dir="2700000" algn="tl">
                    <a:srgbClr val="000000">
                      <a:alpha val="43137"/>
                    </a:srgbClr>
                  </a:outerShdw>
                </a:effectLst>
              </a:rPr>
              <a:t>sōtēria</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sōtērion</a:t>
            </a:r>
            <a:r>
              <a:rPr lang="en-US" dirty="0">
                <a:effectLst>
                  <a:outerShdw blurRad="38100" dist="38100" dir="2700000" algn="tl">
                    <a:srgbClr val="000000">
                      <a:alpha val="43137"/>
                    </a:srgbClr>
                  </a:outerShdw>
                </a:effectLst>
              </a:rPr>
              <a:t>] used 1 time</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Eph 1:13</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Full ramification of salvation</a:t>
            </a:r>
          </a:p>
        </p:txBody>
      </p:sp>
      <p:sp>
        <p:nvSpPr>
          <p:cNvPr id="4" name="Rectangle 2">
            <a:extLst>
              <a:ext uri="{FF2B5EF4-FFF2-40B4-BE49-F238E27FC236}">
                <a16:creationId xmlns:a16="http://schemas.microsoft.com/office/drawing/2014/main" id="{D7572B44-D8B8-4450-9C00-F8F6E4613BC9}"/>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Helmet of Salvation</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6:17a)</a:t>
            </a:r>
          </a:p>
        </p:txBody>
      </p:sp>
      <p:pic>
        <p:nvPicPr>
          <p:cNvPr id="5" name="Picture 2">
            <a:extLst>
              <a:ext uri="{FF2B5EF4-FFF2-40B4-BE49-F238E27FC236}">
                <a16:creationId xmlns:a16="http://schemas.microsoft.com/office/drawing/2014/main" id="{3B53E787-873E-4010-8764-06C3D4993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803" y="3429000"/>
            <a:ext cx="154753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bg2"/>
                          </a:solidFill>
                          <a:effectLst/>
                          <a:latin typeface="Calibri" panose="020F0502020204030204" pitchFamily="34" charset="0"/>
                        </a:rPr>
                        <a:t>Phase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Justification</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Sanctification</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Glorification</a:t>
                      </a: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Tense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Past</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Present</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Future</a:t>
                      </a: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Saved from sin’s:</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Penalty</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Power</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Presence</a:t>
                      </a: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Eph 2:8-9; Titus 3:5</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Philip 2:12</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Rom 5:10</a:t>
                      </a: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7832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7" name="Picture 2" descr="C:\Users\jamcg\AppData\Local\Temp\SNAGHTMLc818da.PNG">
            <a:extLst>
              <a:ext uri="{FF2B5EF4-FFF2-40B4-BE49-F238E27FC236}">
                <a16:creationId xmlns:a16="http://schemas.microsoft.com/office/drawing/2014/main" id="{5FA3E061-1A25-40D4-8EC2-C73DA414B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1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11F22429-A92B-41E9-AF4D-EC48B3F7DAA3}"/>
              </a:ext>
            </a:extLst>
          </p:cNvPr>
          <p:cNvSpPr>
            <a:spLocks noGrp="1" noChangeArrowheads="1"/>
          </p:cNvSpPr>
          <p:nvPr>
            <p:ph type="body" idx="4294967295"/>
          </p:nvPr>
        </p:nvSpPr>
        <p:spPr>
          <a:xfrm>
            <a:off x="457200" y="1600201"/>
            <a:ext cx="5562600" cy="3200400"/>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Definition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Maintaining confidence of our past, present, and future deliverance in the mist of battle.</a:t>
            </a:r>
          </a:p>
        </p:txBody>
      </p:sp>
      <p:sp>
        <p:nvSpPr>
          <p:cNvPr id="4" name="Rectangle 2">
            <a:extLst>
              <a:ext uri="{FF2B5EF4-FFF2-40B4-BE49-F238E27FC236}">
                <a16:creationId xmlns:a16="http://schemas.microsoft.com/office/drawing/2014/main" id="{A7A7F177-74C8-491F-89AD-13B583354CED}"/>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Helmet of Salvation</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6:17a)</a:t>
            </a:r>
          </a:p>
        </p:txBody>
      </p:sp>
      <p:pic>
        <p:nvPicPr>
          <p:cNvPr id="5" name="Picture 2">
            <a:extLst>
              <a:ext uri="{FF2B5EF4-FFF2-40B4-BE49-F238E27FC236}">
                <a16:creationId xmlns:a16="http://schemas.microsoft.com/office/drawing/2014/main" id="{EEA59205-21C8-46B5-A6B8-A59AE716D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070" y="1676400"/>
            <a:ext cx="154753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98D43E58-4F7A-4E0B-91E6-C8309682B935}"/>
              </a:ext>
            </a:extLst>
          </p:cNvPr>
          <p:cNvSpPr>
            <a:spLocks noGrp="1" noChangeArrowheads="1"/>
          </p:cNvSpPr>
          <p:nvPr>
            <p:ph type="body" idx="4294967295"/>
          </p:nvPr>
        </p:nvSpPr>
        <p:spPr>
          <a:xfrm>
            <a:off x="457200" y="1600200"/>
            <a:ext cx="59436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Confidence in the full ramifications of our salvation no matter what Satan throws at us that causes our assurance to wane</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John 10:28-29; Rom 8:35; Philip 1:6; 1 Pet 1:4-5</a:t>
            </a:r>
            <a:endParaRPr lang="en-US" sz="4000" dirty="0">
              <a:effectLst>
                <a:outerShdw blurRad="38100" dist="38100" dir="2700000" algn="tl">
                  <a:srgbClr val="000000">
                    <a:alpha val="43137"/>
                  </a:srgbClr>
                </a:outerShdw>
              </a:effectLst>
            </a:endParaRPr>
          </a:p>
          <a:p>
            <a:pPr eaLnBrk="1" hangingPunct="1">
              <a:defRPr/>
            </a:pPr>
            <a:endParaRPr lang="en-US"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CA39892B-A135-4FFF-B81F-6C96582C7DAC}"/>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Helmet of Salvation</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6:17a)</a:t>
            </a:r>
          </a:p>
        </p:txBody>
      </p:sp>
      <p:pic>
        <p:nvPicPr>
          <p:cNvPr id="5" name="Picture 2">
            <a:extLst>
              <a:ext uri="{FF2B5EF4-FFF2-40B4-BE49-F238E27FC236}">
                <a16:creationId xmlns:a16="http://schemas.microsoft.com/office/drawing/2014/main" id="{253EB95D-7595-452D-B810-9DA56DA04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070" y="1676400"/>
            <a:ext cx="154753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5532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25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C7865AD-71EA-43FE-93D8-7B0B9B1EE36F}"/>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2" name="Picture 1">
            <a:extLst>
              <a:ext uri="{FF2B5EF4-FFF2-40B4-BE49-F238E27FC236}">
                <a16:creationId xmlns:a16="http://schemas.microsoft.com/office/drawing/2014/main" id="{339BDC58-A710-4513-A145-0BD800A8F920}"/>
              </a:ext>
            </a:extLst>
          </p:cNvPr>
          <p:cNvPicPr>
            <a:picLocks noChangeAspect="1"/>
          </p:cNvPicPr>
          <p:nvPr/>
        </p:nvPicPr>
        <p:blipFill rotWithShape="1">
          <a:blip r:embed="rId3">
            <a:extLst>
              <a:ext uri="{28A0092B-C50C-407E-A947-70E740481C1C}">
                <a14:useLocalDpi xmlns:a14="http://schemas.microsoft.com/office/drawing/2010/main" val="0"/>
              </a:ext>
            </a:extLst>
          </a:blip>
          <a:srcRect r="13944"/>
          <a:stretch/>
        </p:blipFill>
        <p:spPr>
          <a:xfrm>
            <a:off x="4191000" y="1524000"/>
            <a:ext cx="4128129" cy="5029200"/>
          </a:xfrm>
          <a:prstGeom prst="rect">
            <a:avLst/>
          </a:prstGeom>
        </p:spPr>
      </p:pic>
      <p:sp>
        <p:nvSpPr>
          <p:cNvPr id="7" name="Rectangle 3">
            <a:extLst>
              <a:ext uri="{FF2B5EF4-FFF2-40B4-BE49-F238E27FC236}">
                <a16:creationId xmlns:a16="http://schemas.microsoft.com/office/drawing/2014/main" id="{B810F9E8-9416-40BE-AC51-2CF96046E492}"/>
              </a:ext>
            </a:extLst>
          </p:cNvPr>
          <p:cNvSpPr txBox="1">
            <a:spLocks noChangeArrowheads="1"/>
          </p:cNvSpPr>
          <p:nvPr/>
        </p:nvSpPr>
        <p:spPr bwMode="auto">
          <a:xfrm>
            <a:off x="696433" y="3044032"/>
            <a:ext cx="3037367" cy="769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1963" indent="-461963" eaLnBrk="1" hangingPunct="1">
              <a:spcBef>
                <a:spcPts val="0"/>
              </a:spcBef>
              <a:spcAft>
                <a:spcPts val="2400"/>
              </a:spcAft>
              <a:defRPr/>
            </a:pPr>
            <a:r>
              <a:rPr lang="en-US" sz="3600" kern="0" dirty="0">
                <a:effectLst>
                  <a:outerShdw blurRad="38100" dist="38100" dir="2700000" algn="tl">
                    <a:srgbClr val="000000">
                      <a:alpha val="43137"/>
                    </a:srgbClr>
                  </a:outerShdw>
                </a:effectLst>
              </a:rPr>
              <a:t>Description</a:t>
            </a:r>
            <a:endParaRPr lang="en-US" kern="0" dirty="0">
              <a:effectLst>
                <a:outerShdw blurRad="38100" dist="38100" dir="2700000" algn="tl">
                  <a:srgbClr val="000000">
                    <a:alpha val="43137"/>
                  </a:srgbClr>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4ADF631C-3B7F-4019-84C9-511A9C7DD431}"/>
              </a:ext>
            </a:extLst>
          </p:cNvPr>
          <p:cNvSpPr>
            <a:spLocks noGrp="1" noChangeArrowheads="1"/>
          </p:cNvSpPr>
          <p:nvPr>
            <p:ph type="body" idx="4294967295"/>
          </p:nvPr>
        </p:nvSpPr>
        <p:spPr>
          <a:xfrm>
            <a:off x="457200" y="1600200"/>
            <a:ext cx="62484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Communication by the Spirit through the Word [</a:t>
            </a:r>
            <a:r>
              <a:rPr lang="en-US" i="1" dirty="0">
                <a:effectLst>
                  <a:outerShdw blurRad="38100" dist="38100" dir="2700000" algn="tl">
                    <a:srgbClr val="000000">
                      <a:alpha val="43137"/>
                    </a:srgbClr>
                  </a:outerShdw>
                </a:effectLst>
              </a:rPr>
              <a:t>rhēma</a:t>
            </a:r>
            <a:r>
              <a:rPr lang="en-US" dirty="0">
                <a:effectLst>
                  <a:outerShdw blurRad="38100" dist="38100" dir="2700000" algn="tl">
                    <a:srgbClr val="000000">
                      <a:alpha val="43137"/>
                    </a:srgbClr>
                  </a:outerShdw>
                </a:effectLst>
              </a:rPr>
              <a:t>] of God</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2 Pet 1:21</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Eph 1:8-9, 13, 17-18; 2:18; 3:5-6, 16</a:t>
            </a:r>
          </a:p>
          <a:p>
            <a:pPr eaLnBrk="1" hangingPunct="1">
              <a:defRPr/>
            </a:pPr>
            <a:endParaRPr lang="en-US" dirty="0"/>
          </a:p>
        </p:txBody>
      </p:sp>
      <p:sp>
        <p:nvSpPr>
          <p:cNvPr id="5" name="Rectangle 2">
            <a:extLst>
              <a:ext uri="{FF2B5EF4-FFF2-40B4-BE49-F238E27FC236}">
                <a16:creationId xmlns:a16="http://schemas.microsoft.com/office/drawing/2014/main" id="{034FC756-641B-4B2B-BF61-3E6537ED8F8F}"/>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2" name="Picture 1">
            <a:extLst>
              <a:ext uri="{FF2B5EF4-FFF2-40B4-BE49-F238E27FC236}">
                <a16:creationId xmlns:a16="http://schemas.microsoft.com/office/drawing/2014/main" id="{E62028D5-BD59-49C5-8CE9-D4DB425E5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894" y="2286000"/>
            <a:ext cx="1875906" cy="2286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C8F02-B0B6-4D3D-AD61-E0F78DD2313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17:17, 20-23</a:t>
            </a:r>
          </a:p>
          <a:p>
            <a:pPr algn="just"/>
            <a:r>
              <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Sanctify them in the truth; Your word is truth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do not ask on behalf of these alone, but for those also who believe in Me through their word;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they may all be one; even as You, Father,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and I in You, that they also may be in Us, so that the world may believe that You sent Me.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which You have given Me I have given to them, that they may be one, just as We are 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in them and You in Me, that they may be perfected in unity, so that the world may know that You sent Me, and loved them, even as You have loved Me.”</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56701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4ADF631C-3B7F-4019-84C9-511A9C7DD431}"/>
              </a:ext>
            </a:extLst>
          </p:cNvPr>
          <p:cNvSpPr>
            <a:spLocks noGrp="1" noChangeArrowheads="1"/>
          </p:cNvSpPr>
          <p:nvPr>
            <p:ph type="body" idx="4294967295"/>
          </p:nvPr>
        </p:nvSpPr>
        <p:spPr>
          <a:xfrm>
            <a:off x="457200" y="1600200"/>
            <a:ext cx="62484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Communication by the Spirit through the Word [</a:t>
            </a:r>
            <a:r>
              <a:rPr lang="en-US" i="1" dirty="0">
                <a:effectLst>
                  <a:outerShdw blurRad="38100" dist="38100" dir="2700000" algn="tl">
                    <a:srgbClr val="000000">
                      <a:alpha val="43137"/>
                    </a:srgbClr>
                  </a:outerShdw>
                </a:effectLst>
              </a:rPr>
              <a:t>rhēma</a:t>
            </a:r>
            <a:r>
              <a:rPr lang="en-US" dirty="0">
                <a:effectLst>
                  <a:outerShdw blurRad="38100" dist="38100" dir="2700000" algn="tl">
                    <a:srgbClr val="000000">
                      <a:alpha val="43137"/>
                    </a:srgbClr>
                  </a:outerShdw>
                </a:effectLst>
              </a:rPr>
              <a:t>] of God</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2 Pet 1:21</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Eph 1:8-9, 13, 17-18; 2:18; 3:5-6, 16</a:t>
            </a:r>
          </a:p>
          <a:p>
            <a:pPr eaLnBrk="1" hangingPunct="1">
              <a:defRPr/>
            </a:pPr>
            <a:endParaRPr lang="en-US" dirty="0"/>
          </a:p>
        </p:txBody>
      </p:sp>
      <p:sp>
        <p:nvSpPr>
          <p:cNvPr id="5" name="Rectangle 2">
            <a:extLst>
              <a:ext uri="{FF2B5EF4-FFF2-40B4-BE49-F238E27FC236}">
                <a16:creationId xmlns:a16="http://schemas.microsoft.com/office/drawing/2014/main" id="{034FC756-641B-4B2B-BF61-3E6537ED8F8F}"/>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2" name="Picture 1">
            <a:extLst>
              <a:ext uri="{FF2B5EF4-FFF2-40B4-BE49-F238E27FC236}">
                <a16:creationId xmlns:a16="http://schemas.microsoft.com/office/drawing/2014/main" id="{E62028D5-BD59-49C5-8CE9-D4DB425E5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894" y="2286000"/>
            <a:ext cx="1875906" cy="2286000"/>
          </a:xfrm>
          <a:prstGeom prst="rect">
            <a:avLst/>
          </a:prstGeom>
        </p:spPr>
      </p:pic>
    </p:spTree>
    <p:extLst>
      <p:ext uri="{BB962C8B-B14F-4D97-AF65-F5344CB8AC3E}">
        <p14:creationId xmlns:p14="http://schemas.microsoft.com/office/powerpoint/2010/main" val="2156533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000" dirty="0">
                <a:effectLst>
                  <a:outerShdw blurRad="38100" dist="38100" dir="2700000" algn="tl">
                    <a:srgbClr val="000000">
                      <a:alpha val="43137"/>
                    </a:srgbClr>
                  </a:outerShdw>
                </a:effectLst>
              </a:rPr>
              <a:t>“All Scripture is </a:t>
            </a:r>
            <a:r>
              <a:rPr lang="en-US" sz="3000" b="1" u="sng" dirty="0">
                <a:solidFill>
                  <a:srgbClr val="FFFFCC"/>
                </a:solidFill>
                <a:effectLst>
                  <a:outerShdw blurRad="38100" dist="38100" dir="2700000" algn="tl">
                    <a:srgbClr val="000000">
                      <a:alpha val="43137"/>
                    </a:srgbClr>
                  </a:outerShdw>
                </a:effectLst>
              </a:rPr>
              <a:t>inspired by God [</a:t>
            </a:r>
            <a:r>
              <a:rPr lang="en-US" sz="3000" b="1" i="1" u="sng" dirty="0">
                <a:solidFill>
                  <a:srgbClr val="FFFFCC"/>
                </a:solidFill>
                <a:effectLst>
                  <a:outerShdw blurRad="38100" dist="38100" dir="2700000" algn="tl">
                    <a:srgbClr val="000000">
                      <a:alpha val="43137"/>
                    </a:srgbClr>
                  </a:outerShdw>
                </a:effectLst>
              </a:rPr>
              <a:t>theopneustos</a:t>
            </a:r>
            <a:r>
              <a:rPr lang="en-US" sz="3000" b="1" u="sng" dirty="0">
                <a:solidFill>
                  <a:srgbClr val="FFFFCC"/>
                </a:solidFill>
                <a:effectLst>
                  <a:outerShdw blurRad="38100" dist="38100" dir="2700000" algn="tl">
                    <a:srgbClr val="000000">
                      <a:alpha val="43137"/>
                    </a:srgbClr>
                  </a:outerShdw>
                </a:effectLst>
              </a:rPr>
              <a:t>]</a:t>
            </a:r>
            <a:r>
              <a:rPr lang="en-US" sz="3000" b="1" dirty="0">
                <a:solidFill>
                  <a:srgbClr val="FFFFCC"/>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and profitable for teaching, for reproof, for correction, for training in righteousness; </a:t>
            </a:r>
            <a:r>
              <a:rPr lang="en-US" sz="3000"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sz="3000" dirty="0">
                <a:effectLst>
                  <a:outerShdw blurRad="38100" dist="38100" dir="2700000" algn="tl">
                    <a:srgbClr val="000000">
                      <a:alpha val="43137"/>
                    </a:srgbClr>
                  </a:outerShdw>
                </a:effectLst>
              </a:rPr>
              <a:t>every</a:t>
            </a:r>
            <a:r>
              <a:rPr lang="en-US" sz="3000" dirty="0">
                <a:effectLst>
                  <a:outerShdw blurRad="38100" dist="38100" dir="2700000" algn="tl">
                    <a:srgbClr val="000000">
                      <a:alpha val="43137"/>
                    </a:srgbClr>
                  </a:outerShdw>
                </a:effectLst>
                <a:latin typeface="Calibri" panose="020F0502020204030204" pitchFamily="34" charset="0"/>
              </a:rPr>
              <a:t> good work.”</a:t>
            </a:r>
          </a:p>
        </p:txBody>
      </p:sp>
      <p:pic>
        <p:nvPicPr>
          <p:cNvPr id="2" name="Picture 1">
            <a:extLst>
              <a:ext uri="{FF2B5EF4-FFF2-40B4-BE49-F238E27FC236}">
                <a16:creationId xmlns:a16="http://schemas.microsoft.com/office/drawing/2014/main" id="{FE58F68A-2000-4EE6-A593-D5393ED9AA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47842" y="3048000"/>
            <a:ext cx="3248316" cy="1828800"/>
          </a:xfrm>
          <a:prstGeom prst="rect">
            <a:avLst/>
          </a:prstGeom>
        </p:spPr>
      </p:pic>
    </p:spTree>
    <p:extLst>
      <p:ext uri="{BB962C8B-B14F-4D97-AF65-F5344CB8AC3E}">
        <p14:creationId xmlns:p14="http://schemas.microsoft.com/office/powerpoint/2010/main" val="1027658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2 Peter 1:20-21</a:t>
            </a:r>
          </a:p>
          <a:p>
            <a:pPr marL="0" indent="0" algn="just">
              <a:spcBef>
                <a:spcPts val="0"/>
              </a:spcBef>
              <a:buNone/>
            </a:pPr>
            <a:r>
              <a:rPr lang="en-US" sz="3000" dirty="0">
                <a:effectLst>
                  <a:outerShdw blurRad="38100" dist="38100" dir="2700000" algn="tl">
                    <a:srgbClr val="000000">
                      <a:alpha val="43137"/>
                    </a:srgbClr>
                  </a:outerShdw>
                </a:effectLst>
              </a:rPr>
              <a:t>“</a:t>
            </a:r>
            <a:r>
              <a:rPr lang="en-US" sz="3000" baseline="30000" dirty="0">
                <a:effectLst/>
              </a:rPr>
              <a:t>20 </a:t>
            </a:r>
            <a:r>
              <a:rPr lang="en-US" sz="3000" dirty="0">
                <a:effectLst/>
              </a:rPr>
              <a:t>But know this first of all, that no prophecy of Scripture is </a:t>
            </a:r>
            <a:r>
              <a:rPr lang="en-US" sz="3000" i="1" dirty="0">
                <a:effectLst/>
              </a:rPr>
              <a:t>a matter</a:t>
            </a:r>
            <a:r>
              <a:rPr lang="en-US" sz="3000" dirty="0">
                <a:effectLst/>
              </a:rPr>
              <a:t> of one’s own interpretation, </a:t>
            </a:r>
            <a:r>
              <a:rPr lang="en-US" sz="3000" baseline="30000" dirty="0">
                <a:effectLst/>
              </a:rPr>
              <a:t>21 </a:t>
            </a:r>
            <a:r>
              <a:rPr lang="en-US" sz="3000" dirty="0">
                <a:effectLst/>
              </a:rPr>
              <a:t>for no prophecy was ever made by an act of human will, but men </a:t>
            </a:r>
            <a:r>
              <a:rPr lang="en-US" sz="3000" b="1" u="sng" dirty="0">
                <a:solidFill>
                  <a:srgbClr val="FFFFCC"/>
                </a:solidFill>
                <a:effectLst/>
              </a:rPr>
              <a:t>moved (</a:t>
            </a:r>
            <a:r>
              <a:rPr lang="en-US" sz="3000" b="1" i="1" u="sng" dirty="0" err="1">
                <a:solidFill>
                  <a:srgbClr val="FFFFCC"/>
                </a:solidFill>
                <a:effectLst/>
              </a:rPr>
              <a:t>pherō</a:t>
            </a:r>
            <a:r>
              <a:rPr lang="en-US" sz="3000" b="1" u="sng" dirty="0">
                <a:solidFill>
                  <a:srgbClr val="FFFFCC"/>
                </a:solidFill>
                <a:effectLst/>
              </a:rPr>
              <a:t>)</a:t>
            </a:r>
            <a:r>
              <a:rPr lang="en-US" sz="3000" dirty="0">
                <a:effectLst/>
              </a:rPr>
              <a:t> by the Holy Spirit spoke from God</a:t>
            </a:r>
            <a:r>
              <a:rPr lang="en-US" sz="30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D702EC95-E1B8-4402-B97C-11090E6191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47842" y="3048000"/>
            <a:ext cx="3248316" cy="1828800"/>
          </a:xfrm>
          <a:prstGeom prst="rect">
            <a:avLst/>
          </a:prstGeom>
        </p:spPr>
      </p:pic>
    </p:spTree>
    <p:extLst>
      <p:ext uri="{BB962C8B-B14F-4D97-AF65-F5344CB8AC3E}">
        <p14:creationId xmlns:p14="http://schemas.microsoft.com/office/powerpoint/2010/main" val="2050060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E5BDC3D-FD2D-40EE-A591-DA4134D12F9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INSPIRATION OF SCRIPTURE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 Peter 1:20-21</a:t>
            </a:r>
          </a:p>
        </p:txBody>
      </p:sp>
      <p:sp>
        <p:nvSpPr>
          <p:cNvPr id="93187" name="Rectangle 3">
            <a:extLst>
              <a:ext uri="{FF2B5EF4-FFF2-40B4-BE49-F238E27FC236}">
                <a16:creationId xmlns:a16="http://schemas.microsoft.com/office/drawing/2014/main" id="{A8E44069-8AF2-4EBE-842F-5A4C48C53F73}"/>
              </a:ext>
            </a:extLst>
          </p:cNvPr>
          <p:cNvSpPr>
            <a:spLocks noGrp="1" noChangeArrowheads="1"/>
          </p:cNvSpPr>
          <p:nvPr>
            <p:ph type="body" sz="half" idx="4294967295"/>
          </p:nvPr>
        </p:nvSpPr>
        <p:spPr>
          <a:xfrm>
            <a:off x="609600" y="1676400"/>
            <a:ext cx="4343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dirty="0">
                <a:effectLst>
                  <a:outerShdw blurRad="38100" dist="38100" dir="2700000" algn="tl">
                    <a:srgbClr val="000000">
                      <a:alpha val="43137"/>
                    </a:srgbClr>
                  </a:outerShdw>
                </a:effectLst>
              </a:rPr>
              <a:t>Men Wrote as they were inspired by Holy Spirit</a:t>
            </a:r>
          </a:p>
          <a:p>
            <a:pPr lvl="1">
              <a:lnSpc>
                <a:spcPct val="90000"/>
              </a:lnSpc>
              <a:buFont typeface="Wingdings" panose="05000000000000000000" pitchFamily="2" charset="2"/>
              <a:buNone/>
            </a:pPr>
            <a:r>
              <a:rPr lang="en-US" altLang="en-US" sz="2800" i="1" dirty="0">
                <a:effectLst>
                  <a:outerShdw blurRad="38100" dist="38100" dir="2700000" algn="tl">
                    <a:srgbClr val="000000">
                      <a:alpha val="43137"/>
                    </a:srgbClr>
                  </a:outerShdw>
                </a:effectLst>
              </a:rPr>
              <a:t>“</a:t>
            </a:r>
            <a:r>
              <a:rPr lang="en-US" altLang="en-US" sz="2800" i="1" dirty="0" err="1">
                <a:effectLst>
                  <a:outerShdw blurRad="38100" dist="38100" dir="2700000" algn="tl">
                    <a:srgbClr val="000000">
                      <a:alpha val="43137"/>
                    </a:srgbClr>
                  </a:outerShdw>
                </a:effectLst>
              </a:rPr>
              <a:t>pherō</a:t>
            </a:r>
            <a:r>
              <a:rPr lang="en-US" altLang="en-US" sz="2800" i="1" dirty="0">
                <a:effectLst>
                  <a:outerShdw blurRad="38100" dist="38100" dir="2700000" algn="tl">
                    <a:srgbClr val="000000">
                      <a:alpha val="43137"/>
                    </a:srgbClr>
                  </a:outerShdw>
                </a:effectLst>
              </a:rPr>
              <a:t>” = to carry</a:t>
            </a:r>
            <a:r>
              <a:rPr lang="en-US" altLang="en-US" sz="2800" dirty="0">
                <a:effectLst>
                  <a:outerShdw blurRad="38100" dist="38100" dir="2700000" algn="tl">
                    <a:srgbClr val="000000">
                      <a:alpha val="43137"/>
                    </a:srgbClr>
                  </a:outerShdw>
                </a:effectLst>
              </a:rPr>
              <a:t> </a:t>
            </a:r>
          </a:p>
          <a:p>
            <a:pPr lvl="2">
              <a:lnSpc>
                <a:spcPct val="90000"/>
              </a:lnSpc>
              <a:buFont typeface="Wingdings" panose="05000000000000000000" pitchFamily="2" charset="2"/>
              <a:buNone/>
            </a:pPr>
            <a:r>
              <a:rPr lang="en-US" altLang="en-US" sz="2800" i="1" dirty="0">
                <a:effectLst>
                  <a:outerShdw blurRad="38100" dist="38100" dir="2700000" algn="tl">
                    <a:srgbClr val="000000">
                      <a:alpha val="43137"/>
                    </a:srgbClr>
                  </a:outerShdw>
                </a:effectLst>
              </a:rPr>
              <a:t>Acts 27:15,17</a:t>
            </a:r>
          </a:p>
          <a:p>
            <a:pPr lvl="2">
              <a:lnSpc>
                <a:spcPct val="90000"/>
              </a:lnSpc>
              <a:buFont typeface="Wingdings" panose="05000000000000000000" pitchFamily="2" charset="2"/>
              <a:buNone/>
            </a:pPr>
            <a:endParaRPr lang="en-US" altLang="en-US" sz="2800" i="1" dirty="0">
              <a:effectLst>
                <a:outerShdw blurRad="38100" dist="38100" dir="2700000" algn="tl">
                  <a:srgbClr val="000000">
                    <a:alpha val="43137"/>
                  </a:srgbClr>
                </a:outerShdw>
              </a:effectLst>
            </a:endParaRPr>
          </a:p>
          <a:p>
            <a:pPr>
              <a:lnSpc>
                <a:spcPct val="90000"/>
              </a:lnSpc>
            </a:pPr>
            <a:r>
              <a:rPr lang="en-US" altLang="en-US" sz="2800" dirty="0">
                <a:effectLst>
                  <a:outerShdw blurRad="38100" dist="38100" dir="2700000" algn="tl">
                    <a:srgbClr val="000000">
                      <a:alpha val="43137"/>
                    </a:srgbClr>
                  </a:outerShdw>
                </a:effectLst>
              </a:rPr>
              <a:t>Opposite of Knowledge of False Teachers</a:t>
            </a:r>
          </a:p>
          <a:p>
            <a:pPr lvl="1">
              <a:lnSpc>
                <a:spcPct val="90000"/>
              </a:lnSpc>
            </a:pPr>
            <a:r>
              <a:rPr lang="en-US" altLang="en-US" sz="2800" i="1" dirty="0">
                <a:effectLst>
                  <a:outerShdw blurRad="38100" dist="38100" dir="2700000" algn="tl">
                    <a:srgbClr val="000000">
                      <a:alpha val="43137"/>
                    </a:srgbClr>
                  </a:outerShdw>
                </a:effectLst>
              </a:rPr>
              <a:t>Which is their own imagination</a:t>
            </a:r>
          </a:p>
          <a:p>
            <a:pPr lvl="2">
              <a:lnSpc>
                <a:spcPct val="90000"/>
              </a:lnSpc>
            </a:pPr>
            <a:r>
              <a:rPr lang="en-US" altLang="en-US" sz="2800" i="1" dirty="0">
                <a:effectLst>
                  <a:outerShdw blurRad="38100" dist="38100" dir="2700000" algn="tl">
                    <a:srgbClr val="000000">
                      <a:alpha val="43137"/>
                    </a:srgbClr>
                  </a:outerShdw>
                </a:effectLst>
              </a:rPr>
              <a:t>Jer. 23:16</a:t>
            </a:r>
          </a:p>
        </p:txBody>
      </p:sp>
      <p:pic>
        <p:nvPicPr>
          <p:cNvPr id="93188" name="Picture 4" descr="C:\WINDOWS\Profiles\default\Application Data\Microsoft\Media Catalog\Downloaded Clips\cl0\TN00706_.wmf">
            <a:extLst>
              <a:ext uri="{FF2B5EF4-FFF2-40B4-BE49-F238E27FC236}">
                <a16:creationId xmlns:a16="http://schemas.microsoft.com/office/drawing/2014/main" id="{1D007ACF-A955-46C1-892C-0F847E420B21}"/>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val="0"/>
              </a:ext>
            </a:extLst>
          </a:blip>
          <a:srcRect/>
          <a:stretch>
            <a:fillRect/>
          </a:stretch>
        </p:blipFill>
        <p:spPr>
          <a:xfrm>
            <a:off x="5334000" y="1912937"/>
            <a:ext cx="3300413" cy="3733800"/>
          </a:xfrm>
        </p:spPr>
      </p:pic>
    </p:spTree>
    <p:extLst>
      <p:ext uri="{BB962C8B-B14F-4D97-AF65-F5344CB8AC3E}">
        <p14:creationId xmlns:p14="http://schemas.microsoft.com/office/powerpoint/2010/main" val="265351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2476500"/>
            <a:ext cx="4800600" cy="19050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God’s responsibility</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rPr>
              <a:t>Believer’s responsibility</a:t>
            </a:r>
            <a:endParaRPr lang="en-US" dirty="0">
              <a:effectLst>
                <a:outerShdw blurRad="38100" dist="38100" dir="2700000" algn="tl">
                  <a:srgbClr val="000000">
                    <a:alpha val="43137"/>
                  </a:srgbClr>
                </a:outerShdw>
              </a:effectLst>
            </a:endParaRPr>
          </a:p>
        </p:txBody>
      </p:sp>
      <p:pic>
        <p:nvPicPr>
          <p:cNvPr id="4" name="Picture 2" descr="C:\Users\jamcg\AppData\Local\Temp\SNAGHTMLc818da.PNG">
            <a:extLst>
              <a:ext uri="{FF2B5EF4-FFF2-40B4-BE49-F238E27FC236}">
                <a16:creationId xmlns:a16="http://schemas.microsoft.com/office/drawing/2014/main" id="{28E5B9C1-10C7-4640-A856-1A2E24454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29" y="25146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54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4ADF631C-3B7F-4019-84C9-511A9C7DD431}"/>
              </a:ext>
            </a:extLst>
          </p:cNvPr>
          <p:cNvSpPr>
            <a:spLocks noGrp="1" noChangeArrowheads="1"/>
          </p:cNvSpPr>
          <p:nvPr>
            <p:ph type="body" idx="4294967295"/>
          </p:nvPr>
        </p:nvSpPr>
        <p:spPr>
          <a:xfrm>
            <a:off x="457200" y="1600200"/>
            <a:ext cx="58674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Represent</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Communication by the Spirit through the Word [</a:t>
            </a:r>
            <a:r>
              <a:rPr lang="en-US" i="1" dirty="0">
                <a:effectLst>
                  <a:outerShdw blurRad="38100" dist="38100" dir="2700000" algn="tl">
                    <a:srgbClr val="000000">
                      <a:alpha val="43137"/>
                    </a:srgbClr>
                  </a:outerShdw>
                </a:effectLst>
              </a:rPr>
              <a:t>rhēma</a:t>
            </a:r>
            <a:r>
              <a:rPr lang="en-US" dirty="0">
                <a:effectLst>
                  <a:outerShdw blurRad="38100" dist="38100" dir="2700000" algn="tl">
                    <a:srgbClr val="000000">
                      <a:alpha val="43137"/>
                    </a:srgbClr>
                  </a:outerShdw>
                </a:effectLst>
              </a:rPr>
              <a:t>] of God</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2 Pet 1:21</a:t>
            </a:r>
          </a:p>
          <a:p>
            <a:pPr marL="1371600" lvl="2" indent="-457200" eaLnBrk="1" hangingPunct="1">
              <a:spcAft>
                <a:spcPts val="24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Eph 1:8-9, 13, 17-18; 2:18; 3:5-6, 16</a:t>
            </a:r>
          </a:p>
          <a:p>
            <a:pPr eaLnBrk="1" hangingPunct="1">
              <a:defRPr/>
            </a:pPr>
            <a:endParaRPr lang="en-US" dirty="0"/>
          </a:p>
        </p:txBody>
      </p:sp>
      <p:sp>
        <p:nvSpPr>
          <p:cNvPr id="5" name="Rectangle 2">
            <a:extLst>
              <a:ext uri="{FF2B5EF4-FFF2-40B4-BE49-F238E27FC236}">
                <a16:creationId xmlns:a16="http://schemas.microsoft.com/office/drawing/2014/main" id="{034FC756-641B-4B2B-BF61-3E6537ED8F8F}"/>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6" name="Picture 5">
            <a:extLst>
              <a:ext uri="{FF2B5EF4-FFF2-40B4-BE49-F238E27FC236}">
                <a16:creationId xmlns:a16="http://schemas.microsoft.com/office/drawing/2014/main" id="{724B611B-0C88-43CC-9A35-E62ED3EA0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894" y="2286000"/>
            <a:ext cx="1875906" cy="2286000"/>
          </a:xfrm>
          <a:prstGeom prst="rect">
            <a:avLst/>
          </a:prstGeom>
        </p:spPr>
      </p:pic>
    </p:spTree>
    <p:extLst>
      <p:ext uri="{BB962C8B-B14F-4D97-AF65-F5344CB8AC3E}">
        <p14:creationId xmlns:p14="http://schemas.microsoft.com/office/powerpoint/2010/main" val="2543011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a:extLst>
              <a:ext uri="{FF2B5EF4-FFF2-40B4-BE49-F238E27FC236}">
                <a16:creationId xmlns:a16="http://schemas.microsoft.com/office/drawing/2014/main" id="{4A4B53BE-E2E2-4F9D-AA0E-F8FAF598CF84}"/>
              </a:ext>
            </a:extLst>
          </p:cNvPr>
          <p:cNvSpPr>
            <a:spLocks noGrp="1" noChangeArrowheads="1"/>
          </p:cNvSpPr>
          <p:nvPr>
            <p:ph type="body" idx="4294967295"/>
          </p:nvPr>
        </p:nvSpPr>
        <p:spPr>
          <a:xfrm>
            <a:off x="457200" y="1600200"/>
            <a:ext cx="5791200" cy="4460875"/>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Definition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Specific skillful speaking and application of God’s written revelation in order to overcome Satan’s schemes</a:t>
            </a:r>
          </a:p>
          <a:p>
            <a:pPr eaLnBrk="1" hangingPunct="1">
              <a:defRPr/>
            </a:pPr>
            <a:endParaRPr lang="en-US" dirty="0"/>
          </a:p>
        </p:txBody>
      </p:sp>
      <p:sp>
        <p:nvSpPr>
          <p:cNvPr id="5" name="Rectangle 2">
            <a:extLst>
              <a:ext uri="{FF2B5EF4-FFF2-40B4-BE49-F238E27FC236}">
                <a16:creationId xmlns:a16="http://schemas.microsoft.com/office/drawing/2014/main" id="{E349B4BB-E7D0-4A07-8FB9-473E5D99975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6" name="Picture 5">
            <a:extLst>
              <a:ext uri="{FF2B5EF4-FFF2-40B4-BE49-F238E27FC236}">
                <a16:creationId xmlns:a16="http://schemas.microsoft.com/office/drawing/2014/main" id="{6345737B-E62E-47D1-8DFD-C7B52D628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894" y="2286000"/>
            <a:ext cx="1875906" cy="2286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84A07E17-7FB3-4C69-82F9-32F21E30B74D}"/>
              </a:ext>
            </a:extLst>
          </p:cNvPr>
          <p:cNvSpPr>
            <a:spLocks noGrp="1" noChangeArrowheads="1"/>
          </p:cNvSpPr>
          <p:nvPr>
            <p:ph type="body" idx="4294967295"/>
          </p:nvPr>
        </p:nvSpPr>
        <p:spPr>
          <a:xfrm>
            <a:off x="457200" y="1600201"/>
            <a:ext cx="8463516" cy="2667000"/>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Positive example – Christ (Luke 4:1-13)</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Negative example – Eve (Gen 2:16-17; 3:2-3)</a:t>
            </a:r>
          </a:p>
        </p:txBody>
      </p:sp>
      <p:sp>
        <p:nvSpPr>
          <p:cNvPr id="5" name="Rectangle 2">
            <a:extLst>
              <a:ext uri="{FF2B5EF4-FFF2-40B4-BE49-F238E27FC236}">
                <a16:creationId xmlns:a16="http://schemas.microsoft.com/office/drawing/2014/main" id="{E81E0BC5-9C30-40C8-8FBB-884C15556000}"/>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2" name="Picture 1">
            <a:extLst>
              <a:ext uri="{FF2B5EF4-FFF2-40B4-BE49-F238E27FC236}">
                <a16:creationId xmlns:a16="http://schemas.microsoft.com/office/drawing/2014/main" id="{695534A0-00C8-4765-BB1E-F5CCFEA0BEB7}"/>
              </a:ext>
            </a:extLst>
          </p:cNvPr>
          <p:cNvPicPr>
            <a:picLocks noChangeAspect="1"/>
          </p:cNvPicPr>
          <p:nvPr/>
        </p:nvPicPr>
        <p:blipFill>
          <a:blip r:embed="rId3"/>
          <a:stretch>
            <a:fillRect/>
          </a:stretch>
        </p:blipFill>
        <p:spPr>
          <a:xfrm>
            <a:off x="1467238" y="4343400"/>
            <a:ext cx="6209524" cy="185714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84A07E17-7FB3-4C69-82F9-32F21E30B74D}"/>
              </a:ext>
            </a:extLst>
          </p:cNvPr>
          <p:cNvSpPr>
            <a:spLocks noGrp="1" noChangeArrowheads="1"/>
          </p:cNvSpPr>
          <p:nvPr>
            <p:ph type="body" idx="4294967295"/>
          </p:nvPr>
        </p:nvSpPr>
        <p:spPr>
          <a:xfrm>
            <a:off x="457200" y="1600201"/>
            <a:ext cx="8463516" cy="2667000"/>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Positive example – Christ (Luke 4:1-13)</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Negative example – Eve (Gen 2:16-17; 3:2-3)</a:t>
            </a:r>
          </a:p>
        </p:txBody>
      </p:sp>
      <p:sp>
        <p:nvSpPr>
          <p:cNvPr id="5" name="Rectangle 2">
            <a:extLst>
              <a:ext uri="{FF2B5EF4-FFF2-40B4-BE49-F238E27FC236}">
                <a16:creationId xmlns:a16="http://schemas.microsoft.com/office/drawing/2014/main" id="{E81E0BC5-9C30-40C8-8FBB-884C15556000}"/>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2" name="Picture 1">
            <a:extLst>
              <a:ext uri="{FF2B5EF4-FFF2-40B4-BE49-F238E27FC236}">
                <a16:creationId xmlns:a16="http://schemas.microsoft.com/office/drawing/2014/main" id="{695534A0-00C8-4765-BB1E-F5CCFEA0BEB7}"/>
              </a:ext>
            </a:extLst>
          </p:cNvPr>
          <p:cNvPicPr>
            <a:picLocks noChangeAspect="1"/>
          </p:cNvPicPr>
          <p:nvPr/>
        </p:nvPicPr>
        <p:blipFill>
          <a:blip r:embed="rId3"/>
          <a:stretch>
            <a:fillRect/>
          </a:stretch>
        </p:blipFill>
        <p:spPr>
          <a:xfrm>
            <a:off x="1467238" y="4343400"/>
            <a:ext cx="6209524" cy="1857143"/>
          </a:xfrm>
          <a:prstGeom prst="rect">
            <a:avLst/>
          </a:prstGeom>
        </p:spPr>
      </p:pic>
    </p:spTree>
    <p:extLst>
      <p:ext uri="{BB962C8B-B14F-4D97-AF65-F5344CB8AC3E}">
        <p14:creationId xmlns:p14="http://schemas.microsoft.com/office/powerpoint/2010/main" val="321676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84A07E17-7FB3-4C69-82F9-32F21E30B74D}"/>
              </a:ext>
            </a:extLst>
          </p:cNvPr>
          <p:cNvSpPr>
            <a:spLocks noGrp="1" noChangeArrowheads="1"/>
          </p:cNvSpPr>
          <p:nvPr>
            <p:ph type="body" idx="4294967295"/>
          </p:nvPr>
        </p:nvSpPr>
        <p:spPr>
          <a:xfrm>
            <a:off x="457200" y="1600201"/>
            <a:ext cx="8686800" cy="2667000"/>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rPr>
              <a:t>Application</a:t>
            </a:r>
          </a:p>
          <a:p>
            <a:pPr marL="914400" lvl="1" indent="-452438" algn="just" eaLnBrk="1" hangingPunct="1">
              <a:spcBef>
                <a:spcPts val="0"/>
              </a:spcBef>
              <a:spcAft>
                <a:spcPts val="2400"/>
              </a:spcAft>
              <a:defRPr/>
            </a:pPr>
            <a:r>
              <a:rPr lang="en-US" dirty="0">
                <a:effectLst>
                  <a:outerShdw blurRad="38100" dist="38100" dir="2700000" algn="tl">
                    <a:srgbClr val="000000">
                      <a:alpha val="43137"/>
                    </a:srgbClr>
                  </a:outerShdw>
                </a:effectLst>
              </a:rPr>
              <a:t>Positive example – Christ (Luke 4:1-13)</a:t>
            </a:r>
          </a:p>
          <a:p>
            <a:pPr marL="914400" lvl="1" indent="-452438"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Negative example – Eve (Gen 2:16-17; 3:2-3)</a:t>
            </a:r>
          </a:p>
        </p:txBody>
      </p:sp>
      <p:sp>
        <p:nvSpPr>
          <p:cNvPr id="5" name="Rectangle 2">
            <a:extLst>
              <a:ext uri="{FF2B5EF4-FFF2-40B4-BE49-F238E27FC236}">
                <a16:creationId xmlns:a16="http://schemas.microsoft.com/office/drawing/2014/main" id="{E81E0BC5-9C30-40C8-8FBB-884C15556000}"/>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Sword of the Spirit </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6:17b)</a:t>
            </a:r>
          </a:p>
        </p:txBody>
      </p:sp>
      <p:pic>
        <p:nvPicPr>
          <p:cNvPr id="2" name="Picture 1">
            <a:extLst>
              <a:ext uri="{FF2B5EF4-FFF2-40B4-BE49-F238E27FC236}">
                <a16:creationId xmlns:a16="http://schemas.microsoft.com/office/drawing/2014/main" id="{695534A0-00C8-4765-BB1E-F5CCFEA0BEB7}"/>
              </a:ext>
            </a:extLst>
          </p:cNvPr>
          <p:cNvPicPr>
            <a:picLocks noChangeAspect="1"/>
          </p:cNvPicPr>
          <p:nvPr/>
        </p:nvPicPr>
        <p:blipFill>
          <a:blip r:embed="rId3"/>
          <a:stretch>
            <a:fillRect/>
          </a:stretch>
        </p:blipFill>
        <p:spPr>
          <a:xfrm>
            <a:off x="1467238" y="4343400"/>
            <a:ext cx="6209524" cy="1857143"/>
          </a:xfrm>
          <a:prstGeom prst="rect">
            <a:avLst/>
          </a:prstGeom>
        </p:spPr>
      </p:pic>
    </p:spTree>
    <p:extLst>
      <p:ext uri="{BB962C8B-B14F-4D97-AF65-F5344CB8AC3E}">
        <p14:creationId xmlns:p14="http://schemas.microsoft.com/office/powerpoint/2010/main" val="3066753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3733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2:16-17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16</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God commanded the man, saying, ‘From </a:t>
            </a:r>
            <a:r>
              <a:rPr lang="en-US" sz="3600" b="1" u="sng" dirty="0">
                <a:solidFill>
                  <a:srgbClr val="FFFFCC"/>
                </a:solidFill>
                <a:effectLst>
                  <a:outerShdw blurRad="38100" dist="38100" dir="2700000" algn="tl">
                    <a:srgbClr val="000000">
                      <a:alpha val="43137"/>
                    </a:srgbClr>
                  </a:outerShdw>
                </a:effectLst>
              </a:rPr>
              <a:t>any</a:t>
            </a:r>
            <a:r>
              <a:rPr lang="en-US" sz="3600" dirty="0">
                <a:effectLst>
                  <a:outerShdw blurRad="38100" dist="38100" dir="2700000" algn="tl">
                    <a:srgbClr val="000000">
                      <a:alpha val="43137"/>
                    </a:srgbClr>
                  </a:outerShdw>
                </a:effectLst>
              </a:rPr>
              <a:t> tree of the garden you may eat </a:t>
            </a:r>
            <a:r>
              <a:rPr lang="en-US" sz="3600" b="1" u="sng" dirty="0">
                <a:solidFill>
                  <a:srgbClr val="FFFFCC"/>
                </a:solidFill>
                <a:effectLst>
                  <a:outerShdw blurRad="38100" dist="38100" dir="2700000" algn="tl">
                    <a:srgbClr val="000000">
                      <a:alpha val="43137"/>
                    </a:srgbClr>
                  </a:outerShdw>
                </a:effectLst>
              </a:rPr>
              <a:t>freely</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17</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but from the tree of the knowledge of good and evil you shall not eat, for in the day that you eat from it you will surely die.’”</a:t>
            </a:r>
          </a:p>
        </p:txBody>
      </p:sp>
    </p:spTree>
    <p:extLst>
      <p:ext uri="{BB962C8B-B14F-4D97-AF65-F5344CB8AC3E}">
        <p14:creationId xmlns:p14="http://schemas.microsoft.com/office/powerpoint/2010/main" val="2970660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1910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3:2-3</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2 </a:t>
            </a:r>
            <a:r>
              <a:rPr lang="en-US" sz="3600" dirty="0">
                <a:effectLst>
                  <a:outerShdw blurRad="38100" dist="38100" dir="2700000" algn="tl">
                    <a:srgbClr val="000000">
                      <a:alpha val="43137"/>
                    </a:srgbClr>
                  </a:outerShdw>
                </a:effectLst>
              </a:rPr>
              <a:t>The woman said to the serpent, ‘From the fruit of the trees of the garden we may eat; </a:t>
            </a:r>
            <a:r>
              <a:rPr lang="en-US" sz="3600" baseline="30000" dirty="0">
                <a:effectLst>
                  <a:outerShdw blurRad="38100" dist="38100" dir="2700000" algn="tl">
                    <a:srgbClr val="000000">
                      <a:alpha val="43137"/>
                    </a:srgbClr>
                  </a:outerShdw>
                </a:effectLst>
              </a:rPr>
              <a:t>3 </a:t>
            </a:r>
            <a:r>
              <a:rPr lang="en-US" sz="3600" dirty="0">
                <a:effectLst>
                  <a:outerShdw blurRad="38100" dist="38100" dir="2700000" algn="tl">
                    <a:srgbClr val="000000">
                      <a:alpha val="43137"/>
                    </a:srgbClr>
                  </a:outerShdw>
                </a:effectLst>
              </a:rPr>
              <a:t>but from the fruit of the tree which is in the middle of the garden, God has said, ‘You shall not eat from it </a:t>
            </a:r>
            <a:r>
              <a:rPr lang="en-US" sz="3600" b="1" u="sng" dirty="0">
                <a:solidFill>
                  <a:srgbClr val="FFFFCC"/>
                </a:solidFill>
                <a:effectLst>
                  <a:outerShdw blurRad="38100" dist="38100" dir="2700000" algn="tl">
                    <a:srgbClr val="000000">
                      <a:alpha val="43137"/>
                    </a:srgbClr>
                  </a:outerShdw>
                </a:effectLst>
              </a:rPr>
              <a:t>or touch it</a:t>
            </a:r>
            <a:r>
              <a:rPr lang="en-US" sz="3600" dirty="0">
                <a:effectLst>
                  <a:outerShdw blurRad="38100" dist="38100" dir="2700000" algn="tl">
                    <a:srgbClr val="000000">
                      <a:alpha val="43137"/>
                    </a:srgbClr>
                  </a:outerShdw>
                </a:effectLst>
              </a:rPr>
              <a:t>, or you will die.’”</a:t>
            </a:r>
          </a:p>
        </p:txBody>
      </p:sp>
    </p:spTree>
    <p:extLst>
      <p:ext uri="{BB962C8B-B14F-4D97-AF65-F5344CB8AC3E}">
        <p14:creationId xmlns:p14="http://schemas.microsoft.com/office/powerpoint/2010/main" val="2637776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A0F610D-3872-4CFE-A846-017707F64F90}"/>
              </a:ext>
            </a:extLst>
          </p:cNvPr>
          <p:cNvSpPr txBox="1">
            <a:spLocks noChangeArrowheads="1"/>
          </p:cNvSpPr>
          <p:nvPr/>
        </p:nvSpPr>
        <p:spPr bwMode="auto">
          <a:xfrm>
            <a:off x="685800" y="28575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6000" dirty="0">
                <a:effectLst>
                  <a:outerShdw blurRad="38100" dist="38100" dir="2700000" algn="tl">
                    <a:srgbClr val="000000">
                      <a:alpha val="43137"/>
                    </a:srgbClr>
                  </a:outerShdw>
                </a:effectLst>
              </a:rPr>
              <a:t>CONCLUSION</a:t>
            </a:r>
            <a:endParaRPr lang="en-US" altLang="en-US" sz="6000" kern="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6093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553200" cy="446087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Belt of truth (14a)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Breastplate of righteousness (14b)</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Sandals of peace (15)</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Shield of faith (16)</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Helmet of salvation (17a)</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4FAD40CF-D16F-43F2-B698-6501CC8DE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426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Review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7" name="Picture 2" descr="C:\Users\jamcg\AppData\Local\Temp\SNAGHTMLc818da.PNG">
            <a:extLst>
              <a:ext uri="{FF2B5EF4-FFF2-40B4-BE49-F238E27FC236}">
                <a16:creationId xmlns:a16="http://schemas.microsoft.com/office/drawing/2014/main" id="{5FA3E061-1A25-40D4-8EC2-C73DA414B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67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2476500"/>
            <a:ext cx="4800600" cy="19050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God’s responsibility</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rPr>
              <a:t>Believer’s responsibility</a:t>
            </a:r>
            <a:endParaRPr lang="en-US" dirty="0">
              <a:effectLst>
                <a:outerShdw blurRad="38100" dist="38100" dir="2700000" algn="tl">
                  <a:srgbClr val="000000">
                    <a:alpha val="43137"/>
                  </a:srgbClr>
                </a:outerShdw>
              </a:effectLst>
            </a:endParaRPr>
          </a:p>
        </p:txBody>
      </p:sp>
      <p:pic>
        <p:nvPicPr>
          <p:cNvPr id="4" name="Picture 2" descr="C:\Users\jamcg\AppData\Local\Temp\SNAGHTMLc818da.PNG">
            <a:extLst>
              <a:ext uri="{FF2B5EF4-FFF2-40B4-BE49-F238E27FC236}">
                <a16:creationId xmlns:a16="http://schemas.microsoft.com/office/drawing/2014/main" id="{28E5B9C1-10C7-4640-A856-1A2E24454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29" y="25146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892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245309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1600201"/>
            <a:ext cx="8039100" cy="32766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God’s responsibility</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Divine restraint (Job 1:10, 12; 2:6; 2 </a:t>
            </a:r>
            <a:r>
              <a:rPr lang="en-US" dirty="0" err="1">
                <a:effectLst>
                  <a:outerShdw blurRad="38100" dist="38100" dir="2700000" algn="tl">
                    <a:srgbClr val="000000">
                      <a:alpha val="43137"/>
                    </a:srgbClr>
                  </a:outerShdw>
                </a:effectLst>
              </a:rPr>
              <a:t>Thess</a:t>
            </a:r>
            <a:r>
              <a:rPr lang="en-US" dirty="0">
                <a:effectLst>
                  <a:outerShdw blurRad="38100" dist="38100" dir="2700000" algn="tl">
                    <a:srgbClr val="000000">
                      <a:alpha val="43137"/>
                    </a:srgbClr>
                  </a:outerShdw>
                </a:effectLst>
              </a:rPr>
              <a:t> 2:6; 1 John 5:18)</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Divine intercession (John 17:15; Rom 8:34; Heb 7:25)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2476500"/>
            <a:ext cx="4800600" cy="19050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God’s responsibility</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Believer’s responsibility</a:t>
            </a:r>
            <a:endParaRPr lang="en-US" b="1" u="sng" dirty="0">
              <a:solidFill>
                <a:srgbClr val="FFFFCC"/>
              </a:solidFill>
              <a:effectLst>
                <a:outerShdw blurRad="38100" dist="38100" dir="2700000" algn="tl">
                  <a:srgbClr val="000000">
                    <a:alpha val="43137"/>
                  </a:srgbClr>
                </a:outerShdw>
              </a:effectLst>
            </a:endParaRPr>
          </a:p>
        </p:txBody>
      </p:sp>
      <p:pic>
        <p:nvPicPr>
          <p:cNvPr id="4" name="Picture 2" descr="C:\Users\jamcg\AppData\Local\Temp\SNAGHTMLc818da.PNG">
            <a:extLst>
              <a:ext uri="{FF2B5EF4-FFF2-40B4-BE49-F238E27FC236}">
                <a16:creationId xmlns:a16="http://schemas.microsoft.com/office/drawing/2014/main" id="{28E5B9C1-10C7-4640-A856-1A2E24454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29" y="25146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16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Put on the full armor of God (Eph 6:10-20)</a:t>
            </a:r>
          </a:p>
        </p:txBody>
      </p:sp>
      <p:sp>
        <p:nvSpPr>
          <p:cNvPr id="5" name="Rectangle 2">
            <a:extLst>
              <a:ext uri="{FF2B5EF4-FFF2-40B4-BE49-F238E27FC236}">
                <a16:creationId xmlns:a16="http://schemas.microsoft.com/office/drawing/2014/main" id="{6B789EF3-11A1-4F72-9D0C-7EA8C431CC04}"/>
              </a:ext>
            </a:extLst>
          </p:cNvPr>
          <p:cNvSpPr>
            <a:spLocks noGrp="1" noChangeArrowheads="1"/>
          </p:cNvSpPr>
          <p:nvPr>
            <p:ph type="title"/>
          </p:nvPr>
        </p:nvSpPr>
        <p:spPr>
          <a:xfrm>
            <a:off x="0" y="228600"/>
            <a:ext cx="9144000" cy="932688"/>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5305</TotalTime>
  <Words>1990</Words>
  <Application>Microsoft Office PowerPoint</Application>
  <PresentationFormat>On-screen Show (4:3)</PresentationFormat>
  <Paragraphs>372</Paragraphs>
  <Slides>60</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Calibri</vt:lpstr>
      <vt:lpstr>Times New Roman</vt:lpstr>
      <vt:lpstr>Wingdings</vt:lpstr>
      <vt:lpstr>Azure</vt:lpstr>
      <vt:lpstr>DEMONOLOGY</vt:lpstr>
      <vt:lpstr>Preview of Angelology</vt:lpstr>
      <vt:lpstr>Overview</vt:lpstr>
      <vt:lpstr>Overview</vt:lpstr>
      <vt:lpstr>Christian’s Defense Against Satan/Demons</vt:lpstr>
      <vt:lpstr>Christian’s Defense Against Satan/Demons</vt:lpstr>
      <vt:lpstr>Christian’s Defense Against Satan/Demons</vt:lpstr>
      <vt:lpstr>Christian’s Defense Against Satan/Demons</vt:lpstr>
      <vt:lpstr>Christian’s Defense Against Satan/Demons</vt:lpstr>
      <vt:lpstr>Christian’s Defense Against Satan/Demons</vt:lpstr>
      <vt:lpstr>PowerPoint Presentation</vt:lpstr>
      <vt:lpstr>8 Observations About the Armor (Eph 6:14-17)</vt:lpstr>
      <vt:lpstr>PowerPoint Presentation</vt:lpstr>
      <vt:lpstr>PowerPoint Presentation</vt:lpstr>
      <vt:lpstr>PowerPoint Presentation</vt:lpstr>
      <vt:lpstr>6 Pieces of Armor  (Eph 6:14-17)</vt:lpstr>
      <vt:lpstr>6 Pieces of Armor  (Eph 6:14-17)</vt:lpstr>
      <vt:lpstr>PowerPoint Presentation</vt:lpstr>
      <vt:lpstr>PowerPoint Presentation</vt:lpstr>
      <vt:lpstr>PowerPoint Presentation</vt:lpstr>
      <vt:lpstr>6 Pieces of Armor  (Eph 6:14-17)</vt:lpstr>
      <vt:lpstr>Breastplate of Righteousness  (Eph 6:14b)</vt:lpstr>
      <vt:lpstr>PowerPoint Presentation</vt:lpstr>
      <vt:lpstr>PowerPoint Presentation</vt:lpstr>
      <vt:lpstr>PowerPoint Presentation</vt:lpstr>
      <vt:lpstr>6 Pieces of Armor  (Eph 6:14-17)</vt:lpstr>
      <vt:lpstr>PowerPoint Presentation</vt:lpstr>
      <vt:lpstr>PowerPoint Presentation</vt:lpstr>
      <vt:lpstr>PowerPoint Presentation</vt:lpstr>
      <vt:lpstr>PowerPoint Presentation</vt:lpstr>
      <vt:lpstr>6 Pieces of Armor  (Eph 6:14-17)</vt:lpstr>
      <vt:lpstr>PowerPoint Presentation</vt:lpstr>
      <vt:lpstr>PowerPoint Presentation</vt:lpstr>
      <vt:lpstr>PowerPoint Presentation</vt:lpstr>
      <vt:lpstr>PowerPoint Presentation</vt:lpstr>
      <vt:lpstr>6 Pieces of Armor  (Eph 6:14-17)</vt:lpstr>
      <vt:lpstr>PowerPoint Presentation</vt:lpstr>
      <vt:lpstr>PowerPoint Presentation</vt:lpstr>
      <vt:lpstr>PowerPoint Presentation</vt:lpstr>
      <vt:lpstr>PowerPoint Presentation</vt:lpstr>
      <vt:lpstr>PowerPoint Presentation</vt:lpstr>
      <vt:lpstr>6 Pieces of Armor  (Eph 6:14-17)</vt:lpstr>
      <vt:lpstr>PowerPoint Presentation</vt:lpstr>
      <vt:lpstr>PowerPoint Presentation</vt:lpstr>
      <vt:lpstr>PowerPoint Presentation</vt:lpstr>
      <vt:lpstr>PowerPoint Presentation</vt:lpstr>
      <vt:lpstr>PowerPoint Presentation</vt:lpstr>
      <vt:lpstr>PowerPoint Presentation</vt:lpstr>
      <vt:lpstr>INSPIRATION OF SCRIPTURE 2 Peter 1:20-21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Pieces of Armor  (Eph 6:14-17)</vt:lpstr>
      <vt:lpstr>Review</vt:lpstr>
      <vt:lpstr>Preview of Angelology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Demonology-005</dc:title>
  <dc:creator>A. Woods</dc:creator>
  <cp:lastModifiedBy>Jim McGowan</cp:lastModifiedBy>
  <cp:revision>476</cp:revision>
  <cp:lastPrinted>2020-01-15T19:26:15Z</cp:lastPrinted>
  <dcterms:created xsi:type="dcterms:W3CDTF">2009-01-18T12:07:54Z</dcterms:created>
  <dcterms:modified xsi:type="dcterms:W3CDTF">2020-02-02T04:00:10Z</dcterms:modified>
</cp:coreProperties>
</file>