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61" r:id="rId2"/>
  </p:sldMasterIdLst>
  <p:notesMasterIdLst>
    <p:notesMasterId r:id="rId39"/>
  </p:notesMasterIdLst>
  <p:handoutMasterIdLst>
    <p:handoutMasterId r:id="rId40"/>
  </p:handoutMasterIdLst>
  <p:sldIdLst>
    <p:sldId id="322" r:id="rId3"/>
    <p:sldId id="5215" r:id="rId4"/>
    <p:sldId id="329" r:id="rId5"/>
    <p:sldId id="332" r:id="rId6"/>
    <p:sldId id="335" r:id="rId7"/>
    <p:sldId id="266" r:id="rId8"/>
    <p:sldId id="270" r:id="rId9"/>
    <p:sldId id="336" r:id="rId10"/>
    <p:sldId id="269" r:id="rId11"/>
    <p:sldId id="268" r:id="rId12"/>
    <p:sldId id="5619" r:id="rId13"/>
    <p:sldId id="1168" r:id="rId14"/>
    <p:sldId id="2042" r:id="rId15"/>
    <p:sldId id="2043" r:id="rId16"/>
    <p:sldId id="2044" r:id="rId17"/>
    <p:sldId id="2045" r:id="rId18"/>
    <p:sldId id="1090" r:id="rId19"/>
    <p:sldId id="5613" r:id="rId20"/>
    <p:sldId id="1379" r:id="rId21"/>
    <p:sldId id="5607" r:id="rId22"/>
    <p:sldId id="5614" r:id="rId23"/>
    <p:sldId id="337" r:id="rId24"/>
    <p:sldId id="271" r:id="rId25"/>
    <p:sldId id="5615" r:id="rId26"/>
    <p:sldId id="5210" r:id="rId27"/>
    <p:sldId id="2050" r:id="rId28"/>
    <p:sldId id="2051" r:id="rId29"/>
    <p:sldId id="2062" r:id="rId30"/>
    <p:sldId id="5616" r:id="rId31"/>
    <p:sldId id="272" r:id="rId32"/>
    <p:sldId id="5617" r:id="rId33"/>
    <p:sldId id="2054" r:id="rId34"/>
    <p:sldId id="5618" r:id="rId35"/>
    <p:sldId id="282" r:id="rId36"/>
    <p:sldId id="5602" r:id="rId37"/>
    <p:sldId id="330" r:id="rId38"/>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CC"/>
    <a:srgbClr val="00CC00"/>
    <a:srgbClr val="33CC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5294" autoAdjust="0"/>
  </p:normalViewPr>
  <p:slideViewPr>
    <p:cSldViewPr>
      <p:cViewPr varScale="1">
        <p:scale>
          <a:sx n="105" d="100"/>
          <a:sy n="105" d="100"/>
        </p:scale>
        <p:origin x="1716" y="7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notesViewPr>
    <p:cSldViewPr>
      <p:cViewPr varScale="1">
        <p:scale>
          <a:sx n="80" d="100"/>
          <a:sy n="80" d="100"/>
        </p:scale>
        <p:origin x="379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65B2A10-C472-49BC-81AC-C157068EF75B}"/>
              </a:ext>
            </a:extLst>
          </p:cNvPr>
          <p:cNvSpPr>
            <a:spLocks noGrp="1"/>
          </p:cNvSpPr>
          <p:nvPr>
            <p:ph type="ftr" sz="quarter" idx="2"/>
          </p:nvPr>
        </p:nvSpPr>
        <p:spPr>
          <a:xfrm>
            <a:off x="0" y="9119475"/>
            <a:ext cx="3169920" cy="481726"/>
          </a:xfrm>
          <a:prstGeom prst="rect">
            <a:avLst/>
          </a:prstGeom>
        </p:spPr>
        <p:txBody>
          <a:bodyPr vert="horz" lIns="96647" tIns="48324" rIns="96647" bIns="48324" rtlCol="0" anchor="b"/>
          <a:lstStyle>
            <a:lvl1pPr algn="l">
              <a:defRPr sz="1300"/>
            </a:lvl1pPr>
          </a:lstStyle>
          <a:p>
            <a:r>
              <a:rPr lang="en-US" dirty="0">
                <a:latin typeface="Calibri" panose="020F0502020204030204" pitchFamily="34" charset="0"/>
                <a:cs typeface="Calibri" panose="020F0502020204030204" pitchFamily="34" charset="0"/>
              </a:rPr>
              <a:t>Sugar Land Bible Church</a:t>
            </a:r>
          </a:p>
        </p:txBody>
      </p:sp>
      <p:sp>
        <p:nvSpPr>
          <p:cNvPr id="5" name="Slide Number Placeholder 4">
            <a:extLst>
              <a:ext uri="{FF2B5EF4-FFF2-40B4-BE49-F238E27FC236}">
                <a16:creationId xmlns:a16="http://schemas.microsoft.com/office/drawing/2014/main" id="{F848B993-9FEA-456C-BD22-279EAB2C5CDD}"/>
              </a:ext>
            </a:extLst>
          </p:cNvPr>
          <p:cNvSpPr>
            <a:spLocks noGrp="1"/>
          </p:cNvSpPr>
          <p:nvPr>
            <p:ph type="sldNum" sz="quarter" idx="3"/>
          </p:nvPr>
        </p:nvSpPr>
        <p:spPr>
          <a:xfrm>
            <a:off x="4143587" y="9119475"/>
            <a:ext cx="3169920" cy="481726"/>
          </a:xfrm>
          <a:prstGeom prst="rect">
            <a:avLst/>
          </a:prstGeom>
        </p:spPr>
        <p:txBody>
          <a:bodyPr vert="horz" lIns="96647" tIns="48324" rIns="96647" bIns="48324" rtlCol="0" anchor="b"/>
          <a:lstStyle>
            <a:lvl1pPr algn="r">
              <a:defRPr sz="1300"/>
            </a:lvl1pPr>
          </a:lstStyle>
          <a:p>
            <a:fld id="{A4464E78-A106-46F6-8462-196B5B740175}" type="slidenum">
              <a:rPr lang="en-US" smtClean="0"/>
              <a:t>‹#›</a:t>
            </a:fld>
            <a:endParaRPr lang="en-US"/>
          </a:p>
        </p:txBody>
      </p:sp>
      <p:sp>
        <p:nvSpPr>
          <p:cNvPr id="6" name="Header Placeholder 1">
            <a:extLst>
              <a:ext uri="{FF2B5EF4-FFF2-40B4-BE49-F238E27FC236}">
                <a16:creationId xmlns:a16="http://schemas.microsoft.com/office/drawing/2014/main" id="{E684BDDF-74F5-451B-9B2B-2E9BC1582EF7}"/>
              </a:ext>
            </a:extLst>
          </p:cNvPr>
          <p:cNvSpPr>
            <a:spLocks noGrp="1"/>
          </p:cNvSpPr>
          <p:nvPr>
            <p:ph type="hdr" sz="quarter"/>
          </p:nvPr>
        </p:nvSpPr>
        <p:spPr>
          <a:xfrm>
            <a:off x="2072640" y="158353"/>
            <a:ext cx="3169920" cy="481727"/>
          </a:xfrm>
          <a:prstGeom prst="rect">
            <a:avLst/>
          </a:prstGeom>
        </p:spPr>
        <p:txBody>
          <a:bodyPr vert="horz" lIns="96647" tIns="48324" rIns="96647" bIns="48324" rtlCol="0"/>
          <a:lstStyle>
            <a:lvl1pPr algn="l">
              <a:defRPr sz="1300"/>
            </a:lvl1pPr>
          </a:lstStyle>
          <a:p>
            <a:pPr algn="ctr"/>
            <a:r>
              <a:rPr lang="en-US" dirty="0">
                <a:latin typeface="Calibri" panose="020F0502020204030204" pitchFamily="34" charset="0"/>
                <a:cs typeface="Calibri" panose="020F0502020204030204" pitchFamily="34" charset="0"/>
              </a:rPr>
              <a:t>Dr. Andy Woods – Satanology 012</a:t>
            </a:r>
          </a:p>
          <a:p>
            <a:pPr algn="ctr"/>
            <a:r>
              <a:rPr lang="en-US" dirty="0">
                <a:latin typeface="Calibri" panose="020F0502020204030204" pitchFamily="34" charset="0"/>
                <a:cs typeface="Calibri" panose="020F0502020204030204" pitchFamily="34" charset="0"/>
              </a:rPr>
              <a:t>11-03-2019</a:t>
            </a:r>
          </a:p>
        </p:txBody>
      </p:sp>
    </p:spTree>
    <p:extLst>
      <p:ext uri="{BB962C8B-B14F-4D97-AF65-F5344CB8AC3E}">
        <p14:creationId xmlns:p14="http://schemas.microsoft.com/office/powerpoint/2010/main" val="2220509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81013"/>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idx="1"/>
          </p:nvPr>
        </p:nvSpPr>
        <p:spPr>
          <a:xfrm>
            <a:off x="4143375" y="1"/>
            <a:ext cx="3170238" cy="481013"/>
          </a:xfrm>
          <a:prstGeom prst="rect">
            <a:avLst/>
          </a:prstGeom>
        </p:spPr>
        <p:txBody>
          <a:bodyPr vert="horz" lIns="91427" tIns="45714" rIns="91427" bIns="45714" rtlCol="0"/>
          <a:lstStyle>
            <a:lvl1pPr algn="r">
              <a:defRPr sz="1200"/>
            </a:lvl1pPr>
          </a:lstStyle>
          <a:p>
            <a:fld id="{164DEDF2-C45B-48F3-A788-5ACA1787D72D}" type="datetimeFigureOut">
              <a:rPr lang="en-US" smtClean="0"/>
              <a:t>10/29/2019</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27" tIns="45714" rIns="91427" bIns="45714" rtlCol="0" anchor="ctr"/>
          <a:lstStyle/>
          <a:p>
            <a:endParaRPr lang="en-US"/>
          </a:p>
        </p:txBody>
      </p:sp>
      <p:sp>
        <p:nvSpPr>
          <p:cNvPr id="5" name="Notes Placeholder 4"/>
          <p:cNvSpPr>
            <a:spLocks noGrp="1"/>
          </p:cNvSpPr>
          <p:nvPr>
            <p:ph type="body" sz="quarter" idx="3"/>
          </p:nvPr>
        </p:nvSpPr>
        <p:spPr>
          <a:xfrm>
            <a:off x="731839" y="4621213"/>
            <a:ext cx="5851525" cy="3779837"/>
          </a:xfrm>
          <a:prstGeom prst="rect">
            <a:avLst/>
          </a:prstGeom>
        </p:spPr>
        <p:txBody>
          <a:bodyPr vert="horz" lIns="91427" tIns="45714" rIns="91427"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20188"/>
            <a:ext cx="3170238" cy="481012"/>
          </a:xfrm>
          <a:prstGeom prst="rect">
            <a:avLst/>
          </a:prstGeom>
        </p:spPr>
        <p:txBody>
          <a:bodyPr vert="horz" lIns="91427" tIns="45714" rIns="91427"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27" tIns="45714" rIns="91427" bIns="45714" rtlCol="0" anchor="b"/>
          <a:lstStyle>
            <a:lvl1pPr algn="r">
              <a:defRPr sz="1200"/>
            </a:lvl1pPr>
          </a:lstStyle>
          <a:p>
            <a:fld id="{4815BEA4-19DD-443C-A7AD-0F3DA7554192}" type="slidenum">
              <a:rPr lang="en-US" smtClean="0"/>
              <a:t>‹#›</a:t>
            </a:fld>
            <a:endParaRPr lang="en-US"/>
          </a:p>
        </p:txBody>
      </p:sp>
    </p:spTree>
    <p:extLst>
      <p:ext uri="{BB962C8B-B14F-4D97-AF65-F5344CB8AC3E}">
        <p14:creationId xmlns:p14="http://schemas.microsoft.com/office/powerpoint/2010/main" val="1528114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385A203-AD58-455C-AA30-40CCCEC70CC0}"/>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7C5E0EEB-AF71-426C-8454-69A4F5D8BA20}"/>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391CC137-0637-4639-923A-9C9B54E286A1}"/>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B85A892B-B333-4AA6-A81B-A8DCD1BB4142}"/>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0CD58244-906E-431F-BEF2-F45F2CAFE69A}"/>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EFC7D4D2-07CC-4E64-825E-5CBC4E70CD1C}"/>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C6521D47-9859-489D-B0CC-5050FF27372B}"/>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9A33D8CA-4F8A-4A5A-B087-14E31636BBE3}"/>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BA4804EE-A84F-4BBC-8937-CA27AAF7FAF8}"/>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788CF3F1-825A-4DEC-B498-E41199BBD753}"/>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02A2C2D6-31C4-4F9B-A6F7-ADB632224D65}"/>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FC80AF85-4BD1-4128-89D4-4473C2353303}"/>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97E7A73C-0DE7-415A-A567-2B25372AEAD2}"/>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2F789F5F-3096-487B-ABF1-7980CC8FF462}"/>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0FCC1CBF-CB5D-48E6-B58F-D1A44E0F3C3A}"/>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ADA4134B-A926-4331-BF04-F451FC81BBE6}"/>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6AA19B29-2C74-4C31-8284-574A7E74A8EB}"/>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D70B845C-4BBF-44C1-ADB2-D566F0F5599F}"/>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D87B6483-91A5-4046-8F48-E9B761D441E7}"/>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7BF1B425-2648-4D05-A126-EF5E3149A210}"/>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E2A1EC18-6B53-4048-A728-931C6F050CB4}"/>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093B0FE6-A6B4-45D1-9666-EA70F324EE8C}"/>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05611320-885C-4EF6-A408-0CC741C6260E}"/>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17438CC4-D81E-4CA6-9974-61EE20ECD231}"/>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17E90135-BC6C-411E-B2EE-89E4CA765BD7}"/>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DD0F257D-1C00-4C04-AE44-06A310B42924}"/>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35094F1C-ED57-42C0-B8BD-CCAC24D6E481}"/>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75BBA394-CDDC-4692-816D-73C85C13562E}"/>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10AB1502-6F09-4015-AD79-253C409E8758}"/>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057F3A9D-FFF5-4A26-8268-F472B7714679}"/>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6B643307-91D5-4C17-9663-A19D963B1BD2}"/>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3C76CBCE-18A7-4770-A2C6-C6BD466E7C82}"/>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grpSp>
      </p:grpSp>
      <p:sp>
        <p:nvSpPr>
          <p:cNvPr id="2051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051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3446D7BE-16EB-4856-BF62-DE022F783109}"/>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6314F36B-A4A8-42E6-B32E-3779390A9E73}"/>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8C1C083B-63AA-4BC3-9E82-D911F9FB8705}"/>
              </a:ext>
            </a:extLst>
          </p:cNvPr>
          <p:cNvSpPr>
            <a:spLocks noGrp="1" noChangeArrowheads="1"/>
          </p:cNvSpPr>
          <p:nvPr>
            <p:ph type="sldNum" sz="quarter" idx="12"/>
          </p:nvPr>
        </p:nvSpPr>
        <p:spPr/>
        <p:txBody>
          <a:bodyPr/>
          <a:lstStyle>
            <a:lvl1pPr>
              <a:defRPr>
                <a:solidFill>
                  <a:srgbClr val="FFFFFF"/>
                </a:solidFill>
              </a:defRPr>
            </a:lvl1pPr>
          </a:lstStyle>
          <a:p>
            <a:pPr>
              <a:defRPr/>
            </a:pPr>
            <a:fld id="{E7F15DFA-24CD-4809-9767-AFB1BFB0C84E}" type="slidenum">
              <a:rPr lang="en-US" altLang="en-US"/>
              <a:pPr>
                <a:defRPr/>
              </a:pPr>
              <a:t>‹#›</a:t>
            </a:fld>
            <a:endParaRPr lang="en-US" altLang="en-US"/>
          </a:p>
        </p:txBody>
      </p:sp>
    </p:spTree>
    <p:extLst>
      <p:ext uri="{BB962C8B-B14F-4D97-AF65-F5344CB8AC3E}">
        <p14:creationId xmlns:p14="http://schemas.microsoft.com/office/powerpoint/2010/main" val="1287470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a:extLst>
              <a:ext uri="{FF2B5EF4-FFF2-40B4-BE49-F238E27FC236}">
                <a16:creationId xmlns:a16="http://schemas.microsoft.com/office/drawing/2014/main" id="{DF01AD43-33D9-4DEE-9C1A-0EF1304B10C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EF210093-6EAD-4F07-8387-F10BE759EA0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BA2666A4-C89E-4585-8325-CA56C04519AD}"/>
              </a:ext>
            </a:extLst>
          </p:cNvPr>
          <p:cNvSpPr>
            <a:spLocks noGrp="1" noChangeArrowheads="1"/>
          </p:cNvSpPr>
          <p:nvPr>
            <p:ph type="sldNum" sz="quarter" idx="12"/>
          </p:nvPr>
        </p:nvSpPr>
        <p:spPr/>
        <p:txBody>
          <a:bodyPr/>
          <a:lstStyle>
            <a:lvl1pPr>
              <a:defRPr/>
            </a:lvl1pPr>
          </a:lstStyle>
          <a:p>
            <a:pPr>
              <a:defRPr/>
            </a:pPr>
            <a:fld id="{F2856161-ECAB-4FF8-B33A-E9202FA2DCF9}" type="slidenum">
              <a:rPr lang="en-US" altLang="en-US"/>
              <a:pPr>
                <a:defRPr/>
              </a:pPr>
              <a:t>‹#›</a:t>
            </a:fld>
            <a:endParaRPr lang="en-US" altLang="en-US"/>
          </a:p>
        </p:txBody>
      </p:sp>
    </p:spTree>
    <p:extLst>
      <p:ext uri="{BB962C8B-B14F-4D97-AF65-F5344CB8AC3E}">
        <p14:creationId xmlns:p14="http://schemas.microsoft.com/office/powerpoint/2010/main" val="2398298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a:extLst>
              <a:ext uri="{FF2B5EF4-FFF2-40B4-BE49-F238E27FC236}">
                <a16:creationId xmlns:a16="http://schemas.microsoft.com/office/drawing/2014/main" id="{C80E2AC0-5BDA-466B-A9E0-50DA9317F66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355F9253-D20D-49ED-BEB3-63F61B87F00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3E8961FD-D19A-4B3A-BA8D-A7266D3D6190}"/>
              </a:ext>
            </a:extLst>
          </p:cNvPr>
          <p:cNvSpPr>
            <a:spLocks noGrp="1" noChangeArrowheads="1"/>
          </p:cNvSpPr>
          <p:nvPr>
            <p:ph type="sldNum" sz="quarter" idx="12"/>
          </p:nvPr>
        </p:nvSpPr>
        <p:spPr/>
        <p:txBody>
          <a:bodyPr/>
          <a:lstStyle>
            <a:lvl1pPr>
              <a:defRPr/>
            </a:lvl1pPr>
          </a:lstStyle>
          <a:p>
            <a:pPr>
              <a:defRPr/>
            </a:pPr>
            <a:fld id="{DF30B3BE-CD55-4B8A-B068-27D3DA82175F}" type="slidenum">
              <a:rPr lang="en-US" altLang="en-US"/>
              <a:pPr>
                <a:defRPr/>
              </a:pPr>
              <a:t>‹#›</a:t>
            </a:fld>
            <a:endParaRPr lang="en-US" altLang="en-US"/>
          </a:p>
        </p:txBody>
      </p:sp>
    </p:spTree>
    <p:extLst>
      <p:ext uri="{BB962C8B-B14F-4D97-AF65-F5344CB8AC3E}">
        <p14:creationId xmlns:p14="http://schemas.microsoft.com/office/powerpoint/2010/main" val="3014534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09728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9BA061-3710-4029-BD8B-F3E128C64D11}" type="slidenum">
              <a:rPr lang="en-US"/>
              <a:pPr>
                <a:defRPr/>
              </a:pPr>
              <a:t>‹#›</a:t>
            </a:fld>
            <a:endParaRPr lang="en-US"/>
          </a:p>
        </p:txBody>
      </p:sp>
    </p:spTree>
    <p:extLst>
      <p:ext uri="{BB962C8B-B14F-4D97-AF65-F5344CB8AC3E}">
        <p14:creationId xmlns:p14="http://schemas.microsoft.com/office/powerpoint/2010/main" val="2156384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346" name="Rectangle 34"/>
          <p:cNvSpPr>
            <a:spLocks noGrp="1" noChangeArrowheads="1"/>
          </p:cNvSpPr>
          <p:nvPr>
            <p:ph type="ctrTitle" sz="quarter"/>
          </p:nvPr>
        </p:nvSpPr>
        <p:spPr>
          <a:xfrm>
            <a:off x="1143000" y="228600"/>
            <a:ext cx="7772400" cy="1143000"/>
          </a:xfrm>
        </p:spPr>
        <p:txBody>
          <a:bodyPr/>
          <a:lstStyle>
            <a:lvl1pPr algn="ctr">
              <a:defRPr sz="3600">
                <a:solidFill>
                  <a:srgbClr val="00FFFF"/>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1334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latin typeface="Calibri" panose="020F0502020204030204" pitchFamily="34" charset="0"/>
                <a:cs typeface="Calibri" panose="020F0502020204030204" pitchFamily="34" charset="0"/>
              </a:defRPr>
            </a:lvl1pPr>
          </a:lstStyle>
          <a:p>
            <a:r>
              <a:rPr lang="en-US"/>
              <a:t>Click to edit Master subtitle style</a:t>
            </a:r>
          </a:p>
        </p:txBody>
      </p:sp>
      <p:sp>
        <p:nvSpPr>
          <p:cNvPr id="4" name="Rectangle 36">
            <a:extLst>
              <a:ext uri="{FF2B5EF4-FFF2-40B4-BE49-F238E27FC236}">
                <a16:creationId xmlns:a16="http://schemas.microsoft.com/office/drawing/2014/main" id="{53F60BD7-9E11-4D60-9DDF-EC8AD40023ED}"/>
              </a:ext>
            </a:extLst>
          </p:cNvPr>
          <p:cNvSpPr>
            <a:spLocks noGrp="1" noChangeArrowheads="1"/>
          </p:cNvSpPr>
          <p:nvPr>
            <p:ph type="dt" sz="quarter" idx="10"/>
          </p:nvPr>
        </p:nvSpPr>
        <p:spPr/>
        <p:txBody>
          <a:bodyPr/>
          <a:lstStyle>
            <a:lvl1pPr>
              <a:defRPr>
                <a:solidFill>
                  <a:srgbClr val="FFFFFF"/>
                </a:solidFill>
                <a:latin typeface="Calibri" panose="020F0502020204030204" pitchFamily="34" charset="0"/>
                <a:cs typeface="Calibri" panose="020F0502020204030204" pitchFamily="34" charset="0"/>
              </a:defRPr>
            </a:lvl1pPr>
          </a:lstStyle>
          <a:p>
            <a:pPr>
              <a:defRPr/>
            </a:pPr>
            <a:endParaRPr lang="en-US"/>
          </a:p>
        </p:txBody>
      </p:sp>
      <p:sp>
        <p:nvSpPr>
          <p:cNvPr id="5" name="Rectangle 37">
            <a:extLst>
              <a:ext uri="{FF2B5EF4-FFF2-40B4-BE49-F238E27FC236}">
                <a16:creationId xmlns:a16="http://schemas.microsoft.com/office/drawing/2014/main" id="{CF1AAE28-3E4B-4E15-AC3A-2D4B39C31931}"/>
              </a:ext>
            </a:extLst>
          </p:cNvPr>
          <p:cNvSpPr>
            <a:spLocks noGrp="1" noChangeArrowheads="1"/>
          </p:cNvSpPr>
          <p:nvPr>
            <p:ph type="ftr" sz="quarter" idx="11"/>
          </p:nvPr>
        </p:nvSpPr>
        <p:spPr/>
        <p:txBody>
          <a:bodyPr/>
          <a:lstStyle>
            <a:lvl1pPr>
              <a:defRPr>
                <a:solidFill>
                  <a:srgbClr val="FFFFFF"/>
                </a:solidFill>
                <a:latin typeface="Calibri" panose="020F0502020204030204" pitchFamily="34" charset="0"/>
                <a:cs typeface="Calibri" panose="020F0502020204030204" pitchFamily="34" charset="0"/>
              </a:defRPr>
            </a:lvl1pPr>
          </a:lstStyle>
          <a:p>
            <a:pPr>
              <a:defRPr/>
            </a:pPr>
            <a:endParaRPr lang="en-US"/>
          </a:p>
        </p:txBody>
      </p:sp>
      <p:sp>
        <p:nvSpPr>
          <p:cNvPr id="6" name="Rectangle 38">
            <a:extLst>
              <a:ext uri="{FF2B5EF4-FFF2-40B4-BE49-F238E27FC236}">
                <a16:creationId xmlns:a16="http://schemas.microsoft.com/office/drawing/2014/main" id="{1E7F9564-1A7B-4D19-BC8E-8DDD27C35BCB}"/>
              </a:ext>
            </a:extLst>
          </p:cNvPr>
          <p:cNvSpPr>
            <a:spLocks noGrp="1" noChangeArrowheads="1"/>
          </p:cNvSpPr>
          <p:nvPr>
            <p:ph type="sldNum" sz="quarter" idx="12"/>
          </p:nvPr>
        </p:nvSpPr>
        <p:spPr/>
        <p:txBody>
          <a:bodyPr/>
          <a:lstStyle>
            <a:lvl1pPr>
              <a:defRPr>
                <a:solidFill>
                  <a:srgbClr val="FFFFFF"/>
                </a:solidFill>
                <a:latin typeface="Calibri" panose="020F0502020204030204" pitchFamily="34" charset="0"/>
                <a:cs typeface="Calibri" panose="020F0502020204030204" pitchFamily="34" charset="0"/>
              </a:defRPr>
            </a:lvl1pPr>
          </a:lstStyle>
          <a:p>
            <a:pPr>
              <a:defRPr/>
            </a:pPr>
            <a:fld id="{AD92ECD0-2D52-4688-B8E7-9B5D93689A49}" type="slidenum">
              <a:rPr lang="en-US" altLang="en-US"/>
              <a:pPr>
                <a:defRPr/>
              </a:pPr>
              <a:t>‹#›</a:t>
            </a:fld>
            <a:endParaRPr lang="en-US" altLang="en-US"/>
          </a:p>
        </p:txBody>
      </p:sp>
    </p:spTree>
    <p:extLst>
      <p:ext uri="{BB962C8B-B14F-4D97-AF65-F5344CB8AC3E}">
        <p14:creationId xmlns:p14="http://schemas.microsoft.com/office/powerpoint/2010/main" val="2869457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marL="461963" indent="-461963">
              <a:defRPr>
                <a:latin typeface="Calibri" panose="020F0502020204030204" pitchFamily="34" charset="0"/>
                <a:cs typeface="Calibri" panose="020F0502020204030204" pitchFamily="34" charset="0"/>
              </a:defRPr>
            </a:lvl1pPr>
            <a:lvl2pPr marL="914400" indent="-457200">
              <a:defRPr>
                <a:latin typeface="Calibri" panose="020F0502020204030204" pitchFamily="34" charset="0"/>
                <a:cs typeface="Calibri" panose="020F0502020204030204" pitchFamily="34" charset="0"/>
              </a:defRPr>
            </a:lvl2pPr>
            <a:lvl3pPr marL="1376363" indent="-461963">
              <a:buClr>
                <a:srgbClr val="FFFFCC"/>
              </a:buClr>
              <a:buFont typeface="Wingdings 2" panose="05020102010507070707" pitchFamily="18" charset="2"/>
              <a:buChar char=""/>
              <a:tabLst/>
              <a:defRPr>
                <a:latin typeface="Calibri" panose="020F0502020204030204" pitchFamily="34" charset="0"/>
                <a:cs typeface="Calibri" panose="020F0502020204030204" pitchFamily="34" charset="0"/>
              </a:defRPr>
            </a:lvl3pPr>
            <a:lvl4pPr marL="1828800" indent="-457200">
              <a:buClr>
                <a:srgbClr val="33CC33"/>
              </a:buClr>
              <a:defRPr>
                <a:latin typeface="Calibri" panose="020F0502020204030204" pitchFamily="34" charset="0"/>
                <a:cs typeface="Calibri" panose="020F0502020204030204" pitchFamily="34" charset="0"/>
              </a:defRPr>
            </a:lvl4pPr>
            <a:lvl5pPr marL="2290763" indent="-461963">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5">
            <a:extLst>
              <a:ext uri="{FF2B5EF4-FFF2-40B4-BE49-F238E27FC236}">
                <a16:creationId xmlns:a16="http://schemas.microsoft.com/office/drawing/2014/main" id="{635A3CEC-4B06-416E-90C5-11967A011BB9}"/>
              </a:ext>
            </a:extLst>
          </p:cNvPr>
          <p:cNvSpPr>
            <a:spLocks noGrp="1" noChangeArrowheads="1"/>
          </p:cNvSpPr>
          <p:nvPr>
            <p:ph type="dt" sz="half" idx="10"/>
          </p:nvPr>
        </p:nvSpPr>
        <p:spPr/>
        <p:txBody>
          <a:bodyPr/>
          <a:lstStyle>
            <a:lvl1pPr>
              <a:defRPr>
                <a:latin typeface="Calibri" panose="020F0502020204030204" pitchFamily="34" charset="0"/>
                <a:cs typeface="Calibri" panose="020F0502020204030204" pitchFamily="34" charset="0"/>
              </a:defRPr>
            </a:lvl1pPr>
          </a:lstStyle>
          <a:p>
            <a:pPr>
              <a:defRPr/>
            </a:pPr>
            <a:endParaRPr lang="en-US"/>
          </a:p>
        </p:txBody>
      </p:sp>
      <p:sp>
        <p:nvSpPr>
          <p:cNvPr id="5" name="Rectangle 36">
            <a:extLst>
              <a:ext uri="{FF2B5EF4-FFF2-40B4-BE49-F238E27FC236}">
                <a16:creationId xmlns:a16="http://schemas.microsoft.com/office/drawing/2014/main" id="{11890424-20F5-4899-AE6A-C7D33FF5CE4E}"/>
              </a:ext>
            </a:extLst>
          </p:cNvPr>
          <p:cNvSpPr>
            <a:spLocks noGrp="1" noChangeArrowheads="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pPr>
              <a:defRPr/>
            </a:pPr>
            <a:endParaRPr lang="en-US"/>
          </a:p>
        </p:txBody>
      </p:sp>
      <p:sp>
        <p:nvSpPr>
          <p:cNvPr id="6" name="Rectangle 37">
            <a:extLst>
              <a:ext uri="{FF2B5EF4-FFF2-40B4-BE49-F238E27FC236}">
                <a16:creationId xmlns:a16="http://schemas.microsoft.com/office/drawing/2014/main" id="{DFF5F8B6-8B94-4043-AA88-181C9F3CF2DD}"/>
              </a:ext>
            </a:extLst>
          </p:cNvPr>
          <p:cNvSpPr>
            <a:spLocks noGrp="1" noChangeArrowheads="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pPr>
              <a:defRPr/>
            </a:pPr>
            <a:fld id="{F3A3B005-2191-4D8E-AD05-A0BBAC5F9B8D}" type="slidenum">
              <a:rPr lang="en-US" altLang="en-US"/>
              <a:pPr>
                <a:defRPr/>
              </a:pPr>
              <a:t>‹#›</a:t>
            </a:fld>
            <a:endParaRPr lang="en-US" altLang="en-US"/>
          </a:p>
        </p:txBody>
      </p:sp>
    </p:spTree>
    <p:extLst>
      <p:ext uri="{BB962C8B-B14F-4D97-AF65-F5344CB8AC3E}">
        <p14:creationId xmlns:p14="http://schemas.microsoft.com/office/powerpoint/2010/main" val="258480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9BB8422F-18BD-4BF5-83A6-BA6EEB3C14B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41B372BF-E0E2-468C-A508-2458921B20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37838090-06C8-43E2-99AD-1A32EAF33B5A}"/>
              </a:ext>
            </a:extLst>
          </p:cNvPr>
          <p:cNvSpPr>
            <a:spLocks noGrp="1" noChangeArrowheads="1"/>
          </p:cNvSpPr>
          <p:nvPr>
            <p:ph type="sldNum" sz="quarter" idx="12"/>
          </p:nvPr>
        </p:nvSpPr>
        <p:spPr>
          <a:ln/>
        </p:spPr>
        <p:txBody>
          <a:bodyPr/>
          <a:lstStyle>
            <a:lvl1pPr>
              <a:defRPr/>
            </a:lvl1pPr>
          </a:lstStyle>
          <a:p>
            <a:pPr>
              <a:defRPr/>
            </a:pPr>
            <a:fld id="{57DA04DA-416D-4734-A6DF-42B60702F98E}" type="slidenum">
              <a:rPr lang="en-US" altLang="en-US"/>
              <a:pPr>
                <a:defRPr/>
              </a:pPr>
              <a:t>‹#›</a:t>
            </a:fld>
            <a:endParaRPr lang="en-US" altLang="en-US" dirty="0"/>
          </a:p>
        </p:txBody>
      </p:sp>
    </p:spTree>
    <p:extLst>
      <p:ext uri="{BB962C8B-B14F-4D97-AF65-F5344CB8AC3E}">
        <p14:creationId xmlns:p14="http://schemas.microsoft.com/office/powerpoint/2010/main" val="1216754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DC577B3F-CE17-4B51-B39D-53ED8930901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1114CBD9-D326-4AF9-A392-739AD38622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3C393299-1527-48CF-BE93-150CD68C94A3}"/>
              </a:ext>
            </a:extLst>
          </p:cNvPr>
          <p:cNvSpPr>
            <a:spLocks noGrp="1" noChangeArrowheads="1"/>
          </p:cNvSpPr>
          <p:nvPr>
            <p:ph type="sldNum" sz="quarter" idx="12"/>
          </p:nvPr>
        </p:nvSpPr>
        <p:spPr>
          <a:ln/>
        </p:spPr>
        <p:txBody>
          <a:bodyPr/>
          <a:lstStyle>
            <a:lvl1pPr>
              <a:defRPr/>
            </a:lvl1pPr>
          </a:lstStyle>
          <a:p>
            <a:pPr>
              <a:defRPr/>
            </a:pPr>
            <a:fld id="{DAEA2DCE-36FB-4894-9D31-18EC507C3D07}" type="slidenum">
              <a:rPr lang="en-US" altLang="en-US"/>
              <a:pPr>
                <a:defRPr/>
              </a:pPr>
              <a:t>‹#›</a:t>
            </a:fld>
            <a:endParaRPr lang="en-US" altLang="en-US" dirty="0"/>
          </a:p>
        </p:txBody>
      </p:sp>
    </p:spTree>
    <p:extLst>
      <p:ext uri="{BB962C8B-B14F-4D97-AF65-F5344CB8AC3E}">
        <p14:creationId xmlns:p14="http://schemas.microsoft.com/office/powerpoint/2010/main" val="2516115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9DDFDF5F-CD6E-4521-A48C-0DC04560604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47BF940B-6C07-4092-A7A6-183E1745DE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5ACB6AFC-C5B3-4B06-8B7E-20898A5D8EDA}"/>
              </a:ext>
            </a:extLst>
          </p:cNvPr>
          <p:cNvSpPr>
            <a:spLocks noGrp="1" noChangeArrowheads="1"/>
          </p:cNvSpPr>
          <p:nvPr>
            <p:ph type="sldNum" sz="quarter" idx="12"/>
          </p:nvPr>
        </p:nvSpPr>
        <p:spPr>
          <a:ln/>
        </p:spPr>
        <p:txBody>
          <a:bodyPr/>
          <a:lstStyle>
            <a:lvl1pPr>
              <a:defRPr/>
            </a:lvl1pPr>
          </a:lstStyle>
          <a:p>
            <a:pPr>
              <a:defRPr/>
            </a:pPr>
            <a:fld id="{0377C762-F8C8-4AB7-8FD2-14DC349A9F1F}" type="slidenum">
              <a:rPr lang="en-US" altLang="en-US"/>
              <a:pPr>
                <a:defRPr/>
              </a:pPr>
              <a:t>‹#›</a:t>
            </a:fld>
            <a:endParaRPr lang="en-US" altLang="en-US" dirty="0"/>
          </a:p>
        </p:txBody>
      </p:sp>
    </p:spTree>
    <p:extLst>
      <p:ext uri="{BB962C8B-B14F-4D97-AF65-F5344CB8AC3E}">
        <p14:creationId xmlns:p14="http://schemas.microsoft.com/office/powerpoint/2010/main" val="3023916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0428BB93-206B-4448-9413-4618EA85D82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696E75C5-DB84-493C-A5F5-866CB5BAC9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31C94848-F99A-464E-A0E2-7E641AFB8FA2}"/>
              </a:ext>
            </a:extLst>
          </p:cNvPr>
          <p:cNvSpPr>
            <a:spLocks noGrp="1" noChangeArrowheads="1"/>
          </p:cNvSpPr>
          <p:nvPr>
            <p:ph type="sldNum" sz="quarter" idx="12"/>
          </p:nvPr>
        </p:nvSpPr>
        <p:spPr>
          <a:ln/>
        </p:spPr>
        <p:txBody>
          <a:bodyPr/>
          <a:lstStyle>
            <a:lvl1pPr>
              <a:defRPr/>
            </a:lvl1pPr>
          </a:lstStyle>
          <a:p>
            <a:pPr>
              <a:defRPr/>
            </a:pPr>
            <a:fld id="{F3739C48-2384-4E0D-A706-AA9D32028361}" type="slidenum">
              <a:rPr lang="en-US" altLang="en-US"/>
              <a:pPr>
                <a:defRPr/>
              </a:pPr>
              <a:t>‹#›</a:t>
            </a:fld>
            <a:endParaRPr lang="en-US" altLang="en-US" dirty="0"/>
          </a:p>
        </p:txBody>
      </p:sp>
    </p:spTree>
    <p:extLst>
      <p:ext uri="{BB962C8B-B14F-4D97-AF65-F5344CB8AC3E}">
        <p14:creationId xmlns:p14="http://schemas.microsoft.com/office/powerpoint/2010/main" val="3889149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a:extLst>
              <a:ext uri="{FF2B5EF4-FFF2-40B4-BE49-F238E27FC236}">
                <a16:creationId xmlns:a16="http://schemas.microsoft.com/office/drawing/2014/main" id="{B6A2E077-2331-4D77-B20D-5D152847508C}"/>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F379C7B3-226E-4ED7-ADB5-20EA784A60C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3305A305-1F00-4FB4-8289-1394AF985AD8}"/>
              </a:ext>
            </a:extLst>
          </p:cNvPr>
          <p:cNvSpPr>
            <a:spLocks noGrp="1" noChangeArrowheads="1"/>
          </p:cNvSpPr>
          <p:nvPr>
            <p:ph type="sldNum" sz="quarter" idx="12"/>
          </p:nvPr>
        </p:nvSpPr>
        <p:spPr/>
        <p:txBody>
          <a:bodyPr/>
          <a:lstStyle>
            <a:lvl1pPr>
              <a:defRPr/>
            </a:lvl1pPr>
          </a:lstStyle>
          <a:p>
            <a:pPr>
              <a:defRPr/>
            </a:pPr>
            <a:fld id="{8C611016-48F2-4F16-ACEE-1F7133236F18}" type="slidenum">
              <a:rPr lang="en-US" altLang="en-US"/>
              <a:pPr>
                <a:defRPr/>
              </a:pPr>
              <a:t>‹#›</a:t>
            </a:fld>
            <a:endParaRPr lang="en-US" altLang="en-US"/>
          </a:p>
        </p:txBody>
      </p:sp>
    </p:spTree>
    <p:extLst>
      <p:ext uri="{BB962C8B-B14F-4D97-AF65-F5344CB8AC3E}">
        <p14:creationId xmlns:p14="http://schemas.microsoft.com/office/powerpoint/2010/main" val="1669129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0077810F-EEE7-42CB-BED5-369BFA47BCE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735CB68A-31DC-46F3-8685-6FDC495786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DDCD736B-FA5C-40F0-BA49-5EC42178F648}"/>
              </a:ext>
            </a:extLst>
          </p:cNvPr>
          <p:cNvSpPr>
            <a:spLocks noGrp="1" noChangeArrowheads="1"/>
          </p:cNvSpPr>
          <p:nvPr>
            <p:ph type="sldNum" sz="quarter" idx="12"/>
          </p:nvPr>
        </p:nvSpPr>
        <p:spPr>
          <a:ln/>
        </p:spPr>
        <p:txBody>
          <a:bodyPr/>
          <a:lstStyle>
            <a:lvl1pPr>
              <a:defRPr/>
            </a:lvl1pPr>
          </a:lstStyle>
          <a:p>
            <a:pPr>
              <a:defRPr/>
            </a:pPr>
            <a:fld id="{D87E527B-B9B1-4100-9C7E-2A77212AA4A2}" type="slidenum">
              <a:rPr lang="en-US" altLang="en-US"/>
              <a:pPr>
                <a:defRPr/>
              </a:pPr>
              <a:t>‹#›</a:t>
            </a:fld>
            <a:endParaRPr lang="en-US" altLang="en-US" dirty="0"/>
          </a:p>
        </p:txBody>
      </p:sp>
    </p:spTree>
    <p:extLst>
      <p:ext uri="{BB962C8B-B14F-4D97-AF65-F5344CB8AC3E}">
        <p14:creationId xmlns:p14="http://schemas.microsoft.com/office/powerpoint/2010/main" val="720065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7EEF65D9-0FDF-49C9-B42E-5FF4C8BD11A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118BF43C-1CDB-4BE2-A68C-0207CCCFC0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8C7378C6-B0DB-4FA4-86CB-91CB0BA21AC3}"/>
              </a:ext>
            </a:extLst>
          </p:cNvPr>
          <p:cNvSpPr>
            <a:spLocks noGrp="1" noChangeArrowheads="1"/>
          </p:cNvSpPr>
          <p:nvPr>
            <p:ph type="sldNum" sz="quarter" idx="12"/>
          </p:nvPr>
        </p:nvSpPr>
        <p:spPr>
          <a:ln/>
        </p:spPr>
        <p:txBody>
          <a:bodyPr/>
          <a:lstStyle>
            <a:lvl1pPr>
              <a:defRPr/>
            </a:lvl1pPr>
          </a:lstStyle>
          <a:p>
            <a:pPr>
              <a:defRPr/>
            </a:pPr>
            <a:fld id="{6E9CDB8E-5FED-4FF9-A36A-83BB289BA841}" type="slidenum">
              <a:rPr lang="en-US" altLang="en-US"/>
              <a:pPr>
                <a:defRPr/>
              </a:pPr>
              <a:t>‹#›</a:t>
            </a:fld>
            <a:endParaRPr lang="en-US" altLang="en-US" dirty="0"/>
          </a:p>
        </p:txBody>
      </p:sp>
    </p:spTree>
    <p:extLst>
      <p:ext uri="{BB962C8B-B14F-4D97-AF65-F5344CB8AC3E}">
        <p14:creationId xmlns:p14="http://schemas.microsoft.com/office/powerpoint/2010/main" val="4045910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9E484373-391D-40EB-859A-B9C11D18526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D11F2177-8C19-4E0D-B87A-CC6ADB0A7E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F15474D4-E5D7-4272-8211-046D2DE85071}"/>
              </a:ext>
            </a:extLst>
          </p:cNvPr>
          <p:cNvSpPr>
            <a:spLocks noGrp="1" noChangeArrowheads="1"/>
          </p:cNvSpPr>
          <p:nvPr>
            <p:ph type="sldNum" sz="quarter" idx="12"/>
          </p:nvPr>
        </p:nvSpPr>
        <p:spPr>
          <a:ln/>
        </p:spPr>
        <p:txBody>
          <a:bodyPr/>
          <a:lstStyle>
            <a:lvl1pPr>
              <a:defRPr/>
            </a:lvl1pPr>
          </a:lstStyle>
          <a:p>
            <a:pPr>
              <a:defRPr/>
            </a:pPr>
            <a:fld id="{1DAAB3FE-E270-4829-87DC-FB02BD59D82A}" type="slidenum">
              <a:rPr lang="en-US" altLang="en-US"/>
              <a:pPr>
                <a:defRPr/>
              </a:pPr>
              <a:t>‹#›</a:t>
            </a:fld>
            <a:endParaRPr lang="en-US" altLang="en-US" dirty="0"/>
          </a:p>
        </p:txBody>
      </p:sp>
    </p:spTree>
    <p:extLst>
      <p:ext uri="{BB962C8B-B14F-4D97-AF65-F5344CB8AC3E}">
        <p14:creationId xmlns:p14="http://schemas.microsoft.com/office/powerpoint/2010/main" val="3433690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C6838668-3CEC-49F0-AFA6-5B012031764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1A7E41A2-F111-4612-BCBA-671A9088A4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1CC1F06D-381E-479C-ACEB-42A90DC3B8B5}"/>
              </a:ext>
            </a:extLst>
          </p:cNvPr>
          <p:cNvSpPr>
            <a:spLocks noGrp="1" noChangeArrowheads="1"/>
          </p:cNvSpPr>
          <p:nvPr>
            <p:ph type="sldNum" sz="quarter" idx="12"/>
          </p:nvPr>
        </p:nvSpPr>
        <p:spPr>
          <a:ln/>
        </p:spPr>
        <p:txBody>
          <a:bodyPr/>
          <a:lstStyle>
            <a:lvl1pPr>
              <a:defRPr/>
            </a:lvl1pPr>
          </a:lstStyle>
          <a:p>
            <a:pPr>
              <a:defRPr/>
            </a:pPr>
            <a:fld id="{78704F60-8F73-438E-BCE7-7609C0A58F19}" type="slidenum">
              <a:rPr lang="en-US" altLang="en-US"/>
              <a:pPr>
                <a:defRPr/>
              </a:pPr>
              <a:t>‹#›</a:t>
            </a:fld>
            <a:endParaRPr lang="en-US" altLang="en-US" dirty="0"/>
          </a:p>
        </p:txBody>
      </p:sp>
    </p:spTree>
    <p:extLst>
      <p:ext uri="{BB962C8B-B14F-4D97-AF65-F5344CB8AC3E}">
        <p14:creationId xmlns:p14="http://schemas.microsoft.com/office/powerpoint/2010/main" val="24796352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11D509D8-1128-48BD-BEDC-B5BBC44D37B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E52E93AB-8735-4A84-8E55-7D8B4F6800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0918D82E-1317-43C0-A706-D34D39DBBC6A}"/>
              </a:ext>
            </a:extLst>
          </p:cNvPr>
          <p:cNvSpPr>
            <a:spLocks noGrp="1" noChangeArrowheads="1"/>
          </p:cNvSpPr>
          <p:nvPr>
            <p:ph type="sldNum" sz="quarter" idx="12"/>
          </p:nvPr>
        </p:nvSpPr>
        <p:spPr>
          <a:ln/>
        </p:spPr>
        <p:txBody>
          <a:bodyPr/>
          <a:lstStyle>
            <a:lvl1pPr>
              <a:defRPr/>
            </a:lvl1pPr>
          </a:lstStyle>
          <a:p>
            <a:pPr>
              <a:defRPr/>
            </a:pPr>
            <a:fld id="{BDF40826-1316-43D1-91EF-394776BD321D}" type="slidenum">
              <a:rPr lang="en-US" altLang="en-US"/>
              <a:pPr>
                <a:defRPr/>
              </a:pPr>
              <a:t>‹#›</a:t>
            </a:fld>
            <a:endParaRPr lang="en-US" altLang="en-US" dirty="0"/>
          </a:p>
        </p:txBody>
      </p:sp>
    </p:spTree>
    <p:extLst>
      <p:ext uri="{BB962C8B-B14F-4D97-AF65-F5344CB8AC3E}">
        <p14:creationId xmlns:p14="http://schemas.microsoft.com/office/powerpoint/2010/main" val="31587062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Rectangle 35">
            <a:extLst>
              <a:ext uri="{FF2B5EF4-FFF2-40B4-BE49-F238E27FC236}">
                <a16:creationId xmlns:a16="http://schemas.microsoft.com/office/drawing/2014/main" id="{55F6949F-EE1A-44C2-BC83-D1B96411A7A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9F5F7A4E-235B-4E04-87F2-A28AA5615A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6B5A6283-BA2F-4910-8057-492A0C972AC9}"/>
              </a:ext>
            </a:extLst>
          </p:cNvPr>
          <p:cNvSpPr>
            <a:spLocks noGrp="1" noChangeArrowheads="1"/>
          </p:cNvSpPr>
          <p:nvPr>
            <p:ph type="sldNum" sz="quarter" idx="12"/>
          </p:nvPr>
        </p:nvSpPr>
        <p:spPr>
          <a:ln/>
        </p:spPr>
        <p:txBody>
          <a:bodyPr/>
          <a:lstStyle>
            <a:lvl1pPr>
              <a:defRPr/>
            </a:lvl1pPr>
          </a:lstStyle>
          <a:p>
            <a:pPr>
              <a:defRPr/>
            </a:pPr>
            <a:fld id="{5377A07C-0C7B-4AFF-ABD0-CB31C4CF0CD3}" type="slidenum">
              <a:rPr lang="en-US" altLang="en-US"/>
              <a:pPr>
                <a:defRPr/>
              </a:pPr>
              <a:t>‹#›</a:t>
            </a:fld>
            <a:endParaRPr lang="en-US" altLang="en-US" dirty="0"/>
          </a:p>
        </p:txBody>
      </p:sp>
    </p:spTree>
    <p:extLst>
      <p:ext uri="{BB962C8B-B14F-4D97-AF65-F5344CB8AC3E}">
        <p14:creationId xmlns:p14="http://schemas.microsoft.com/office/powerpoint/2010/main" val="3504037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59">
            <a:extLst>
              <a:ext uri="{FF2B5EF4-FFF2-40B4-BE49-F238E27FC236}">
                <a16:creationId xmlns:a16="http://schemas.microsoft.com/office/drawing/2014/main" id="{67FB8142-F4AF-4AC4-9BF4-51F15E7C373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553E2E78-A120-4EDD-9193-A90238356B6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E4BE2849-1BED-4D67-BAF2-82E553EA1C2A}"/>
              </a:ext>
            </a:extLst>
          </p:cNvPr>
          <p:cNvSpPr>
            <a:spLocks noGrp="1" noChangeArrowheads="1"/>
          </p:cNvSpPr>
          <p:nvPr>
            <p:ph type="sldNum" sz="quarter" idx="12"/>
          </p:nvPr>
        </p:nvSpPr>
        <p:spPr/>
        <p:txBody>
          <a:bodyPr/>
          <a:lstStyle>
            <a:lvl1pPr>
              <a:defRPr/>
            </a:lvl1pPr>
          </a:lstStyle>
          <a:p>
            <a:pPr>
              <a:defRPr/>
            </a:pPr>
            <a:fld id="{8DEDFA71-A560-4A2D-A8A1-D0C622F50E00}" type="slidenum">
              <a:rPr lang="en-US" altLang="en-US"/>
              <a:pPr>
                <a:defRPr/>
              </a:pPr>
              <a:t>‹#›</a:t>
            </a:fld>
            <a:endParaRPr lang="en-US" altLang="en-US"/>
          </a:p>
        </p:txBody>
      </p:sp>
    </p:spTree>
    <p:extLst>
      <p:ext uri="{BB962C8B-B14F-4D97-AF65-F5344CB8AC3E}">
        <p14:creationId xmlns:p14="http://schemas.microsoft.com/office/powerpoint/2010/main" val="3908337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9">
            <a:extLst>
              <a:ext uri="{FF2B5EF4-FFF2-40B4-BE49-F238E27FC236}">
                <a16:creationId xmlns:a16="http://schemas.microsoft.com/office/drawing/2014/main" id="{63F59EA4-610C-4603-818C-54E9D2E27FC6}"/>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060">
            <a:extLst>
              <a:ext uri="{FF2B5EF4-FFF2-40B4-BE49-F238E27FC236}">
                <a16:creationId xmlns:a16="http://schemas.microsoft.com/office/drawing/2014/main" id="{D2BB94A8-E1B4-4420-9676-41D253A6DF27}"/>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61">
            <a:extLst>
              <a:ext uri="{FF2B5EF4-FFF2-40B4-BE49-F238E27FC236}">
                <a16:creationId xmlns:a16="http://schemas.microsoft.com/office/drawing/2014/main" id="{02B114FE-9AAF-4129-82EF-D0E65ABF4C03}"/>
              </a:ext>
            </a:extLst>
          </p:cNvPr>
          <p:cNvSpPr>
            <a:spLocks noGrp="1" noChangeArrowheads="1"/>
          </p:cNvSpPr>
          <p:nvPr>
            <p:ph type="sldNum" sz="quarter" idx="12"/>
          </p:nvPr>
        </p:nvSpPr>
        <p:spPr/>
        <p:txBody>
          <a:bodyPr/>
          <a:lstStyle>
            <a:lvl1pPr>
              <a:defRPr/>
            </a:lvl1pPr>
          </a:lstStyle>
          <a:p>
            <a:pPr>
              <a:defRPr/>
            </a:pPr>
            <a:fld id="{98982DD4-031A-46A6-9DF6-2E8C17C16D6F}" type="slidenum">
              <a:rPr lang="en-US" altLang="en-US"/>
              <a:pPr>
                <a:defRPr/>
              </a:pPr>
              <a:t>‹#›</a:t>
            </a:fld>
            <a:endParaRPr lang="en-US" altLang="en-US"/>
          </a:p>
        </p:txBody>
      </p:sp>
    </p:spTree>
    <p:extLst>
      <p:ext uri="{BB962C8B-B14F-4D97-AF65-F5344CB8AC3E}">
        <p14:creationId xmlns:p14="http://schemas.microsoft.com/office/powerpoint/2010/main" val="2782178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9">
            <a:extLst>
              <a:ext uri="{FF2B5EF4-FFF2-40B4-BE49-F238E27FC236}">
                <a16:creationId xmlns:a16="http://schemas.microsoft.com/office/drawing/2014/main" id="{C7898C54-6A63-4563-973E-A5258DB59FDE}"/>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1060">
            <a:extLst>
              <a:ext uri="{FF2B5EF4-FFF2-40B4-BE49-F238E27FC236}">
                <a16:creationId xmlns:a16="http://schemas.microsoft.com/office/drawing/2014/main" id="{C3DC4CA0-2041-49B7-805D-FC7D027BC307}"/>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1061">
            <a:extLst>
              <a:ext uri="{FF2B5EF4-FFF2-40B4-BE49-F238E27FC236}">
                <a16:creationId xmlns:a16="http://schemas.microsoft.com/office/drawing/2014/main" id="{ABE038E2-A81A-43B0-872F-59933393B208}"/>
              </a:ext>
            </a:extLst>
          </p:cNvPr>
          <p:cNvSpPr>
            <a:spLocks noGrp="1" noChangeArrowheads="1"/>
          </p:cNvSpPr>
          <p:nvPr>
            <p:ph type="sldNum" sz="quarter" idx="12"/>
          </p:nvPr>
        </p:nvSpPr>
        <p:spPr/>
        <p:txBody>
          <a:bodyPr/>
          <a:lstStyle>
            <a:lvl1pPr>
              <a:defRPr/>
            </a:lvl1pPr>
          </a:lstStyle>
          <a:p>
            <a:pPr>
              <a:defRPr/>
            </a:pPr>
            <a:fld id="{5A6E63D9-2B59-4B6A-BE27-17F8975DA675}" type="slidenum">
              <a:rPr lang="en-US" altLang="en-US"/>
              <a:pPr>
                <a:defRPr/>
              </a:pPr>
              <a:t>‹#›</a:t>
            </a:fld>
            <a:endParaRPr lang="en-US" altLang="en-US"/>
          </a:p>
        </p:txBody>
      </p:sp>
    </p:spTree>
    <p:extLst>
      <p:ext uri="{BB962C8B-B14F-4D97-AF65-F5344CB8AC3E}">
        <p14:creationId xmlns:p14="http://schemas.microsoft.com/office/powerpoint/2010/main" val="21988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a:extLst>
              <a:ext uri="{FF2B5EF4-FFF2-40B4-BE49-F238E27FC236}">
                <a16:creationId xmlns:a16="http://schemas.microsoft.com/office/drawing/2014/main" id="{A402ECF5-5FFA-4231-9888-0E1D69D747DA}"/>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1060">
            <a:extLst>
              <a:ext uri="{FF2B5EF4-FFF2-40B4-BE49-F238E27FC236}">
                <a16:creationId xmlns:a16="http://schemas.microsoft.com/office/drawing/2014/main" id="{E3A0CA58-931A-4DD0-A4A4-7C9B9C6F667E}"/>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1061">
            <a:extLst>
              <a:ext uri="{FF2B5EF4-FFF2-40B4-BE49-F238E27FC236}">
                <a16:creationId xmlns:a16="http://schemas.microsoft.com/office/drawing/2014/main" id="{BFC39DF7-2FA8-4486-BA03-BBB15393BCE4}"/>
              </a:ext>
            </a:extLst>
          </p:cNvPr>
          <p:cNvSpPr>
            <a:spLocks noGrp="1" noChangeArrowheads="1"/>
          </p:cNvSpPr>
          <p:nvPr>
            <p:ph type="sldNum" sz="quarter" idx="12"/>
          </p:nvPr>
        </p:nvSpPr>
        <p:spPr/>
        <p:txBody>
          <a:bodyPr/>
          <a:lstStyle>
            <a:lvl1pPr>
              <a:defRPr/>
            </a:lvl1pPr>
          </a:lstStyle>
          <a:p>
            <a:pPr>
              <a:defRPr/>
            </a:pPr>
            <a:fld id="{39E0D55D-753D-4E4E-B08D-7DC511373E8D}" type="slidenum">
              <a:rPr lang="en-US" altLang="en-US"/>
              <a:pPr>
                <a:defRPr/>
              </a:pPr>
              <a:t>‹#›</a:t>
            </a:fld>
            <a:endParaRPr lang="en-US" altLang="en-US"/>
          </a:p>
        </p:txBody>
      </p:sp>
    </p:spTree>
    <p:extLst>
      <p:ext uri="{BB962C8B-B14F-4D97-AF65-F5344CB8AC3E}">
        <p14:creationId xmlns:p14="http://schemas.microsoft.com/office/powerpoint/2010/main" val="1857546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59">
            <a:extLst>
              <a:ext uri="{FF2B5EF4-FFF2-40B4-BE49-F238E27FC236}">
                <a16:creationId xmlns:a16="http://schemas.microsoft.com/office/drawing/2014/main" id="{ACD558A1-8D9B-4CA9-A5F6-1DAD5572CBC7}"/>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1060">
            <a:extLst>
              <a:ext uri="{FF2B5EF4-FFF2-40B4-BE49-F238E27FC236}">
                <a16:creationId xmlns:a16="http://schemas.microsoft.com/office/drawing/2014/main" id="{EDBA12C6-69DB-44AE-B927-DAD0692CAA1A}"/>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1061">
            <a:extLst>
              <a:ext uri="{FF2B5EF4-FFF2-40B4-BE49-F238E27FC236}">
                <a16:creationId xmlns:a16="http://schemas.microsoft.com/office/drawing/2014/main" id="{0E2BDE5F-9B35-4F21-A457-F42F45E1527D}"/>
              </a:ext>
            </a:extLst>
          </p:cNvPr>
          <p:cNvSpPr>
            <a:spLocks noGrp="1" noChangeArrowheads="1"/>
          </p:cNvSpPr>
          <p:nvPr>
            <p:ph type="sldNum" sz="quarter" idx="12"/>
          </p:nvPr>
        </p:nvSpPr>
        <p:spPr/>
        <p:txBody>
          <a:bodyPr/>
          <a:lstStyle>
            <a:lvl1pPr>
              <a:defRPr/>
            </a:lvl1pPr>
          </a:lstStyle>
          <a:p>
            <a:pPr>
              <a:defRPr/>
            </a:pPr>
            <a:fld id="{85A26506-E57F-4A78-85DD-1AB2930C4623}" type="slidenum">
              <a:rPr lang="en-US" altLang="en-US"/>
              <a:pPr>
                <a:defRPr/>
              </a:pPr>
              <a:t>‹#›</a:t>
            </a:fld>
            <a:endParaRPr lang="en-US" altLang="en-US"/>
          </a:p>
        </p:txBody>
      </p:sp>
    </p:spTree>
    <p:extLst>
      <p:ext uri="{BB962C8B-B14F-4D97-AF65-F5344CB8AC3E}">
        <p14:creationId xmlns:p14="http://schemas.microsoft.com/office/powerpoint/2010/main" val="2127179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a:extLst>
              <a:ext uri="{FF2B5EF4-FFF2-40B4-BE49-F238E27FC236}">
                <a16:creationId xmlns:a16="http://schemas.microsoft.com/office/drawing/2014/main" id="{2E203E33-ED0C-4DA9-B326-5D56B236C64E}"/>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060">
            <a:extLst>
              <a:ext uri="{FF2B5EF4-FFF2-40B4-BE49-F238E27FC236}">
                <a16:creationId xmlns:a16="http://schemas.microsoft.com/office/drawing/2014/main" id="{96D117D1-EF17-4A1D-99B7-EE92BDE21C84}"/>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61">
            <a:extLst>
              <a:ext uri="{FF2B5EF4-FFF2-40B4-BE49-F238E27FC236}">
                <a16:creationId xmlns:a16="http://schemas.microsoft.com/office/drawing/2014/main" id="{03150791-1058-433C-83DF-79A5CD443230}"/>
              </a:ext>
            </a:extLst>
          </p:cNvPr>
          <p:cNvSpPr>
            <a:spLocks noGrp="1" noChangeArrowheads="1"/>
          </p:cNvSpPr>
          <p:nvPr>
            <p:ph type="sldNum" sz="quarter" idx="12"/>
          </p:nvPr>
        </p:nvSpPr>
        <p:spPr/>
        <p:txBody>
          <a:bodyPr/>
          <a:lstStyle>
            <a:lvl1pPr>
              <a:defRPr/>
            </a:lvl1pPr>
          </a:lstStyle>
          <a:p>
            <a:pPr>
              <a:defRPr/>
            </a:pPr>
            <a:fld id="{C780B305-B01A-422D-BA88-8CB9F33BA5AE}" type="slidenum">
              <a:rPr lang="en-US" altLang="en-US"/>
              <a:pPr>
                <a:defRPr/>
              </a:pPr>
              <a:t>‹#›</a:t>
            </a:fld>
            <a:endParaRPr lang="en-US" altLang="en-US"/>
          </a:p>
        </p:txBody>
      </p:sp>
    </p:spTree>
    <p:extLst>
      <p:ext uri="{BB962C8B-B14F-4D97-AF65-F5344CB8AC3E}">
        <p14:creationId xmlns:p14="http://schemas.microsoft.com/office/powerpoint/2010/main" val="2905571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a:extLst>
              <a:ext uri="{FF2B5EF4-FFF2-40B4-BE49-F238E27FC236}">
                <a16:creationId xmlns:a16="http://schemas.microsoft.com/office/drawing/2014/main" id="{2CADE884-8829-4D29-AB53-7C6E927106A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060">
            <a:extLst>
              <a:ext uri="{FF2B5EF4-FFF2-40B4-BE49-F238E27FC236}">
                <a16:creationId xmlns:a16="http://schemas.microsoft.com/office/drawing/2014/main" id="{22D6068C-3A4C-45F8-BA65-9ADDE2DCFFF6}"/>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61">
            <a:extLst>
              <a:ext uri="{FF2B5EF4-FFF2-40B4-BE49-F238E27FC236}">
                <a16:creationId xmlns:a16="http://schemas.microsoft.com/office/drawing/2014/main" id="{3595651D-B5A7-405F-A80B-537E77DE410D}"/>
              </a:ext>
            </a:extLst>
          </p:cNvPr>
          <p:cNvSpPr>
            <a:spLocks noGrp="1" noChangeArrowheads="1"/>
          </p:cNvSpPr>
          <p:nvPr>
            <p:ph type="sldNum" sz="quarter" idx="12"/>
          </p:nvPr>
        </p:nvSpPr>
        <p:spPr/>
        <p:txBody>
          <a:bodyPr/>
          <a:lstStyle>
            <a:lvl1pPr>
              <a:defRPr/>
            </a:lvl1pPr>
          </a:lstStyle>
          <a:p>
            <a:pPr>
              <a:defRPr/>
            </a:pPr>
            <a:fld id="{3592B443-066D-4AEC-809B-FE640D5DED66}" type="slidenum">
              <a:rPr lang="en-US" altLang="en-US"/>
              <a:pPr>
                <a:defRPr/>
              </a:pPr>
              <a:t>‹#›</a:t>
            </a:fld>
            <a:endParaRPr lang="en-US" altLang="en-US"/>
          </a:p>
        </p:txBody>
      </p:sp>
    </p:spTree>
    <p:extLst>
      <p:ext uri="{BB962C8B-B14F-4D97-AF65-F5344CB8AC3E}">
        <p14:creationId xmlns:p14="http://schemas.microsoft.com/office/powerpoint/2010/main" val="191996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1026">
            <a:extLst>
              <a:ext uri="{FF2B5EF4-FFF2-40B4-BE49-F238E27FC236}">
                <a16:creationId xmlns:a16="http://schemas.microsoft.com/office/drawing/2014/main" id="{EEA2DF35-DBB4-4C3D-BF76-628ED2741D36}"/>
              </a:ext>
            </a:extLst>
          </p:cNvPr>
          <p:cNvGrpSpPr>
            <a:grpSpLocks/>
          </p:cNvGrpSpPr>
          <p:nvPr/>
        </p:nvGrpSpPr>
        <p:grpSpPr bwMode="auto">
          <a:xfrm>
            <a:off x="0" y="0"/>
            <a:ext cx="1085850" cy="6854825"/>
            <a:chOff x="0" y="0"/>
            <a:chExt cx="684" cy="4318"/>
          </a:xfrm>
        </p:grpSpPr>
        <p:sp>
          <p:nvSpPr>
            <p:cNvPr id="19459" name="Rectangle 1027">
              <a:extLst>
                <a:ext uri="{FF2B5EF4-FFF2-40B4-BE49-F238E27FC236}">
                  <a16:creationId xmlns:a16="http://schemas.microsoft.com/office/drawing/2014/main" id="{7E8BC4C6-A455-48DA-A007-C9A399191A6E}"/>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1028">
              <a:extLst>
                <a:ext uri="{FF2B5EF4-FFF2-40B4-BE49-F238E27FC236}">
                  <a16:creationId xmlns:a16="http://schemas.microsoft.com/office/drawing/2014/main" id="{526C640F-7091-4387-85F1-E22DE14E7889}"/>
                </a:ext>
              </a:extLst>
            </p:cNvPr>
            <p:cNvGrpSpPr>
              <a:grpSpLocks/>
            </p:cNvGrpSpPr>
            <p:nvPr/>
          </p:nvGrpSpPr>
          <p:grpSpPr bwMode="auto">
            <a:xfrm>
              <a:off x="48" y="102"/>
              <a:ext cx="96" cy="4128"/>
              <a:chOff x="48" y="102"/>
              <a:chExt cx="96" cy="4128"/>
            </a:xfrm>
          </p:grpSpPr>
          <p:sp>
            <p:nvSpPr>
              <p:cNvPr id="1034" name="Rectangle 1029">
                <a:extLst>
                  <a:ext uri="{FF2B5EF4-FFF2-40B4-BE49-F238E27FC236}">
                    <a16:creationId xmlns:a16="http://schemas.microsoft.com/office/drawing/2014/main" id="{12D09574-CB0E-4463-B32D-607A1B0FE801}"/>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5" name="Rectangle 1030">
                <a:extLst>
                  <a:ext uri="{FF2B5EF4-FFF2-40B4-BE49-F238E27FC236}">
                    <a16:creationId xmlns:a16="http://schemas.microsoft.com/office/drawing/2014/main" id="{9EA66DB2-F3F8-4178-9EAD-280AA9E69F8E}"/>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6" name="Rectangle 1031">
                <a:extLst>
                  <a:ext uri="{FF2B5EF4-FFF2-40B4-BE49-F238E27FC236}">
                    <a16:creationId xmlns:a16="http://schemas.microsoft.com/office/drawing/2014/main" id="{58A653F2-1BE0-4654-A3EA-D208A27EBF21}"/>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7" name="Rectangle 1032">
                <a:extLst>
                  <a:ext uri="{FF2B5EF4-FFF2-40B4-BE49-F238E27FC236}">
                    <a16:creationId xmlns:a16="http://schemas.microsoft.com/office/drawing/2014/main" id="{FF4D014F-ADFC-4A16-A410-D5A11157E088}"/>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8" name="Rectangle 1033">
                <a:extLst>
                  <a:ext uri="{FF2B5EF4-FFF2-40B4-BE49-F238E27FC236}">
                    <a16:creationId xmlns:a16="http://schemas.microsoft.com/office/drawing/2014/main" id="{529F107F-A539-4688-9BF0-90A3D89175FB}"/>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9" name="Rectangle 1034">
                <a:extLst>
                  <a:ext uri="{FF2B5EF4-FFF2-40B4-BE49-F238E27FC236}">
                    <a16:creationId xmlns:a16="http://schemas.microsoft.com/office/drawing/2014/main" id="{61C0D9A7-945C-4442-B5C0-8597B8488BBF}"/>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0" name="Rectangle 1035">
                <a:extLst>
                  <a:ext uri="{FF2B5EF4-FFF2-40B4-BE49-F238E27FC236}">
                    <a16:creationId xmlns:a16="http://schemas.microsoft.com/office/drawing/2014/main" id="{4210D51C-D6E8-4B25-AFC8-965287F25D76}"/>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1" name="Rectangle 1036">
                <a:extLst>
                  <a:ext uri="{FF2B5EF4-FFF2-40B4-BE49-F238E27FC236}">
                    <a16:creationId xmlns:a16="http://schemas.microsoft.com/office/drawing/2014/main" id="{861F9C2C-514E-4DAE-AECD-977DFFFB68C9}"/>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2" name="Rectangle 1037">
                <a:extLst>
                  <a:ext uri="{FF2B5EF4-FFF2-40B4-BE49-F238E27FC236}">
                    <a16:creationId xmlns:a16="http://schemas.microsoft.com/office/drawing/2014/main" id="{40EC77C8-5ADA-4294-A98D-E8EE3E7C4974}"/>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3" name="Rectangle 1038">
                <a:extLst>
                  <a:ext uri="{FF2B5EF4-FFF2-40B4-BE49-F238E27FC236}">
                    <a16:creationId xmlns:a16="http://schemas.microsoft.com/office/drawing/2014/main" id="{5F0903B2-C387-49D8-A96C-D94F33EFF55C}"/>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4" name="Rectangle 1039">
                <a:extLst>
                  <a:ext uri="{FF2B5EF4-FFF2-40B4-BE49-F238E27FC236}">
                    <a16:creationId xmlns:a16="http://schemas.microsoft.com/office/drawing/2014/main" id="{7537641E-DF6E-448E-B5FE-05AA8846705D}"/>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5" name="Rectangle 1040">
                <a:extLst>
                  <a:ext uri="{FF2B5EF4-FFF2-40B4-BE49-F238E27FC236}">
                    <a16:creationId xmlns:a16="http://schemas.microsoft.com/office/drawing/2014/main" id="{9EDEBEEE-892F-43CC-B81E-3AFA0E066AAD}"/>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6" name="Rectangle 1041">
                <a:extLst>
                  <a:ext uri="{FF2B5EF4-FFF2-40B4-BE49-F238E27FC236}">
                    <a16:creationId xmlns:a16="http://schemas.microsoft.com/office/drawing/2014/main" id="{85E4226E-D103-43A8-9997-6FC8E529BD84}"/>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7" name="Rectangle 1042">
                <a:extLst>
                  <a:ext uri="{FF2B5EF4-FFF2-40B4-BE49-F238E27FC236}">
                    <a16:creationId xmlns:a16="http://schemas.microsoft.com/office/drawing/2014/main" id="{0201008E-426E-4964-BB3A-A1A6A21FC88A}"/>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8" name="Rectangle 1043">
                <a:extLst>
                  <a:ext uri="{FF2B5EF4-FFF2-40B4-BE49-F238E27FC236}">
                    <a16:creationId xmlns:a16="http://schemas.microsoft.com/office/drawing/2014/main" id="{BE989595-0420-4775-A893-EF74028BB595}"/>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9" name="Rectangle 1044">
                <a:extLst>
                  <a:ext uri="{FF2B5EF4-FFF2-40B4-BE49-F238E27FC236}">
                    <a16:creationId xmlns:a16="http://schemas.microsoft.com/office/drawing/2014/main" id="{09769C42-1E36-4481-A2AE-D4D0A7C8C829}"/>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0" name="Rectangle 1045">
                <a:extLst>
                  <a:ext uri="{FF2B5EF4-FFF2-40B4-BE49-F238E27FC236}">
                    <a16:creationId xmlns:a16="http://schemas.microsoft.com/office/drawing/2014/main" id="{BDC28D83-8A41-4965-B1CD-C34938A84CB6}"/>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1" name="Rectangle 1046">
                <a:extLst>
                  <a:ext uri="{FF2B5EF4-FFF2-40B4-BE49-F238E27FC236}">
                    <a16:creationId xmlns:a16="http://schemas.microsoft.com/office/drawing/2014/main" id="{EA5BEA9A-2344-40EB-9387-1F0750B7C2B8}"/>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2" name="Rectangle 1047">
                <a:extLst>
                  <a:ext uri="{FF2B5EF4-FFF2-40B4-BE49-F238E27FC236}">
                    <a16:creationId xmlns:a16="http://schemas.microsoft.com/office/drawing/2014/main" id="{8BA1E245-849E-41D8-9BD5-D1893B1E7426}"/>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3" name="Rectangle 1048">
                <a:extLst>
                  <a:ext uri="{FF2B5EF4-FFF2-40B4-BE49-F238E27FC236}">
                    <a16:creationId xmlns:a16="http://schemas.microsoft.com/office/drawing/2014/main" id="{91496B4A-4F12-485E-83EF-14E836F02D7E}"/>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4" name="Rectangle 1049">
                <a:extLst>
                  <a:ext uri="{FF2B5EF4-FFF2-40B4-BE49-F238E27FC236}">
                    <a16:creationId xmlns:a16="http://schemas.microsoft.com/office/drawing/2014/main" id="{4F79E889-29AD-43B0-8F0D-CF32A1985272}"/>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5" name="Rectangle 1050">
                <a:extLst>
                  <a:ext uri="{FF2B5EF4-FFF2-40B4-BE49-F238E27FC236}">
                    <a16:creationId xmlns:a16="http://schemas.microsoft.com/office/drawing/2014/main" id="{1A462C32-6DF3-4E04-ADAF-452EB4EE3E2D}"/>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6" name="Rectangle 1051">
                <a:extLst>
                  <a:ext uri="{FF2B5EF4-FFF2-40B4-BE49-F238E27FC236}">
                    <a16:creationId xmlns:a16="http://schemas.microsoft.com/office/drawing/2014/main" id="{3C4731A9-0F5F-4C10-9189-B3733BB81B16}"/>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7" name="Rectangle 1052">
                <a:extLst>
                  <a:ext uri="{FF2B5EF4-FFF2-40B4-BE49-F238E27FC236}">
                    <a16:creationId xmlns:a16="http://schemas.microsoft.com/office/drawing/2014/main" id="{50DADE41-0EDF-4E29-AA0C-4E525739114F}"/>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8" name="Rectangle 1053">
                <a:extLst>
                  <a:ext uri="{FF2B5EF4-FFF2-40B4-BE49-F238E27FC236}">
                    <a16:creationId xmlns:a16="http://schemas.microsoft.com/office/drawing/2014/main" id="{5521758A-FF85-4F26-A07D-F8762CB4E3C3}"/>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9" name="Rectangle 1054">
                <a:extLst>
                  <a:ext uri="{FF2B5EF4-FFF2-40B4-BE49-F238E27FC236}">
                    <a16:creationId xmlns:a16="http://schemas.microsoft.com/office/drawing/2014/main" id="{8771C28E-A782-4264-905D-D32C7A348084}"/>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60" name="Rectangle 1055">
                <a:extLst>
                  <a:ext uri="{FF2B5EF4-FFF2-40B4-BE49-F238E27FC236}">
                    <a16:creationId xmlns:a16="http://schemas.microsoft.com/office/drawing/2014/main" id="{7D1F4BA6-C46E-4F99-A9CE-512A6433136E}"/>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61" name="Rectangle 1056">
                <a:extLst>
                  <a:ext uri="{FF2B5EF4-FFF2-40B4-BE49-F238E27FC236}">
                    <a16:creationId xmlns:a16="http://schemas.microsoft.com/office/drawing/2014/main" id="{3F87D553-F529-48AC-BA46-3B82045BAAA6}"/>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62" name="Rectangle 1057">
                <a:extLst>
                  <a:ext uri="{FF2B5EF4-FFF2-40B4-BE49-F238E27FC236}">
                    <a16:creationId xmlns:a16="http://schemas.microsoft.com/office/drawing/2014/main" id="{5A6666FB-41FA-40B5-BA07-D0769C945787}"/>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grpSp>
      </p:grpSp>
      <p:sp>
        <p:nvSpPr>
          <p:cNvPr id="1027" name="Rectangle 1058">
            <a:extLst>
              <a:ext uri="{FF2B5EF4-FFF2-40B4-BE49-F238E27FC236}">
                <a16:creationId xmlns:a16="http://schemas.microsoft.com/office/drawing/2014/main" id="{A0F4273A-76EF-4E69-8623-9324475FA578}"/>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9491" name="Rectangle 1059">
            <a:extLst>
              <a:ext uri="{FF2B5EF4-FFF2-40B4-BE49-F238E27FC236}">
                <a16:creationId xmlns:a16="http://schemas.microsoft.com/office/drawing/2014/main" id="{1A60341E-A26F-4943-A711-A487CAB01C6C}"/>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a:p>
        </p:txBody>
      </p:sp>
      <p:sp>
        <p:nvSpPr>
          <p:cNvPr id="19492" name="Rectangle 1060">
            <a:extLst>
              <a:ext uri="{FF2B5EF4-FFF2-40B4-BE49-F238E27FC236}">
                <a16:creationId xmlns:a16="http://schemas.microsoft.com/office/drawing/2014/main" id="{2B5BB006-8598-49C3-BD23-9477E66F0EEC}"/>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a:p>
        </p:txBody>
      </p:sp>
      <p:sp>
        <p:nvSpPr>
          <p:cNvPr id="19493" name="Rectangle 1061">
            <a:extLst>
              <a:ext uri="{FF2B5EF4-FFF2-40B4-BE49-F238E27FC236}">
                <a16:creationId xmlns:a16="http://schemas.microsoft.com/office/drawing/2014/main" id="{FE7A21FA-35D8-483E-A5D9-8F7E19EA1B5F}"/>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3B4588C2-B419-42A1-8117-442D3D43EA84}" type="slidenum">
              <a:rPr lang="en-US" altLang="en-US"/>
              <a:pPr>
                <a:defRPr/>
              </a:pPr>
              <a:t>‹#›</a:t>
            </a:fld>
            <a:endParaRPr lang="en-US" altLang="en-US" dirty="0"/>
          </a:p>
        </p:txBody>
      </p:sp>
      <p:sp>
        <p:nvSpPr>
          <p:cNvPr id="19494" name="Rectangle 1062">
            <a:extLst>
              <a:ext uri="{FF2B5EF4-FFF2-40B4-BE49-F238E27FC236}">
                <a16:creationId xmlns:a16="http://schemas.microsoft.com/office/drawing/2014/main" id="{FC010C21-6B58-4E24-8CC9-C5DE120757EE}"/>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6" r:id="rId12"/>
    <p:sldLayoutId id="2147483857"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050" name="Rectangle 34">
            <a:extLst>
              <a:ext uri="{FF2B5EF4-FFF2-40B4-BE49-F238E27FC236}">
                <a16:creationId xmlns:a16="http://schemas.microsoft.com/office/drawing/2014/main" id="{00A831CD-C111-46E1-B282-82B03CAA2C3B}"/>
              </a:ext>
            </a:extLst>
          </p:cNvPr>
          <p:cNvSpPr>
            <a:spLocks noGrp="1" noChangeArrowheads="1"/>
          </p:cNvSpPr>
          <p:nvPr>
            <p:ph type="title"/>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2323" name="Rectangle 35">
            <a:extLst>
              <a:ext uri="{FF2B5EF4-FFF2-40B4-BE49-F238E27FC236}">
                <a16:creationId xmlns:a16="http://schemas.microsoft.com/office/drawing/2014/main" id="{37AFA021-3EC0-43D6-83CF-DA3E3ADC8FC2}"/>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a:p>
        </p:txBody>
      </p:sp>
      <p:sp>
        <p:nvSpPr>
          <p:cNvPr id="12324" name="Rectangle 36">
            <a:extLst>
              <a:ext uri="{FF2B5EF4-FFF2-40B4-BE49-F238E27FC236}">
                <a16:creationId xmlns:a16="http://schemas.microsoft.com/office/drawing/2014/main" id="{183536FE-EB1C-4CC7-B57D-4055CD106710}"/>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a:p>
        </p:txBody>
      </p:sp>
      <p:sp>
        <p:nvSpPr>
          <p:cNvPr id="12325" name="Rectangle 37">
            <a:extLst>
              <a:ext uri="{FF2B5EF4-FFF2-40B4-BE49-F238E27FC236}">
                <a16:creationId xmlns:a16="http://schemas.microsoft.com/office/drawing/2014/main" id="{E60693DF-639E-49AE-92EA-04744CD7E2BE}"/>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6B577523-0B9A-4590-85D2-C9F0612AAEE5}" type="slidenum">
              <a:rPr lang="en-US" altLang="en-US"/>
              <a:pPr>
                <a:defRPr/>
              </a:pPr>
              <a:t>‹#›</a:t>
            </a:fld>
            <a:endParaRPr lang="en-US" altLang="en-US" dirty="0"/>
          </a:p>
        </p:txBody>
      </p:sp>
      <p:sp>
        <p:nvSpPr>
          <p:cNvPr id="12326" name="Rectangle 38">
            <a:extLst>
              <a:ext uri="{FF2B5EF4-FFF2-40B4-BE49-F238E27FC236}">
                <a16:creationId xmlns:a16="http://schemas.microsoft.com/office/drawing/2014/main" id="{C66F727D-766A-46C2-BBFA-4E55019C63A3}"/>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54" r:id="rId1"/>
    <p:sldLayoutId id="2147483855"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621BF93-6427-4CE3-93E0-EEE60B323B3F}"/>
              </a:ext>
            </a:extLst>
          </p:cNvPr>
          <p:cNvSpPr>
            <a:spLocks noGrp="1" noChangeArrowheads="1"/>
          </p:cNvSpPr>
          <p:nvPr>
            <p:ph type="ctrTitle"/>
          </p:nvPr>
        </p:nvSpPr>
        <p:spPr>
          <a:xfrm>
            <a:off x="685800" y="228600"/>
            <a:ext cx="7772400" cy="914400"/>
          </a:xfrm>
        </p:spPr>
        <p:txBody>
          <a:bodyPr/>
          <a:lstStyle/>
          <a:p>
            <a:pPr eaLnBrk="1" hangingPunct="1">
              <a:defRPr/>
            </a:pPr>
            <a:r>
              <a:rPr lang="en-US" altLang="en-US" sz="4000" dirty="0">
                <a:effectLst>
                  <a:outerShdw blurRad="38100" dist="38100" dir="2700000" algn="tl">
                    <a:srgbClr val="000000">
                      <a:alpha val="43137"/>
                    </a:srgbClr>
                  </a:outerShdw>
                </a:effectLst>
              </a:rPr>
              <a:t>SATANOLOGY</a:t>
            </a:r>
          </a:p>
        </p:txBody>
      </p:sp>
      <p:pic>
        <p:nvPicPr>
          <p:cNvPr id="16387" name="Picture 3">
            <a:extLst>
              <a:ext uri="{FF2B5EF4-FFF2-40B4-BE49-F238E27FC236}">
                <a16:creationId xmlns:a16="http://schemas.microsoft.com/office/drawing/2014/main" id="{2550EBD7-77A4-4332-9644-5F986611DC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5581650"/>
            <a:ext cx="787400" cy="109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E07204B0-3B78-40DF-8EF5-BCF72DF11826}"/>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a:t>
            </a:r>
            <a:r>
              <a:rPr lang="en-US" altLang="en-US" kern="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Andy Woods</a:t>
            </a:r>
            <a:endParaRPr lang="en-US" altLang="en-US"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6389" name="Picture 1">
            <a:extLst>
              <a:ext uri="{FF2B5EF4-FFF2-40B4-BE49-F238E27FC236}">
                <a16:creationId xmlns:a16="http://schemas.microsoft.com/office/drawing/2014/main" id="{794734C7-468D-4A11-903D-30F7EEE16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5763" y="1219200"/>
            <a:ext cx="32924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4F0F8EA2-78E3-457A-AF11-0D25C0A59E85}"/>
              </a:ext>
            </a:extLst>
          </p:cNvPr>
          <p:cNvSpPr>
            <a:spLocks noGrp="1" noChangeArrowheads="1"/>
          </p:cNvSpPr>
          <p:nvPr>
            <p:ph type="body" idx="1"/>
          </p:nvPr>
        </p:nvSpPr>
        <p:spPr>
          <a:xfrm>
            <a:off x="104246" y="1524000"/>
            <a:ext cx="8878887" cy="4735512"/>
          </a:xfrm>
        </p:spPr>
        <p:txBody>
          <a:bodyPr/>
          <a:lstStyle/>
          <a:p>
            <a:pPr marL="4572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rPr>
              <a:t>Tempts God’s people (1 Cor 7:5)</a:t>
            </a:r>
          </a:p>
          <a:p>
            <a:pPr marL="4572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rPr>
              <a:t>Uses the carnality of Christians (Eph 4:26-27)</a:t>
            </a:r>
          </a:p>
          <a:p>
            <a:pPr marL="4572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rPr>
              <a:t>Causes physical problems (Luke 13:11, 16)</a:t>
            </a:r>
          </a:p>
          <a:p>
            <a:pPr marL="4572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rPr>
              <a:t>Influences civil government (Dan 10:10ff)</a:t>
            </a:r>
          </a:p>
          <a:p>
            <a:pPr marL="4572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rPr>
              <a:t>Lies (John 8:44)</a:t>
            </a:r>
          </a:p>
          <a:p>
            <a:pPr marL="4572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rPr>
              <a:t>Deceives (Rev 12:9; 20:3)</a:t>
            </a:r>
          </a:p>
        </p:txBody>
      </p:sp>
      <p:pic>
        <p:nvPicPr>
          <p:cNvPr id="44035" name="Picture 4">
            <a:extLst>
              <a:ext uri="{FF2B5EF4-FFF2-40B4-BE49-F238E27FC236}">
                <a16:creationId xmlns:a16="http://schemas.microsoft.com/office/drawing/2014/main" id="{6DBB87D2-7981-414E-B912-2980E7D4C9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3" y="122238"/>
            <a:ext cx="87788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5">
            <a:extLst>
              <a:ext uri="{FF2B5EF4-FFF2-40B4-BE49-F238E27FC236}">
                <a16:creationId xmlns:a16="http://schemas.microsoft.com/office/drawing/2014/main" id="{AD816783-45B3-479F-B5F8-7EB23088B3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122238"/>
            <a:ext cx="877888"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D8DAD309-3C14-4D43-898F-9A54B51B31A9}"/>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4000" kern="0" dirty="0">
                <a:effectLst>
                  <a:outerShdw blurRad="38100" dist="38100" dir="2700000" algn="tl">
                    <a:srgbClr val="000000">
                      <a:alpha val="43137"/>
                    </a:srgbClr>
                  </a:outerShdw>
                </a:effectLst>
              </a:rPr>
              <a:t>Works – </a:t>
            </a:r>
            <a:r>
              <a:rPr lang="en-US" altLang="en-US" sz="4000" b="1" dirty="0">
                <a:solidFill>
                  <a:srgbClr val="FFFFCC"/>
                </a:solidFill>
                <a:effectLst>
                  <a:outerShdw blurRad="38100" dist="38100" dir="2700000" algn="tl">
                    <a:srgbClr val="000000">
                      <a:alpha val="43137"/>
                    </a:srgbClr>
                  </a:outerShdw>
                </a:effectLst>
                <a:ea typeface="+mn-ea"/>
                <a:cs typeface="+mn-cs"/>
              </a:rPr>
              <a:t>Present</a:t>
            </a:r>
            <a:r>
              <a:rPr lang="en-US" altLang="en-US" sz="4000" kern="0" dirty="0">
                <a:effectLst>
                  <a:outerShdw blurRad="38100" dist="38100" dir="2700000" algn="tl">
                    <a:srgbClr val="000000">
                      <a:alpha val="43137"/>
                    </a:srgbClr>
                  </a:outerShdw>
                </a:effectLst>
              </a:rPr>
              <a:t> (cont’d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4F0F8EA2-78E3-457A-AF11-0D25C0A59E85}"/>
              </a:ext>
            </a:extLst>
          </p:cNvPr>
          <p:cNvSpPr>
            <a:spLocks noGrp="1" noChangeArrowheads="1"/>
          </p:cNvSpPr>
          <p:nvPr>
            <p:ph type="body" idx="1"/>
          </p:nvPr>
        </p:nvSpPr>
        <p:spPr>
          <a:xfrm>
            <a:off x="104246" y="1524000"/>
            <a:ext cx="8878887" cy="4735512"/>
          </a:xfrm>
        </p:spPr>
        <p:txBody>
          <a:bodyPr/>
          <a:lstStyle/>
          <a:p>
            <a:pPr marL="4572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rPr>
              <a:t>Tempts God’s people (1 Cor 7:5)</a:t>
            </a:r>
          </a:p>
          <a:p>
            <a:pPr marL="457200" lvl="1" indent="-457200" algn="just"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Uses the carnality of Christians (Eph 4:26-27)</a:t>
            </a:r>
          </a:p>
          <a:p>
            <a:pPr marL="4572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rPr>
              <a:t>Causes physical problems (Luke 13:11, 16)</a:t>
            </a:r>
          </a:p>
          <a:p>
            <a:pPr marL="4572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rPr>
              <a:t>Influences civil government (Dan 10:10ff)</a:t>
            </a:r>
          </a:p>
          <a:p>
            <a:pPr marL="4572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rPr>
              <a:t>Lies (John 8:44)</a:t>
            </a:r>
          </a:p>
          <a:p>
            <a:pPr marL="4572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rPr>
              <a:t>Deceives (Rev 12:9; 20:3)</a:t>
            </a:r>
          </a:p>
        </p:txBody>
      </p:sp>
      <p:pic>
        <p:nvPicPr>
          <p:cNvPr id="44035" name="Picture 4">
            <a:extLst>
              <a:ext uri="{FF2B5EF4-FFF2-40B4-BE49-F238E27FC236}">
                <a16:creationId xmlns:a16="http://schemas.microsoft.com/office/drawing/2014/main" id="{6DBB87D2-7981-414E-B912-2980E7D4C9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3" y="122238"/>
            <a:ext cx="87788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5">
            <a:extLst>
              <a:ext uri="{FF2B5EF4-FFF2-40B4-BE49-F238E27FC236}">
                <a16:creationId xmlns:a16="http://schemas.microsoft.com/office/drawing/2014/main" id="{AD816783-45B3-479F-B5F8-7EB23088B3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122238"/>
            <a:ext cx="877888"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D8DAD309-3C14-4D43-898F-9A54B51B31A9}"/>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4000" kern="0" dirty="0">
                <a:effectLst>
                  <a:outerShdw blurRad="38100" dist="38100" dir="2700000" algn="tl">
                    <a:srgbClr val="000000">
                      <a:alpha val="43137"/>
                    </a:srgbClr>
                  </a:outerShdw>
                </a:effectLst>
              </a:rPr>
              <a:t>Works – </a:t>
            </a:r>
            <a:r>
              <a:rPr lang="en-US" altLang="en-US" sz="4000" b="1" dirty="0">
                <a:solidFill>
                  <a:srgbClr val="FFFFCC"/>
                </a:solidFill>
                <a:effectLst>
                  <a:outerShdw blurRad="38100" dist="38100" dir="2700000" algn="tl">
                    <a:srgbClr val="000000">
                      <a:alpha val="43137"/>
                    </a:srgbClr>
                  </a:outerShdw>
                </a:effectLst>
                <a:ea typeface="+mn-ea"/>
                <a:cs typeface="+mn-cs"/>
              </a:rPr>
              <a:t>Present</a:t>
            </a:r>
            <a:r>
              <a:rPr lang="en-US" altLang="en-US" sz="4000" kern="0" dirty="0">
                <a:effectLst>
                  <a:outerShdw blurRad="38100" dist="38100" dir="2700000" algn="tl">
                    <a:srgbClr val="000000">
                      <a:alpha val="43137"/>
                    </a:srgbClr>
                  </a:outerShdw>
                </a:effectLst>
              </a:rPr>
              <a:t> (cont’d )</a:t>
            </a:r>
          </a:p>
        </p:txBody>
      </p:sp>
    </p:spTree>
    <p:extLst>
      <p:ext uri="{BB962C8B-B14F-4D97-AF65-F5344CB8AC3E}">
        <p14:creationId xmlns:p14="http://schemas.microsoft.com/office/powerpoint/2010/main" val="3770320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EB2FFC3-4B00-4FB1-B7ED-CB24AEC755C7}"/>
              </a:ext>
            </a:extLst>
          </p:cNvPr>
          <p:cNvSpPr>
            <a:spLocks noGrp="1" noChangeArrowheads="1"/>
          </p:cNvSpPr>
          <p:nvPr>
            <p:ph type="title"/>
          </p:nvPr>
        </p:nvSpPr>
        <p:spPr>
          <a:xfrm>
            <a:off x="609600" y="228600"/>
            <a:ext cx="7772400" cy="1143000"/>
          </a:xfrm>
        </p:spPr>
        <p:txBody>
          <a:bodyPr/>
          <a:lstStyle/>
          <a:p>
            <a:pPr algn="ctr"/>
            <a:r>
              <a:rPr lang="en-US" altLang="en-US" sz="3600" dirty="0">
                <a:effectLst>
                  <a:outerShdw blurRad="38100" dist="38100" dir="2700000" algn="tl">
                    <a:srgbClr val="000000">
                      <a:alpha val="43137"/>
                    </a:srgbClr>
                  </a:outerShdw>
                </a:effectLst>
              </a:rPr>
              <a:t>The Five </a:t>
            </a:r>
            <a:r>
              <a:rPr lang="en-US" altLang="en-US" sz="3600" i="1" dirty="0" err="1">
                <a:effectLst>
                  <a:outerShdw blurRad="38100" dist="38100" dir="2700000" algn="tl">
                    <a:srgbClr val="000000">
                      <a:alpha val="43137"/>
                    </a:srgbClr>
                  </a:outerShdw>
                </a:effectLst>
              </a:rPr>
              <a:t>Solas</a:t>
            </a:r>
            <a:r>
              <a:rPr lang="en-US" altLang="en-US" sz="3600" i="1" dirty="0">
                <a:effectLst>
                  <a:outerShdw blurRad="38100" dist="38100" dir="2700000" algn="tl">
                    <a:srgbClr val="000000">
                      <a:alpha val="43137"/>
                    </a:srgbClr>
                  </a:outerShdw>
                </a:effectLst>
              </a:rPr>
              <a:t> </a:t>
            </a:r>
            <a:r>
              <a:rPr lang="en-US" altLang="en-US" sz="3600" dirty="0">
                <a:effectLst>
                  <a:outerShdw blurRad="38100" dist="38100" dir="2700000" algn="tl">
                    <a:srgbClr val="000000">
                      <a:alpha val="43137"/>
                    </a:srgbClr>
                  </a:outerShdw>
                </a:effectLst>
              </a:rPr>
              <a:t>(Alone or By Itself)</a:t>
            </a:r>
          </a:p>
        </p:txBody>
      </p:sp>
      <p:sp>
        <p:nvSpPr>
          <p:cNvPr id="27651" name="Rectangle 3">
            <a:extLst>
              <a:ext uri="{FF2B5EF4-FFF2-40B4-BE49-F238E27FC236}">
                <a16:creationId xmlns:a16="http://schemas.microsoft.com/office/drawing/2014/main" id="{516CFEED-7B2E-4207-B0C6-EF6163826E30}"/>
              </a:ext>
            </a:extLst>
          </p:cNvPr>
          <p:cNvSpPr>
            <a:spLocks noGrp="1" noChangeArrowheads="1"/>
          </p:cNvSpPr>
          <p:nvPr>
            <p:ph type="body" idx="1"/>
          </p:nvPr>
        </p:nvSpPr>
        <p:spPr>
          <a:xfrm>
            <a:off x="381000" y="1371600"/>
            <a:ext cx="8382000" cy="4419600"/>
          </a:xfrm>
        </p:spPr>
        <p:txBody>
          <a:bodyPr/>
          <a:lstStyle/>
          <a:p>
            <a:pPr marL="461963" indent="-461963">
              <a:spcBef>
                <a:spcPts val="0"/>
              </a:spcBef>
              <a:spcAft>
                <a:spcPts val="2400"/>
              </a:spcAft>
              <a:defRPr/>
            </a:pPr>
            <a:r>
              <a:rPr lang="en-US" i="1" dirty="0">
                <a:effectLst>
                  <a:outerShdw blurRad="38100" dist="38100" dir="2700000" algn="tl">
                    <a:srgbClr val="000000">
                      <a:alpha val="43137"/>
                    </a:srgbClr>
                  </a:outerShdw>
                </a:effectLst>
              </a:rPr>
              <a:t>Solus Christus </a:t>
            </a:r>
            <a:r>
              <a:rPr lang="en-US" dirty="0">
                <a:effectLst>
                  <a:outerShdw blurRad="38100" dist="38100" dir="2700000" algn="tl">
                    <a:srgbClr val="000000">
                      <a:alpha val="43137"/>
                    </a:srgbClr>
                  </a:outerShdw>
                </a:effectLst>
              </a:rPr>
              <a:t>– Christ alone</a:t>
            </a:r>
          </a:p>
          <a:p>
            <a:pPr marL="461963" indent="-461963">
              <a:spcBef>
                <a:spcPts val="0"/>
              </a:spcBef>
              <a:spcAft>
                <a:spcPts val="2400"/>
              </a:spcAft>
              <a:defRPr/>
            </a:pPr>
            <a:r>
              <a:rPr lang="en-US" i="1" dirty="0">
                <a:effectLst>
                  <a:outerShdw blurRad="38100" dist="38100" dir="2700000" algn="tl">
                    <a:srgbClr val="000000">
                      <a:alpha val="43137"/>
                    </a:srgbClr>
                  </a:outerShdw>
                </a:effectLst>
              </a:rPr>
              <a:t>Sola Fide </a:t>
            </a:r>
            <a:r>
              <a:rPr lang="en-US" dirty="0">
                <a:effectLst>
                  <a:outerShdw blurRad="38100" dist="38100" dir="2700000" algn="tl">
                    <a:srgbClr val="000000">
                      <a:alpha val="43137"/>
                    </a:srgbClr>
                  </a:outerShdw>
                </a:effectLst>
              </a:rPr>
              <a:t>– faith alone</a:t>
            </a:r>
          </a:p>
          <a:p>
            <a:pPr marL="461963" indent="-461963">
              <a:spcBef>
                <a:spcPts val="0"/>
              </a:spcBef>
              <a:spcAft>
                <a:spcPts val="2400"/>
              </a:spcAft>
              <a:defRPr/>
            </a:pPr>
            <a:r>
              <a:rPr lang="en-US" i="1" dirty="0">
                <a:effectLst>
                  <a:outerShdw blurRad="38100" dist="38100" dir="2700000" algn="tl">
                    <a:srgbClr val="000000">
                      <a:alpha val="43137"/>
                    </a:srgbClr>
                  </a:outerShdw>
                </a:effectLst>
              </a:rPr>
              <a:t>Sola Gratia </a:t>
            </a:r>
            <a:r>
              <a:rPr lang="en-US" dirty="0">
                <a:effectLst>
                  <a:outerShdw blurRad="38100" dist="38100" dir="2700000" algn="tl">
                    <a:srgbClr val="000000">
                      <a:alpha val="43137"/>
                    </a:srgbClr>
                  </a:outerShdw>
                </a:effectLst>
              </a:rPr>
              <a:t>– grace alone</a:t>
            </a:r>
          </a:p>
          <a:p>
            <a:pPr marL="461963" indent="-461963">
              <a:spcBef>
                <a:spcPts val="0"/>
              </a:spcBef>
              <a:spcAft>
                <a:spcPts val="2400"/>
              </a:spcAft>
              <a:defRPr/>
            </a:pPr>
            <a:r>
              <a:rPr lang="en-US" i="1" dirty="0">
                <a:effectLst>
                  <a:outerShdw blurRad="38100" dist="38100" dir="2700000" algn="tl">
                    <a:srgbClr val="000000">
                      <a:alpha val="43137"/>
                    </a:srgbClr>
                  </a:outerShdw>
                </a:effectLst>
              </a:rPr>
              <a:t>Sola Scriptura </a:t>
            </a:r>
            <a:r>
              <a:rPr lang="en-US" dirty="0">
                <a:effectLst>
                  <a:outerShdw blurRad="38100" dist="38100" dir="2700000" algn="tl">
                    <a:srgbClr val="000000">
                      <a:alpha val="43137"/>
                    </a:srgbClr>
                  </a:outerShdw>
                </a:effectLst>
              </a:rPr>
              <a:t>– Scripture alone</a:t>
            </a:r>
          </a:p>
          <a:p>
            <a:pPr marL="461963" indent="-461963">
              <a:spcBef>
                <a:spcPts val="0"/>
              </a:spcBef>
              <a:spcAft>
                <a:spcPts val="2400"/>
              </a:spcAft>
              <a:defRPr/>
            </a:pPr>
            <a:r>
              <a:rPr lang="en-US" i="1" dirty="0">
                <a:effectLst>
                  <a:outerShdw blurRad="38100" dist="38100" dir="2700000" algn="tl">
                    <a:srgbClr val="000000">
                      <a:alpha val="43137"/>
                    </a:srgbClr>
                  </a:outerShdw>
                </a:effectLst>
              </a:rPr>
              <a:t>Soli Deo Gloria </a:t>
            </a:r>
            <a:r>
              <a:rPr lang="en-US" dirty="0">
                <a:effectLst>
                  <a:outerShdw blurRad="38100" dist="38100" dir="2700000" algn="tl">
                    <a:srgbClr val="000000">
                      <a:alpha val="43137"/>
                    </a:srgbClr>
                  </a:outerShdw>
                </a:effectLst>
              </a:rPr>
              <a:t>– To the glory of God alone</a:t>
            </a:r>
            <a:endParaRPr lang="en-US" sz="2400" dirty="0">
              <a:effectLst>
                <a:outerShdw blurRad="38100" dist="38100" dir="2700000" algn="tl">
                  <a:srgbClr val="000000">
                    <a:alpha val="43137"/>
                  </a:srgbClr>
                </a:outerShdw>
              </a:effectLst>
            </a:endParaRPr>
          </a:p>
        </p:txBody>
      </p:sp>
      <p:pic>
        <p:nvPicPr>
          <p:cNvPr id="39940" name="Picture 2" descr="http://christianfaithinamerica.com/wp-content/uploads/2014/12/The-Five-Solas-672x372.jpg">
            <a:extLst>
              <a:ext uri="{FF2B5EF4-FFF2-40B4-BE49-F238E27FC236}">
                <a16:creationId xmlns:a16="http://schemas.microsoft.com/office/drawing/2014/main" id="{46A2F610-8CE8-4A5B-8F3A-F9A10BD0A52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62600" y="1981200"/>
            <a:ext cx="33035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0" y="2286000"/>
            <a:ext cx="9144000" cy="2514600"/>
          </a:xfrm>
        </p:spPr>
        <p:txBody>
          <a:bodyPr/>
          <a:lstStyle/>
          <a:p>
            <a:pPr marL="4763" lvl="1" indent="-4763" algn="just" eaLnBrk="1" hangingPunct="1">
              <a:buNone/>
            </a:pPr>
            <a:r>
              <a:rPr lang="en-US" dirty="0">
                <a:effectLst>
                  <a:outerShdw blurRad="38100" dist="38100" dir="2700000" algn="tl">
                    <a:srgbClr val="000000">
                      <a:alpha val="43137"/>
                    </a:srgbClr>
                  </a:outerShdw>
                </a:effectLst>
                <a:ea typeface="+mn-ea"/>
                <a:cs typeface="Calibri" panose="020F0502020204030204" pitchFamily="34" charset="0"/>
              </a:rPr>
              <a:t>“First, their synagogues should be set on fire…Secondly, their homes should likewise be broken down and destroyed…Thirdly, they should be deprived of their prayer books and </a:t>
            </a:r>
            <a:r>
              <a:rPr lang="en-US" dirty="0" err="1">
                <a:effectLst>
                  <a:outerShdw blurRad="38100" dist="38100" dir="2700000" algn="tl">
                    <a:srgbClr val="000000">
                      <a:alpha val="43137"/>
                    </a:srgbClr>
                  </a:outerShdw>
                </a:effectLst>
                <a:ea typeface="+mn-ea"/>
                <a:cs typeface="Calibri" panose="020F0502020204030204" pitchFamily="34" charset="0"/>
              </a:rPr>
              <a:t>Talmuds</a:t>
            </a:r>
            <a:r>
              <a:rPr lang="en-US" dirty="0">
                <a:effectLst>
                  <a:outerShdw blurRad="38100" dist="38100" dir="2700000" algn="tl">
                    <a:srgbClr val="000000">
                      <a:alpha val="43137"/>
                    </a:srgbClr>
                  </a:outerShdw>
                </a:effectLst>
                <a:ea typeface="+mn-ea"/>
                <a:cs typeface="Calibri" panose="020F0502020204030204" pitchFamily="34" charset="0"/>
              </a:rPr>
              <a:t>…”</a:t>
            </a:r>
          </a:p>
        </p:txBody>
      </p:sp>
      <p:pic>
        <p:nvPicPr>
          <p:cNvPr id="5" name="Picture 4">
            <a:extLst>
              <a:ext uri="{FF2B5EF4-FFF2-40B4-BE49-F238E27FC236}">
                <a16:creationId xmlns:a16="http://schemas.microsoft.com/office/drawing/2014/main" id="{4D707D87-F927-45EF-8DEB-27D25DEE8C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8898" y="228600"/>
            <a:ext cx="6306207" cy="1828800"/>
          </a:xfrm>
          <a:prstGeom prst="rect">
            <a:avLst/>
          </a:prstGeom>
        </p:spPr>
      </p:pic>
    </p:spTree>
    <p:extLst>
      <p:ext uri="{BB962C8B-B14F-4D97-AF65-F5344CB8AC3E}">
        <p14:creationId xmlns:p14="http://schemas.microsoft.com/office/powerpoint/2010/main" val="1322414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0" y="2286000"/>
            <a:ext cx="9144000" cy="2971800"/>
          </a:xfrm>
        </p:spPr>
        <p:txBody>
          <a:bodyPr/>
          <a:lstStyle/>
          <a:p>
            <a:pPr marL="0" lvl="1" indent="0" algn="just" eaLnBrk="1" hangingPunct="1">
              <a:buNone/>
            </a:pPr>
            <a:r>
              <a:rPr lang="en-US" dirty="0">
                <a:effectLst>
                  <a:outerShdw blurRad="38100" dist="38100" dir="2700000" algn="tl">
                    <a:srgbClr val="000000">
                      <a:alpha val="43137"/>
                    </a:srgbClr>
                  </a:outerShdw>
                </a:effectLst>
                <a:ea typeface="+mn-ea"/>
                <a:cs typeface="Calibri" panose="020F0502020204030204" pitchFamily="34" charset="0"/>
              </a:rPr>
              <a:t>“…Fourthly, their rabbis must be forbidden under threat of death to teach any more…Fifthly, passport and traveling privileges should be absolutely forbidden to the Jews…Sixthly, they ought to be stopped from usury (charging interest on loans…”</a:t>
            </a:r>
          </a:p>
        </p:txBody>
      </p:sp>
      <p:pic>
        <p:nvPicPr>
          <p:cNvPr id="7" name="Picture 6">
            <a:extLst>
              <a:ext uri="{FF2B5EF4-FFF2-40B4-BE49-F238E27FC236}">
                <a16:creationId xmlns:a16="http://schemas.microsoft.com/office/drawing/2014/main" id="{B2A3822C-BD86-4BB4-9B29-5812FA5D00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8898" y="228600"/>
            <a:ext cx="6306207" cy="1828800"/>
          </a:xfrm>
          <a:prstGeom prst="rect">
            <a:avLst/>
          </a:prstGeom>
        </p:spPr>
      </p:pic>
    </p:spTree>
    <p:extLst>
      <p:ext uri="{BB962C8B-B14F-4D97-AF65-F5344CB8AC3E}">
        <p14:creationId xmlns:p14="http://schemas.microsoft.com/office/powerpoint/2010/main" val="3340805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0" y="2286000"/>
            <a:ext cx="9144000" cy="2590800"/>
          </a:xfrm>
        </p:spPr>
        <p:txBody>
          <a:bodyPr/>
          <a:lstStyle/>
          <a:p>
            <a:pPr marL="0" lvl="1" indent="0" algn="just" eaLnBrk="1" hangingPunct="1">
              <a:buNone/>
            </a:pPr>
            <a:r>
              <a:rPr lang="en-US" dirty="0">
                <a:ea typeface="+mn-ea"/>
                <a:cs typeface="Calibri" panose="020F0502020204030204" pitchFamily="34" charset="0"/>
              </a:rPr>
              <a:t>“Seventhly, let the young and strong Jews and Jewesses be given the flail, the ax, the hoe, the spade, the distaff, and spindle, and let the earn their bread by the sweat of their noses…We ought to drive the rascally lazy bones out of our system...”</a:t>
            </a:r>
          </a:p>
        </p:txBody>
      </p:sp>
      <p:sp>
        <p:nvSpPr>
          <p:cNvPr id="6148" name="Text Box 4"/>
          <p:cNvSpPr txBox="1">
            <a:spLocks noChangeArrowheads="1"/>
          </p:cNvSpPr>
          <p:nvPr/>
        </p:nvSpPr>
        <p:spPr bwMode="auto">
          <a:xfrm>
            <a:off x="685800" y="6003926"/>
            <a:ext cx="8153400" cy="701675"/>
          </a:xfrm>
          <a:prstGeom prst="rect">
            <a:avLst/>
          </a:prstGeom>
          <a:noFill/>
          <a:ln w="9525">
            <a:noFill/>
            <a:miter lim="800000"/>
            <a:headEnd/>
            <a:tailEnd/>
          </a:ln>
        </p:spPr>
        <p:txBody>
          <a:bodyPr>
            <a:spAutoFit/>
          </a:bodyPr>
          <a:lstStyle/>
          <a:p>
            <a:pPr algn="ctr">
              <a:spcBef>
                <a:spcPct val="50000"/>
              </a:spcBef>
            </a:pPr>
            <a:r>
              <a:rPr lang="en-US" sz="2000" dirty="0">
                <a:latin typeface="Calibri" panose="020F0502020204030204" pitchFamily="34" charset="0"/>
                <a:cs typeface="Calibri" panose="020F0502020204030204" pitchFamily="34" charset="0"/>
              </a:rPr>
              <a:t>Martin Luther, </a:t>
            </a:r>
            <a:r>
              <a:rPr lang="en-US" sz="2000" i="1" dirty="0">
                <a:latin typeface="Calibri" panose="020F0502020204030204" pitchFamily="34" charset="0"/>
                <a:cs typeface="Calibri" panose="020F0502020204030204" pitchFamily="34" charset="0"/>
              </a:rPr>
              <a:t>Concerning the Jews and Their Lies</a:t>
            </a:r>
            <a:r>
              <a:rPr lang="en-US" sz="2000" dirty="0">
                <a:latin typeface="Calibri" panose="020F0502020204030204" pitchFamily="34" charset="0"/>
                <a:cs typeface="Calibri" panose="020F0502020204030204" pitchFamily="34" charset="0"/>
              </a:rPr>
              <a:t>, cited in Michael Brown’s </a:t>
            </a:r>
            <a:r>
              <a:rPr lang="en-US" sz="2000" i="1" dirty="0">
                <a:latin typeface="Calibri" panose="020F0502020204030204" pitchFamily="34" charset="0"/>
                <a:cs typeface="Calibri" panose="020F0502020204030204" pitchFamily="34" charset="0"/>
              </a:rPr>
              <a:t>Our Hands Are Stained with Blood</a:t>
            </a:r>
            <a:r>
              <a:rPr lang="en-US" sz="2000" dirty="0">
                <a:latin typeface="Calibri" panose="020F0502020204030204" pitchFamily="34" charset="0"/>
                <a:cs typeface="Calibri" panose="020F0502020204030204" pitchFamily="34" charset="0"/>
              </a:rPr>
              <a:t>, pp. 14-15.</a:t>
            </a:r>
          </a:p>
        </p:txBody>
      </p:sp>
      <p:pic>
        <p:nvPicPr>
          <p:cNvPr id="6" name="Picture 5">
            <a:extLst>
              <a:ext uri="{FF2B5EF4-FFF2-40B4-BE49-F238E27FC236}">
                <a16:creationId xmlns:a16="http://schemas.microsoft.com/office/drawing/2014/main" id="{8BEB223C-9947-4763-8490-282EA8EFD0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8898" y="228600"/>
            <a:ext cx="6306207" cy="1828800"/>
          </a:xfrm>
          <a:prstGeom prst="rect">
            <a:avLst/>
          </a:prstGeom>
        </p:spPr>
      </p:pic>
    </p:spTree>
    <p:extLst>
      <p:ext uri="{BB962C8B-B14F-4D97-AF65-F5344CB8AC3E}">
        <p14:creationId xmlns:p14="http://schemas.microsoft.com/office/powerpoint/2010/main" val="3206085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0" y="2286000"/>
            <a:ext cx="9144000" cy="2667000"/>
          </a:xfrm>
        </p:spPr>
        <p:txBody>
          <a:bodyPr/>
          <a:lstStyle/>
          <a:p>
            <a:pPr marL="0" lvl="1" indent="0" algn="just" eaLnBrk="1" hangingPunct="1">
              <a:buNone/>
            </a:pPr>
            <a:r>
              <a:rPr lang="en-US" dirty="0">
                <a:effectLst>
                  <a:outerShdw blurRad="38100" dist="38100" dir="2700000" algn="tl">
                    <a:srgbClr val="000000">
                      <a:alpha val="43137"/>
                    </a:srgbClr>
                  </a:outerShdw>
                </a:effectLst>
                <a:ea typeface="+mn-ea"/>
                <a:cs typeface="Calibri" panose="020F0502020204030204" pitchFamily="34" charset="0"/>
              </a:rPr>
              <a:t>“…Therefore away with them… To sum up, dear princes and nobles who have Jews in your domains, if this advice of mine does not suit you, then find a better one so that you and we may all be free of this insufferable devilish burden–the Jews.”</a:t>
            </a:r>
          </a:p>
        </p:txBody>
      </p:sp>
      <p:pic>
        <p:nvPicPr>
          <p:cNvPr id="8" name="Picture 7">
            <a:extLst>
              <a:ext uri="{FF2B5EF4-FFF2-40B4-BE49-F238E27FC236}">
                <a16:creationId xmlns:a16="http://schemas.microsoft.com/office/drawing/2014/main" id="{C3C1D169-D52E-4183-A7B5-94BDDB43EB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8898" y="228600"/>
            <a:ext cx="6306207" cy="1828800"/>
          </a:xfrm>
          <a:prstGeom prst="rect">
            <a:avLst/>
          </a:prstGeom>
        </p:spPr>
      </p:pic>
      <p:sp>
        <p:nvSpPr>
          <p:cNvPr id="9" name="Text Box 4">
            <a:extLst>
              <a:ext uri="{FF2B5EF4-FFF2-40B4-BE49-F238E27FC236}">
                <a16:creationId xmlns:a16="http://schemas.microsoft.com/office/drawing/2014/main" id="{2777B7D6-EF89-4D9B-ACF3-E0BDE9D80E64}"/>
              </a:ext>
            </a:extLst>
          </p:cNvPr>
          <p:cNvSpPr txBox="1">
            <a:spLocks noChangeArrowheads="1"/>
          </p:cNvSpPr>
          <p:nvPr/>
        </p:nvSpPr>
        <p:spPr bwMode="auto">
          <a:xfrm>
            <a:off x="685800" y="6003926"/>
            <a:ext cx="8153400" cy="701675"/>
          </a:xfrm>
          <a:prstGeom prst="rect">
            <a:avLst/>
          </a:prstGeom>
          <a:noFill/>
          <a:ln w="9525">
            <a:noFill/>
            <a:miter lim="800000"/>
            <a:headEnd/>
            <a:tailEnd/>
          </a:ln>
        </p:spPr>
        <p:txBody>
          <a:bodyPr>
            <a:spAutoFit/>
          </a:bodyPr>
          <a:lstStyle/>
          <a:p>
            <a:pPr algn="ctr">
              <a:spcBef>
                <a:spcPct val="50000"/>
              </a:spcBef>
            </a:pPr>
            <a:r>
              <a:rPr lang="en-US" sz="2000" dirty="0">
                <a:latin typeface="Calibri" panose="020F0502020204030204" pitchFamily="34" charset="0"/>
                <a:cs typeface="Calibri" panose="020F0502020204030204" pitchFamily="34" charset="0"/>
              </a:rPr>
              <a:t>Martin Luther, </a:t>
            </a:r>
            <a:r>
              <a:rPr lang="en-US" sz="2000" i="1" dirty="0">
                <a:latin typeface="Calibri" panose="020F0502020204030204" pitchFamily="34" charset="0"/>
                <a:cs typeface="Calibri" panose="020F0502020204030204" pitchFamily="34" charset="0"/>
              </a:rPr>
              <a:t>Concerning the Jews and Their Lies</a:t>
            </a:r>
            <a:r>
              <a:rPr lang="en-US" sz="2000" dirty="0">
                <a:latin typeface="Calibri" panose="020F0502020204030204" pitchFamily="34" charset="0"/>
                <a:cs typeface="Calibri" panose="020F0502020204030204" pitchFamily="34" charset="0"/>
              </a:rPr>
              <a:t>, cited in Michael Brown’s </a:t>
            </a:r>
            <a:r>
              <a:rPr lang="en-US" sz="2000" i="1" dirty="0">
                <a:latin typeface="Calibri" panose="020F0502020204030204" pitchFamily="34" charset="0"/>
                <a:cs typeface="Calibri" panose="020F0502020204030204" pitchFamily="34" charset="0"/>
              </a:rPr>
              <a:t>Our Hands Are Stained with Blood</a:t>
            </a:r>
            <a:r>
              <a:rPr lang="en-US" sz="2000" dirty="0">
                <a:latin typeface="Calibri" panose="020F0502020204030204" pitchFamily="34" charset="0"/>
                <a:cs typeface="Calibri" panose="020F0502020204030204" pitchFamily="34" charset="0"/>
              </a:rPr>
              <a:t>, pp. 14-15.</a:t>
            </a:r>
          </a:p>
        </p:txBody>
      </p:sp>
    </p:spTree>
    <p:extLst>
      <p:ext uri="{BB962C8B-B14F-4D97-AF65-F5344CB8AC3E}">
        <p14:creationId xmlns:p14="http://schemas.microsoft.com/office/powerpoint/2010/main" val="988208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2362200" y="1752600"/>
            <a:ext cx="6629400" cy="2895600"/>
          </a:xfrm>
        </p:spPr>
        <p:txBody>
          <a:bodyPr anchor="t"/>
          <a:lstStyle/>
          <a:p>
            <a:pPr algn="just" eaLnBrk="1" hangingPunct="1">
              <a:lnSpc>
                <a:spcPct val="100000"/>
              </a:lnSpc>
            </a:pPr>
            <a:r>
              <a:rPr lang="en-US" sz="3600" b="0" dirty="0">
                <a:solidFill>
                  <a:schemeClr val="tx1"/>
                </a:solidFill>
                <a:effectLst>
                  <a:outerShdw blurRad="38100" dist="38100" dir="2700000" algn="tl">
                    <a:srgbClr val="000000">
                      <a:alpha val="43137"/>
                    </a:srgbClr>
                  </a:outerShdw>
                </a:effectLst>
              </a:rPr>
              <a:t>The Encyclopaedia Judaica says </a:t>
            </a:r>
            <a:r>
              <a:rPr lang="en-US" sz="3600" b="0" i="1" dirty="0">
                <a:solidFill>
                  <a:schemeClr val="tx1"/>
                </a:solidFill>
                <a:effectLst>
                  <a:outerShdw blurRad="38100" dist="38100" dir="2700000" algn="tl">
                    <a:srgbClr val="000000">
                      <a:alpha val="43137"/>
                    </a:srgbClr>
                  </a:outerShdw>
                </a:effectLst>
              </a:rPr>
              <a:t>“Short of the Auschwitz oven and the extermination, </a:t>
            </a:r>
            <a:r>
              <a:rPr lang="en-US" sz="3600" i="1" u="sng" dirty="0">
                <a:solidFill>
                  <a:srgbClr val="FFFFCC"/>
                </a:solidFill>
                <a:effectLst>
                  <a:outerShdw blurRad="38100" dist="38100" dir="2700000" algn="tl">
                    <a:srgbClr val="000000">
                      <a:alpha val="43137"/>
                    </a:srgbClr>
                  </a:outerShdw>
                </a:effectLst>
              </a:rPr>
              <a:t>the whole Nazi holocaust is pre-outlined here</a:t>
            </a:r>
            <a:r>
              <a:rPr lang="en-US" sz="3600" b="0" i="1" dirty="0">
                <a:solidFill>
                  <a:schemeClr val="tx1"/>
                </a:solidFill>
                <a:effectLst>
                  <a:outerShdw blurRad="38100" dist="38100" dir="2700000" algn="tl">
                    <a:srgbClr val="000000">
                      <a:alpha val="43137"/>
                    </a:srgbClr>
                  </a:outerShdw>
                </a:effectLst>
              </a:rPr>
              <a:t>.”</a:t>
            </a:r>
            <a:endParaRPr lang="en-US" altLang="en-US" sz="3600" b="0" i="1"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1600200" y="228600"/>
            <a:ext cx="5943600" cy="1143000"/>
          </a:xfrm>
        </p:spPr>
        <p:txBody>
          <a:body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Martin Luther</a:t>
            </a:r>
          </a:p>
          <a:p>
            <a:pPr marL="0" indent="0" algn="ctr" eaLnBrk="1" hangingPunct="1">
              <a:buNone/>
              <a:defRPr/>
            </a:pPr>
            <a:r>
              <a:rPr lang="en-US" sz="1600" dirty="0">
                <a:effectLst>
                  <a:outerShdw blurRad="38100" dist="38100" dir="2700000" algn="tl">
                    <a:srgbClr val="000000">
                      <a:alpha val="43137"/>
                    </a:srgbClr>
                  </a:outerShdw>
                </a:effectLst>
              </a:rPr>
              <a:t>“Luther, Martin,” in Encyclopaedia Judaica, Vol. 8, 693. </a:t>
            </a:r>
          </a:p>
        </p:txBody>
      </p:sp>
      <p:pic>
        <p:nvPicPr>
          <p:cNvPr id="6" name="Picture 5">
            <a:extLst>
              <a:ext uri="{FF2B5EF4-FFF2-40B4-BE49-F238E27FC236}">
                <a16:creationId xmlns:a16="http://schemas.microsoft.com/office/drawing/2014/main" id="{C83A6AB5-22EF-4BD0-87F7-12EE91DB2B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828800"/>
            <a:ext cx="20574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47292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4F0F8EA2-78E3-457A-AF11-0D25C0A59E85}"/>
              </a:ext>
            </a:extLst>
          </p:cNvPr>
          <p:cNvSpPr>
            <a:spLocks noGrp="1" noChangeArrowheads="1"/>
          </p:cNvSpPr>
          <p:nvPr>
            <p:ph type="body" idx="1"/>
          </p:nvPr>
        </p:nvSpPr>
        <p:spPr>
          <a:xfrm>
            <a:off x="104246" y="1524000"/>
            <a:ext cx="8878887" cy="4735512"/>
          </a:xfrm>
        </p:spPr>
        <p:txBody>
          <a:bodyPr/>
          <a:lstStyle/>
          <a:p>
            <a:pPr marL="4572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rPr>
              <a:t>Tempts God’s people (1 Cor 7:5)</a:t>
            </a:r>
          </a:p>
          <a:p>
            <a:pPr marL="4572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rPr>
              <a:t>Uses the carnality of Christians (Eph 4:26-27)</a:t>
            </a:r>
          </a:p>
          <a:p>
            <a:pPr marL="457200" lvl="1" indent="-457200" algn="just"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Causes physical problems (Luke 13:11, 16)</a:t>
            </a:r>
          </a:p>
          <a:p>
            <a:pPr marL="4572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rPr>
              <a:t>Influences civil government (Dan 10:10ff)</a:t>
            </a:r>
          </a:p>
          <a:p>
            <a:pPr marL="4572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rPr>
              <a:t>Lies (John 8:44)</a:t>
            </a:r>
          </a:p>
          <a:p>
            <a:pPr marL="4572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rPr>
              <a:t>Deceives (Rev 12:9; 20:3)</a:t>
            </a:r>
          </a:p>
        </p:txBody>
      </p:sp>
      <p:pic>
        <p:nvPicPr>
          <p:cNvPr id="44035" name="Picture 4">
            <a:extLst>
              <a:ext uri="{FF2B5EF4-FFF2-40B4-BE49-F238E27FC236}">
                <a16:creationId xmlns:a16="http://schemas.microsoft.com/office/drawing/2014/main" id="{6DBB87D2-7981-414E-B912-2980E7D4C9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3" y="122238"/>
            <a:ext cx="87788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5">
            <a:extLst>
              <a:ext uri="{FF2B5EF4-FFF2-40B4-BE49-F238E27FC236}">
                <a16:creationId xmlns:a16="http://schemas.microsoft.com/office/drawing/2014/main" id="{AD816783-45B3-479F-B5F8-7EB23088B3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122238"/>
            <a:ext cx="877888"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D8DAD309-3C14-4D43-898F-9A54B51B31A9}"/>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4000" kern="0" dirty="0">
                <a:effectLst>
                  <a:outerShdw blurRad="38100" dist="38100" dir="2700000" algn="tl">
                    <a:srgbClr val="000000">
                      <a:alpha val="43137"/>
                    </a:srgbClr>
                  </a:outerShdw>
                </a:effectLst>
              </a:rPr>
              <a:t>Works – </a:t>
            </a:r>
            <a:r>
              <a:rPr lang="en-US" altLang="en-US" sz="4000" b="1" dirty="0">
                <a:solidFill>
                  <a:srgbClr val="FFFFCC"/>
                </a:solidFill>
                <a:effectLst>
                  <a:outerShdw blurRad="38100" dist="38100" dir="2700000" algn="tl">
                    <a:srgbClr val="000000">
                      <a:alpha val="43137"/>
                    </a:srgbClr>
                  </a:outerShdw>
                </a:effectLst>
                <a:ea typeface="+mn-ea"/>
                <a:cs typeface="+mn-cs"/>
              </a:rPr>
              <a:t>Present</a:t>
            </a:r>
            <a:r>
              <a:rPr lang="en-US" altLang="en-US" sz="4000" kern="0" dirty="0">
                <a:effectLst>
                  <a:outerShdw blurRad="38100" dist="38100" dir="2700000" algn="tl">
                    <a:srgbClr val="000000">
                      <a:alpha val="43137"/>
                    </a:srgbClr>
                  </a:outerShdw>
                </a:effectLst>
              </a:rPr>
              <a:t> (cont’d )</a:t>
            </a:r>
          </a:p>
        </p:txBody>
      </p:sp>
    </p:spTree>
    <p:extLst>
      <p:ext uri="{BB962C8B-B14F-4D97-AF65-F5344CB8AC3E}">
        <p14:creationId xmlns:p14="http://schemas.microsoft.com/office/powerpoint/2010/main" val="2563902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5CAAE4-E3D0-44CC-A2A3-BEB7A5ECB3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0" y="0"/>
            <a:ext cx="9144000" cy="5293757"/>
          </a:xfrm>
          <a:prstGeom prst="rect">
            <a:avLst/>
          </a:prstGeom>
          <a:noFill/>
          <a:ln w="28575">
            <a:noFill/>
            <a:miter lim="800000"/>
            <a:headEnd/>
            <a:tailEnd/>
          </a:ln>
        </p:spPr>
        <p:txBody>
          <a:bodyPr wrap="square">
            <a:spAutoFit/>
          </a:bodyPr>
          <a:lstStyle/>
          <a:p>
            <a:pPr algn="ctr">
              <a:spcAft>
                <a:spcPts val="1200"/>
              </a:spcAft>
              <a:defRPr/>
            </a:pP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8:19-22</a:t>
            </a:r>
          </a:p>
          <a:p>
            <a:pPr algn="just">
              <a:defRPr/>
            </a:pPr>
            <a:r>
              <a:rPr lang="en-US" sz="3200" baseline="30000" dirty="0">
                <a:effectLst>
                  <a:outerShdw blurRad="38100" dist="38100" dir="2700000" algn="tl">
                    <a:srgbClr val="000000">
                      <a:alpha val="43137"/>
                    </a:srgbClr>
                  </a:outerShdw>
                </a:effectLst>
                <a:latin typeface="Calibri" panose="020F0502020204030204" pitchFamily="34" charset="0"/>
              </a:rPr>
              <a:t>19</a:t>
            </a:r>
            <a:r>
              <a:rPr lang="en-US" sz="3200" dirty="0">
                <a:effectLst>
                  <a:outerShdw blurRad="38100" dist="38100" dir="2700000" algn="tl">
                    <a:srgbClr val="000000">
                      <a:alpha val="43137"/>
                    </a:srgbClr>
                  </a:outerShdw>
                </a:effectLst>
                <a:latin typeface="Calibri" panose="020F0502020204030204" pitchFamily="34" charset="0"/>
              </a:rPr>
              <a:t> For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anxious longing of the creation</a:t>
            </a:r>
            <a:r>
              <a:rPr lang="en-US" sz="3200" dirty="0">
                <a:effectLst>
                  <a:outerShdw blurRad="38100" dist="38100" dir="2700000" algn="tl">
                    <a:srgbClr val="000000">
                      <a:alpha val="43137"/>
                    </a:srgbClr>
                  </a:outerShdw>
                </a:effectLst>
                <a:latin typeface="Calibri" panose="020F0502020204030204" pitchFamily="34" charset="0"/>
              </a:rPr>
              <a:t> waits eagerly for the revealing of the sons of God. </a:t>
            </a:r>
            <a:r>
              <a:rPr lang="en-US" sz="3200" baseline="30000" dirty="0">
                <a:effectLst>
                  <a:outerShdw blurRad="38100" dist="38100" dir="2700000" algn="tl">
                    <a:srgbClr val="000000">
                      <a:alpha val="43137"/>
                    </a:srgbClr>
                  </a:outerShdw>
                </a:effectLst>
                <a:latin typeface="Calibri" panose="020F0502020204030204" pitchFamily="34" charset="0"/>
              </a:rPr>
              <a:t>20</a:t>
            </a:r>
            <a:r>
              <a:rPr lang="en-US" sz="3200" dirty="0">
                <a:effectLst>
                  <a:outerShdw blurRad="38100" dist="38100" dir="2700000" algn="tl">
                    <a:srgbClr val="000000">
                      <a:alpha val="43137"/>
                    </a:srgbClr>
                  </a:outerShdw>
                </a:effectLst>
                <a:latin typeface="Calibri" panose="020F0502020204030204" pitchFamily="34" charset="0"/>
              </a:rPr>
              <a:t> For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creation was subjected to futility, not willingly</a:t>
            </a:r>
            <a:r>
              <a:rPr lang="en-US" sz="3200" dirty="0">
                <a:effectLst>
                  <a:outerShdw blurRad="38100" dist="38100" dir="2700000" algn="tl">
                    <a:srgbClr val="000000">
                      <a:alpha val="43137"/>
                    </a:srgbClr>
                  </a:outerShdw>
                </a:effectLst>
                <a:latin typeface="Calibri" panose="020F0502020204030204" pitchFamily="34" charset="0"/>
              </a:rPr>
              <a:t>, but because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Him who subjected it</a:t>
            </a:r>
            <a:r>
              <a:rPr lang="en-US" sz="3200" dirty="0">
                <a:effectLst>
                  <a:outerShdw blurRad="38100" dist="38100" dir="2700000" algn="tl">
                    <a:srgbClr val="000000">
                      <a:alpha val="43137"/>
                    </a:srgbClr>
                  </a:outerShdw>
                </a:effectLst>
                <a:latin typeface="Calibri" panose="020F0502020204030204" pitchFamily="34" charset="0"/>
              </a:rPr>
              <a:t>, in hope </a:t>
            </a:r>
            <a:r>
              <a:rPr lang="en-US" sz="3200" baseline="30000" dirty="0">
                <a:effectLst>
                  <a:outerShdw blurRad="38100" dist="38100" dir="2700000" algn="tl">
                    <a:srgbClr val="000000">
                      <a:alpha val="43137"/>
                    </a:srgbClr>
                  </a:outerShdw>
                </a:effectLst>
                <a:latin typeface="Calibri" panose="020F0502020204030204" pitchFamily="34" charset="0"/>
              </a:rPr>
              <a:t>21</a:t>
            </a:r>
            <a:r>
              <a:rPr lang="en-US" sz="3200" dirty="0">
                <a:effectLst>
                  <a:outerShdw blurRad="38100" dist="38100" dir="2700000" algn="tl">
                    <a:srgbClr val="000000">
                      <a:alpha val="43137"/>
                    </a:srgbClr>
                  </a:outerShdw>
                </a:effectLst>
                <a:latin typeface="Calibri" panose="020F0502020204030204" pitchFamily="34" charset="0"/>
              </a:rPr>
              <a:t> that the creation itself also will be set free from its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slavery to corruption</a:t>
            </a:r>
            <a:r>
              <a:rPr lang="en-US" sz="3200" dirty="0">
                <a:effectLst>
                  <a:outerShdw blurRad="38100" dist="38100" dir="2700000" algn="tl">
                    <a:srgbClr val="000000">
                      <a:alpha val="43137"/>
                    </a:srgbClr>
                  </a:outerShdw>
                </a:effectLst>
                <a:latin typeface="Calibri" panose="020F0502020204030204" pitchFamily="34" charset="0"/>
              </a:rPr>
              <a:t> into the freedom of the glory of the children of God. </a:t>
            </a:r>
            <a:r>
              <a:rPr lang="en-US" sz="3200" baseline="30000" dirty="0">
                <a:effectLst>
                  <a:outerShdw blurRad="38100" dist="38100" dir="2700000" algn="tl">
                    <a:srgbClr val="000000">
                      <a:alpha val="43137"/>
                    </a:srgbClr>
                  </a:outerShdw>
                </a:effectLst>
                <a:latin typeface="Calibri" panose="020F0502020204030204" pitchFamily="34" charset="0"/>
              </a:rPr>
              <a:t>22</a:t>
            </a:r>
            <a:r>
              <a:rPr lang="en-US" sz="3200" dirty="0">
                <a:effectLst>
                  <a:outerShdw blurRad="38100" dist="38100" dir="2700000" algn="tl">
                    <a:srgbClr val="000000">
                      <a:alpha val="43137"/>
                    </a:srgbClr>
                  </a:outerShdw>
                </a:effectLst>
                <a:latin typeface="Calibri" panose="020F0502020204030204" pitchFamily="34" charset="0"/>
              </a:rPr>
              <a:t> For we know that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whole creation groans and suffers</a:t>
            </a:r>
            <a:r>
              <a:rPr lang="en-US" sz="3200" dirty="0">
                <a:effectLst>
                  <a:outerShdw blurRad="38100" dist="38100" dir="2700000" algn="tl">
                    <a:srgbClr val="000000">
                      <a:alpha val="43137"/>
                    </a:srgbClr>
                  </a:outerShdw>
                </a:effectLst>
                <a:latin typeface="Calibri" panose="020F0502020204030204" pitchFamily="34" charset="0"/>
              </a:rPr>
              <a:t> the pains of childbirth together until now.</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DBCB6478-EB5C-406C-BFD4-02CA6DE300AF}"/>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Preview of Angelology</a:t>
            </a:r>
            <a:endParaRPr lang="en-US" altLang="en-US" sz="4000" dirty="0">
              <a:effectLst>
                <a:outerShdw blurRad="38100" dist="38100" dir="2700000" algn="tl">
                  <a:srgbClr val="000000">
                    <a:alpha val="43137"/>
                  </a:srgbClr>
                </a:outerShdw>
              </a:effectLst>
            </a:endParaRPr>
          </a:p>
        </p:txBody>
      </p:sp>
      <p:sp>
        <p:nvSpPr>
          <p:cNvPr id="17411" name="Rectangle 1027">
            <a:extLst>
              <a:ext uri="{FF2B5EF4-FFF2-40B4-BE49-F238E27FC236}">
                <a16:creationId xmlns:a16="http://schemas.microsoft.com/office/drawing/2014/main" id="{16CA7E4B-935F-4955-9B2D-B5483C9E5EB5}"/>
              </a:ext>
            </a:extLst>
          </p:cNvPr>
          <p:cNvSpPr>
            <a:spLocks noGrp="1" noChangeArrowheads="1"/>
          </p:cNvSpPr>
          <p:nvPr>
            <p:ph type="body" idx="1"/>
          </p:nvPr>
        </p:nvSpPr>
        <p:spPr>
          <a:xfrm>
            <a:off x="457200" y="1428750"/>
            <a:ext cx="5029200" cy="4632325"/>
          </a:xfrm>
        </p:spPr>
        <p:txBody>
          <a:bodyPr/>
          <a:lstStyle/>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Good angels</a:t>
            </a:r>
          </a:p>
          <a:p>
            <a:pPr marL="514350" indent="-514350" eaLnBrk="1" hangingPunct="1">
              <a:spcBef>
                <a:spcPts val="0"/>
              </a:spcBef>
              <a:spcAft>
                <a:spcPts val="36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Satanology</a:t>
            </a:r>
          </a:p>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Demonology</a:t>
            </a:r>
          </a:p>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Gen. 6:1-4 controversy</a:t>
            </a:r>
          </a:p>
        </p:txBody>
      </p:sp>
      <p:pic>
        <p:nvPicPr>
          <p:cNvPr id="2" name="Picture 1">
            <a:extLst>
              <a:ext uri="{FF2B5EF4-FFF2-40B4-BE49-F238E27FC236}">
                <a16:creationId xmlns:a16="http://schemas.microsoft.com/office/drawing/2014/main" id="{78363412-C475-485B-9106-E6F809783A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413" y="1428750"/>
            <a:ext cx="3285635" cy="4572000"/>
          </a:xfrm>
          <a:prstGeom prst="ellipse">
            <a:avLst/>
          </a:prstGeom>
        </p:spPr>
      </p:pic>
    </p:spTree>
    <p:extLst>
      <p:ext uri="{BB962C8B-B14F-4D97-AF65-F5344CB8AC3E}">
        <p14:creationId xmlns:p14="http://schemas.microsoft.com/office/powerpoint/2010/main" val="1080203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7CCB9BF6-0601-4FF1-BBB7-420B6109BEC4}"/>
              </a:ext>
            </a:extLst>
          </p:cNvPr>
          <p:cNvSpPr>
            <a:spLocks noGrp="1" noChangeArrowheads="1"/>
          </p:cNvSpPr>
          <p:nvPr>
            <p:ph type="title"/>
          </p:nvPr>
        </p:nvSpPr>
        <p:spPr>
          <a:xfrm>
            <a:off x="0" y="228599"/>
            <a:ext cx="9144000" cy="1143001"/>
          </a:xfrm>
        </p:spPr>
        <p:txBody>
          <a:bodyPr/>
          <a:lstStyle/>
          <a:p>
            <a:pPr algn="ctr" eaLnBrk="1" hangingPunct="1"/>
            <a:r>
              <a:rPr lang="en-US" altLang="en-US" sz="3600" dirty="0"/>
              <a:t>Not all Physical Infirmities are Attributable </a:t>
            </a:r>
            <a:br>
              <a:rPr lang="en-US" altLang="en-US" sz="3600" dirty="0"/>
            </a:br>
            <a:r>
              <a:rPr lang="en-US" altLang="en-US" sz="3600" dirty="0"/>
              <a:t>to Satan/Demon (works cont’d)</a:t>
            </a:r>
          </a:p>
        </p:txBody>
      </p:sp>
      <p:sp>
        <p:nvSpPr>
          <p:cNvPr id="14339" name="Rectangle 3">
            <a:extLst>
              <a:ext uri="{FF2B5EF4-FFF2-40B4-BE49-F238E27FC236}">
                <a16:creationId xmlns:a16="http://schemas.microsoft.com/office/drawing/2014/main" id="{7E7B67ED-5682-4EE5-B76A-E5E0BAFCF468}"/>
              </a:ext>
            </a:extLst>
          </p:cNvPr>
          <p:cNvSpPr>
            <a:spLocks noGrp="1" noChangeArrowheads="1"/>
          </p:cNvSpPr>
          <p:nvPr>
            <p:ph type="body" idx="1"/>
          </p:nvPr>
        </p:nvSpPr>
        <p:spPr>
          <a:xfrm>
            <a:off x="2514600" y="1600200"/>
            <a:ext cx="4114800" cy="4724400"/>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Matt 8:5-13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Matt 9:19-20, 27-30</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Matt 12:9-14</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Matt 14:35-36</a:t>
            </a:r>
          </a:p>
        </p:txBody>
      </p:sp>
      <p:pic>
        <p:nvPicPr>
          <p:cNvPr id="4" name="Picture 2" descr="C:\Users\jamcg\AppData\Local\Temp\SNAGHTMLc818da.PNG">
            <a:extLst>
              <a:ext uri="{FF2B5EF4-FFF2-40B4-BE49-F238E27FC236}">
                <a16:creationId xmlns:a16="http://schemas.microsoft.com/office/drawing/2014/main" id="{F205C504-7FA4-407B-960A-D2C6213AA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quot;Not Allowed&quot; Symbol 1">
            <a:extLst>
              <a:ext uri="{FF2B5EF4-FFF2-40B4-BE49-F238E27FC236}">
                <a16:creationId xmlns:a16="http://schemas.microsoft.com/office/drawing/2014/main" id="{C853F9B4-E8E5-41FD-8B6D-4F9C546D3E67}"/>
              </a:ext>
            </a:extLst>
          </p:cNvPr>
          <p:cNvSpPr/>
          <p:nvPr/>
        </p:nvSpPr>
        <p:spPr bwMode="auto">
          <a:xfrm>
            <a:off x="3619500" y="4724400"/>
            <a:ext cx="1905000" cy="1981200"/>
          </a:xfrm>
          <a:prstGeom prst="noSmoking">
            <a:avLst>
              <a:gd name="adj" fmla="val 2439"/>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4F0F8EA2-78E3-457A-AF11-0D25C0A59E85}"/>
              </a:ext>
            </a:extLst>
          </p:cNvPr>
          <p:cNvSpPr>
            <a:spLocks noGrp="1" noChangeArrowheads="1"/>
          </p:cNvSpPr>
          <p:nvPr>
            <p:ph type="body" idx="1"/>
          </p:nvPr>
        </p:nvSpPr>
        <p:spPr>
          <a:xfrm>
            <a:off x="104246" y="1524000"/>
            <a:ext cx="8878887" cy="4735512"/>
          </a:xfrm>
        </p:spPr>
        <p:txBody>
          <a:bodyPr/>
          <a:lstStyle/>
          <a:p>
            <a:pPr marL="4572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rPr>
              <a:t>Tempts God’s people (1 Cor 7:5)</a:t>
            </a:r>
          </a:p>
          <a:p>
            <a:pPr marL="4572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rPr>
              <a:t>Uses the carnality of Christians (Eph 4:26-27)</a:t>
            </a:r>
          </a:p>
          <a:p>
            <a:pPr marL="4572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rPr>
              <a:t>Causes physical problems (Luke 13:11, 16)</a:t>
            </a:r>
          </a:p>
          <a:p>
            <a:pPr marL="4572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rPr>
              <a:t>Influences civil government (Dan 10:10ff)</a:t>
            </a:r>
          </a:p>
          <a:p>
            <a:pPr marL="4572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rPr>
              <a:t>Lies (John 8:44)</a:t>
            </a:r>
          </a:p>
          <a:p>
            <a:pPr marL="4572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rPr>
              <a:t>Deceives (Rev 12:9; 20:3)</a:t>
            </a:r>
          </a:p>
        </p:txBody>
      </p:sp>
      <p:pic>
        <p:nvPicPr>
          <p:cNvPr id="44035" name="Picture 4">
            <a:extLst>
              <a:ext uri="{FF2B5EF4-FFF2-40B4-BE49-F238E27FC236}">
                <a16:creationId xmlns:a16="http://schemas.microsoft.com/office/drawing/2014/main" id="{6DBB87D2-7981-414E-B912-2980E7D4C9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3" y="122238"/>
            <a:ext cx="87788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5">
            <a:extLst>
              <a:ext uri="{FF2B5EF4-FFF2-40B4-BE49-F238E27FC236}">
                <a16:creationId xmlns:a16="http://schemas.microsoft.com/office/drawing/2014/main" id="{AD816783-45B3-479F-B5F8-7EB23088B3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122238"/>
            <a:ext cx="877888"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D8DAD309-3C14-4D43-898F-9A54B51B31A9}"/>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4000" kern="0" dirty="0">
                <a:effectLst>
                  <a:outerShdw blurRad="38100" dist="38100" dir="2700000" algn="tl">
                    <a:srgbClr val="000000">
                      <a:alpha val="43137"/>
                    </a:srgbClr>
                  </a:outerShdw>
                </a:effectLst>
              </a:rPr>
              <a:t>Works – </a:t>
            </a:r>
            <a:r>
              <a:rPr lang="en-US" altLang="en-US" sz="4000" b="1" dirty="0">
                <a:solidFill>
                  <a:srgbClr val="FFFFCC"/>
                </a:solidFill>
                <a:effectLst>
                  <a:outerShdw blurRad="38100" dist="38100" dir="2700000" algn="tl">
                    <a:srgbClr val="000000">
                      <a:alpha val="43137"/>
                    </a:srgbClr>
                  </a:outerShdw>
                </a:effectLst>
                <a:ea typeface="+mn-ea"/>
                <a:cs typeface="+mn-cs"/>
              </a:rPr>
              <a:t>Present</a:t>
            </a:r>
            <a:r>
              <a:rPr lang="en-US" altLang="en-US" sz="4000" kern="0" dirty="0">
                <a:effectLst>
                  <a:outerShdw blurRad="38100" dist="38100" dir="2700000" algn="tl">
                    <a:srgbClr val="000000">
                      <a:alpha val="43137"/>
                    </a:srgbClr>
                  </a:outerShdw>
                </a:effectLst>
              </a:rPr>
              <a:t> (cont’d )</a:t>
            </a:r>
          </a:p>
        </p:txBody>
      </p:sp>
    </p:spTree>
    <p:extLst>
      <p:ext uri="{BB962C8B-B14F-4D97-AF65-F5344CB8AC3E}">
        <p14:creationId xmlns:p14="http://schemas.microsoft.com/office/powerpoint/2010/main" val="3304769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09012B2D-33CF-4BE4-B10E-D59D675E6799}"/>
              </a:ext>
            </a:extLst>
          </p:cNvPr>
          <p:cNvSpPr>
            <a:spLocks noGrp="1" noChangeArrowheads="1"/>
          </p:cNvSpPr>
          <p:nvPr>
            <p:ph type="body" idx="1"/>
          </p:nvPr>
        </p:nvSpPr>
        <p:spPr>
          <a:xfrm>
            <a:off x="1676400" y="2133600"/>
            <a:ext cx="2362200" cy="2590800"/>
          </a:xfrm>
        </p:spPr>
        <p:txBody>
          <a:bodyPr/>
          <a:lstStyle/>
          <a:p>
            <a:pPr marL="457200" indent="-457200" algn="just" eaLnBrk="1" hangingPunct="1">
              <a:spcBef>
                <a:spcPts val="0"/>
              </a:spcBef>
              <a:spcAft>
                <a:spcPts val="2400"/>
              </a:spcAft>
              <a:defRPr/>
            </a:pPr>
            <a:r>
              <a:rPr lang="en-US" sz="3600" kern="1200" dirty="0">
                <a:effectLst>
                  <a:outerShdw blurRad="38100" dist="38100" dir="2700000" algn="tl">
                    <a:srgbClr val="000000">
                      <a:alpha val="43137"/>
                    </a:srgbClr>
                  </a:outerShdw>
                </a:effectLst>
              </a:rPr>
              <a:t>Past</a:t>
            </a:r>
          </a:p>
          <a:p>
            <a:pPr marL="457200" indent="-457200" algn="just" eaLnBrk="1" hangingPunct="1">
              <a:spcBef>
                <a:spcPts val="0"/>
              </a:spcBef>
              <a:spcAft>
                <a:spcPts val="2400"/>
              </a:spcAft>
              <a:defRPr/>
            </a:pPr>
            <a:r>
              <a:rPr lang="en-US" sz="3600" kern="1200" dirty="0">
                <a:effectLst>
                  <a:outerShdw blurRad="38100" dist="38100" dir="2700000" algn="tl">
                    <a:srgbClr val="000000">
                      <a:alpha val="43137"/>
                    </a:srgbClr>
                  </a:outerShdw>
                </a:effectLst>
              </a:rPr>
              <a:t>Present</a:t>
            </a:r>
          </a:p>
          <a:p>
            <a:pPr marL="457200" indent="-457200" algn="just" eaLnBrk="1" hangingPunct="1">
              <a:spcBef>
                <a:spcPts val="0"/>
              </a:spcBef>
              <a:spcAft>
                <a:spcPts val="2400"/>
              </a:spcAft>
              <a:defRPr/>
            </a:pPr>
            <a:r>
              <a:rPr lang="en-US" sz="3600" b="1" u="sng" dirty="0">
                <a:solidFill>
                  <a:srgbClr val="FFFFCC"/>
                </a:solidFill>
                <a:effectLst>
                  <a:outerShdw blurRad="38100" dist="38100" dir="2700000" algn="tl">
                    <a:srgbClr val="000000">
                      <a:alpha val="43137"/>
                    </a:srgbClr>
                  </a:outerShdw>
                </a:effectLst>
              </a:rPr>
              <a:t>Future</a:t>
            </a:r>
          </a:p>
        </p:txBody>
      </p:sp>
      <p:sp>
        <p:nvSpPr>
          <p:cNvPr id="4" name="Rectangle 2">
            <a:extLst>
              <a:ext uri="{FF2B5EF4-FFF2-40B4-BE49-F238E27FC236}">
                <a16:creationId xmlns:a16="http://schemas.microsoft.com/office/drawing/2014/main" id="{61C6FD66-B44B-48E1-B7CB-4EBCBDFE4BE3}"/>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4000" kern="0" dirty="0">
                <a:effectLst>
                  <a:outerShdw blurRad="38100" dist="38100" dir="2700000" algn="tl">
                    <a:srgbClr val="000000">
                      <a:alpha val="43137"/>
                    </a:srgbClr>
                  </a:outerShdw>
                </a:effectLst>
              </a:rPr>
              <a:t>Works</a:t>
            </a:r>
          </a:p>
        </p:txBody>
      </p:sp>
      <p:pic>
        <p:nvPicPr>
          <p:cNvPr id="45060" name="Picture 5">
            <a:extLst>
              <a:ext uri="{FF2B5EF4-FFF2-40B4-BE49-F238E27FC236}">
                <a16:creationId xmlns:a16="http://schemas.microsoft.com/office/drawing/2014/main" id="{4289E829-DB9B-4EDD-9B8D-29F60AA262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71600"/>
            <a:ext cx="32924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BDA4F21A-6346-4DC0-9BA7-CE06EF286379}"/>
              </a:ext>
            </a:extLst>
          </p:cNvPr>
          <p:cNvSpPr>
            <a:spLocks noGrp="1" noChangeArrowheads="1"/>
          </p:cNvSpPr>
          <p:nvPr>
            <p:ph type="body" idx="1"/>
          </p:nvPr>
        </p:nvSpPr>
        <p:spPr>
          <a:xfrm>
            <a:off x="1081088" y="1362075"/>
            <a:ext cx="6981825" cy="4124325"/>
          </a:xfrm>
        </p:spPr>
        <p:txBody>
          <a:bodyPr/>
          <a:lstStyle/>
          <a:p>
            <a:pPr marL="4572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World government (Rev 13:3-4)</a:t>
            </a:r>
          </a:p>
          <a:p>
            <a:pPr marL="4572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Oppose the 2nd Advent (Rev 17:14)</a:t>
            </a:r>
          </a:p>
          <a:p>
            <a:pPr marL="4572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Attempt to annihilate Israel (Rev 12)</a:t>
            </a:r>
          </a:p>
          <a:p>
            <a:pPr marL="4572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Bound (Rev 20:1-3)</a:t>
            </a:r>
          </a:p>
          <a:p>
            <a:pPr marL="4572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Lead a final rebellion (Rev 20:7-9)</a:t>
            </a:r>
          </a:p>
          <a:p>
            <a:pPr marL="4572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Cast into the Lake of Fire (Rev 20:10)</a:t>
            </a:r>
          </a:p>
        </p:txBody>
      </p:sp>
      <p:pic>
        <p:nvPicPr>
          <p:cNvPr id="46083" name="Picture 3">
            <a:extLst>
              <a:ext uri="{FF2B5EF4-FFF2-40B4-BE49-F238E27FC236}">
                <a16:creationId xmlns:a16="http://schemas.microsoft.com/office/drawing/2014/main" id="{F776A3BD-4C34-4D9B-8320-35268880C9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3" y="122238"/>
            <a:ext cx="87788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a:extLst>
              <a:ext uri="{FF2B5EF4-FFF2-40B4-BE49-F238E27FC236}">
                <a16:creationId xmlns:a16="http://schemas.microsoft.com/office/drawing/2014/main" id="{23E0C7F0-AF52-4CBE-A22C-DF7E88C8C6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122238"/>
            <a:ext cx="877888"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EA397EA8-D575-455D-B42F-F7F86DB259F1}"/>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4000" kern="0" dirty="0">
                <a:effectLst>
                  <a:outerShdw blurRad="38100" dist="38100" dir="2700000" algn="tl">
                    <a:srgbClr val="000000">
                      <a:alpha val="43137"/>
                    </a:srgbClr>
                  </a:outerShdw>
                </a:effectLst>
              </a:rPr>
              <a:t>Works – </a:t>
            </a:r>
            <a:r>
              <a:rPr lang="en-US" altLang="en-US" sz="4000" b="1" dirty="0">
                <a:solidFill>
                  <a:srgbClr val="FFFFCC"/>
                </a:solidFill>
                <a:effectLst>
                  <a:outerShdw blurRad="38100" dist="38100" dir="2700000" algn="tl">
                    <a:srgbClr val="000000">
                      <a:alpha val="43137"/>
                    </a:srgbClr>
                  </a:outerShdw>
                </a:effectLst>
                <a:ea typeface="+mn-ea"/>
                <a:cs typeface="+mn-cs"/>
              </a:rPr>
              <a:t>Future</a:t>
            </a:r>
            <a:endParaRPr lang="en-US" altLang="en-US" sz="4000" kern="0" dirty="0">
              <a:effectLst>
                <a:outerShdw blurRad="38100" dist="38100" dir="2700000" algn="tl">
                  <a:srgbClr val="000000">
                    <a:alpha val="43137"/>
                  </a:srgbClr>
                </a:outerShdw>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BDA4F21A-6346-4DC0-9BA7-CE06EF286379}"/>
              </a:ext>
            </a:extLst>
          </p:cNvPr>
          <p:cNvSpPr>
            <a:spLocks noGrp="1" noChangeArrowheads="1"/>
          </p:cNvSpPr>
          <p:nvPr>
            <p:ph type="body" idx="1"/>
          </p:nvPr>
        </p:nvSpPr>
        <p:spPr>
          <a:xfrm>
            <a:off x="1081088" y="1362075"/>
            <a:ext cx="6981825" cy="4124325"/>
          </a:xfrm>
        </p:spPr>
        <p:txBody>
          <a:bodyPr/>
          <a:lstStyle/>
          <a:p>
            <a:pPr marL="4572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World government (Rev 13:3-4)</a:t>
            </a:r>
          </a:p>
          <a:p>
            <a:pPr marL="4572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Oppose the 2nd Advent (Rev 17:14)</a:t>
            </a:r>
          </a:p>
          <a:p>
            <a:pPr marL="457200" lvl="1"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Attempt to annihilate Israel (Rev 12)</a:t>
            </a:r>
          </a:p>
          <a:p>
            <a:pPr marL="4572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Bound (Rev 20:1-3)</a:t>
            </a:r>
          </a:p>
          <a:p>
            <a:pPr marL="4572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Lead a final rebellion (Rev 20:7-9)</a:t>
            </a:r>
          </a:p>
          <a:p>
            <a:pPr marL="4572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Cast into the Lake of Fire (Rev 20:10)</a:t>
            </a:r>
          </a:p>
        </p:txBody>
      </p:sp>
      <p:pic>
        <p:nvPicPr>
          <p:cNvPr id="46083" name="Picture 3">
            <a:extLst>
              <a:ext uri="{FF2B5EF4-FFF2-40B4-BE49-F238E27FC236}">
                <a16:creationId xmlns:a16="http://schemas.microsoft.com/office/drawing/2014/main" id="{F776A3BD-4C34-4D9B-8320-35268880C9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3" y="122238"/>
            <a:ext cx="87788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a:extLst>
              <a:ext uri="{FF2B5EF4-FFF2-40B4-BE49-F238E27FC236}">
                <a16:creationId xmlns:a16="http://schemas.microsoft.com/office/drawing/2014/main" id="{23E0C7F0-AF52-4CBE-A22C-DF7E88C8C6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122238"/>
            <a:ext cx="877888"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EA397EA8-D575-455D-B42F-F7F86DB259F1}"/>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4000" kern="0" dirty="0">
                <a:effectLst>
                  <a:outerShdw blurRad="38100" dist="38100" dir="2700000" algn="tl">
                    <a:srgbClr val="000000">
                      <a:alpha val="43137"/>
                    </a:srgbClr>
                  </a:outerShdw>
                </a:effectLst>
              </a:rPr>
              <a:t>Works – </a:t>
            </a:r>
            <a:r>
              <a:rPr lang="en-US" altLang="en-US" sz="4000" b="1" dirty="0">
                <a:solidFill>
                  <a:srgbClr val="FFFFCC"/>
                </a:solidFill>
                <a:effectLst>
                  <a:outerShdw blurRad="38100" dist="38100" dir="2700000" algn="tl">
                    <a:srgbClr val="000000">
                      <a:alpha val="43137"/>
                    </a:srgbClr>
                  </a:outerShdw>
                </a:effectLst>
                <a:ea typeface="+mn-ea"/>
                <a:cs typeface="+mn-cs"/>
              </a:rPr>
              <a:t>Future</a:t>
            </a:r>
            <a:endParaRPr lang="en-US" altLang="en-US" sz="4000"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589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26" descr="D:\Powerpoint JPEG Images\2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92372" y="1905000"/>
            <a:ext cx="3694428" cy="4572000"/>
          </a:xfrm>
          <a:prstGeom prst="rect">
            <a:avLst/>
          </a:prstGeom>
          <a:noFill/>
          <a:ln w="9525">
            <a:noFill/>
            <a:miter lim="800000"/>
            <a:headEnd/>
            <a:tailEnd/>
          </a:ln>
        </p:spPr>
      </p:pic>
      <p:sp>
        <p:nvSpPr>
          <p:cNvPr id="16387" name="Rectangle 1027"/>
          <p:cNvSpPr>
            <a:spLocks noGrp="1" noChangeArrowheads="1"/>
          </p:cNvSpPr>
          <p:nvPr>
            <p:ph type="title"/>
          </p:nvPr>
        </p:nvSpPr>
        <p:spPr>
          <a:xfrm>
            <a:off x="1714500" y="304800"/>
            <a:ext cx="5715000" cy="1371600"/>
          </a:xfrm>
          <a:effectLst/>
        </p:spPr>
        <p:txBody>
          <a:bodyPr/>
          <a:lstStyle/>
          <a:p>
            <a:pPr algn="ctr" eaLnBrk="1" hangingPunct="1">
              <a:defRPr/>
            </a:pPr>
            <a:r>
              <a:rPr lang="en-US" sz="4000" dirty="0">
                <a:effectLst>
                  <a:outerShdw blurRad="38100" dist="38100" dir="2700000" algn="tl">
                    <a:srgbClr val="000000">
                      <a:alpha val="43137"/>
                    </a:srgbClr>
                  </a:outerShdw>
                </a:effectLst>
              </a:rPr>
              <a:t>CAST OF 3 CHARACTERS</a:t>
            </a:r>
            <a:br>
              <a:rPr lang="en-US" dirty="0">
                <a:solidFill>
                  <a:srgbClr val="FFFFCC"/>
                </a:solidFill>
                <a:effectLst>
                  <a:outerShdw blurRad="38100" dist="38100" dir="2700000" algn="tl">
                    <a:srgbClr val="000000">
                      <a:alpha val="43137"/>
                    </a:srgbClr>
                  </a:outerShdw>
                </a:effectLst>
                <a:latin typeface="Arial Narrow" pitchFamily="34" charset="0"/>
              </a:rPr>
            </a:br>
            <a:r>
              <a:rPr lang="en-US" sz="3200" kern="1200" dirty="0">
                <a:solidFill>
                  <a:srgbClr val="FFFFFF"/>
                </a:solidFill>
                <a:effectLst>
                  <a:outerShdw blurRad="38100" dist="38100" dir="2700000" algn="tl">
                    <a:srgbClr val="000000">
                      <a:alpha val="43137"/>
                    </a:srgbClr>
                  </a:outerShdw>
                </a:effectLst>
                <a:ea typeface="+mn-ea"/>
                <a:cs typeface="+mn-cs"/>
              </a:rPr>
              <a:t>Revelation 12:1-5</a:t>
            </a:r>
          </a:p>
        </p:txBody>
      </p:sp>
      <p:sp>
        <p:nvSpPr>
          <p:cNvPr id="2" name="Rectangle 1"/>
          <p:cNvSpPr/>
          <p:nvPr/>
        </p:nvSpPr>
        <p:spPr>
          <a:xfrm>
            <a:off x="457200" y="1905000"/>
            <a:ext cx="4495800" cy="4355038"/>
          </a:xfrm>
          <a:prstGeom prst="rect">
            <a:avLst/>
          </a:prstGeom>
        </p:spPr>
        <p:txBody>
          <a:bodyPr wrap="square">
            <a:spAutoFit/>
          </a:bodyPr>
          <a:lstStyle/>
          <a:p>
            <a:pPr marL="457200" indent="-457200">
              <a:spcBef>
                <a:spcPts val="0"/>
              </a:spcBef>
              <a:spcAft>
                <a:spcPts val="1800"/>
              </a:spcAft>
              <a:buClr>
                <a:schemeClr val="tx2"/>
              </a:buClr>
              <a:buFontTx/>
              <a:buAutoNum type="arabicPeriod"/>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mn-cs"/>
              </a:rPr>
              <a:t>SON =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MESSIAH</a:t>
            </a:r>
          </a:p>
          <a:p>
            <a:pPr marL="914400" lvl="1" indent="-457200">
              <a:spcBef>
                <a:spcPts val="0"/>
              </a:spcBef>
              <a:spcAft>
                <a:spcPts val="2400"/>
              </a:spcAft>
              <a:buClr>
                <a:schemeClr val="folHlink"/>
              </a:buClr>
              <a:buSzPct val="100000"/>
              <a:buFont typeface="Calibri" panose="020F0502020204030204" pitchFamily="34" charset="0"/>
              <a:buChar char="‒"/>
            </a:pPr>
            <a:r>
              <a:rPr lang="en-US" sz="3200" i="1" dirty="0">
                <a:effectLst>
                  <a:outerShdw blurRad="38100" dist="38100" dir="2700000" algn="tl">
                    <a:srgbClr val="000000">
                      <a:alpha val="43137"/>
                    </a:srgbClr>
                  </a:outerShdw>
                </a:effectLst>
                <a:latin typeface="Calibri" panose="020F0502020204030204" pitchFamily="34" charset="0"/>
              </a:rPr>
              <a:t>Ps. 2:9; Acts 1:9</a:t>
            </a:r>
          </a:p>
          <a:p>
            <a:pPr marL="457200" indent="-457200">
              <a:spcBef>
                <a:spcPts val="0"/>
              </a:spcBef>
              <a:spcAft>
                <a:spcPts val="1800"/>
              </a:spcAft>
              <a:buClr>
                <a:schemeClr val="tx2"/>
              </a:buClr>
              <a:buFontTx/>
              <a:buAutoNum type="arabicPeriod"/>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mn-cs"/>
              </a:rPr>
              <a:t>DRAGON =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SATAN</a:t>
            </a:r>
          </a:p>
          <a:p>
            <a:pPr marL="914400" lvl="1" indent="-457200">
              <a:spcBef>
                <a:spcPts val="0"/>
              </a:spcBef>
              <a:spcAft>
                <a:spcPts val="2400"/>
              </a:spcAft>
              <a:buClr>
                <a:schemeClr val="folHlink"/>
              </a:buClr>
              <a:buSzPct val="100000"/>
              <a:buFont typeface="Calibri" panose="020F0502020204030204" pitchFamily="34" charset="0"/>
              <a:buChar char="‒"/>
            </a:pPr>
            <a:r>
              <a:rPr lang="en-US" sz="3200" i="1" dirty="0">
                <a:effectLst>
                  <a:outerShdw blurRad="38100" dist="38100" dir="2700000" algn="tl">
                    <a:srgbClr val="000000">
                      <a:alpha val="43137"/>
                    </a:srgbClr>
                  </a:outerShdw>
                </a:effectLst>
                <a:latin typeface="Calibri" panose="020F0502020204030204" pitchFamily="34" charset="0"/>
              </a:rPr>
              <a:t>Rev. 12:9; 20:2</a:t>
            </a:r>
          </a:p>
          <a:p>
            <a:pPr marL="457200" indent="-457200">
              <a:spcBef>
                <a:spcPts val="0"/>
              </a:spcBef>
              <a:spcAft>
                <a:spcPts val="1800"/>
              </a:spcAft>
              <a:buClr>
                <a:schemeClr val="tx2"/>
              </a:buClr>
              <a:buFontTx/>
              <a:buAutoNum type="arabicPeriod"/>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mn-cs"/>
              </a:rPr>
              <a:t>WOMAN =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ISRAEL</a:t>
            </a:r>
          </a:p>
          <a:p>
            <a:pPr marL="914400" lvl="1" indent="-457200">
              <a:spcBef>
                <a:spcPts val="0"/>
              </a:spcBef>
              <a:spcAft>
                <a:spcPts val="2400"/>
              </a:spcAft>
              <a:buClr>
                <a:schemeClr val="folHlink"/>
              </a:buClr>
              <a:buSzPct val="100000"/>
              <a:buFont typeface="Calibri" panose="020F0502020204030204" pitchFamily="34" charset="0"/>
              <a:buChar char="‒"/>
            </a:pPr>
            <a:r>
              <a:rPr lang="en-US" sz="3200" i="1" dirty="0">
                <a:effectLst>
                  <a:outerShdw blurRad="38100" dist="38100" dir="2700000" algn="tl">
                    <a:srgbClr val="000000">
                      <a:alpha val="43137"/>
                    </a:srgbClr>
                  </a:outerShdw>
                </a:effectLst>
                <a:latin typeface="Calibri" panose="020F0502020204030204" pitchFamily="34" charset="0"/>
              </a:rPr>
              <a:t>Gen. 37:9-10</a:t>
            </a:r>
          </a:p>
        </p:txBody>
      </p:sp>
    </p:spTree>
    <p:extLst>
      <p:ext uri="{BB962C8B-B14F-4D97-AF65-F5344CB8AC3E}">
        <p14:creationId xmlns:p14="http://schemas.microsoft.com/office/powerpoint/2010/main" val="766865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8434FA-D0D1-49F6-82CF-7C8B124E7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17410" name="Picture 102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31418" y="3048000"/>
            <a:ext cx="1681164" cy="1828800"/>
          </a:xfrm>
          <a:prstGeom prst="rect">
            <a:avLst/>
          </a:prstGeom>
          <a:noFill/>
          <a:ln w="9525">
            <a:noFill/>
            <a:miter lim="800000"/>
            <a:headEnd/>
            <a:tailEnd/>
          </a:ln>
        </p:spPr>
      </p:pic>
      <p:sp>
        <p:nvSpPr>
          <p:cNvPr id="17411" name="Text Box 1027"/>
          <p:cNvSpPr txBox="1">
            <a:spLocks noChangeArrowheads="1"/>
          </p:cNvSpPr>
          <p:nvPr/>
        </p:nvSpPr>
        <p:spPr bwMode="auto">
          <a:xfrm>
            <a:off x="0" y="0"/>
            <a:ext cx="9144000" cy="2831544"/>
          </a:xfrm>
          <a:prstGeom prst="rect">
            <a:avLst/>
          </a:prstGeom>
          <a:noFill/>
          <a:ln w="9525">
            <a:noFill/>
            <a:miter lim="800000"/>
            <a:headEnd/>
            <a:tailEnd/>
          </a:ln>
        </p:spPr>
        <p:txBody>
          <a:bodyPr wrap="square">
            <a:spAutoFit/>
          </a:bodyPr>
          <a:lstStyle/>
          <a:p>
            <a:pPr algn="ctr" eaLnBrk="1" fontAlgn="auto" hangingPunct="1">
              <a:spcBef>
                <a:spcPts val="0"/>
              </a:spcBef>
              <a:spcAft>
                <a:spcPts val="1200"/>
              </a:spcAft>
              <a:defRPr/>
            </a:pPr>
            <a:r>
              <a:rPr lang="en-US" sz="4000"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Genesis 37:9</a:t>
            </a:r>
          </a:p>
          <a:p>
            <a:pPr algn="just">
              <a:spcBef>
                <a:spcPts val="0"/>
              </a:spcBef>
            </a:pPr>
            <a:r>
              <a:rPr lang="en-US" sz="32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Now he had still another dream, and related it to his brothers, and said, “Lo, I have had still another dream; and behold, the sun and the moon and eleven stars were bowing down to me.</a:t>
            </a:r>
          </a:p>
        </p:txBody>
      </p:sp>
    </p:spTree>
    <p:extLst>
      <p:ext uri="{BB962C8B-B14F-4D97-AF65-F5344CB8AC3E}">
        <p14:creationId xmlns:p14="http://schemas.microsoft.com/office/powerpoint/2010/main" val="3238437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5FE5FB-E9D2-4E63-8BCB-028ABE72A4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8435" name="Text Box 3"/>
          <p:cNvSpPr txBox="1">
            <a:spLocks noChangeArrowheads="1"/>
          </p:cNvSpPr>
          <p:nvPr/>
        </p:nvSpPr>
        <p:spPr bwMode="auto">
          <a:xfrm>
            <a:off x="0" y="0"/>
            <a:ext cx="9144000" cy="3323987"/>
          </a:xfrm>
          <a:prstGeom prst="rect">
            <a:avLst/>
          </a:prstGeom>
          <a:noFill/>
          <a:ln w="9525">
            <a:noFill/>
            <a:miter lim="800000"/>
            <a:headEnd/>
            <a:tailEnd/>
          </a:ln>
        </p:spPr>
        <p:txBody>
          <a:bodyPr wrap="square">
            <a:spAutoFit/>
          </a:bodyPr>
          <a:lstStyle/>
          <a:p>
            <a:pPr algn="ctr" eaLnBrk="1" fontAlgn="auto" hangingPunct="1">
              <a:spcBef>
                <a:spcPts val="0"/>
              </a:spcBef>
              <a:spcAft>
                <a:spcPts val="1200"/>
              </a:spcAft>
              <a:defRPr/>
            </a:pPr>
            <a:r>
              <a:rPr lang="en-US" sz="4000"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Genesis 37:10</a:t>
            </a:r>
          </a:p>
          <a:p>
            <a:pPr algn="just">
              <a:spcBef>
                <a:spcPts val="0"/>
              </a:spcBef>
            </a:pPr>
            <a:r>
              <a:rPr lang="en-US" sz="32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He related it to his father and to his brothers; and his father rebuked him and said to him, “What is this dream that you have had? Shall I and your mother and your brothers actually come to bow ourselves down before you to the ground?”</a:t>
            </a:r>
          </a:p>
        </p:txBody>
      </p:sp>
      <p:pic>
        <p:nvPicPr>
          <p:cNvPr id="8" name="Picture 1026">
            <a:extLst>
              <a:ext uri="{FF2B5EF4-FFF2-40B4-BE49-F238E27FC236}">
                <a16:creationId xmlns:a16="http://schemas.microsoft.com/office/drawing/2014/main" id="{B3F170A3-8376-436F-A2F0-08377729D29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99534" y="3413760"/>
            <a:ext cx="1344932" cy="1463040"/>
          </a:xfrm>
          <a:prstGeom prst="rect">
            <a:avLst/>
          </a:prstGeom>
          <a:noFill/>
          <a:ln w="9525">
            <a:noFill/>
            <a:miter lim="800000"/>
            <a:headEnd/>
            <a:tailEnd/>
          </a:ln>
        </p:spPr>
      </p:pic>
    </p:spTree>
    <p:extLst>
      <p:ext uri="{BB962C8B-B14F-4D97-AF65-F5344CB8AC3E}">
        <p14:creationId xmlns:p14="http://schemas.microsoft.com/office/powerpoint/2010/main" val="3509878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342900" y="304800"/>
            <a:ext cx="8458200" cy="1143000"/>
          </a:xfrm>
        </p:spPr>
        <p:txBody>
          <a:bodyPr/>
          <a:lstStyle/>
          <a:p>
            <a:pPr algn="ctr" eaLnBrk="1" hangingPunct="1"/>
            <a:r>
              <a:rPr lang="en-US" sz="4000" dirty="0">
                <a:effectLst>
                  <a:outerShdw blurRad="38100" dist="38100" dir="2700000" algn="tl">
                    <a:srgbClr val="000000">
                      <a:alpha val="43137"/>
                    </a:srgbClr>
                  </a:outerShdw>
                </a:effectLst>
              </a:rPr>
              <a:t>2 CYCLES OF SATANIC PERSECUTION</a:t>
            </a:r>
          </a:p>
        </p:txBody>
      </p:sp>
      <p:sp>
        <p:nvSpPr>
          <p:cNvPr id="29699" name="Rectangle 4"/>
          <p:cNvSpPr>
            <a:spLocks noGrp="1" noChangeArrowheads="1"/>
          </p:cNvSpPr>
          <p:nvPr>
            <p:ph type="body" sz="half" idx="4294967295"/>
          </p:nvPr>
        </p:nvSpPr>
        <p:spPr>
          <a:xfrm>
            <a:off x="3352800" y="1598613"/>
            <a:ext cx="5715000" cy="2973387"/>
          </a:xfrm>
        </p:spPr>
        <p:txBody>
          <a:bodyPr/>
          <a:lstStyle/>
          <a:p>
            <a:pPr marL="461963" indent="-461963" eaLnBrk="1" hangingPunct="1">
              <a:buSzPct val="100000"/>
              <a:buFont typeface="+mj-lt"/>
              <a:buAutoNum type="arabicPeriod"/>
            </a:pPr>
            <a:r>
              <a:rPr lang="en-US" dirty="0">
                <a:effectLst>
                  <a:outerShdw blurRad="38100" dist="38100" dir="2700000" algn="tl">
                    <a:srgbClr val="000000">
                      <a:alpha val="43137"/>
                    </a:srgbClr>
                  </a:outerShdw>
                </a:effectLst>
              </a:rPr>
              <a:t>“</a:t>
            </a:r>
            <a:r>
              <a:rPr lang="en-US" i="1" dirty="0">
                <a:effectLst>
                  <a:outerShdw blurRad="38100" dist="38100" dir="2700000" algn="tl">
                    <a:srgbClr val="000000">
                      <a:alpha val="43137"/>
                    </a:srgbClr>
                  </a:outerShdw>
                </a:effectLst>
              </a:rPr>
              <a:t>Pursues the woman” = </a:t>
            </a:r>
            <a:r>
              <a:rPr lang="en-US" dirty="0">
                <a:effectLst>
                  <a:outerShdw blurRad="38100" dist="38100" dir="2700000" algn="tl">
                    <a:srgbClr val="000000">
                      <a:alpha val="43137"/>
                    </a:srgbClr>
                  </a:outerShdw>
                </a:effectLst>
              </a:rPr>
              <a:t>persecution of Israel 12:13-14</a:t>
            </a:r>
          </a:p>
          <a:p>
            <a:pPr marL="461963" indent="-461963" eaLnBrk="1" hangingPunct="1">
              <a:buSzPct val="100000"/>
              <a:buFont typeface="+mj-lt"/>
              <a:buAutoNum type="arabicPeriod"/>
            </a:pPr>
            <a:endParaRPr lang="en-US" sz="2800" dirty="0">
              <a:effectLst>
                <a:outerShdw blurRad="38100" dist="38100" dir="2700000" algn="tl">
                  <a:srgbClr val="000000">
                    <a:alpha val="43137"/>
                  </a:srgbClr>
                </a:outerShdw>
              </a:effectLst>
            </a:endParaRPr>
          </a:p>
          <a:p>
            <a:pPr marL="461963" indent="-461963" eaLnBrk="1" hangingPunct="1">
              <a:buSzPct val="100000"/>
              <a:buFont typeface="+mj-lt"/>
              <a:buAutoNum type="arabicPeriod"/>
            </a:pPr>
            <a:r>
              <a:rPr lang="en-US" dirty="0">
                <a:effectLst>
                  <a:outerShdw blurRad="38100" dist="38100" dir="2700000" algn="tl">
                    <a:srgbClr val="000000">
                      <a:alpha val="43137"/>
                    </a:srgbClr>
                  </a:outerShdw>
                </a:effectLst>
              </a:rPr>
              <a:t>“</a:t>
            </a:r>
            <a:r>
              <a:rPr lang="en-US" i="1" dirty="0">
                <a:effectLst>
                  <a:outerShdw blurRad="38100" dist="38100" dir="2700000" algn="tl">
                    <a:srgbClr val="000000">
                      <a:alpha val="43137"/>
                    </a:srgbClr>
                  </a:outerShdw>
                </a:effectLst>
              </a:rPr>
              <a:t>Flood from his mouth” = </a:t>
            </a:r>
            <a:r>
              <a:rPr lang="en-US" dirty="0">
                <a:effectLst>
                  <a:outerShdw blurRad="38100" dist="38100" dir="2700000" algn="tl">
                    <a:srgbClr val="000000">
                      <a:alpha val="43137"/>
                    </a:srgbClr>
                  </a:outerShdw>
                </a:effectLst>
              </a:rPr>
              <a:t>tries to destroy Israel 12:15-16</a:t>
            </a:r>
            <a:endParaRPr lang="en-US" i="1" dirty="0">
              <a:effectLst>
                <a:outerShdw blurRad="38100" dist="38100" dir="2700000" algn="tl">
                  <a:srgbClr val="000000">
                    <a:alpha val="43137"/>
                  </a:srgbClr>
                </a:outerShdw>
              </a:effectLst>
            </a:endParaRPr>
          </a:p>
        </p:txBody>
      </p:sp>
      <p:pic>
        <p:nvPicPr>
          <p:cNvPr id="29700" name="Picture 5" descr="C:\Documents and Settings\Owner\Application Data\Microsoft\Media Catalog\clip0010.BMP"/>
          <p:cNvPicPr>
            <a:picLocks noGrp="1" noChangeAspect="1" noChangeArrowheads="1"/>
          </p:cNvPicPr>
          <p:nvPr>
            <p:ph type="clipArt" sz="half" idx="4294967295"/>
          </p:nvPr>
        </p:nvPicPr>
        <p:blipFill>
          <a:blip r:embed="rId2" cstate="email">
            <a:extLst>
              <a:ext uri="{28A0092B-C50C-407E-A947-70E740481C1C}">
                <a14:useLocalDpi xmlns:a14="http://schemas.microsoft.com/office/drawing/2010/main" val="0"/>
              </a:ext>
            </a:extLst>
          </a:blip>
          <a:srcRect/>
          <a:stretch>
            <a:fillRect/>
          </a:stretch>
        </p:blipFill>
        <p:spPr>
          <a:xfrm>
            <a:off x="152400" y="1522412"/>
            <a:ext cx="3028489" cy="3657600"/>
          </a:xfrm>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BDA4F21A-6346-4DC0-9BA7-CE06EF286379}"/>
              </a:ext>
            </a:extLst>
          </p:cNvPr>
          <p:cNvSpPr>
            <a:spLocks noGrp="1" noChangeArrowheads="1"/>
          </p:cNvSpPr>
          <p:nvPr>
            <p:ph type="body" idx="1"/>
          </p:nvPr>
        </p:nvSpPr>
        <p:spPr>
          <a:xfrm>
            <a:off x="1081088" y="1362075"/>
            <a:ext cx="6981825" cy="4124325"/>
          </a:xfrm>
        </p:spPr>
        <p:txBody>
          <a:bodyPr/>
          <a:lstStyle/>
          <a:p>
            <a:pPr marL="4572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World government (Rev 13:3-4)</a:t>
            </a:r>
          </a:p>
          <a:p>
            <a:pPr marL="4572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Oppose the 2nd Advent (Rev 17:14)</a:t>
            </a:r>
          </a:p>
          <a:p>
            <a:pPr marL="4572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Attempt to annihilate Israel (Rev 12)</a:t>
            </a:r>
          </a:p>
          <a:p>
            <a:pPr marL="4572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Bound (Rev 20:1-3)</a:t>
            </a:r>
          </a:p>
          <a:p>
            <a:pPr marL="4572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Lead a final rebellion (Rev 20:7-9)</a:t>
            </a:r>
          </a:p>
          <a:p>
            <a:pPr marL="4572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Cast into the Lake of Fire (Rev 20:10)</a:t>
            </a:r>
          </a:p>
        </p:txBody>
      </p:sp>
      <p:pic>
        <p:nvPicPr>
          <p:cNvPr id="46083" name="Picture 3">
            <a:extLst>
              <a:ext uri="{FF2B5EF4-FFF2-40B4-BE49-F238E27FC236}">
                <a16:creationId xmlns:a16="http://schemas.microsoft.com/office/drawing/2014/main" id="{F776A3BD-4C34-4D9B-8320-35268880C9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3" y="122238"/>
            <a:ext cx="87788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a:extLst>
              <a:ext uri="{FF2B5EF4-FFF2-40B4-BE49-F238E27FC236}">
                <a16:creationId xmlns:a16="http://schemas.microsoft.com/office/drawing/2014/main" id="{23E0C7F0-AF52-4CBE-A22C-DF7E88C8C6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122238"/>
            <a:ext cx="877888"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EA397EA8-D575-455D-B42F-F7F86DB259F1}"/>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4000" kern="0" dirty="0">
                <a:effectLst>
                  <a:outerShdw blurRad="38100" dist="38100" dir="2700000" algn="tl">
                    <a:srgbClr val="000000">
                      <a:alpha val="43137"/>
                    </a:srgbClr>
                  </a:outerShdw>
                </a:effectLst>
              </a:rPr>
              <a:t>Works – </a:t>
            </a:r>
            <a:r>
              <a:rPr lang="en-US" altLang="en-US" sz="4000" b="1" dirty="0">
                <a:solidFill>
                  <a:srgbClr val="FFFFCC"/>
                </a:solidFill>
                <a:effectLst>
                  <a:outerShdw blurRad="38100" dist="38100" dir="2700000" algn="tl">
                    <a:srgbClr val="000000">
                      <a:alpha val="43137"/>
                    </a:srgbClr>
                  </a:outerShdw>
                </a:effectLst>
                <a:ea typeface="+mn-ea"/>
                <a:cs typeface="+mn-cs"/>
              </a:rPr>
              <a:t>Future</a:t>
            </a:r>
            <a:endParaRPr lang="en-US" altLang="en-US" sz="4000"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1904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4000" dirty="0">
                <a:effectLst>
                  <a:outerShdw blurRad="38100" dist="38100" dir="2700000" algn="tl">
                    <a:srgbClr val="000000">
                      <a:alpha val="43137"/>
                    </a:srgbClr>
                  </a:outerShdw>
                </a:effectLst>
              </a:rPr>
              <a:t>Preview</a:t>
            </a:r>
          </a:p>
        </p:txBody>
      </p:sp>
      <p:pic>
        <p:nvPicPr>
          <p:cNvPr id="36867" name="Picture 4">
            <a:extLst>
              <a:ext uri="{FF2B5EF4-FFF2-40B4-BE49-F238E27FC236}">
                <a16:creationId xmlns:a16="http://schemas.microsoft.com/office/drawing/2014/main" id="{5F76DF9B-A48E-4862-BE18-DAF42746E7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0525" y="1371600"/>
            <a:ext cx="32924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DBECEE5-1A9B-4B68-AC2F-68A3B2C39E12}"/>
              </a:ext>
            </a:extLst>
          </p:cNvPr>
          <p:cNvSpPr txBox="1"/>
          <p:nvPr/>
        </p:nvSpPr>
        <p:spPr>
          <a:xfrm>
            <a:off x="457200" y="1371600"/>
            <a:ext cx="5105400" cy="5232400"/>
          </a:xfrm>
          <a:prstGeom prst="rect">
            <a:avLst/>
          </a:prstGeom>
          <a:noFill/>
        </p:spPr>
        <p:txBody>
          <a:bodyPr>
            <a:spAutoFit/>
          </a:bodyPr>
          <a:lstStyle/>
          <a:p>
            <a:pPr marL="514350" indent="-514350" eaLnBrk="1" hangingPunct="1">
              <a:spcBef>
                <a:spcPts val="0"/>
              </a:spcBef>
              <a:spcAft>
                <a:spcPts val="3600"/>
              </a:spcAft>
              <a:buClr>
                <a:srgbClr val="00FFFF"/>
              </a:buClr>
              <a:buSzPct val="100000"/>
              <a:buFont typeface="+mj-lt"/>
              <a:buAutoNum type="arabicPeriod"/>
              <a:defRPr/>
            </a:pPr>
            <a:r>
              <a:rPr lang="en-US" sz="3200" kern="0" dirty="0">
                <a:solidFill>
                  <a:srgbClr val="FFFFFF"/>
                </a:solidFill>
                <a:effectLst>
                  <a:outerShdw blurRad="38100" dist="38100" dir="2700000" algn="tl">
                    <a:srgbClr val="000000"/>
                  </a:outerShdw>
                </a:effectLst>
                <a:latin typeface="Calibri" panose="020F0502020204030204" pitchFamily="34" charset="0"/>
              </a:rPr>
              <a:t>Existence</a:t>
            </a:r>
          </a:p>
          <a:p>
            <a:pPr marL="514350" indent="-514350" eaLnBrk="1" hangingPunct="1">
              <a:spcBef>
                <a:spcPts val="0"/>
              </a:spcBef>
              <a:spcAft>
                <a:spcPts val="3600"/>
              </a:spcAft>
              <a:buClr>
                <a:srgbClr val="00FFFF"/>
              </a:buClr>
              <a:buSzPct val="100000"/>
              <a:buFont typeface="+mj-lt"/>
              <a:buAutoNum type="arabicPeriod"/>
              <a:defRPr/>
            </a:pPr>
            <a:r>
              <a:rPr lang="en-US" sz="3200" kern="0" dirty="0">
                <a:solidFill>
                  <a:srgbClr val="FFFFFF"/>
                </a:solidFill>
                <a:effectLst>
                  <a:outerShdw blurRad="38100" dist="38100" dir="2700000" algn="tl">
                    <a:srgbClr val="000000"/>
                  </a:outerShdw>
                </a:effectLst>
                <a:latin typeface="Calibri" panose="020F0502020204030204" pitchFamily="34" charset="0"/>
              </a:rPr>
              <a:t>Personhood</a:t>
            </a:r>
          </a:p>
          <a:p>
            <a:pPr marL="514350" indent="-514350" eaLnBrk="1" hangingPunct="1">
              <a:spcBef>
                <a:spcPts val="0"/>
              </a:spcBef>
              <a:spcAft>
                <a:spcPts val="3600"/>
              </a:spcAft>
              <a:buClr>
                <a:srgbClr val="00FFFF"/>
              </a:buClr>
              <a:buSzPct val="100000"/>
              <a:buFont typeface="+mj-lt"/>
              <a:buAutoNum type="arabicPeriod"/>
              <a:defRPr/>
            </a:pPr>
            <a:r>
              <a:rPr lang="en-US" sz="3200" kern="0" dirty="0">
                <a:solidFill>
                  <a:srgbClr val="FFFFFF"/>
                </a:solidFill>
                <a:effectLst>
                  <a:outerShdw blurRad="38100" dist="38100" dir="2700000" algn="tl">
                    <a:srgbClr val="000000"/>
                  </a:outerShdw>
                </a:effectLst>
                <a:latin typeface="Calibri" panose="020F0502020204030204" pitchFamily="34" charset="0"/>
              </a:rPr>
              <a:t>Names and titles</a:t>
            </a:r>
          </a:p>
          <a:p>
            <a:pPr marL="514350" indent="-514350" eaLnBrk="1" hangingPunct="1">
              <a:spcBef>
                <a:spcPts val="0"/>
              </a:spcBef>
              <a:spcAft>
                <a:spcPts val="3600"/>
              </a:spcAft>
              <a:buClr>
                <a:srgbClr val="00FFFF"/>
              </a:buClr>
              <a:buSzPct val="100000"/>
              <a:buFont typeface="+mj-lt"/>
              <a:buAutoNum type="arabicPeriod"/>
              <a:defRPr/>
            </a:pPr>
            <a:r>
              <a:rPr lang="en-US" sz="3200" kern="0" dirty="0">
                <a:solidFill>
                  <a:srgbClr val="FFFFFF"/>
                </a:solidFill>
                <a:effectLst>
                  <a:outerShdw blurRad="38100" dist="38100" dir="2700000" algn="tl">
                    <a:srgbClr val="000000"/>
                  </a:outerShdw>
                </a:effectLst>
                <a:latin typeface="Calibri" panose="020F0502020204030204" pitchFamily="34" charset="0"/>
              </a:rPr>
              <a:t>Original state and first sin</a:t>
            </a:r>
          </a:p>
          <a:p>
            <a:pPr marL="514350" indent="-514350" eaLnBrk="1" hangingPunct="1">
              <a:spcBef>
                <a:spcPts val="0"/>
              </a:spcBef>
              <a:spcAft>
                <a:spcPts val="3600"/>
              </a:spcAft>
              <a:buClr>
                <a:srgbClr val="00FFFF"/>
              </a:buClr>
              <a:buSzPct val="100000"/>
              <a:buFont typeface="+mj-lt"/>
              <a:buAutoNum type="arabicPeriod"/>
              <a:defRPr/>
            </a:pPr>
            <a:r>
              <a:rPr lang="en-US" sz="3200" b="1" u="sng" kern="0" dirty="0">
                <a:solidFill>
                  <a:srgbClr val="FFFFCC"/>
                </a:solidFill>
                <a:effectLst>
                  <a:outerShdw blurRad="38100" dist="38100" dir="2700000" algn="tl">
                    <a:srgbClr val="000000"/>
                  </a:outerShdw>
                </a:effectLst>
                <a:latin typeface="Calibri" panose="020F0502020204030204" pitchFamily="34" charset="0"/>
              </a:rPr>
              <a:t>Works</a:t>
            </a:r>
          </a:p>
          <a:p>
            <a:pPr eaLnBrk="1" hangingPunct="1">
              <a:defRPr/>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B7774E78-6F3A-41BB-BA5B-A7CAAFEC9A4E}"/>
              </a:ext>
            </a:extLst>
          </p:cNvPr>
          <p:cNvSpPr>
            <a:spLocks noGrp="1" noChangeArrowheads="1"/>
          </p:cNvSpPr>
          <p:nvPr>
            <p:ph type="body" idx="4294967295"/>
          </p:nvPr>
        </p:nvSpPr>
        <p:spPr>
          <a:xfrm>
            <a:off x="304800" y="1325563"/>
            <a:ext cx="7162800" cy="5227637"/>
          </a:xfrm>
        </p:spPr>
        <p:txBody>
          <a:bodyPr/>
          <a:lstStyle/>
          <a:p>
            <a:pPr marL="457200" indent="-457200" algn="just" eaLnBrk="1" hangingPunct="1">
              <a:spcBef>
                <a:spcPts val="0"/>
              </a:spcBef>
              <a:spcAft>
                <a:spcPts val="1800"/>
              </a:spcAft>
              <a:defRPr/>
            </a:pPr>
            <a:r>
              <a:rPr lang="en-US" sz="2800" kern="1200" dirty="0">
                <a:effectLst>
                  <a:outerShdw blurRad="38100" dist="38100" dir="2700000" algn="tl">
                    <a:srgbClr val="000000">
                      <a:alpha val="43137"/>
                    </a:srgbClr>
                  </a:outerShdw>
                </a:effectLst>
              </a:rPr>
              <a:t>Initial eviction from heaven (Isa 14:12-15; Ezek 28:12-17)</a:t>
            </a:r>
          </a:p>
          <a:p>
            <a:pPr marL="457200" indent="-457200" algn="just" eaLnBrk="1" hangingPunct="1">
              <a:spcBef>
                <a:spcPts val="0"/>
              </a:spcBef>
              <a:spcAft>
                <a:spcPts val="1800"/>
              </a:spcAft>
              <a:defRPr/>
            </a:pPr>
            <a:r>
              <a:rPr lang="en-US" sz="2800" kern="1200" dirty="0">
                <a:effectLst>
                  <a:outerShdw blurRad="38100" dist="38100" dir="2700000" algn="tl">
                    <a:srgbClr val="000000">
                      <a:alpha val="43137"/>
                    </a:srgbClr>
                  </a:outerShdw>
                </a:effectLst>
              </a:rPr>
              <a:t>Eden (Gen 3:15)</a:t>
            </a:r>
          </a:p>
          <a:p>
            <a:pPr marL="457200" indent="-457200" algn="just" eaLnBrk="1" hangingPunct="1">
              <a:spcBef>
                <a:spcPts val="0"/>
              </a:spcBef>
              <a:spcAft>
                <a:spcPts val="1800"/>
              </a:spcAft>
              <a:defRPr/>
            </a:pPr>
            <a:r>
              <a:rPr lang="en-US" sz="2800" kern="1200" dirty="0">
                <a:effectLst>
                  <a:outerShdw blurRad="38100" dist="38100" dir="2700000" algn="tl">
                    <a:srgbClr val="000000">
                      <a:alpha val="43137"/>
                    </a:srgbClr>
                  </a:outerShdw>
                </a:effectLst>
              </a:rPr>
              <a:t>Pre-</a:t>
            </a:r>
            <a:r>
              <a:rPr lang="en-US" sz="2800" kern="1200" dirty="0" err="1">
                <a:effectLst>
                  <a:outerShdw blurRad="38100" dist="38100" dir="2700000" algn="tl">
                    <a:srgbClr val="000000">
                      <a:alpha val="43137"/>
                    </a:srgbClr>
                  </a:outerShdw>
                </a:effectLst>
              </a:rPr>
              <a:t>diluvian</a:t>
            </a:r>
            <a:r>
              <a:rPr lang="en-US" sz="2800" kern="1200" dirty="0">
                <a:effectLst>
                  <a:outerShdw blurRad="38100" dist="38100" dir="2700000" algn="tl">
                    <a:srgbClr val="000000">
                      <a:alpha val="43137"/>
                    </a:srgbClr>
                  </a:outerShdw>
                </a:effectLst>
              </a:rPr>
              <a:t> world (1 Pet 3:19-20)</a:t>
            </a:r>
          </a:p>
          <a:p>
            <a:pPr marL="457200" indent="-457200" algn="just" eaLnBrk="1" hangingPunct="1">
              <a:spcBef>
                <a:spcPts val="0"/>
              </a:spcBef>
              <a:spcAft>
                <a:spcPts val="1800"/>
              </a:spcAft>
              <a:defRPr/>
            </a:pPr>
            <a:r>
              <a:rPr lang="en-US" sz="2800" kern="1200" dirty="0">
                <a:effectLst>
                  <a:outerShdw blurRad="38100" dist="38100" dir="2700000" algn="tl">
                    <a:srgbClr val="000000">
                      <a:alpha val="43137"/>
                    </a:srgbClr>
                  </a:outerShdw>
                </a:effectLst>
              </a:rPr>
              <a:t>Cross (John 12:31; 16:11; Col 2:15; Heb 2:14; 1 John 3:8)</a:t>
            </a:r>
          </a:p>
          <a:p>
            <a:pPr marL="457200" indent="-457200" algn="just" eaLnBrk="1" hangingPunct="1">
              <a:spcBef>
                <a:spcPts val="0"/>
              </a:spcBef>
              <a:spcAft>
                <a:spcPts val="1800"/>
              </a:spcAft>
              <a:defRPr/>
            </a:pPr>
            <a:r>
              <a:rPr lang="en-US" sz="2800" kern="1200" dirty="0">
                <a:effectLst>
                  <a:outerShdw blurRad="38100" dist="38100" dir="2700000" algn="tl">
                    <a:srgbClr val="000000">
                      <a:alpha val="43137"/>
                    </a:srgbClr>
                  </a:outerShdw>
                </a:effectLst>
              </a:rPr>
              <a:t>Mid point of the Tribulation (Rev 12:9)</a:t>
            </a:r>
          </a:p>
          <a:p>
            <a:pPr marL="457200" indent="-457200" algn="just" eaLnBrk="1" hangingPunct="1">
              <a:spcBef>
                <a:spcPts val="0"/>
              </a:spcBef>
              <a:spcAft>
                <a:spcPts val="1800"/>
              </a:spcAft>
              <a:defRPr/>
            </a:pPr>
            <a:r>
              <a:rPr lang="en-US" sz="2800" kern="1200" dirty="0">
                <a:effectLst>
                  <a:outerShdw blurRad="38100" dist="38100" dir="2700000" algn="tl">
                    <a:srgbClr val="000000">
                      <a:alpha val="43137"/>
                    </a:srgbClr>
                  </a:outerShdw>
                </a:effectLst>
              </a:rPr>
              <a:t>Beginning of millennium (Rev 20:2-3)</a:t>
            </a:r>
          </a:p>
          <a:p>
            <a:pPr marL="457200" indent="-457200" algn="just" eaLnBrk="1" hangingPunct="1">
              <a:spcBef>
                <a:spcPts val="0"/>
              </a:spcBef>
              <a:spcAft>
                <a:spcPts val="1800"/>
              </a:spcAft>
              <a:defRPr/>
            </a:pPr>
            <a:r>
              <a:rPr lang="en-US" sz="2800" kern="1200" dirty="0">
                <a:effectLst>
                  <a:outerShdw blurRad="38100" dist="38100" dir="2700000" algn="tl">
                    <a:srgbClr val="000000">
                      <a:alpha val="43137"/>
                    </a:srgbClr>
                  </a:outerShdw>
                </a:effectLst>
              </a:rPr>
              <a:t>End of millennium (Rev 20:10)</a:t>
            </a:r>
          </a:p>
        </p:txBody>
      </p:sp>
      <p:pic>
        <p:nvPicPr>
          <p:cNvPr id="47107" name="Picture 4">
            <a:extLst>
              <a:ext uri="{FF2B5EF4-FFF2-40B4-BE49-F238E27FC236}">
                <a16:creationId xmlns:a16="http://schemas.microsoft.com/office/drawing/2014/main" id="{ED3568EC-6C27-4A0B-A1CD-705A0DE67E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2438400"/>
            <a:ext cx="1371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a:extLst>
              <a:ext uri="{FF2B5EF4-FFF2-40B4-BE49-F238E27FC236}">
                <a16:creationId xmlns:a16="http://schemas.microsoft.com/office/drawing/2014/main" id="{6C9EF90B-FAB1-480C-84C2-7BB4DA4D06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13" y="122238"/>
            <a:ext cx="87788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a:extLst>
              <a:ext uri="{FF2B5EF4-FFF2-40B4-BE49-F238E27FC236}">
                <a16:creationId xmlns:a16="http://schemas.microsoft.com/office/drawing/2014/main" id="{99F689D4-12FF-4D81-B949-67DDCE03EB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122238"/>
            <a:ext cx="877888"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759ADDC8-F772-454F-9B93-5B498C013207}"/>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Satan’s Progressive Defeat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B7774E78-6F3A-41BB-BA5B-A7CAAFEC9A4E}"/>
              </a:ext>
            </a:extLst>
          </p:cNvPr>
          <p:cNvSpPr>
            <a:spLocks noGrp="1" noChangeArrowheads="1"/>
          </p:cNvSpPr>
          <p:nvPr>
            <p:ph type="body" idx="4294967295"/>
          </p:nvPr>
        </p:nvSpPr>
        <p:spPr>
          <a:xfrm>
            <a:off x="304800" y="1325563"/>
            <a:ext cx="7162800" cy="5227637"/>
          </a:xfrm>
        </p:spPr>
        <p:txBody>
          <a:bodyPr/>
          <a:lstStyle/>
          <a:p>
            <a:pPr marL="457200" indent="-457200" algn="just" eaLnBrk="1" hangingPunct="1">
              <a:spcBef>
                <a:spcPts val="0"/>
              </a:spcBef>
              <a:spcAft>
                <a:spcPts val="1800"/>
              </a:spcAft>
              <a:defRPr/>
            </a:pPr>
            <a:r>
              <a:rPr lang="en-US" sz="2800" kern="1200" dirty="0">
                <a:effectLst>
                  <a:outerShdw blurRad="38100" dist="38100" dir="2700000" algn="tl">
                    <a:srgbClr val="000000">
                      <a:alpha val="43137"/>
                    </a:srgbClr>
                  </a:outerShdw>
                </a:effectLst>
              </a:rPr>
              <a:t>Initial eviction from heaven (Isa 14:12-15; Ezek 28:12-17)</a:t>
            </a:r>
          </a:p>
          <a:p>
            <a:pPr marL="457200" indent="-457200" algn="just" eaLnBrk="1" hangingPunct="1">
              <a:spcBef>
                <a:spcPts val="0"/>
              </a:spcBef>
              <a:spcAft>
                <a:spcPts val="1800"/>
              </a:spcAft>
              <a:defRPr/>
            </a:pPr>
            <a:r>
              <a:rPr lang="en-US" sz="2800" b="1" u="sng" kern="1200" dirty="0">
                <a:solidFill>
                  <a:srgbClr val="FFFFCC"/>
                </a:solidFill>
                <a:effectLst>
                  <a:outerShdw blurRad="38100" dist="38100" dir="2700000" algn="tl">
                    <a:srgbClr val="000000">
                      <a:alpha val="43137"/>
                    </a:srgbClr>
                  </a:outerShdw>
                </a:effectLst>
              </a:rPr>
              <a:t>Eden (Gen 3:15)</a:t>
            </a:r>
          </a:p>
          <a:p>
            <a:pPr marL="457200" indent="-457200" algn="just" eaLnBrk="1" hangingPunct="1">
              <a:spcBef>
                <a:spcPts val="0"/>
              </a:spcBef>
              <a:spcAft>
                <a:spcPts val="1800"/>
              </a:spcAft>
              <a:defRPr/>
            </a:pPr>
            <a:r>
              <a:rPr lang="en-US" sz="2800" kern="1200" dirty="0">
                <a:effectLst>
                  <a:outerShdw blurRad="38100" dist="38100" dir="2700000" algn="tl">
                    <a:srgbClr val="000000">
                      <a:alpha val="43137"/>
                    </a:srgbClr>
                  </a:outerShdw>
                </a:effectLst>
              </a:rPr>
              <a:t>Pre-</a:t>
            </a:r>
            <a:r>
              <a:rPr lang="en-US" sz="2800" kern="1200" dirty="0" err="1">
                <a:effectLst>
                  <a:outerShdw blurRad="38100" dist="38100" dir="2700000" algn="tl">
                    <a:srgbClr val="000000">
                      <a:alpha val="43137"/>
                    </a:srgbClr>
                  </a:outerShdw>
                </a:effectLst>
              </a:rPr>
              <a:t>diluvian</a:t>
            </a:r>
            <a:r>
              <a:rPr lang="en-US" sz="2800" kern="1200" dirty="0">
                <a:effectLst>
                  <a:outerShdw blurRad="38100" dist="38100" dir="2700000" algn="tl">
                    <a:srgbClr val="000000">
                      <a:alpha val="43137"/>
                    </a:srgbClr>
                  </a:outerShdw>
                </a:effectLst>
              </a:rPr>
              <a:t> world (1 Pet 3:19-20)</a:t>
            </a:r>
          </a:p>
          <a:p>
            <a:pPr marL="457200" indent="-457200" algn="just" eaLnBrk="1" hangingPunct="1">
              <a:spcBef>
                <a:spcPts val="0"/>
              </a:spcBef>
              <a:spcAft>
                <a:spcPts val="1800"/>
              </a:spcAft>
              <a:defRPr/>
            </a:pPr>
            <a:r>
              <a:rPr lang="en-US" sz="2800" kern="1200" dirty="0">
                <a:effectLst>
                  <a:outerShdw blurRad="38100" dist="38100" dir="2700000" algn="tl">
                    <a:srgbClr val="000000">
                      <a:alpha val="43137"/>
                    </a:srgbClr>
                  </a:outerShdw>
                </a:effectLst>
              </a:rPr>
              <a:t>Cross (John 12:31; 16:11; Col 2:15; Heb 2:14; 1 John 3:8)</a:t>
            </a:r>
          </a:p>
          <a:p>
            <a:pPr marL="457200" indent="-457200" algn="just" eaLnBrk="1" hangingPunct="1">
              <a:spcBef>
                <a:spcPts val="0"/>
              </a:spcBef>
              <a:spcAft>
                <a:spcPts val="1800"/>
              </a:spcAft>
              <a:defRPr/>
            </a:pPr>
            <a:r>
              <a:rPr lang="en-US" sz="2800" kern="1200" dirty="0">
                <a:effectLst>
                  <a:outerShdw blurRad="38100" dist="38100" dir="2700000" algn="tl">
                    <a:srgbClr val="000000">
                      <a:alpha val="43137"/>
                    </a:srgbClr>
                  </a:outerShdw>
                </a:effectLst>
              </a:rPr>
              <a:t>Mid point of the Tribulation (Rev 12:9)</a:t>
            </a:r>
          </a:p>
          <a:p>
            <a:pPr marL="457200" indent="-457200" algn="just" eaLnBrk="1" hangingPunct="1">
              <a:spcBef>
                <a:spcPts val="0"/>
              </a:spcBef>
              <a:spcAft>
                <a:spcPts val="1800"/>
              </a:spcAft>
              <a:defRPr/>
            </a:pPr>
            <a:r>
              <a:rPr lang="en-US" sz="2800" kern="1200" dirty="0">
                <a:effectLst>
                  <a:outerShdw blurRad="38100" dist="38100" dir="2700000" algn="tl">
                    <a:srgbClr val="000000">
                      <a:alpha val="43137"/>
                    </a:srgbClr>
                  </a:outerShdw>
                </a:effectLst>
              </a:rPr>
              <a:t>Beginning of millennium (Rev 20:2-3)</a:t>
            </a:r>
          </a:p>
          <a:p>
            <a:pPr marL="457200" indent="-457200" algn="just" eaLnBrk="1" hangingPunct="1">
              <a:spcBef>
                <a:spcPts val="0"/>
              </a:spcBef>
              <a:spcAft>
                <a:spcPts val="1800"/>
              </a:spcAft>
              <a:defRPr/>
            </a:pPr>
            <a:r>
              <a:rPr lang="en-US" sz="2800" kern="1200" dirty="0">
                <a:effectLst>
                  <a:outerShdw blurRad="38100" dist="38100" dir="2700000" algn="tl">
                    <a:srgbClr val="000000">
                      <a:alpha val="43137"/>
                    </a:srgbClr>
                  </a:outerShdw>
                </a:effectLst>
              </a:rPr>
              <a:t>End of millennium (Rev 20:10)</a:t>
            </a:r>
          </a:p>
        </p:txBody>
      </p:sp>
      <p:pic>
        <p:nvPicPr>
          <p:cNvPr id="47107" name="Picture 4">
            <a:extLst>
              <a:ext uri="{FF2B5EF4-FFF2-40B4-BE49-F238E27FC236}">
                <a16:creationId xmlns:a16="http://schemas.microsoft.com/office/drawing/2014/main" id="{ED3568EC-6C27-4A0B-A1CD-705A0DE67E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2438400"/>
            <a:ext cx="1371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a:extLst>
              <a:ext uri="{FF2B5EF4-FFF2-40B4-BE49-F238E27FC236}">
                <a16:creationId xmlns:a16="http://schemas.microsoft.com/office/drawing/2014/main" id="{6C9EF90B-FAB1-480C-84C2-7BB4DA4D06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13" y="122238"/>
            <a:ext cx="87788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a:extLst>
              <a:ext uri="{FF2B5EF4-FFF2-40B4-BE49-F238E27FC236}">
                <a16:creationId xmlns:a16="http://schemas.microsoft.com/office/drawing/2014/main" id="{99F689D4-12FF-4D81-B949-67DDCE03EB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122238"/>
            <a:ext cx="877888"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759ADDC8-F772-454F-9B93-5B498C013207}"/>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Satan’s Progressive Defeat</a:t>
            </a:r>
          </a:p>
        </p:txBody>
      </p:sp>
    </p:spTree>
    <p:extLst>
      <p:ext uri="{BB962C8B-B14F-4D97-AF65-F5344CB8AC3E}">
        <p14:creationId xmlns:p14="http://schemas.microsoft.com/office/powerpoint/2010/main" val="45918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ED86A-AD56-4B3C-A822-732EE8C6B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1507" name="Rectangle 3"/>
          <p:cNvSpPr>
            <a:spLocks noGrp="1" noChangeArrowheads="1"/>
          </p:cNvSpPr>
          <p:nvPr>
            <p:ph type="body" idx="1"/>
          </p:nvPr>
        </p:nvSpPr>
        <p:spPr>
          <a:xfrm>
            <a:off x="0" y="0"/>
            <a:ext cx="9144000" cy="3276600"/>
          </a:xfrm>
        </p:spPr>
        <p:txBody>
          <a:bodyPr/>
          <a:lstStyle/>
          <a:p>
            <a:pPr algn="ctr" eaLnBrk="1" fontAlgn="auto" hangingPunct="1">
              <a:spcBef>
                <a:spcPts val="0"/>
              </a:spcBef>
              <a:spcAft>
                <a:spcPts val="1200"/>
              </a:spcAft>
              <a:buFontTx/>
              <a:buNone/>
              <a:defRPr/>
            </a:pPr>
            <a:r>
              <a:rPr lang="en-US" sz="4000" dirty="0">
                <a:solidFill>
                  <a:srgbClr val="00FFFF"/>
                </a:solidFill>
                <a:effectLst>
                  <a:outerShdw blurRad="38100" dist="38100" dir="2700000" algn="tl">
                    <a:srgbClr val="000000">
                      <a:alpha val="43137"/>
                    </a:srgbClr>
                  </a:outerShdw>
                </a:effectLst>
                <a:ea typeface="+mj-ea"/>
                <a:cs typeface="+mj-cs"/>
              </a:rPr>
              <a:t>Genesis 3:15</a:t>
            </a:r>
          </a:p>
          <a:p>
            <a:pPr marL="0" indent="0" algn="just" eaLnBrk="1" hangingPunct="1">
              <a:spcBef>
                <a:spcPts val="0"/>
              </a:spcBef>
              <a:buFontTx/>
              <a:buNone/>
            </a:pPr>
            <a:r>
              <a:rPr lang="en-US" sz="3600" dirty="0">
                <a:effectLst>
                  <a:outerShdw blurRad="38100" dist="38100" dir="2700000" algn="tl">
                    <a:srgbClr val="000000">
                      <a:alpha val="43137"/>
                    </a:srgbClr>
                  </a:outerShdw>
                </a:effectLst>
              </a:rPr>
              <a:t>“And I will put enmity between you and the woman, and between your seed and her seed; He shall bruise you on the head, and you shall bruise him on the heel.”</a:t>
            </a:r>
          </a:p>
        </p:txBody>
      </p:sp>
      <p:pic>
        <p:nvPicPr>
          <p:cNvPr id="21508"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24200" y="3352800"/>
            <a:ext cx="2895600" cy="1479550"/>
          </a:xfrm>
          <a:prstGeom prst="rect">
            <a:avLst/>
          </a:prstGeom>
          <a:noFill/>
          <a:ln w="9525">
            <a:noFill/>
            <a:miter lim="800000"/>
            <a:headEnd/>
            <a:tailEnd/>
          </a:ln>
        </p:spPr>
      </p:pic>
    </p:spTree>
    <p:extLst>
      <p:ext uri="{BB962C8B-B14F-4D97-AF65-F5344CB8AC3E}">
        <p14:creationId xmlns:p14="http://schemas.microsoft.com/office/powerpoint/2010/main" val="2074291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B7774E78-6F3A-41BB-BA5B-A7CAAFEC9A4E}"/>
              </a:ext>
            </a:extLst>
          </p:cNvPr>
          <p:cNvSpPr>
            <a:spLocks noGrp="1" noChangeArrowheads="1"/>
          </p:cNvSpPr>
          <p:nvPr>
            <p:ph type="body" idx="4294967295"/>
          </p:nvPr>
        </p:nvSpPr>
        <p:spPr>
          <a:xfrm>
            <a:off x="304800" y="1325563"/>
            <a:ext cx="7162800" cy="5227637"/>
          </a:xfrm>
        </p:spPr>
        <p:txBody>
          <a:bodyPr/>
          <a:lstStyle/>
          <a:p>
            <a:pPr marL="457200" indent="-457200" algn="just" eaLnBrk="1" hangingPunct="1">
              <a:spcBef>
                <a:spcPts val="0"/>
              </a:spcBef>
              <a:spcAft>
                <a:spcPts val="1800"/>
              </a:spcAft>
              <a:defRPr/>
            </a:pPr>
            <a:r>
              <a:rPr lang="en-US" sz="2800" kern="1200" dirty="0">
                <a:effectLst>
                  <a:outerShdw blurRad="38100" dist="38100" dir="2700000" algn="tl">
                    <a:srgbClr val="000000">
                      <a:alpha val="43137"/>
                    </a:srgbClr>
                  </a:outerShdw>
                </a:effectLst>
              </a:rPr>
              <a:t>Initial eviction from heaven (Isa 14:12-15; Ezek 28:12-17)</a:t>
            </a:r>
          </a:p>
          <a:p>
            <a:pPr marL="457200" indent="-457200" algn="just" eaLnBrk="1" hangingPunct="1">
              <a:spcBef>
                <a:spcPts val="0"/>
              </a:spcBef>
              <a:spcAft>
                <a:spcPts val="1800"/>
              </a:spcAft>
              <a:defRPr/>
            </a:pPr>
            <a:r>
              <a:rPr lang="en-US" sz="2800" kern="1200" dirty="0">
                <a:effectLst>
                  <a:outerShdw blurRad="38100" dist="38100" dir="2700000" algn="tl">
                    <a:srgbClr val="000000">
                      <a:alpha val="43137"/>
                    </a:srgbClr>
                  </a:outerShdw>
                </a:effectLst>
              </a:rPr>
              <a:t>Eden (Gen 3:15)</a:t>
            </a:r>
          </a:p>
          <a:p>
            <a:pPr marL="457200" indent="-457200" algn="just" eaLnBrk="1" hangingPunct="1">
              <a:spcBef>
                <a:spcPts val="0"/>
              </a:spcBef>
              <a:spcAft>
                <a:spcPts val="1800"/>
              </a:spcAft>
              <a:defRPr/>
            </a:pPr>
            <a:r>
              <a:rPr lang="en-US" sz="2800" kern="1200" dirty="0">
                <a:effectLst>
                  <a:outerShdw blurRad="38100" dist="38100" dir="2700000" algn="tl">
                    <a:srgbClr val="000000">
                      <a:alpha val="43137"/>
                    </a:srgbClr>
                  </a:outerShdw>
                </a:effectLst>
              </a:rPr>
              <a:t>Pre-</a:t>
            </a:r>
            <a:r>
              <a:rPr lang="en-US" sz="2800" kern="1200" dirty="0" err="1">
                <a:effectLst>
                  <a:outerShdw blurRad="38100" dist="38100" dir="2700000" algn="tl">
                    <a:srgbClr val="000000">
                      <a:alpha val="43137"/>
                    </a:srgbClr>
                  </a:outerShdw>
                </a:effectLst>
              </a:rPr>
              <a:t>diluvian</a:t>
            </a:r>
            <a:r>
              <a:rPr lang="en-US" sz="2800" kern="1200" dirty="0">
                <a:effectLst>
                  <a:outerShdw blurRad="38100" dist="38100" dir="2700000" algn="tl">
                    <a:srgbClr val="000000">
                      <a:alpha val="43137"/>
                    </a:srgbClr>
                  </a:outerShdw>
                </a:effectLst>
              </a:rPr>
              <a:t> world (1 Pet 3:19-20)</a:t>
            </a:r>
          </a:p>
          <a:p>
            <a:pPr marL="457200" indent="-457200" algn="just" eaLnBrk="1" hangingPunct="1">
              <a:spcBef>
                <a:spcPts val="0"/>
              </a:spcBef>
              <a:spcAft>
                <a:spcPts val="1800"/>
              </a:spcAft>
              <a:defRPr/>
            </a:pPr>
            <a:r>
              <a:rPr lang="en-US" sz="2800" kern="1200" dirty="0">
                <a:effectLst>
                  <a:outerShdw blurRad="38100" dist="38100" dir="2700000" algn="tl">
                    <a:srgbClr val="000000">
                      <a:alpha val="43137"/>
                    </a:srgbClr>
                  </a:outerShdw>
                </a:effectLst>
              </a:rPr>
              <a:t>Cross (John 12:31; 16:11; Col 2:15; Heb 2:14; 1 John 3:8)</a:t>
            </a:r>
          </a:p>
          <a:p>
            <a:pPr marL="457200" indent="-457200" algn="just" eaLnBrk="1" hangingPunct="1">
              <a:spcBef>
                <a:spcPts val="0"/>
              </a:spcBef>
              <a:spcAft>
                <a:spcPts val="1800"/>
              </a:spcAft>
              <a:defRPr/>
            </a:pPr>
            <a:r>
              <a:rPr lang="en-US" sz="2800" kern="1200" dirty="0">
                <a:effectLst>
                  <a:outerShdw blurRad="38100" dist="38100" dir="2700000" algn="tl">
                    <a:srgbClr val="000000">
                      <a:alpha val="43137"/>
                    </a:srgbClr>
                  </a:outerShdw>
                </a:effectLst>
              </a:rPr>
              <a:t>Mid point of the Tribulation (Rev 12:9)</a:t>
            </a:r>
          </a:p>
          <a:p>
            <a:pPr marL="457200" indent="-457200" algn="just" eaLnBrk="1" hangingPunct="1">
              <a:spcBef>
                <a:spcPts val="0"/>
              </a:spcBef>
              <a:spcAft>
                <a:spcPts val="1800"/>
              </a:spcAft>
              <a:defRPr/>
            </a:pPr>
            <a:r>
              <a:rPr lang="en-US" sz="2800" kern="1200" dirty="0">
                <a:effectLst>
                  <a:outerShdw blurRad="38100" dist="38100" dir="2700000" algn="tl">
                    <a:srgbClr val="000000">
                      <a:alpha val="43137"/>
                    </a:srgbClr>
                  </a:outerShdw>
                </a:effectLst>
              </a:rPr>
              <a:t>Beginning of millennium (Rev 20:2-3)</a:t>
            </a:r>
          </a:p>
          <a:p>
            <a:pPr marL="457200" indent="-457200" algn="just" eaLnBrk="1" hangingPunct="1">
              <a:spcBef>
                <a:spcPts val="0"/>
              </a:spcBef>
              <a:spcAft>
                <a:spcPts val="1800"/>
              </a:spcAft>
              <a:defRPr/>
            </a:pPr>
            <a:r>
              <a:rPr lang="en-US" sz="2800" kern="1200" dirty="0">
                <a:effectLst>
                  <a:outerShdw blurRad="38100" dist="38100" dir="2700000" algn="tl">
                    <a:srgbClr val="000000">
                      <a:alpha val="43137"/>
                    </a:srgbClr>
                  </a:outerShdw>
                </a:effectLst>
              </a:rPr>
              <a:t>End of millennium (Rev 20:10)</a:t>
            </a:r>
          </a:p>
        </p:txBody>
      </p:sp>
      <p:pic>
        <p:nvPicPr>
          <p:cNvPr id="47107" name="Picture 4">
            <a:extLst>
              <a:ext uri="{FF2B5EF4-FFF2-40B4-BE49-F238E27FC236}">
                <a16:creationId xmlns:a16="http://schemas.microsoft.com/office/drawing/2014/main" id="{ED3568EC-6C27-4A0B-A1CD-705A0DE67E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2438400"/>
            <a:ext cx="1371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a:extLst>
              <a:ext uri="{FF2B5EF4-FFF2-40B4-BE49-F238E27FC236}">
                <a16:creationId xmlns:a16="http://schemas.microsoft.com/office/drawing/2014/main" id="{6C9EF90B-FAB1-480C-84C2-7BB4DA4D06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13" y="122238"/>
            <a:ext cx="87788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a:extLst>
              <a:ext uri="{FF2B5EF4-FFF2-40B4-BE49-F238E27FC236}">
                <a16:creationId xmlns:a16="http://schemas.microsoft.com/office/drawing/2014/main" id="{99F689D4-12FF-4D81-B949-67DDCE03EB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122238"/>
            <a:ext cx="877888"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759ADDC8-F772-454F-9B93-5B498C013207}"/>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Satan’s Progressive Defeat</a:t>
            </a:r>
          </a:p>
        </p:txBody>
      </p:sp>
    </p:spTree>
    <p:extLst>
      <p:ext uri="{BB962C8B-B14F-4D97-AF65-F5344CB8AC3E}">
        <p14:creationId xmlns:p14="http://schemas.microsoft.com/office/powerpoint/2010/main" val="2328861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B34C23-AE2A-427E-B954-D9A01A2C7D48}"/>
              </a:ext>
            </a:extLst>
          </p:cNvPr>
          <p:cNvGraphicFramePr>
            <a:graphicFrameLocks noGrp="1"/>
          </p:cNvGraphicFramePr>
          <p:nvPr>
            <p:ph idx="4294967295"/>
            <p:extLst>
              <p:ext uri="{D42A27DB-BD31-4B8C-83A1-F6EECF244321}">
                <p14:modId xmlns:p14="http://schemas.microsoft.com/office/powerpoint/2010/main" val="4161007564"/>
              </p:ext>
            </p:extLst>
          </p:nvPr>
        </p:nvGraphicFramePr>
        <p:xfrm>
          <a:off x="76200" y="106363"/>
          <a:ext cx="8991600" cy="6645275"/>
        </p:xfrm>
        <a:graphic>
          <a:graphicData uri="http://schemas.openxmlformats.org/drawingml/2006/table">
            <a:tbl>
              <a:tblPr firstRow="1" bandRow="1">
                <a:tableStyleId>{D7AC3CCA-C797-4891-BE02-D94E43425B78}</a:tableStyleId>
              </a:tblPr>
              <a:tblGrid>
                <a:gridCol w="1905000">
                  <a:extLst>
                    <a:ext uri="{9D8B030D-6E8A-4147-A177-3AD203B41FA5}">
                      <a16:colId xmlns:a16="http://schemas.microsoft.com/office/drawing/2014/main" val="20000"/>
                    </a:ext>
                  </a:extLst>
                </a:gridCol>
                <a:gridCol w="3467100">
                  <a:extLst>
                    <a:ext uri="{9D8B030D-6E8A-4147-A177-3AD203B41FA5}">
                      <a16:colId xmlns:a16="http://schemas.microsoft.com/office/drawing/2014/main" val="20001"/>
                    </a:ext>
                  </a:extLst>
                </a:gridCol>
                <a:gridCol w="3619500">
                  <a:extLst>
                    <a:ext uri="{9D8B030D-6E8A-4147-A177-3AD203B41FA5}">
                      <a16:colId xmlns:a16="http://schemas.microsoft.com/office/drawing/2014/main" val="20002"/>
                    </a:ext>
                  </a:extLst>
                </a:gridCol>
              </a:tblGrid>
              <a:tr h="640143">
                <a:tc>
                  <a:txBody>
                    <a:bodyPr/>
                    <a:lstStyle/>
                    <a:p>
                      <a:pPr algn="ctr"/>
                      <a:endParaRPr lang="en-US" sz="2400" dirty="0">
                        <a:latin typeface="Calibri" panose="020F0502020204030204" pitchFamily="34" charset="0"/>
                        <a:cs typeface="Calibri" panose="020F0502020204030204" pitchFamily="34" charset="0"/>
                      </a:endParaRPr>
                    </a:p>
                  </a:txBody>
                  <a:tcPr marT="45727" marB="45727" anchor="ctr">
                    <a:solidFill>
                      <a:schemeClr val="bg2"/>
                    </a:solidFill>
                  </a:tcPr>
                </a:tc>
                <a:tc>
                  <a:txBody>
                    <a:bodyPr/>
                    <a:lstStyle/>
                    <a:p>
                      <a:pPr algn="ctr"/>
                      <a:r>
                        <a:rPr lang="en-US" sz="3600" b="0" kern="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David/Saul</a:t>
                      </a:r>
                      <a:endParaRPr lang="en-US" sz="3600" b="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7" marB="45727" anchor="ctr">
                    <a:solidFill>
                      <a:schemeClr val="bg2"/>
                    </a:solidFill>
                  </a:tcPr>
                </a:tc>
                <a:tc>
                  <a:txBody>
                    <a:bodyPr/>
                    <a:lstStyle/>
                    <a:p>
                      <a:pPr algn="ctr"/>
                      <a:r>
                        <a:rPr lang="en-US" sz="3600" b="0" kern="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Jesus/Satan</a:t>
                      </a:r>
                      <a:endParaRPr lang="en-US" sz="3600" b="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7" marB="45727" anchor="ctr">
                    <a:solidFill>
                      <a:schemeClr val="bg2"/>
                    </a:solidFill>
                  </a:tcPr>
                </a:tc>
                <a:extLst>
                  <a:ext uri="{0D108BD9-81ED-4DB2-BD59-A6C34878D82A}">
                    <a16:rowId xmlns:a16="http://schemas.microsoft.com/office/drawing/2014/main" val="10000"/>
                  </a:ext>
                </a:extLst>
              </a:tr>
              <a:tr h="792556">
                <a:tc>
                  <a:txBody>
                    <a:bodyPr/>
                    <a:lstStyle/>
                    <a:p>
                      <a:pPr algn="ctr"/>
                      <a:r>
                        <a:rPr lang="en-US" sz="2200" b="1" dirty="0">
                          <a:solidFill>
                            <a:schemeClr val="bg2"/>
                          </a:solidFill>
                          <a:latin typeface="Calibri" panose="020F0502020204030204" pitchFamily="34" charset="0"/>
                          <a:cs typeface="Calibri" panose="020F0502020204030204" pitchFamily="34" charset="0"/>
                        </a:rPr>
                        <a:t>ANOINTED</a:t>
                      </a:r>
                    </a:p>
                  </a:txBody>
                  <a:tcPr marT="45727" marB="45727" anchor="ctr"/>
                </a:tc>
                <a:tc>
                  <a:txBody>
                    <a:bodyPr/>
                    <a:lstStyle/>
                    <a:p>
                      <a:pPr algn="ctr"/>
                      <a:r>
                        <a:rPr lang="en-US" sz="2400" b="1" dirty="0">
                          <a:solidFill>
                            <a:srgbClr val="C00000"/>
                          </a:solidFill>
                          <a:latin typeface="Calibri" panose="020F0502020204030204" pitchFamily="34" charset="0"/>
                          <a:cs typeface="Calibri" panose="020F0502020204030204" pitchFamily="34" charset="0"/>
                        </a:rPr>
                        <a:t>David</a:t>
                      </a:r>
                      <a:r>
                        <a:rPr lang="en-US" sz="2200" b="1" dirty="0">
                          <a:solidFill>
                            <a:srgbClr val="C00000"/>
                          </a:solidFill>
                          <a:latin typeface="Calibri" panose="020F0502020204030204" pitchFamily="34" charset="0"/>
                          <a:cs typeface="Calibri" panose="020F0502020204030204" pitchFamily="34" charset="0"/>
                        </a:rPr>
                        <a:t> </a:t>
                      </a:r>
                      <a:r>
                        <a:rPr lang="en-US" sz="2200" b="1" baseline="0" dirty="0">
                          <a:solidFill>
                            <a:srgbClr val="C00000"/>
                          </a:solidFill>
                          <a:latin typeface="Calibri" panose="020F0502020204030204" pitchFamily="34" charset="0"/>
                          <a:cs typeface="Calibri" panose="020F0502020204030204" pitchFamily="34" charset="0"/>
                        </a:rPr>
                        <a:t> </a:t>
                      </a:r>
                    </a:p>
                    <a:p>
                      <a:pPr algn="ctr"/>
                      <a:r>
                        <a:rPr lang="en-US" sz="2200" b="1" dirty="0">
                          <a:solidFill>
                            <a:srgbClr val="C00000"/>
                          </a:solidFill>
                          <a:latin typeface="Calibri" panose="020F0502020204030204" pitchFamily="34" charset="0"/>
                          <a:cs typeface="Calibri" panose="020F0502020204030204" pitchFamily="34" charset="0"/>
                        </a:rPr>
                        <a:t>(1 Sam 16:13)</a:t>
                      </a:r>
                    </a:p>
                  </a:txBody>
                  <a:tcPr marT="45727" marB="45727" anchor="ctr"/>
                </a:tc>
                <a:tc>
                  <a:txBody>
                    <a:bodyPr/>
                    <a:lstStyle/>
                    <a:p>
                      <a:pPr algn="ctr"/>
                      <a:r>
                        <a:rPr lang="en-US" sz="2400" b="1" kern="1200" dirty="0">
                          <a:solidFill>
                            <a:srgbClr val="0000CC"/>
                          </a:solidFill>
                          <a:latin typeface="Calibri" panose="020F0502020204030204" pitchFamily="34" charset="0"/>
                          <a:cs typeface="Calibri" panose="020F0502020204030204" pitchFamily="34" charset="0"/>
                        </a:rPr>
                        <a:t>Jesus-Res./Ascension</a:t>
                      </a:r>
                    </a:p>
                    <a:p>
                      <a:pPr algn="ctr"/>
                      <a:r>
                        <a:rPr lang="en-US" sz="2200" b="1" baseline="0" dirty="0">
                          <a:solidFill>
                            <a:srgbClr val="0000CC"/>
                          </a:solidFill>
                          <a:latin typeface="Calibri" panose="020F0502020204030204" pitchFamily="34" charset="0"/>
                          <a:cs typeface="Calibri" panose="020F0502020204030204" pitchFamily="34" charset="0"/>
                        </a:rPr>
                        <a:t>(Ps 2:7; 110:1)</a:t>
                      </a:r>
                      <a:endParaRPr lang="en-US" sz="22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1"/>
                  </a:ext>
                </a:extLst>
              </a:tr>
              <a:tr h="792556">
                <a:tc>
                  <a:txBody>
                    <a:bodyPr/>
                    <a:lstStyle/>
                    <a:p>
                      <a:pPr algn="ctr"/>
                      <a:r>
                        <a:rPr lang="en-US" sz="2200" b="1" dirty="0">
                          <a:solidFill>
                            <a:schemeClr val="bg2"/>
                          </a:solidFill>
                          <a:latin typeface="Calibri" panose="020F0502020204030204" pitchFamily="34" charset="0"/>
                          <a:cs typeface="Calibri" panose="020F0502020204030204" pitchFamily="34" charset="0"/>
                        </a:rPr>
                        <a:t>NOW RULING</a:t>
                      </a:r>
                    </a:p>
                  </a:txBody>
                  <a:tcPr marT="45727" marB="45727" anchor="ctr"/>
                </a:tc>
                <a:tc>
                  <a:txBody>
                    <a:bodyPr/>
                    <a:lstStyle/>
                    <a:p>
                      <a:pPr algn="ctr"/>
                      <a:r>
                        <a:rPr lang="en-US" sz="2400" b="1" kern="1200" dirty="0">
                          <a:solidFill>
                            <a:srgbClr val="C00000"/>
                          </a:solidFill>
                          <a:latin typeface="Calibri" panose="020F0502020204030204" pitchFamily="34" charset="0"/>
                          <a:cs typeface="Calibri" panose="020F0502020204030204" pitchFamily="34" charset="0"/>
                        </a:rPr>
                        <a:t>Saul</a:t>
                      </a:r>
                      <a:r>
                        <a:rPr lang="en-US" sz="2200" b="1" dirty="0">
                          <a:solidFill>
                            <a:srgbClr val="C00000"/>
                          </a:solidFill>
                          <a:latin typeface="Calibri" panose="020F0502020204030204" pitchFamily="34" charset="0"/>
                          <a:cs typeface="Calibri" panose="020F0502020204030204" pitchFamily="34" charset="0"/>
                        </a:rPr>
                        <a:t> </a:t>
                      </a:r>
                    </a:p>
                    <a:p>
                      <a:pPr algn="ctr"/>
                      <a:r>
                        <a:rPr lang="en-US" sz="2200" b="1" dirty="0">
                          <a:solidFill>
                            <a:srgbClr val="C00000"/>
                          </a:solidFill>
                          <a:latin typeface="Calibri" panose="020F0502020204030204" pitchFamily="34" charset="0"/>
                          <a:cs typeface="Calibri" panose="020F0502020204030204" pitchFamily="34" charset="0"/>
                        </a:rPr>
                        <a:t>(1 Sam 16:14)</a:t>
                      </a:r>
                    </a:p>
                  </a:txBody>
                  <a:tcPr marT="45727" marB="45727" anchor="ctr"/>
                </a:tc>
                <a:tc>
                  <a:txBody>
                    <a:bodyPr/>
                    <a:lstStyle/>
                    <a:p>
                      <a:pPr algn="ctr"/>
                      <a:r>
                        <a:rPr lang="en-US" sz="2400" b="1" kern="1200" dirty="0">
                          <a:solidFill>
                            <a:srgbClr val="0000CC"/>
                          </a:solidFill>
                          <a:latin typeface="Calibri" panose="020F0502020204030204" pitchFamily="34" charset="0"/>
                          <a:cs typeface="Calibri" panose="020F0502020204030204" pitchFamily="34" charset="0"/>
                        </a:rPr>
                        <a:t>Satan</a:t>
                      </a:r>
                      <a:r>
                        <a:rPr lang="en-US" sz="2200" b="1" dirty="0">
                          <a:solidFill>
                            <a:srgbClr val="0000CC"/>
                          </a:solidFill>
                          <a:latin typeface="Calibri" panose="020F0502020204030204" pitchFamily="34" charset="0"/>
                          <a:cs typeface="Calibri" panose="020F0502020204030204" pitchFamily="34" charset="0"/>
                        </a:rPr>
                        <a:t> </a:t>
                      </a:r>
                    </a:p>
                    <a:p>
                      <a:pPr algn="ctr"/>
                      <a:r>
                        <a:rPr lang="en-US" sz="2200" b="1" dirty="0">
                          <a:solidFill>
                            <a:srgbClr val="0000CC"/>
                          </a:solidFill>
                          <a:latin typeface="Calibri" panose="020F0502020204030204" pitchFamily="34" charset="0"/>
                          <a:cs typeface="Calibri" panose="020F0502020204030204" pitchFamily="34" charset="0"/>
                        </a:rPr>
                        <a:t>(Luke</a:t>
                      </a:r>
                      <a:r>
                        <a:rPr lang="en-US" sz="2200" b="1" baseline="0" dirty="0">
                          <a:solidFill>
                            <a:srgbClr val="0000CC"/>
                          </a:solidFill>
                          <a:latin typeface="Calibri" panose="020F0502020204030204" pitchFamily="34" charset="0"/>
                          <a:cs typeface="Calibri" panose="020F0502020204030204" pitchFamily="34" charset="0"/>
                        </a:rPr>
                        <a:t> 4:5-7)</a:t>
                      </a:r>
                      <a:endParaRPr lang="en-US" sz="22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2"/>
                  </a:ext>
                </a:extLst>
              </a:tr>
              <a:tr h="792556">
                <a:tc>
                  <a:txBody>
                    <a:bodyPr/>
                    <a:lstStyle/>
                    <a:p>
                      <a:pPr algn="ctr"/>
                      <a:r>
                        <a:rPr lang="en-US" sz="2200" b="1" dirty="0">
                          <a:solidFill>
                            <a:schemeClr val="bg2"/>
                          </a:solidFill>
                          <a:latin typeface="Calibri" panose="020F0502020204030204" pitchFamily="34" charset="0"/>
                          <a:cs typeface="Calibri" panose="020F0502020204030204" pitchFamily="34" charset="0"/>
                        </a:rPr>
                        <a:t>ILLEGITIMACY</a:t>
                      </a:r>
                    </a:p>
                  </a:txBody>
                  <a:tcPr marT="45727" marB="45727" anchor="ctr"/>
                </a:tc>
                <a:tc>
                  <a:txBody>
                    <a:bodyPr/>
                    <a:lstStyle/>
                    <a:p>
                      <a:pPr algn="ctr"/>
                      <a:r>
                        <a:rPr lang="en-US" sz="2400" b="1" kern="1200" dirty="0">
                          <a:solidFill>
                            <a:srgbClr val="C00000"/>
                          </a:solidFill>
                          <a:latin typeface="Calibri" panose="020F0502020204030204" pitchFamily="34" charset="0"/>
                          <a:cs typeface="Calibri" panose="020F0502020204030204" pitchFamily="34" charset="0"/>
                        </a:rPr>
                        <a:t>Benjamin</a:t>
                      </a:r>
                      <a:r>
                        <a:rPr lang="en-US" sz="2200" b="1" dirty="0">
                          <a:solidFill>
                            <a:srgbClr val="C00000"/>
                          </a:solidFill>
                          <a:latin typeface="Calibri" panose="020F0502020204030204" pitchFamily="34" charset="0"/>
                          <a:cs typeface="Calibri" panose="020F0502020204030204" pitchFamily="34" charset="0"/>
                        </a:rPr>
                        <a:t> </a:t>
                      </a:r>
                    </a:p>
                    <a:p>
                      <a:pPr algn="ctr"/>
                      <a:r>
                        <a:rPr lang="en-US" sz="2200" b="1" dirty="0">
                          <a:solidFill>
                            <a:srgbClr val="C00000"/>
                          </a:solidFill>
                          <a:latin typeface="Calibri" panose="020F0502020204030204" pitchFamily="34" charset="0"/>
                          <a:cs typeface="Calibri" panose="020F0502020204030204" pitchFamily="34" charset="0"/>
                        </a:rPr>
                        <a:t>(Gen 49:10; 1 Sam. 9:21)</a:t>
                      </a:r>
                    </a:p>
                  </a:txBody>
                  <a:tcPr marT="45727" marB="45727"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Gen. 1:26-28; 2:19-20; </a:t>
                      </a:r>
                    </a:p>
                    <a:p>
                      <a:pPr algn="ctr"/>
                      <a:r>
                        <a:rPr lang="en-US" sz="2200" b="1" dirty="0">
                          <a:solidFill>
                            <a:srgbClr val="0000CC"/>
                          </a:solidFill>
                          <a:latin typeface="Calibri" panose="020F0502020204030204" pitchFamily="34" charset="0"/>
                          <a:cs typeface="Calibri" panose="020F0502020204030204" pitchFamily="34" charset="0"/>
                        </a:rPr>
                        <a:t>Dan 1:6-7)</a:t>
                      </a:r>
                    </a:p>
                  </a:txBody>
                  <a:tcPr marT="45727" marB="45727" anchor="ctr"/>
                </a:tc>
                <a:extLst>
                  <a:ext uri="{0D108BD9-81ED-4DB2-BD59-A6C34878D82A}">
                    <a16:rowId xmlns:a16="http://schemas.microsoft.com/office/drawing/2014/main" val="10003"/>
                  </a:ext>
                </a:extLst>
              </a:tr>
              <a:tr h="792556">
                <a:tc>
                  <a:txBody>
                    <a:bodyPr/>
                    <a:lstStyle/>
                    <a:p>
                      <a:pPr algn="ctr"/>
                      <a:r>
                        <a:rPr lang="en-US" sz="2200" b="1" dirty="0">
                          <a:solidFill>
                            <a:schemeClr val="bg2"/>
                          </a:solidFill>
                          <a:latin typeface="Calibri" panose="020F0502020204030204" pitchFamily="34" charset="0"/>
                          <a:cs typeface="Calibri" panose="020F0502020204030204" pitchFamily="34" charset="0"/>
                        </a:rPr>
                        <a:t>FAITH</a:t>
                      </a:r>
                    </a:p>
                  </a:txBody>
                  <a:tcPr marT="45727" marB="45727" anchor="ctr"/>
                </a:tc>
                <a:tc>
                  <a:txBody>
                    <a:bodyPr/>
                    <a:lstStyle/>
                    <a:p>
                      <a:pPr algn="ctr"/>
                      <a:r>
                        <a:rPr lang="en-US" sz="2400" b="1" kern="1200" dirty="0">
                          <a:solidFill>
                            <a:srgbClr val="C00000"/>
                          </a:solidFill>
                          <a:latin typeface="Calibri" panose="020F0502020204030204" pitchFamily="34" charset="0"/>
                          <a:cs typeface="Calibri" panose="020F0502020204030204" pitchFamily="34" charset="0"/>
                        </a:rPr>
                        <a:t>David</a:t>
                      </a:r>
                      <a:r>
                        <a:rPr lang="en-US" sz="2200" b="1" baseline="0" dirty="0">
                          <a:solidFill>
                            <a:srgbClr val="C00000"/>
                          </a:solidFill>
                          <a:latin typeface="Calibri" panose="020F0502020204030204" pitchFamily="34" charset="0"/>
                          <a:cs typeface="Calibri" panose="020F0502020204030204" pitchFamily="34" charset="0"/>
                        </a:rPr>
                        <a:t>  </a:t>
                      </a:r>
                    </a:p>
                    <a:p>
                      <a:pPr algn="ctr"/>
                      <a:r>
                        <a:rPr lang="en-US" sz="2200" b="1" baseline="0" dirty="0">
                          <a:solidFill>
                            <a:srgbClr val="C00000"/>
                          </a:solidFill>
                          <a:latin typeface="Calibri" panose="020F0502020204030204" pitchFamily="34" charset="0"/>
                          <a:cs typeface="Calibri" panose="020F0502020204030204" pitchFamily="34" charset="0"/>
                        </a:rPr>
                        <a:t>(1 Sam 16:7)</a:t>
                      </a:r>
                      <a:endParaRPr lang="en-US" sz="2200" b="1" dirty="0">
                        <a:solidFill>
                          <a:srgbClr val="C00000"/>
                        </a:solidFill>
                        <a:latin typeface="Calibri" panose="020F0502020204030204" pitchFamily="34" charset="0"/>
                        <a:cs typeface="Calibri" panose="020F0502020204030204" pitchFamily="34" charset="0"/>
                      </a:endParaRPr>
                    </a:p>
                  </a:txBody>
                  <a:tcPr marT="45727" marB="45727" anchor="ctr"/>
                </a:tc>
                <a:tc>
                  <a:txBody>
                    <a:bodyPr/>
                    <a:lstStyle/>
                    <a:p>
                      <a:pPr algn="ctr"/>
                      <a:r>
                        <a:rPr lang="en-US" sz="2400" b="1" kern="1200" dirty="0">
                          <a:solidFill>
                            <a:srgbClr val="0000CC"/>
                          </a:solidFill>
                          <a:latin typeface="Calibri" panose="020F0502020204030204" pitchFamily="34" charset="0"/>
                          <a:cs typeface="Calibri" panose="020F0502020204030204" pitchFamily="34" charset="0"/>
                        </a:rPr>
                        <a:t>Jesus</a:t>
                      </a:r>
                      <a:r>
                        <a:rPr lang="en-US" sz="2200" b="1" dirty="0">
                          <a:solidFill>
                            <a:srgbClr val="0000CC"/>
                          </a:solidFill>
                          <a:latin typeface="Calibri" panose="020F0502020204030204" pitchFamily="34" charset="0"/>
                          <a:cs typeface="Calibri" panose="020F0502020204030204" pitchFamily="34" charset="0"/>
                        </a:rPr>
                        <a:t> </a:t>
                      </a:r>
                    </a:p>
                    <a:p>
                      <a:pPr algn="ctr"/>
                      <a:r>
                        <a:rPr lang="en-US" sz="2200" b="1" dirty="0">
                          <a:solidFill>
                            <a:srgbClr val="0000CC"/>
                          </a:solidFill>
                          <a:latin typeface="Calibri" panose="020F0502020204030204" pitchFamily="34" charset="0"/>
                          <a:cs typeface="Calibri" panose="020F0502020204030204" pitchFamily="34" charset="0"/>
                        </a:rPr>
                        <a:t>(Heb 11:6)</a:t>
                      </a:r>
                    </a:p>
                  </a:txBody>
                  <a:tcPr marT="45727" marB="45727" anchor="ctr"/>
                </a:tc>
                <a:extLst>
                  <a:ext uri="{0D108BD9-81ED-4DB2-BD59-A6C34878D82A}">
                    <a16:rowId xmlns:a16="http://schemas.microsoft.com/office/drawing/2014/main" val="10004"/>
                  </a:ext>
                </a:extLst>
              </a:tr>
              <a:tr h="792556">
                <a:tc>
                  <a:txBody>
                    <a:bodyPr/>
                    <a:lstStyle/>
                    <a:p>
                      <a:pPr algn="ctr"/>
                      <a:r>
                        <a:rPr lang="en-US" sz="2200" b="1" dirty="0">
                          <a:solidFill>
                            <a:schemeClr val="bg2"/>
                          </a:solidFill>
                          <a:latin typeface="Calibri" panose="020F0502020204030204" pitchFamily="34" charset="0"/>
                          <a:cs typeface="Calibri" panose="020F0502020204030204" pitchFamily="34" charset="0"/>
                        </a:rPr>
                        <a:t>MINORITY</a:t>
                      </a:r>
                    </a:p>
                  </a:txBody>
                  <a:tcPr marT="45727" marB="45727" anchor="ctr"/>
                </a:tc>
                <a:tc>
                  <a:txBody>
                    <a:bodyPr/>
                    <a:lstStyle/>
                    <a:p>
                      <a:pPr algn="ctr"/>
                      <a:r>
                        <a:rPr lang="en-US" sz="2400" b="1" kern="1200" dirty="0">
                          <a:solidFill>
                            <a:srgbClr val="C00000"/>
                          </a:solidFill>
                          <a:latin typeface="Calibri" panose="020F0502020204030204" pitchFamily="34" charset="0"/>
                          <a:cs typeface="Calibri" panose="020F0502020204030204" pitchFamily="34" charset="0"/>
                        </a:rPr>
                        <a:t>David’s men </a:t>
                      </a:r>
                    </a:p>
                    <a:p>
                      <a:pPr algn="ctr"/>
                      <a:r>
                        <a:rPr lang="en-US" sz="2200" b="1" dirty="0">
                          <a:solidFill>
                            <a:srgbClr val="C00000"/>
                          </a:solidFill>
                          <a:latin typeface="Calibri" panose="020F0502020204030204" pitchFamily="34" charset="0"/>
                          <a:cs typeface="Calibri" panose="020F0502020204030204" pitchFamily="34" charset="0"/>
                        </a:rPr>
                        <a:t>(2 Sam 23:8-39)</a:t>
                      </a:r>
                    </a:p>
                  </a:txBody>
                  <a:tcPr marT="45727" marB="45727" anchor="ctr"/>
                </a:tc>
                <a:tc>
                  <a:txBody>
                    <a:bodyPr/>
                    <a:lstStyle/>
                    <a:p>
                      <a:pPr marL="0" algn="ctr" defTabSz="914400" rtl="0" eaLnBrk="1" latinLnBrk="0" hangingPunct="1"/>
                      <a:r>
                        <a:rPr lang="en-US" sz="2400" b="1" kern="1200" dirty="0">
                          <a:solidFill>
                            <a:srgbClr val="0000CC"/>
                          </a:solidFill>
                          <a:latin typeface="Calibri" panose="020F0502020204030204" pitchFamily="34" charset="0"/>
                          <a:cs typeface="Calibri" panose="020F0502020204030204" pitchFamily="34" charset="0"/>
                        </a:rPr>
                        <a:t>Narrow road </a:t>
                      </a:r>
                    </a:p>
                    <a:p>
                      <a:pPr algn="ctr"/>
                      <a:r>
                        <a:rPr lang="en-US" sz="2200" b="1" baseline="0" dirty="0">
                          <a:solidFill>
                            <a:srgbClr val="0000CC"/>
                          </a:solidFill>
                          <a:latin typeface="Calibri" panose="020F0502020204030204" pitchFamily="34" charset="0"/>
                          <a:cs typeface="Calibri" panose="020F0502020204030204" pitchFamily="34" charset="0"/>
                        </a:rPr>
                        <a:t>(Matt 7:14)</a:t>
                      </a:r>
                      <a:endParaRPr lang="en-US" sz="22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5"/>
                  </a:ext>
                </a:extLst>
              </a:tr>
              <a:tr h="792556">
                <a:tc>
                  <a:txBody>
                    <a:bodyPr/>
                    <a:lstStyle/>
                    <a:p>
                      <a:pPr algn="ctr"/>
                      <a:r>
                        <a:rPr lang="en-US" sz="2200" b="1" dirty="0">
                          <a:solidFill>
                            <a:schemeClr val="bg2"/>
                          </a:solidFill>
                          <a:latin typeface="Calibri" panose="020F0502020204030204" pitchFamily="34" charset="0"/>
                          <a:cs typeface="Calibri" panose="020F0502020204030204" pitchFamily="34" charset="0"/>
                        </a:rPr>
                        <a:t>SIGHT</a:t>
                      </a:r>
                    </a:p>
                  </a:txBody>
                  <a:tcPr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cs typeface="Calibri" panose="020F0502020204030204" pitchFamily="34" charset="0"/>
                        </a:rPr>
                        <a:t>Saul</a:t>
                      </a:r>
                      <a:r>
                        <a:rPr lang="en-US" sz="2200" b="1" dirty="0">
                          <a:solidFill>
                            <a:srgbClr val="C00000"/>
                          </a:solidFill>
                          <a:latin typeface="Calibri" panose="020F0502020204030204" pitchFamily="34" charset="0"/>
                          <a:cs typeface="Calibri" panose="020F0502020204030204" pitchFamily="34" charset="0"/>
                        </a:rPr>
                        <a:t> </a:t>
                      </a:r>
                      <a:r>
                        <a:rPr lang="en-US" sz="2200" b="1" baseline="0" dirty="0">
                          <a:solidFill>
                            <a:srgbClr val="C00000"/>
                          </a:solidFill>
                          <a:latin typeface="Calibri" panose="020F0502020204030204" pitchFamily="34" charset="0"/>
                          <a:cs typeface="Calibri" panose="020F0502020204030204" pitchFamily="34"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200" b="1" dirty="0">
                          <a:solidFill>
                            <a:srgbClr val="C00000"/>
                          </a:solidFill>
                          <a:latin typeface="Calibri" panose="020F0502020204030204" pitchFamily="34" charset="0"/>
                          <a:cs typeface="Calibri" panose="020F0502020204030204" pitchFamily="34" charset="0"/>
                        </a:rPr>
                        <a:t>(1</a:t>
                      </a:r>
                      <a:r>
                        <a:rPr lang="en-US" sz="2200" b="1" baseline="0" dirty="0">
                          <a:solidFill>
                            <a:srgbClr val="C00000"/>
                          </a:solidFill>
                          <a:latin typeface="Calibri" panose="020F0502020204030204" pitchFamily="34" charset="0"/>
                          <a:cs typeface="Calibri" panose="020F0502020204030204" pitchFamily="34" charset="0"/>
                        </a:rPr>
                        <a:t> Sam 9:2)</a:t>
                      </a:r>
                      <a:endParaRPr lang="en-US" sz="2200" b="1" dirty="0">
                        <a:solidFill>
                          <a:srgbClr val="C00000"/>
                        </a:solidFill>
                        <a:latin typeface="Calibri" panose="020F0502020204030204" pitchFamily="34" charset="0"/>
                        <a:cs typeface="Calibri" panose="020F0502020204030204" pitchFamily="34" charset="0"/>
                      </a:endParaRPr>
                    </a:p>
                  </a:txBody>
                  <a:tcPr marT="45727" marB="45727" anchor="ctr"/>
                </a:tc>
                <a:tc>
                  <a:txBody>
                    <a:bodyPr/>
                    <a:lstStyle/>
                    <a:p>
                      <a:pPr algn="ctr"/>
                      <a:r>
                        <a:rPr lang="en-US" sz="2400" b="1" kern="1200" dirty="0">
                          <a:solidFill>
                            <a:srgbClr val="0000CC"/>
                          </a:solidFill>
                          <a:latin typeface="Calibri" panose="020F0502020204030204" pitchFamily="34" charset="0"/>
                          <a:cs typeface="Calibri" panose="020F0502020204030204" pitchFamily="34" charset="0"/>
                        </a:rPr>
                        <a:t>Satan</a:t>
                      </a:r>
                      <a:r>
                        <a:rPr lang="en-US" sz="2200" b="1" dirty="0">
                          <a:solidFill>
                            <a:srgbClr val="0000CC"/>
                          </a:solidFill>
                          <a:latin typeface="Calibri" panose="020F0502020204030204" pitchFamily="34" charset="0"/>
                          <a:cs typeface="Calibri" panose="020F0502020204030204" pitchFamily="34" charset="0"/>
                        </a:rPr>
                        <a:t> </a:t>
                      </a:r>
                    </a:p>
                    <a:p>
                      <a:pPr algn="ctr"/>
                      <a:r>
                        <a:rPr lang="en-US" sz="2200" b="1" dirty="0">
                          <a:solidFill>
                            <a:srgbClr val="0000CC"/>
                          </a:solidFill>
                          <a:latin typeface="Calibri" panose="020F0502020204030204" pitchFamily="34" charset="0"/>
                          <a:cs typeface="Calibri" panose="020F0502020204030204" pitchFamily="34" charset="0"/>
                        </a:rPr>
                        <a:t>(2 Cor. 4:18;</a:t>
                      </a:r>
                      <a:r>
                        <a:rPr lang="en-US" sz="2200" b="1" baseline="0" dirty="0">
                          <a:solidFill>
                            <a:srgbClr val="0000CC"/>
                          </a:solidFill>
                          <a:latin typeface="Calibri" panose="020F0502020204030204" pitchFamily="34" charset="0"/>
                          <a:cs typeface="Calibri" panose="020F0502020204030204" pitchFamily="34" charset="0"/>
                        </a:rPr>
                        <a:t> 1 John 2:15-17)</a:t>
                      </a:r>
                      <a:endParaRPr lang="en-US" sz="22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6"/>
                  </a:ext>
                </a:extLst>
              </a:tr>
              <a:tr h="792556">
                <a:tc>
                  <a:txBody>
                    <a:bodyPr/>
                    <a:lstStyle/>
                    <a:p>
                      <a:pPr algn="ctr"/>
                      <a:r>
                        <a:rPr lang="en-US" sz="2200" b="1" dirty="0">
                          <a:solidFill>
                            <a:schemeClr val="bg2"/>
                          </a:solidFill>
                          <a:latin typeface="Calibri" panose="020F0502020204030204" pitchFamily="34" charset="0"/>
                          <a:cs typeface="Calibri" panose="020F0502020204030204" pitchFamily="34" charset="0"/>
                        </a:rPr>
                        <a:t>MAJORITY</a:t>
                      </a:r>
                    </a:p>
                  </a:txBody>
                  <a:tcPr marT="45727" marB="45727" anchor="ctr"/>
                </a:tc>
                <a:tc>
                  <a:txBody>
                    <a:bodyPr/>
                    <a:lstStyle/>
                    <a:p>
                      <a:pPr algn="ctr"/>
                      <a:r>
                        <a:rPr lang="en-US" sz="2400" b="1" kern="1200" dirty="0">
                          <a:solidFill>
                            <a:srgbClr val="C00000"/>
                          </a:solidFill>
                          <a:latin typeface="Calibri" panose="020F0502020204030204" pitchFamily="34" charset="0"/>
                          <a:cs typeface="Calibri" panose="020F0502020204030204" pitchFamily="34" charset="0"/>
                        </a:rPr>
                        <a:t>Israel</a:t>
                      </a:r>
                      <a:endParaRPr lang="en-US" sz="2400" b="1" kern="1200" dirty="0">
                        <a:solidFill>
                          <a:srgbClr val="C00000"/>
                        </a:solidFill>
                        <a:latin typeface="Calibri" panose="020F0502020204030204" pitchFamily="34" charset="0"/>
                        <a:ea typeface="+mn-ea"/>
                        <a:cs typeface="Calibri" panose="020F0502020204030204" pitchFamily="34" charset="0"/>
                      </a:endParaRPr>
                    </a:p>
                  </a:txBody>
                  <a:tcPr marT="45727" marB="45727" anchor="ctr"/>
                </a:tc>
                <a:tc>
                  <a:txBody>
                    <a:bodyPr/>
                    <a:lstStyle/>
                    <a:p>
                      <a:pPr algn="ctr"/>
                      <a:r>
                        <a:rPr lang="en-US" sz="2400" b="1" kern="1200" dirty="0">
                          <a:solidFill>
                            <a:srgbClr val="0000CC"/>
                          </a:solidFill>
                          <a:latin typeface="Calibri" panose="020F0502020204030204" pitchFamily="34" charset="0"/>
                          <a:cs typeface="Calibri" panose="020F0502020204030204" pitchFamily="34" charset="0"/>
                        </a:rPr>
                        <a:t>Broad road </a:t>
                      </a:r>
                    </a:p>
                    <a:p>
                      <a:pPr algn="ctr"/>
                      <a:r>
                        <a:rPr lang="en-US" sz="2200" b="1" dirty="0">
                          <a:solidFill>
                            <a:srgbClr val="0000CC"/>
                          </a:solidFill>
                          <a:latin typeface="Calibri" panose="020F0502020204030204" pitchFamily="34" charset="0"/>
                          <a:cs typeface="Calibri" panose="020F0502020204030204" pitchFamily="34" charset="0"/>
                        </a:rPr>
                        <a:t>(Matt. 7:13)</a:t>
                      </a:r>
                    </a:p>
                  </a:txBody>
                  <a:tcPr marT="45727" marB="45727" anchor="ctr"/>
                </a:tc>
                <a:extLst>
                  <a:ext uri="{0D108BD9-81ED-4DB2-BD59-A6C34878D82A}">
                    <a16:rowId xmlns:a16="http://schemas.microsoft.com/office/drawing/2014/main" val="10007"/>
                  </a:ext>
                </a:extLst>
              </a:tr>
              <a:tr h="45724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dirty="0">
                          <a:latin typeface="Calibri" panose="020F0502020204030204" pitchFamily="34" charset="0"/>
                          <a:cs typeface="Calibri" panose="020F0502020204030204" pitchFamily="34" charset="0"/>
                        </a:rPr>
                        <a:t>McClain, Greatness of the Kingdom, 440</a:t>
                      </a:r>
                    </a:p>
                  </a:txBody>
                  <a:tcPr marT="45727" marB="45727" anchor="ctr"/>
                </a:tc>
                <a:tc hMerge="1">
                  <a:txBody>
                    <a:bodyPr/>
                    <a:lstStyle/>
                    <a:p>
                      <a:endParaRPr lang="en-US" sz="2200" dirty="0"/>
                    </a:p>
                  </a:txBody>
                  <a:tcPr marT="45723" marB="45723"/>
                </a:tc>
                <a:tc hMerge="1">
                  <a:txBody>
                    <a:bodyPr/>
                    <a:lstStyle/>
                    <a:p>
                      <a:endParaRPr lang="en-US" sz="2200" dirty="0"/>
                    </a:p>
                  </a:txBody>
                  <a:tcPr marT="45723" marB="45723"/>
                </a:tc>
                <a:extLst>
                  <a:ext uri="{0D108BD9-81ED-4DB2-BD59-A6C34878D82A}">
                    <a16:rowId xmlns:a16="http://schemas.microsoft.com/office/drawing/2014/main" val="3633195269"/>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FAF65-22DD-45F3-9DCB-822D51F7AC98}"/>
              </a:ext>
            </a:extLst>
          </p:cNvPr>
          <p:cNvSpPr>
            <a:spLocks noGrp="1"/>
          </p:cNvSpPr>
          <p:nvPr>
            <p:ph type="title"/>
          </p:nvPr>
        </p:nvSpPr>
        <p:spPr>
          <a:xfrm>
            <a:off x="685800" y="2857500"/>
            <a:ext cx="7772400" cy="1143000"/>
          </a:xfrm>
        </p:spPr>
        <p:txBody>
          <a:bodyPr/>
          <a:lstStyle/>
          <a:p>
            <a:pPr algn="ctr"/>
            <a:r>
              <a:rPr lang="en-US" dirty="0"/>
              <a:t>CONCLUSION</a:t>
            </a:r>
          </a:p>
        </p:txBody>
      </p:sp>
    </p:spTree>
    <p:extLst>
      <p:ext uri="{BB962C8B-B14F-4D97-AF65-F5344CB8AC3E}">
        <p14:creationId xmlns:p14="http://schemas.microsoft.com/office/powerpoint/2010/main" val="18818221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4000" dirty="0">
                <a:effectLst>
                  <a:outerShdw blurRad="38100" dist="38100" dir="2700000" algn="tl">
                    <a:srgbClr val="000000">
                      <a:alpha val="43137"/>
                    </a:srgbClr>
                  </a:outerShdw>
                </a:effectLst>
              </a:rPr>
              <a:t>Review</a:t>
            </a:r>
          </a:p>
        </p:txBody>
      </p:sp>
      <p:pic>
        <p:nvPicPr>
          <p:cNvPr id="49155" name="Picture 4">
            <a:extLst>
              <a:ext uri="{FF2B5EF4-FFF2-40B4-BE49-F238E27FC236}">
                <a16:creationId xmlns:a16="http://schemas.microsoft.com/office/drawing/2014/main" id="{DCA5A782-4903-4A86-96CD-7FB1E38450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0525" y="1371600"/>
            <a:ext cx="32924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DBECEE5-1A9B-4B68-AC2F-68A3B2C39E12}"/>
              </a:ext>
            </a:extLst>
          </p:cNvPr>
          <p:cNvSpPr txBox="1"/>
          <p:nvPr/>
        </p:nvSpPr>
        <p:spPr>
          <a:xfrm>
            <a:off x="457200" y="1371600"/>
            <a:ext cx="5105400" cy="5232400"/>
          </a:xfrm>
          <a:prstGeom prst="rect">
            <a:avLst/>
          </a:prstGeom>
          <a:noFill/>
        </p:spPr>
        <p:txBody>
          <a:bodyPr>
            <a:spAutoFit/>
          </a:bodyPr>
          <a:lstStyle/>
          <a:p>
            <a:pPr marL="514350" indent="-514350" eaLnBrk="1" hangingPunct="1">
              <a:spcBef>
                <a:spcPts val="0"/>
              </a:spcBef>
              <a:spcAft>
                <a:spcPts val="3600"/>
              </a:spcAft>
              <a:buClr>
                <a:srgbClr val="00FFFF"/>
              </a:buClr>
              <a:buSzPct val="100000"/>
              <a:buFont typeface="+mj-lt"/>
              <a:buAutoNum type="arabicPeriod"/>
              <a:defRPr/>
            </a:pPr>
            <a:r>
              <a:rPr lang="en-US" sz="3200" kern="0" dirty="0">
                <a:solidFill>
                  <a:srgbClr val="FFFFFF"/>
                </a:solidFill>
                <a:effectLst>
                  <a:outerShdw blurRad="38100" dist="38100" dir="2700000" algn="tl">
                    <a:srgbClr val="000000">
                      <a:alpha val="43137"/>
                    </a:srgbClr>
                  </a:outerShdw>
                </a:effectLst>
                <a:latin typeface="Calibri" panose="020F0502020204030204" pitchFamily="34" charset="0"/>
              </a:rPr>
              <a:t>Existence</a:t>
            </a:r>
          </a:p>
          <a:p>
            <a:pPr marL="514350" indent="-514350" eaLnBrk="1" hangingPunct="1">
              <a:spcBef>
                <a:spcPts val="0"/>
              </a:spcBef>
              <a:spcAft>
                <a:spcPts val="3600"/>
              </a:spcAft>
              <a:buClr>
                <a:srgbClr val="00FFFF"/>
              </a:buClr>
              <a:buSzPct val="100000"/>
              <a:buFont typeface="+mj-lt"/>
              <a:buAutoNum type="arabicPeriod"/>
              <a:defRPr/>
            </a:pPr>
            <a:r>
              <a:rPr lang="en-US" sz="3200" kern="0" dirty="0">
                <a:solidFill>
                  <a:srgbClr val="FFFFFF"/>
                </a:solidFill>
                <a:effectLst>
                  <a:outerShdw blurRad="38100" dist="38100" dir="2700000" algn="tl">
                    <a:srgbClr val="000000">
                      <a:alpha val="43137"/>
                    </a:srgbClr>
                  </a:outerShdw>
                </a:effectLst>
                <a:latin typeface="Calibri" panose="020F0502020204030204" pitchFamily="34" charset="0"/>
              </a:rPr>
              <a:t>Personhood</a:t>
            </a:r>
          </a:p>
          <a:p>
            <a:pPr marL="514350" indent="-514350" eaLnBrk="1" hangingPunct="1">
              <a:spcBef>
                <a:spcPts val="0"/>
              </a:spcBef>
              <a:spcAft>
                <a:spcPts val="3600"/>
              </a:spcAft>
              <a:buClr>
                <a:srgbClr val="00FFFF"/>
              </a:buClr>
              <a:buSzPct val="100000"/>
              <a:buFont typeface="+mj-lt"/>
              <a:buAutoNum type="arabicPeriod"/>
              <a:defRPr/>
            </a:pPr>
            <a:r>
              <a:rPr lang="en-US" sz="3200" kern="0" dirty="0">
                <a:solidFill>
                  <a:srgbClr val="FFFFFF"/>
                </a:solidFill>
                <a:effectLst>
                  <a:outerShdw blurRad="38100" dist="38100" dir="2700000" algn="tl">
                    <a:srgbClr val="000000">
                      <a:alpha val="43137"/>
                    </a:srgbClr>
                  </a:outerShdw>
                </a:effectLst>
                <a:latin typeface="Calibri" panose="020F0502020204030204" pitchFamily="34" charset="0"/>
              </a:rPr>
              <a:t>Names and titles</a:t>
            </a:r>
          </a:p>
          <a:p>
            <a:pPr marL="514350" indent="-514350" eaLnBrk="1" hangingPunct="1">
              <a:spcBef>
                <a:spcPts val="0"/>
              </a:spcBef>
              <a:spcAft>
                <a:spcPts val="3600"/>
              </a:spcAft>
              <a:buClr>
                <a:srgbClr val="00FFFF"/>
              </a:buClr>
              <a:buSzPct val="100000"/>
              <a:buFont typeface="+mj-lt"/>
              <a:buAutoNum type="arabicPeriod"/>
              <a:defRPr/>
            </a:pPr>
            <a:r>
              <a:rPr lang="en-US" sz="3200" kern="0" dirty="0">
                <a:solidFill>
                  <a:srgbClr val="FFFFFF"/>
                </a:solidFill>
                <a:effectLst>
                  <a:outerShdw blurRad="38100" dist="38100" dir="2700000" algn="tl">
                    <a:srgbClr val="000000">
                      <a:alpha val="43137"/>
                    </a:srgbClr>
                  </a:outerShdw>
                </a:effectLst>
                <a:latin typeface="Calibri" panose="020F0502020204030204" pitchFamily="34" charset="0"/>
              </a:rPr>
              <a:t>Original state and first sin</a:t>
            </a:r>
          </a:p>
          <a:p>
            <a:pPr marL="514350" indent="-514350" eaLnBrk="1" hangingPunct="1">
              <a:spcBef>
                <a:spcPts val="0"/>
              </a:spcBef>
              <a:spcAft>
                <a:spcPts val="3600"/>
              </a:spcAft>
              <a:buClr>
                <a:srgbClr val="00FFFF"/>
              </a:buClr>
              <a:buSzPct val="100000"/>
              <a:buFont typeface="+mj-lt"/>
              <a:buAutoNum type="arabicPeriod"/>
              <a:defRPr/>
            </a:pPr>
            <a:r>
              <a:rPr lang="en-US" sz="3200" kern="0" dirty="0">
                <a:solidFill>
                  <a:srgbClr val="FFFFFF"/>
                </a:solidFill>
                <a:effectLst>
                  <a:outerShdw blurRad="38100" dist="38100" dir="2700000" algn="tl">
                    <a:srgbClr val="000000">
                      <a:alpha val="43137"/>
                    </a:srgbClr>
                  </a:outerShdw>
                </a:effectLst>
                <a:latin typeface="Calibri" panose="020F0502020204030204" pitchFamily="34" charset="0"/>
              </a:rPr>
              <a:t>Works</a:t>
            </a:r>
            <a:endParaRPr lang="en-US" sz="3200" dirty="0">
              <a:solidFill>
                <a:srgbClr val="FFFFFF"/>
              </a:solidFill>
              <a:effectLst>
                <a:outerShdw blurRad="38100" dist="38100" dir="2700000" algn="tl">
                  <a:srgbClr val="000000">
                    <a:alpha val="43137"/>
                  </a:srgbClr>
                </a:outerShdw>
              </a:effectLst>
              <a:latin typeface="Times New Roman"/>
            </a:endParaRPr>
          </a:p>
          <a:p>
            <a:pPr eaLnBrk="1" hangingPunct="1">
              <a:defRPr/>
            </a:pPr>
            <a:endParaRPr lang="en-US" dirty="0">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09012B2D-33CF-4BE4-B10E-D59D675E6799}"/>
              </a:ext>
            </a:extLst>
          </p:cNvPr>
          <p:cNvSpPr>
            <a:spLocks noGrp="1" noChangeArrowheads="1"/>
          </p:cNvSpPr>
          <p:nvPr>
            <p:ph type="body" idx="1"/>
          </p:nvPr>
        </p:nvSpPr>
        <p:spPr>
          <a:xfrm>
            <a:off x="1676400" y="2133600"/>
            <a:ext cx="2362200" cy="2590800"/>
          </a:xfrm>
        </p:spPr>
        <p:txBody>
          <a:bodyPr/>
          <a:lstStyle/>
          <a:p>
            <a:pPr marL="457200" indent="-457200" algn="just" eaLnBrk="1" hangingPunct="1">
              <a:spcBef>
                <a:spcPts val="0"/>
              </a:spcBef>
              <a:spcAft>
                <a:spcPts val="2400"/>
              </a:spcAft>
              <a:defRPr/>
            </a:pPr>
            <a:r>
              <a:rPr lang="en-US" sz="3600" kern="1200" dirty="0">
                <a:effectLst>
                  <a:outerShdw blurRad="38100" dist="38100" dir="2700000" algn="tl">
                    <a:srgbClr val="000000">
                      <a:alpha val="43137"/>
                    </a:srgbClr>
                  </a:outerShdw>
                </a:effectLst>
              </a:rPr>
              <a:t>Past</a:t>
            </a:r>
          </a:p>
          <a:p>
            <a:pPr marL="457200" indent="-457200" algn="just" eaLnBrk="1" hangingPunct="1">
              <a:spcBef>
                <a:spcPts val="0"/>
              </a:spcBef>
              <a:spcAft>
                <a:spcPts val="2400"/>
              </a:spcAft>
              <a:defRPr/>
            </a:pPr>
            <a:r>
              <a:rPr lang="en-US" sz="3600" kern="1200" dirty="0">
                <a:effectLst>
                  <a:outerShdw blurRad="38100" dist="38100" dir="2700000" algn="tl">
                    <a:srgbClr val="000000">
                      <a:alpha val="43137"/>
                    </a:srgbClr>
                  </a:outerShdw>
                </a:effectLst>
              </a:rPr>
              <a:t>Present</a:t>
            </a:r>
          </a:p>
          <a:p>
            <a:pPr marL="457200" indent="-457200" algn="just" eaLnBrk="1" hangingPunct="1">
              <a:spcBef>
                <a:spcPts val="0"/>
              </a:spcBef>
              <a:spcAft>
                <a:spcPts val="2400"/>
              </a:spcAft>
              <a:defRPr/>
            </a:pPr>
            <a:r>
              <a:rPr lang="en-US" sz="3600" kern="1200" dirty="0">
                <a:effectLst>
                  <a:outerShdw blurRad="38100" dist="38100" dir="2700000" algn="tl">
                    <a:srgbClr val="000000">
                      <a:alpha val="43137"/>
                    </a:srgbClr>
                  </a:outerShdw>
                </a:effectLst>
              </a:rPr>
              <a:t>Future</a:t>
            </a:r>
          </a:p>
        </p:txBody>
      </p:sp>
      <p:sp>
        <p:nvSpPr>
          <p:cNvPr id="4" name="Rectangle 2">
            <a:extLst>
              <a:ext uri="{FF2B5EF4-FFF2-40B4-BE49-F238E27FC236}">
                <a16:creationId xmlns:a16="http://schemas.microsoft.com/office/drawing/2014/main" id="{61C6FD66-B44B-48E1-B7CB-4EBCBDFE4BE3}"/>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4000" kern="0" dirty="0">
                <a:effectLst>
                  <a:outerShdw blurRad="38100" dist="38100" dir="2700000" algn="tl">
                    <a:srgbClr val="000000">
                      <a:alpha val="43137"/>
                    </a:srgbClr>
                  </a:outerShdw>
                </a:effectLst>
              </a:rPr>
              <a:t>Works</a:t>
            </a:r>
          </a:p>
        </p:txBody>
      </p:sp>
      <p:pic>
        <p:nvPicPr>
          <p:cNvPr id="37892" name="Picture 5">
            <a:extLst>
              <a:ext uri="{FF2B5EF4-FFF2-40B4-BE49-F238E27FC236}">
                <a16:creationId xmlns:a16="http://schemas.microsoft.com/office/drawing/2014/main" id="{CF6115BF-A992-4C78-9F3B-3252ACD60C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71600"/>
            <a:ext cx="32924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09012B2D-33CF-4BE4-B10E-D59D675E6799}"/>
              </a:ext>
            </a:extLst>
          </p:cNvPr>
          <p:cNvSpPr>
            <a:spLocks noGrp="1" noChangeArrowheads="1"/>
          </p:cNvSpPr>
          <p:nvPr>
            <p:ph type="body" idx="1"/>
          </p:nvPr>
        </p:nvSpPr>
        <p:spPr>
          <a:xfrm>
            <a:off x="1676400" y="2133600"/>
            <a:ext cx="2362200" cy="2590800"/>
          </a:xfrm>
        </p:spPr>
        <p:txBody>
          <a:bodyPr/>
          <a:lstStyle/>
          <a:p>
            <a:pPr marL="457200" indent="-457200" algn="just" eaLnBrk="1" hangingPunct="1">
              <a:spcBef>
                <a:spcPts val="0"/>
              </a:spcBef>
              <a:spcAft>
                <a:spcPts val="2400"/>
              </a:spcAft>
              <a:defRPr/>
            </a:pPr>
            <a:r>
              <a:rPr lang="en-US" sz="3600" b="1" u="sng" dirty="0">
                <a:solidFill>
                  <a:srgbClr val="FFFFCC"/>
                </a:solidFill>
                <a:effectLst>
                  <a:outerShdw blurRad="38100" dist="38100" dir="2700000" algn="tl">
                    <a:srgbClr val="000000">
                      <a:alpha val="43137"/>
                    </a:srgbClr>
                  </a:outerShdw>
                </a:effectLst>
              </a:rPr>
              <a:t>Past</a:t>
            </a:r>
          </a:p>
          <a:p>
            <a:pPr marL="457200" indent="-457200" algn="just" eaLnBrk="1" hangingPunct="1">
              <a:spcBef>
                <a:spcPts val="0"/>
              </a:spcBef>
              <a:spcAft>
                <a:spcPts val="2400"/>
              </a:spcAft>
              <a:defRPr/>
            </a:pPr>
            <a:r>
              <a:rPr lang="en-US" sz="3600" kern="1200" dirty="0">
                <a:effectLst>
                  <a:outerShdw blurRad="38100" dist="38100" dir="2700000" algn="tl">
                    <a:srgbClr val="000000">
                      <a:alpha val="43137"/>
                    </a:srgbClr>
                  </a:outerShdw>
                </a:effectLst>
              </a:rPr>
              <a:t>Present</a:t>
            </a:r>
          </a:p>
          <a:p>
            <a:pPr marL="457200" indent="-457200" algn="just" eaLnBrk="1" hangingPunct="1">
              <a:spcBef>
                <a:spcPts val="0"/>
              </a:spcBef>
              <a:spcAft>
                <a:spcPts val="2400"/>
              </a:spcAft>
              <a:defRPr/>
            </a:pPr>
            <a:r>
              <a:rPr lang="en-US" sz="3600" kern="1200" dirty="0">
                <a:effectLst>
                  <a:outerShdw blurRad="38100" dist="38100" dir="2700000" algn="tl">
                    <a:srgbClr val="000000">
                      <a:alpha val="43137"/>
                    </a:srgbClr>
                  </a:outerShdw>
                </a:effectLst>
              </a:rPr>
              <a:t>Future</a:t>
            </a:r>
          </a:p>
        </p:txBody>
      </p:sp>
      <p:sp>
        <p:nvSpPr>
          <p:cNvPr id="4" name="Rectangle 2">
            <a:extLst>
              <a:ext uri="{FF2B5EF4-FFF2-40B4-BE49-F238E27FC236}">
                <a16:creationId xmlns:a16="http://schemas.microsoft.com/office/drawing/2014/main" id="{61C6FD66-B44B-48E1-B7CB-4EBCBDFE4BE3}"/>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4000" kern="0" dirty="0">
                <a:effectLst>
                  <a:outerShdw blurRad="38100" dist="38100" dir="2700000" algn="tl">
                    <a:srgbClr val="000000">
                      <a:alpha val="43137"/>
                    </a:srgbClr>
                  </a:outerShdw>
                </a:effectLst>
              </a:rPr>
              <a:t>Works</a:t>
            </a:r>
          </a:p>
        </p:txBody>
      </p:sp>
      <p:pic>
        <p:nvPicPr>
          <p:cNvPr id="38916" name="Picture 5">
            <a:extLst>
              <a:ext uri="{FF2B5EF4-FFF2-40B4-BE49-F238E27FC236}">
                <a16:creationId xmlns:a16="http://schemas.microsoft.com/office/drawing/2014/main" id="{FC1FF40C-C9BE-4198-A6E9-A5829346C4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79525"/>
            <a:ext cx="32924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5BB788B1-DC4F-4325-877A-27222411E51D}"/>
              </a:ext>
            </a:extLst>
          </p:cNvPr>
          <p:cNvSpPr>
            <a:spLocks noGrp="1" noChangeArrowheads="1"/>
          </p:cNvSpPr>
          <p:nvPr>
            <p:ph type="body" idx="1"/>
          </p:nvPr>
        </p:nvSpPr>
        <p:spPr>
          <a:xfrm>
            <a:off x="112713" y="1600200"/>
            <a:ext cx="8715374" cy="4689475"/>
          </a:xfrm>
        </p:spPr>
        <p:txBody>
          <a:bodyPr/>
          <a:lstStyle/>
          <a:p>
            <a:pPr marL="457200" lvl="1" indent="-457200" algn="just" eaLnBrk="1" hangingPunct="1">
              <a:spcBef>
                <a:spcPts val="0"/>
              </a:spcBef>
              <a:spcAft>
                <a:spcPts val="1800"/>
              </a:spcAft>
              <a:defRPr/>
            </a:pPr>
            <a:r>
              <a:rPr lang="en-US" sz="3000" dirty="0">
                <a:effectLst>
                  <a:outerShdw blurRad="38100" dist="38100" dir="2700000" algn="tl">
                    <a:srgbClr val="000000">
                      <a:alpha val="43137"/>
                    </a:srgbClr>
                  </a:outerShdw>
                </a:effectLst>
              </a:rPr>
              <a:t>Lied to Adam and Eve (Gen 3:1ff)</a:t>
            </a:r>
          </a:p>
          <a:p>
            <a:pPr marL="457200" lvl="1" indent="-457200" algn="just" eaLnBrk="1" hangingPunct="1">
              <a:spcBef>
                <a:spcPts val="0"/>
              </a:spcBef>
              <a:spcAft>
                <a:spcPts val="1800"/>
              </a:spcAft>
              <a:defRPr/>
            </a:pPr>
            <a:r>
              <a:rPr lang="en-US" sz="3000" dirty="0">
                <a:effectLst>
                  <a:outerShdw blurRad="38100" dist="38100" dir="2700000" algn="tl">
                    <a:srgbClr val="000000">
                      <a:alpha val="43137"/>
                    </a:srgbClr>
                  </a:outerShdw>
                </a:effectLst>
              </a:rPr>
              <a:t>Corrupted the pre-flood gene pool (Gen 6:1-4)</a:t>
            </a:r>
          </a:p>
          <a:p>
            <a:pPr marL="457200" lvl="1" indent="-457200" algn="just" eaLnBrk="1" hangingPunct="1">
              <a:spcBef>
                <a:spcPts val="0"/>
              </a:spcBef>
              <a:spcAft>
                <a:spcPts val="1800"/>
              </a:spcAft>
              <a:defRPr/>
            </a:pPr>
            <a:r>
              <a:rPr lang="en-US" sz="3000" dirty="0">
                <a:effectLst>
                  <a:outerShdw blurRad="38100" dist="38100" dir="2700000" algn="tl">
                    <a:srgbClr val="000000">
                      <a:alpha val="43137"/>
                    </a:srgbClr>
                  </a:outerShdw>
                </a:effectLst>
              </a:rPr>
              <a:t>Accused and afflicted Job (Job 1–2)</a:t>
            </a:r>
          </a:p>
          <a:p>
            <a:pPr marL="457200" lvl="1" indent="-457200" algn="just" eaLnBrk="1" hangingPunct="1">
              <a:spcBef>
                <a:spcPts val="0"/>
              </a:spcBef>
              <a:spcAft>
                <a:spcPts val="1800"/>
              </a:spcAft>
              <a:defRPr/>
            </a:pPr>
            <a:r>
              <a:rPr lang="en-US" sz="3000" dirty="0">
                <a:effectLst>
                  <a:outerShdw blurRad="38100" dist="38100" dir="2700000" algn="tl">
                    <a:srgbClr val="000000">
                      <a:alpha val="43137"/>
                    </a:srgbClr>
                  </a:outerShdw>
                </a:effectLst>
              </a:rPr>
              <a:t>Disputed Michael regarding Moses’ body (Jude 9)</a:t>
            </a:r>
          </a:p>
          <a:p>
            <a:pPr marL="457200" lvl="1" indent="-457200" algn="just" eaLnBrk="1" hangingPunct="1">
              <a:spcBef>
                <a:spcPts val="0"/>
              </a:spcBef>
              <a:spcAft>
                <a:spcPts val="1800"/>
              </a:spcAft>
              <a:defRPr/>
            </a:pPr>
            <a:r>
              <a:rPr lang="en-US" sz="3000" dirty="0">
                <a:effectLst>
                  <a:outerShdw blurRad="38100" dist="38100" dir="2700000" algn="tl">
                    <a:srgbClr val="000000">
                      <a:alpha val="43137"/>
                    </a:srgbClr>
                  </a:outerShdw>
                </a:effectLst>
              </a:rPr>
              <a:t>Tempted David to take a census (1 </a:t>
            </a:r>
            <a:r>
              <a:rPr lang="en-US" sz="3000" dirty="0" err="1">
                <a:effectLst>
                  <a:outerShdw blurRad="38100" dist="38100" dir="2700000" algn="tl">
                    <a:srgbClr val="000000">
                      <a:alpha val="43137"/>
                    </a:srgbClr>
                  </a:outerShdw>
                </a:effectLst>
              </a:rPr>
              <a:t>Chr</a:t>
            </a:r>
            <a:r>
              <a:rPr lang="en-US" sz="3000" dirty="0">
                <a:effectLst>
                  <a:outerShdw blurRad="38100" dist="38100" dir="2700000" algn="tl">
                    <a:srgbClr val="000000">
                      <a:alpha val="43137"/>
                    </a:srgbClr>
                  </a:outerShdw>
                </a:effectLst>
              </a:rPr>
              <a:t> 21:1)</a:t>
            </a:r>
          </a:p>
          <a:p>
            <a:pPr marL="457200" lvl="1" indent="-457200" algn="just" eaLnBrk="1" hangingPunct="1">
              <a:spcBef>
                <a:spcPts val="0"/>
              </a:spcBef>
              <a:spcAft>
                <a:spcPts val="1800"/>
              </a:spcAft>
              <a:defRPr/>
            </a:pPr>
            <a:r>
              <a:rPr lang="en-US" sz="3000" dirty="0">
                <a:effectLst>
                  <a:outerShdw blurRad="38100" dist="38100" dir="2700000" algn="tl">
                    <a:srgbClr val="000000">
                      <a:alpha val="43137"/>
                    </a:srgbClr>
                  </a:outerShdw>
                </a:effectLst>
              </a:rPr>
              <a:t>Accused Joshua (</a:t>
            </a:r>
            <a:r>
              <a:rPr lang="en-US" sz="3000" dirty="0" err="1">
                <a:effectLst>
                  <a:outerShdw blurRad="38100" dist="38100" dir="2700000" algn="tl">
                    <a:srgbClr val="000000">
                      <a:alpha val="43137"/>
                    </a:srgbClr>
                  </a:outerShdw>
                </a:effectLst>
              </a:rPr>
              <a:t>Zech</a:t>
            </a:r>
            <a:r>
              <a:rPr lang="en-US" sz="3000" dirty="0">
                <a:effectLst>
                  <a:outerShdw blurRad="38100" dist="38100" dir="2700000" algn="tl">
                    <a:srgbClr val="000000">
                      <a:alpha val="43137"/>
                    </a:srgbClr>
                  </a:outerShdw>
                </a:effectLst>
              </a:rPr>
              <a:t> 3:1-3)</a:t>
            </a:r>
          </a:p>
        </p:txBody>
      </p:sp>
      <p:sp>
        <p:nvSpPr>
          <p:cNvPr id="5" name="Rectangle 2">
            <a:extLst>
              <a:ext uri="{FF2B5EF4-FFF2-40B4-BE49-F238E27FC236}">
                <a16:creationId xmlns:a16="http://schemas.microsoft.com/office/drawing/2014/main" id="{2AFD3C8B-698F-41F6-93D7-F50FA100CB4A}"/>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4000" kern="0" dirty="0">
                <a:effectLst>
                  <a:outerShdw blurRad="38100" dist="38100" dir="2700000" algn="tl">
                    <a:srgbClr val="000000">
                      <a:alpha val="43137"/>
                    </a:srgbClr>
                  </a:outerShdw>
                </a:effectLst>
              </a:rPr>
              <a:t>Works - </a:t>
            </a:r>
            <a:r>
              <a:rPr lang="en-US" altLang="en-US" sz="4000" b="1" dirty="0">
                <a:solidFill>
                  <a:srgbClr val="FFFFCC"/>
                </a:solidFill>
                <a:effectLst>
                  <a:outerShdw blurRad="38100" dist="38100" dir="2700000" algn="tl">
                    <a:srgbClr val="000000">
                      <a:alpha val="43137"/>
                    </a:srgbClr>
                  </a:outerShdw>
                </a:effectLst>
                <a:ea typeface="+mn-ea"/>
                <a:cs typeface="+mn-cs"/>
              </a:rPr>
              <a:t>Past</a:t>
            </a:r>
            <a:endParaRPr lang="en-US" altLang="en-US" sz="3600" b="1" dirty="0">
              <a:solidFill>
                <a:srgbClr val="FFFFCC"/>
              </a:solidFill>
              <a:effectLst>
                <a:outerShdw blurRad="38100" dist="38100" dir="2700000" algn="tl">
                  <a:srgbClr val="000000">
                    <a:alpha val="43137"/>
                  </a:srgbClr>
                </a:outerShdw>
              </a:effectLst>
              <a:ea typeface="+mn-ea"/>
              <a:cs typeface="+mn-cs"/>
            </a:endParaRPr>
          </a:p>
        </p:txBody>
      </p:sp>
      <p:pic>
        <p:nvPicPr>
          <p:cNvPr id="39940" name="Picture 5">
            <a:extLst>
              <a:ext uri="{FF2B5EF4-FFF2-40B4-BE49-F238E27FC236}">
                <a16:creationId xmlns:a16="http://schemas.microsoft.com/office/drawing/2014/main" id="{14DB1C2A-4AF6-4EE0-A273-04DCBA2056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3" y="122238"/>
            <a:ext cx="87788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6">
            <a:extLst>
              <a:ext uri="{FF2B5EF4-FFF2-40B4-BE49-F238E27FC236}">
                <a16:creationId xmlns:a16="http://schemas.microsoft.com/office/drawing/2014/main" id="{2A21B2D5-CB35-468B-B332-6BCCE3EE2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122238"/>
            <a:ext cx="877888"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E4C4803F-3472-4C44-812E-2E5A888BAAFA}"/>
              </a:ext>
            </a:extLst>
          </p:cNvPr>
          <p:cNvSpPr>
            <a:spLocks noGrp="1" noChangeArrowheads="1"/>
          </p:cNvSpPr>
          <p:nvPr>
            <p:ph type="body" idx="1"/>
          </p:nvPr>
        </p:nvSpPr>
        <p:spPr>
          <a:xfrm>
            <a:off x="112712" y="1600200"/>
            <a:ext cx="8650287" cy="4811713"/>
          </a:xfrm>
        </p:spPr>
        <p:txBody>
          <a:bodyPr/>
          <a:lstStyle/>
          <a:p>
            <a:pPr marL="457200" lvl="1" indent="-457200" algn="just" eaLnBrk="1" hangingPunct="1">
              <a:spcBef>
                <a:spcPts val="0"/>
              </a:spcBef>
              <a:spcAft>
                <a:spcPts val="1800"/>
              </a:spcAft>
              <a:defRPr/>
            </a:pPr>
            <a:r>
              <a:rPr lang="en-US" sz="3000" dirty="0">
                <a:effectLst>
                  <a:outerShdw blurRad="38100" dist="38100" dir="2700000" algn="tl">
                    <a:srgbClr val="000000">
                      <a:alpha val="43137"/>
                    </a:srgbClr>
                  </a:outerShdw>
                </a:effectLst>
              </a:rPr>
              <a:t>Tempted Christ (Matt 4:1-11)</a:t>
            </a:r>
          </a:p>
          <a:p>
            <a:pPr marL="457200" lvl="1" indent="-457200" algn="just" eaLnBrk="1" hangingPunct="1">
              <a:spcBef>
                <a:spcPts val="0"/>
              </a:spcBef>
              <a:spcAft>
                <a:spcPts val="1800"/>
              </a:spcAft>
              <a:defRPr/>
            </a:pPr>
            <a:r>
              <a:rPr lang="en-US" sz="3000" dirty="0">
                <a:effectLst>
                  <a:outerShdw blurRad="38100" dist="38100" dir="2700000" algn="tl">
                    <a:srgbClr val="000000">
                      <a:alpha val="43137"/>
                    </a:srgbClr>
                  </a:outerShdw>
                </a:effectLst>
              </a:rPr>
              <a:t>Tested Peter (Luke 22:31-33)</a:t>
            </a:r>
          </a:p>
          <a:p>
            <a:pPr marL="457200" lvl="1" indent="-457200" algn="just" eaLnBrk="1" hangingPunct="1">
              <a:spcBef>
                <a:spcPts val="0"/>
              </a:spcBef>
              <a:spcAft>
                <a:spcPts val="1800"/>
              </a:spcAft>
              <a:defRPr/>
            </a:pPr>
            <a:r>
              <a:rPr lang="en-US" sz="3000" dirty="0">
                <a:effectLst>
                  <a:outerShdw blurRad="38100" dist="38100" dir="2700000" algn="tl">
                    <a:srgbClr val="000000">
                      <a:alpha val="43137"/>
                    </a:srgbClr>
                  </a:outerShdw>
                </a:effectLst>
              </a:rPr>
              <a:t>Possessed Judas (John 13:27)</a:t>
            </a:r>
          </a:p>
          <a:p>
            <a:pPr marL="457200" lvl="1" indent="-457200" algn="just" eaLnBrk="1" hangingPunct="1">
              <a:spcBef>
                <a:spcPts val="0"/>
              </a:spcBef>
              <a:spcAft>
                <a:spcPts val="1800"/>
              </a:spcAft>
              <a:defRPr/>
            </a:pPr>
            <a:r>
              <a:rPr lang="en-US" sz="3000" dirty="0">
                <a:effectLst>
                  <a:outerShdw blurRad="38100" dist="38100" dir="2700000" algn="tl">
                    <a:srgbClr val="000000">
                      <a:alpha val="43137"/>
                    </a:srgbClr>
                  </a:outerShdw>
                </a:effectLst>
              </a:rPr>
              <a:t>Hindered Paul (1 </a:t>
            </a:r>
            <a:r>
              <a:rPr lang="en-US" sz="3000" dirty="0" err="1">
                <a:effectLst>
                  <a:outerShdw blurRad="38100" dist="38100" dir="2700000" algn="tl">
                    <a:srgbClr val="000000">
                      <a:alpha val="43137"/>
                    </a:srgbClr>
                  </a:outerShdw>
                </a:effectLst>
              </a:rPr>
              <a:t>Thess</a:t>
            </a:r>
            <a:r>
              <a:rPr lang="en-US" sz="3000" dirty="0">
                <a:effectLst>
                  <a:outerShdw blurRad="38100" dist="38100" dir="2700000" algn="tl">
                    <a:srgbClr val="000000">
                      <a:alpha val="43137"/>
                    </a:srgbClr>
                  </a:outerShdw>
                </a:effectLst>
              </a:rPr>
              <a:t> 2:18)</a:t>
            </a:r>
          </a:p>
          <a:p>
            <a:pPr marL="457200" lvl="1" indent="-457200" algn="just" eaLnBrk="1" hangingPunct="1">
              <a:spcBef>
                <a:spcPts val="0"/>
              </a:spcBef>
              <a:spcAft>
                <a:spcPts val="1800"/>
              </a:spcAft>
              <a:defRPr/>
            </a:pPr>
            <a:r>
              <a:rPr lang="en-US" sz="3000" dirty="0">
                <a:effectLst>
                  <a:outerShdw blurRad="38100" dist="38100" dir="2700000" algn="tl">
                    <a:srgbClr val="000000">
                      <a:alpha val="43137"/>
                    </a:srgbClr>
                  </a:outerShdw>
                </a:effectLst>
              </a:rPr>
              <a:t>Afflicted Paul (2 Cor 12:7-10)</a:t>
            </a:r>
          </a:p>
          <a:p>
            <a:pPr marL="457200" lvl="1" indent="-457200" algn="just" eaLnBrk="1" hangingPunct="1">
              <a:spcBef>
                <a:spcPts val="0"/>
              </a:spcBef>
              <a:spcAft>
                <a:spcPts val="1800"/>
              </a:spcAft>
              <a:defRPr/>
            </a:pPr>
            <a:r>
              <a:rPr lang="en-US" sz="3000" dirty="0">
                <a:effectLst>
                  <a:outerShdw blurRad="38100" dist="38100" dir="2700000" algn="tl">
                    <a:srgbClr val="000000">
                      <a:alpha val="43137"/>
                    </a:srgbClr>
                  </a:outerShdw>
                </a:effectLst>
              </a:rPr>
              <a:t>Influenced Ananias &amp; Sapphira to lie (Acts 5:3-4, 8)</a:t>
            </a:r>
          </a:p>
        </p:txBody>
      </p:sp>
      <p:pic>
        <p:nvPicPr>
          <p:cNvPr id="40963" name="Picture 3">
            <a:extLst>
              <a:ext uri="{FF2B5EF4-FFF2-40B4-BE49-F238E27FC236}">
                <a16:creationId xmlns:a16="http://schemas.microsoft.com/office/drawing/2014/main" id="{B91D4A65-FC43-40B4-BC5D-CB82368C77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3" y="122238"/>
            <a:ext cx="87788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4">
            <a:extLst>
              <a:ext uri="{FF2B5EF4-FFF2-40B4-BE49-F238E27FC236}">
                <a16:creationId xmlns:a16="http://schemas.microsoft.com/office/drawing/2014/main" id="{FCB76472-C642-4CEB-B421-639FEC24FE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122238"/>
            <a:ext cx="877888"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EA9BE353-B78F-4785-BCD3-4409691A2DB6}"/>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4000" kern="0" dirty="0">
                <a:effectLst>
                  <a:outerShdw blurRad="38100" dist="38100" dir="2700000" algn="tl">
                    <a:srgbClr val="000000">
                      <a:alpha val="43137"/>
                    </a:srgbClr>
                  </a:outerShdw>
                </a:effectLst>
              </a:rPr>
              <a:t>Works – </a:t>
            </a:r>
            <a:r>
              <a:rPr lang="en-US" altLang="en-US" sz="4000" b="1" dirty="0">
                <a:solidFill>
                  <a:srgbClr val="FFFFCC"/>
                </a:solidFill>
                <a:effectLst>
                  <a:outerShdw blurRad="38100" dist="38100" dir="2700000" algn="tl">
                    <a:srgbClr val="000000">
                      <a:alpha val="43137"/>
                    </a:srgbClr>
                  </a:outerShdw>
                </a:effectLst>
                <a:ea typeface="+mn-ea"/>
                <a:cs typeface="+mn-cs"/>
              </a:rPr>
              <a:t>Past</a:t>
            </a:r>
            <a:r>
              <a:rPr lang="en-US" altLang="en-US" sz="4000" kern="0" dirty="0">
                <a:effectLst>
                  <a:outerShdw blurRad="38100" dist="38100" dir="2700000" algn="tl">
                    <a:srgbClr val="000000">
                      <a:alpha val="43137"/>
                    </a:srgbClr>
                  </a:outerShdw>
                </a:effectLst>
              </a:rPr>
              <a:t> (cont’d)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09012B2D-33CF-4BE4-B10E-D59D675E6799}"/>
              </a:ext>
            </a:extLst>
          </p:cNvPr>
          <p:cNvSpPr>
            <a:spLocks noGrp="1" noChangeArrowheads="1"/>
          </p:cNvSpPr>
          <p:nvPr>
            <p:ph type="body" idx="1"/>
          </p:nvPr>
        </p:nvSpPr>
        <p:spPr>
          <a:xfrm>
            <a:off x="1676400" y="2133600"/>
            <a:ext cx="2362200" cy="2590800"/>
          </a:xfrm>
        </p:spPr>
        <p:txBody>
          <a:bodyPr/>
          <a:lstStyle/>
          <a:p>
            <a:pPr marL="457200" indent="-457200" algn="just" eaLnBrk="1" hangingPunct="1">
              <a:spcBef>
                <a:spcPts val="0"/>
              </a:spcBef>
              <a:spcAft>
                <a:spcPts val="2400"/>
              </a:spcAft>
              <a:defRPr/>
            </a:pPr>
            <a:r>
              <a:rPr lang="en-US" sz="3600" kern="1200" dirty="0">
                <a:effectLst>
                  <a:outerShdw blurRad="38100" dist="38100" dir="2700000" algn="tl">
                    <a:srgbClr val="000000">
                      <a:alpha val="43137"/>
                    </a:srgbClr>
                  </a:outerShdw>
                </a:effectLst>
              </a:rPr>
              <a:t>Past</a:t>
            </a:r>
          </a:p>
          <a:p>
            <a:pPr marL="457200" indent="-457200" algn="just" eaLnBrk="1" hangingPunct="1">
              <a:spcBef>
                <a:spcPts val="0"/>
              </a:spcBef>
              <a:spcAft>
                <a:spcPts val="2400"/>
              </a:spcAft>
              <a:defRPr/>
            </a:pPr>
            <a:r>
              <a:rPr lang="en-US" sz="3600" b="1" u="sng" dirty="0">
                <a:solidFill>
                  <a:srgbClr val="FFFFCC"/>
                </a:solidFill>
                <a:effectLst>
                  <a:outerShdw blurRad="38100" dist="38100" dir="2700000" algn="tl">
                    <a:srgbClr val="000000">
                      <a:alpha val="43137"/>
                    </a:srgbClr>
                  </a:outerShdw>
                </a:effectLst>
              </a:rPr>
              <a:t>Present</a:t>
            </a:r>
          </a:p>
          <a:p>
            <a:pPr marL="457200" indent="-457200" algn="just" eaLnBrk="1" hangingPunct="1">
              <a:spcBef>
                <a:spcPts val="0"/>
              </a:spcBef>
              <a:spcAft>
                <a:spcPts val="2400"/>
              </a:spcAft>
              <a:defRPr/>
            </a:pPr>
            <a:r>
              <a:rPr lang="en-US" sz="3600" kern="1200" dirty="0">
                <a:effectLst>
                  <a:outerShdw blurRad="38100" dist="38100" dir="2700000" algn="tl">
                    <a:srgbClr val="000000">
                      <a:alpha val="43137"/>
                    </a:srgbClr>
                  </a:outerShdw>
                </a:effectLst>
              </a:rPr>
              <a:t>Future</a:t>
            </a:r>
          </a:p>
        </p:txBody>
      </p:sp>
      <p:sp>
        <p:nvSpPr>
          <p:cNvPr id="4" name="Rectangle 2">
            <a:extLst>
              <a:ext uri="{FF2B5EF4-FFF2-40B4-BE49-F238E27FC236}">
                <a16:creationId xmlns:a16="http://schemas.microsoft.com/office/drawing/2014/main" id="{61C6FD66-B44B-48E1-B7CB-4EBCBDFE4BE3}"/>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4000" kern="0" dirty="0">
                <a:effectLst>
                  <a:outerShdw blurRad="38100" dist="38100" dir="2700000" algn="tl">
                    <a:srgbClr val="000000">
                      <a:alpha val="43137"/>
                    </a:srgbClr>
                  </a:outerShdw>
                </a:effectLst>
              </a:rPr>
              <a:t>Works</a:t>
            </a:r>
          </a:p>
        </p:txBody>
      </p:sp>
      <p:pic>
        <p:nvPicPr>
          <p:cNvPr id="41988" name="Picture 5">
            <a:extLst>
              <a:ext uri="{FF2B5EF4-FFF2-40B4-BE49-F238E27FC236}">
                <a16:creationId xmlns:a16="http://schemas.microsoft.com/office/drawing/2014/main" id="{E4C986AC-6B54-4F08-ACBB-0978F3746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71600"/>
            <a:ext cx="32924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EF24DC29-B81A-4FE1-8FF9-B08593BB585C}"/>
              </a:ext>
            </a:extLst>
          </p:cNvPr>
          <p:cNvSpPr>
            <a:spLocks noGrp="1" noChangeArrowheads="1"/>
          </p:cNvSpPr>
          <p:nvPr>
            <p:ph type="body" idx="1"/>
          </p:nvPr>
        </p:nvSpPr>
        <p:spPr>
          <a:xfrm>
            <a:off x="304800" y="1325563"/>
            <a:ext cx="8637588" cy="4735512"/>
          </a:xfrm>
        </p:spPr>
        <p:txBody>
          <a:bodyPr/>
          <a:lstStyle/>
          <a:p>
            <a:pPr marL="457200" lvl="1" indent="-457200" algn="just" eaLnBrk="1" hangingPunct="1">
              <a:spcBef>
                <a:spcPts val="0"/>
              </a:spcBef>
              <a:spcAft>
                <a:spcPts val="1200"/>
              </a:spcAft>
              <a:defRPr/>
            </a:pPr>
            <a:r>
              <a:rPr lang="en-US" sz="3000" dirty="0">
                <a:effectLst>
                  <a:outerShdw blurRad="38100" dist="38100" dir="2700000" algn="tl">
                    <a:srgbClr val="000000">
                      <a:alpha val="43137"/>
                    </a:srgbClr>
                  </a:outerShdw>
                </a:effectLst>
              </a:rPr>
              <a:t>Snatches God’s Word (Luke 8:12)</a:t>
            </a:r>
          </a:p>
          <a:p>
            <a:pPr marL="457200" lvl="1" indent="-457200" algn="just" eaLnBrk="1" hangingPunct="1">
              <a:spcBef>
                <a:spcPts val="0"/>
              </a:spcBef>
              <a:spcAft>
                <a:spcPts val="1200"/>
              </a:spcAft>
              <a:defRPr/>
            </a:pPr>
            <a:r>
              <a:rPr lang="en-US" sz="3000" dirty="0">
                <a:effectLst>
                  <a:outerShdw blurRad="38100" dist="38100" dir="2700000" algn="tl">
                    <a:srgbClr val="000000">
                      <a:alpha val="43137"/>
                    </a:srgbClr>
                  </a:outerShdw>
                </a:effectLst>
              </a:rPr>
              <a:t>Rules world (1 John 5:19)</a:t>
            </a:r>
          </a:p>
          <a:p>
            <a:pPr marL="457200" lvl="1" indent="-457200" algn="just" eaLnBrk="1" hangingPunct="1">
              <a:spcBef>
                <a:spcPts val="0"/>
              </a:spcBef>
              <a:spcAft>
                <a:spcPts val="1200"/>
              </a:spcAft>
              <a:defRPr/>
            </a:pPr>
            <a:r>
              <a:rPr lang="en-US" sz="3000" dirty="0">
                <a:effectLst>
                  <a:outerShdw blurRad="38100" dist="38100" dir="2700000" algn="tl">
                    <a:srgbClr val="000000">
                      <a:alpha val="43137"/>
                    </a:srgbClr>
                  </a:outerShdw>
                </a:effectLst>
              </a:rPr>
              <a:t>Blinds the mind (2 Cor 4:4)</a:t>
            </a:r>
          </a:p>
          <a:p>
            <a:pPr marL="457200" lvl="1" indent="-457200" algn="just" eaLnBrk="1" hangingPunct="1">
              <a:spcBef>
                <a:spcPts val="0"/>
              </a:spcBef>
              <a:spcAft>
                <a:spcPts val="1200"/>
              </a:spcAft>
              <a:defRPr/>
            </a:pPr>
            <a:r>
              <a:rPr lang="en-US" sz="3000" dirty="0">
                <a:effectLst>
                  <a:outerShdw blurRad="38100" dist="38100" dir="2700000" algn="tl">
                    <a:srgbClr val="000000">
                      <a:alpha val="43137"/>
                    </a:srgbClr>
                  </a:outerShdw>
                </a:effectLst>
              </a:rPr>
              <a:t>Sends false ministers (2 Cor 11:14-15)</a:t>
            </a:r>
          </a:p>
          <a:p>
            <a:pPr marL="457200" lvl="1" indent="-457200" algn="just" eaLnBrk="1" hangingPunct="1">
              <a:spcBef>
                <a:spcPts val="0"/>
              </a:spcBef>
              <a:spcAft>
                <a:spcPts val="1200"/>
              </a:spcAft>
              <a:defRPr/>
            </a:pPr>
            <a:r>
              <a:rPr lang="en-US" sz="3000" dirty="0">
                <a:effectLst>
                  <a:outerShdw blurRad="38100" dist="38100" dir="2700000" algn="tl">
                    <a:srgbClr val="000000">
                      <a:alpha val="43137"/>
                    </a:srgbClr>
                  </a:outerShdw>
                </a:effectLst>
              </a:rPr>
              <a:t>Sends false gospels (2 Cor 11:3-4)</a:t>
            </a:r>
          </a:p>
          <a:p>
            <a:pPr marL="457200" lvl="1" indent="-457200" algn="just" eaLnBrk="1" hangingPunct="1">
              <a:spcBef>
                <a:spcPts val="0"/>
              </a:spcBef>
              <a:spcAft>
                <a:spcPts val="1200"/>
              </a:spcAft>
              <a:defRPr/>
            </a:pPr>
            <a:r>
              <a:rPr lang="en-US" sz="3000" dirty="0">
                <a:effectLst>
                  <a:outerShdw blurRad="38100" dist="38100" dir="2700000" algn="tl">
                    <a:srgbClr val="000000">
                      <a:alpha val="43137"/>
                    </a:srgbClr>
                  </a:outerShdw>
                </a:effectLst>
              </a:rPr>
              <a:t>Sows unbelievers among believers (Matt 13:38-39)</a:t>
            </a:r>
          </a:p>
          <a:p>
            <a:pPr marL="457200" lvl="1" indent="-457200" algn="just" eaLnBrk="1" hangingPunct="1">
              <a:spcBef>
                <a:spcPts val="0"/>
              </a:spcBef>
              <a:spcAft>
                <a:spcPts val="1200"/>
              </a:spcAft>
              <a:defRPr/>
            </a:pPr>
            <a:r>
              <a:rPr lang="en-US" sz="3000" dirty="0">
                <a:effectLst>
                  <a:outerShdw blurRad="38100" dist="38100" dir="2700000" algn="tl">
                    <a:srgbClr val="000000">
                      <a:alpha val="43137"/>
                    </a:srgbClr>
                  </a:outerShdw>
                </a:effectLst>
              </a:rPr>
              <a:t>Performs miracles (2 </a:t>
            </a:r>
            <a:r>
              <a:rPr lang="en-US" sz="3000" dirty="0" err="1">
                <a:effectLst>
                  <a:outerShdw blurRad="38100" dist="38100" dir="2700000" algn="tl">
                    <a:srgbClr val="000000">
                      <a:alpha val="43137"/>
                    </a:srgbClr>
                  </a:outerShdw>
                </a:effectLst>
              </a:rPr>
              <a:t>Thess</a:t>
            </a:r>
            <a:r>
              <a:rPr lang="en-US" sz="3000" dirty="0">
                <a:effectLst>
                  <a:outerShdw blurRad="38100" dist="38100" dir="2700000" algn="tl">
                    <a:srgbClr val="000000">
                      <a:alpha val="43137"/>
                    </a:srgbClr>
                  </a:outerShdw>
                </a:effectLst>
              </a:rPr>
              <a:t> 2:9)</a:t>
            </a:r>
          </a:p>
          <a:p>
            <a:pPr marL="457200" lvl="1" indent="-457200" algn="just" eaLnBrk="1" hangingPunct="1">
              <a:spcBef>
                <a:spcPts val="0"/>
              </a:spcBef>
              <a:spcAft>
                <a:spcPts val="1200"/>
              </a:spcAft>
              <a:defRPr/>
            </a:pPr>
            <a:r>
              <a:rPr lang="en-US" sz="3000" dirty="0">
                <a:effectLst>
                  <a:outerShdw blurRad="38100" dist="38100" dir="2700000" algn="tl">
                    <a:srgbClr val="000000">
                      <a:alpha val="43137"/>
                    </a:srgbClr>
                  </a:outerShdw>
                </a:effectLst>
              </a:rPr>
              <a:t>Promotes immorality (Eph 2:1-3)</a:t>
            </a:r>
          </a:p>
          <a:p>
            <a:pPr marL="457200" lvl="1" indent="-457200" algn="just" eaLnBrk="1" hangingPunct="1">
              <a:spcBef>
                <a:spcPts val="0"/>
              </a:spcBef>
              <a:spcAft>
                <a:spcPts val="1200"/>
              </a:spcAft>
              <a:defRPr/>
            </a:pPr>
            <a:r>
              <a:rPr lang="en-US" sz="3000" dirty="0">
                <a:effectLst>
                  <a:outerShdw blurRad="38100" dist="38100" dir="2700000" algn="tl">
                    <a:srgbClr val="000000">
                      <a:alpha val="43137"/>
                    </a:srgbClr>
                  </a:outerShdw>
                </a:effectLst>
              </a:rPr>
              <a:t>Opposes God’s people (Eph 6:11-12)</a:t>
            </a:r>
          </a:p>
        </p:txBody>
      </p:sp>
      <p:pic>
        <p:nvPicPr>
          <p:cNvPr id="43011" name="Picture 4">
            <a:extLst>
              <a:ext uri="{FF2B5EF4-FFF2-40B4-BE49-F238E27FC236}">
                <a16:creationId xmlns:a16="http://schemas.microsoft.com/office/drawing/2014/main" id="{B8BD797A-1277-423F-94AC-3A564239BE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3" y="122238"/>
            <a:ext cx="87788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5">
            <a:extLst>
              <a:ext uri="{FF2B5EF4-FFF2-40B4-BE49-F238E27FC236}">
                <a16:creationId xmlns:a16="http://schemas.microsoft.com/office/drawing/2014/main" id="{A789D316-B334-47EC-AC5B-96042F1C81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122238"/>
            <a:ext cx="877888"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4D19DDAA-6093-49AC-81F3-4B69F12195BF}"/>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4000" kern="0" dirty="0">
                <a:effectLst>
                  <a:outerShdw blurRad="38100" dist="38100" dir="2700000" algn="tl">
                    <a:srgbClr val="000000">
                      <a:alpha val="43137"/>
                    </a:srgbClr>
                  </a:outerShdw>
                </a:effectLst>
              </a:rPr>
              <a:t>Works – </a:t>
            </a:r>
            <a:r>
              <a:rPr lang="en-US" altLang="en-US" sz="4000" b="1" dirty="0">
                <a:solidFill>
                  <a:srgbClr val="FFFFCC"/>
                </a:solidFill>
                <a:effectLst>
                  <a:outerShdw blurRad="38100" dist="38100" dir="2700000" algn="tl">
                    <a:srgbClr val="000000">
                      <a:alpha val="43137"/>
                    </a:srgbClr>
                  </a:outerShdw>
                </a:effectLst>
                <a:ea typeface="+mn-ea"/>
                <a:cs typeface="+mn-cs"/>
              </a:rPr>
              <a:t>Present</a:t>
            </a:r>
            <a:endParaRPr lang="en-US" altLang="en-US" sz="4000" kern="0" dirty="0">
              <a:effectLst>
                <a:outerShdw blurRad="38100" dist="38100" dir="2700000" algn="tl">
                  <a:srgbClr val="000000">
                    <a:alpha val="43137"/>
                  </a:srgbClr>
                </a:outerShdw>
              </a:effectLst>
            </a:endParaRPr>
          </a:p>
        </p:txBody>
      </p:sp>
    </p:spTree>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3876</TotalTime>
  <Words>1435</Words>
  <Application>Microsoft Office PowerPoint</Application>
  <PresentationFormat>On-screen Show (4:3)</PresentationFormat>
  <Paragraphs>211</Paragraphs>
  <Slides>36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36</vt:i4>
      </vt:variant>
    </vt:vector>
  </HeadingPairs>
  <TitlesOfParts>
    <vt:vector size="43" baseType="lpstr">
      <vt:lpstr>Arial Narrow</vt:lpstr>
      <vt:lpstr>Calibri</vt:lpstr>
      <vt:lpstr>Times New Roman</vt:lpstr>
      <vt:lpstr>Wingdings</vt:lpstr>
      <vt:lpstr>Wingdings 2</vt:lpstr>
      <vt:lpstr>Azure</vt:lpstr>
      <vt:lpstr>1_Azure</vt:lpstr>
      <vt:lpstr>SATANOLOGY</vt:lpstr>
      <vt:lpstr>Preview of Angelology</vt:lpstr>
      <vt:lpstr>Preview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Five Solas (Alone or By Itself)</vt:lpstr>
      <vt:lpstr>PowerPoint Presentation</vt:lpstr>
      <vt:lpstr>PowerPoint Presentation</vt:lpstr>
      <vt:lpstr>PowerPoint Presentation</vt:lpstr>
      <vt:lpstr>PowerPoint Presentation</vt:lpstr>
      <vt:lpstr>The Encyclopaedia Judaica says “Short of the Auschwitz oven and the extermination, the whole Nazi holocaust is pre-outlined here.”</vt:lpstr>
      <vt:lpstr>PowerPoint Presentation</vt:lpstr>
      <vt:lpstr>PowerPoint Presentation</vt:lpstr>
      <vt:lpstr>Not all Physical Infirmities are Attributable  to Satan/Demon (works cont’d)</vt:lpstr>
      <vt:lpstr>PowerPoint Presentation</vt:lpstr>
      <vt:lpstr>PowerPoint Presentation</vt:lpstr>
      <vt:lpstr>PowerPoint Presentation</vt:lpstr>
      <vt:lpstr>PowerPoint Presentation</vt:lpstr>
      <vt:lpstr>CAST OF 3 CHARACTERS Revelation 12:1-5</vt:lpstr>
      <vt:lpstr>PowerPoint Presentation</vt:lpstr>
      <vt:lpstr>PowerPoint Presentation</vt:lpstr>
      <vt:lpstr>2 CYCLES OF SATANIC PERSECUTION</vt:lpstr>
      <vt:lpstr>PowerPoint Presentation</vt:lpstr>
      <vt:lpstr>PowerPoint Presentation</vt:lpstr>
      <vt:lpstr>PowerPoint Presentation</vt:lpstr>
      <vt:lpstr>PowerPoint Presentation</vt:lpstr>
      <vt:lpstr>PowerPoint Presentation</vt:lpstr>
      <vt:lpstr>PowerPoint Presentation</vt:lpstr>
      <vt:lpstr>CONCLUSION</vt:lpstr>
      <vt:lpstr>Review</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Satanology</dc:title>
  <dc:creator>A. Woods</dc:creator>
  <cp:lastModifiedBy>Jim McGowan</cp:lastModifiedBy>
  <cp:revision>304</cp:revision>
  <cp:lastPrinted>2019-10-29T23:49:44Z</cp:lastPrinted>
  <dcterms:created xsi:type="dcterms:W3CDTF">2009-01-18T12:07:54Z</dcterms:created>
  <dcterms:modified xsi:type="dcterms:W3CDTF">2019-10-29T23:50:03Z</dcterms:modified>
</cp:coreProperties>
</file>