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61" r:id="rId2"/>
  </p:sldMasterIdLst>
  <p:notesMasterIdLst>
    <p:notesMasterId r:id="rId53"/>
  </p:notesMasterIdLst>
  <p:handoutMasterIdLst>
    <p:handoutMasterId r:id="rId54"/>
  </p:handoutMasterIdLst>
  <p:sldIdLst>
    <p:sldId id="322" r:id="rId3"/>
    <p:sldId id="5215" r:id="rId4"/>
    <p:sldId id="5381" r:id="rId5"/>
    <p:sldId id="5377" r:id="rId6"/>
    <p:sldId id="5604" r:id="rId7"/>
    <p:sldId id="5606" r:id="rId8"/>
    <p:sldId id="5528" r:id="rId9"/>
    <p:sldId id="5529" r:id="rId10"/>
    <p:sldId id="5432" r:id="rId11"/>
    <p:sldId id="5426" r:id="rId12"/>
    <p:sldId id="5605" r:id="rId13"/>
    <p:sldId id="5601" r:id="rId14"/>
    <p:sldId id="5568" r:id="rId15"/>
    <p:sldId id="329" r:id="rId16"/>
    <p:sldId id="332" r:id="rId17"/>
    <p:sldId id="335" r:id="rId18"/>
    <p:sldId id="266" r:id="rId19"/>
    <p:sldId id="270" r:id="rId20"/>
    <p:sldId id="336" r:id="rId21"/>
    <p:sldId id="269" r:id="rId22"/>
    <p:sldId id="5608" r:id="rId23"/>
    <p:sldId id="1038" r:id="rId24"/>
    <p:sldId id="5609" r:id="rId25"/>
    <p:sldId id="5255" r:id="rId26"/>
    <p:sldId id="5610" r:id="rId27"/>
    <p:sldId id="3572" r:id="rId28"/>
    <p:sldId id="5611" r:id="rId29"/>
    <p:sldId id="1586" r:id="rId30"/>
    <p:sldId id="1587" r:id="rId31"/>
    <p:sldId id="5612" r:id="rId32"/>
    <p:sldId id="268" r:id="rId33"/>
    <p:sldId id="5613" r:id="rId34"/>
    <p:sldId id="1379" r:id="rId35"/>
    <p:sldId id="5607" r:id="rId36"/>
    <p:sldId id="5614" r:id="rId37"/>
    <p:sldId id="337" r:id="rId38"/>
    <p:sldId id="271" r:id="rId39"/>
    <p:sldId id="5615" r:id="rId40"/>
    <p:sldId id="5210" r:id="rId41"/>
    <p:sldId id="2050" r:id="rId42"/>
    <p:sldId id="2051" r:id="rId43"/>
    <p:sldId id="2062" r:id="rId44"/>
    <p:sldId id="5616" r:id="rId45"/>
    <p:sldId id="272" r:id="rId46"/>
    <p:sldId id="5617" r:id="rId47"/>
    <p:sldId id="2054" r:id="rId48"/>
    <p:sldId id="5618" r:id="rId49"/>
    <p:sldId id="282" r:id="rId50"/>
    <p:sldId id="5602" r:id="rId51"/>
    <p:sldId id="330" r:id="rId52"/>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00CC"/>
    <a:srgbClr val="00CC00"/>
    <a:srgbClr val="33CC33"/>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95294" autoAdjust="0"/>
  </p:normalViewPr>
  <p:slideViewPr>
    <p:cSldViewPr>
      <p:cViewPr varScale="1">
        <p:scale>
          <a:sx n="57" d="100"/>
          <a:sy n="57" d="100"/>
        </p:scale>
        <p:origin x="822" y="7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notesViewPr>
    <p:cSldViewPr>
      <p:cViewPr varScale="1">
        <p:scale>
          <a:sx n="80" d="100"/>
          <a:sy n="80"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_rels/viewProps.xml.rels><?xml version="1.0" encoding="UTF-8" standalone="yes"?>
<Relationships xmlns="http://schemas.openxmlformats.org/package/2006/relationships"><Relationship Id="rId1" Type="http://schemas.openxmlformats.org/officeDocument/2006/relationships/slide" Target="slides/slide4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65B2A10-C472-49BC-81AC-C157068EF75B}"/>
              </a:ext>
            </a:extLst>
          </p:cNvPr>
          <p:cNvSpPr>
            <a:spLocks noGrp="1"/>
          </p:cNvSpPr>
          <p:nvPr>
            <p:ph type="ftr" sz="quarter" idx="2"/>
          </p:nvPr>
        </p:nvSpPr>
        <p:spPr>
          <a:xfrm>
            <a:off x="0" y="9119475"/>
            <a:ext cx="3169920" cy="481726"/>
          </a:xfrm>
          <a:prstGeom prst="rect">
            <a:avLst/>
          </a:prstGeom>
        </p:spPr>
        <p:txBody>
          <a:bodyPr vert="horz" lIns="96647" tIns="48324" rIns="96647" bIns="48324" rtlCol="0" anchor="b"/>
          <a:lstStyle>
            <a:lvl1pPr algn="l">
              <a:defRPr sz="1300"/>
            </a:lvl1pPr>
          </a:lstStyle>
          <a:p>
            <a:r>
              <a:rPr lang="en-US" dirty="0">
                <a:latin typeface="Calibri" panose="020F0502020204030204" pitchFamily="34" charset="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F848B993-9FEA-456C-BD22-279EAB2C5CDD}"/>
              </a:ext>
            </a:extLst>
          </p:cNvPr>
          <p:cNvSpPr>
            <a:spLocks noGrp="1"/>
          </p:cNvSpPr>
          <p:nvPr>
            <p:ph type="sldNum" sz="quarter" idx="3"/>
          </p:nvPr>
        </p:nvSpPr>
        <p:spPr>
          <a:xfrm>
            <a:off x="4143587" y="9119475"/>
            <a:ext cx="3169920" cy="481726"/>
          </a:xfrm>
          <a:prstGeom prst="rect">
            <a:avLst/>
          </a:prstGeom>
        </p:spPr>
        <p:txBody>
          <a:bodyPr vert="horz" lIns="96647" tIns="48324" rIns="96647" bIns="48324" rtlCol="0" anchor="b"/>
          <a:lstStyle>
            <a:lvl1pPr algn="r">
              <a:defRPr sz="1300"/>
            </a:lvl1pPr>
          </a:lstStyle>
          <a:p>
            <a:fld id="{A4464E78-A106-46F6-8462-196B5B740175}" type="slidenum">
              <a:rPr lang="en-US" smtClean="0"/>
              <a:t>‹#›</a:t>
            </a:fld>
            <a:endParaRPr lang="en-US"/>
          </a:p>
        </p:txBody>
      </p:sp>
      <p:sp>
        <p:nvSpPr>
          <p:cNvPr id="6" name="Header Placeholder 1">
            <a:extLst>
              <a:ext uri="{FF2B5EF4-FFF2-40B4-BE49-F238E27FC236}">
                <a16:creationId xmlns:a16="http://schemas.microsoft.com/office/drawing/2014/main" id="{E684BDDF-74F5-451B-9B2B-2E9BC1582EF7}"/>
              </a:ext>
            </a:extLst>
          </p:cNvPr>
          <p:cNvSpPr>
            <a:spLocks noGrp="1"/>
          </p:cNvSpPr>
          <p:nvPr>
            <p:ph type="hdr" sz="quarter"/>
          </p:nvPr>
        </p:nvSpPr>
        <p:spPr>
          <a:xfrm>
            <a:off x="2072640" y="158353"/>
            <a:ext cx="3169920" cy="481727"/>
          </a:xfrm>
          <a:prstGeom prst="rect">
            <a:avLst/>
          </a:prstGeom>
        </p:spPr>
        <p:txBody>
          <a:bodyPr vert="horz" lIns="96647" tIns="48324" rIns="96647" bIns="48324" rtlCol="0"/>
          <a:lstStyle>
            <a:lvl1pPr algn="l">
              <a:defRPr sz="1300"/>
            </a:lvl1pPr>
          </a:lstStyle>
          <a:p>
            <a:pPr algn="ctr"/>
            <a:r>
              <a:rPr lang="en-US" dirty="0">
                <a:latin typeface="Calibri" panose="020F0502020204030204" pitchFamily="34" charset="0"/>
                <a:cs typeface="Calibri" panose="020F0502020204030204" pitchFamily="34" charset="0"/>
              </a:rPr>
              <a:t>Dr. Andy Woods – Satanology 009</a:t>
            </a:r>
          </a:p>
          <a:p>
            <a:pPr algn="ctr"/>
            <a:r>
              <a:rPr lang="en-US" dirty="0">
                <a:latin typeface="Calibri" panose="020F0502020204030204" pitchFamily="34" charset="0"/>
                <a:cs typeface="Calibri" panose="020F0502020204030204" pitchFamily="34" charset="0"/>
              </a:rPr>
              <a:t>10-13-2019</a:t>
            </a:r>
          </a:p>
        </p:txBody>
      </p:sp>
    </p:spTree>
    <p:extLst>
      <p:ext uri="{BB962C8B-B14F-4D97-AF65-F5344CB8AC3E}">
        <p14:creationId xmlns:p14="http://schemas.microsoft.com/office/powerpoint/2010/main" val="222050918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70238" cy="481013"/>
          </a:xfrm>
          <a:prstGeom prst="rect">
            <a:avLst/>
          </a:prstGeom>
        </p:spPr>
        <p:txBody>
          <a:bodyPr vert="horz" lIns="91427" tIns="45714" rIns="91427" bIns="45714" rtlCol="0"/>
          <a:lstStyle>
            <a:lvl1pPr algn="l">
              <a:defRPr sz="1200"/>
            </a:lvl1pPr>
          </a:lstStyle>
          <a:p>
            <a:endParaRPr lang="en-US"/>
          </a:p>
        </p:txBody>
      </p:sp>
      <p:sp>
        <p:nvSpPr>
          <p:cNvPr id="3" name="Date Placeholder 2"/>
          <p:cNvSpPr>
            <a:spLocks noGrp="1"/>
          </p:cNvSpPr>
          <p:nvPr>
            <p:ph type="dt" idx="1"/>
          </p:nvPr>
        </p:nvSpPr>
        <p:spPr>
          <a:xfrm>
            <a:off x="4143375" y="1"/>
            <a:ext cx="3170238" cy="481013"/>
          </a:xfrm>
          <a:prstGeom prst="rect">
            <a:avLst/>
          </a:prstGeom>
        </p:spPr>
        <p:txBody>
          <a:bodyPr vert="horz" lIns="91427" tIns="45714" rIns="91427" bIns="45714" rtlCol="0"/>
          <a:lstStyle>
            <a:lvl1pPr algn="r">
              <a:defRPr sz="1200"/>
            </a:lvl1pPr>
          </a:lstStyle>
          <a:p>
            <a:fld id="{164DEDF2-C45B-48F3-A788-5ACA1787D72D}" type="datetimeFigureOut">
              <a:rPr lang="en-US" smtClean="0"/>
              <a:t>10/12/2019</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27" tIns="45714" rIns="91427" bIns="45714" rtlCol="0" anchor="ctr"/>
          <a:lstStyle/>
          <a:p>
            <a:endParaRPr lang="en-US"/>
          </a:p>
        </p:txBody>
      </p:sp>
      <p:sp>
        <p:nvSpPr>
          <p:cNvPr id="5" name="Notes Placeholder 4"/>
          <p:cNvSpPr>
            <a:spLocks noGrp="1"/>
          </p:cNvSpPr>
          <p:nvPr>
            <p:ph type="body" sz="quarter" idx="3"/>
          </p:nvPr>
        </p:nvSpPr>
        <p:spPr>
          <a:xfrm>
            <a:off x="731839" y="4621213"/>
            <a:ext cx="5851525" cy="3779837"/>
          </a:xfrm>
          <a:prstGeom prst="rect">
            <a:avLst/>
          </a:prstGeom>
        </p:spPr>
        <p:txBody>
          <a:bodyPr vert="horz" lIns="91427" tIns="45714" rIns="91427"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20188"/>
            <a:ext cx="3170238" cy="481012"/>
          </a:xfrm>
          <a:prstGeom prst="rect">
            <a:avLst/>
          </a:prstGeom>
        </p:spPr>
        <p:txBody>
          <a:bodyPr vert="horz" lIns="91427" tIns="45714" rIns="91427" bIns="45714"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27" tIns="45714" rIns="91427" bIns="45714" rtlCol="0" anchor="b"/>
          <a:lstStyle>
            <a:lvl1pPr algn="r">
              <a:defRPr sz="1200"/>
            </a:lvl1pPr>
          </a:lstStyle>
          <a:p>
            <a:fld id="{4815BEA4-19DD-443C-A7AD-0F3DA7554192}" type="slidenum">
              <a:rPr lang="en-US" smtClean="0"/>
              <a:t>‹#›</a:t>
            </a:fld>
            <a:endParaRPr lang="en-US"/>
          </a:p>
        </p:txBody>
      </p:sp>
    </p:spTree>
    <p:extLst>
      <p:ext uri="{BB962C8B-B14F-4D97-AF65-F5344CB8AC3E}">
        <p14:creationId xmlns:p14="http://schemas.microsoft.com/office/powerpoint/2010/main" val="1528114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13</a:t>
            </a:fld>
            <a:endParaRPr lang="en-US" altLang="en-US" dirty="0"/>
          </a:p>
        </p:txBody>
      </p:sp>
    </p:spTree>
    <p:extLst>
      <p:ext uri="{BB962C8B-B14F-4D97-AF65-F5344CB8AC3E}">
        <p14:creationId xmlns:p14="http://schemas.microsoft.com/office/powerpoint/2010/main" val="2148422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385A203-AD58-455C-AA30-40CCCEC70CC0}"/>
              </a:ext>
            </a:extLst>
          </p:cNvPr>
          <p:cNvGrpSpPr>
            <a:grpSpLocks/>
          </p:cNvGrpSpPr>
          <p:nvPr/>
        </p:nvGrpSpPr>
        <p:grpSpPr bwMode="auto">
          <a:xfrm>
            <a:off x="0" y="0"/>
            <a:ext cx="1085850" cy="6854825"/>
            <a:chOff x="0" y="0"/>
            <a:chExt cx="684" cy="4318"/>
          </a:xfrm>
        </p:grpSpPr>
        <p:sp>
          <p:nvSpPr>
            <p:cNvPr id="5" name="Rectangle 3">
              <a:extLst>
                <a:ext uri="{FF2B5EF4-FFF2-40B4-BE49-F238E27FC236}">
                  <a16:creationId xmlns:a16="http://schemas.microsoft.com/office/drawing/2014/main" id="{7C5E0EEB-AF71-426C-8454-69A4F5D8BA20}"/>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6" name="Group 4">
              <a:extLst>
                <a:ext uri="{FF2B5EF4-FFF2-40B4-BE49-F238E27FC236}">
                  <a16:creationId xmlns:a16="http://schemas.microsoft.com/office/drawing/2014/main" id="{391CC137-0637-4639-923A-9C9B54E286A1}"/>
                </a:ext>
              </a:extLst>
            </p:cNvPr>
            <p:cNvGrpSpPr>
              <a:grpSpLocks/>
            </p:cNvGrpSpPr>
            <p:nvPr/>
          </p:nvGrpSpPr>
          <p:grpSpPr bwMode="auto">
            <a:xfrm>
              <a:off x="48" y="103"/>
              <a:ext cx="96" cy="4126"/>
              <a:chOff x="48" y="103"/>
              <a:chExt cx="96" cy="4126"/>
            </a:xfrm>
          </p:grpSpPr>
          <p:sp>
            <p:nvSpPr>
              <p:cNvPr id="7" name="Rectangle 5">
                <a:extLst>
                  <a:ext uri="{FF2B5EF4-FFF2-40B4-BE49-F238E27FC236}">
                    <a16:creationId xmlns:a16="http://schemas.microsoft.com/office/drawing/2014/main" id="{B85A892B-B333-4AA6-A81B-A8DCD1BB4142}"/>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8" name="Rectangle 6">
                <a:extLst>
                  <a:ext uri="{FF2B5EF4-FFF2-40B4-BE49-F238E27FC236}">
                    <a16:creationId xmlns:a16="http://schemas.microsoft.com/office/drawing/2014/main" id="{0CD58244-906E-431F-BEF2-F45F2CAFE69A}"/>
                  </a:ext>
                </a:extLst>
              </p:cNvPr>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9" name="Rectangle 7">
                <a:extLst>
                  <a:ext uri="{FF2B5EF4-FFF2-40B4-BE49-F238E27FC236}">
                    <a16:creationId xmlns:a16="http://schemas.microsoft.com/office/drawing/2014/main" id="{EFC7D4D2-07CC-4E64-825E-5CBC4E70CD1C}"/>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 name="Rectangle 8">
                <a:extLst>
                  <a:ext uri="{FF2B5EF4-FFF2-40B4-BE49-F238E27FC236}">
                    <a16:creationId xmlns:a16="http://schemas.microsoft.com/office/drawing/2014/main" id="{C6521D47-9859-489D-B0CC-5050FF27372B}"/>
                  </a:ext>
                </a:extLst>
              </p:cNvPr>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1" name="Rectangle 9">
                <a:extLst>
                  <a:ext uri="{FF2B5EF4-FFF2-40B4-BE49-F238E27FC236}">
                    <a16:creationId xmlns:a16="http://schemas.microsoft.com/office/drawing/2014/main" id="{9A33D8CA-4F8A-4A5A-B087-14E31636BBE3}"/>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2" name="Rectangle 10">
                <a:extLst>
                  <a:ext uri="{FF2B5EF4-FFF2-40B4-BE49-F238E27FC236}">
                    <a16:creationId xmlns:a16="http://schemas.microsoft.com/office/drawing/2014/main" id="{BA4804EE-A84F-4BBC-8937-CA27AAF7FAF8}"/>
                  </a:ext>
                </a:extLst>
              </p:cNvPr>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3" name="Rectangle 11">
                <a:extLst>
                  <a:ext uri="{FF2B5EF4-FFF2-40B4-BE49-F238E27FC236}">
                    <a16:creationId xmlns:a16="http://schemas.microsoft.com/office/drawing/2014/main" id="{788CF3F1-825A-4DEC-B498-E41199BBD753}"/>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4" name="Rectangle 12">
                <a:extLst>
                  <a:ext uri="{FF2B5EF4-FFF2-40B4-BE49-F238E27FC236}">
                    <a16:creationId xmlns:a16="http://schemas.microsoft.com/office/drawing/2014/main" id="{02A2C2D6-31C4-4F9B-A6F7-ADB632224D65}"/>
                  </a:ext>
                </a:extLst>
              </p:cNvPr>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5" name="Rectangle 13">
                <a:extLst>
                  <a:ext uri="{FF2B5EF4-FFF2-40B4-BE49-F238E27FC236}">
                    <a16:creationId xmlns:a16="http://schemas.microsoft.com/office/drawing/2014/main" id="{FC80AF85-4BD1-4128-89D4-4473C2353303}"/>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6" name="Rectangle 14">
                <a:extLst>
                  <a:ext uri="{FF2B5EF4-FFF2-40B4-BE49-F238E27FC236}">
                    <a16:creationId xmlns:a16="http://schemas.microsoft.com/office/drawing/2014/main" id="{97E7A73C-0DE7-415A-A567-2B25372AEAD2}"/>
                  </a:ext>
                </a:extLst>
              </p:cNvPr>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7" name="Rectangle 15">
                <a:extLst>
                  <a:ext uri="{FF2B5EF4-FFF2-40B4-BE49-F238E27FC236}">
                    <a16:creationId xmlns:a16="http://schemas.microsoft.com/office/drawing/2014/main" id="{2F789F5F-3096-487B-ABF1-7980CC8FF462}"/>
                  </a:ext>
                </a:extLst>
              </p:cNvPr>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8" name="Rectangle 16">
                <a:extLst>
                  <a:ext uri="{FF2B5EF4-FFF2-40B4-BE49-F238E27FC236}">
                    <a16:creationId xmlns:a16="http://schemas.microsoft.com/office/drawing/2014/main" id="{0FCC1CBF-CB5D-48E6-B58F-D1A44E0F3C3A}"/>
                  </a:ext>
                </a:extLst>
              </p:cNvPr>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9" name="Rectangle 17">
                <a:extLst>
                  <a:ext uri="{FF2B5EF4-FFF2-40B4-BE49-F238E27FC236}">
                    <a16:creationId xmlns:a16="http://schemas.microsoft.com/office/drawing/2014/main" id="{ADA4134B-A926-4331-BF04-F451FC81BBE6}"/>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20" name="Rectangle 18">
                <a:extLst>
                  <a:ext uri="{FF2B5EF4-FFF2-40B4-BE49-F238E27FC236}">
                    <a16:creationId xmlns:a16="http://schemas.microsoft.com/office/drawing/2014/main" id="{6AA19B29-2C74-4C31-8284-574A7E74A8EB}"/>
                  </a:ext>
                </a:extLst>
              </p:cNvPr>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21" name="Rectangle 19">
                <a:extLst>
                  <a:ext uri="{FF2B5EF4-FFF2-40B4-BE49-F238E27FC236}">
                    <a16:creationId xmlns:a16="http://schemas.microsoft.com/office/drawing/2014/main" id="{D70B845C-4BBF-44C1-ADB2-D566F0F5599F}"/>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22" name="Rectangle 20">
                <a:extLst>
                  <a:ext uri="{FF2B5EF4-FFF2-40B4-BE49-F238E27FC236}">
                    <a16:creationId xmlns:a16="http://schemas.microsoft.com/office/drawing/2014/main" id="{D87B6483-91A5-4046-8F48-E9B761D441E7}"/>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23" name="Rectangle 21">
                <a:extLst>
                  <a:ext uri="{FF2B5EF4-FFF2-40B4-BE49-F238E27FC236}">
                    <a16:creationId xmlns:a16="http://schemas.microsoft.com/office/drawing/2014/main" id="{7BF1B425-2648-4D05-A126-EF5E3149A210}"/>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24" name="Rectangle 22">
                <a:extLst>
                  <a:ext uri="{FF2B5EF4-FFF2-40B4-BE49-F238E27FC236}">
                    <a16:creationId xmlns:a16="http://schemas.microsoft.com/office/drawing/2014/main" id="{E2A1EC18-6B53-4048-A728-931C6F050CB4}"/>
                  </a:ext>
                </a:extLst>
              </p:cNvPr>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25" name="Rectangle 23">
                <a:extLst>
                  <a:ext uri="{FF2B5EF4-FFF2-40B4-BE49-F238E27FC236}">
                    <a16:creationId xmlns:a16="http://schemas.microsoft.com/office/drawing/2014/main" id="{093B0FE6-A6B4-45D1-9666-EA70F324EE8C}"/>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26" name="Rectangle 24">
                <a:extLst>
                  <a:ext uri="{FF2B5EF4-FFF2-40B4-BE49-F238E27FC236}">
                    <a16:creationId xmlns:a16="http://schemas.microsoft.com/office/drawing/2014/main" id="{05611320-885C-4EF6-A408-0CC741C6260E}"/>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27" name="Rectangle 25">
                <a:extLst>
                  <a:ext uri="{FF2B5EF4-FFF2-40B4-BE49-F238E27FC236}">
                    <a16:creationId xmlns:a16="http://schemas.microsoft.com/office/drawing/2014/main" id="{17438CC4-D81E-4CA6-9974-61EE20ECD231}"/>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28" name="Rectangle 26">
                <a:extLst>
                  <a:ext uri="{FF2B5EF4-FFF2-40B4-BE49-F238E27FC236}">
                    <a16:creationId xmlns:a16="http://schemas.microsoft.com/office/drawing/2014/main" id="{17E90135-BC6C-411E-B2EE-89E4CA765BD7}"/>
                  </a:ext>
                </a:extLst>
              </p:cNvPr>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29" name="Rectangle 27">
                <a:extLst>
                  <a:ext uri="{FF2B5EF4-FFF2-40B4-BE49-F238E27FC236}">
                    <a16:creationId xmlns:a16="http://schemas.microsoft.com/office/drawing/2014/main" id="{DD0F257D-1C00-4C04-AE44-06A310B42924}"/>
                  </a:ext>
                </a:extLst>
              </p:cNvPr>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30" name="Rectangle 28">
                <a:extLst>
                  <a:ext uri="{FF2B5EF4-FFF2-40B4-BE49-F238E27FC236}">
                    <a16:creationId xmlns:a16="http://schemas.microsoft.com/office/drawing/2014/main" id="{35094F1C-ED57-42C0-B8BD-CCAC24D6E481}"/>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31" name="Rectangle 29">
                <a:extLst>
                  <a:ext uri="{FF2B5EF4-FFF2-40B4-BE49-F238E27FC236}">
                    <a16:creationId xmlns:a16="http://schemas.microsoft.com/office/drawing/2014/main" id="{75BBA394-CDDC-4692-816D-73C85C13562E}"/>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32" name="Rectangle 30">
                <a:extLst>
                  <a:ext uri="{FF2B5EF4-FFF2-40B4-BE49-F238E27FC236}">
                    <a16:creationId xmlns:a16="http://schemas.microsoft.com/office/drawing/2014/main" id="{10AB1502-6F09-4015-AD79-253C409E8758}"/>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33" name="Rectangle 31">
                <a:extLst>
                  <a:ext uri="{FF2B5EF4-FFF2-40B4-BE49-F238E27FC236}">
                    <a16:creationId xmlns:a16="http://schemas.microsoft.com/office/drawing/2014/main" id="{057F3A9D-FFF5-4A26-8268-F472B7714679}"/>
                  </a:ext>
                </a:extLst>
              </p:cNvPr>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34" name="Rectangle 32">
                <a:extLst>
                  <a:ext uri="{FF2B5EF4-FFF2-40B4-BE49-F238E27FC236}">
                    <a16:creationId xmlns:a16="http://schemas.microsoft.com/office/drawing/2014/main" id="{6B643307-91D5-4C17-9663-A19D963B1BD2}"/>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35" name="Rectangle 33">
                <a:extLst>
                  <a:ext uri="{FF2B5EF4-FFF2-40B4-BE49-F238E27FC236}">
                    <a16:creationId xmlns:a16="http://schemas.microsoft.com/office/drawing/2014/main" id="{3C76CBCE-18A7-4770-A2C6-C6BD466E7C82}"/>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grpSp>
      </p:grpSp>
      <p:sp>
        <p:nvSpPr>
          <p:cNvPr id="2051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2051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a:extLst>
              <a:ext uri="{FF2B5EF4-FFF2-40B4-BE49-F238E27FC236}">
                <a16:creationId xmlns:a16="http://schemas.microsoft.com/office/drawing/2014/main" id="{3446D7BE-16EB-4856-BF62-DE022F783109}"/>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a:extLst>
              <a:ext uri="{FF2B5EF4-FFF2-40B4-BE49-F238E27FC236}">
                <a16:creationId xmlns:a16="http://schemas.microsoft.com/office/drawing/2014/main" id="{6314F36B-A4A8-42E6-B32E-3779390A9E73}"/>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a:extLst>
              <a:ext uri="{FF2B5EF4-FFF2-40B4-BE49-F238E27FC236}">
                <a16:creationId xmlns:a16="http://schemas.microsoft.com/office/drawing/2014/main" id="{8C1C083B-63AA-4BC3-9E82-D911F9FB8705}"/>
              </a:ext>
            </a:extLst>
          </p:cNvPr>
          <p:cNvSpPr>
            <a:spLocks noGrp="1" noChangeArrowheads="1"/>
          </p:cNvSpPr>
          <p:nvPr>
            <p:ph type="sldNum" sz="quarter" idx="12"/>
          </p:nvPr>
        </p:nvSpPr>
        <p:spPr/>
        <p:txBody>
          <a:bodyPr/>
          <a:lstStyle>
            <a:lvl1pPr>
              <a:defRPr>
                <a:solidFill>
                  <a:srgbClr val="FFFFFF"/>
                </a:solidFill>
              </a:defRPr>
            </a:lvl1pPr>
          </a:lstStyle>
          <a:p>
            <a:pPr>
              <a:defRPr/>
            </a:pPr>
            <a:fld id="{E7F15DFA-24CD-4809-9767-AFB1BFB0C84E}" type="slidenum">
              <a:rPr lang="en-US" altLang="en-US"/>
              <a:pPr>
                <a:defRPr/>
              </a:pPr>
              <a:t>‹#›</a:t>
            </a:fld>
            <a:endParaRPr lang="en-US" altLang="en-US"/>
          </a:p>
        </p:txBody>
      </p:sp>
    </p:spTree>
    <p:extLst>
      <p:ext uri="{BB962C8B-B14F-4D97-AF65-F5344CB8AC3E}">
        <p14:creationId xmlns:p14="http://schemas.microsoft.com/office/powerpoint/2010/main" val="1287470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59">
            <a:extLst>
              <a:ext uri="{FF2B5EF4-FFF2-40B4-BE49-F238E27FC236}">
                <a16:creationId xmlns:a16="http://schemas.microsoft.com/office/drawing/2014/main" id="{DF01AD43-33D9-4DEE-9C1A-0EF1304B10C2}"/>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060">
            <a:extLst>
              <a:ext uri="{FF2B5EF4-FFF2-40B4-BE49-F238E27FC236}">
                <a16:creationId xmlns:a16="http://schemas.microsoft.com/office/drawing/2014/main" id="{EF210093-6EAD-4F07-8387-F10BE759EA09}"/>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1061">
            <a:extLst>
              <a:ext uri="{FF2B5EF4-FFF2-40B4-BE49-F238E27FC236}">
                <a16:creationId xmlns:a16="http://schemas.microsoft.com/office/drawing/2014/main" id="{BA2666A4-C89E-4585-8325-CA56C04519AD}"/>
              </a:ext>
            </a:extLst>
          </p:cNvPr>
          <p:cNvSpPr>
            <a:spLocks noGrp="1" noChangeArrowheads="1"/>
          </p:cNvSpPr>
          <p:nvPr>
            <p:ph type="sldNum" sz="quarter" idx="12"/>
          </p:nvPr>
        </p:nvSpPr>
        <p:spPr/>
        <p:txBody>
          <a:bodyPr/>
          <a:lstStyle>
            <a:lvl1pPr>
              <a:defRPr/>
            </a:lvl1pPr>
          </a:lstStyle>
          <a:p>
            <a:pPr>
              <a:defRPr/>
            </a:pPr>
            <a:fld id="{F2856161-ECAB-4FF8-B33A-E9202FA2DCF9}" type="slidenum">
              <a:rPr lang="en-US" altLang="en-US"/>
              <a:pPr>
                <a:defRPr/>
              </a:pPr>
              <a:t>‹#›</a:t>
            </a:fld>
            <a:endParaRPr lang="en-US" altLang="en-US"/>
          </a:p>
        </p:txBody>
      </p:sp>
    </p:spTree>
    <p:extLst>
      <p:ext uri="{BB962C8B-B14F-4D97-AF65-F5344CB8AC3E}">
        <p14:creationId xmlns:p14="http://schemas.microsoft.com/office/powerpoint/2010/main" val="2398298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59">
            <a:extLst>
              <a:ext uri="{FF2B5EF4-FFF2-40B4-BE49-F238E27FC236}">
                <a16:creationId xmlns:a16="http://schemas.microsoft.com/office/drawing/2014/main" id="{C80E2AC0-5BDA-466B-A9E0-50DA9317F666}"/>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060">
            <a:extLst>
              <a:ext uri="{FF2B5EF4-FFF2-40B4-BE49-F238E27FC236}">
                <a16:creationId xmlns:a16="http://schemas.microsoft.com/office/drawing/2014/main" id="{355F9253-D20D-49ED-BEB3-63F61B87F004}"/>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1061">
            <a:extLst>
              <a:ext uri="{FF2B5EF4-FFF2-40B4-BE49-F238E27FC236}">
                <a16:creationId xmlns:a16="http://schemas.microsoft.com/office/drawing/2014/main" id="{3E8961FD-D19A-4B3A-BA8D-A7266D3D6190}"/>
              </a:ext>
            </a:extLst>
          </p:cNvPr>
          <p:cNvSpPr>
            <a:spLocks noGrp="1" noChangeArrowheads="1"/>
          </p:cNvSpPr>
          <p:nvPr>
            <p:ph type="sldNum" sz="quarter" idx="12"/>
          </p:nvPr>
        </p:nvSpPr>
        <p:spPr/>
        <p:txBody>
          <a:bodyPr/>
          <a:lstStyle>
            <a:lvl1pPr>
              <a:defRPr/>
            </a:lvl1pPr>
          </a:lstStyle>
          <a:p>
            <a:pPr>
              <a:defRPr/>
            </a:pPr>
            <a:fld id="{DF30B3BE-CD55-4B8A-B068-27D3DA82175F}" type="slidenum">
              <a:rPr lang="en-US" altLang="en-US"/>
              <a:pPr>
                <a:defRPr/>
              </a:pPr>
              <a:t>‹#›</a:t>
            </a:fld>
            <a:endParaRPr lang="en-US" altLang="en-US"/>
          </a:p>
        </p:txBody>
      </p:sp>
    </p:spTree>
    <p:extLst>
      <p:ext uri="{BB962C8B-B14F-4D97-AF65-F5344CB8AC3E}">
        <p14:creationId xmlns:p14="http://schemas.microsoft.com/office/powerpoint/2010/main" val="3014534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09728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9BA061-3710-4029-BD8B-F3E128C64D11}" type="slidenum">
              <a:rPr lang="en-US"/>
              <a:pPr>
                <a:defRPr/>
              </a:pPr>
              <a:t>‹#›</a:t>
            </a:fld>
            <a:endParaRPr lang="en-US"/>
          </a:p>
        </p:txBody>
      </p:sp>
    </p:spTree>
    <p:extLst>
      <p:ext uri="{BB962C8B-B14F-4D97-AF65-F5344CB8AC3E}">
        <p14:creationId xmlns:p14="http://schemas.microsoft.com/office/powerpoint/2010/main" val="2156384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46" name="Rectangle 34"/>
          <p:cNvSpPr>
            <a:spLocks noGrp="1" noChangeArrowheads="1"/>
          </p:cNvSpPr>
          <p:nvPr>
            <p:ph type="ctrTitle" sz="quarter"/>
          </p:nvPr>
        </p:nvSpPr>
        <p:spPr>
          <a:xfrm>
            <a:off x="1143000" y="228600"/>
            <a:ext cx="7772400" cy="1143000"/>
          </a:xfrm>
        </p:spPr>
        <p:txBody>
          <a:bodyPr/>
          <a:lstStyle>
            <a:lvl1pPr algn="ctr">
              <a:defRPr sz="3600">
                <a:solidFill>
                  <a:srgbClr val="00FFFF"/>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1334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latin typeface="Calibri" panose="020F0502020204030204" pitchFamily="34" charset="0"/>
                <a:cs typeface="Calibri" panose="020F0502020204030204" pitchFamily="34" charset="0"/>
              </a:defRPr>
            </a:lvl1pPr>
          </a:lstStyle>
          <a:p>
            <a:r>
              <a:rPr lang="en-US"/>
              <a:t>Click to edit Master subtitle style</a:t>
            </a:r>
          </a:p>
        </p:txBody>
      </p:sp>
      <p:sp>
        <p:nvSpPr>
          <p:cNvPr id="4" name="Rectangle 36">
            <a:extLst>
              <a:ext uri="{FF2B5EF4-FFF2-40B4-BE49-F238E27FC236}">
                <a16:creationId xmlns:a16="http://schemas.microsoft.com/office/drawing/2014/main" id="{53F60BD7-9E11-4D60-9DDF-EC8AD40023ED}"/>
              </a:ext>
            </a:extLst>
          </p:cNvPr>
          <p:cNvSpPr>
            <a:spLocks noGrp="1" noChangeArrowheads="1"/>
          </p:cNvSpPr>
          <p:nvPr>
            <p:ph type="dt" sz="quarter" idx="10"/>
          </p:nvPr>
        </p:nvSpPr>
        <p:spPr/>
        <p:txBody>
          <a:bodyPr/>
          <a:lstStyle>
            <a:lvl1pPr>
              <a:defRPr>
                <a:solidFill>
                  <a:srgbClr val="FFFFFF"/>
                </a:solidFill>
                <a:latin typeface="Calibri" panose="020F0502020204030204" pitchFamily="34" charset="0"/>
                <a:cs typeface="Calibri" panose="020F0502020204030204" pitchFamily="34" charset="0"/>
              </a:defRPr>
            </a:lvl1pPr>
          </a:lstStyle>
          <a:p>
            <a:pPr>
              <a:defRPr/>
            </a:pPr>
            <a:endParaRPr lang="en-US"/>
          </a:p>
        </p:txBody>
      </p:sp>
      <p:sp>
        <p:nvSpPr>
          <p:cNvPr id="5" name="Rectangle 37">
            <a:extLst>
              <a:ext uri="{FF2B5EF4-FFF2-40B4-BE49-F238E27FC236}">
                <a16:creationId xmlns:a16="http://schemas.microsoft.com/office/drawing/2014/main" id="{CF1AAE28-3E4B-4E15-AC3A-2D4B39C31931}"/>
              </a:ext>
            </a:extLst>
          </p:cNvPr>
          <p:cNvSpPr>
            <a:spLocks noGrp="1" noChangeArrowheads="1"/>
          </p:cNvSpPr>
          <p:nvPr>
            <p:ph type="ftr" sz="quarter" idx="11"/>
          </p:nvPr>
        </p:nvSpPr>
        <p:spPr/>
        <p:txBody>
          <a:bodyPr/>
          <a:lstStyle>
            <a:lvl1pPr>
              <a:defRPr>
                <a:solidFill>
                  <a:srgbClr val="FFFFFF"/>
                </a:solidFill>
                <a:latin typeface="Calibri" panose="020F0502020204030204" pitchFamily="34" charset="0"/>
                <a:cs typeface="Calibri" panose="020F0502020204030204" pitchFamily="34" charset="0"/>
              </a:defRPr>
            </a:lvl1pPr>
          </a:lstStyle>
          <a:p>
            <a:pPr>
              <a:defRPr/>
            </a:pPr>
            <a:endParaRPr lang="en-US"/>
          </a:p>
        </p:txBody>
      </p:sp>
      <p:sp>
        <p:nvSpPr>
          <p:cNvPr id="6" name="Rectangle 38">
            <a:extLst>
              <a:ext uri="{FF2B5EF4-FFF2-40B4-BE49-F238E27FC236}">
                <a16:creationId xmlns:a16="http://schemas.microsoft.com/office/drawing/2014/main" id="{1E7F9564-1A7B-4D19-BC8E-8DDD27C35BCB}"/>
              </a:ext>
            </a:extLst>
          </p:cNvPr>
          <p:cNvSpPr>
            <a:spLocks noGrp="1" noChangeArrowheads="1"/>
          </p:cNvSpPr>
          <p:nvPr>
            <p:ph type="sldNum" sz="quarter" idx="12"/>
          </p:nvPr>
        </p:nvSpPr>
        <p:spPr/>
        <p:txBody>
          <a:bodyPr/>
          <a:lstStyle>
            <a:lvl1pPr>
              <a:defRPr>
                <a:solidFill>
                  <a:srgbClr val="FFFFFF"/>
                </a:solidFill>
                <a:latin typeface="Calibri" panose="020F0502020204030204" pitchFamily="34" charset="0"/>
                <a:cs typeface="Calibri" panose="020F0502020204030204" pitchFamily="34" charset="0"/>
              </a:defRPr>
            </a:lvl1pPr>
          </a:lstStyle>
          <a:p>
            <a:pPr>
              <a:defRPr/>
            </a:pPr>
            <a:fld id="{AD92ECD0-2D52-4688-B8E7-9B5D93689A49}" type="slidenum">
              <a:rPr lang="en-US" altLang="en-US"/>
              <a:pPr>
                <a:defRPr/>
              </a:pPr>
              <a:t>‹#›</a:t>
            </a:fld>
            <a:endParaRPr lang="en-US" altLang="en-US"/>
          </a:p>
        </p:txBody>
      </p:sp>
    </p:spTree>
    <p:extLst>
      <p:ext uri="{BB962C8B-B14F-4D97-AF65-F5344CB8AC3E}">
        <p14:creationId xmlns:p14="http://schemas.microsoft.com/office/powerpoint/2010/main" val="2869457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marL="461963" indent="-461963">
              <a:defRPr>
                <a:latin typeface="Calibri" panose="020F0502020204030204" pitchFamily="34" charset="0"/>
                <a:cs typeface="Calibri" panose="020F0502020204030204" pitchFamily="34" charset="0"/>
              </a:defRPr>
            </a:lvl1pPr>
            <a:lvl2pPr marL="914400" indent="-457200">
              <a:defRPr>
                <a:latin typeface="Calibri" panose="020F0502020204030204" pitchFamily="34" charset="0"/>
                <a:cs typeface="Calibri" panose="020F0502020204030204" pitchFamily="34" charset="0"/>
              </a:defRPr>
            </a:lvl2pPr>
            <a:lvl3pPr marL="1376363" indent="-461963">
              <a:buClr>
                <a:srgbClr val="FFFFCC"/>
              </a:buClr>
              <a:buFont typeface="Wingdings 2" panose="05020102010507070707" pitchFamily="18" charset="2"/>
              <a:buChar char=""/>
              <a:tabLst/>
              <a:defRPr>
                <a:latin typeface="Calibri" panose="020F0502020204030204" pitchFamily="34" charset="0"/>
                <a:cs typeface="Calibri" panose="020F0502020204030204" pitchFamily="34" charset="0"/>
              </a:defRPr>
            </a:lvl3pPr>
            <a:lvl4pPr marL="1828800" indent="-457200">
              <a:buClr>
                <a:srgbClr val="33CC33"/>
              </a:buClr>
              <a:defRPr>
                <a:latin typeface="Calibri" panose="020F0502020204030204" pitchFamily="34" charset="0"/>
                <a:cs typeface="Calibri" panose="020F0502020204030204" pitchFamily="34" charset="0"/>
              </a:defRPr>
            </a:lvl4pPr>
            <a:lvl5pPr marL="2290763" indent="-461963">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a:extLst>
              <a:ext uri="{FF2B5EF4-FFF2-40B4-BE49-F238E27FC236}">
                <a16:creationId xmlns:a16="http://schemas.microsoft.com/office/drawing/2014/main" id="{635A3CEC-4B06-416E-90C5-11967A011BB9}"/>
              </a:ext>
            </a:extLst>
          </p:cNvPr>
          <p:cNvSpPr>
            <a:spLocks noGrp="1" noChangeArrowheads="1"/>
          </p:cNvSpPr>
          <p:nvPr>
            <p:ph type="dt" sz="half" idx="10"/>
          </p:nvPr>
        </p:nvSpPr>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5" name="Rectangle 36">
            <a:extLst>
              <a:ext uri="{FF2B5EF4-FFF2-40B4-BE49-F238E27FC236}">
                <a16:creationId xmlns:a16="http://schemas.microsoft.com/office/drawing/2014/main" id="{11890424-20F5-4899-AE6A-C7D33FF5CE4E}"/>
              </a:ext>
            </a:extLst>
          </p:cNvPr>
          <p:cNvSpPr>
            <a:spLocks noGrp="1" noChangeArrowheads="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6" name="Rectangle 37">
            <a:extLst>
              <a:ext uri="{FF2B5EF4-FFF2-40B4-BE49-F238E27FC236}">
                <a16:creationId xmlns:a16="http://schemas.microsoft.com/office/drawing/2014/main" id="{DFF5F8B6-8B94-4043-AA88-181C9F3CF2DD}"/>
              </a:ext>
            </a:extLst>
          </p:cNvPr>
          <p:cNvSpPr>
            <a:spLocks noGrp="1" noChangeArrowheads="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pPr>
              <a:defRPr/>
            </a:pPr>
            <a:fld id="{F3A3B005-2191-4D8E-AD05-A0BBAC5F9B8D}" type="slidenum">
              <a:rPr lang="en-US" altLang="en-US"/>
              <a:pPr>
                <a:defRPr/>
              </a:pPr>
              <a:t>‹#›</a:t>
            </a:fld>
            <a:endParaRPr lang="en-US" altLang="en-US"/>
          </a:p>
        </p:txBody>
      </p:sp>
    </p:spTree>
    <p:extLst>
      <p:ext uri="{BB962C8B-B14F-4D97-AF65-F5344CB8AC3E}">
        <p14:creationId xmlns:p14="http://schemas.microsoft.com/office/powerpoint/2010/main" val="2584804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a:extLst>
              <a:ext uri="{FF2B5EF4-FFF2-40B4-BE49-F238E27FC236}">
                <a16:creationId xmlns:a16="http://schemas.microsoft.com/office/drawing/2014/main" id="{9BB8422F-18BD-4BF5-83A6-BA6EEB3C14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41B372BF-E0E2-468C-A508-2458921B20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37838090-06C8-43E2-99AD-1A32EAF33B5A}"/>
              </a:ext>
            </a:extLst>
          </p:cNvPr>
          <p:cNvSpPr>
            <a:spLocks noGrp="1" noChangeArrowheads="1"/>
          </p:cNvSpPr>
          <p:nvPr>
            <p:ph type="sldNum" sz="quarter" idx="12"/>
          </p:nvPr>
        </p:nvSpPr>
        <p:spPr>
          <a:ln/>
        </p:spPr>
        <p:txBody>
          <a:bodyPr/>
          <a:lstStyle>
            <a:lvl1pPr>
              <a:defRPr/>
            </a:lvl1pPr>
          </a:lstStyle>
          <a:p>
            <a:pPr>
              <a:defRPr/>
            </a:pPr>
            <a:fld id="{57DA04DA-416D-4734-A6DF-42B60702F98E}" type="slidenum">
              <a:rPr lang="en-US" altLang="en-US"/>
              <a:pPr>
                <a:defRPr/>
              </a:pPr>
              <a:t>‹#›</a:t>
            </a:fld>
            <a:endParaRPr lang="en-US" altLang="en-US" dirty="0"/>
          </a:p>
        </p:txBody>
      </p:sp>
    </p:spTree>
    <p:extLst>
      <p:ext uri="{BB962C8B-B14F-4D97-AF65-F5344CB8AC3E}">
        <p14:creationId xmlns:p14="http://schemas.microsoft.com/office/powerpoint/2010/main" val="1216754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DC577B3F-CE17-4B51-B39D-53ED8930901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1114CBD9-D326-4AF9-A392-739AD38622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C393299-1527-48CF-BE93-150CD68C94A3}"/>
              </a:ext>
            </a:extLst>
          </p:cNvPr>
          <p:cNvSpPr>
            <a:spLocks noGrp="1" noChangeArrowheads="1"/>
          </p:cNvSpPr>
          <p:nvPr>
            <p:ph type="sldNum" sz="quarter" idx="12"/>
          </p:nvPr>
        </p:nvSpPr>
        <p:spPr>
          <a:ln/>
        </p:spPr>
        <p:txBody>
          <a:bodyPr/>
          <a:lstStyle>
            <a:lvl1pPr>
              <a:defRPr/>
            </a:lvl1pPr>
          </a:lstStyle>
          <a:p>
            <a:pPr>
              <a:defRPr/>
            </a:pPr>
            <a:fld id="{DAEA2DCE-36FB-4894-9D31-18EC507C3D07}" type="slidenum">
              <a:rPr lang="en-US" altLang="en-US"/>
              <a:pPr>
                <a:defRPr/>
              </a:pPr>
              <a:t>‹#›</a:t>
            </a:fld>
            <a:endParaRPr lang="en-US" altLang="en-US" dirty="0"/>
          </a:p>
        </p:txBody>
      </p:sp>
    </p:spTree>
    <p:extLst>
      <p:ext uri="{BB962C8B-B14F-4D97-AF65-F5344CB8AC3E}">
        <p14:creationId xmlns:p14="http://schemas.microsoft.com/office/powerpoint/2010/main" val="2516115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a:extLst>
              <a:ext uri="{FF2B5EF4-FFF2-40B4-BE49-F238E27FC236}">
                <a16:creationId xmlns:a16="http://schemas.microsoft.com/office/drawing/2014/main" id="{9DDFDF5F-CD6E-4521-A48C-0DC04560604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36">
            <a:extLst>
              <a:ext uri="{FF2B5EF4-FFF2-40B4-BE49-F238E27FC236}">
                <a16:creationId xmlns:a16="http://schemas.microsoft.com/office/drawing/2014/main" id="{47BF940B-6C07-4092-A7A6-183E1745DE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37">
            <a:extLst>
              <a:ext uri="{FF2B5EF4-FFF2-40B4-BE49-F238E27FC236}">
                <a16:creationId xmlns:a16="http://schemas.microsoft.com/office/drawing/2014/main" id="{5ACB6AFC-C5B3-4B06-8B7E-20898A5D8EDA}"/>
              </a:ext>
            </a:extLst>
          </p:cNvPr>
          <p:cNvSpPr>
            <a:spLocks noGrp="1" noChangeArrowheads="1"/>
          </p:cNvSpPr>
          <p:nvPr>
            <p:ph type="sldNum" sz="quarter" idx="12"/>
          </p:nvPr>
        </p:nvSpPr>
        <p:spPr>
          <a:ln/>
        </p:spPr>
        <p:txBody>
          <a:bodyPr/>
          <a:lstStyle>
            <a:lvl1pPr>
              <a:defRPr/>
            </a:lvl1pPr>
          </a:lstStyle>
          <a:p>
            <a:pPr>
              <a:defRPr/>
            </a:pPr>
            <a:fld id="{0377C762-F8C8-4AB7-8FD2-14DC349A9F1F}" type="slidenum">
              <a:rPr lang="en-US" altLang="en-US"/>
              <a:pPr>
                <a:defRPr/>
              </a:pPr>
              <a:t>‹#›</a:t>
            </a:fld>
            <a:endParaRPr lang="en-US" altLang="en-US" dirty="0"/>
          </a:p>
        </p:txBody>
      </p:sp>
    </p:spTree>
    <p:extLst>
      <p:ext uri="{BB962C8B-B14F-4D97-AF65-F5344CB8AC3E}">
        <p14:creationId xmlns:p14="http://schemas.microsoft.com/office/powerpoint/2010/main" val="3023916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0428BB93-206B-4448-9413-4618EA85D82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696E75C5-DB84-493C-A5F5-866CB5BAC9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31C94848-F99A-464E-A0E2-7E641AFB8FA2}"/>
              </a:ext>
            </a:extLst>
          </p:cNvPr>
          <p:cNvSpPr>
            <a:spLocks noGrp="1" noChangeArrowheads="1"/>
          </p:cNvSpPr>
          <p:nvPr>
            <p:ph type="sldNum" sz="quarter" idx="12"/>
          </p:nvPr>
        </p:nvSpPr>
        <p:spPr>
          <a:ln/>
        </p:spPr>
        <p:txBody>
          <a:bodyPr/>
          <a:lstStyle>
            <a:lvl1pPr>
              <a:defRPr/>
            </a:lvl1pPr>
          </a:lstStyle>
          <a:p>
            <a:pPr>
              <a:defRPr/>
            </a:pPr>
            <a:fld id="{F3739C48-2384-4E0D-A706-AA9D32028361}" type="slidenum">
              <a:rPr lang="en-US" altLang="en-US"/>
              <a:pPr>
                <a:defRPr/>
              </a:pPr>
              <a:t>‹#›</a:t>
            </a:fld>
            <a:endParaRPr lang="en-US" altLang="en-US" dirty="0"/>
          </a:p>
        </p:txBody>
      </p:sp>
    </p:spTree>
    <p:extLst>
      <p:ext uri="{BB962C8B-B14F-4D97-AF65-F5344CB8AC3E}">
        <p14:creationId xmlns:p14="http://schemas.microsoft.com/office/powerpoint/2010/main" val="3889149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59">
            <a:extLst>
              <a:ext uri="{FF2B5EF4-FFF2-40B4-BE49-F238E27FC236}">
                <a16:creationId xmlns:a16="http://schemas.microsoft.com/office/drawing/2014/main" id="{B6A2E077-2331-4D77-B20D-5D152847508C}"/>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060">
            <a:extLst>
              <a:ext uri="{FF2B5EF4-FFF2-40B4-BE49-F238E27FC236}">
                <a16:creationId xmlns:a16="http://schemas.microsoft.com/office/drawing/2014/main" id="{F379C7B3-226E-4ED7-ADB5-20EA784A60CC}"/>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1061">
            <a:extLst>
              <a:ext uri="{FF2B5EF4-FFF2-40B4-BE49-F238E27FC236}">
                <a16:creationId xmlns:a16="http://schemas.microsoft.com/office/drawing/2014/main" id="{3305A305-1F00-4FB4-8289-1394AF985AD8}"/>
              </a:ext>
            </a:extLst>
          </p:cNvPr>
          <p:cNvSpPr>
            <a:spLocks noGrp="1" noChangeArrowheads="1"/>
          </p:cNvSpPr>
          <p:nvPr>
            <p:ph type="sldNum" sz="quarter" idx="12"/>
          </p:nvPr>
        </p:nvSpPr>
        <p:spPr/>
        <p:txBody>
          <a:bodyPr/>
          <a:lstStyle>
            <a:lvl1pPr>
              <a:defRPr/>
            </a:lvl1pPr>
          </a:lstStyle>
          <a:p>
            <a:pPr>
              <a:defRPr/>
            </a:pPr>
            <a:fld id="{8C611016-48F2-4F16-ACEE-1F7133236F18}" type="slidenum">
              <a:rPr lang="en-US" altLang="en-US"/>
              <a:pPr>
                <a:defRPr/>
              </a:pPr>
              <a:t>‹#›</a:t>
            </a:fld>
            <a:endParaRPr lang="en-US" altLang="en-US"/>
          </a:p>
        </p:txBody>
      </p:sp>
    </p:spTree>
    <p:extLst>
      <p:ext uri="{BB962C8B-B14F-4D97-AF65-F5344CB8AC3E}">
        <p14:creationId xmlns:p14="http://schemas.microsoft.com/office/powerpoint/2010/main" val="1669129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0077810F-EEE7-42CB-BED5-369BFA47BCE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735CB68A-31DC-46F3-8685-6FDC495786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DDCD736B-FA5C-40F0-BA49-5EC42178F648}"/>
              </a:ext>
            </a:extLst>
          </p:cNvPr>
          <p:cNvSpPr>
            <a:spLocks noGrp="1" noChangeArrowheads="1"/>
          </p:cNvSpPr>
          <p:nvPr>
            <p:ph type="sldNum" sz="quarter" idx="12"/>
          </p:nvPr>
        </p:nvSpPr>
        <p:spPr>
          <a:ln/>
        </p:spPr>
        <p:txBody>
          <a:bodyPr/>
          <a:lstStyle>
            <a:lvl1pPr>
              <a:defRPr/>
            </a:lvl1pPr>
          </a:lstStyle>
          <a:p>
            <a:pPr>
              <a:defRPr/>
            </a:pPr>
            <a:fld id="{D87E527B-B9B1-4100-9C7E-2A77212AA4A2}" type="slidenum">
              <a:rPr lang="en-US" altLang="en-US"/>
              <a:pPr>
                <a:defRPr/>
              </a:pPr>
              <a:t>‹#›</a:t>
            </a:fld>
            <a:endParaRPr lang="en-US" altLang="en-US" dirty="0"/>
          </a:p>
        </p:txBody>
      </p:sp>
    </p:spTree>
    <p:extLst>
      <p:ext uri="{BB962C8B-B14F-4D97-AF65-F5344CB8AC3E}">
        <p14:creationId xmlns:p14="http://schemas.microsoft.com/office/powerpoint/2010/main" val="720065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7EEF65D9-0FDF-49C9-B42E-5FF4C8BD11A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118BF43C-1CDB-4BE2-A68C-0207CCCFC0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8C7378C6-B0DB-4FA4-86CB-91CB0BA21AC3}"/>
              </a:ext>
            </a:extLst>
          </p:cNvPr>
          <p:cNvSpPr>
            <a:spLocks noGrp="1" noChangeArrowheads="1"/>
          </p:cNvSpPr>
          <p:nvPr>
            <p:ph type="sldNum" sz="quarter" idx="12"/>
          </p:nvPr>
        </p:nvSpPr>
        <p:spPr>
          <a:ln/>
        </p:spPr>
        <p:txBody>
          <a:bodyPr/>
          <a:lstStyle>
            <a:lvl1pPr>
              <a:defRPr/>
            </a:lvl1pPr>
          </a:lstStyle>
          <a:p>
            <a:pPr>
              <a:defRPr/>
            </a:pPr>
            <a:fld id="{6E9CDB8E-5FED-4FF9-A36A-83BB289BA841}" type="slidenum">
              <a:rPr lang="en-US" altLang="en-US"/>
              <a:pPr>
                <a:defRPr/>
              </a:pPr>
              <a:t>‹#›</a:t>
            </a:fld>
            <a:endParaRPr lang="en-US" altLang="en-US" dirty="0"/>
          </a:p>
        </p:txBody>
      </p:sp>
    </p:spTree>
    <p:extLst>
      <p:ext uri="{BB962C8B-B14F-4D97-AF65-F5344CB8AC3E}">
        <p14:creationId xmlns:p14="http://schemas.microsoft.com/office/powerpoint/2010/main" val="4045910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9E484373-391D-40EB-859A-B9C11D18526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D11F2177-8C19-4E0D-B87A-CC6ADB0A7E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F15474D4-E5D7-4272-8211-046D2DE85071}"/>
              </a:ext>
            </a:extLst>
          </p:cNvPr>
          <p:cNvSpPr>
            <a:spLocks noGrp="1" noChangeArrowheads="1"/>
          </p:cNvSpPr>
          <p:nvPr>
            <p:ph type="sldNum" sz="quarter" idx="12"/>
          </p:nvPr>
        </p:nvSpPr>
        <p:spPr>
          <a:ln/>
        </p:spPr>
        <p:txBody>
          <a:bodyPr/>
          <a:lstStyle>
            <a:lvl1pPr>
              <a:defRPr/>
            </a:lvl1pPr>
          </a:lstStyle>
          <a:p>
            <a:pPr>
              <a:defRPr/>
            </a:pPr>
            <a:fld id="{1DAAB3FE-E270-4829-87DC-FB02BD59D82A}" type="slidenum">
              <a:rPr lang="en-US" altLang="en-US"/>
              <a:pPr>
                <a:defRPr/>
              </a:pPr>
              <a:t>‹#›</a:t>
            </a:fld>
            <a:endParaRPr lang="en-US" altLang="en-US" dirty="0"/>
          </a:p>
        </p:txBody>
      </p:sp>
    </p:spTree>
    <p:extLst>
      <p:ext uri="{BB962C8B-B14F-4D97-AF65-F5344CB8AC3E}">
        <p14:creationId xmlns:p14="http://schemas.microsoft.com/office/powerpoint/2010/main" val="3433690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C6838668-3CEC-49F0-AFA6-5B012031764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1A7E41A2-F111-4612-BCBA-671A9088A4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1CC1F06D-381E-479C-ACEB-42A90DC3B8B5}"/>
              </a:ext>
            </a:extLst>
          </p:cNvPr>
          <p:cNvSpPr>
            <a:spLocks noGrp="1" noChangeArrowheads="1"/>
          </p:cNvSpPr>
          <p:nvPr>
            <p:ph type="sldNum" sz="quarter" idx="12"/>
          </p:nvPr>
        </p:nvSpPr>
        <p:spPr>
          <a:ln/>
        </p:spPr>
        <p:txBody>
          <a:bodyPr/>
          <a:lstStyle>
            <a:lvl1pPr>
              <a:defRPr/>
            </a:lvl1pPr>
          </a:lstStyle>
          <a:p>
            <a:pPr>
              <a:defRPr/>
            </a:pPr>
            <a:fld id="{78704F60-8F73-438E-BCE7-7609C0A58F19}" type="slidenum">
              <a:rPr lang="en-US" altLang="en-US"/>
              <a:pPr>
                <a:defRPr/>
              </a:pPr>
              <a:t>‹#›</a:t>
            </a:fld>
            <a:endParaRPr lang="en-US" altLang="en-US" dirty="0"/>
          </a:p>
        </p:txBody>
      </p:sp>
    </p:spTree>
    <p:extLst>
      <p:ext uri="{BB962C8B-B14F-4D97-AF65-F5344CB8AC3E}">
        <p14:creationId xmlns:p14="http://schemas.microsoft.com/office/powerpoint/2010/main" val="24796352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11D509D8-1128-48BD-BEDC-B5BBC44D37B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E52E93AB-8735-4A84-8E55-7D8B4F6800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0918D82E-1317-43C0-A706-D34D39DBBC6A}"/>
              </a:ext>
            </a:extLst>
          </p:cNvPr>
          <p:cNvSpPr>
            <a:spLocks noGrp="1" noChangeArrowheads="1"/>
          </p:cNvSpPr>
          <p:nvPr>
            <p:ph type="sldNum" sz="quarter" idx="12"/>
          </p:nvPr>
        </p:nvSpPr>
        <p:spPr>
          <a:ln/>
        </p:spPr>
        <p:txBody>
          <a:bodyPr/>
          <a:lstStyle>
            <a:lvl1pPr>
              <a:defRPr/>
            </a:lvl1pPr>
          </a:lstStyle>
          <a:p>
            <a:pPr>
              <a:defRPr/>
            </a:pPr>
            <a:fld id="{BDF40826-1316-43D1-91EF-394776BD321D}" type="slidenum">
              <a:rPr lang="en-US" altLang="en-US"/>
              <a:pPr>
                <a:defRPr/>
              </a:pPr>
              <a:t>‹#›</a:t>
            </a:fld>
            <a:endParaRPr lang="en-US" altLang="en-US" dirty="0"/>
          </a:p>
        </p:txBody>
      </p:sp>
    </p:spTree>
    <p:extLst>
      <p:ext uri="{BB962C8B-B14F-4D97-AF65-F5344CB8AC3E}">
        <p14:creationId xmlns:p14="http://schemas.microsoft.com/office/powerpoint/2010/main" val="3158706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32388" y="1946275"/>
            <a:ext cx="3810000" cy="4114800"/>
          </a:xfrm>
        </p:spPr>
        <p:txBody>
          <a:bodyPr/>
          <a:lstStyle/>
          <a:p>
            <a:pPr lvl="0"/>
            <a:endParaRPr lang="en-US" noProof="0"/>
          </a:p>
        </p:txBody>
      </p:sp>
      <p:sp>
        <p:nvSpPr>
          <p:cNvPr id="5" name="Rectangle 35">
            <a:extLst>
              <a:ext uri="{FF2B5EF4-FFF2-40B4-BE49-F238E27FC236}">
                <a16:creationId xmlns:a16="http://schemas.microsoft.com/office/drawing/2014/main" id="{55F6949F-EE1A-44C2-BC83-D1B96411A7A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9F5F7A4E-235B-4E04-87F2-A28AA5615A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6B5A6283-BA2F-4910-8057-492A0C972AC9}"/>
              </a:ext>
            </a:extLst>
          </p:cNvPr>
          <p:cNvSpPr>
            <a:spLocks noGrp="1" noChangeArrowheads="1"/>
          </p:cNvSpPr>
          <p:nvPr>
            <p:ph type="sldNum" sz="quarter" idx="12"/>
          </p:nvPr>
        </p:nvSpPr>
        <p:spPr>
          <a:ln/>
        </p:spPr>
        <p:txBody>
          <a:bodyPr/>
          <a:lstStyle>
            <a:lvl1pPr>
              <a:defRPr/>
            </a:lvl1pPr>
          </a:lstStyle>
          <a:p>
            <a:pPr>
              <a:defRPr/>
            </a:pPr>
            <a:fld id="{5377A07C-0C7B-4AFF-ABD0-CB31C4CF0CD3}" type="slidenum">
              <a:rPr lang="en-US" altLang="en-US"/>
              <a:pPr>
                <a:defRPr/>
              </a:pPr>
              <a:t>‹#›</a:t>
            </a:fld>
            <a:endParaRPr lang="en-US" altLang="en-US" dirty="0"/>
          </a:p>
        </p:txBody>
      </p:sp>
    </p:spTree>
    <p:extLst>
      <p:ext uri="{BB962C8B-B14F-4D97-AF65-F5344CB8AC3E}">
        <p14:creationId xmlns:p14="http://schemas.microsoft.com/office/powerpoint/2010/main" val="3504037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59">
            <a:extLst>
              <a:ext uri="{FF2B5EF4-FFF2-40B4-BE49-F238E27FC236}">
                <a16:creationId xmlns:a16="http://schemas.microsoft.com/office/drawing/2014/main" id="{67FB8142-F4AF-4AC4-9BF4-51F15E7C373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060">
            <a:extLst>
              <a:ext uri="{FF2B5EF4-FFF2-40B4-BE49-F238E27FC236}">
                <a16:creationId xmlns:a16="http://schemas.microsoft.com/office/drawing/2014/main" id="{553E2E78-A120-4EDD-9193-A90238356B6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1061">
            <a:extLst>
              <a:ext uri="{FF2B5EF4-FFF2-40B4-BE49-F238E27FC236}">
                <a16:creationId xmlns:a16="http://schemas.microsoft.com/office/drawing/2014/main" id="{E4BE2849-1BED-4D67-BAF2-82E553EA1C2A}"/>
              </a:ext>
            </a:extLst>
          </p:cNvPr>
          <p:cNvSpPr>
            <a:spLocks noGrp="1" noChangeArrowheads="1"/>
          </p:cNvSpPr>
          <p:nvPr>
            <p:ph type="sldNum" sz="quarter" idx="12"/>
          </p:nvPr>
        </p:nvSpPr>
        <p:spPr/>
        <p:txBody>
          <a:bodyPr/>
          <a:lstStyle>
            <a:lvl1pPr>
              <a:defRPr/>
            </a:lvl1pPr>
          </a:lstStyle>
          <a:p>
            <a:pPr>
              <a:defRPr/>
            </a:pPr>
            <a:fld id="{8DEDFA71-A560-4A2D-A8A1-D0C622F50E00}" type="slidenum">
              <a:rPr lang="en-US" altLang="en-US"/>
              <a:pPr>
                <a:defRPr/>
              </a:pPr>
              <a:t>‹#›</a:t>
            </a:fld>
            <a:endParaRPr lang="en-US" altLang="en-US"/>
          </a:p>
        </p:txBody>
      </p:sp>
    </p:spTree>
    <p:extLst>
      <p:ext uri="{BB962C8B-B14F-4D97-AF65-F5344CB8AC3E}">
        <p14:creationId xmlns:p14="http://schemas.microsoft.com/office/powerpoint/2010/main" val="3908337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59">
            <a:extLst>
              <a:ext uri="{FF2B5EF4-FFF2-40B4-BE49-F238E27FC236}">
                <a16:creationId xmlns:a16="http://schemas.microsoft.com/office/drawing/2014/main" id="{63F59EA4-610C-4603-818C-54E9D2E27FC6}"/>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1060">
            <a:extLst>
              <a:ext uri="{FF2B5EF4-FFF2-40B4-BE49-F238E27FC236}">
                <a16:creationId xmlns:a16="http://schemas.microsoft.com/office/drawing/2014/main" id="{D2BB94A8-E1B4-4420-9676-41D253A6DF27}"/>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1061">
            <a:extLst>
              <a:ext uri="{FF2B5EF4-FFF2-40B4-BE49-F238E27FC236}">
                <a16:creationId xmlns:a16="http://schemas.microsoft.com/office/drawing/2014/main" id="{02B114FE-9AAF-4129-82EF-D0E65ABF4C03}"/>
              </a:ext>
            </a:extLst>
          </p:cNvPr>
          <p:cNvSpPr>
            <a:spLocks noGrp="1" noChangeArrowheads="1"/>
          </p:cNvSpPr>
          <p:nvPr>
            <p:ph type="sldNum" sz="quarter" idx="12"/>
          </p:nvPr>
        </p:nvSpPr>
        <p:spPr/>
        <p:txBody>
          <a:bodyPr/>
          <a:lstStyle>
            <a:lvl1pPr>
              <a:defRPr/>
            </a:lvl1pPr>
          </a:lstStyle>
          <a:p>
            <a:pPr>
              <a:defRPr/>
            </a:pPr>
            <a:fld id="{98982DD4-031A-46A6-9DF6-2E8C17C16D6F}" type="slidenum">
              <a:rPr lang="en-US" altLang="en-US"/>
              <a:pPr>
                <a:defRPr/>
              </a:pPr>
              <a:t>‹#›</a:t>
            </a:fld>
            <a:endParaRPr lang="en-US" altLang="en-US"/>
          </a:p>
        </p:txBody>
      </p:sp>
    </p:spTree>
    <p:extLst>
      <p:ext uri="{BB962C8B-B14F-4D97-AF65-F5344CB8AC3E}">
        <p14:creationId xmlns:p14="http://schemas.microsoft.com/office/powerpoint/2010/main" val="2782178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59">
            <a:extLst>
              <a:ext uri="{FF2B5EF4-FFF2-40B4-BE49-F238E27FC236}">
                <a16:creationId xmlns:a16="http://schemas.microsoft.com/office/drawing/2014/main" id="{C7898C54-6A63-4563-973E-A5258DB59FDE}"/>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1060">
            <a:extLst>
              <a:ext uri="{FF2B5EF4-FFF2-40B4-BE49-F238E27FC236}">
                <a16:creationId xmlns:a16="http://schemas.microsoft.com/office/drawing/2014/main" id="{C3DC4CA0-2041-49B7-805D-FC7D027BC307}"/>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1061">
            <a:extLst>
              <a:ext uri="{FF2B5EF4-FFF2-40B4-BE49-F238E27FC236}">
                <a16:creationId xmlns:a16="http://schemas.microsoft.com/office/drawing/2014/main" id="{ABE038E2-A81A-43B0-872F-59933393B208}"/>
              </a:ext>
            </a:extLst>
          </p:cNvPr>
          <p:cNvSpPr>
            <a:spLocks noGrp="1" noChangeArrowheads="1"/>
          </p:cNvSpPr>
          <p:nvPr>
            <p:ph type="sldNum" sz="quarter" idx="12"/>
          </p:nvPr>
        </p:nvSpPr>
        <p:spPr/>
        <p:txBody>
          <a:bodyPr/>
          <a:lstStyle>
            <a:lvl1pPr>
              <a:defRPr/>
            </a:lvl1pPr>
          </a:lstStyle>
          <a:p>
            <a:pPr>
              <a:defRPr/>
            </a:pPr>
            <a:fld id="{5A6E63D9-2B59-4B6A-BE27-17F8975DA675}" type="slidenum">
              <a:rPr lang="en-US" altLang="en-US"/>
              <a:pPr>
                <a:defRPr/>
              </a:pPr>
              <a:t>‹#›</a:t>
            </a:fld>
            <a:endParaRPr lang="en-US" altLang="en-US"/>
          </a:p>
        </p:txBody>
      </p:sp>
    </p:spTree>
    <p:extLst>
      <p:ext uri="{BB962C8B-B14F-4D97-AF65-F5344CB8AC3E}">
        <p14:creationId xmlns:p14="http://schemas.microsoft.com/office/powerpoint/2010/main" val="21988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59">
            <a:extLst>
              <a:ext uri="{FF2B5EF4-FFF2-40B4-BE49-F238E27FC236}">
                <a16:creationId xmlns:a16="http://schemas.microsoft.com/office/drawing/2014/main" id="{A402ECF5-5FFA-4231-9888-0E1D69D747DA}"/>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1060">
            <a:extLst>
              <a:ext uri="{FF2B5EF4-FFF2-40B4-BE49-F238E27FC236}">
                <a16:creationId xmlns:a16="http://schemas.microsoft.com/office/drawing/2014/main" id="{E3A0CA58-931A-4DD0-A4A4-7C9B9C6F667E}"/>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1061">
            <a:extLst>
              <a:ext uri="{FF2B5EF4-FFF2-40B4-BE49-F238E27FC236}">
                <a16:creationId xmlns:a16="http://schemas.microsoft.com/office/drawing/2014/main" id="{BFC39DF7-2FA8-4486-BA03-BBB15393BCE4}"/>
              </a:ext>
            </a:extLst>
          </p:cNvPr>
          <p:cNvSpPr>
            <a:spLocks noGrp="1" noChangeArrowheads="1"/>
          </p:cNvSpPr>
          <p:nvPr>
            <p:ph type="sldNum" sz="quarter" idx="12"/>
          </p:nvPr>
        </p:nvSpPr>
        <p:spPr/>
        <p:txBody>
          <a:bodyPr/>
          <a:lstStyle>
            <a:lvl1pPr>
              <a:defRPr/>
            </a:lvl1pPr>
          </a:lstStyle>
          <a:p>
            <a:pPr>
              <a:defRPr/>
            </a:pPr>
            <a:fld id="{39E0D55D-753D-4E4E-B08D-7DC511373E8D}" type="slidenum">
              <a:rPr lang="en-US" altLang="en-US"/>
              <a:pPr>
                <a:defRPr/>
              </a:pPr>
              <a:t>‹#›</a:t>
            </a:fld>
            <a:endParaRPr lang="en-US" altLang="en-US"/>
          </a:p>
        </p:txBody>
      </p:sp>
    </p:spTree>
    <p:extLst>
      <p:ext uri="{BB962C8B-B14F-4D97-AF65-F5344CB8AC3E}">
        <p14:creationId xmlns:p14="http://schemas.microsoft.com/office/powerpoint/2010/main" val="1857546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059">
            <a:extLst>
              <a:ext uri="{FF2B5EF4-FFF2-40B4-BE49-F238E27FC236}">
                <a16:creationId xmlns:a16="http://schemas.microsoft.com/office/drawing/2014/main" id="{ACD558A1-8D9B-4CA9-A5F6-1DAD5572CBC7}"/>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1060">
            <a:extLst>
              <a:ext uri="{FF2B5EF4-FFF2-40B4-BE49-F238E27FC236}">
                <a16:creationId xmlns:a16="http://schemas.microsoft.com/office/drawing/2014/main" id="{EDBA12C6-69DB-44AE-B927-DAD0692CAA1A}"/>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1061">
            <a:extLst>
              <a:ext uri="{FF2B5EF4-FFF2-40B4-BE49-F238E27FC236}">
                <a16:creationId xmlns:a16="http://schemas.microsoft.com/office/drawing/2014/main" id="{0E2BDE5F-9B35-4F21-A457-F42F45E1527D}"/>
              </a:ext>
            </a:extLst>
          </p:cNvPr>
          <p:cNvSpPr>
            <a:spLocks noGrp="1" noChangeArrowheads="1"/>
          </p:cNvSpPr>
          <p:nvPr>
            <p:ph type="sldNum" sz="quarter" idx="12"/>
          </p:nvPr>
        </p:nvSpPr>
        <p:spPr/>
        <p:txBody>
          <a:bodyPr/>
          <a:lstStyle>
            <a:lvl1pPr>
              <a:defRPr/>
            </a:lvl1pPr>
          </a:lstStyle>
          <a:p>
            <a:pPr>
              <a:defRPr/>
            </a:pPr>
            <a:fld id="{85A26506-E57F-4A78-85DD-1AB2930C4623}" type="slidenum">
              <a:rPr lang="en-US" altLang="en-US"/>
              <a:pPr>
                <a:defRPr/>
              </a:pPr>
              <a:t>‹#›</a:t>
            </a:fld>
            <a:endParaRPr lang="en-US" altLang="en-US"/>
          </a:p>
        </p:txBody>
      </p:sp>
    </p:spTree>
    <p:extLst>
      <p:ext uri="{BB962C8B-B14F-4D97-AF65-F5344CB8AC3E}">
        <p14:creationId xmlns:p14="http://schemas.microsoft.com/office/powerpoint/2010/main" val="2127179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59">
            <a:extLst>
              <a:ext uri="{FF2B5EF4-FFF2-40B4-BE49-F238E27FC236}">
                <a16:creationId xmlns:a16="http://schemas.microsoft.com/office/drawing/2014/main" id="{2E203E33-ED0C-4DA9-B326-5D56B236C64E}"/>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1060">
            <a:extLst>
              <a:ext uri="{FF2B5EF4-FFF2-40B4-BE49-F238E27FC236}">
                <a16:creationId xmlns:a16="http://schemas.microsoft.com/office/drawing/2014/main" id="{96D117D1-EF17-4A1D-99B7-EE92BDE21C84}"/>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1061">
            <a:extLst>
              <a:ext uri="{FF2B5EF4-FFF2-40B4-BE49-F238E27FC236}">
                <a16:creationId xmlns:a16="http://schemas.microsoft.com/office/drawing/2014/main" id="{03150791-1058-433C-83DF-79A5CD443230}"/>
              </a:ext>
            </a:extLst>
          </p:cNvPr>
          <p:cNvSpPr>
            <a:spLocks noGrp="1" noChangeArrowheads="1"/>
          </p:cNvSpPr>
          <p:nvPr>
            <p:ph type="sldNum" sz="quarter" idx="12"/>
          </p:nvPr>
        </p:nvSpPr>
        <p:spPr/>
        <p:txBody>
          <a:bodyPr/>
          <a:lstStyle>
            <a:lvl1pPr>
              <a:defRPr/>
            </a:lvl1pPr>
          </a:lstStyle>
          <a:p>
            <a:pPr>
              <a:defRPr/>
            </a:pPr>
            <a:fld id="{C780B305-B01A-422D-BA88-8CB9F33BA5AE}" type="slidenum">
              <a:rPr lang="en-US" altLang="en-US"/>
              <a:pPr>
                <a:defRPr/>
              </a:pPr>
              <a:t>‹#›</a:t>
            </a:fld>
            <a:endParaRPr lang="en-US" altLang="en-US"/>
          </a:p>
        </p:txBody>
      </p:sp>
    </p:spTree>
    <p:extLst>
      <p:ext uri="{BB962C8B-B14F-4D97-AF65-F5344CB8AC3E}">
        <p14:creationId xmlns:p14="http://schemas.microsoft.com/office/powerpoint/2010/main" val="2905571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59">
            <a:extLst>
              <a:ext uri="{FF2B5EF4-FFF2-40B4-BE49-F238E27FC236}">
                <a16:creationId xmlns:a16="http://schemas.microsoft.com/office/drawing/2014/main" id="{2CADE884-8829-4D29-AB53-7C6E927106A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1060">
            <a:extLst>
              <a:ext uri="{FF2B5EF4-FFF2-40B4-BE49-F238E27FC236}">
                <a16:creationId xmlns:a16="http://schemas.microsoft.com/office/drawing/2014/main" id="{22D6068C-3A4C-45F8-BA65-9ADDE2DCFFF6}"/>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1061">
            <a:extLst>
              <a:ext uri="{FF2B5EF4-FFF2-40B4-BE49-F238E27FC236}">
                <a16:creationId xmlns:a16="http://schemas.microsoft.com/office/drawing/2014/main" id="{3595651D-B5A7-405F-A80B-537E77DE410D}"/>
              </a:ext>
            </a:extLst>
          </p:cNvPr>
          <p:cNvSpPr>
            <a:spLocks noGrp="1" noChangeArrowheads="1"/>
          </p:cNvSpPr>
          <p:nvPr>
            <p:ph type="sldNum" sz="quarter" idx="12"/>
          </p:nvPr>
        </p:nvSpPr>
        <p:spPr/>
        <p:txBody>
          <a:bodyPr/>
          <a:lstStyle>
            <a:lvl1pPr>
              <a:defRPr/>
            </a:lvl1pPr>
          </a:lstStyle>
          <a:p>
            <a:pPr>
              <a:defRPr/>
            </a:pPr>
            <a:fld id="{3592B443-066D-4AEC-809B-FE640D5DED66}" type="slidenum">
              <a:rPr lang="en-US" altLang="en-US"/>
              <a:pPr>
                <a:defRPr/>
              </a:pPr>
              <a:t>‹#›</a:t>
            </a:fld>
            <a:endParaRPr lang="en-US" altLang="en-US"/>
          </a:p>
        </p:txBody>
      </p:sp>
    </p:spTree>
    <p:extLst>
      <p:ext uri="{BB962C8B-B14F-4D97-AF65-F5344CB8AC3E}">
        <p14:creationId xmlns:p14="http://schemas.microsoft.com/office/powerpoint/2010/main" val="191996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1026">
            <a:extLst>
              <a:ext uri="{FF2B5EF4-FFF2-40B4-BE49-F238E27FC236}">
                <a16:creationId xmlns:a16="http://schemas.microsoft.com/office/drawing/2014/main" id="{EEA2DF35-DBB4-4C3D-BF76-628ED2741D36}"/>
              </a:ext>
            </a:extLst>
          </p:cNvPr>
          <p:cNvGrpSpPr>
            <a:grpSpLocks/>
          </p:cNvGrpSpPr>
          <p:nvPr/>
        </p:nvGrpSpPr>
        <p:grpSpPr bwMode="auto">
          <a:xfrm>
            <a:off x="0" y="0"/>
            <a:ext cx="1085850" cy="6854825"/>
            <a:chOff x="0" y="0"/>
            <a:chExt cx="684" cy="4318"/>
          </a:xfrm>
        </p:grpSpPr>
        <p:sp>
          <p:nvSpPr>
            <p:cNvPr id="19459" name="Rectangle 1027">
              <a:extLst>
                <a:ext uri="{FF2B5EF4-FFF2-40B4-BE49-F238E27FC236}">
                  <a16:creationId xmlns:a16="http://schemas.microsoft.com/office/drawing/2014/main" id="{7E8BC4C6-A455-48DA-A007-C9A399191A6E}"/>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1033" name="Group 1028">
              <a:extLst>
                <a:ext uri="{FF2B5EF4-FFF2-40B4-BE49-F238E27FC236}">
                  <a16:creationId xmlns:a16="http://schemas.microsoft.com/office/drawing/2014/main" id="{526C640F-7091-4387-85F1-E22DE14E7889}"/>
                </a:ext>
              </a:extLst>
            </p:cNvPr>
            <p:cNvGrpSpPr>
              <a:grpSpLocks/>
            </p:cNvGrpSpPr>
            <p:nvPr/>
          </p:nvGrpSpPr>
          <p:grpSpPr bwMode="auto">
            <a:xfrm>
              <a:off x="48" y="102"/>
              <a:ext cx="96" cy="4128"/>
              <a:chOff x="48" y="102"/>
              <a:chExt cx="96" cy="4128"/>
            </a:xfrm>
          </p:grpSpPr>
          <p:sp>
            <p:nvSpPr>
              <p:cNvPr id="1034" name="Rectangle 1029">
                <a:extLst>
                  <a:ext uri="{FF2B5EF4-FFF2-40B4-BE49-F238E27FC236}">
                    <a16:creationId xmlns:a16="http://schemas.microsoft.com/office/drawing/2014/main" id="{12D09574-CB0E-4463-B32D-607A1B0FE801}"/>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35" name="Rectangle 1030">
                <a:extLst>
                  <a:ext uri="{FF2B5EF4-FFF2-40B4-BE49-F238E27FC236}">
                    <a16:creationId xmlns:a16="http://schemas.microsoft.com/office/drawing/2014/main" id="{9EA66DB2-F3F8-4178-9EAD-280AA9E69F8E}"/>
                  </a:ext>
                </a:extLst>
              </p:cNvPr>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36" name="Rectangle 1031">
                <a:extLst>
                  <a:ext uri="{FF2B5EF4-FFF2-40B4-BE49-F238E27FC236}">
                    <a16:creationId xmlns:a16="http://schemas.microsoft.com/office/drawing/2014/main" id="{58A653F2-1BE0-4654-A3EA-D208A27EBF21}"/>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37" name="Rectangle 1032">
                <a:extLst>
                  <a:ext uri="{FF2B5EF4-FFF2-40B4-BE49-F238E27FC236}">
                    <a16:creationId xmlns:a16="http://schemas.microsoft.com/office/drawing/2014/main" id="{FF4D014F-ADFC-4A16-A410-D5A11157E088}"/>
                  </a:ext>
                </a:extLst>
              </p:cNvPr>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38" name="Rectangle 1033">
                <a:extLst>
                  <a:ext uri="{FF2B5EF4-FFF2-40B4-BE49-F238E27FC236}">
                    <a16:creationId xmlns:a16="http://schemas.microsoft.com/office/drawing/2014/main" id="{529F107F-A539-4688-9BF0-90A3D89175FB}"/>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39" name="Rectangle 1034">
                <a:extLst>
                  <a:ext uri="{FF2B5EF4-FFF2-40B4-BE49-F238E27FC236}">
                    <a16:creationId xmlns:a16="http://schemas.microsoft.com/office/drawing/2014/main" id="{61C0D9A7-945C-4442-B5C0-8597B8488BBF}"/>
                  </a:ext>
                </a:extLst>
              </p:cNvPr>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40" name="Rectangle 1035">
                <a:extLst>
                  <a:ext uri="{FF2B5EF4-FFF2-40B4-BE49-F238E27FC236}">
                    <a16:creationId xmlns:a16="http://schemas.microsoft.com/office/drawing/2014/main" id="{4210D51C-D6E8-4B25-AFC8-965287F25D76}"/>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41" name="Rectangle 1036">
                <a:extLst>
                  <a:ext uri="{FF2B5EF4-FFF2-40B4-BE49-F238E27FC236}">
                    <a16:creationId xmlns:a16="http://schemas.microsoft.com/office/drawing/2014/main" id="{861F9C2C-514E-4DAE-AECD-977DFFFB68C9}"/>
                  </a:ext>
                </a:extLst>
              </p:cNvPr>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42" name="Rectangle 1037">
                <a:extLst>
                  <a:ext uri="{FF2B5EF4-FFF2-40B4-BE49-F238E27FC236}">
                    <a16:creationId xmlns:a16="http://schemas.microsoft.com/office/drawing/2014/main" id="{40EC77C8-5ADA-4294-A98D-E8EE3E7C4974}"/>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43" name="Rectangle 1038">
                <a:extLst>
                  <a:ext uri="{FF2B5EF4-FFF2-40B4-BE49-F238E27FC236}">
                    <a16:creationId xmlns:a16="http://schemas.microsoft.com/office/drawing/2014/main" id="{5F0903B2-C387-49D8-A96C-D94F33EFF55C}"/>
                  </a:ext>
                </a:extLst>
              </p:cNvPr>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44" name="Rectangle 1039">
                <a:extLst>
                  <a:ext uri="{FF2B5EF4-FFF2-40B4-BE49-F238E27FC236}">
                    <a16:creationId xmlns:a16="http://schemas.microsoft.com/office/drawing/2014/main" id="{7537641E-DF6E-448E-B5FE-05AA8846705D}"/>
                  </a:ext>
                </a:extLst>
              </p:cNvPr>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45" name="Rectangle 1040">
                <a:extLst>
                  <a:ext uri="{FF2B5EF4-FFF2-40B4-BE49-F238E27FC236}">
                    <a16:creationId xmlns:a16="http://schemas.microsoft.com/office/drawing/2014/main" id="{9EDEBEEE-892F-43CC-B81E-3AFA0E066AAD}"/>
                  </a:ext>
                </a:extLst>
              </p:cNvPr>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46" name="Rectangle 1041">
                <a:extLst>
                  <a:ext uri="{FF2B5EF4-FFF2-40B4-BE49-F238E27FC236}">
                    <a16:creationId xmlns:a16="http://schemas.microsoft.com/office/drawing/2014/main" id="{85E4226E-D103-43A8-9997-6FC8E529BD84}"/>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47" name="Rectangle 1042">
                <a:extLst>
                  <a:ext uri="{FF2B5EF4-FFF2-40B4-BE49-F238E27FC236}">
                    <a16:creationId xmlns:a16="http://schemas.microsoft.com/office/drawing/2014/main" id="{0201008E-426E-4964-BB3A-A1A6A21FC88A}"/>
                  </a:ext>
                </a:extLst>
              </p:cNvPr>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48" name="Rectangle 1043">
                <a:extLst>
                  <a:ext uri="{FF2B5EF4-FFF2-40B4-BE49-F238E27FC236}">
                    <a16:creationId xmlns:a16="http://schemas.microsoft.com/office/drawing/2014/main" id="{BE989595-0420-4775-A893-EF74028BB595}"/>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49" name="Rectangle 1044">
                <a:extLst>
                  <a:ext uri="{FF2B5EF4-FFF2-40B4-BE49-F238E27FC236}">
                    <a16:creationId xmlns:a16="http://schemas.microsoft.com/office/drawing/2014/main" id="{09769C42-1E36-4481-A2AE-D4D0A7C8C829}"/>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50" name="Rectangle 1045">
                <a:extLst>
                  <a:ext uri="{FF2B5EF4-FFF2-40B4-BE49-F238E27FC236}">
                    <a16:creationId xmlns:a16="http://schemas.microsoft.com/office/drawing/2014/main" id="{BDC28D83-8A41-4965-B1CD-C34938A84CB6}"/>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51" name="Rectangle 1046">
                <a:extLst>
                  <a:ext uri="{FF2B5EF4-FFF2-40B4-BE49-F238E27FC236}">
                    <a16:creationId xmlns:a16="http://schemas.microsoft.com/office/drawing/2014/main" id="{EA5BEA9A-2344-40EB-9387-1F0750B7C2B8}"/>
                  </a:ext>
                </a:extLst>
              </p:cNvPr>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52" name="Rectangle 1047">
                <a:extLst>
                  <a:ext uri="{FF2B5EF4-FFF2-40B4-BE49-F238E27FC236}">
                    <a16:creationId xmlns:a16="http://schemas.microsoft.com/office/drawing/2014/main" id="{8BA1E245-849E-41D8-9BD5-D1893B1E7426}"/>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53" name="Rectangle 1048">
                <a:extLst>
                  <a:ext uri="{FF2B5EF4-FFF2-40B4-BE49-F238E27FC236}">
                    <a16:creationId xmlns:a16="http://schemas.microsoft.com/office/drawing/2014/main" id="{91496B4A-4F12-485E-83EF-14E836F02D7E}"/>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54" name="Rectangle 1049">
                <a:extLst>
                  <a:ext uri="{FF2B5EF4-FFF2-40B4-BE49-F238E27FC236}">
                    <a16:creationId xmlns:a16="http://schemas.microsoft.com/office/drawing/2014/main" id="{4F79E889-29AD-43B0-8F0D-CF32A1985272}"/>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55" name="Rectangle 1050">
                <a:extLst>
                  <a:ext uri="{FF2B5EF4-FFF2-40B4-BE49-F238E27FC236}">
                    <a16:creationId xmlns:a16="http://schemas.microsoft.com/office/drawing/2014/main" id="{1A462C32-6DF3-4E04-ADAF-452EB4EE3E2D}"/>
                  </a:ext>
                </a:extLst>
              </p:cNvPr>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56" name="Rectangle 1051">
                <a:extLst>
                  <a:ext uri="{FF2B5EF4-FFF2-40B4-BE49-F238E27FC236}">
                    <a16:creationId xmlns:a16="http://schemas.microsoft.com/office/drawing/2014/main" id="{3C4731A9-0F5F-4C10-9189-B3733BB81B16}"/>
                  </a:ext>
                </a:extLst>
              </p:cNvPr>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57" name="Rectangle 1052">
                <a:extLst>
                  <a:ext uri="{FF2B5EF4-FFF2-40B4-BE49-F238E27FC236}">
                    <a16:creationId xmlns:a16="http://schemas.microsoft.com/office/drawing/2014/main" id="{50DADE41-0EDF-4E29-AA0C-4E525739114F}"/>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58" name="Rectangle 1053">
                <a:extLst>
                  <a:ext uri="{FF2B5EF4-FFF2-40B4-BE49-F238E27FC236}">
                    <a16:creationId xmlns:a16="http://schemas.microsoft.com/office/drawing/2014/main" id="{5521758A-FF85-4F26-A07D-F8762CB4E3C3}"/>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59" name="Rectangle 1054">
                <a:extLst>
                  <a:ext uri="{FF2B5EF4-FFF2-40B4-BE49-F238E27FC236}">
                    <a16:creationId xmlns:a16="http://schemas.microsoft.com/office/drawing/2014/main" id="{8771C28E-A782-4264-905D-D32C7A348084}"/>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60" name="Rectangle 1055">
                <a:extLst>
                  <a:ext uri="{FF2B5EF4-FFF2-40B4-BE49-F238E27FC236}">
                    <a16:creationId xmlns:a16="http://schemas.microsoft.com/office/drawing/2014/main" id="{7D1F4BA6-C46E-4F99-A9CE-512A6433136E}"/>
                  </a:ext>
                </a:extLst>
              </p:cNvPr>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61" name="Rectangle 1056">
                <a:extLst>
                  <a:ext uri="{FF2B5EF4-FFF2-40B4-BE49-F238E27FC236}">
                    <a16:creationId xmlns:a16="http://schemas.microsoft.com/office/drawing/2014/main" id="{3F87D553-F529-48AC-BA46-3B82045BAAA6}"/>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62" name="Rectangle 1057">
                <a:extLst>
                  <a:ext uri="{FF2B5EF4-FFF2-40B4-BE49-F238E27FC236}">
                    <a16:creationId xmlns:a16="http://schemas.microsoft.com/office/drawing/2014/main" id="{5A6666FB-41FA-40B5-BA07-D0769C945787}"/>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grpSp>
      </p:grpSp>
      <p:sp>
        <p:nvSpPr>
          <p:cNvPr id="1027" name="Rectangle 1058">
            <a:extLst>
              <a:ext uri="{FF2B5EF4-FFF2-40B4-BE49-F238E27FC236}">
                <a16:creationId xmlns:a16="http://schemas.microsoft.com/office/drawing/2014/main" id="{A0F4273A-76EF-4E69-8623-9324475FA578}"/>
              </a:ext>
            </a:extLst>
          </p:cNvPr>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9491" name="Rectangle 1059">
            <a:extLst>
              <a:ext uri="{FF2B5EF4-FFF2-40B4-BE49-F238E27FC236}">
                <a16:creationId xmlns:a16="http://schemas.microsoft.com/office/drawing/2014/main" id="{1A60341E-A26F-4943-A711-A487CAB01C6C}"/>
              </a:ext>
            </a:extLst>
          </p:cNvPr>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defRPr>
            </a:lvl1pPr>
          </a:lstStyle>
          <a:p>
            <a:pPr>
              <a:defRPr/>
            </a:pPr>
            <a:endParaRPr lang="en-US"/>
          </a:p>
        </p:txBody>
      </p:sp>
      <p:sp>
        <p:nvSpPr>
          <p:cNvPr id="19492" name="Rectangle 1060">
            <a:extLst>
              <a:ext uri="{FF2B5EF4-FFF2-40B4-BE49-F238E27FC236}">
                <a16:creationId xmlns:a16="http://schemas.microsoft.com/office/drawing/2014/main" id="{2B5BB006-8598-49C3-BD23-9477E66F0EEC}"/>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defRPr>
            </a:lvl1pPr>
          </a:lstStyle>
          <a:p>
            <a:pPr>
              <a:defRPr/>
            </a:pPr>
            <a:endParaRPr lang="en-US"/>
          </a:p>
        </p:txBody>
      </p:sp>
      <p:sp>
        <p:nvSpPr>
          <p:cNvPr id="19493" name="Rectangle 1061">
            <a:extLst>
              <a:ext uri="{FF2B5EF4-FFF2-40B4-BE49-F238E27FC236}">
                <a16:creationId xmlns:a16="http://schemas.microsoft.com/office/drawing/2014/main" id="{FE7A21FA-35D8-483E-A5D9-8F7E19EA1B5F}"/>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Calibri" panose="020F0502020204030204" pitchFamily="34" charset="0"/>
              </a:defRPr>
            </a:lvl1pPr>
          </a:lstStyle>
          <a:p>
            <a:pPr>
              <a:defRPr/>
            </a:pPr>
            <a:fld id="{3B4588C2-B419-42A1-8117-442D3D43EA84}" type="slidenum">
              <a:rPr lang="en-US" altLang="en-US"/>
              <a:pPr>
                <a:defRPr/>
              </a:pPr>
              <a:t>‹#›</a:t>
            </a:fld>
            <a:endParaRPr lang="en-US" altLang="en-US" dirty="0"/>
          </a:p>
        </p:txBody>
      </p:sp>
      <p:sp>
        <p:nvSpPr>
          <p:cNvPr id="19494" name="Rectangle 1062">
            <a:extLst>
              <a:ext uri="{FF2B5EF4-FFF2-40B4-BE49-F238E27FC236}">
                <a16:creationId xmlns:a16="http://schemas.microsoft.com/office/drawing/2014/main" id="{FC010C21-6B58-4E24-8CC9-C5DE120757EE}"/>
              </a:ext>
            </a:extLst>
          </p:cNvPr>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6" r:id="rId12"/>
    <p:sldLayoutId id="2147483857" r:id="rId13"/>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Calibri" panose="020F0502020204030204" pitchFamily="34" charset="0"/>
        </a:defRPr>
      </a:lvl2pPr>
      <a:lvl3pPr algn="l" rtl="0" eaLnBrk="0" fontAlgn="base" hangingPunct="0">
        <a:spcBef>
          <a:spcPct val="0"/>
        </a:spcBef>
        <a:spcAft>
          <a:spcPct val="0"/>
        </a:spcAft>
        <a:defRPr sz="4400">
          <a:solidFill>
            <a:schemeClr val="tx2"/>
          </a:solidFill>
          <a:latin typeface="Calibri" panose="020F0502020204030204" pitchFamily="34" charset="0"/>
        </a:defRPr>
      </a:lvl3pPr>
      <a:lvl4pPr algn="l" rtl="0" eaLnBrk="0" fontAlgn="base" hangingPunct="0">
        <a:spcBef>
          <a:spcPct val="0"/>
        </a:spcBef>
        <a:spcAft>
          <a:spcPct val="0"/>
        </a:spcAft>
        <a:defRPr sz="4400">
          <a:solidFill>
            <a:schemeClr val="tx2"/>
          </a:solidFill>
          <a:latin typeface="Calibri" panose="020F0502020204030204" pitchFamily="34" charset="0"/>
        </a:defRPr>
      </a:lvl4pPr>
      <a:lvl5pPr algn="l" rtl="0" eaLnBrk="0" fontAlgn="base" hangingPunct="0">
        <a:spcBef>
          <a:spcPct val="0"/>
        </a:spcBef>
        <a:spcAft>
          <a:spcPct val="0"/>
        </a:spcAft>
        <a:defRPr sz="4400">
          <a:solidFill>
            <a:schemeClr val="tx2"/>
          </a:solidFill>
          <a:latin typeface="Calibri" panose="020F0502020204030204" pitchFamily="34"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050" name="Rectangle 34">
            <a:extLst>
              <a:ext uri="{FF2B5EF4-FFF2-40B4-BE49-F238E27FC236}">
                <a16:creationId xmlns:a16="http://schemas.microsoft.com/office/drawing/2014/main" id="{00A831CD-C111-46E1-B282-82B03CAA2C3B}"/>
              </a:ext>
            </a:extLst>
          </p:cNvPr>
          <p:cNvSpPr>
            <a:spLocks noGrp="1" noChangeArrowheads="1"/>
          </p:cNvSpPr>
          <p:nvPr>
            <p:ph type="title"/>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2323" name="Rectangle 35">
            <a:extLst>
              <a:ext uri="{FF2B5EF4-FFF2-40B4-BE49-F238E27FC236}">
                <a16:creationId xmlns:a16="http://schemas.microsoft.com/office/drawing/2014/main" id="{37AFA021-3EC0-43D6-83CF-DA3E3ADC8FC2}"/>
              </a:ext>
            </a:extLst>
          </p:cNvPr>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defRPr>
            </a:lvl1pPr>
          </a:lstStyle>
          <a:p>
            <a:pPr>
              <a:defRPr/>
            </a:pPr>
            <a:endParaRPr lang="en-US"/>
          </a:p>
        </p:txBody>
      </p:sp>
      <p:sp>
        <p:nvSpPr>
          <p:cNvPr id="12324" name="Rectangle 36">
            <a:extLst>
              <a:ext uri="{FF2B5EF4-FFF2-40B4-BE49-F238E27FC236}">
                <a16:creationId xmlns:a16="http://schemas.microsoft.com/office/drawing/2014/main" id="{183536FE-EB1C-4CC7-B57D-4055CD106710}"/>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defRPr>
            </a:lvl1pPr>
          </a:lstStyle>
          <a:p>
            <a:pPr>
              <a:defRPr/>
            </a:pPr>
            <a:endParaRPr lang="en-US"/>
          </a:p>
        </p:txBody>
      </p:sp>
      <p:sp>
        <p:nvSpPr>
          <p:cNvPr id="12325" name="Rectangle 37">
            <a:extLst>
              <a:ext uri="{FF2B5EF4-FFF2-40B4-BE49-F238E27FC236}">
                <a16:creationId xmlns:a16="http://schemas.microsoft.com/office/drawing/2014/main" id="{E60693DF-639E-49AE-92EA-04744CD7E2BE}"/>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Calibri" panose="020F0502020204030204" pitchFamily="34" charset="0"/>
              </a:defRPr>
            </a:lvl1pPr>
          </a:lstStyle>
          <a:p>
            <a:pPr>
              <a:defRPr/>
            </a:pPr>
            <a:fld id="{6B577523-0B9A-4590-85D2-C9F0612AAEE5}" type="slidenum">
              <a:rPr lang="en-US" altLang="en-US"/>
              <a:pPr>
                <a:defRPr/>
              </a:pPr>
              <a:t>‹#›</a:t>
            </a:fld>
            <a:endParaRPr lang="en-US" altLang="en-US" dirty="0"/>
          </a:p>
        </p:txBody>
      </p:sp>
      <p:sp>
        <p:nvSpPr>
          <p:cNvPr id="12326" name="Rectangle 38">
            <a:extLst>
              <a:ext uri="{FF2B5EF4-FFF2-40B4-BE49-F238E27FC236}">
                <a16:creationId xmlns:a16="http://schemas.microsoft.com/office/drawing/2014/main" id="{C66F727D-766A-46C2-BBFA-4E55019C63A3}"/>
              </a:ext>
            </a:extLst>
          </p:cNvPr>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854" r:id="rId1"/>
    <p:sldLayoutId id="2147483855"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Calibri" panose="020F0502020204030204" pitchFamily="34" charset="0"/>
        </a:defRPr>
      </a:lvl2pPr>
      <a:lvl3pPr algn="l" rtl="0" eaLnBrk="0" fontAlgn="base" hangingPunct="0">
        <a:spcBef>
          <a:spcPct val="0"/>
        </a:spcBef>
        <a:spcAft>
          <a:spcPct val="0"/>
        </a:spcAft>
        <a:defRPr sz="4400">
          <a:solidFill>
            <a:schemeClr val="tx2"/>
          </a:solidFill>
          <a:latin typeface="Calibri" panose="020F0502020204030204" pitchFamily="34" charset="0"/>
        </a:defRPr>
      </a:lvl3pPr>
      <a:lvl4pPr algn="l" rtl="0" eaLnBrk="0" fontAlgn="base" hangingPunct="0">
        <a:spcBef>
          <a:spcPct val="0"/>
        </a:spcBef>
        <a:spcAft>
          <a:spcPct val="0"/>
        </a:spcAft>
        <a:defRPr sz="4400">
          <a:solidFill>
            <a:schemeClr val="tx2"/>
          </a:solidFill>
          <a:latin typeface="Calibri" panose="020F0502020204030204" pitchFamily="34" charset="0"/>
        </a:defRPr>
      </a:lvl4pPr>
      <a:lvl5pPr algn="l" rtl="0" eaLnBrk="0" fontAlgn="base" hangingPunct="0">
        <a:spcBef>
          <a:spcPct val="0"/>
        </a:spcBef>
        <a:spcAft>
          <a:spcPct val="0"/>
        </a:spcAft>
        <a:defRPr sz="4400">
          <a:solidFill>
            <a:schemeClr val="tx2"/>
          </a:solidFill>
          <a:latin typeface="Calibri" panose="020F0502020204030204" pitchFamily="34"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customXml" Target="../ink/ink2.xml"/><Relationship Id="rId10" Type="http://schemas.openxmlformats.org/officeDocument/2006/relationships/image" Target="../media/image11.jpeg"/><Relationship Id="rId4" Type="http://schemas.openxmlformats.org/officeDocument/2006/relationships/image" Target="../media/image33.emf"/><Relationship Id="rId9"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621BF93-6427-4CE3-93E0-EEE60B323B3F}"/>
              </a:ext>
            </a:extLst>
          </p:cNvPr>
          <p:cNvSpPr>
            <a:spLocks noGrp="1" noChangeArrowheads="1"/>
          </p:cNvSpPr>
          <p:nvPr>
            <p:ph type="ctrTitle"/>
          </p:nvPr>
        </p:nvSpPr>
        <p:spPr>
          <a:xfrm>
            <a:off x="685800" y="228600"/>
            <a:ext cx="7772400" cy="914400"/>
          </a:xfrm>
        </p:spPr>
        <p:txBody>
          <a:bodyPr/>
          <a:lstStyle/>
          <a:p>
            <a:pPr eaLnBrk="1" hangingPunct="1">
              <a:defRPr/>
            </a:pPr>
            <a:r>
              <a:rPr lang="en-US" altLang="en-US" sz="4000" dirty="0">
                <a:effectLst>
                  <a:outerShdw blurRad="38100" dist="38100" dir="2700000" algn="tl">
                    <a:srgbClr val="000000">
                      <a:alpha val="43137"/>
                    </a:srgbClr>
                  </a:outerShdw>
                </a:effectLst>
              </a:rPr>
              <a:t>SATANOLOGY</a:t>
            </a:r>
          </a:p>
        </p:txBody>
      </p:sp>
      <p:pic>
        <p:nvPicPr>
          <p:cNvPr id="16387" name="Picture 3">
            <a:extLst>
              <a:ext uri="{FF2B5EF4-FFF2-40B4-BE49-F238E27FC236}">
                <a16:creationId xmlns:a16="http://schemas.microsoft.com/office/drawing/2014/main" id="{2550EBD7-77A4-4332-9644-5F986611DC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5581650"/>
            <a:ext cx="787400" cy="10969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Subtitle 2">
            <a:extLst>
              <a:ext uri="{FF2B5EF4-FFF2-40B4-BE49-F238E27FC236}">
                <a16:creationId xmlns:a16="http://schemas.microsoft.com/office/drawing/2014/main" id="{E07204B0-3B78-40DF-8EF5-BCF72DF11826}"/>
              </a:ext>
            </a:extLst>
          </p:cNvPr>
          <p:cNvSpPr txBox="1">
            <a:spLocks/>
          </p:cNvSpPr>
          <p:nvPr/>
        </p:nvSpPr>
        <p:spPr bwMode="auto">
          <a:xfrm>
            <a:off x="1914525" y="5486400"/>
            <a:ext cx="5314950" cy="1295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buClr>
                <a:srgbClr val="00FFFF"/>
              </a:buClr>
              <a:buFont typeface="Wingdings" panose="05000000000000000000" pitchFamily="2" charset="2"/>
              <a:buNone/>
              <a:defRPr/>
            </a:pPr>
            <a:r>
              <a:rPr lang="en-US" altLang="en-US" kern="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Dr. Andy Woods</a:t>
            </a:r>
          </a:p>
          <a:p>
            <a:pPr marL="0" indent="0" algn="ctr" eaLnBrk="1" hangingPunct="1">
              <a:buClr>
                <a:srgbClr val="00FFFF"/>
              </a:buClr>
              <a:buFont typeface="Wingdings" panose="05000000000000000000" pitchFamily="2" charset="2"/>
              <a:buNone/>
              <a:defRPr/>
            </a:pPr>
            <a:r>
              <a:rPr lang="en-US" altLang="en-US" sz="20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Senior Pastor – Sugar Land Bible Church</a:t>
            </a:r>
          </a:p>
          <a:p>
            <a:pPr marL="0" indent="0" algn="ctr" eaLnBrk="1" hangingPunct="1">
              <a:buClr>
                <a:srgbClr val="00FFFF"/>
              </a:buClr>
              <a:buFont typeface="Wingdings" panose="05000000000000000000" pitchFamily="2" charset="2"/>
              <a:buNone/>
              <a:defRPr/>
            </a:pPr>
            <a:r>
              <a:rPr lang="en-US" altLang="en-US" sz="20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President – Chafer Theological Seminary</a:t>
            </a:r>
            <a:endParaRPr lang="en-US" altLang="en-US" sz="2000" kern="0" dirty="0">
              <a:solidFill>
                <a:srgbClr val="3333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6389" name="Picture 1">
            <a:extLst>
              <a:ext uri="{FF2B5EF4-FFF2-40B4-BE49-F238E27FC236}">
                <a16:creationId xmlns:a16="http://schemas.microsoft.com/office/drawing/2014/main" id="{794734C7-468D-4A11-903D-30F7EEE165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5763" y="1219200"/>
            <a:ext cx="3292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7689C41-61EA-403A-AF23-0AF78E0A413F}"/>
              </a:ext>
            </a:extLst>
          </p:cNvPr>
          <p:cNvSpPr>
            <a:spLocks noGrp="1" noChangeArrowheads="1"/>
          </p:cNvSpPr>
          <p:nvPr>
            <p:ph type="title"/>
          </p:nvPr>
        </p:nvSpPr>
        <p:spPr>
          <a:xfrm>
            <a:off x="685800" y="228600"/>
            <a:ext cx="7772400" cy="914400"/>
          </a:xfrm>
        </p:spPr>
        <p:txBody>
          <a:bodyPr/>
          <a:lstStyle/>
          <a:p>
            <a:pPr algn="ctr" eaLnBrk="1" hangingPunct="1">
              <a:defRPr/>
            </a:pPr>
            <a:r>
              <a:rPr lang="en-US" altLang="en-US" sz="3600" dirty="0">
                <a:effectLst>
                  <a:outerShdw blurRad="38100" dist="38100" dir="2700000" algn="tl">
                    <a:srgbClr val="000000">
                      <a:alpha val="43137"/>
                    </a:srgbClr>
                  </a:outerShdw>
                </a:effectLst>
              </a:rPr>
              <a:t>Gap Theory Preview</a:t>
            </a:r>
          </a:p>
        </p:txBody>
      </p:sp>
      <p:sp>
        <p:nvSpPr>
          <p:cNvPr id="5" name="Rectangle 1027">
            <a:extLst>
              <a:ext uri="{FF2B5EF4-FFF2-40B4-BE49-F238E27FC236}">
                <a16:creationId xmlns:a16="http://schemas.microsoft.com/office/drawing/2014/main" id="{98F6B430-E29C-4B9C-83C7-D8FD2DCBF88B}"/>
              </a:ext>
            </a:extLst>
          </p:cNvPr>
          <p:cNvSpPr txBox="1">
            <a:spLocks noChangeArrowheads="1"/>
          </p:cNvSpPr>
          <p:nvPr/>
        </p:nvSpPr>
        <p:spPr bwMode="auto">
          <a:xfrm>
            <a:off x="218282" y="1143000"/>
            <a:ext cx="8707437" cy="46323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61963" indent="-461963"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Calibri" panose="020F0502020204030204" pitchFamily="34" charset="0"/>
              </a:defRPr>
            </a:lvl1pPr>
            <a:lvl2pPr marL="914400" indent="-45720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2pPr>
            <a:lvl3pPr marL="1376363" indent="-461963" algn="l" rtl="0" eaLnBrk="0" fontAlgn="base" hangingPunct="0">
              <a:spcBef>
                <a:spcPct val="20000"/>
              </a:spcBef>
              <a:spcAft>
                <a:spcPct val="0"/>
              </a:spcAft>
              <a:buClr>
                <a:srgbClr val="FFFFCC"/>
              </a:buClr>
              <a:buSzPct val="60000"/>
              <a:buFont typeface="Wingdings 2" panose="05020102010507070707" pitchFamily="18" charset="2"/>
              <a:buChar char=""/>
              <a:tabLst/>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3pPr>
            <a:lvl4pPr marL="1828800" indent="-457200" algn="l" rtl="0" eaLnBrk="0" fontAlgn="base" hangingPunct="0">
              <a:spcBef>
                <a:spcPct val="20000"/>
              </a:spcBef>
              <a:spcAft>
                <a:spcPct val="0"/>
              </a:spcAft>
              <a:buClr>
                <a:srgbClr val="33CC33"/>
              </a:buClr>
              <a:buSzPct val="100000"/>
              <a:buChar char="•"/>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4pPr>
            <a:lvl5pPr marL="2290763" indent="-461963"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eaLnBrk="1" hangingPunct="1">
              <a:spcBef>
                <a:spcPts val="0"/>
              </a:spcBef>
              <a:spcAft>
                <a:spcPts val="3600"/>
              </a:spcAft>
              <a:buClr>
                <a:srgbClr val="00FFFF"/>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Definition of the Gap Theory</a:t>
            </a:r>
          </a:p>
          <a:p>
            <a:pPr marL="514350" indent="-514350" eaLnBrk="1" hangingPunct="1">
              <a:spcBef>
                <a:spcPts val="0"/>
              </a:spcBef>
              <a:spcAft>
                <a:spcPts val="3600"/>
              </a:spcAft>
              <a:buClr>
                <a:srgbClr val="00FFFF"/>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Evidence Favoring the Gap Theory</a:t>
            </a:r>
          </a:p>
          <a:p>
            <a:pPr marL="514350" indent="-514350" eaLnBrk="1" hangingPunct="1">
              <a:spcBef>
                <a:spcPts val="0"/>
              </a:spcBef>
              <a:spcAft>
                <a:spcPts val="3600"/>
              </a:spcAft>
              <a:buClr>
                <a:srgbClr val="00FFFF"/>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Response to Evidence Favoring the Gap Theory</a:t>
            </a:r>
          </a:p>
          <a:p>
            <a:pPr marL="514350" indent="-514350" eaLnBrk="1" hangingPunct="1">
              <a:spcBef>
                <a:spcPts val="0"/>
              </a:spcBef>
              <a:spcAft>
                <a:spcPts val="3600"/>
              </a:spcAft>
              <a:buClr>
                <a:srgbClr val="00FFFF"/>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Remaining Problems with the Gap Theory</a:t>
            </a:r>
          </a:p>
          <a:p>
            <a:pPr marL="514350" indent="-514350" eaLnBrk="1" hangingPunct="1">
              <a:spcBef>
                <a:spcPts val="0"/>
              </a:spcBef>
              <a:spcAft>
                <a:spcPts val="3600"/>
              </a:spcAft>
              <a:buClr>
                <a:srgbClr val="00FFFF"/>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Correct View of Gen. 1:1-2</a:t>
            </a:r>
          </a:p>
        </p:txBody>
      </p:sp>
      <p:pic>
        <p:nvPicPr>
          <p:cNvPr id="6" name="Picture 2" descr="Image result for gap theory">
            <a:extLst>
              <a:ext uri="{FF2B5EF4-FFF2-40B4-BE49-F238E27FC236}">
                <a16:creationId xmlns:a16="http://schemas.microsoft.com/office/drawing/2014/main" id="{A1D09AEF-DBE1-4AD6-89A5-10DB6F91A6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025" y="4874419"/>
            <a:ext cx="2441575" cy="1831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841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7609BB81-6C96-430A-8336-484DBCAEE547}"/>
              </a:ext>
            </a:extLst>
          </p:cNvPr>
          <p:cNvSpPr>
            <a:spLocks noGrp="1" noChangeArrowheads="1"/>
          </p:cNvSpPr>
          <p:nvPr>
            <p:ph type="body" idx="1"/>
          </p:nvPr>
        </p:nvSpPr>
        <p:spPr>
          <a:xfrm>
            <a:off x="304800" y="1371600"/>
            <a:ext cx="8485188" cy="4689475"/>
          </a:xfrm>
        </p:spPr>
        <p:txBody>
          <a:bodyPr/>
          <a:lstStyle/>
          <a:p>
            <a:pPr marL="461963" lvl="1" indent="-461963" eaLnBrk="1" hangingPunct="1">
              <a:spcBef>
                <a:spcPts val="0"/>
              </a:spcBef>
              <a:spcAft>
                <a:spcPts val="9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Time of Satan’s fall</a:t>
            </a:r>
          </a:p>
          <a:p>
            <a:pPr marL="914400" lvl="1" indent="-452438" eaLnBrk="1" hangingPunct="1">
              <a:spcBef>
                <a:spcPts val="0"/>
              </a:spcBef>
              <a:spcAft>
                <a:spcPts val="2400"/>
              </a:spcAft>
              <a:defRPr/>
            </a:pPr>
            <a:r>
              <a:rPr lang="en-US" dirty="0">
                <a:effectLst>
                  <a:outerShdw blurRad="38100" dist="38100" dir="2700000" algn="tl">
                    <a:srgbClr val="000000">
                      <a:alpha val="43137"/>
                    </a:srgbClr>
                  </a:outerShdw>
                </a:effectLst>
              </a:rPr>
              <a:t>In eternity past</a:t>
            </a:r>
          </a:p>
          <a:p>
            <a:pPr marL="914400" lvl="1" indent="-452438" eaLnBrk="1" hangingPunct="1">
              <a:spcBef>
                <a:spcPts val="0"/>
              </a:spcBef>
              <a:spcAft>
                <a:spcPts val="2400"/>
              </a:spcAft>
              <a:defRPr/>
            </a:pPr>
            <a:r>
              <a:rPr lang="en-US" dirty="0">
                <a:effectLst>
                  <a:outerShdw blurRad="38100" dist="38100" dir="2700000" algn="tl">
                    <a:srgbClr val="000000">
                      <a:alpha val="43137"/>
                    </a:srgbClr>
                  </a:outerShdw>
                </a:effectLst>
              </a:rPr>
              <a:t>In between Gen. 1:1-2  (gap theory?)</a:t>
            </a:r>
          </a:p>
          <a:p>
            <a:pPr marL="914400" lvl="1" indent="-452438"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After Gen 1:31 but before Gen 3</a:t>
            </a:r>
          </a:p>
        </p:txBody>
      </p:sp>
      <p:sp>
        <p:nvSpPr>
          <p:cNvPr id="5" name="Rectangle 2">
            <a:extLst>
              <a:ext uri="{FF2B5EF4-FFF2-40B4-BE49-F238E27FC236}">
                <a16:creationId xmlns:a16="http://schemas.microsoft.com/office/drawing/2014/main" id="{B2A0197F-1DA7-49B8-82AB-1F22238D7E3D}"/>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Original State and First Sin (cont’d)</a:t>
            </a:r>
          </a:p>
        </p:txBody>
      </p:sp>
      <p:pic>
        <p:nvPicPr>
          <p:cNvPr id="6" name="Picture 5">
            <a:extLst>
              <a:ext uri="{FF2B5EF4-FFF2-40B4-BE49-F238E27FC236}">
                <a16:creationId xmlns:a16="http://schemas.microsoft.com/office/drawing/2014/main" id="{118AAA66-5A55-4EDA-95E3-D74CBE534B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725" y="1143000"/>
            <a:ext cx="14636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793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1:31</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 saw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that He had made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behold, it was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very good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there was evening and there was morning, the sixth day.”</a:t>
            </a:r>
          </a:p>
        </p:txBody>
      </p:sp>
      <p:pic>
        <p:nvPicPr>
          <p:cNvPr id="4" name="Picture 3">
            <a:extLst>
              <a:ext uri="{FF2B5EF4-FFF2-40B4-BE49-F238E27FC236}">
                <a16:creationId xmlns:a16="http://schemas.microsoft.com/office/drawing/2014/main" id="{FD3E2396-FF6B-4CBA-9918-9021B76F7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947" y="2971800"/>
            <a:ext cx="2742107" cy="1828800"/>
          </a:xfrm>
          <a:prstGeom prst="rect">
            <a:avLst/>
          </a:prstGeom>
          <a:ln>
            <a:solidFill>
              <a:schemeClr val="tx1"/>
            </a:solidFill>
          </a:ln>
        </p:spPr>
      </p:pic>
    </p:spTree>
    <p:extLst>
      <p:ext uri="{BB962C8B-B14F-4D97-AF65-F5344CB8AC3E}">
        <p14:creationId xmlns:p14="http://schemas.microsoft.com/office/powerpoint/2010/main" val="402527529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0" y="1371600"/>
            <a:ext cx="9037560" cy="462228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ts val="0"/>
              </a:spcBef>
              <a:buNone/>
            </a:pPr>
            <a:r>
              <a:rPr lang="en-US" sz="2700" dirty="0">
                <a:effectLst>
                  <a:outerShdw blurRad="38100" dist="38100" dir="2700000" algn="tl">
                    <a:srgbClr val="000000">
                      <a:alpha val="43137"/>
                    </a:srgbClr>
                  </a:outerShdw>
                </a:effectLst>
                <a:latin typeface="Calibri" panose="020F0502020204030204" pitchFamily="34" charset="0"/>
              </a:rPr>
              <a:t>“When did Satan fall away from God? We noted earlier that sin was nonexistent in every part of God‘s creation, including the angels, through the end of the sixth or final day of creation (Gen. 1:31). Satan‘s fall therefore took place after the end of creation. However, Satan was evil by the time he came to earth to tempt man to fall away from God (Gen. 3). These things prompt the conclusion that </a:t>
            </a:r>
            <a:r>
              <a:rPr lang="en-US" sz="2700" b="1" u="sng" dirty="0">
                <a:solidFill>
                  <a:srgbClr val="FFFFCC"/>
                </a:solidFill>
                <a:effectLst>
                  <a:outerShdw blurRad="38100" dist="38100" dir="2700000" algn="tl">
                    <a:srgbClr val="000000">
                      <a:alpha val="43137"/>
                    </a:srgbClr>
                  </a:outerShdw>
                </a:effectLst>
                <a:latin typeface="Calibri" panose="020F0502020204030204" pitchFamily="34" charset="0"/>
              </a:rPr>
              <a:t>Satan‘s fall took place in the interval between the end of creation and the fall of man</a:t>
            </a:r>
            <a:r>
              <a:rPr lang="en-US" sz="2700" dirty="0">
                <a:effectLst>
                  <a:outerShdw blurRad="38100" dist="38100" dir="2700000" algn="tl">
                    <a:srgbClr val="000000">
                      <a:alpha val="43137"/>
                    </a:srgbClr>
                  </a:outerShdw>
                </a:effectLst>
                <a:latin typeface="Calibri" panose="020F0502020204030204" pitchFamily="34" charset="0"/>
              </a:rPr>
              <a:t>. How long was the interval? It must have been quite short because when God created the first man and woman, he commanded them to be fruitful and multiply through procreation (Gen. 1:27–28), but there was no human conception until after the fall of man (Gen. 4:1).”</a:t>
            </a:r>
            <a:endParaRPr lang="en-US" sz="27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pic>
        <p:nvPicPr>
          <p:cNvPr id="3" name="Picture 2">
            <a:extLst>
              <a:ext uri="{FF2B5EF4-FFF2-40B4-BE49-F238E27FC236}">
                <a16:creationId xmlns:a16="http://schemas.microsoft.com/office/drawing/2014/main" id="{56FC29BE-D62D-467C-A0B3-E8A1E43D920C}"/>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6200" y="76200"/>
            <a:ext cx="844062" cy="1097280"/>
          </a:xfrm>
          <a:prstGeom prst="rect">
            <a:avLst/>
          </a:prstGeom>
          <a:ln w="12700">
            <a:solidFill>
              <a:schemeClr val="tx1"/>
            </a:solidFill>
          </a:ln>
        </p:spPr>
      </p:pic>
      <p:sp>
        <p:nvSpPr>
          <p:cNvPr id="2" name="Rectangle 1">
            <a:extLst>
              <a:ext uri="{FF2B5EF4-FFF2-40B4-BE49-F238E27FC236}">
                <a16:creationId xmlns:a16="http://schemas.microsoft.com/office/drawing/2014/main" id="{9833B6BE-F3D5-439A-96B3-B1A1BE27E660}"/>
              </a:ext>
            </a:extLst>
          </p:cNvPr>
          <p:cNvSpPr/>
          <p:nvPr/>
        </p:nvSpPr>
        <p:spPr>
          <a:xfrm>
            <a:off x="2305050" y="217438"/>
            <a:ext cx="4533900" cy="1154162"/>
          </a:xfrm>
          <a:prstGeom prst="rect">
            <a:avLst/>
          </a:prstGeom>
        </p:spPr>
        <p:txBody>
          <a:bodyPr wrap="square">
            <a:spAutoFit/>
          </a:bodyPr>
          <a:lstStyle/>
          <a:p>
            <a:pPr algn="ctr">
              <a:spcBef>
                <a:spcPts val="0"/>
              </a:spcBef>
              <a:spcAft>
                <a:spcPts val="600"/>
              </a:spcAft>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Renald Showers </a:t>
            </a:r>
          </a:p>
          <a:p>
            <a:pPr algn="ctr">
              <a:spcBef>
                <a:spcPts val="0"/>
              </a:spcBef>
              <a:spcAft>
                <a:spcPts val="0"/>
              </a:spcAft>
            </a:pPr>
            <a:r>
              <a:rPr lang="en-US" sz="1600" dirty="0">
                <a:effectLst>
                  <a:outerShdw blurRad="38100" dist="38100" dir="2700000" algn="tl">
                    <a:srgbClr val="000000">
                      <a:alpha val="43137"/>
                    </a:srgbClr>
                  </a:outerShdw>
                </a:effectLst>
                <a:latin typeface="Calibri" panose="020F0502020204030204" pitchFamily="34" charset="0"/>
                <a:ea typeface="+mj-ea"/>
                <a:cs typeface="+mj-cs"/>
              </a:rPr>
              <a:t>Renald Showers, </a:t>
            </a:r>
            <a:r>
              <a:rPr lang="en-US" sz="1600" i="1" dirty="0">
                <a:effectLst>
                  <a:outerShdw blurRad="38100" dist="38100" dir="2700000" algn="tl">
                    <a:srgbClr val="000000">
                      <a:alpha val="43137"/>
                    </a:srgbClr>
                  </a:outerShdw>
                </a:effectLst>
                <a:latin typeface="Calibri" panose="020F0502020204030204" pitchFamily="34" charset="0"/>
                <a:ea typeface="+mj-ea"/>
                <a:cs typeface="+mj-cs"/>
              </a:rPr>
              <a:t>Those Invisible Spirits Called Angels</a:t>
            </a:r>
            <a:r>
              <a:rPr lang="en-US" sz="1600" dirty="0">
                <a:effectLst>
                  <a:outerShdw blurRad="38100" dist="38100" dir="2700000" algn="tl">
                    <a:srgbClr val="000000">
                      <a:alpha val="43137"/>
                    </a:srgbClr>
                  </a:outerShdw>
                </a:effectLst>
                <a:latin typeface="Calibri" panose="020F0502020204030204" pitchFamily="34" charset="0"/>
                <a:ea typeface="+mj-ea"/>
                <a:cs typeface="+mj-cs"/>
              </a:rPr>
              <a:t> (Bellmawr, NJ: Friends of Israel, 1997), 82-83.</a:t>
            </a:r>
            <a:endParaRPr lang="en-US" sz="1600" dirty="0">
              <a:effectLst>
                <a:outerShdw blurRad="38100" dist="38100" dir="2700000" algn="tl">
                  <a:srgbClr val="000000">
                    <a:alpha val="43137"/>
                  </a:srgbClr>
                </a:outerShdw>
              </a:effectLst>
            </a:endParaRPr>
          </a:p>
        </p:txBody>
      </p:sp>
      <p:pic>
        <p:nvPicPr>
          <p:cNvPr id="1026" name="Picture 2" descr="Image result for renald showers those invisible spirits">
            <a:extLst>
              <a:ext uri="{FF2B5EF4-FFF2-40B4-BE49-F238E27FC236}">
                <a16:creationId xmlns:a16="http://schemas.microsoft.com/office/drawing/2014/main" id="{0A70E25C-575C-4151-9413-4B1196D392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53401" y="76200"/>
            <a:ext cx="914400" cy="1023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316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7689C41-61EA-403A-AF23-0AF78E0A413F}"/>
              </a:ext>
            </a:extLst>
          </p:cNvPr>
          <p:cNvSpPr>
            <a:spLocks noGrp="1" noChangeArrowheads="1"/>
          </p:cNvSpPr>
          <p:nvPr>
            <p:ph type="title"/>
          </p:nvPr>
        </p:nvSpPr>
        <p:spPr>
          <a:xfrm>
            <a:off x="685800" y="228600"/>
            <a:ext cx="7772400" cy="914400"/>
          </a:xfrm>
        </p:spPr>
        <p:txBody>
          <a:bodyPr/>
          <a:lstStyle/>
          <a:p>
            <a:pPr algn="ctr" eaLnBrk="1" hangingPunct="1">
              <a:defRPr/>
            </a:pPr>
            <a:r>
              <a:rPr lang="en-US" altLang="en-US" sz="4000" dirty="0">
                <a:effectLst>
                  <a:outerShdw blurRad="38100" dist="38100" dir="2700000" algn="tl">
                    <a:srgbClr val="000000">
                      <a:alpha val="43137"/>
                    </a:srgbClr>
                  </a:outerShdw>
                </a:effectLst>
              </a:rPr>
              <a:t>Preview</a:t>
            </a:r>
          </a:p>
        </p:txBody>
      </p:sp>
      <p:pic>
        <p:nvPicPr>
          <p:cNvPr id="36867" name="Picture 4">
            <a:extLst>
              <a:ext uri="{FF2B5EF4-FFF2-40B4-BE49-F238E27FC236}">
                <a16:creationId xmlns:a16="http://schemas.microsoft.com/office/drawing/2014/main" id="{5F76DF9B-A48E-4862-BE18-DAF42746E7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0525" y="1279525"/>
            <a:ext cx="3292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DBECEE5-1A9B-4B68-AC2F-68A3B2C39E12}"/>
              </a:ext>
            </a:extLst>
          </p:cNvPr>
          <p:cNvSpPr txBox="1"/>
          <p:nvPr/>
        </p:nvSpPr>
        <p:spPr>
          <a:xfrm>
            <a:off x="457200" y="1371600"/>
            <a:ext cx="5105400" cy="5232400"/>
          </a:xfrm>
          <a:prstGeom prst="rect">
            <a:avLst/>
          </a:prstGeom>
          <a:noFill/>
        </p:spPr>
        <p:txBody>
          <a:bodyPr>
            <a:spAutoFit/>
          </a:bodyPr>
          <a:lstStyle/>
          <a:p>
            <a:pPr marL="514350" indent="-514350" eaLnBrk="1" hangingPunct="1">
              <a:spcBef>
                <a:spcPts val="0"/>
              </a:spcBef>
              <a:spcAft>
                <a:spcPts val="3600"/>
              </a:spcAft>
              <a:buClr>
                <a:srgbClr val="00FFFF"/>
              </a:buClr>
              <a:buSzPct val="100000"/>
              <a:buFont typeface="+mj-lt"/>
              <a:buAutoNum type="arabicPeriod"/>
              <a:defRPr/>
            </a:pPr>
            <a:r>
              <a:rPr lang="en-US" sz="3200" kern="0" dirty="0">
                <a:solidFill>
                  <a:srgbClr val="FFFFFF"/>
                </a:solidFill>
                <a:effectLst>
                  <a:outerShdw blurRad="38100" dist="38100" dir="2700000" algn="tl">
                    <a:srgbClr val="000000"/>
                  </a:outerShdw>
                </a:effectLst>
                <a:latin typeface="Calibri" panose="020F0502020204030204" pitchFamily="34" charset="0"/>
              </a:rPr>
              <a:t>Existence</a:t>
            </a:r>
          </a:p>
          <a:p>
            <a:pPr marL="514350" indent="-514350" eaLnBrk="1" hangingPunct="1">
              <a:spcBef>
                <a:spcPts val="0"/>
              </a:spcBef>
              <a:spcAft>
                <a:spcPts val="3600"/>
              </a:spcAft>
              <a:buClr>
                <a:srgbClr val="00FFFF"/>
              </a:buClr>
              <a:buSzPct val="100000"/>
              <a:buFont typeface="+mj-lt"/>
              <a:buAutoNum type="arabicPeriod"/>
              <a:defRPr/>
            </a:pPr>
            <a:r>
              <a:rPr lang="en-US" sz="3200" kern="0" dirty="0">
                <a:solidFill>
                  <a:srgbClr val="FFFFFF"/>
                </a:solidFill>
                <a:effectLst>
                  <a:outerShdw blurRad="38100" dist="38100" dir="2700000" algn="tl">
                    <a:srgbClr val="000000"/>
                  </a:outerShdw>
                </a:effectLst>
                <a:latin typeface="Calibri" panose="020F0502020204030204" pitchFamily="34" charset="0"/>
              </a:rPr>
              <a:t>Personhood</a:t>
            </a:r>
          </a:p>
          <a:p>
            <a:pPr marL="514350" indent="-514350" eaLnBrk="1" hangingPunct="1">
              <a:spcBef>
                <a:spcPts val="0"/>
              </a:spcBef>
              <a:spcAft>
                <a:spcPts val="3600"/>
              </a:spcAft>
              <a:buClr>
                <a:srgbClr val="00FFFF"/>
              </a:buClr>
              <a:buSzPct val="100000"/>
              <a:buFont typeface="+mj-lt"/>
              <a:buAutoNum type="arabicPeriod"/>
              <a:defRPr/>
            </a:pPr>
            <a:r>
              <a:rPr lang="en-US" sz="3200" kern="0" dirty="0">
                <a:solidFill>
                  <a:srgbClr val="FFFFFF"/>
                </a:solidFill>
                <a:effectLst>
                  <a:outerShdw blurRad="38100" dist="38100" dir="2700000" algn="tl">
                    <a:srgbClr val="000000"/>
                  </a:outerShdw>
                </a:effectLst>
                <a:latin typeface="Calibri" panose="020F0502020204030204" pitchFamily="34" charset="0"/>
              </a:rPr>
              <a:t>Names and titles</a:t>
            </a:r>
          </a:p>
          <a:p>
            <a:pPr marL="514350" indent="-514350" eaLnBrk="1" hangingPunct="1">
              <a:spcBef>
                <a:spcPts val="0"/>
              </a:spcBef>
              <a:spcAft>
                <a:spcPts val="3600"/>
              </a:spcAft>
              <a:buClr>
                <a:srgbClr val="00FFFF"/>
              </a:buClr>
              <a:buSzPct val="100000"/>
              <a:buFont typeface="+mj-lt"/>
              <a:buAutoNum type="arabicPeriod"/>
              <a:defRPr/>
            </a:pPr>
            <a:r>
              <a:rPr lang="en-US" sz="3200" kern="0" dirty="0">
                <a:solidFill>
                  <a:srgbClr val="FFFFFF"/>
                </a:solidFill>
                <a:effectLst>
                  <a:outerShdw blurRad="38100" dist="38100" dir="2700000" algn="tl">
                    <a:srgbClr val="000000"/>
                  </a:outerShdw>
                </a:effectLst>
                <a:latin typeface="Calibri" panose="020F0502020204030204" pitchFamily="34" charset="0"/>
              </a:rPr>
              <a:t>Original state and first sin</a:t>
            </a:r>
          </a:p>
          <a:p>
            <a:pPr marL="514350" indent="-514350" eaLnBrk="1" hangingPunct="1">
              <a:spcBef>
                <a:spcPts val="0"/>
              </a:spcBef>
              <a:spcAft>
                <a:spcPts val="3600"/>
              </a:spcAft>
              <a:buClr>
                <a:srgbClr val="00FFFF"/>
              </a:buClr>
              <a:buSzPct val="100000"/>
              <a:buFont typeface="+mj-lt"/>
              <a:buAutoNum type="arabicPeriod"/>
              <a:defRPr/>
            </a:pPr>
            <a:r>
              <a:rPr lang="en-US" sz="3200" b="1" u="sng" kern="0" dirty="0">
                <a:solidFill>
                  <a:srgbClr val="FFFFCC"/>
                </a:solidFill>
                <a:effectLst>
                  <a:outerShdw blurRad="38100" dist="38100" dir="2700000" algn="tl">
                    <a:srgbClr val="000000"/>
                  </a:outerShdw>
                </a:effectLst>
                <a:latin typeface="Calibri" panose="020F0502020204030204" pitchFamily="34" charset="0"/>
              </a:rPr>
              <a:t>Works</a:t>
            </a:r>
          </a:p>
          <a:p>
            <a:pPr eaLnBrk="1" hangingPunct="1">
              <a:defRPr/>
            </a:pP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09012B2D-33CF-4BE4-B10E-D59D675E6799}"/>
              </a:ext>
            </a:extLst>
          </p:cNvPr>
          <p:cNvSpPr>
            <a:spLocks noGrp="1" noChangeArrowheads="1"/>
          </p:cNvSpPr>
          <p:nvPr>
            <p:ph type="body" idx="1"/>
          </p:nvPr>
        </p:nvSpPr>
        <p:spPr>
          <a:xfrm>
            <a:off x="1676400" y="2133600"/>
            <a:ext cx="2362200" cy="2590800"/>
          </a:xfrm>
        </p:spPr>
        <p:txBody>
          <a:bodyPr/>
          <a:lstStyle/>
          <a:p>
            <a:pPr marL="457200" indent="-457200" algn="just" eaLnBrk="1" hangingPunct="1">
              <a:spcBef>
                <a:spcPts val="0"/>
              </a:spcBef>
              <a:spcAft>
                <a:spcPts val="2400"/>
              </a:spcAft>
              <a:defRPr/>
            </a:pPr>
            <a:r>
              <a:rPr lang="en-US" sz="3600" kern="1200" dirty="0">
                <a:effectLst>
                  <a:outerShdw blurRad="38100" dist="38100" dir="2700000" algn="tl">
                    <a:srgbClr val="000000">
                      <a:alpha val="43137"/>
                    </a:srgbClr>
                  </a:outerShdw>
                </a:effectLst>
              </a:rPr>
              <a:t>Past</a:t>
            </a:r>
          </a:p>
          <a:p>
            <a:pPr marL="457200" indent="-457200" algn="just" eaLnBrk="1" hangingPunct="1">
              <a:spcBef>
                <a:spcPts val="0"/>
              </a:spcBef>
              <a:spcAft>
                <a:spcPts val="2400"/>
              </a:spcAft>
              <a:defRPr/>
            </a:pPr>
            <a:r>
              <a:rPr lang="en-US" sz="3600" kern="1200" dirty="0">
                <a:effectLst>
                  <a:outerShdw blurRad="38100" dist="38100" dir="2700000" algn="tl">
                    <a:srgbClr val="000000">
                      <a:alpha val="43137"/>
                    </a:srgbClr>
                  </a:outerShdw>
                </a:effectLst>
              </a:rPr>
              <a:t>Present</a:t>
            </a:r>
          </a:p>
          <a:p>
            <a:pPr marL="457200" indent="-457200" algn="just" eaLnBrk="1" hangingPunct="1">
              <a:spcBef>
                <a:spcPts val="0"/>
              </a:spcBef>
              <a:spcAft>
                <a:spcPts val="2400"/>
              </a:spcAft>
              <a:defRPr/>
            </a:pPr>
            <a:r>
              <a:rPr lang="en-US" sz="3600" kern="1200" dirty="0">
                <a:effectLst>
                  <a:outerShdw blurRad="38100" dist="38100" dir="2700000" algn="tl">
                    <a:srgbClr val="000000">
                      <a:alpha val="43137"/>
                    </a:srgbClr>
                  </a:outerShdw>
                </a:effectLst>
              </a:rPr>
              <a:t>Future</a:t>
            </a:r>
          </a:p>
        </p:txBody>
      </p:sp>
      <p:sp>
        <p:nvSpPr>
          <p:cNvPr id="4" name="Rectangle 2">
            <a:extLst>
              <a:ext uri="{FF2B5EF4-FFF2-40B4-BE49-F238E27FC236}">
                <a16:creationId xmlns:a16="http://schemas.microsoft.com/office/drawing/2014/main" id="{61C6FD66-B44B-48E1-B7CB-4EBCBDFE4BE3}"/>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kern="0" dirty="0">
                <a:effectLst>
                  <a:outerShdw blurRad="38100" dist="38100" dir="2700000" algn="tl">
                    <a:srgbClr val="000000">
                      <a:alpha val="43137"/>
                    </a:srgbClr>
                  </a:outerShdw>
                </a:effectLst>
              </a:rPr>
              <a:t>Works</a:t>
            </a:r>
          </a:p>
        </p:txBody>
      </p:sp>
      <p:pic>
        <p:nvPicPr>
          <p:cNvPr id="37892" name="Picture 5">
            <a:extLst>
              <a:ext uri="{FF2B5EF4-FFF2-40B4-BE49-F238E27FC236}">
                <a16:creationId xmlns:a16="http://schemas.microsoft.com/office/drawing/2014/main" id="{CF6115BF-A992-4C78-9F3B-3252ACD60C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79525"/>
            <a:ext cx="3292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09012B2D-33CF-4BE4-B10E-D59D675E6799}"/>
              </a:ext>
            </a:extLst>
          </p:cNvPr>
          <p:cNvSpPr>
            <a:spLocks noGrp="1" noChangeArrowheads="1"/>
          </p:cNvSpPr>
          <p:nvPr>
            <p:ph type="body" idx="1"/>
          </p:nvPr>
        </p:nvSpPr>
        <p:spPr>
          <a:xfrm>
            <a:off x="1676400" y="2133600"/>
            <a:ext cx="2362200" cy="2590800"/>
          </a:xfrm>
        </p:spPr>
        <p:txBody>
          <a:bodyPr/>
          <a:lstStyle/>
          <a:p>
            <a:pPr marL="457200" indent="-457200" algn="just" eaLnBrk="1" hangingPunct="1">
              <a:spcBef>
                <a:spcPts val="0"/>
              </a:spcBef>
              <a:spcAft>
                <a:spcPts val="2400"/>
              </a:spcAft>
              <a:defRPr/>
            </a:pPr>
            <a:r>
              <a:rPr lang="en-US" sz="3600" b="1" u="sng" dirty="0">
                <a:solidFill>
                  <a:srgbClr val="FFFFCC"/>
                </a:solidFill>
                <a:effectLst>
                  <a:outerShdw blurRad="38100" dist="38100" dir="2700000" algn="tl">
                    <a:srgbClr val="000000">
                      <a:alpha val="43137"/>
                    </a:srgbClr>
                  </a:outerShdw>
                </a:effectLst>
              </a:rPr>
              <a:t>Past</a:t>
            </a:r>
          </a:p>
          <a:p>
            <a:pPr marL="457200" indent="-457200" algn="just" eaLnBrk="1" hangingPunct="1">
              <a:spcBef>
                <a:spcPts val="0"/>
              </a:spcBef>
              <a:spcAft>
                <a:spcPts val="2400"/>
              </a:spcAft>
              <a:defRPr/>
            </a:pPr>
            <a:r>
              <a:rPr lang="en-US" sz="3600" kern="1200" dirty="0">
                <a:effectLst>
                  <a:outerShdw blurRad="38100" dist="38100" dir="2700000" algn="tl">
                    <a:srgbClr val="000000">
                      <a:alpha val="43137"/>
                    </a:srgbClr>
                  </a:outerShdw>
                </a:effectLst>
              </a:rPr>
              <a:t>Present</a:t>
            </a:r>
          </a:p>
          <a:p>
            <a:pPr marL="457200" indent="-457200" algn="just" eaLnBrk="1" hangingPunct="1">
              <a:spcBef>
                <a:spcPts val="0"/>
              </a:spcBef>
              <a:spcAft>
                <a:spcPts val="2400"/>
              </a:spcAft>
              <a:defRPr/>
            </a:pPr>
            <a:r>
              <a:rPr lang="en-US" sz="3600" kern="1200" dirty="0">
                <a:effectLst>
                  <a:outerShdw blurRad="38100" dist="38100" dir="2700000" algn="tl">
                    <a:srgbClr val="000000">
                      <a:alpha val="43137"/>
                    </a:srgbClr>
                  </a:outerShdw>
                </a:effectLst>
              </a:rPr>
              <a:t>Future</a:t>
            </a:r>
          </a:p>
        </p:txBody>
      </p:sp>
      <p:sp>
        <p:nvSpPr>
          <p:cNvPr id="4" name="Rectangle 2">
            <a:extLst>
              <a:ext uri="{FF2B5EF4-FFF2-40B4-BE49-F238E27FC236}">
                <a16:creationId xmlns:a16="http://schemas.microsoft.com/office/drawing/2014/main" id="{61C6FD66-B44B-48E1-B7CB-4EBCBDFE4BE3}"/>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kern="0" dirty="0">
                <a:effectLst>
                  <a:outerShdw blurRad="38100" dist="38100" dir="2700000" algn="tl">
                    <a:srgbClr val="000000">
                      <a:alpha val="43137"/>
                    </a:srgbClr>
                  </a:outerShdw>
                </a:effectLst>
              </a:rPr>
              <a:t>Works</a:t>
            </a:r>
          </a:p>
        </p:txBody>
      </p:sp>
      <p:pic>
        <p:nvPicPr>
          <p:cNvPr id="38916" name="Picture 5">
            <a:extLst>
              <a:ext uri="{FF2B5EF4-FFF2-40B4-BE49-F238E27FC236}">
                <a16:creationId xmlns:a16="http://schemas.microsoft.com/office/drawing/2014/main" id="{FC1FF40C-C9BE-4198-A6E9-A5829346C4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79525"/>
            <a:ext cx="3292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5BB788B1-DC4F-4325-877A-27222411E51D}"/>
              </a:ext>
            </a:extLst>
          </p:cNvPr>
          <p:cNvSpPr>
            <a:spLocks noGrp="1" noChangeArrowheads="1"/>
          </p:cNvSpPr>
          <p:nvPr>
            <p:ph type="body" idx="1"/>
          </p:nvPr>
        </p:nvSpPr>
        <p:spPr>
          <a:xfrm>
            <a:off x="112713" y="1600200"/>
            <a:ext cx="8715374" cy="4689475"/>
          </a:xfrm>
        </p:spPr>
        <p:txBody>
          <a:bodyPr/>
          <a:lstStyle/>
          <a:p>
            <a:pPr marL="457200" lvl="1" indent="-457200" algn="just" eaLnBrk="1" hangingPunct="1">
              <a:spcBef>
                <a:spcPts val="0"/>
              </a:spcBef>
              <a:spcAft>
                <a:spcPts val="1800"/>
              </a:spcAft>
              <a:defRPr/>
            </a:pPr>
            <a:r>
              <a:rPr lang="en-US" sz="3000" dirty="0">
                <a:effectLst>
                  <a:outerShdw blurRad="38100" dist="38100" dir="2700000" algn="tl">
                    <a:srgbClr val="000000">
                      <a:alpha val="43137"/>
                    </a:srgbClr>
                  </a:outerShdw>
                </a:effectLst>
              </a:rPr>
              <a:t>Lied to Adam and Eve (Gen 3:1ff)</a:t>
            </a:r>
          </a:p>
          <a:p>
            <a:pPr marL="457200" lvl="1" indent="-457200" algn="just" eaLnBrk="1" hangingPunct="1">
              <a:spcBef>
                <a:spcPts val="0"/>
              </a:spcBef>
              <a:spcAft>
                <a:spcPts val="1800"/>
              </a:spcAft>
              <a:defRPr/>
            </a:pPr>
            <a:r>
              <a:rPr lang="en-US" sz="3000" dirty="0">
                <a:effectLst>
                  <a:outerShdw blurRad="38100" dist="38100" dir="2700000" algn="tl">
                    <a:srgbClr val="000000">
                      <a:alpha val="43137"/>
                    </a:srgbClr>
                  </a:outerShdw>
                </a:effectLst>
              </a:rPr>
              <a:t>Corrupted the pre-flood gene pool (Gen 6:1-4)</a:t>
            </a:r>
          </a:p>
          <a:p>
            <a:pPr marL="457200" lvl="1" indent="-457200" algn="just" eaLnBrk="1" hangingPunct="1">
              <a:spcBef>
                <a:spcPts val="0"/>
              </a:spcBef>
              <a:spcAft>
                <a:spcPts val="1800"/>
              </a:spcAft>
              <a:defRPr/>
            </a:pPr>
            <a:r>
              <a:rPr lang="en-US" sz="3000" dirty="0">
                <a:effectLst>
                  <a:outerShdw blurRad="38100" dist="38100" dir="2700000" algn="tl">
                    <a:srgbClr val="000000">
                      <a:alpha val="43137"/>
                    </a:srgbClr>
                  </a:outerShdw>
                </a:effectLst>
              </a:rPr>
              <a:t>Accused and afflicted Job (Job 1–2)</a:t>
            </a:r>
          </a:p>
          <a:p>
            <a:pPr marL="457200" lvl="1" indent="-457200" algn="just" eaLnBrk="1" hangingPunct="1">
              <a:spcBef>
                <a:spcPts val="0"/>
              </a:spcBef>
              <a:spcAft>
                <a:spcPts val="1800"/>
              </a:spcAft>
              <a:defRPr/>
            </a:pPr>
            <a:r>
              <a:rPr lang="en-US" sz="3000" dirty="0">
                <a:effectLst>
                  <a:outerShdw blurRad="38100" dist="38100" dir="2700000" algn="tl">
                    <a:srgbClr val="000000">
                      <a:alpha val="43137"/>
                    </a:srgbClr>
                  </a:outerShdw>
                </a:effectLst>
              </a:rPr>
              <a:t>Disputed Michael regarding Moses’ body (Jude 9)</a:t>
            </a:r>
          </a:p>
          <a:p>
            <a:pPr marL="457200" lvl="1" indent="-457200" algn="just" eaLnBrk="1" hangingPunct="1">
              <a:spcBef>
                <a:spcPts val="0"/>
              </a:spcBef>
              <a:spcAft>
                <a:spcPts val="1800"/>
              </a:spcAft>
              <a:defRPr/>
            </a:pPr>
            <a:r>
              <a:rPr lang="en-US" sz="3000" dirty="0">
                <a:effectLst>
                  <a:outerShdw blurRad="38100" dist="38100" dir="2700000" algn="tl">
                    <a:srgbClr val="000000">
                      <a:alpha val="43137"/>
                    </a:srgbClr>
                  </a:outerShdw>
                </a:effectLst>
              </a:rPr>
              <a:t>Tempted David to take a census (1 </a:t>
            </a:r>
            <a:r>
              <a:rPr lang="en-US" sz="3000" dirty="0" err="1">
                <a:effectLst>
                  <a:outerShdw blurRad="38100" dist="38100" dir="2700000" algn="tl">
                    <a:srgbClr val="000000">
                      <a:alpha val="43137"/>
                    </a:srgbClr>
                  </a:outerShdw>
                </a:effectLst>
              </a:rPr>
              <a:t>Chr</a:t>
            </a:r>
            <a:r>
              <a:rPr lang="en-US" sz="3000" dirty="0">
                <a:effectLst>
                  <a:outerShdw blurRad="38100" dist="38100" dir="2700000" algn="tl">
                    <a:srgbClr val="000000">
                      <a:alpha val="43137"/>
                    </a:srgbClr>
                  </a:outerShdw>
                </a:effectLst>
              </a:rPr>
              <a:t> 21:1)</a:t>
            </a:r>
          </a:p>
          <a:p>
            <a:pPr marL="457200" lvl="1" indent="-457200" algn="just" eaLnBrk="1" hangingPunct="1">
              <a:spcBef>
                <a:spcPts val="0"/>
              </a:spcBef>
              <a:spcAft>
                <a:spcPts val="1800"/>
              </a:spcAft>
              <a:defRPr/>
            </a:pPr>
            <a:r>
              <a:rPr lang="en-US" sz="3000" dirty="0">
                <a:effectLst>
                  <a:outerShdw blurRad="38100" dist="38100" dir="2700000" algn="tl">
                    <a:srgbClr val="000000">
                      <a:alpha val="43137"/>
                    </a:srgbClr>
                  </a:outerShdw>
                </a:effectLst>
              </a:rPr>
              <a:t>Accused Joshua (</a:t>
            </a:r>
            <a:r>
              <a:rPr lang="en-US" sz="3000" dirty="0" err="1">
                <a:effectLst>
                  <a:outerShdw blurRad="38100" dist="38100" dir="2700000" algn="tl">
                    <a:srgbClr val="000000">
                      <a:alpha val="43137"/>
                    </a:srgbClr>
                  </a:outerShdw>
                </a:effectLst>
              </a:rPr>
              <a:t>Zech</a:t>
            </a:r>
            <a:r>
              <a:rPr lang="en-US" sz="3000" dirty="0">
                <a:effectLst>
                  <a:outerShdw blurRad="38100" dist="38100" dir="2700000" algn="tl">
                    <a:srgbClr val="000000">
                      <a:alpha val="43137"/>
                    </a:srgbClr>
                  </a:outerShdw>
                </a:effectLst>
              </a:rPr>
              <a:t> 3:1-3)</a:t>
            </a:r>
          </a:p>
        </p:txBody>
      </p:sp>
      <p:sp>
        <p:nvSpPr>
          <p:cNvPr id="5" name="Rectangle 2">
            <a:extLst>
              <a:ext uri="{FF2B5EF4-FFF2-40B4-BE49-F238E27FC236}">
                <a16:creationId xmlns:a16="http://schemas.microsoft.com/office/drawing/2014/main" id="{2AFD3C8B-698F-41F6-93D7-F50FA100CB4A}"/>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kern="0" dirty="0">
                <a:effectLst>
                  <a:outerShdw blurRad="38100" dist="38100" dir="2700000" algn="tl">
                    <a:srgbClr val="000000">
                      <a:alpha val="43137"/>
                    </a:srgbClr>
                  </a:outerShdw>
                </a:effectLst>
              </a:rPr>
              <a:t>Works - </a:t>
            </a:r>
            <a:r>
              <a:rPr lang="en-US" altLang="en-US" sz="4000" b="1" dirty="0">
                <a:solidFill>
                  <a:srgbClr val="FFFFCC"/>
                </a:solidFill>
                <a:effectLst>
                  <a:outerShdw blurRad="38100" dist="38100" dir="2700000" algn="tl">
                    <a:srgbClr val="000000">
                      <a:alpha val="43137"/>
                    </a:srgbClr>
                  </a:outerShdw>
                </a:effectLst>
                <a:ea typeface="+mn-ea"/>
                <a:cs typeface="+mn-cs"/>
              </a:rPr>
              <a:t>Past</a:t>
            </a:r>
            <a:endParaRPr lang="en-US" altLang="en-US" sz="3600" b="1" dirty="0">
              <a:solidFill>
                <a:srgbClr val="FFFFCC"/>
              </a:solidFill>
              <a:effectLst>
                <a:outerShdw blurRad="38100" dist="38100" dir="2700000" algn="tl">
                  <a:srgbClr val="000000">
                    <a:alpha val="43137"/>
                  </a:srgbClr>
                </a:outerShdw>
              </a:effectLst>
              <a:ea typeface="+mn-ea"/>
              <a:cs typeface="+mn-cs"/>
            </a:endParaRPr>
          </a:p>
        </p:txBody>
      </p:sp>
      <p:pic>
        <p:nvPicPr>
          <p:cNvPr id="39940" name="Picture 5">
            <a:extLst>
              <a:ext uri="{FF2B5EF4-FFF2-40B4-BE49-F238E27FC236}">
                <a16:creationId xmlns:a16="http://schemas.microsoft.com/office/drawing/2014/main" id="{14DB1C2A-4AF6-4EE0-A273-04DCBA205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122238"/>
            <a:ext cx="877887"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6">
            <a:extLst>
              <a:ext uri="{FF2B5EF4-FFF2-40B4-BE49-F238E27FC236}">
                <a16:creationId xmlns:a16="http://schemas.microsoft.com/office/drawing/2014/main" id="{2A21B2D5-CB35-468B-B332-6BCCE3EE2B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122238"/>
            <a:ext cx="877888"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a:extLst>
              <a:ext uri="{FF2B5EF4-FFF2-40B4-BE49-F238E27FC236}">
                <a16:creationId xmlns:a16="http://schemas.microsoft.com/office/drawing/2014/main" id="{E4C4803F-3472-4C44-812E-2E5A888BAAFA}"/>
              </a:ext>
            </a:extLst>
          </p:cNvPr>
          <p:cNvSpPr>
            <a:spLocks noGrp="1" noChangeArrowheads="1"/>
          </p:cNvSpPr>
          <p:nvPr>
            <p:ph type="body" idx="1"/>
          </p:nvPr>
        </p:nvSpPr>
        <p:spPr>
          <a:xfrm>
            <a:off x="112712" y="1600200"/>
            <a:ext cx="8650287" cy="4811713"/>
          </a:xfrm>
        </p:spPr>
        <p:txBody>
          <a:bodyPr/>
          <a:lstStyle/>
          <a:p>
            <a:pPr marL="457200" lvl="1" indent="-457200" algn="just" eaLnBrk="1" hangingPunct="1">
              <a:spcBef>
                <a:spcPts val="0"/>
              </a:spcBef>
              <a:spcAft>
                <a:spcPts val="1800"/>
              </a:spcAft>
              <a:defRPr/>
            </a:pPr>
            <a:r>
              <a:rPr lang="en-US" sz="3000" dirty="0">
                <a:effectLst>
                  <a:outerShdw blurRad="38100" dist="38100" dir="2700000" algn="tl">
                    <a:srgbClr val="000000">
                      <a:alpha val="43137"/>
                    </a:srgbClr>
                  </a:outerShdw>
                </a:effectLst>
              </a:rPr>
              <a:t>Tempted Christ (Matt 4:1-11)</a:t>
            </a:r>
          </a:p>
          <a:p>
            <a:pPr marL="457200" lvl="1" indent="-457200" algn="just" eaLnBrk="1" hangingPunct="1">
              <a:spcBef>
                <a:spcPts val="0"/>
              </a:spcBef>
              <a:spcAft>
                <a:spcPts val="1800"/>
              </a:spcAft>
              <a:defRPr/>
            </a:pPr>
            <a:r>
              <a:rPr lang="en-US" sz="3000" dirty="0">
                <a:effectLst>
                  <a:outerShdw blurRad="38100" dist="38100" dir="2700000" algn="tl">
                    <a:srgbClr val="000000">
                      <a:alpha val="43137"/>
                    </a:srgbClr>
                  </a:outerShdw>
                </a:effectLst>
              </a:rPr>
              <a:t>Tested Peter (Luke 22:31-33)</a:t>
            </a:r>
          </a:p>
          <a:p>
            <a:pPr marL="457200" lvl="1" indent="-457200" algn="just" eaLnBrk="1" hangingPunct="1">
              <a:spcBef>
                <a:spcPts val="0"/>
              </a:spcBef>
              <a:spcAft>
                <a:spcPts val="1800"/>
              </a:spcAft>
              <a:defRPr/>
            </a:pPr>
            <a:r>
              <a:rPr lang="en-US" sz="3000" dirty="0">
                <a:effectLst>
                  <a:outerShdw blurRad="38100" dist="38100" dir="2700000" algn="tl">
                    <a:srgbClr val="000000">
                      <a:alpha val="43137"/>
                    </a:srgbClr>
                  </a:outerShdw>
                </a:effectLst>
              </a:rPr>
              <a:t>Possessed Judas (John 13:27)</a:t>
            </a:r>
          </a:p>
          <a:p>
            <a:pPr marL="457200" lvl="1" indent="-457200" algn="just" eaLnBrk="1" hangingPunct="1">
              <a:spcBef>
                <a:spcPts val="0"/>
              </a:spcBef>
              <a:spcAft>
                <a:spcPts val="1800"/>
              </a:spcAft>
              <a:defRPr/>
            </a:pPr>
            <a:r>
              <a:rPr lang="en-US" sz="3000" dirty="0">
                <a:effectLst>
                  <a:outerShdw blurRad="38100" dist="38100" dir="2700000" algn="tl">
                    <a:srgbClr val="000000">
                      <a:alpha val="43137"/>
                    </a:srgbClr>
                  </a:outerShdw>
                </a:effectLst>
              </a:rPr>
              <a:t>Hindered Paul (1 </a:t>
            </a:r>
            <a:r>
              <a:rPr lang="en-US" sz="3000" dirty="0" err="1">
                <a:effectLst>
                  <a:outerShdw blurRad="38100" dist="38100" dir="2700000" algn="tl">
                    <a:srgbClr val="000000">
                      <a:alpha val="43137"/>
                    </a:srgbClr>
                  </a:outerShdw>
                </a:effectLst>
              </a:rPr>
              <a:t>Thess</a:t>
            </a:r>
            <a:r>
              <a:rPr lang="en-US" sz="3000" dirty="0">
                <a:effectLst>
                  <a:outerShdw blurRad="38100" dist="38100" dir="2700000" algn="tl">
                    <a:srgbClr val="000000">
                      <a:alpha val="43137"/>
                    </a:srgbClr>
                  </a:outerShdw>
                </a:effectLst>
              </a:rPr>
              <a:t> 2:18)</a:t>
            </a:r>
          </a:p>
          <a:p>
            <a:pPr marL="457200" lvl="1" indent="-457200" algn="just" eaLnBrk="1" hangingPunct="1">
              <a:spcBef>
                <a:spcPts val="0"/>
              </a:spcBef>
              <a:spcAft>
                <a:spcPts val="1800"/>
              </a:spcAft>
              <a:defRPr/>
            </a:pPr>
            <a:r>
              <a:rPr lang="en-US" sz="3000" dirty="0">
                <a:effectLst>
                  <a:outerShdw blurRad="38100" dist="38100" dir="2700000" algn="tl">
                    <a:srgbClr val="000000">
                      <a:alpha val="43137"/>
                    </a:srgbClr>
                  </a:outerShdw>
                </a:effectLst>
              </a:rPr>
              <a:t>Afflicted Paul (2 Cor 12:7-10)</a:t>
            </a:r>
          </a:p>
          <a:p>
            <a:pPr marL="457200" lvl="1" indent="-457200" algn="just" eaLnBrk="1" hangingPunct="1">
              <a:spcBef>
                <a:spcPts val="0"/>
              </a:spcBef>
              <a:spcAft>
                <a:spcPts val="1800"/>
              </a:spcAft>
              <a:defRPr/>
            </a:pPr>
            <a:r>
              <a:rPr lang="en-US" sz="3000" dirty="0">
                <a:effectLst>
                  <a:outerShdw blurRad="38100" dist="38100" dir="2700000" algn="tl">
                    <a:srgbClr val="000000">
                      <a:alpha val="43137"/>
                    </a:srgbClr>
                  </a:outerShdw>
                </a:effectLst>
              </a:rPr>
              <a:t>Influenced Ananias &amp; Sapphira to lie (Acts 5:3-4, 8)</a:t>
            </a:r>
          </a:p>
        </p:txBody>
      </p:sp>
      <p:pic>
        <p:nvPicPr>
          <p:cNvPr id="40963" name="Picture 3">
            <a:extLst>
              <a:ext uri="{FF2B5EF4-FFF2-40B4-BE49-F238E27FC236}">
                <a16:creationId xmlns:a16="http://schemas.microsoft.com/office/drawing/2014/main" id="{B91D4A65-FC43-40B4-BC5D-CB82368C77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122238"/>
            <a:ext cx="877887"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a:extLst>
              <a:ext uri="{FF2B5EF4-FFF2-40B4-BE49-F238E27FC236}">
                <a16:creationId xmlns:a16="http://schemas.microsoft.com/office/drawing/2014/main" id="{FCB76472-C642-4CEB-B421-639FEC24FE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122238"/>
            <a:ext cx="877888"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EA9BE353-B78F-4785-BCD3-4409691A2DB6}"/>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kern="0" dirty="0">
                <a:effectLst>
                  <a:outerShdw blurRad="38100" dist="38100" dir="2700000" algn="tl">
                    <a:srgbClr val="000000">
                      <a:alpha val="43137"/>
                    </a:srgbClr>
                  </a:outerShdw>
                </a:effectLst>
              </a:rPr>
              <a:t>Works – </a:t>
            </a:r>
            <a:r>
              <a:rPr lang="en-US" altLang="en-US" sz="4000" b="1" dirty="0">
                <a:solidFill>
                  <a:srgbClr val="FFFFCC"/>
                </a:solidFill>
                <a:effectLst>
                  <a:outerShdw blurRad="38100" dist="38100" dir="2700000" algn="tl">
                    <a:srgbClr val="000000">
                      <a:alpha val="43137"/>
                    </a:srgbClr>
                  </a:outerShdw>
                </a:effectLst>
                <a:ea typeface="+mn-ea"/>
                <a:cs typeface="+mn-cs"/>
              </a:rPr>
              <a:t>Past</a:t>
            </a:r>
            <a:r>
              <a:rPr lang="en-US" altLang="en-US" sz="4000" kern="0" dirty="0">
                <a:effectLst>
                  <a:outerShdw blurRad="38100" dist="38100" dir="2700000" algn="tl">
                    <a:srgbClr val="000000">
                      <a:alpha val="43137"/>
                    </a:srgbClr>
                  </a:outerShdw>
                </a:effectLst>
              </a:rPr>
              <a:t> (cont’d)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09012B2D-33CF-4BE4-B10E-D59D675E6799}"/>
              </a:ext>
            </a:extLst>
          </p:cNvPr>
          <p:cNvSpPr>
            <a:spLocks noGrp="1" noChangeArrowheads="1"/>
          </p:cNvSpPr>
          <p:nvPr>
            <p:ph type="body" idx="1"/>
          </p:nvPr>
        </p:nvSpPr>
        <p:spPr>
          <a:xfrm>
            <a:off x="1676400" y="2133600"/>
            <a:ext cx="2362200" cy="2590800"/>
          </a:xfrm>
        </p:spPr>
        <p:txBody>
          <a:bodyPr/>
          <a:lstStyle/>
          <a:p>
            <a:pPr marL="457200" indent="-457200" algn="just" eaLnBrk="1" hangingPunct="1">
              <a:spcBef>
                <a:spcPts val="0"/>
              </a:spcBef>
              <a:spcAft>
                <a:spcPts val="2400"/>
              </a:spcAft>
              <a:defRPr/>
            </a:pPr>
            <a:r>
              <a:rPr lang="en-US" sz="3600" kern="1200" dirty="0">
                <a:effectLst>
                  <a:outerShdw blurRad="38100" dist="38100" dir="2700000" algn="tl">
                    <a:srgbClr val="000000">
                      <a:alpha val="43137"/>
                    </a:srgbClr>
                  </a:outerShdw>
                </a:effectLst>
              </a:rPr>
              <a:t>Past</a:t>
            </a:r>
          </a:p>
          <a:p>
            <a:pPr marL="457200" indent="-457200" algn="just" eaLnBrk="1" hangingPunct="1">
              <a:spcBef>
                <a:spcPts val="0"/>
              </a:spcBef>
              <a:spcAft>
                <a:spcPts val="2400"/>
              </a:spcAft>
              <a:defRPr/>
            </a:pPr>
            <a:r>
              <a:rPr lang="en-US" sz="3600" b="1" u="sng" dirty="0">
                <a:solidFill>
                  <a:srgbClr val="FFFFCC"/>
                </a:solidFill>
                <a:effectLst>
                  <a:outerShdw blurRad="38100" dist="38100" dir="2700000" algn="tl">
                    <a:srgbClr val="000000">
                      <a:alpha val="43137"/>
                    </a:srgbClr>
                  </a:outerShdw>
                </a:effectLst>
              </a:rPr>
              <a:t>Present</a:t>
            </a:r>
          </a:p>
          <a:p>
            <a:pPr marL="457200" indent="-457200" algn="just" eaLnBrk="1" hangingPunct="1">
              <a:spcBef>
                <a:spcPts val="0"/>
              </a:spcBef>
              <a:spcAft>
                <a:spcPts val="2400"/>
              </a:spcAft>
              <a:defRPr/>
            </a:pPr>
            <a:r>
              <a:rPr lang="en-US" sz="3600" kern="1200" dirty="0">
                <a:effectLst>
                  <a:outerShdw blurRad="38100" dist="38100" dir="2700000" algn="tl">
                    <a:srgbClr val="000000">
                      <a:alpha val="43137"/>
                    </a:srgbClr>
                  </a:outerShdw>
                </a:effectLst>
              </a:rPr>
              <a:t>Future</a:t>
            </a:r>
          </a:p>
        </p:txBody>
      </p:sp>
      <p:sp>
        <p:nvSpPr>
          <p:cNvPr id="4" name="Rectangle 2">
            <a:extLst>
              <a:ext uri="{FF2B5EF4-FFF2-40B4-BE49-F238E27FC236}">
                <a16:creationId xmlns:a16="http://schemas.microsoft.com/office/drawing/2014/main" id="{61C6FD66-B44B-48E1-B7CB-4EBCBDFE4BE3}"/>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kern="0" dirty="0">
                <a:effectLst>
                  <a:outerShdw blurRad="38100" dist="38100" dir="2700000" algn="tl">
                    <a:srgbClr val="000000">
                      <a:alpha val="43137"/>
                    </a:srgbClr>
                  </a:outerShdw>
                </a:effectLst>
              </a:rPr>
              <a:t>Works</a:t>
            </a:r>
          </a:p>
        </p:txBody>
      </p:sp>
      <p:pic>
        <p:nvPicPr>
          <p:cNvPr id="41988" name="Picture 5">
            <a:extLst>
              <a:ext uri="{FF2B5EF4-FFF2-40B4-BE49-F238E27FC236}">
                <a16:creationId xmlns:a16="http://schemas.microsoft.com/office/drawing/2014/main" id="{E4C986AC-6B54-4F08-ACBB-0978F3746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79525"/>
            <a:ext cx="3292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26">
            <a:extLst>
              <a:ext uri="{FF2B5EF4-FFF2-40B4-BE49-F238E27FC236}">
                <a16:creationId xmlns:a16="http://schemas.microsoft.com/office/drawing/2014/main" id="{DBCB6478-EB5C-406C-BFD4-02CA6DE300AF}"/>
              </a:ext>
            </a:extLst>
          </p:cNvPr>
          <p:cNvSpPr>
            <a:spLocks noGrp="1" noChangeArrowheads="1"/>
          </p:cNvSpPr>
          <p:nvPr>
            <p:ph type="title"/>
          </p:nvPr>
        </p:nvSpPr>
        <p:spPr>
          <a:xfrm>
            <a:off x="685800" y="228600"/>
            <a:ext cx="7772400" cy="914400"/>
          </a:xfrm>
        </p:spPr>
        <p:txBody>
          <a:bodyPr/>
          <a:lstStyle/>
          <a:p>
            <a:pPr algn="ctr" eaLnBrk="1" hangingPunct="1"/>
            <a:r>
              <a:rPr lang="en-US" altLang="en-US" sz="3600" dirty="0">
                <a:effectLst>
                  <a:outerShdw blurRad="38100" dist="38100" dir="2700000" algn="tl">
                    <a:srgbClr val="000000">
                      <a:alpha val="43137"/>
                    </a:srgbClr>
                  </a:outerShdw>
                </a:effectLst>
              </a:rPr>
              <a:t>Preview of Angelology</a:t>
            </a:r>
            <a:endParaRPr lang="en-US" altLang="en-US" sz="4000" dirty="0">
              <a:effectLst>
                <a:outerShdw blurRad="38100" dist="38100" dir="2700000" algn="tl">
                  <a:srgbClr val="000000">
                    <a:alpha val="43137"/>
                  </a:srgbClr>
                </a:outerShdw>
              </a:effectLst>
            </a:endParaRPr>
          </a:p>
        </p:txBody>
      </p:sp>
      <p:sp>
        <p:nvSpPr>
          <p:cNvPr id="17411" name="Rectangle 1027">
            <a:extLst>
              <a:ext uri="{FF2B5EF4-FFF2-40B4-BE49-F238E27FC236}">
                <a16:creationId xmlns:a16="http://schemas.microsoft.com/office/drawing/2014/main" id="{16CA7E4B-935F-4955-9B2D-B5483C9E5EB5}"/>
              </a:ext>
            </a:extLst>
          </p:cNvPr>
          <p:cNvSpPr>
            <a:spLocks noGrp="1" noChangeArrowheads="1"/>
          </p:cNvSpPr>
          <p:nvPr>
            <p:ph type="body" idx="1"/>
          </p:nvPr>
        </p:nvSpPr>
        <p:spPr>
          <a:xfrm>
            <a:off x="457200" y="1428750"/>
            <a:ext cx="5029200" cy="4632325"/>
          </a:xfrm>
        </p:spPr>
        <p:txBody>
          <a:bodyPr/>
          <a:lstStyle/>
          <a:p>
            <a:pPr marL="514350" indent="-514350"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rPr>
              <a:t>Good angels</a:t>
            </a:r>
          </a:p>
          <a:p>
            <a:pPr marL="514350" indent="-514350" eaLnBrk="1" hangingPunct="1">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Satanology</a:t>
            </a:r>
          </a:p>
          <a:p>
            <a:pPr marL="514350" indent="-514350"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rPr>
              <a:t>Demonology</a:t>
            </a:r>
          </a:p>
          <a:p>
            <a:pPr marL="514350" indent="-514350"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rPr>
              <a:t>Gen. 6:1-4 controversy</a:t>
            </a:r>
          </a:p>
        </p:txBody>
      </p:sp>
      <p:pic>
        <p:nvPicPr>
          <p:cNvPr id="2" name="Picture 1">
            <a:extLst>
              <a:ext uri="{FF2B5EF4-FFF2-40B4-BE49-F238E27FC236}">
                <a16:creationId xmlns:a16="http://schemas.microsoft.com/office/drawing/2014/main" id="{78363412-C475-485B-9106-E6F809783A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6413" y="1428750"/>
            <a:ext cx="3285635" cy="4572000"/>
          </a:xfrm>
          <a:prstGeom prst="ellipse">
            <a:avLst/>
          </a:prstGeom>
        </p:spPr>
      </p:pic>
    </p:spTree>
    <p:extLst>
      <p:ext uri="{BB962C8B-B14F-4D97-AF65-F5344CB8AC3E}">
        <p14:creationId xmlns:p14="http://schemas.microsoft.com/office/powerpoint/2010/main" val="1080203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EF24DC29-B81A-4FE1-8FF9-B08593BB585C}"/>
              </a:ext>
            </a:extLst>
          </p:cNvPr>
          <p:cNvSpPr>
            <a:spLocks noGrp="1" noChangeArrowheads="1"/>
          </p:cNvSpPr>
          <p:nvPr>
            <p:ph type="body" idx="1"/>
          </p:nvPr>
        </p:nvSpPr>
        <p:spPr>
          <a:xfrm>
            <a:off x="304800" y="1325563"/>
            <a:ext cx="8637588" cy="4735512"/>
          </a:xfrm>
        </p:spPr>
        <p:txBody>
          <a:bodyPr/>
          <a:lstStyle/>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Snatches God’s Word (Luke 8:12)</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Rules world (1 John 5:19)</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Blinds the mind (2 Cor 4:4)</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Sends false ministers (2 Cor 11:14-15)</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Sends false gospels (2 Cor 11:3-4)</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Sows unbelievers among believers (Matt 13:38-39)</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Performs miracles (2 </a:t>
            </a:r>
            <a:r>
              <a:rPr lang="en-US" sz="3000" dirty="0" err="1">
                <a:effectLst>
                  <a:outerShdw blurRad="38100" dist="38100" dir="2700000" algn="tl">
                    <a:srgbClr val="000000">
                      <a:alpha val="43137"/>
                    </a:srgbClr>
                  </a:outerShdw>
                </a:effectLst>
              </a:rPr>
              <a:t>Thess</a:t>
            </a:r>
            <a:r>
              <a:rPr lang="en-US" sz="3000" dirty="0">
                <a:effectLst>
                  <a:outerShdw blurRad="38100" dist="38100" dir="2700000" algn="tl">
                    <a:srgbClr val="000000">
                      <a:alpha val="43137"/>
                    </a:srgbClr>
                  </a:outerShdw>
                </a:effectLst>
              </a:rPr>
              <a:t> 2:9)</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Promotes immorality (Eph 2:1-3)</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Opposes God’s people (Eph 6:11-12)</a:t>
            </a:r>
          </a:p>
        </p:txBody>
      </p:sp>
      <p:pic>
        <p:nvPicPr>
          <p:cNvPr id="43011" name="Picture 4">
            <a:extLst>
              <a:ext uri="{FF2B5EF4-FFF2-40B4-BE49-F238E27FC236}">
                <a16:creationId xmlns:a16="http://schemas.microsoft.com/office/drawing/2014/main" id="{B8BD797A-1277-423F-94AC-3A564239B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122238"/>
            <a:ext cx="877887"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5">
            <a:extLst>
              <a:ext uri="{FF2B5EF4-FFF2-40B4-BE49-F238E27FC236}">
                <a16:creationId xmlns:a16="http://schemas.microsoft.com/office/drawing/2014/main" id="{A789D316-B334-47EC-AC5B-96042F1C8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122238"/>
            <a:ext cx="877888"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4D19DDAA-6093-49AC-81F3-4B69F12195BF}"/>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kern="0" dirty="0">
                <a:effectLst>
                  <a:outerShdw blurRad="38100" dist="38100" dir="2700000" algn="tl">
                    <a:srgbClr val="000000">
                      <a:alpha val="43137"/>
                    </a:srgbClr>
                  </a:outerShdw>
                </a:effectLst>
              </a:rPr>
              <a:t>Works – </a:t>
            </a:r>
            <a:r>
              <a:rPr lang="en-US" altLang="en-US" sz="4000" b="1" dirty="0">
                <a:solidFill>
                  <a:srgbClr val="FFFFCC"/>
                </a:solidFill>
                <a:effectLst>
                  <a:outerShdw blurRad="38100" dist="38100" dir="2700000" algn="tl">
                    <a:srgbClr val="000000">
                      <a:alpha val="43137"/>
                    </a:srgbClr>
                  </a:outerShdw>
                </a:effectLst>
                <a:ea typeface="+mn-ea"/>
                <a:cs typeface="+mn-cs"/>
              </a:rPr>
              <a:t>Present</a:t>
            </a:r>
            <a:endParaRPr lang="en-US" altLang="en-US" sz="4000" kern="0" dirty="0">
              <a:effectLst>
                <a:outerShdw blurRad="38100" dist="38100" dir="2700000" algn="tl">
                  <a:srgbClr val="000000">
                    <a:alpha val="43137"/>
                  </a:srgbClr>
                </a:outerShdw>
              </a:effectLs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EF24DC29-B81A-4FE1-8FF9-B08593BB585C}"/>
              </a:ext>
            </a:extLst>
          </p:cNvPr>
          <p:cNvSpPr>
            <a:spLocks noGrp="1" noChangeArrowheads="1"/>
          </p:cNvSpPr>
          <p:nvPr>
            <p:ph type="body" idx="1"/>
          </p:nvPr>
        </p:nvSpPr>
        <p:spPr>
          <a:xfrm>
            <a:off x="304800" y="1325563"/>
            <a:ext cx="8637588" cy="4735512"/>
          </a:xfrm>
        </p:spPr>
        <p:txBody>
          <a:bodyPr/>
          <a:lstStyle/>
          <a:p>
            <a:pPr marL="457200" lvl="1" indent="-457200" algn="just" eaLnBrk="1" hangingPunct="1">
              <a:spcBef>
                <a:spcPts val="0"/>
              </a:spcBef>
              <a:spcAft>
                <a:spcPts val="1200"/>
              </a:spcAft>
              <a:defRPr/>
            </a:pPr>
            <a:r>
              <a:rPr lang="en-US" sz="3000" b="1" u="sng" dirty="0">
                <a:solidFill>
                  <a:srgbClr val="FFFFCC"/>
                </a:solidFill>
                <a:effectLst>
                  <a:outerShdw blurRad="38100" dist="38100" dir="2700000" algn="tl">
                    <a:srgbClr val="000000">
                      <a:alpha val="43137"/>
                    </a:srgbClr>
                  </a:outerShdw>
                </a:effectLst>
              </a:rPr>
              <a:t>Snatches God’s Word (Luke 8:12)</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Rules world (1 John 5:19)</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Blinds the mind (2 Cor 4:4)</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Sends false ministers (2 Cor 11:14-15)</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Sends false gospels (2 Cor 11:3-4)</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Sows unbelievers among believers (Matt 13:38-39)</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Performs miracles (2 </a:t>
            </a:r>
            <a:r>
              <a:rPr lang="en-US" sz="3000" dirty="0" err="1">
                <a:effectLst>
                  <a:outerShdw blurRad="38100" dist="38100" dir="2700000" algn="tl">
                    <a:srgbClr val="000000">
                      <a:alpha val="43137"/>
                    </a:srgbClr>
                  </a:outerShdw>
                </a:effectLst>
              </a:rPr>
              <a:t>Thess</a:t>
            </a:r>
            <a:r>
              <a:rPr lang="en-US" sz="3000" dirty="0">
                <a:effectLst>
                  <a:outerShdw blurRad="38100" dist="38100" dir="2700000" algn="tl">
                    <a:srgbClr val="000000">
                      <a:alpha val="43137"/>
                    </a:srgbClr>
                  </a:outerShdw>
                </a:effectLst>
              </a:rPr>
              <a:t> 2:9)</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Promotes immorality (Eph 2:1-3)</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Opposes God’s people (Eph 6:11-12)</a:t>
            </a:r>
          </a:p>
        </p:txBody>
      </p:sp>
      <p:pic>
        <p:nvPicPr>
          <p:cNvPr id="43011" name="Picture 4">
            <a:extLst>
              <a:ext uri="{FF2B5EF4-FFF2-40B4-BE49-F238E27FC236}">
                <a16:creationId xmlns:a16="http://schemas.microsoft.com/office/drawing/2014/main" id="{B8BD797A-1277-423F-94AC-3A564239B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122238"/>
            <a:ext cx="877887"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5">
            <a:extLst>
              <a:ext uri="{FF2B5EF4-FFF2-40B4-BE49-F238E27FC236}">
                <a16:creationId xmlns:a16="http://schemas.microsoft.com/office/drawing/2014/main" id="{A789D316-B334-47EC-AC5B-96042F1C8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122238"/>
            <a:ext cx="877888"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4D19DDAA-6093-49AC-81F3-4B69F12195BF}"/>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kern="0" dirty="0">
                <a:effectLst>
                  <a:outerShdw blurRad="38100" dist="38100" dir="2700000" algn="tl">
                    <a:srgbClr val="000000">
                      <a:alpha val="43137"/>
                    </a:srgbClr>
                  </a:outerShdw>
                </a:effectLst>
              </a:rPr>
              <a:t>Works – </a:t>
            </a:r>
            <a:r>
              <a:rPr lang="en-US" altLang="en-US" sz="4000" b="1" dirty="0">
                <a:solidFill>
                  <a:srgbClr val="FFFFCC"/>
                </a:solidFill>
                <a:effectLst>
                  <a:outerShdw blurRad="38100" dist="38100" dir="2700000" algn="tl">
                    <a:srgbClr val="000000">
                      <a:alpha val="43137"/>
                    </a:srgbClr>
                  </a:outerShdw>
                </a:effectLst>
                <a:ea typeface="+mn-ea"/>
                <a:cs typeface="+mn-cs"/>
              </a:rPr>
              <a:t>Present</a:t>
            </a:r>
            <a:endParaRPr lang="en-US" altLang="en-US" sz="4000"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26041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idx="4294967295"/>
          </p:nvPr>
        </p:nvSpPr>
        <p:spPr>
          <a:xfrm>
            <a:off x="354257" y="228600"/>
            <a:ext cx="8435487" cy="1051949"/>
          </a:xfrm>
        </p:spPr>
        <p:txBody>
          <a:bodyPr/>
          <a:lstStyle/>
          <a:p>
            <a:pPr lvl="0" algn="ctr">
              <a:lnSpc>
                <a:spcPct val="100000"/>
              </a:lnSpc>
              <a:spcBef>
                <a:spcPct val="20000"/>
              </a:spcBef>
              <a:buClr>
                <a:srgbClr val="00FFFF"/>
              </a:buClr>
              <a:buSzPct val="75000"/>
              <a:defRPr/>
            </a:pPr>
            <a:r>
              <a:rPr lang="en-US" sz="3600" b="0" dirty="0">
                <a:solidFill>
                  <a:srgbClr val="00FFFF"/>
                </a:solidFill>
                <a:effectLst>
                  <a:outerShdw blurRad="38100" dist="38100" dir="2700000" algn="tl">
                    <a:srgbClr val="000000">
                      <a:alpha val="43137"/>
                    </a:srgbClr>
                  </a:outerShdw>
                </a:effectLst>
              </a:rPr>
              <a:t>Old Satan Deluder Law: 1642 Massachusetts</a:t>
            </a:r>
            <a:br>
              <a:rPr lang="en-US" sz="3600" b="0" dirty="0">
                <a:solidFill>
                  <a:srgbClr val="00FFFF"/>
                </a:solidFill>
                <a:effectLst>
                  <a:outerShdw blurRad="38100" dist="38100" dir="2700000" algn="tl">
                    <a:srgbClr val="000000">
                      <a:alpha val="43137"/>
                    </a:srgbClr>
                  </a:outerShdw>
                </a:effectLst>
              </a:rPr>
            </a:br>
            <a:r>
              <a:rPr lang="en-US" sz="1600" b="0" i="1" dirty="0">
                <a:solidFill>
                  <a:srgbClr val="FFFFFF"/>
                </a:solidFill>
                <a:effectLst>
                  <a:outerShdw blurRad="38100" dist="38100" dir="2700000" algn="tl">
                    <a:srgbClr val="000000">
                      <a:alpha val="43137"/>
                    </a:srgbClr>
                  </a:outerShdw>
                </a:effectLst>
                <a:ea typeface="+mn-ea"/>
                <a:cs typeface="Calibri" pitchFamily="34" charset="0"/>
              </a:rPr>
              <a:t>Church of the Holy Trinity v. U.S</a:t>
            </a:r>
            <a:r>
              <a:rPr lang="en-US" sz="1600" b="0" dirty="0">
                <a:solidFill>
                  <a:srgbClr val="FFFFFF"/>
                </a:solidFill>
                <a:effectLst>
                  <a:outerShdw blurRad="38100" dist="38100" dir="2700000" algn="tl">
                    <a:srgbClr val="000000">
                      <a:alpha val="43137"/>
                    </a:srgbClr>
                  </a:outerShdw>
                </a:effectLst>
                <a:ea typeface="+mn-ea"/>
                <a:cs typeface="Calibri" pitchFamily="34" charset="0"/>
              </a:rPr>
              <a:t>., 143 U.S. 457, 467 (1892)</a:t>
            </a:r>
            <a:endParaRPr lang="en-US" sz="1600" b="0" dirty="0">
              <a:solidFill>
                <a:srgbClr val="00FFFF"/>
              </a:solidFill>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3962401" y="1600200"/>
            <a:ext cx="4953000" cy="4800600"/>
          </a:xfrm>
        </p:spPr>
        <p:txBody>
          <a:bodyPr/>
          <a:lstStyle/>
          <a:p>
            <a:pPr marL="0" indent="0" algn="just">
              <a:buNone/>
              <a:defRPr/>
            </a:pPr>
            <a:r>
              <a:rPr lang="en-US" sz="2800" dirty="0">
                <a:effectLst>
                  <a:outerShdw blurRad="38100" dist="38100" dir="2700000" algn="tl">
                    <a:srgbClr val="000000">
                      <a:alpha val="43137"/>
                    </a:srgbClr>
                  </a:outerShdw>
                </a:effectLst>
                <a:latin typeface="Calibri" pitchFamily="34" charset="0"/>
                <a:cs typeface="Calibri" pitchFamily="34" charset="0"/>
              </a:rPr>
              <a:t>“It being one chief project of that </a:t>
            </a:r>
            <a:r>
              <a:rPr lang="en-US" sz="28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old deluder, Satan</a:t>
            </a:r>
            <a:r>
              <a:rPr lang="en-US" sz="2800" dirty="0">
                <a:effectLst>
                  <a:outerShdw blurRad="38100" dist="38100" dir="2700000" algn="tl">
                    <a:srgbClr val="000000">
                      <a:alpha val="43137"/>
                    </a:srgbClr>
                  </a:outerShdw>
                </a:effectLst>
                <a:latin typeface="Calibri" pitchFamily="34" charset="0"/>
                <a:cs typeface="Calibri" pitchFamily="34" charset="0"/>
              </a:rPr>
              <a:t>, to keep men from the knowledge of the Scriptures, </a:t>
            </a:r>
            <a:r>
              <a:rPr lang="en-US" sz="2800" b="1" u="sng" dirty="0">
                <a:solidFill>
                  <a:srgbClr val="FFFFCC"/>
                </a:solidFill>
                <a:effectLst>
                  <a:outerShdw blurRad="38100" dist="38100" dir="2700000" algn="tl">
                    <a:srgbClr val="000000">
                      <a:alpha val="43137"/>
                    </a:srgbClr>
                  </a:outerShdw>
                </a:effectLst>
                <a:cs typeface="Calibri" pitchFamily="34" charset="0"/>
              </a:rPr>
              <a:t>as in former time</a:t>
            </a:r>
            <a:r>
              <a:rPr lang="en-US" sz="2800" dirty="0">
                <a:effectLst>
                  <a:outerShdw blurRad="38100" dist="38100" dir="2700000" algn="tl">
                    <a:srgbClr val="000000">
                      <a:alpha val="43137"/>
                    </a:srgbClr>
                  </a:outerShdw>
                </a:effectLst>
                <a:latin typeface="Calibri" pitchFamily="34" charset="0"/>
                <a:cs typeface="Calibri" pitchFamily="34" charset="0"/>
              </a:rPr>
              <a:t>…It is therefore ordered…that after the Lord hath increased the settlement…they shall…appoint one within their town, to teach all such children to read…they shall set up a grammar school to instruct youths…” </a:t>
            </a: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9204" y="1828800"/>
            <a:ext cx="3418423" cy="1828800"/>
          </a:xfrm>
          <a:prstGeom prst="rect">
            <a:avLst/>
          </a:prstGeom>
          <a:ln w="28575" cap="sq">
            <a:solidFill>
              <a:schemeClr val="tx1"/>
            </a:solidFill>
            <a:prstDash val="solid"/>
            <a:miter lim="800000"/>
          </a:ln>
          <a:effectLst>
            <a:outerShdw blurRad="50800" dist="38100" dir="2700000" algn="tl" rotWithShape="0">
              <a:srgbClr val="000000">
                <a:alpha val="43000"/>
              </a:srgbClr>
            </a:outerShdw>
          </a:effectLst>
        </p:spPr>
      </p:pic>
      <p:pic>
        <p:nvPicPr>
          <p:cNvPr id="36869"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7093" y="4149090"/>
            <a:ext cx="3424340" cy="1828800"/>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694843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EF24DC29-B81A-4FE1-8FF9-B08593BB585C}"/>
              </a:ext>
            </a:extLst>
          </p:cNvPr>
          <p:cNvSpPr>
            <a:spLocks noGrp="1" noChangeArrowheads="1"/>
          </p:cNvSpPr>
          <p:nvPr>
            <p:ph type="body" idx="1"/>
          </p:nvPr>
        </p:nvSpPr>
        <p:spPr>
          <a:xfrm>
            <a:off x="304800" y="1325563"/>
            <a:ext cx="8637588" cy="4735512"/>
          </a:xfrm>
        </p:spPr>
        <p:txBody>
          <a:bodyPr/>
          <a:lstStyle/>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Snatches God’s Word (Luke 8:12)</a:t>
            </a:r>
          </a:p>
          <a:p>
            <a:pPr marL="457200" lvl="1" indent="-457200" algn="just" eaLnBrk="1" hangingPunct="1">
              <a:spcBef>
                <a:spcPts val="0"/>
              </a:spcBef>
              <a:spcAft>
                <a:spcPts val="1200"/>
              </a:spcAft>
              <a:defRPr/>
            </a:pPr>
            <a:r>
              <a:rPr lang="en-US" sz="3000" b="1" u="sng" dirty="0">
                <a:solidFill>
                  <a:srgbClr val="FFFFCC"/>
                </a:solidFill>
                <a:effectLst>
                  <a:outerShdw blurRad="38100" dist="38100" dir="2700000" algn="tl">
                    <a:srgbClr val="000000">
                      <a:alpha val="43137"/>
                    </a:srgbClr>
                  </a:outerShdw>
                </a:effectLst>
              </a:rPr>
              <a:t>Rules world (1 John 5:19)</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Blinds the mind (2 Cor 4:4)</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Sends false ministers (2 Cor 11:14-15)</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Sends false gospels (2 Cor 11:3-4)</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Sows unbelievers among believers (Matt 13:38-39)</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Performs miracles (2 </a:t>
            </a:r>
            <a:r>
              <a:rPr lang="en-US" sz="3000" dirty="0" err="1">
                <a:effectLst>
                  <a:outerShdw blurRad="38100" dist="38100" dir="2700000" algn="tl">
                    <a:srgbClr val="000000">
                      <a:alpha val="43137"/>
                    </a:srgbClr>
                  </a:outerShdw>
                </a:effectLst>
              </a:rPr>
              <a:t>Thess</a:t>
            </a:r>
            <a:r>
              <a:rPr lang="en-US" sz="3000" dirty="0">
                <a:effectLst>
                  <a:outerShdw blurRad="38100" dist="38100" dir="2700000" algn="tl">
                    <a:srgbClr val="000000">
                      <a:alpha val="43137"/>
                    </a:srgbClr>
                  </a:outerShdw>
                </a:effectLst>
              </a:rPr>
              <a:t> 2:9)</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Promotes immorality (Eph 2:1-3)</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Opposes God’s people (Eph 6:11-12)</a:t>
            </a:r>
          </a:p>
        </p:txBody>
      </p:sp>
      <p:pic>
        <p:nvPicPr>
          <p:cNvPr id="43011" name="Picture 4">
            <a:extLst>
              <a:ext uri="{FF2B5EF4-FFF2-40B4-BE49-F238E27FC236}">
                <a16:creationId xmlns:a16="http://schemas.microsoft.com/office/drawing/2014/main" id="{B8BD797A-1277-423F-94AC-3A564239B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122238"/>
            <a:ext cx="877887"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5">
            <a:extLst>
              <a:ext uri="{FF2B5EF4-FFF2-40B4-BE49-F238E27FC236}">
                <a16:creationId xmlns:a16="http://schemas.microsoft.com/office/drawing/2014/main" id="{A789D316-B334-47EC-AC5B-96042F1C8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122238"/>
            <a:ext cx="877888"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4D19DDAA-6093-49AC-81F3-4B69F12195BF}"/>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kern="0" dirty="0">
                <a:effectLst>
                  <a:outerShdw blurRad="38100" dist="38100" dir="2700000" algn="tl">
                    <a:srgbClr val="000000">
                      <a:alpha val="43137"/>
                    </a:srgbClr>
                  </a:outerShdw>
                </a:effectLst>
              </a:rPr>
              <a:t>Works – </a:t>
            </a:r>
            <a:r>
              <a:rPr lang="en-US" altLang="en-US" sz="4000" b="1" dirty="0">
                <a:solidFill>
                  <a:srgbClr val="FFFFCC"/>
                </a:solidFill>
                <a:effectLst>
                  <a:outerShdw blurRad="38100" dist="38100" dir="2700000" algn="tl">
                    <a:srgbClr val="000000">
                      <a:alpha val="43137"/>
                    </a:srgbClr>
                  </a:outerShdw>
                </a:effectLst>
                <a:ea typeface="+mn-ea"/>
                <a:cs typeface="+mn-cs"/>
              </a:rPr>
              <a:t>Present</a:t>
            </a:r>
            <a:endParaRPr lang="en-US" altLang="en-US" sz="4000"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20443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769989"/>
          </a:xfrm>
          <a:prstGeom prst="rect">
            <a:avLst/>
          </a:prstGeom>
          <a:noFill/>
          <a:ln w="28575">
            <a:noFill/>
            <a:miter lim="800000"/>
            <a:headEnd/>
            <a:tailEnd/>
          </a:ln>
        </p:spPr>
        <p:txBody>
          <a:bodyPr wrap="square">
            <a:spAutoFit/>
          </a:bodyPr>
          <a:lstStyle/>
          <a:p>
            <a:pPr algn="ctr">
              <a:spcAft>
                <a:spcPts val="12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2 Thessalonians 2:6-7</a:t>
            </a:r>
          </a:p>
          <a:p>
            <a:pPr algn="just"/>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28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do so until he is taken out of the way.”</a:t>
            </a:r>
          </a:p>
        </p:txBody>
      </p:sp>
      <p:pic>
        <p:nvPicPr>
          <p:cNvPr id="3" name="Picture 2">
            <a:extLst>
              <a:ext uri="{FF2B5EF4-FFF2-40B4-BE49-F238E27FC236}">
                <a16:creationId xmlns:a16="http://schemas.microsoft.com/office/drawing/2014/main" id="{7FD8295A-6183-48A4-8BCD-6C6C7CF477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99315" y="2895600"/>
            <a:ext cx="2745370" cy="1828800"/>
          </a:xfrm>
          <a:prstGeom prst="rect">
            <a:avLst/>
          </a:prstGeom>
        </p:spPr>
      </p:pic>
    </p:spTree>
    <p:extLst>
      <p:ext uri="{BB962C8B-B14F-4D97-AF65-F5344CB8AC3E}">
        <p14:creationId xmlns:p14="http://schemas.microsoft.com/office/powerpoint/2010/main" val="351356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EF24DC29-B81A-4FE1-8FF9-B08593BB585C}"/>
              </a:ext>
            </a:extLst>
          </p:cNvPr>
          <p:cNvSpPr>
            <a:spLocks noGrp="1" noChangeArrowheads="1"/>
          </p:cNvSpPr>
          <p:nvPr>
            <p:ph type="body" idx="1"/>
          </p:nvPr>
        </p:nvSpPr>
        <p:spPr>
          <a:xfrm>
            <a:off x="304800" y="1325563"/>
            <a:ext cx="8637588" cy="4735512"/>
          </a:xfrm>
        </p:spPr>
        <p:txBody>
          <a:bodyPr/>
          <a:lstStyle/>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Snatches God’s Word (Luke 8:12)</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Rules world (1 John 5:19)</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Blinds the mind (2 Cor 4:4)</a:t>
            </a:r>
          </a:p>
          <a:p>
            <a:pPr marL="457200" lvl="1" indent="-457200" algn="just" eaLnBrk="1" hangingPunct="1">
              <a:spcBef>
                <a:spcPts val="0"/>
              </a:spcBef>
              <a:spcAft>
                <a:spcPts val="1200"/>
              </a:spcAft>
              <a:defRPr/>
            </a:pPr>
            <a:r>
              <a:rPr lang="en-US" sz="3000" b="1" u="sng" dirty="0">
                <a:solidFill>
                  <a:srgbClr val="FFFFCC"/>
                </a:solidFill>
                <a:effectLst>
                  <a:outerShdw blurRad="38100" dist="38100" dir="2700000" algn="tl">
                    <a:srgbClr val="000000">
                      <a:alpha val="43137"/>
                    </a:srgbClr>
                  </a:outerShdw>
                </a:effectLst>
              </a:rPr>
              <a:t>Sends false ministers (2 Cor 11:14-15)</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Sends false gospels (2 Cor 11:3-4)</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Sows unbelievers among believers (Matt 13:38-39)</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Performs miracles (2 </a:t>
            </a:r>
            <a:r>
              <a:rPr lang="en-US" sz="3000" dirty="0" err="1">
                <a:effectLst>
                  <a:outerShdw blurRad="38100" dist="38100" dir="2700000" algn="tl">
                    <a:srgbClr val="000000">
                      <a:alpha val="43137"/>
                    </a:srgbClr>
                  </a:outerShdw>
                </a:effectLst>
              </a:rPr>
              <a:t>Thess</a:t>
            </a:r>
            <a:r>
              <a:rPr lang="en-US" sz="3000" dirty="0">
                <a:effectLst>
                  <a:outerShdw blurRad="38100" dist="38100" dir="2700000" algn="tl">
                    <a:srgbClr val="000000">
                      <a:alpha val="43137"/>
                    </a:srgbClr>
                  </a:outerShdw>
                </a:effectLst>
              </a:rPr>
              <a:t> 2:9)</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Promotes immorality (Eph 2:1-3)</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Opposes God’s people (Eph 6:11-12)</a:t>
            </a:r>
          </a:p>
        </p:txBody>
      </p:sp>
      <p:pic>
        <p:nvPicPr>
          <p:cNvPr id="43011" name="Picture 4">
            <a:extLst>
              <a:ext uri="{FF2B5EF4-FFF2-40B4-BE49-F238E27FC236}">
                <a16:creationId xmlns:a16="http://schemas.microsoft.com/office/drawing/2014/main" id="{B8BD797A-1277-423F-94AC-3A564239B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122238"/>
            <a:ext cx="877887"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5">
            <a:extLst>
              <a:ext uri="{FF2B5EF4-FFF2-40B4-BE49-F238E27FC236}">
                <a16:creationId xmlns:a16="http://schemas.microsoft.com/office/drawing/2014/main" id="{A789D316-B334-47EC-AC5B-96042F1C8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122238"/>
            <a:ext cx="877888"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4D19DDAA-6093-49AC-81F3-4B69F12195BF}"/>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kern="0" dirty="0">
                <a:effectLst>
                  <a:outerShdw blurRad="38100" dist="38100" dir="2700000" algn="tl">
                    <a:srgbClr val="000000">
                      <a:alpha val="43137"/>
                    </a:srgbClr>
                  </a:outerShdw>
                </a:effectLst>
              </a:rPr>
              <a:t>Works – </a:t>
            </a:r>
            <a:r>
              <a:rPr lang="en-US" altLang="en-US" sz="4000" b="1" dirty="0">
                <a:solidFill>
                  <a:srgbClr val="FFFFCC"/>
                </a:solidFill>
                <a:effectLst>
                  <a:outerShdw blurRad="38100" dist="38100" dir="2700000" algn="tl">
                    <a:srgbClr val="000000">
                      <a:alpha val="43137"/>
                    </a:srgbClr>
                  </a:outerShdw>
                </a:effectLst>
                <a:ea typeface="+mn-ea"/>
                <a:cs typeface="+mn-cs"/>
              </a:rPr>
              <a:t>Present</a:t>
            </a:r>
            <a:endParaRPr lang="en-US" altLang="en-US" sz="4000"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0932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20640" y="76200"/>
            <a:ext cx="9047160" cy="315471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2:9</a:t>
            </a:r>
          </a:p>
          <a:p>
            <a:pPr algn="just">
              <a:spcBef>
                <a:spcPts val="600"/>
              </a:spcBef>
              <a:spcAft>
                <a:spcPts val="60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know your tribulation and your </a:t>
            </a:r>
            <a:r>
              <a:rPr lang="en-US" sz="3600" dirty="0">
                <a:effectLst>
                  <a:outerShdw blurRad="38100" dist="38100" dir="2700000" algn="tl">
                    <a:srgbClr val="000000">
                      <a:alpha val="43137"/>
                    </a:srgbClr>
                  </a:outerShdw>
                </a:effectLst>
                <a:latin typeface="Calibri" panose="020F0502020204030204" pitchFamily="34" charset="0"/>
              </a:rPr>
              <a:t>poverty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a:t>
            </a:r>
            <a:r>
              <a:rPr lang="en-US" sz="3600" dirty="0">
                <a:effectLst>
                  <a:outerShdw blurRad="38100" dist="38100" dir="2700000" algn="tl">
                    <a:srgbClr val="000000">
                      <a:alpha val="43137"/>
                    </a:srgbClr>
                  </a:outerShdw>
                </a:effectLst>
                <a:latin typeface="Calibri" panose="020F0502020204030204" pitchFamily="34" charset="0"/>
              </a:rPr>
              <a:t>you are rich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blasphemy by </a:t>
            </a:r>
            <a:r>
              <a:rPr lang="en-US" sz="3600" dirty="0">
                <a:effectLst>
                  <a:outerShdw blurRad="38100" dist="38100" dir="2700000" algn="tl">
                    <a:srgbClr val="000000">
                      <a:alpha val="43137"/>
                    </a:srgbClr>
                  </a:outerShdw>
                </a:effectLst>
                <a:latin typeface="Calibri" panose="020F0502020204030204" pitchFamily="34" charset="0"/>
              </a:rPr>
              <a:t>those who say they are Jews and are not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are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synagogue of Satan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C011197-2529-438F-AF71-1C226654E6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61211" y="3200400"/>
            <a:ext cx="2821578" cy="1645920"/>
          </a:xfrm>
          <a:prstGeom prst="rect">
            <a:avLst/>
          </a:prstGeom>
        </p:spPr>
      </p:pic>
    </p:spTree>
    <p:extLst>
      <p:ext uri="{BB962C8B-B14F-4D97-AF65-F5344CB8AC3E}">
        <p14:creationId xmlns:p14="http://schemas.microsoft.com/office/powerpoint/2010/main" val="57257485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EF24DC29-B81A-4FE1-8FF9-B08593BB585C}"/>
              </a:ext>
            </a:extLst>
          </p:cNvPr>
          <p:cNvSpPr>
            <a:spLocks noGrp="1" noChangeArrowheads="1"/>
          </p:cNvSpPr>
          <p:nvPr>
            <p:ph type="body" idx="1"/>
          </p:nvPr>
        </p:nvSpPr>
        <p:spPr>
          <a:xfrm>
            <a:off x="304800" y="1325563"/>
            <a:ext cx="8637588" cy="4735512"/>
          </a:xfrm>
        </p:spPr>
        <p:txBody>
          <a:bodyPr/>
          <a:lstStyle/>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Snatches God’s Word (Luke 8:12)</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Rules world (1 John 5:19)</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Blinds the mind (2 Cor 4:4)</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Sends false ministers (2 Cor 11:14-15)</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Sends false gospels (2 Cor 11:3-4)</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Sows unbelievers among believers (Matt 13:38-39)</a:t>
            </a:r>
          </a:p>
          <a:p>
            <a:pPr marL="457200" lvl="1" indent="-457200" algn="just" eaLnBrk="1" hangingPunct="1">
              <a:spcBef>
                <a:spcPts val="0"/>
              </a:spcBef>
              <a:spcAft>
                <a:spcPts val="1200"/>
              </a:spcAft>
              <a:defRPr/>
            </a:pPr>
            <a:r>
              <a:rPr lang="en-US" sz="3000" b="1" u="sng" dirty="0">
                <a:solidFill>
                  <a:srgbClr val="FFFFCC"/>
                </a:solidFill>
                <a:effectLst>
                  <a:outerShdw blurRad="38100" dist="38100" dir="2700000" algn="tl">
                    <a:srgbClr val="000000">
                      <a:alpha val="43137"/>
                    </a:srgbClr>
                  </a:outerShdw>
                </a:effectLst>
              </a:rPr>
              <a:t>Performs miracles (2 </a:t>
            </a:r>
            <a:r>
              <a:rPr lang="en-US" sz="3000" b="1" u="sng" dirty="0" err="1">
                <a:solidFill>
                  <a:srgbClr val="FFFFCC"/>
                </a:solidFill>
                <a:effectLst>
                  <a:outerShdw blurRad="38100" dist="38100" dir="2700000" algn="tl">
                    <a:srgbClr val="000000">
                      <a:alpha val="43137"/>
                    </a:srgbClr>
                  </a:outerShdw>
                </a:effectLst>
              </a:rPr>
              <a:t>Thess</a:t>
            </a:r>
            <a:r>
              <a:rPr lang="en-US" sz="3000" b="1" u="sng" dirty="0">
                <a:solidFill>
                  <a:srgbClr val="FFFFCC"/>
                </a:solidFill>
                <a:effectLst>
                  <a:outerShdw blurRad="38100" dist="38100" dir="2700000" algn="tl">
                    <a:srgbClr val="000000">
                      <a:alpha val="43137"/>
                    </a:srgbClr>
                  </a:outerShdw>
                </a:effectLst>
              </a:rPr>
              <a:t> 2:9)</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Promotes immorality (Eph 2:1-3)</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Opposes God’s people (Eph 6:11-12)</a:t>
            </a:r>
          </a:p>
        </p:txBody>
      </p:sp>
      <p:pic>
        <p:nvPicPr>
          <p:cNvPr id="43011" name="Picture 4">
            <a:extLst>
              <a:ext uri="{FF2B5EF4-FFF2-40B4-BE49-F238E27FC236}">
                <a16:creationId xmlns:a16="http://schemas.microsoft.com/office/drawing/2014/main" id="{B8BD797A-1277-423F-94AC-3A564239B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122238"/>
            <a:ext cx="877887"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5">
            <a:extLst>
              <a:ext uri="{FF2B5EF4-FFF2-40B4-BE49-F238E27FC236}">
                <a16:creationId xmlns:a16="http://schemas.microsoft.com/office/drawing/2014/main" id="{A789D316-B334-47EC-AC5B-96042F1C8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122238"/>
            <a:ext cx="877888"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4D19DDAA-6093-49AC-81F3-4B69F12195BF}"/>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kern="0" dirty="0">
                <a:effectLst>
                  <a:outerShdw blurRad="38100" dist="38100" dir="2700000" algn="tl">
                    <a:srgbClr val="000000">
                      <a:alpha val="43137"/>
                    </a:srgbClr>
                  </a:outerShdw>
                </a:effectLst>
              </a:rPr>
              <a:t>Works – </a:t>
            </a:r>
            <a:r>
              <a:rPr lang="en-US" altLang="en-US" sz="4000" b="1" dirty="0">
                <a:solidFill>
                  <a:srgbClr val="FFFFCC"/>
                </a:solidFill>
                <a:effectLst>
                  <a:outerShdw blurRad="38100" dist="38100" dir="2700000" algn="tl">
                    <a:srgbClr val="000000">
                      <a:alpha val="43137"/>
                    </a:srgbClr>
                  </a:outerShdw>
                </a:effectLst>
                <a:ea typeface="+mn-ea"/>
                <a:cs typeface="+mn-cs"/>
              </a:rPr>
              <a:t>Present</a:t>
            </a:r>
            <a:endParaRPr lang="en-US" altLang="en-US" sz="4000"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76152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200641729"/>
              </p:ext>
            </p:extLst>
          </p:nvPr>
        </p:nvGraphicFramePr>
        <p:xfrm>
          <a:off x="190500" y="1104900"/>
          <a:ext cx="8763000" cy="4648200"/>
        </p:xfrm>
        <a:graphic>
          <a:graphicData uri="http://schemas.openxmlformats.org/drawingml/2006/table">
            <a:tbl>
              <a:tblPr firstRow="1" bandRow="1">
                <a:tableStyleId>{5C22544A-7EE6-4342-B048-85BDC9FD1C3A}</a:tableStyleId>
              </a:tblPr>
              <a:tblGrid>
                <a:gridCol w="2190750">
                  <a:extLst>
                    <a:ext uri="{9D8B030D-6E8A-4147-A177-3AD203B41FA5}">
                      <a16:colId xmlns:a16="http://schemas.microsoft.com/office/drawing/2014/main" val="20000"/>
                    </a:ext>
                  </a:extLst>
                </a:gridCol>
                <a:gridCol w="2522682">
                  <a:extLst>
                    <a:ext uri="{9D8B030D-6E8A-4147-A177-3AD203B41FA5}">
                      <a16:colId xmlns:a16="http://schemas.microsoft.com/office/drawing/2014/main" val="20001"/>
                    </a:ext>
                  </a:extLst>
                </a:gridCol>
                <a:gridCol w="4049568">
                  <a:extLst>
                    <a:ext uri="{9D8B030D-6E8A-4147-A177-3AD203B41FA5}">
                      <a16:colId xmlns:a16="http://schemas.microsoft.com/office/drawing/2014/main" val="20002"/>
                    </a:ext>
                  </a:extLst>
                </a:gridCol>
              </a:tblGrid>
              <a:tr h="1178632">
                <a:tc gridSpan="3">
                  <a:txBody>
                    <a:bodyPr/>
                    <a:lstStyle/>
                    <a:p>
                      <a:pPr algn="ctr"/>
                      <a:r>
                        <a:rPr kumimoji="0" lang="en-US" sz="30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Antichrist’s Satanic Miracles</a:t>
                      </a:r>
                    </a:p>
                    <a:p>
                      <a:pPr algn="ctr"/>
                      <a:r>
                        <a:rPr kumimoji="0" lang="en-US" sz="24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(2 Thessalonians 2:9)</a:t>
                      </a:r>
                      <a:endParaRPr lang="en-US" sz="2400" u="sng" dirty="0">
                        <a:latin typeface="Calibri" panose="020F0502020204030204" pitchFamily="34" charset="0"/>
                      </a:endParaRPr>
                    </a:p>
                  </a:txBody>
                  <a:tcPr marL="68580" marR="68580" marT="34290" marB="34290" anchor="ctr">
                    <a:solidFill>
                      <a:schemeClr val="bg2"/>
                    </a:solidFill>
                  </a:tcPr>
                </a:tc>
                <a:tc hMerge="1">
                  <a:txBody>
                    <a:bodyPr/>
                    <a:lstStyle/>
                    <a:p>
                      <a:endParaRPr lang="en-US" sz="3200" u="sng" dirty="0">
                        <a:latin typeface="Calibri" panose="020F0502020204030204" pitchFamily="34" charset="0"/>
                      </a:endParaRPr>
                    </a:p>
                  </a:txBody>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867392">
                <a:tc>
                  <a:txBody>
                    <a:bodyPr/>
                    <a:lstStyle/>
                    <a:p>
                      <a:pPr algn="ctr"/>
                      <a:r>
                        <a:rPr lang="en-US" sz="2400" b="1" u="none" dirty="0">
                          <a:solidFill>
                            <a:srgbClr val="C00000"/>
                          </a:solidFill>
                          <a:latin typeface="Calibri" panose="020F0502020204030204" pitchFamily="34" charset="0"/>
                        </a:rPr>
                        <a:t>MIRACLE</a:t>
                      </a:r>
                    </a:p>
                  </a:txBody>
                  <a:tcPr marL="68580" marR="68580" marT="34290" marB="34290" anchor="ctr"/>
                </a:tc>
                <a:tc>
                  <a:txBody>
                    <a:bodyPr/>
                    <a:lstStyle/>
                    <a:p>
                      <a:pPr algn="ctr"/>
                      <a:r>
                        <a:rPr lang="en-US" sz="2400" b="1" u="none" dirty="0">
                          <a:solidFill>
                            <a:srgbClr val="0000CC"/>
                          </a:solidFill>
                          <a:latin typeface="Calibri" panose="020F0502020204030204" pitchFamily="34" charset="0"/>
                        </a:rPr>
                        <a:t>GREEK</a:t>
                      </a:r>
                    </a:p>
                  </a:txBody>
                  <a:tcPr marL="68580" marR="68580" marT="34290" marB="34290" anchor="ctr"/>
                </a:tc>
                <a:tc>
                  <a:txBody>
                    <a:bodyPr/>
                    <a:lstStyle/>
                    <a:p>
                      <a:pPr algn="ctr"/>
                      <a:r>
                        <a:rPr lang="en-US" sz="2400" b="1" u="none" dirty="0">
                          <a:solidFill>
                            <a:srgbClr val="006600"/>
                          </a:solidFill>
                          <a:latin typeface="Calibri" panose="020F0502020204030204" pitchFamily="34" charset="0"/>
                        </a:rPr>
                        <a:t>CHRIST’S MINISTRY</a:t>
                      </a:r>
                    </a:p>
                  </a:txBody>
                  <a:tcPr marL="68580" marR="68580" marT="34290" marB="34290" anchor="ctr"/>
                </a:tc>
                <a:extLst>
                  <a:ext uri="{0D108BD9-81ED-4DB2-BD59-A6C34878D82A}">
                    <a16:rowId xmlns:a16="http://schemas.microsoft.com/office/drawing/2014/main" val="10000"/>
                  </a:ext>
                </a:extLst>
              </a:tr>
              <a:tr h="867392">
                <a:tc>
                  <a:txBody>
                    <a:bodyPr/>
                    <a:lstStyle/>
                    <a:p>
                      <a:pPr algn="ctr"/>
                      <a:r>
                        <a:rPr lang="en-US" sz="2400" b="1" dirty="0">
                          <a:solidFill>
                            <a:srgbClr val="C00000"/>
                          </a:solidFill>
                          <a:latin typeface="Calibri" panose="020F0502020204030204" pitchFamily="34" charset="0"/>
                        </a:rPr>
                        <a:t>Powers</a:t>
                      </a:r>
                      <a:endParaRPr lang="en-US" sz="2400" b="1" dirty="0">
                        <a:solidFill>
                          <a:srgbClr val="C00000"/>
                        </a:solidFill>
                      </a:endParaRPr>
                    </a:p>
                  </a:txBody>
                  <a:tcPr marL="68580" marR="68580" marT="34290" marB="34290" anchor="ctr"/>
                </a:tc>
                <a:tc>
                  <a:txBody>
                    <a:bodyPr/>
                    <a:lstStyle/>
                    <a:p>
                      <a:pPr algn="ctr"/>
                      <a:r>
                        <a:rPr lang="en-US" sz="2400" b="1" i="1" dirty="0">
                          <a:solidFill>
                            <a:srgbClr val="0000CC"/>
                          </a:solidFill>
                          <a:latin typeface="Calibri" panose="020F0502020204030204" pitchFamily="34" charset="0"/>
                        </a:rPr>
                        <a:t>Dynamis</a:t>
                      </a:r>
                    </a:p>
                  </a:txBody>
                  <a:tcPr marL="68580" marR="68580" marT="34290" marB="34290" anchor="ctr"/>
                </a:tc>
                <a:tc>
                  <a:txBody>
                    <a:bodyPr/>
                    <a:lstStyle/>
                    <a:p>
                      <a:pPr algn="ctr"/>
                      <a:r>
                        <a:rPr lang="en-US" sz="2400" b="1" dirty="0">
                          <a:solidFill>
                            <a:srgbClr val="006600"/>
                          </a:solidFill>
                          <a:latin typeface="Calibri" panose="020F0502020204030204" pitchFamily="34" charset="0"/>
                        </a:rPr>
                        <a:t>Matt. 11:20</a:t>
                      </a:r>
                    </a:p>
                  </a:txBody>
                  <a:tcPr marL="68580" marR="68580" marT="34290" marB="34290" anchor="ctr"/>
                </a:tc>
                <a:extLst>
                  <a:ext uri="{0D108BD9-81ED-4DB2-BD59-A6C34878D82A}">
                    <a16:rowId xmlns:a16="http://schemas.microsoft.com/office/drawing/2014/main" val="10001"/>
                  </a:ext>
                </a:extLst>
              </a:tr>
              <a:tr h="867392">
                <a:tc>
                  <a:txBody>
                    <a:bodyPr/>
                    <a:lstStyle/>
                    <a:p>
                      <a:pPr algn="ctr"/>
                      <a:r>
                        <a:rPr lang="en-US" sz="2400" b="1" dirty="0">
                          <a:solidFill>
                            <a:srgbClr val="C00000"/>
                          </a:solidFill>
                          <a:latin typeface="Calibri" panose="020F0502020204030204" pitchFamily="34" charset="0"/>
                        </a:rPr>
                        <a:t>Signs</a:t>
                      </a:r>
                    </a:p>
                  </a:txBody>
                  <a:tcPr marL="68580" marR="68580" marT="34290" marB="34290" anchor="ctr"/>
                </a:tc>
                <a:tc>
                  <a:txBody>
                    <a:bodyPr/>
                    <a:lstStyle/>
                    <a:p>
                      <a:pPr algn="ctr"/>
                      <a:r>
                        <a:rPr lang="en-US" sz="2400" b="1" i="1" dirty="0">
                          <a:solidFill>
                            <a:srgbClr val="0000CC"/>
                          </a:solidFill>
                          <a:latin typeface="Calibri" panose="020F0502020204030204" pitchFamily="34" charset="0"/>
                        </a:rPr>
                        <a:t>Semēion</a:t>
                      </a:r>
                    </a:p>
                  </a:txBody>
                  <a:tcPr marL="68580" marR="68580" marT="34290" marB="34290" anchor="ctr"/>
                </a:tc>
                <a:tc>
                  <a:txBody>
                    <a:bodyPr/>
                    <a:lstStyle/>
                    <a:p>
                      <a:pPr algn="ctr"/>
                      <a:r>
                        <a:rPr lang="en-US" sz="2400" b="1" dirty="0">
                          <a:solidFill>
                            <a:srgbClr val="006600"/>
                          </a:solidFill>
                          <a:latin typeface="Calibri" panose="020F0502020204030204" pitchFamily="34" charset="0"/>
                        </a:rPr>
                        <a:t>John 20:30</a:t>
                      </a:r>
                    </a:p>
                  </a:txBody>
                  <a:tcPr marL="68580" marR="68580" marT="34290" marB="34290" anchor="ctr"/>
                </a:tc>
                <a:extLst>
                  <a:ext uri="{0D108BD9-81ED-4DB2-BD59-A6C34878D82A}">
                    <a16:rowId xmlns:a16="http://schemas.microsoft.com/office/drawing/2014/main" val="10002"/>
                  </a:ext>
                </a:extLst>
              </a:tr>
              <a:tr h="867392">
                <a:tc>
                  <a:txBody>
                    <a:bodyPr/>
                    <a:lstStyle/>
                    <a:p>
                      <a:pPr algn="ctr"/>
                      <a:r>
                        <a:rPr lang="en-US" sz="2400" b="1" dirty="0">
                          <a:solidFill>
                            <a:srgbClr val="C00000"/>
                          </a:solidFill>
                          <a:latin typeface="Calibri" panose="020F0502020204030204" pitchFamily="34" charset="0"/>
                        </a:rPr>
                        <a:t>Wonders</a:t>
                      </a:r>
                    </a:p>
                  </a:txBody>
                  <a:tcPr marL="68580" marR="68580" marT="34290" marB="34290" anchor="ctr"/>
                </a:tc>
                <a:tc>
                  <a:txBody>
                    <a:bodyPr/>
                    <a:lstStyle/>
                    <a:p>
                      <a:pPr algn="ctr"/>
                      <a:r>
                        <a:rPr lang="en-US" sz="2400" b="1" i="1" dirty="0">
                          <a:solidFill>
                            <a:srgbClr val="0000CC"/>
                          </a:solidFill>
                          <a:latin typeface="Calibri" panose="020F0502020204030204" pitchFamily="34" charset="0"/>
                        </a:rPr>
                        <a:t>Teras</a:t>
                      </a:r>
                    </a:p>
                  </a:txBody>
                  <a:tcPr marL="68580" marR="68580" marT="34290" marB="34290" anchor="ctr"/>
                </a:tc>
                <a:tc>
                  <a:txBody>
                    <a:bodyPr/>
                    <a:lstStyle/>
                    <a:p>
                      <a:pPr algn="ctr"/>
                      <a:r>
                        <a:rPr lang="en-US" sz="2400" b="1" dirty="0">
                          <a:solidFill>
                            <a:srgbClr val="006600"/>
                          </a:solidFill>
                          <a:latin typeface="Calibri" panose="020F0502020204030204" pitchFamily="34" charset="0"/>
                        </a:rPr>
                        <a:t>Acts 2:22</a:t>
                      </a:r>
                    </a:p>
                  </a:txBody>
                  <a:tcPr marL="68580" marR="68580" marT="34290" marB="34290" anchor="ctr"/>
                </a:tc>
                <a:extLst>
                  <a:ext uri="{0D108BD9-81ED-4DB2-BD59-A6C34878D82A}">
                    <a16:rowId xmlns:a16="http://schemas.microsoft.com/office/drawing/2014/main" val="10003"/>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5800" y="228600"/>
            <a:ext cx="7772400" cy="685800"/>
          </a:xfrm>
        </p:spPr>
        <p:txBody>
          <a:bodyPr/>
          <a:lstStyle/>
          <a:p>
            <a:pPr algn="ctr" eaLnBrk="1" hangingPunct="1"/>
            <a:r>
              <a:rPr lang="en-US" sz="3600" dirty="0"/>
              <a:t>Satanic/Demonic Miracles</a:t>
            </a:r>
          </a:p>
        </p:txBody>
      </p:sp>
      <p:sp>
        <p:nvSpPr>
          <p:cNvPr id="12291" name="Rectangle 3"/>
          <p:cNvSpPr>
            <a:spLocks noGrp="1" noChangeArrowheads="1"/>
          </p:cNvSpPr>
          <p:nvPr>
            <p:ph type="body" idx="1"/>
          </p:nvPr>
        </p:nvSpPr>
        <p:spPr>
          <a:xfrm>
            <a:off x="304800" y="1714500"/>
            <a:ext cx="5177465" cy="4114800"/>
          </a:xfrm>
        </p:spPr>
        <p:txBody>
          <a:bodyPr/>
          <a:lstStyle/>
          <a:p>
            <a:pPr marL="457200" indent="-457200" eaLnBrk="1" hangingPunct="1">
              <a:spcBef>
                <a:spcPts val="0"/>
              </a:spcBef>
              <a:spcAft>
                <a:spcPts val="1350"/>
              </a:spcAft>
              <a:defRPr/>
            </a:pPr>
            <a:r>
              <a:rPr lang="en-US" dirty="0"/>
              <a:t>Exod. 7</a:t>
            </a:r>
            <a:r>
              <a:rPr lang="en-US" dirty="0">
                <a:cs typeface="Calibri" panose="020F0502020204030204" pitchFamily="34" charset="0"/>
              </a:rPr>
              <a:t>–8</a:t>
            </a:r>
          </a:p>
          <a:p>
            <a:pPr marL="457200" indent="-457200" eaLnBrk="1" hangingPunct="1">
              <a:spcBef>
                <a:spcPts val="0"/>
              </a:spcBef>
              <a:spcAft>
                <a:spcPts val="1350"/>
              </a:spcAft>
              <a:defRPr/>
            </a:pPr>
            <a:r>
              <a:rPr lang="en-US" dirty="0">
                <a:cs typeface="Calibri" panose="020F0502020204030204" pitchFamily="34" charset="0"/>
              </a:rPr>
              <a:t>Deut. 13:1-3</a:t>
            </a:r>
          </a:p>
          <a:p>
            <a:pPr marL="457200" indent="-457200" eaLnBrk="1" hangingPunct="1">
              <a:spcBef>
                <a:spcPts val="0"/>
              </a:spcBef>
              <a:spcAft>
                <a:spcPts val="1350"/>
              </a:spcAft>
              <a:defRPr/>
            </a:pPr>
            <a:r>
              <a:rPr lang="en-US" dirty="0">
                <a:cs typeface="Calibri" panose="020F0502020204030204" pitchFamily="34" charset="0"/>
              </a:rPr>
              <a:t>Matt. 7:21-23; 24:24</a:t>
            </a:r>
          </a:p>
          <a:p>
            <a:pPr marL="457200" indent="-457200" eaLnBrk="1" hangingPunct="1">
              <a:spcBef>
                <a:spcPts val="0"/>
              </a:spcBef>
              <a:spcAft>
                <a:spcPts val="1350"/>
              </a:spcAft>
              <a:defRPr/>
            </a:pPr>
            <a:r>
              <a:rPr lang="en-US" dirty="0">
                <a:cs typeface="Calibri" panose="020F0502020204030204" pitchFamily="34" charset="0"/>
              </a:rPr>
              <a:t>Acts 8:9; 16:16</a:t>
            </a:r>
          </a:p>
          <a:p>
            <a:pPr marL="457200" indent="-457200" eaLnBrk="1" hangingPunct="1">
              <a:spcBef>
                <a:spcPts val="0"/>
              </a:spcBef>
              <a:spcAft>
                <a:spcPts val="1350"/>
              </a:spcAft>
              <a:defRPr/>
            </a:pPr>
            <a:r>
              <a:rPr lang="en-US" dirty="0">
                <a:cs typeface="Calibri" panose="020F0502020204030204" pitchFamily="34" charset="0"/>
              </a:rPr>
              <a:t>Gal. 1:6-9</a:t>
            </a:r>
          </a:p>
          <a:p>
            <a:pPr marL="457200" indent="-457200" eaLnBrk="1" hangingPunct="1">
              <a:spcBef>
                <a:spcPts val="0"/>
              </a:spcBef>
              <a:spcAft>
                <a:spcPts val="1350"/>
              </a:spcAft>
              <a:defRPr/>
            </a:pPr>
            <a:r>
              <a:rPr lang="en-US" dirty="0">
                <a:cs typeface="Calibri" panose="020F0502020204030204" pitchFamily="34" charset="0"/>
              </a:rPr>
              <a:t>2 Thess. 2:9</a:t>
            </a:r>
          </a:p>
          <a:p>
            <a:pPr marL="457200" indent="-457200" eaLnBrk="1" hangingPunct="1">
              <a:spcBef>
                <a:spcPts val="0"/>
              </a:spcBef>
              <a:spcAft>
                <a:spcPts val="1350"/>
              </a:spcAft>
              <a:defRPr/>
            </a:pPr>
            <a:r>
              <a:rPr lang="en-US" dirty="0">
                <a:cs typeface="Calibri" panose="020F0502020204030204" pitchFamily="34" charset="0"/>
              </a:rPr>
              <a:t>Rev. 13:3, 13, 15; 16:13-14</a:t>
            </a:r>
            <a:endParaRPr lang="en-US" dirty="0"/>
          </a:p>
        </p:txBody>
      </p:sp>
      <p:pic>
        <p:nvPicPr>
          <p:cNvPr id="57348" name="Picture 2" descr="http://billtammeus.typepad.com/.a/6a00d834515f9b69e201a511daf613970c-320wi"/>
          <p:cNvPicPr>
            <a:picLocks noChangeAspect="1" noChangeArrowheads="1"/>
          </p:cNvPicPr>
          <p:nvPr/>
        </p:nvPicPr>
        <p:blipFill>
          <a:blip r:embed="rId2" cstate="print"/>
          <a:srcRect/>
          <a:stretch>
            <a:fillRect/>
          </a:stretch>
        </p:blipFill>
        <p:spPr bwMode="auto">
          <a:xfrm>
            <a:off x="4724400" y="2069967"/>
            <a:ext cx="4114800" cy="271806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7689C41-61EA-403A-AF23-0AF78E0A413F}"/>
              </a:ext>
            </a:extLst>
          </p:cNvPr>
          <p:cNvSpPr>
            <a:spLocks noGrp="1" noChangeArrowheads="1"/>
          </p:cNvSpPr>
          <p:nvPr>
            <p:ph type="title"/>
          </p:nvPr>
        </p:nvSpPr>
        <p:spPr>
          <a:xfrm>
            <a:off x="685800" y="228600"/>
            <a:ext cx="7772400" cy="914400"/>
          </a:xfrm>
        </p:spPr>
        <p:txBody>
          <a:bodyPr/>
          <a:lstStyle/>
          <a:p>
            <a:pPr algn="ctr" eaLnBrk="1" hangingPunct="1">
              <a:defRPr/>
            </a:pPr>
            <a:r>
              <a:rPr lang="en-US" altLang="en-US" sz="3600" dirty="0">
                <a:effectLst>
                  <a:outerShdw blurRad="38100" dist="38100" dir="2700000" algn="tl">
                    <a:srgbClr val="000000">
                      <a:alpha val="43137"/>
                    </a:srgbClr>
                  </a:outerShdw>
                </a:effectLst>
              </a:rPr>
              <a:t>Preview</a:t>
            </a:r>
          </a:p>
        </p:txBody>
      </p:sp>
      <p:sp>
        <p:nvSpPr>
          <p:cNvPr id="5" name="Rectangle 1027">
            <a:extLst>
              <a:ext uri="{FF2B5EF4-FFF2-40B4-BE49-F238E27FC236}">
                <a16:creationId xmlns:a16="http://schemas.microsoft.com/office/drawing/2014/main" id="{98F6B430-E29C-4B9C-83C7-D8FD2DCBF88B}"/>
              </a:ext>
            </a:extLst>
          </p:cNvPr>
          <p:cNvSpPr txBox="1">
            <a:spLocks noChangeArrowheads="1"/>
          </p:cNvSpPr>
          <p:nvPr/>
        </p:nvSpPr>
        <p:spPr bwMode="auto">
          <a:xfrm>
            <a:off x="457200" y="1428750"/>
            <a:ext cx="5105400" cy="46323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61963" indent="-461963"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Calibri" panose="020F0502020204030204" pitchFamily="34" charset="0"/>
              </a:defRPr>
            </a:lvl1pPr>
            <a:lvl2pPr marL="914400" indent="-45720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2pPr>
            <a:lvl3pPr marL="1376363" indent="-461963" algn="l" rtl="0" eaLnBrk="0" fontAlgn="base" hangingPunct="0">
              <a:spcBef>
                <a:spcPct val="20000"/>
              </a:spcBef>
              <a:spcAft>
                <a:spcPct val="0"/>
              </a:spcAft>
              <a:buClr>
                <a:srgbClr val="FFFFCC"/>
              </a:buClr>
              <a:buSzPct val="60000"/>
              <a:buFont typeface="Wingdings 2" panose="05020102010507070707" pitchFamily="18" charset="2"/>
              <a:buChar char=""/>
              <a:tabLst/>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3pPr>
            <a:lvl4pPr marL="1828800" indent="-457200" algn="l" rtl="0" eaLnBrk="0" fontAlgn="base" hangingPunct="0">
              <a:spcBef>
                <a:spcPct val="20000"/>
              </a:spcBef>
              <a:spcAft>
                <a:spcPct val="0"/>
              </a:spcAft>
              <a:buClr>
                <a:srgbClr val="33CC33"/>
              </a:buClr>
              <a:buSzPct val="100000"/>
              <a:buChar char="•"/>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4pPr>
            <a:lvl5pPr marL="2290763" indent="-461963"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eaLnBrk="1" hangingPunct="1">
              <a:spcBef>
                <a:spcPts val="0"/>
              </a:spcBef>
              <a:spcAft>
                <a:spcPts val="3600"/>
              </a:spcAft>
              <a:buClr>
                <a:schemeClr val="tx2"/>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Existence</a:t>
            </a:r>
          </a:p>
          <a:p>
            <a:pPr marL="514350" indent="-514350" eaLnBrk="1" hangingPunct="1">
              <a:spcBef>
                <a:spcPts val="0"/>
              </a:spcBef>
              <a:spcAft>
                <a:spcPts val="3600"/>
              </a:spcAft>
              <a:buClr>
                <a:srgbClr val="00FFFF"/>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Personhood</a:t>
            </a:r>
          </a:p>
          <a:p>
            <a:pPr marL="514350" indent="-514350" eaLnBrk="1" hangingPunct="1">
              <a:spcBef>
                <a:spcPts val="0"/>
              </a:spcBef>
              <a:spcAft>
                <a:spcPts val="3600"/>
              </a:spcAft>
              <a:buClr>
                <a:srgbClr val="00FFFF"/>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Names and titles</a:t>
            </a:r>
          </a:p>
          <a:p>
            <a:pPr marL="514350" indent="-514350" eaLnBrk="1" hangingPunct="1">
              <a:spcBef>
                <a:spcPts val="0"/>
              </a:spcBef>
              <a:spcAft>
                <a:spcPts val="3600"/>
              </a:spcAft>
              <a:buClr>
                <a:srgbClr val="00FFFF"/>
              </a:buClr>
              <a:buSzPct val="100000"/>
              <a:buFont typeface="+mj-lt"/>
              <a:buAutoNum type="arabicPeriod"/>
              <a:defRPr/>
            </a:pPr>
            <a:r>
              <a:rPr lang="en-US" b="1" u="sng" kern="0" dirty="0">
                <a:solidFill>
                  <a:srgbClr val="FFFFCC"/>
                </a:solidFill>
                <a:effectLst>
                  <a:outerShdw blurRad="38100" dist="38100" dir="2700000" algn="tl">
                    <a:srgbClr val="000000">
                      <a:alpha val="43137"/>
                    </a:srgbClr>
                  </a:outerShdw>
                </a:effectLst>
                <a:cs typeface="+mn-cs"/>
              </a:rPr>
              <a:t>Original state and first sin</a:t>
            </a:r>
          </a:p>
          <a:p>
            <a:pPr marL="514350" indent="-514350" eaLnBrk="1" hangingPunct="1">
              <a:spcBef>
                <a:spcPts val="0"/>
              </a:spcBef>
              <a:spcAft>
                <a:spcPts val="3600"/>
              </a:spcAft>
              <a:buClr>
                <a:srgbClr val="00FFFF"/>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Works</a:t>
            </a:r>
            <a:endParaRPr lang="en-US" dirty="0">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368C528D-86FD-40F5-A819-1C7866A5D7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6725" y="1828800"/>
            <a:ext cx="3292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2634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EF24DC29-B81A-4FE1-8FF9-B08593BB585C}"/>
              </a:ext>
            </a:extLst>
          </p:cNvPr>
          <p:cNvSpPr>
            <a:spLocks noGrp="1" noChangeArrowheads="1"/>
          </p:cNvSpPr>
          <p:nvPr>
            <p:ph type="body" idx="1"/>
          </p:nvPr>
        </p:nvSpPr>
        <p:spPr>
          <a:xfrm>
            <a:off x="304800" y="1325563"/>
            <a:ext cx="8637588" cy="4735512"/>
          </a:xfrm>
        </p:spPr>
        <p:txBody>
          <a:bodyPr/>
          <a:lstStyle/>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Snatches God’s Word (Luke 8:12)</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Rules world (1 John 5:19)</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Blinds the mind (2 Cor 4:4)</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Sends false ministers (2 Cor 11:14-15)</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Sends false gospels (2 Cor 11:3-4)</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Sows unbelievers among believers (Matt 13:38-39)</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Performs miracles (2 </a:t>
            </a:r>
            <a:r>
              <a:rPr lang="en-US" sz="3000" dirty="0" err="1">
                <a:effectLst>
                  <a:outerShdw blurRad="38100" dist="38100" dir="2700000" algn="tl">
                    <a:srgbClr val="000000">
                      <a:alpha val="43137"/>
                    </a:srgbClr>
                  </a:outerShdw>
                </a:effectLst>
              </a:rPr>
              <a:t>Thess</a:t>
            </a:r>
            <a:r>
              <a:rPr lang="en-US" sz="3000" dirty="0">
                <a:effectLst>
                  <a:outerShdw blurRad="38100" dist="38100" dir="2700000" algn="tl">
                    <a:srgbClr val="000000">
                      <a:alpha val="43137"/>
                    </a:srgbClr>
                  </a:outerShdw>
                </a:effectLst>
              </a:rPr>
              <a:t> 2:9)</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Promotes immorality (Eph 2:1-3)</a:t>
            </a:r>
          </a:p>
          <a:p>
            <a:pPr marL="457200" lvl="1" indent="-457200" algn="just" eaLnBrk="1" hangingPunct="1">
              <a:spcBef>
                <a:spcPts val="0"/>
              </a:spcBef>
              <a:spcAft>
                <a:spcPts val="1200"/>
              </a:spcAft>
              <a:defRPr/>
            </a:pPr>
            <a:r>
              <a:rPr lang="en-US" sz="3000" dirty="0">
                <a:effectLst>
                  <a:outerShdw blurRad="38100" dist="38100" dir="2700000" algn="tl">
                    <a:srgbClr val="000000">
                      <a:alpha val="43137"/>
                    </a:srgbClr>
                  </a:outerShdw>
                </a:effectLst>
              </a:rPr>
              <a:t>Opposes God’s people (Eph 6:11-12)</a:t>
            </a:r>
          </a:p>
        </p:txBody>
      </p:sp>
      <p:pic>
        <p:nvPicPr>
          <p:cNvPr id="43011" name="Picture 4">
            <a:extLst>
              <a:ext uri="{FF2B5EF4-FFF2-40B4-BE49-F238E27FC236}">
                <a16:creationId xmlns:a16="http://schemas.microsoft.com/office/drawing/2014/main" id="{B8BD797A-1277-423F-94AC-3A564239B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122238"/>
            <a:ext cx="877887"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5">
            <a:extLst>
              <a:ext uri="{FF2B5EF4-FFF2-40B4-BE49-F238E27FC236}">
                <a16:creationId xmlns:a16="http://schemas.microsoft.com/office/drawing/2014/main" id="{A789D316-B334-47EC-AC5B-96042F1C8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122238"/>
            <a:ext cx="877888"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4D19DDAA-6093-49AC-81F3-4B69F12195BF}"/>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kern="0" dirty="0">
                <a:effectLst>
                  <a:outerShdw blurRad="38100" dist="38100" dir="2700000" algn="tl">
                    <a:srgbClr val="000000">
                      <a:alpha val="43137"/>
                    </a:srgbClr>
                  </a:outerShdw>
                </a:effectLst>
              </a:rPr>
              <a:t>Works – </a:t>
            </a:r>
            <a:r>
              <a:rPr lang="en-US" altLang="en-US" sz="4000" b="1" dirty="0">
                <a:solidFill>
                  <a:srgbClr val="FFFFCC"/>
                </a:solidFill>
                <a:effectLst>
                  <a:outerShdw blurRad="38100" dist="38100" dir="2700000" algn="tl">
                    <a:srgbClr val="000000">
                      <a:alpha val="43137"/>
                    </a:srgbClr>
                  </a:outerShdw>
                </a:effectLst>
                <a:ea typeface="+mn-ea"/>
                <a:cs typeface="+mn-cs"/>
              </a:rPr>
              <a:t>Present</a:t>
            </a:r>
            <a:endParaRPr lang="en-US" altLang="en-US" sz="4000"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3114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4F0F8EA2-78E3-457A-AF11-0D25C0A59E85}"/>
              </a:ext>
            </a:extLst>
          </p:cNvPr>
          <p:cNvSpPr>
            <a:spLocks noGrp="1" noChangeArrowheads="1"/>
          </p:cNvSpPr>
          <p:nvPr>
            <p:ph type="body" idx="1"/>
          </p:nvPr>
        </p:nvSpPr>
        <p:spPr>
          <a:xfrm>
            <a:off x="104246" y="1524000"/>
            <a:ext cx="8878887" cy="4735512"/>
          </a:xfrm>
        </p:spPr>
        <p:txBody>
          <a:bodyPr/>
          <a:lstStyle/>
          <a:p>
            <a:pPr marL="4572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rPr>
              <a:t>Tempts God’s people (1 Cor 7:5)</a:t>
            </a:r>
          </a:p>
          <a:p>
            <a:pPr marL="4572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rPr>
              <a:t>Uses the carnality of Christians (Eph 4:26-27)</a:t>
            </a:r>
          </a:p>
          <a:p>
            <a:pPr marL="4572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rPr>
              <a:t>Causes physical problems (Luke 13:11, 16)</a:t>
            </a:r>
          </a:p>
          <a:p>
            <a:pPr marL="4572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rPr>
              <a:t>Influences civil government (Dan 10:10ff)</a:t>
            </a:r>
          </a:p>
          <a:p>
            <a:pPr marL="4572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rPr>
              <a:t>Lies (John 8:44)</a:t>
            </a:r>
          </a:p>
          <a:p>
            <a:pPr marL="4572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rPr>
              <a:t>Deceives (Rev 12:9; 20:3)</a:t>
            </a:r>
          </a:p>
        </p:txBody>
      </p:sp>
      <p:pic>
        <p:nvPicPr>
          <p:cNvPr id="44035" name="Picture 4">
            <a:extLst>
              <a:ext uri="{FF2B5EF4-FFF2-40B4-BE49-F238E27FC236}">
                <a16:creationId xmlns:a16="http://schemas.microsoft.com/office/drawing/2014/main" id="{6DBB87D2-7981-414E-B912-2980E7D4C9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122238"/>
            <a:ext cx="877887"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5">
            <a:extLst>
              <a:ext uri="{FF2B5EF4-FFF2-40B4-BE49-F238E27FC236}">
                <a16:creationId xmlns:a16="http://schemas.microsoft.com/office/drawing/2014/main" id="{AD816783-45B3-479F-B5F8-7EB23088B3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122238"/>
            <a:ext cx="877888"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D8DAD309-3C14-4D43-898F-9A54B51B31A9}"/>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kern="0" dirty="0">
                <a:effectLst>
                  <a:outerShdw blurRad="38100" dist="38100" dir="2700000" algn="tl">
                    <a:srgbClr val="000000">
                      <a:alpha val="43137"/>
                    </a:srgbClr>
                  </a:outerShdw>
                </a:effectLst>
              </a:rPr>
              <a:t>Works – </a:t>
            </a:r>
            <a:r>
              <a:rPr lang="en-US" altLang="en-US" sz="4000" b="1" dirty="0">
                <a:solidFill>
                  <a:srgbClr val="FFFFCC"/>
                </a:solidFill>
                <a:effectLst>
                  <a:outerShdw blurRad="38100" dist="38100" dir="2700000" algn="tl">
                    <a:srgbClr val="000000">
                      <a:alpha val="43137"/>
                    </a:srgbClr>
                  </a:outerShdw>
                </a:effectLst>
                <a:ea typeface="+mn-ea"/>
                <a:cs typeface="+mn-cs"/>
              </a:rPr>
              <a:t>Present</a:t>
            </a:r>
            <a:r>
              <a:rPr lang="en-US" altLang="en-US" sz="4000" kern="0" dirty="0">
                <a:effectLst>
                  <a:outerShdw blurRad="38100" dist="38100" dir="2700000" algn="tl">
                    <a:srgbClr val="000000">
                      <a:alpha val="43137"/>
                    </a:srgbClr>
                  </a:outerShdw>
                </a:effectLst>
              </a:rPr>
              <a:t> (cont’d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4F0F8EA2-78E3-457A-AF11-0D25C0A59E85}"/>
              </a:ext>
            </a:extLst>
          </p:cNvPr>
          <p:cNvSpPr>
            <a:spLocks noGrp="1" noChangeArrowheads="1"/>
          </p:cNvSpPr>
          <p:nvPr>
            <p:ph type="body" idx="1"/>
          </p:nvPr>
        </p:nvSpPr>
        <p:spPr>
          <a:xfrm>
            <a:off x="104246" y="1524000"/>
            <a:ext cx="8878887" cy="4735512"/>
          </a:xfrm>
        </p:spPr>
        <p:txBody>
          <a:bodyPr/>
          <a:lstStyle/>
          <a:p>
            <a:pPr marL="4572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rPr>
              <a:t>Tempts God’s people (1 Cor 7:5)</a:t>
            </a:r>
          </a:p>
          <a:p>
            <a:pPr marL="4572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rPr>
              <a:t>Uses the carnality of Christians (Eph 4:26-27)</a:t>
            </a:r>
          </a:p>
          <a:p>
            <a:pPr marL="457200" lvl="1" indent="-457200" algn="just" eaLnBrk="1" hangingPunct="1">
              <a:spcBef>
                <a:spcPts val="0"/>
              </a:spcBef>
              <a:spcAft>
                <a:spcPts val="1200"/>
              </a:spcAft>
              <a:defRPr/>
            </a:pPr>
            <a:r>
              <a:rPr lang="en-US" sz="3000" b="1" u="sng" dirty="0">
                <a:solidFill>
                  <a:srgbClr val="FFFFCC"/>
                </a:solidFill>
                <a:effectLst>
                  <a:outerShdw blurRad="38100" dist="38100" dir="2700000" algn="tl">
                    <a:srgbClr val="000000">
                      <a:alpha val="43137"/>
                    </a:srgbClr>
                  </a:outerShdw>
                </a:effectLst>
              </a:rPr>
              <a:t>Causes physical problems (Luke 13:11, 16)</a:t>
            </a:r>
          </a:p>
          <a:p>
            <a:pPr marL="4572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rPr>
              <a:t>Influences civil government (Dan 10:10ff)</a:t>
            </a:r>
          </a:p>
          <a:p>
            <a:pPr marL="4572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rPr>
              <a:t>Lies (John 8:44)</a:t>
            </a:r>
          </a:p>
          <a:p>
            <a:pPr marL="4572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rPr>
              <a:t>Deceives (Rev 12:9; 20:3)</a:t>
            </a:r>
          </a:p>
        </p:txBody>
      </p:sp>
      <p:pic>
        <p:nvPicPr>
          <p:cNvPr id="44035" name="Picture 4">
            <a:extLst>
              <a:ext uri="{FF2B5EF4-FFF2-40B4-BE49-F238E27FC236}">
                <a16:creationId xmlns:a16="http://schemas.microsoft.com/office/drawing/2014/main" id="{6DBB87D2-7981-414E-B912-2980E7D4C9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122238"/>
            <a:ext cx="877887"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5">
            <a:extLst>
              <a:ext uri="{FF2B5EF4-FFF2-40B4-BE49-F238E27FC236}">
                <a16:creationId xmlns:a16="http://schemas.microsoft.com/office/drawing/2014/main" id="{AD816783-45B3-479F-B5F8-7EB23088B3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122238"/>
            <a:ext cx="877888"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D8DAD309-3C14-4D43-898F-9A54B51B31A9}"/>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kern="0" dirty="0">
                <a:effectLst>
                  <a:outerShdw blurRad="38100" dist="38100" dir="2700000" algn="tl">
                    <a:srgbClr val="000000">
                      <a:alpha val="43137"/>
                    </a:srgbClr>
                  </a:outerShdw>
                </a:effectLst>
              </a:rPr>
              <a:t>Works – </a:t>
            </a:r>
            <a:r>
              <a:rPr lang="en-US" altLang="en-US" sz="4000" b="1" dirty="0">
                <a:solidFill>
                  <a:srgbClr val="FFFFCC"/>
                </a:solidFill>
                <a:effectLst>
                  <a:outerShdw blurRad="38100" dist="38100" dir="2700000" algn="tl">
                    <a:srgbClr val="000000">
                      <a:alpha val="43137"/>
                    </a:srgbClr>
                  </a:outerShdw>
                </a:effectLst>
                <a:ea typeface="+mn-ea"/>
                <a:cs typeface="+mn-cs"/>
              </a:rPr>
              <a:t>Present</a:t>
            </a:r>
            <a:r>
              <a:rPr lang="en-US" altLang="en-US" sz="4000" kern="0" dirty="0">
                <a:effectLst>
                  <a:outerShdw blurRad="38100" dist="38100" dir="2700000" algn="tl">
                    <a:srgbClr val="000000">
                      <a:alpha val="43137"/>
                    </a:srgbClr>
                  </a:outerShdw>
                </a:effectLst>
              </a:rPr>
              <a:t> (cont’d )</a:t>
            </a:r>
          </a:p>
        </p:txBody>
      </p:sp>
    </p:spTree>
    <p:extLst>
      <p:ext uri="{BB962C8B-B14F-4D97-AF65-F5344CB8AC3E}">
        <p14:creationId xmlns:p14="http://schemas.microsoft.com/office/powerpoint/2010/main" val="2563902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CAAE4-E3D0-44CC-A2A3-BEB7A5ECB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0" y="0"/>
            <a:ext cx="9144000" cy="4678204"/>
          </a:xfrm>
          <a:prstGeom prst="rect">
            <a:avLst/>
          </a:prstGeom>
          <a:noFill/>
          <a:ln w="28575">
            <a:noFill/>
            <a:miter lim="800000"/>
            <a:headEnd/>
            <a:tailEnd/>
          </a:ln>
        </p:spPr>
        <p:txBody>
          <a:bodyPr wrap="square">
            <a:spAutoFit/>
          </a:bodyPr>
          <a:lstStyle/>
          <a:p>
            <a:pPr algn="ctr">
              <a:spcAft>
                <a:spcPts val="1200"/>
              </a:spcAft>
              <a:defRPr/>
            </a:pPr>
            <a:r>
              <a:rPr lang="en-US" sz="2700" baseline="30000" dirty="0">
                <a:effectLst>
                  <a:outerShdw blurRad="38100" dist="38100" dir="2700000" algn="tl">
                    <a:srgbClr val="000000">
                      <a:alpha val="43137"/>
                    </a:srgbClr>
                  </a:outerShdw>
                </a:effectLst>
                <a:latin typeface="Calibri" panose="020F0502020204030204" pitchFamily="34" charset="0"/>
              </a:rPr>
              <a:t> </a:t>
            </a: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Romans 8:19-22</a:t>
            </a:r>
          </a:p>
          <a:p>
            <a:pPr algn="just">
              <a:defRPr/>
            </a:pPr>
            <a:r>
              <a:rPr lang="en-US" sz="3100" baseline="30000" dirty="0">
                <a:effectLst>
                  <a:outerShdw blurRad="38100" dist="38100" dir="2700000" algn="tl">
                    <a:srgbClr val="000000">
                      <a:alpha val="43137"/>
                    </a:srgbClr>
                  </a:outerShdw>
                </a:effectLst>
                <a:latin typeface="Calibri" panose="020F0502020204030204" pitchFamily="34" charset="0"/>
              </a:rPr>
              <a:t>19</a:t>
            </a:r>
            <a:r>
              <a:rPr lang="en-US" sz="3100" dirty="0">
                <a:effectLst>
                  <a:outerShdw blurRad="38100" dist="38100" dir="2700000" algn="tl">
                    <a:srgbClr val="000000">
                      <a:alpha val="43137"/>
                    </a:srgbClr>
                  </a:outerShdw>
                </a:effectLst>
                <a:latin typeface="Calibri" panose="020F0502020204030204" pitchFamily="34" charset="0"/>
              </a:rPr>
              <a:t> For the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anxious longing of the creation</a:t>
            </a:r>
            <a:r>
              <a:rPr lang="en-US" sz="3100" dirty="0">
                <a:effectLst>
                  <a:outerShdw blurRad="38100" dist="38100" dir="2700000" algn="tl">
                    <a:srgbClr val="000000">
                      <a:alpha val="43137"/>
                    </a:srgbClr>
                  </a:outerShdw>
                </a:effectLst>
                <a:latin typeface="Calibri" panose="020F0502020204030204" pitchFamily="34" charset="0"/>
              </a:rPr>
              <a:t> waits eagerly for the revealing of the sons of God. </a:t>
            </a:r>
            <a:r>
              <a:rPr lang="en-US" sz="3100" baseline="30000" dirty="0">
                <a:effectLst>
                  <a:outerShdw blurRad="38100" dist="38100" dir="2700000" algn="tl">
                    <a:srgbClr val="000000">
                      <a:alpha val="43137"/>
                    </a:srgbClr>
                  </a:outerShdw>
                </a:effectLst>
                <a:latin typeface="Calibri" panose="020F0502020204030204" pitchFamily="34" charset="0"/>
              </a:rPr>
              <a:t>20</a:t>
            </a:r>
            <a:r>
              <a:rPr lang="en-US" sz="3100" dirty="0">
                <a:effectLst>
                  <a:outerShdw blurRad="38100" dist="38100" dir="2700000" algn="tl">
                    <a:srgbClr val="000000">
                      <a:alpha val="43137"/>
                    </a:srgbClr>
                  </a:outerShdw>
                </a:effectLst>
                <a:latin typeface="Calibri" panose="020F0502020204030204" pitchFamily="34" charset="0"/>
              </a:rPr>
              <a:t> For the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creation was subjected to futility, not willingly</a:t>
            </a:r>
            <a:r>
              <a:rPr lang="en-US" sz="3100" dirty="0">
                <a:effectLst>
                  <a:outerShdw blurRad="38100" dist="38100" dir="2700000" algn="tl">
                    <a:srgbClr val="000000">
                      <a:alpha val="43137"/>
                    </a:srgbClr>
                  </a:outerShdw>
                </a:effectLst>
                <a:latin typeface="Calibri" panose="020F0502020204030204" pitchFamily="34" charset="0"/>
              </a:rPr>
              <a:t>, but because of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Him who subjected it</a:t>
            </a:r>
            <a:r>
              <a:rPr lang="en-US" sz="3100" dirty="0">
                <a:effectLst>
                  <a:outerShdw blurRad="38100" dist="38100" dir="2700000" algn="tl">
                    <a:srgbClr val="000000">
                      <a:alpha val="43137"/>
                    </a:srgbClr>
                  </a:outerShdw>
                </a:effectLst>
                <a:latin typeface="Calibri" panose="020F0502020204030204" pitchFamily="34" charset="0"/>
              </a:rPr>
              <a:t>, in hope </a:t>
            </a:r>
            <a:r>
              <a:rPr lang="en-US" sz="3100" baseline="30000" dirty="0">
                <a:effectLst>
                  <a:outerShdw blurRad="38100" dist="38100" dir="2700000" algn="tl">
                    <a:srgbClr val="000000">
                      <a:alpha val="43137"/>
                    </a:srgbClr>
                  </a:outerShdw>
                </a:effectLst>
                <a:latin typeface="Calibri" panose="020F0502020204030204" pitchFamily="34" charset="0"/>
              </a:rPr>
              <a:t>21</a:t>
            </a:r>
            <a:r>
              <a:rPr lang="en-US" sz="3100" dirty="0">
                <a:effectLst>
                  <a:outerShdw blurRad="38100" dist="38100" dir="2700000" algn="tl">
                    <a:srgbClr val="000000">
                      <a:alpha val="43137"/>
                    </a:srgbClr>
                  </a:outerShdw>
                </a:effectLst>
                <a:latin typeface="Calibri" panose="020F0502020204030204" pitchFamily="34" charset="0"/>
              </a:rPr>
              <a:t> that the creation itself also will be set free from its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slavery to corruption</a:t>
            </a:r>
            <a:r>
              <a:rPr lang="en-US" sz="3100" dirty="0">
                <a:effectLst>
                  <a:outerShdw blurRad="38100" dist="38100" dir="2700000" algn="tl">
                    <a:srgbClr val="000000">
                      <a:alpha val="43137"/>
                    </a:srgbClr>
                  </a:outerShdw>
                </a:effectLst>
                <a:latin typeface="Calibri" panose="020F0502020204030204" pitchFamily="34" charset="0"/>
              </a:rPr>
              <a:t> into the freedom of the glory of the children of God. </a:t>
            </a:r>
            <a:r>
              <a:rPr lang="en-US" sz="3100" baseline="30000" dirty="0">
                <a:effectLst>
                  <a:outerShdw blurRad="38100" dist="38100" dir="2700000" algn="tl">
                    <a:srgbClr val="000000">
                      <a:alpha val="43137"/>
                    </a:srgbClr>
                  </a:outerShdw>
                </a:effectLst>
                <a:latin typeface="Calibri" panose="020F0502020204030204" pitchFamily="34" charset="0"/>
              </a:rPr>
              <a:t>22</a:t>
            </a:r>
            <a:r>
              <a:rPr lang="en-US" sz="3100" dirty="0">
                <a:effectLst>
                  <a:outerShdw blurRad="38100" dist="38100" dir="2700000" algn="tl">
                    <a:srgbClr val="000000">
                      <a:alpha val="43137"/>
                    </a:srgbClr>
                  </a:outerShdw>
                </a:effectLst>
                <a:latin typeface="Calibri" panose="020F0502020204030204" pitchFamily="34" charset="0"/>
              </a:rPr>
              <a:t> For we know that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the whole creation groans and suffers</a:t>
            </a:r>
            <a:r>
              <a:rPr lang="en-US" sz="3100" dirty="0">
                <a:effectLst>
                  <a:outerShdw blurRad="38100" dist="38100" dir="2700000" algn="tl">
                    <a:srgbClr val="000000">
                      <a:alpha val="43137"/>
                    </a:srgbClr>
                  </a:outerShdw>
                </a:effectLst>
                <a:latin typeface="Calibri" panose="020F0502020204030204" pitchFamily="34" charset="0"/>
              </a:rPr>
              <a:t> the pains of childbirth together until now.</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7CCB9BF6-0601-4FF1-BBB7-420B6109BEC4}"/>
              </a:ext>
            </a:extLst>
          </p:cNvPr>
          <p:cNvSpPr>
            <a:spLocks noGrp="1" noChangeArrowheads="1"/>
          </p:cNvSpPr>
          <p:nvPr>
            <p:ph type="title"/>
          </p:nvPr>
        </p:nvSpPr>
        <p:spPr>
          <a:xfrm>
            <a:off x="0" y="228599"/>
            <a:ext cx="9144000" cy="1143001"/>
          </a:xfrm>
        </p:spPr>
        <p:txBody>
          <a:bodyPr/>
          <a:lstStyle/>
          <a:p>
            <a:pPr algn="ctr" eaLnBrk="1" hangingPunct="1"/>
            <a:r>
              <a:rPr lang="en-US" altLang="en-US" sz="3400" dirty="0"/>
              <a:t>Not all Physical Infirmities are Attributable </a:t>
            </a:r>
            <a:br>
              <a:rPr lang="en-US" altLang="en-US" sz="3400" dirty="0"/>
            </a:br>
            <a:r>
              <a:rPr lang="en-US" altLang="en-US" sz="3400" dirty="0"/>
              <a:t>to Satan/Demon (works cont’d)</a:t>
            </a:r>
          </a:p>
        </p:txBody>
      </p:sp>
      <p:sp>
        <p:nvSpPr>
          <p:cNvPr id="14339" name="Rectangle 3">
            <a:extLst>
              <a:ext uri="{FF2B5EF4-FFF2-40B4-BE49-F238E27FC236}">
                <a16:creationId xmlns:a16="http://schemas.microsoft.com/office/drawing/2014/main" id="{7E7B67ED-5682-4EE5-B76A-E5E0BAFCF468}"/>
              </a:ext>
            </a:extLst>
          </p:cNvPr>
          <p:cNvSpPr>
            <a:spLocks noGrp="1" noChangeArrowheads="1"/>
          </p:cNvSpPr>
          <p:nvPr>
            <p:ph type="body" idx="1"/>
          </p:nvPr>
        </p:nvSpPr>
        <p:spPr>
          <a:xfrm>
            <a:off x="2514600" y="1600200"/>
            <a:ext cx="4114800" cy="4724400"/>
          </a:xfrm>
        </p:spPr>
        <p:txBody>
          <a:bodyPr/>
          <a:lstStyle/>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rPr>
              <a:t>Matt 8:5-13</a:t>
            </a:r>
          </a:p>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rPr>
              <a:t>Matt 9:19-20, 27-30</a:t>
            </a:r>
          </a:p>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rPr>
              <a:t>Matt 12:9-14</a:t>
            </a:r>
          </a:p>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rPr>
              <a:t>Matt 14:35-36</a:t>
            </a:r>
          </a:p>
        </p:txBody>
      </p:sp>
      <p:pic>
        <p:nvPicPr>
          <p:cNvPr id="4" name="Picture 2" descr="C:\Users\jamcg\AppData\Local\Temp\SNAGHTMLc818da.PNG">
            <a:extLst>
              <a:ext uri="{FF2B5EF4-FFF2-40B4-BE49-F238E27FC236}">
                <a16:creationId xmlns:a16="http://schemas.microsoft.com/office/drawing/2014/main" id="{F205C504-7FA4-407B-960A-D2C6213AA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4665" y="4876800"/>
            <a:ext cx="3194671"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quot;Not Allowed&quot; Symbol 1">
            <a:extLst>
              <a:ext uri="{FF2B5EF4-FFF2-40B4-BE49-F238E27FC236}">
                <a16:creationId xmlns:a16="http://schemas.microsoft.com/office/drawing/2014/main" id="{C853F9B4-E8E5-41FD-8B6D-4F9C546D3E67}"/>
              </a:ext>
            </a:extLst>
          </p:cNvPr>
          <p:cNvSpPr/>
          <p:nvPr/>
        </p:nvSpPr>
        <p:spPr bwMode="auto">
          <a:xfrm>
            <a:off x="3619500" y="4724400"/>
            <a:ext cx="1905000" cy="1981200"/>
          </a:xfrm>
          <a:prstGeom prst="noSmoking">
            <a:avLst>
              <a:gd name="adj" fmla="val 2439"/>
            </a:avLst>
          </a:prstGeom>
          <a:solidFill>
            <a:srgbClr val="FF0000"/>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4F0F8EA2-78E3-457A-AF11-0D25C0A59E85}"/>
              </a:ext>
            </a:extLst>
          </p:cNvPr>
          <p:cNvSpPr>
            <a:spLocks noGrp="1" noChangeArrowheads="1"/>
          </p:cNvSpPr>
          <p:nvPr>
            <p:ph type="body" idx="1"/>
          </p:nvPr>
        </p:nvSpPr>
        <p:spPr>
          <a:xfrm>
            <a:off x="104246" y="1524000"/>
            <a:ext cx="8878887" cy="4735512"/>
          </a:xfrm>
        </p:spPr>
        <p:txBody>
          <a:bodyPr/>
          <a:lstStyle/>
          <a:p>
            <a:pPr marL="4572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rPr>
              <a:t>Tempts God’s people (1 Cor 7:5)</a:t>
            </a:r>
          </a:p>
          <a:p>
            <a:pPr marL="4572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rPr>
              <a:t>Uses the carnality of Christians (Eph 4:26-27)</a:t>
            </a:r>
          </a:p>
          <a:p>
            <a:pPr marL="4572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rPr>
              <a:t>Causes physical problems (Luke 13:11, 16)</a:t>
            </a:r>
          </a:p>
          <a:p>
            <a:pPr marL="4572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rPr>
              <a:t>Influences civil government (Dan 10:10ff)</a:t>
            </a:r>
          </a:p>
          <a:p>
            <a:pPr marL="4572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rPr>
              <a:t>Lies (John 8:44)</a:t>
            </a:r>
          </a:p>
          <a:p>
            <a:pPr marL="4572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rPr>
              <a:t>Deceives (Rev 12:9; 20:3)</a:t>
            </a:r>
          </a:p>
        </p:txBody>
      </p:sp>
      <p:pic>
        <p:nvPicPr>
          <p:cNvPr id="44035" name="Picture 4">
            <a:extLst>
              <a:ext uri="{FF2B5EF4-FFF2-40B4-BE49-F238E27FC236}">
                <a16:creationId xmlns:a16="http://schemas.microsoft.com/office/drawing/2014/main" id="{6DBB87D2-7981-414E-B912-2980E7D4C9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122238"/>
            <a:ext cx="877887"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5">
            <a:extLst>
              <a:ext uri="{FF2B5EF4-FFF2-40B4-BE49-F238E27FC236}">
                <a16:creationId xmlns:a16="http://schemas.microsoft.com/office/drawing/2014/main" id="{AD816783-45B3-479F-B5F8-7EB23088B3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122238"/>
            <a:ext cx="877888"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D8DAD309-3C14-4D43-898F-9A54B51B31A9}"/>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kern="0" dirty="0">
                <a:effectLst>
                  <a:outerShdw blurRad="38100" dist="38100" dir="2700000" algn="tl">
                    <a:srgbClr val="000000">
                      <a:alpha val="43137"/>
                    </a:srgbClr>
                  </a:outerShdw>
                </a:effectLst>
              </a:rPr>
              <a:t>Works – </a:t>
            </a:r>
            <a:r>
              <a:rPr lang="en-US" altLang="en-US" sz="4000" b="1" dirty="0">
                <a:solidFill>
                  <a:srgbClr val="FFFFCC"/>
                </a:solidFill>
                <a:effectLst>
                  <a:outerShdw blurRad="38100" dist="38100" dir="2700000" algn="tl">
                    <a:srgbClr val="000000">
                      <a:alpha val="43137"/>
                    </a:srgbClr>
                  </a:outerShdw>
                </a:effectLst>
                <a:ea typeface="+mn-ea"/>
                <a:cs typeface="+mn-cs"/>
              </a:rPr>
              <a:t>Present</a:t>
            </a:r>
            <a:r>
              <a:rPr lang="en-US" altLang="en-US" sz="4000" kern="0" dirty="0">
                <a:effectLst>
                  <a:outerShdw blurRad="38100" dist="38100" dir="2700000" algn="tl">
                    <a:srgbClr val="000000">
                      <a:alpha val="43137"/>
                    </a:srgbClr>
                  </a:outerShdw>
                </a:effectLst>
              </a:rPr>
              <a:t> (cont’d )</a:t>
            </a:r>
          </a:p>
        </p:txBody>
      </p:sp>
    </p:spTree>
    <p:extLst>
      <p:ext uri="{BB962C8B-B14F-4D97-AF65-F5344CB8AC3E}">
        <p14:creationId xmlns:p14="http://schemas.microsoft.com/office/powerpoint/2010/main" val="33047694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09012B2D-33CF-4BE4-B10E-D59D675E6799}"/>
              </a:ext>
            </a:extLst>
          </p:cNvPr>
          <p:cNvSpPr>
            <a:spLocks noGrp="1" noChangeArrowheads="1"/>
          </p:cNvSpPr>
          <p:nvPr>
            <p:ph type="body" idx="1"/>
          </p:nvPr>
        </p:nvSpPr>
        <p:spPr>
          <a:xfrm>
            <a:off x="1676400" y="2133600"/>
            <a:ext cx="2362200" cy="2590800"/>
          </a:xfrm>
        </p:spPr>
        <p:txBody>
          <a:bodyPr/>
          <a:lstStyle/>
          <a:p>
            <a:pPr marL="457200" indent="-457200" algn="just" eaLnBrk="1" hangingPunct="1">
              <a:spcBef>
                <a:spcPts val="0"/>
              </a:spcBef>
              <a:spcAft>
                <a:spcPts val="2400"/>
              </a:spcAft>
              <a:defRPr/>
            </a:pPr>
            <a:r>
              <a:rPr lang="en-US" sz="3600" kern="1200" dirty="0">
                <a:effectLst>
                  <a:outerShdw blurRad="38100" dist="38100" dir="2700000" algn="tl">
                    <a:srgbClr val="000000">
                      <a:alpha val="43137"/>
                    </a:srgbClr>
                  </a:outerShdw>
                </a:effectLst>
              </a:rPr>
              <a:t>Past</a:t>
            </a:r>
          </a:p>
          <a:p>
            <a:pPr marL="457200" indent="-457200" algn="just" eaLnBrk="1" hangingPunct="1">
              <a:spcBef>
                <a:spcPts val="0"/>
              </a:spcBef>
              <a:spcAft>
                <a:spcPts val="2400"/>
              </a:spcAft>
              <a:defRPr/>
            </a:pPr>
            <a:r>
              <a:rPr lang="en-US" sz="3600" kern="1200" dirty="0">
                <a:effectLst>
                  <a:outerShdw blurRad="38100" dist="38100" dir="2700000" algn="tl">
                    <a:srgbClr val="000000">
                      <a:alpha val="43137"/>
                    </a:srgbClr>
                  </a:outerShdw>
                </a:effectLst>
              </a:rPr>
              <a:t>Present</a:t>
            </a:r>
          </a:p>
          <a:p>
            <a:pPr marL="457200" indent="-457200" algn="just" eaLnBrk="1" hangingPunct="1">
              <a:spcBef>
                <a:spcPts val="0"/>
              </a:spcBef>
              <a:spcAft>
                <a:spcPts val="2400"/>
              </a:spcAft>
              <a:defRPr/>
            </a:pPr>
            <a:r>
              <a:rPr lang="en-US" sz="3600" b="1" u="sng" dirty="0">
                <a:solidFill>
                  <a:srgbClr val="FFFFCC"/>
                </a:solidFill>
                <a:effectLst>
                  <a:outerShdw blurRad="38100" dist="38100" dir="2700000" algn="tl">
                    <a:srgbClr val="000000">
                      <a:alpha val="43137"/>
                    </a:srgbClr>
                  </a:outerShdw>
                </a:effectLst>
              </a:rPr>
              <a:t>Future</a:t>
            </a:r>
          </a:p>
        </p:txBody>
      </p:sp>
      <p:sp>
        <p:nvSpPr>
          <p:cNvPr id="4" name="Rectangle 2">
            <a:extLst>
              <a:ext uri="{FF2B5EF4-FFF2-40B4-BE49-F238E27FC236}">
                <a16:creationId xmlns:a16="http://schemas.microsoft.com/office/drawing/2014/main" id="{61C6FD66-B44B-48E1-B7CB-4EBCBDFE4BE3}"/>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kern="0" dirty="0">
                <a:effectLst>
                  <a:outerShdw blurRad="38100" dist="38100" dir="2700000" algn="tl">
                    <a:srgbClr val="000000">
                      <a:alpha val="43137"/>
                    </a:srgbClr>
                  </a:outerShdw>
                </a:effectLst>
              </a:rPr>
              <a:t>Works</a:t>
            </a:r>
          </a:p>
        </p:txBody>
      </p:sp>
      <p:pic>
        <p:nvPicPr>
          <p:cNvPr id="45060" name="Picture 5">
            <a:extLst>
              <a:ext uri="{FF2B5EF4-FFF2-40B4-BE49-F238E27FC236}">
                <a16:creationId xmlns:a16="http://schemas.microsoft.com/office/drawing/2014/main" id="{4289E829-DB9B-4EDD-9B8D-29F60AA262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79525"/>
            <a:ext cx="3292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BDA4F21A-6346-4DC0-9BA7-CE06EF286379}"/>
              </a:ext>
            </a:extLst>
          </p:cNvPr>
          <p:cNvSpPr>
            <a:spLocks noGrp="1" noChangeArrowheads="1"/>
          </p:cNvSpPr>
          <p:nvPr>
            <p:ph type="body" idx="1"/>
          </p:nvPr>
        </p:nvSpPr>
        <p:spPr>
          <a:xfrm>
            <a:off x="1081088" y="1362075"/>
            <a:ext cx="6981825" cy="4124325"/>
          </a:xfrm>
        </p:spPr>
        <p:txBody>
          <a:bodyPr/>
          <a:lstStyle/>
          <a:p>
            <a:pPr marL="4572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World government (Rev 13:3-4)</a:t>
            </a:r>
          </a:p>
          <a:p>
            <a:pPr marL="4572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Oppose the 2nd Advent (Rev 17:14)</a:t>
            </a:r>
          </a:p>
          <a:p>
            <a:pPr marL="4572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Attempt to annihilate Israel (Rev 12)</a:t>
            </a:r>
          </a:p>
          <a:p>
            <a:pPr marL="4572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Bound (Rev 20:1-3)</a:t>
            </a:r>
          </a:p>
          <a:p>
            <a:pPr marL="4572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Lead a final rebellion (Rev 20:7-9)</a:t>
            </a:r>
          </a:p>
          <a:p>
            <a:pPr marL="4572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Cast into the Lake of Fire (Rev 20:10)</a:t>
            </a:r>
          </a:p>
        </p:txBody>
      </p:sp>
      <p:pic>
        <p:nvPicPr>
          <p:cNvPr id="46083" name="Picture 3">
            <a:extLst>
              <a:ext uri="{FF2B5EF4-FFF2-40B4-BE49-F238E27FC236}">
                <a16:creationId xmlns:a16="http://schemas.microsoft.com/office/drawing/2014/main" id="{F776A3BD-4C34-4D9B-8320-35268880C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122238"/>
            <a:ext cx="877887"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a:extLst>
              <a:ext uri="{FF2B5EF4-FFF2-40B4-BE49-F238E27FC236}">
                <a16:creationId xmlns:a16="http://schemas.microsoft.com/office/drawing/2014/main" id="{23E0C7F0-AF52-4CBE-A22C-DF7E88C8C6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122238"/>
            <a:ext cx="877888"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EA397EA8-D575-455D-B42F-F7F86DB259F1}"/>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kern="0" dirty="0">
                <a:effectLst>
                  <a:outerShdw blurRad="38100" dist="38100" dir="2700000" algn="tl">
                    <a:srgbClr val="000000">
                      <a:alpha val="43137"/>
                    </a:srgbClr>
                  </a:outerShdw>
                </a:effectLst>
              </a:rPr>
              <a:t>Works – </a:t>
            </a:r>
            <a:r>
              <a:rPr lang="en-US" altLang="en-US" sz="4000" b="1" dirty="0">
                <a:solidFill>
                  <a:srgbClr val="FFFFCC"/>
                </a:solidFill>
                <a:effectLst>
                  <a:outerShdw blurRad="38100" dist="38100" dir="2700000" algn="tl">
                    <a:srgbClr val="000000">
                      <a:alpha val="43137"/>
                    </a:srgbClr>
                  </a:outerShdw>
                </a:effectLst>
                <a:ea typeface="+mn-ea"/>
                <a:cs typeface="+mn-cs"/>
              </a:rPr>
              <a:t>Future</a:t>
            </a:r>
            <a:endParaRPr lang="en-US" altLang="en-US" sz="4000" kern="0" dirty="0">
              <a:effectLst>
                <a:outerShdw blurRad="38100" dist="38100" dir="2700000" algn="tl">
                  <a:srgbClr val="000000">
                    <a:alpha val="43137"/>
                  </a:srgbClr>
                </a:outerShdw>
              </a:effectLs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BDA4F21A-6346-4DC0-9BA7-CE06EF286379}"/>
              </a:ext>
            </a:extLst>
          </p:cNvPr>
          <p:cNvSpPr>
            <a:spLocks noGrp="1" noChangeArrowheads="1"/>
          </p:cNvSpPr>
          <p:nvPr>
            <p:ph type="body" idx="1"/>
          </p:nvPr>
        </p:nvSpPr>
        <p:spPr>
          <a:xfrm>
            <a:off x="1081088" y="1362075"/>
            <a:ext cx="6981825" cy="4124325"/>
          </a:xfrm>
        </p:spPr>
        <p:txBody>
          <a:bodyPr/>
          <a:lstStyle/>
          <a:p>
            <a:pPr marL="4572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World government (Rev 13:3-4)</a:t>
            </a:r>
          </a:p>
          <a:p>
            <a:pPr marL="4572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Oppose the 2nd Advent (Rev 17:14)</a:t>
            </a:r>
          </a:p>
          <a:p>
            <a:pPr marL="457200" lvl="1" indent="-457200"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Attempt to annihilate Israel (Rev 12)</a:t>
            </a:r>
          </a:p>
          <a:p>
            <a:pPr marL="4572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Bound (Rev 20:1-3)</a:t>
            </a:r>
          </a:p>
          <a:p>
            <a:pPr marL="4572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Lead a final rebellion (Rev 20:7-9)</a:t>
            </a:r>
          </a:p>
          <a:p>
            <a:pPr marL="4572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Cast into the Lake of Fire (Rev 20:10)</a:t>
            </a:r>
          </a:p>
        </p:txBody>
      </p:sp>
      <p:pic>
        <p:nvPicPr>
          <p:cNvPr id="46083" name="Picture 3">
            <a:extLst>
              <a:ext uri="{FF2B5EF4-FFF2-40B4-BE49-F238E27FC236}">
                <a16:creationId xmlns:a16="http://schemas.microsoft.com/office/drawing/2014/main" id="{F776A3BD-4C34-4D9B-8320-35268880C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122238"/>
            <a:ext cx="877887"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a:extLst>
              <a:ext uri="{FF2B5EF4-FFF2-40B4-BE49-F238E27FC236}">
                <a16:creationId xmlns:a16="http://schemas.microsoft.com/office/drawing/2014/main" id="{23E0C7F0-AF52-4CBE-A22C-DF7E88C8C6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122238"/>
            <a:ext cx="877888"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EA397EA8-D575-455D-B42F-F7F86DB259F1}"/>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kern="0" dirty="0">
                <a:effectLst>
                  <a:outerShdw blurRad="38100" dist="38100" dir="2700000" algn="tl">
                    <a:srgbClr val="000000">
                      <a:alpha val="43137"/>
                    </a:srgbClr>
                  </a:outerShdw>
                </a:effectLst>
              </a:rPr>
              <a:t>Works – </a:t>
            </a:r>
            <a:r>
              <a:rPr lang="en-US" altLang="en-US" sz="4000" b="1" dirty="0">
                <a:solidFill>
                  <a:srgbClr val="FFFFCC"/>
                </a:solidFill>
                <a:effectLst>
                  <a:outerShdw blurRad="38100" dist="38100" dir="2700000" algn="tl">
                    <a:srgbClr val="000000">
                      <a:alpha val="43137"/>
                    </a:srgbClr>
                  </a:outerShdw>
                </a:effectLst>
                <a:ea typeface="+mn-ea"/>
                <a:cs typeface="+mn-cs"/>
              </a:rPr>
              <a:t>Future</a:t>
            </a:r>
            <a:endParaRPr lang="en-US" altLang="en-US" sz="4000"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85899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6" descr="D:\Powerpoint JPEG Images\2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92372" y="1905000"/>
            <a:ext cx="3694428" cy="4572000"/>
          </a:xfrm>
          <a:prstGeom prst="rect">
            <a:avLst/>
          </a:prstGeom>
          <a:noFill/>
          <a:ln w="9525">
            <a:noFill/>
            <a:miter lim="800000"/>
            <a:headEnd/>
            <a:tailEnd/>
          </a:ln>
        </p:spPr>
      </p:pic>
      <p:sp>
        <p:nvSpPr>
          <p:cNvPr id="16387" name="Rectangle 1027"/>
          <p:cNvSpPr>
            <a:spLocks noGrp="1" noChangeArrowheads="1"/>
          </p:cNvSpPr>
          <p:nvPr>
            <p:ph type="title"/>
          </p:nvPr>
        </p:nvSpPr>
        <p:spPr>
          <a:xfrm>
            <a:off x="1714500" y="304800"/>
            <a:ext cx="5715000" cy="1371600"/>
          </a:xfrm>
          <a:effectLst/>
        </p:spPr>
        <p:txBody>
          <a:bodyPr/>
          <a:lstStyle/>
          <a:p>
            <a:pPr algn="ctr" eaLnBrk="1" hangingPunct="1">
              <a:defRPr/>
            </a:pPr>
            <a:r>
              <a:rPr lang="en-US" sz="4000" dirty="0">
                <a:effectLst>
                  <a:outerShdw blurRad="38100" dist="38100" dir="2700000" algn="tl">
                    <a:srgbClr val="000000">
                      <a:alpha val="43137"/>
                    </a:srgbClr>
                  </a:outerShdw>
                </a:effectLst>
              </a:rPr>
              <a:t>CAST OF 3 CHARACTERS</a:t>
            </a:r>
            <a:br>
              <a:rPr lang="en-US" dirty="0">
                <a:solidFill>
                  <a:srgbClr val="FFFFCC"/>
                </a:solidFill>
                <a:effectLst>
                  <a:outerShdw blurRad="38100" dist="38100" dir="2700000" algn="tl">
                    <a:srgbClr val="000000">
                      <a:alpha val="43137"/>
                    </a:srgbClr>
                  </a:outerShdw>
                </a:effectLst>
                <a:latin typeface="Arial Narrow" pitchFamily="34" charset="0"/>
              </a:rPr>
            </a:br>
            <a:r>
              <a:rPr lang="en-US" sz="3200" kern="1200" dirty="0">
                <a:solidFill>
                  <a:srgbClr val="FFFFFF"/>
                </a:solidFill>
                <a:effectLst>
                  <a:outerShdw blurRad="38100" dist="38100" dir="2700000" algn="tl">
                    <a:srgbClr val="000000">
                      <a:alpha val="43137"/>
                    </a:srgbClr>
                  </a:outerShdw>
                </a:effectLst>
                <a:ea typeface="+mn-ea"/>
                <a:cs typeface="+mn-cs"/>
              </a:rPr>
              <a:t>Revelation 12:1-5</a:t>
            </a:r>
          </a:p>
        </p:txBody>
      </p:sp>
      <p:sp>
        <p:nvSpPr>
          <p:cNvPr id="2" name="Rectangle 1"/>
          <p:cNvSpPr/>
          <p:nvPr/>
        </p:nvSpPr>
        <p:spPr>
          <a:xfrm>
            <a:off x="457200" y="1905000"/>
            <a:ext cx="4495800" cy="4355038"/>
          </a:xfrm>
          <a:prstGeom prst="rect">
            <a:avLst/>
          </a:prstGeom>
        </p:spPr>
        <p:txBody>
          <a:bodyPr wrap="square">
            <a:spAutoFit/>
          </a:bodyPr>
          <a:lstStyle/>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SON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MESSIAH</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Ps. 2:9; Acts 1:9</a:t>
            </a:r>
          </a:p>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DRAGON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SATAN</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Rev. 12:9; 20:2</a:t>
            </a:r>
          </a:p>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WOMAN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ISRAEL</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Gen. 37:9-10</a:t>
            </a:r>
          </a:p>
        </p:txBody>
      </p:sp>
    </p:spTree>
    <p:extLst>
      <p:ext uri="{BB962C8B-B14F-4D97-AF65-F5344CB8AC3E}">
        <p14:creationId xmlns:p14="http://schemas.microsoft.com/office/powerpoint/2010/main" val="766865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26">
            <a:extLst>
              <a:ext uri="{FF2B5EF4-FFF2-40B4-BE49-F238E27FC236}">
                <a16:creationId xmlns:a16="http://schemas.microsoft.com/office/drawing/2014/main" id="{DBCB6478-EB5C-406C-BFD4-02CA6DE300AF}"/>
              </a:ext>
            </a:extLst>
          </p:cNvPr>
          <p:cNvSpPr>
            <a:spLocks noGrp="1" noChangeArrowheads="1"/>
          </p:cNvSpPr>
          <p:nvPr>
            <p:ph type="title"/>
          </p:nvPr>
        </p:nvSpPr>
        <p:spPr>
          <a:xfrm>
            <a:off x="685800" y="228600"/>
            <a:ext cx="7772400" cy="914400"/>
          </a:xfrm>
        </p:spPr>
        <p:txBody>
          <a:bodyPr/>
          <a:lstStyle/>
          <a:p>
            <a:pPr algn="ctr" eaLnBrk="1" hangingPunct="1"/>
            <a:r>
              <a:rPr lang="en-US" altLang="en-US" sz="3600" dirty="0">
                <a:effectLst>
                  <a:outerShdw blurRad="38100" dist="38100" dir="2700000" algn="tl">
                    <a:srgbClr val="000000">
                      <a:alpha val="43137"/>
                    </a:srgbClr>
                  </a:outerShdw>
                </a:effectLst>
              </a:rPr>
              <a:t>Satan’s Original State and First Sin</a:t>
            </a:r>
            <a:endParaRPr lang="en-US" altLang="en-US" sz="4000" dirty="0">
              <a:effectLst>
                <a:outerShdw blurRad="38100" dist="38100" dir="2700000" algn="tl">
                  <a:srgbClr val="000000">
                    <a:alpha val="43137"/>
                  </a:srgbClr>
                </a:outerShdw>
              </a:effectLst>
            </a:endParaRPr>
          </a:p>
        </p:txBody>
      </p:sp>
      <p:sp>
        <p:nvSpPr>
          <p:cNvPr id="17411" name="Rectangle 1027">
            <a:extLst>
              <a:ext uri="{FF2B5EF4-FFF2-40B4-BE49-F238E27FC236}">
                <a16:creationId xmlns:a16="http://schemas.microsoft.com/office/drawing/2014/main" id="{16CA7E4B-935F-4955-9B2D-B5483C9E5EB5}"/>
              </a:ext>
            </a:extLst>
          </p:cNvPr>
          <p:cNvSpPr>
            <a:spLocks noGrp="1" noChangeArrowheads="1"/>
          </p:cNvSpPr>
          <p:nvPr>
            <p:ph type="body" idx="1"/>
          </p:nvPr>
        </p:nvSpPr>
        <p:spPr>
          <a:xfrm>
            <a:off x="457200" y="1428750"/>
            <a:ext cx="6629400" cy="4632325"/>
          </a:xfrm>
        </p:spPr>
        <p:txBody>
          <a:bodyPr/>
          <a:lstStyle/>
          <a:p>
            <a:pPr marL="514350" indent="-514350" eaLnBrk="1" hangingPunct="1">
              <a:spcBef>
                <a:spcPts val="0"/>
              </a:spcBef>
              <a:spcAft>
                <a:spcPts val="0"/>
              </a:spcAft>
              <a:buSzPct val="100000"/>
              <a:buFont typeface="+mj-lt"/>
              <a:buAutoNum type="arabicPeriod"/>
              <a:defRPr/>
            </a:pPr>
            <a:r>
              <a:rPr lang="en-US" dirty="0">
                <a:effectLst>
                  <a:outerShdw blurRad="38100" dist="38100" dir="2700000" algn="tl">
                    <a:srgbClr val="000000">
                      <a:alpha val="43137"/>
                    </a:srgbClr>
                  </a:outerShdw>
                </a:effectLst>
              </a:rPr>
              <a:t>Ezekiel 28:12-17</a:t>
            </a:r>
          </a:p>
          <a:p>
            <a:pPr marL="514350" indent="-514350" eaLnBrk="1" hangingPunct="1">
              <a:spcBef>
                <a:spcPts val="0"/>
              </a:spcBef>
              <a:spcAft>
                <a:spcPts val="0"/>
              </a:spcAft>
              <a:buSzPct val="100000"/>
              <a:buFont typeface="+mj-lt"/>
              <a:buAutoNum type="arabicPeriod"/>
              <a:defRPr/>
            </a:pPr>
            <a:endParaRPr lang="en-US" dirty="0">
              <a:effectLst>
                <a:outerShdw blurRad="38100" dist="38100" dir="2700000" algn="tl">
                  <a:srgbClr val="000000">
                    <a:alpha val="43137"/>
                  </a:srgbClr>
                </a:outerShdw>
              </a:effectLst>
            </a:endParaRPr>
          </a:p>
          <a:p>
            <a:pPr marL="514350" indent="-514350" eaLnBrk="1" hangingPunct="1">
              <a:spcBef>
                <a:spcPts val="0"/>
              </a:spcBef>
              <a:spcAft>
                <a:spcPts val="0"/>
              </a:spcAft>
              <a:buSzPct val="100000"/>
              <a:buFont typeface="+mj-lt"/>
              <a:buAutoNum type="arabicPeriod"/>
              <a:defRPr/>
            </a:pPr>
            <a:endParaRPr lang="en-US" dirty="0">
              <a:effectLst>
                <a:outerShdw blurRad="38100" dist="38100" dir="2700000" algn="tl">
                  <a:srgbClr val="000000">
                    <a:alpha val="43137"/>
                  </a:srgbClr>
                </a:outerShdw>
              </a:effectLst>
            </a:endParaRPr>
          </a:p>
          <a:p>
            <a:pPr marL="514350" indent="-514350" eaLnBrk="1" hangingPunct="1">
              <a:spcBef>
                <a:spcPts val="0"/>
              </a:spcBef>
              <a:spcAft>
                <a:spcPts val="0"/>
              </a:spcAft>
              <a:buSzPct val="100000"/>
              <a:buFont typeface="+mj-lt"/>
              <a:buAutoNum type="arabicPeriod"/>
              <a:defRPr/>
            </a:pPr>
            <a:endParaRPr lang="en-US" dirty="0">
              <a:effectLst>
                <a:outerShdw blurRad="38100" dist="38100" dir="2700000" algn="tl">
                  <a:srgbClr val="000000">
                    <a:alpha val="43137"/>
                  </a:srgbClr>
                </a:outerShdw>
              </a:effectLst>
            </a:endParaRPr>
          </a:p>
          <a:p>
            <a:pPr marL="514350" indent="-514350" eaLnBrk="1" hangingPunct="1">
              <a:spcBef>
                <a:spcPts val="0"/>
              </a:spcBef>
              <a:spcAft>
                <a:spcPts val="0"/>
              </a:spcAft>
              <a:buSzPct val="100000"/>
              <a:buFont typeface="+mj-lt"/>
              <a:buAutoNum type="arabicPeriod"/>
              <a:defRPr/>
            </a:pPr>
            <a:endParaRPr lang="en-US" dirty="0">
              <a:effectLst>
                <a:outerShdw blurRad="38100" dist="38100" dir="2700000" algn="tl">
                  <a:srgbClr val="000000">
                    <a:alpha val="43137"/>
                  </a:srgbClr>
                </a:outerShdw>
              </a:effectLst>
            </a:endParaRPr>
          </a:p>
          <a:p>
            <a:pPr marL="514350" indent="-514350" eaLnBrk="1" hangingPunct="1">
              <a:spcBef>
                <a:spcPts val="0"/>
              </a:spcBef>
              <a:spcAft>
                <a:spcPts val="0"/>
              </a:spcAft>
              <a:buSzPct val="100000"/>
              <a:buFont typeface="+mj-lt"/>
              <a:buAutoNum type="arabicPeriod"/>
              <a:defRPr/>
            </a:pPr>
            <a:r>
              <a:rPr lang="en-US" dirty="0">
                <a:effectLst>
                  <a:outerShdw blurRad="38100" dist="38100" dir="2700000" algn="tl">
                    <a:srgbClr val="000000">
                      <a:alpha val="43137"/>
                    </a:srgbClr>
                  </a:outerShdw>
                </a:effectLst>
              </a:rPr>
              <a:t>Isaiah 14:12-15</a:t>
            </a:r>
          </a:p>
        </p:txBody>
      </p:sp>
      <p:pic>
        <p:nvPicPr>
          <p:cNvPr id="2" name="Picture 1">
            <a:extLst>
              <a:ext uri="{FF2B5EF4-FFF2-40B4-BE49-F238E27FC236}">
                <a16:creationId xmlns:a16="http://schemas.microsoft.com/office/drawing/2014/main" id="{5F23C5C7-3D1D-4799-9267-23D9424292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2286000"/>
            <a:ext cx="1048792" cy="1371600"/>
          </a:xfrm>
          <a:prstGeom prst="rect">
            <a:avLst/>
          </a:prstGeom>
        </p:spPr>
      </p:pic>
      <p:pic>
        <p:nvPicPr>
          <p:cNvPr id="3" name="Picture 2">
            <a:extLst>
              <a:ext uri="{FF2B5EF4-FFF2-40B4-BE49-F238E27FC236}">
                <a16:creationId xmlns:a16="http://schemas.microsoft.com/office/drawing/2014/main" id="{C6CC704D-9340-431C-A573-B7697EA7F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5284" y="4724400"/>
            <a:ext cx="1023425" cy="1371600"/>
          </a:xfrm>
          <a:prstGeom prst="rect">
            <a:avLst/>
          </a:prstGeom>
        </p:spPr>
      </p:pic>
      <p:pic>
        <p:nvPicPr>
          <p:cNvPr id="8" name="Picture 7">
            <a:extLst>
              <a:ext uri="{FF2B5EF4-FFF2-40B4-BE49-F238E27FC236}">
                <a16:creationId xmlns:a16="http://schemas.microsoft.com/office/drawing/2014/main" id="{353328CE-F126-4B6D-A680-05D9D40A8A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6725" y="1828800"/>
            <a:ext cx="3292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94303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8434FA-D0D1-49F6-82CF-7C8B124E7F66}"/>
              </a:ext>
            </a:extLst>
          </p:cNvPr>
          <p:cNvPicPr>
            <a:picLocks noChangeAspect="1"/>
          </p:cNvPicPr>
          <p:nvPr/>
        </p:nvPicPr>
        <p:blipFill>
          <a:blip r:embed="rId2"/>
          <a:stretch>
            <a:fillRect/>
          </a:stretch>
        </p:blipFill>
        <p:spPr>
          <a:xfrm>
            <a:off x="0" y="0"/>
            <a:ext cx="9144000" cy="6857999"/>
          </a:xfrm>
          <a:prstGeom prst="rect">
            <a:avLst/>
          </a:prstGeom>
        </p:spPr>
      </p:pic>
      <p:pic>
        <p:nvPicPr>
          <p:cNvPr id="17410" name="Picture 102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31418" y="3048000"/>
            <a:ext cx="1681164" cy="1828800"/>
          </a:xfrm>
          <a:prstGeom prst="rect">
            <a:avLst/>
          </a:prstGeom>
          <a:noFill/>
          <a:ln w="9525">
            <a:noFill/>
            <a:miter lim="800000"/>
            <a:headEnd/>
            <a:tailEnd/>
          </a:ln>
        </p:spPr>
      </p:pic>
      <p:sp>
        <p:nvSpPr>
          <p:cNvPr id="17411" name="Text Box 1027"/>
          <p:cNvSpPr txBox="1">
            <a:spLocks noChangeArrowheads="1"/>
          </p:cNvSpPr>
          <p:nvPr/>
        </p:nvSpPr>
        <p:spPr bwMode="auto">
          <a:xfrm>
            <a:off x="0" y="0"/>
            <a:ext cx="9144000" cy="2831544"/>
          </a:xfrm>
          <a:prstGeom prst="rect">
            <a:avLst/>
          </a:prstGeom>
          <a:noFill/>
          <a:ln w="9525">
            <a:noFill/>
            <a:miter lim="800000"/>
            <a:headEnd/>
            <a:tailEnd/>
          </a:ln>
        </p:spPr>
        <p:txBody>
          <a:bodyPr wrap="square">
            <a:spAutoFit/>
          </a:bodyPr>
          <a:lstStyle/>
          <a:p>
            <a:pPr algn="ctr" eaLnBrk="1" fontAlgn="auto" hangingPunct="1">
              <a:spcBef>
                <a:spcPts val="0"/>
              </a:spcBef>
              <a:spcAft>
                <a:spcPts val="1200"/>
              </a:spcAft>
              <a:defRPr/>
            </a:pPr>
            <a:r>
              <a:rPr lang="en-US" sz="40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Genesis 37:9</a:t>
            </a:r>
          </a:p>
          <a:p>
            <a:pPr algn="just">
              <a:spcBef>
                <a:spcPts val="0"/>
              </a:spcBef>
            </a:pPr>
            <a:r>
              <a:rPr lang="en-US" sz="32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Now he had still another dream, and related it to his brothers, and said, “Lo, I have had still another dream; and behold, the sun and the moon and eleven stars were bowing down to me.</a:t>
            </a:r>
          </a:p>
        </p:txBody>
      </p:sp>
    </p:spTree>
    <p:extLst>
      <p:ext uri="{BB962C8B-B14F-4D97-AF65-F5344CB8AC3E}">
        <p14:creationId xmlns:p14="http://schemas.microsoft.com/office/powerpoint/2010/main" val="3238437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5FE5FB-E9D2-4E63-8BCB-028ABE72A453}"/>
              </a:ext>
            </a:extLst>
          </p:cNvPr>
          <p:cNvPicPr>
            <a:picLocks noChangeAspect="1"/>
          </p:cNvPicPr>
          <p:nvPr/>
        </p:nvPicPr>
        <p:blipFill>
          <a:blip r:embed="rId2"/>
          <a:stretch>
            <a:fillRect/>
          </a:stretch>
        </p:blipFill>
        <p:spPr>
          <a:xfrm>
            <a:off x="0" y="0"/>
            <a:ext cx="9144000" cy="6857999"/>
          </a:xfrm>
          <a:prstGeom prst="rect">
            <a:avLst/>
          </a:prstGeom>
        </p:spPr>
      </p:pic>
      <p:sp>
        <p:nvSpPr>
          <p:cNvPr id="18435" name="Text Box 3"/>
          <p:cNvSpPr txBox="1">
            <a:spLocks noChangeArrowheads="1"/>
          </p:cNvSpPr>
          <p:nvPr/>
        </p:nvSpPr>
        <p:spPr bwMode="auto">
          <a:xfrm>
            <a:off x="0" y="0"/>
            <a:ext cx="9144000" cy="3170099"/>
          </a:xfrm>
          <a:prstGeom prst="rect">
            <a:avLst/>
          </a:prstGeom>
          <a:noFill/>
          <a:ln w="9525">
            <a:noFill/>
            <a:miter lim="800000"/>
            <a:headEnd/>
            <a:tailEnd/>
          </a:ln>
        </p:spPr>
        <p:txBody>
          <a:bodyPr wrap="square">
            <a:spAutoFit/>
          </a:bodyPr>
          <a:lstStyle/>
          <a:p>
            <a:pPr algn="ctr" eaLnBrk="1" fontAlgn="auto" hangingPunct="1">
              <a:spcBef>
                <a:spcPts val="0"/>
              </a:spcBef>
              <a:spcAft>
                <a:spcPts val="1200"/>
              </a:spcAft>
              <a:defRPr/>
            </a:pPr>
            <a:r>
              <a:rPr lang="en-US" sz="40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Genesis 37:10</a:t>
            </a:r>
          </a:p>
          <a:p>
            <a:pPr algn="just">
              <a:spcBef>
                <a:spcPts val="0"/>
              </a:spcBef>
            </a:pPr>
            <a:r>
              <a:rPr lang="en-US" sz="30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He related it to his father and to his brothers; and his father rebuked him and said to him, “What is this dream that you have had? Shall I and your mother and your brothers actually come to bow ourselves down before you to the ground?”</a:t>
            </a:r>
          </a:p>
        </p:txBody>
      </p:sp>
      <p:pic>
        <p:nvPicPr>
          <p:cNvPr id="8" name="Picture 1026">
            <a:extLst>
              <a:ext uri="{FF2B5EF4-FFF2-40B4-BE49-F238E27FC236}">
                <a16:creationId xmlns:a16="http://schemas.microsoft.com/office/drawing/2014/main" id="{B3F170A3-8376-436F-A2F0-08377729D2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31418" y="3048000"/>
            <a:ext cx="1681164" cy="1828800"/>
          </a:xfrm>
          <a:prstGeom prst="rect">
            <a:avLst/>
          </a:prstGeom>
          <a:noFill/>
          <a:ln w="9525">
            <a:noFill/>
            <a:miter lim="800000"/>
            <a:headEnd/>
            <a:tailEnd/>
          </a:ln>
        </p:spPr>
      </p:pic>
    </p:spTree>
    <p:extLst>
      <p:ext uri="{BB962C8B-B14F-4D97-AF65-F5344CB8AC3E}">
        <p14:creationId xmlns:p14="http://schemas.microsoft.com/office/powerpoint/2010/main" val="3509878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342900" y="304800"/>
            <a:ext cx="8458200" cy="1143000"/>
          </a:xfrm>
        </p:spPr>
        <p:txBody>
          <a:bodyPr/>
          <a:lstStyle/>
          <a:p>
            <a:pPr algn="ctr" eaLnBrk="1" hangingPunct="1"/>
            <a:r>
              <a:rPr lang="en-US" sz="4000" dirty="0">
                <a:effectLst>
                  <a:outerShdw blurRad="38100" dist="38100" dir="2700000" algn="tl">
                    <a:srgbClr val="000000">
                      <a:alpha val="43137"/>
                    </a:srgbClr>
                  </a:outerShdw>
                </a:effectLst>
              </a:rPr>
              <a:t>2 CYCLES OF SATANIC PERSECUTION</a:t>
            </a:r>
          </a:p>
        </p:txBody>
      </p:sp>
      <p:sp>
        <p:nvSpPr>
          <p:cNvPr id="29699" name="Rectangle 4"/>
          <p:cNvSpPr>
            <a:spLocks noGrp="1" noChangeArrowheads="1"/>
          </p:cNvSpPr>
          <p:nvPr>
            <p:ph type="body" sz="half" idx="4294967295"/>
          </p:nvPr>
        </p:nvSpPr>
        <p:spPr>
          <a:xfrm>
            <a:off x="3352800" y="1598613"/>
            <a:ext cx="5715000" cy="2973387"/>
          </a:xfrm>
        </p:spPr>
        <p:txBody>
          <a:bodyPr/>
          <a:lstStyle/>
          <a:p>
            <a:pPr marL="461963" indent="-461963" eaLnBrk="1" hangingPunct="1">
              <a:buSzPct val="100000"/>
              <a:buFont typeface="+mj-lt"/>
              <a:buAutoNum type="arabicPeriod"/>
            </a:pPr>
            <a:r>
              <a:rPr lang="en-US" dirty="0">
                <a:effectLst>
                  <a:outerShdw blurRad="38100" dist="38100" dir="2700000" algn="tl">
                    <a:srgbClr val="000000">
                      <a:alpha val="43137"/>
                    </a:srgbClr>
                  </a:outerShdw>
                </a:effectLst>
              </a:rPr>
              <a:t>“</a:t>
            </a:r>
            <a:r>
              <a:rPr lang="en-US" i="1" dirty="0">
                <a:effectLst>
                  <a:outerShdw blurRad="38100" dist="38100" dir="2700000" algn="tl">
                    <a:srgbClr val="000000">
                      <a:alpha val="43137"/>
                    </a:srgbClr>
                  </a:outerShdw>
                </a:effectLst>
              </a:rPr>
              <a:t>Pursues the woman” = </a:t>
            </a:r>
            <a:r>
              <a:rPr lang="en-US" dirty="0">
                <a:effectLst>
                  <a:outerShdw blurRad="38100" dist="38100" dir="2700000" algn="tl">
                    <a:srgbClr val="000000">
                      <a:alpha val="43137"/>
                    </a:srgbClr>
                  </a:outerShdw>
                </a:effectLst>
              </a:rPr>
              <a:t>persecution of Israel 12:13-14</a:t>
            </a:r>
          </a:p>
          <a:p>
            <a:pPr marL="461963" indent="-461963" eaLnBrk="1" hangingPunct="1">
              <a:buSzPct val="100000"/>
              <a:buFont typeface="+mj-lt"/>
              <a:buAutoNum type="arabicPeriod"/>
            </a:pPr>
            <a:endParaRPr lang="en-US" sz="2800" dirty="0">
              <a:effectLst>
                <a:outerShdw blurRad="38100" dist="38100" dir="2700000" algn="tl">
                  <a:srgbClr val="000000">
                    <a:alpha val="43137"/>
                  </a:srgbClr>
                </a:outerShdw>
              </a:effectLst>
            </a:endParaRPr>
          </a:p>
          <a:p>
            <a:pPr marL="461963" indent="-461963" eaLnBrk="1" hangingPunct="1">
              <a:buSzPct val="100000"/>
              <a:buFont typeface="+mj-lt"/>
              <a:buAutoNum type="arabicPeriod"/>
            </a:pPr>
            <a:r>
              <a:rPr lang="en-US" dirty="0">
                <a:effectLst>
                  <a:outerShdw blurRad="38100" dist="38100" dir="2700000" algn="tl">
                    <a:srgbClr val="000000">
                      <a:alpha val="43137"/>
                    </a:srgbClr>
                  </a:outerShdw>
                </a:effectLst>
              </a:rPr>
              <a:t>“</a:t>
            </a:r>
            <a:r>
              <a:rPr lang="en-US" i="1" dirty="0">
                <a:effectLst>
                  <a:outerShdw blurRad="38100" dist="38100" dir="2700000" algn="tl">
                    <a:srgbClr val="000000">
                      <a:alpha val="43137"/>
                    </a:srgbClr>
                  </a:outerShdw>
                </a:effectLst>
              </a:rPr>
              <a:t>Flood from his mouth” = </a:t>
            </a:r>
            <a:r>
              <a:rPr lang="en-US" dirty="0">
                <a:effectLst>
                  <a:outerShdw blurRad="38100" dist="38100" dir="2700000" algn="tl">
                    <a:srgbClr val="000000">
                      <a:alpha val="43137"/>
                    </a:srgbClr>
                  </a:outerShdw>
                </a:effectLst>
              </a:rPr>
              <a:t>tries to destroy Israel 12:15-16</a:t>
            </a:r>
            <a:endParaRPr lang="en-US" i="1" dirty="0">
              <a:effectLst>
                <a:outerShdw blurRad="38100" dist="38100" dir="2700000" algn="tl">
                  <a:srgbClr val="000000">
                    <a:alpha val="43137"/>
                  </a:srgbClr>
                </a:outerShdw>
              </a:effectLst>
            </a:endParaRPr>
          </a:p>
        </p:txBody>
      </p:sp>
      <p:pic>
        <p:nvPicPr>
          <p:cNvPr id="29700" name="Picture 5" descr="C:\Documents and Settings\Owner\Application Data\Microsoft\Media Catalog\clip0010.BMP"/>
          <p:cNvPicPr>
            <a:picLocks noGrp="1" noChangeAspect="1" noChangeArrowheads="1"/>
          </p:cNvPicPr>
          <p:nvPr>
            <p:ph type="clipArt" sz="half" idx="4294967295"/>
          </p:nvPr>
        </p:nvPicPr>
        <p:blipFill>
          <a:blip r:embed="rId2" cstate="email">
            <a:extLst>
              <a:ext uri="{28A0092B-C50C-407E-A947-70E740481C1C}">
                <a14:useLocalDpi xmlns:a14="http://schemas.microsoft.com/office/drawing/2010/main"/>
              </a:ext>
            </a:extLst>
          </a:blip>
          <a:srcRect/>
          <a:stretch>
            <a:fillRect/>
          </a:stretch>
        </p:blipFill>
        <p:spPr>
          <a:xfrm>
            <a:off x="152400" y="1522412"/>
            <a:ext cx="3028489" cy="3657600"/>
          </a:xfrm>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BDA4F21A-6346-4DC0-9BA7-CE06EF286379}"/>
              </a:ext>
            </a:extLst>
          </p:cNvPr>
          <p:cNvSpPr>
            <a:spLocks noGrp="1" noChangeArrowheads="1"/>
          </p:cNvSpPr>
          <p:nvPr>
            <p:ph type="body" idx="1"/>
          </p:nvPr>
        </p:nvSpPr>
        <p:spPr>
          <a:xfrm>
            <a:off x="1081088" y="1362075"/>
            <a:ext cx="6981825" cy="4124325"/>
          </a:xfrm>
        </p:spPr>
        <p:txBody>
          <a:bodyPr/>
          <a:lstStyle/>
          <a:p>
            <a:pPr marL="4572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World government (Rev 13:3-4)</a:t>
            </a:r>
          </a:p>
          <a:p>
            <a:pPr marL="4572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Oppose the 2nd Advent (Rev 17:14)</a:t>
            </a:r>
          </a:p>
          <a:p>
            <a:pPr marL="4572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Attempt to annihilate Israel (Rev 12)</a:t>
            </a:r>
          </a:p>
          <a:p>
            <a:pPr marL="4572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Bound (Rev 20:1-3)</a:t>
            </a:r>
          </a:p>
          <a:p>
            <a:pPr marL="4572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Lead a final rebellion (Rev 20:7-9)</a:t>
            </a:r>
          </a:p>
          <a:p>
            <a:pPr marL="4572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Cast into the Lake of Fire (Rev 20:10)</a:t>
            </a:r>
          </a:p>
        </p:txBody>
      </p:sp>
      <p:pic>
        <p:nvPicPr>
          <p:cNvPr id="46083" name="Picture 3">
            <a:extLst>
              <a:ext uri="{FF2B5EF4-FFF2-40B4-BE49-F238E27FC236}">
                <a16:creationId xmlns:a16="http://schemas.microsoft.com/office/drawing/2014/main" id="{F776A3BD-4C34-4D9B-8320-35268880C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122238"/>
            <a:ext cx="877887"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a:extLst>
              <a:ext uri="{FF2B5EF4-FFF2-40B4-BE49-F238E27FC236}">
                <a16:creationId xmlns:a16="http://schemas.microsoft.com/office/drawing/2014/main" id="{23E0C7F0-AF52-4CBE-A22C-DF7E88C8C6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122238"/>
            <a:ext cx="877888"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EA397EA8-D575-455D-B42F-F7F86DB259F1}"/>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kern="0" dirty="0">
                <a:effectLst>
                  <a:outerShdw blurRad="38100" dist="38100" dir="2700000" algn="tl">
                    <a:srgbClr val="000000">
                      <a:alpha val="43137"/>
                    </a:srgbClr>
                  </a:outerShdw>
                </a:effectLst>
              </a:rPr>
              <a:t>Works – </a:t>
            </a:r>
            <a:r>
              <a:rPr lang="en-US" altLang="en-US" sz="4000" b="1" dirty="0">
                <a:solidFill>
                  <a:srgbClr val="FFFFCC"/>
                </a:solidFill>
                <a:effectLst>
                  <a:outerShdw blurRad="38100" dist="38100" dir="2700000" algn="tl">
                    <a:srgbClr val="000000">
                      <a:alpha val="43137"/>
                    </a:srgbClr>
                  </a:outerShdw>
                </a:effectLst>
                <a:ea typeface="+mn-ea"/>
                <a:cs typeface="+mn-cs"/>
              </a:rPr>
              <a:t>Future</a:t>
            </a:r>
            <a:endParaRPr lang="en-US" altLang="en-US" sz="4000"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219047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a:extLst>
              <a:ext uri="{FF2B5EF4-FFF2-40B4-BE49-F238E27FC236}">
                <a16:creationId xmlns:a16="http://schemas.microsoft.com/office/drawing/2014/main" id="{B7774E78-6F3A-41BB-BA5B-A7CAAFEC9A4E}"/>
              </a:ext>
            </a:extLst>
          </p:cNvPr>
          <p:cNvSpPr>
            <a:spLocks noGrp="1" noChangeArrowheads="1"/>
          </p:cNvSpPr>
          <p:nvPr>
            <p:ph type="body" idx="4294967295"/>
          </p:nvPr>
        </p:nvSpPr>
        <p:spPr>
          <a:xfrm>
            <a:off x="304800" y="1325563"/>
            <a:ext cx="7162800" cy="5227637"/>
          </a:xfrm>
        </p:spPr>
        <p:txBody>
          <a:bodyPr/>
          <a:lstStyle/>
          <a:p>
            <a:pPr marL="457200" indent="-457200" algn="just" eaLnBrk="1" hangingPunct="1">
              <a:spcBef>
                <a:spcPts val="0"/>
              </a:spcBef>
              <a:spcAft>
                <a:spcPts val="1800"/>
              </a:spcAft>
              <a:defRPr/>
            </a:pPr>
            <a:r>
              <a:rPr lang="en-US" sz="2800" kern="1200" dirty="0">
                <a:effectLst>
                  <a:outerShdw blurRad="38100" dist="38100" dir="2700000" algn="tl">
                    <a:srgbClr val="000000">
                      <a:alpha val="43137"/>
                    </a:srgbClr>
                  </a:outerShdw>
                </a:effectLst>
              </a:rPr>
              <a:t>Initial eviction from heaven (Isa 14:12-15; Ezek 28:12-17)</a:t>
            </a:r>
          </a:p>
          <a:p>
            <a:pPr marL="457200" indent="-457200" algn="just" eaLnBrk="1" hangingPunct="1">
              <a:spcBef>
                <a:spcPts val="0"/>
              </a:spcBef>
              <a:spcAft>
                <a:spcPts val="1800"/>
              </a:spcAft>
              <a:defRPr/>
            </a:pPr>
            <a:r>
              <a:rPr lang="en-US" sz="2800" kern="1200" dirty="0">
                <a:effectLst>
                  <a:outerShdw blurRad="38100" dist="38100" dir="2700000" algn="tl">
                    <a:srgbClr val="000000">
                      <a:alpha val="43137"/>
                    </a:srgbClr>
                  </a:outerShdw>
                </a:effectLst>
              </a:rPr>
              <a:t>Eden (Gen 3:15)</a:t>
            </a:r>
          </a:p>
          <a:p>
            <a:pPr marL="457200" indent="-457200" algn="just" eaLnBrk="1" hangingPunct="1">
              <a:spcBef>
                <a:spcPts val="0"/>
              </a:spcBef>
              <a:spcAft>
                <a:spcPts val="1800"/>
              </a:spcAft>
              <a:defRPr/>
            </a:pPr>
            <a:r>
              <a:rPr lang="en-US" sz="2800" kern="1200" dirty="0">
                <a:effectLst>
                  <a:outerShdw blurRad="38100" dist="38100" dir="2700000" algn="tl">
                    <a:srgbClr val="000000">
                      <a:alpha val="43137"/>
                    </a:srgbClr>
                  </a:outerShdw>
                </a:effectLst>
              </a:rPr>
              <a:t>Pre-</a:t>
            </a:r>
            <a:r>
              <a:rPr lang="en-US" sz="2800" kern="1200" dirty="0" err="1">
                <a:effectLst>
                  <a:outerShdw blurRad="38100" dist="38100" dir="2700000" algn="tl">
                    <a:srgbClr val="000000">
                      <a:alpha val="43137"/>
                    </a:srgbClr>
                  </a:outerShdw>
                </a:effectLst>
              </a:rPr>
              <a:t>diluvian</a:t>
            </a:r>
            <a:r>
              <a:rPr lang="en-US" sz="2800" kern="1200" dirty="0">
                <a:effectLst>
                  <a:outerShdw blurRad="38100" dist="38100" dir="2700000" algn="tl">
                    <a:srgbClr val="000000">
                      <a:alpha val="43137"/>
                    </a:srgbClr>
                  </a:outerShdw>
                </a:effectLst>
              </a:rPr>
              <a:t> world (1 Pet 3:19-20)</a:t>
            </a:r>
          </a:p>
          <a:p>
            <a:pPr marL="457200" indent="-457200" algn="just" eaLnBrk="1" hangingPunct="1">
              <a:spcBef>
                <a:spcPts val="0"/>
              </a:spcBef>
              <a:spcAft>
                <a:spcPts val="1800"/>
              </a:spcAft>
              <a:defRPr/>
            </a:pPr>
            <a:r>
              <a:rPr lang="en-US" sz="2800" kern="1200" dirty="0">
                <a:effectLst>
                  <a:outerShdw blurRad="38100" dist="38100" dir="2700000" algn="tl">
                    <a:srgbClr val="000000">
                      <a:alpha val="43137"/>
                    </a:srgbClr>
                  </a:outerShdw>
                </a:effectLst>
              </a:rPr>
              <a:t>Cross (John 12:31; 16:11; Col 2:15; Heb 2:14; 1 John 3:8)</a:t>
            </a:r>
          </a:p>
          <a:p>
            <a:pPr marL="457200" indent="-457200" algn="just" eaLnBrk="1" hangingPunct="1">
              <a:spcBef>
                <a:spcPts val="0"/>
              </a:spcBef>
              <a:spcAft>
                <a:spcPts val="1800"/>
              </a:spcAft>
              <a:defRPr/>
            </a:pPr>
            <a:r>
              <a:rPr lang="en-US" sz="2800" kern="1200" dirty="0">
                <a:effectLst>
                  <a:outerShdw blurRad="38100" dist="38100" dir="2700000" algn="tl">
                    <a:srgbClr val="000000">
                      <a:alpha val="43137"/>
                    </a:srgbClr>
                  </a:outerShdw>
                </a:effectLst>
              </a:rPr>
              <a:t>Mid point of the Tribulation (Rev 12:9)</a:t>
            </a:r>
          </a:p>
          <a:p>
            <a:pPr marL="457200" indent="-457200" algn="just" eaLnBrk="1" hangingPunct="1">
              <a:spcBef>
                <a:spcPts val="0"/>
              </a:spcBef>
              <a:spcAft>
                <a:spcPts val="1800"/>
              </a:spcAft>
              <a:defRPr/>
            </a:pPr>
            <a:r>
              <a:rPr lang="en-US" sz="2800" kern="1200" dirty="0">
                <a:effectLst>
                  <a:outerShdw blurRad="38100" dist="38100" dir="2700000" algn="tl">
                    <a:srgbClr val="000000">
                      <a:alpha val="43137"/>
                    </a:srgbClr>
                  </a:outerShdw>
                </a:effectLst>
              </a:rPr>
              <a:t>Beginning of millennium (Rev 20:2-3)</a:t>
            </a:r>
          </a:p>
          <a:p>
            <a:pPr marL="457200" indent="-457200" algn="just" eaLnBrk="1" hangingPunct="1">
              <a:spcBef>
                <a:spcPts val="0"/>
              </a:spcBef>
              <a:spcAft>
                <a:spcPts val="1800"/>
              </a:spcAft>
              <a:defRPr/>
            </a:pPr>
            <a:r>
              <a:rPr lang="en-US" sz="2800" kern="1200" dirty="0">
                <a:effectLst>
                  <a:outerShdw blurRad="38100" dist="38100" dir="2700000" algn="tl">
                    <a:srgbClr val="000000">
                      <a:alpha val="43137"/>
                    </a:srgbClr>
                  </a:outerShdw>
                </a:effectLst>
              </a:rPr>
              <a:t>End of millennium (Rev 20:10)</a:t>
            </a:r>
          </a:p>
        </p:txBody>
      </p:sp>
      <p:pic>
        <p:nvPicPr>
          <p:cNvPr id="47107" name="Picture 4">
            <a:extLst>
              <a:ext uri="{FF2B5EF4-FFF2-40B4-BE49-F238E27FC236}">
                <a16:creationId xmlns:a16="http://schemas.microsoft.com/office/drawing/2014/main" id="{ED3568EC-6C27-4A0B-A1CD-705A0DE67E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2438400"/>
            <a:ext cx="1371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a:extLst>
              <a:ext uri="{FF2B5EF4-FFF2-40B4-BE49-F238E27FC236}">
                <a16:creationId xmlns:a16="http://schemas.microsoft.com/office/drawing/2014/main" id="{6C9EF90B-FAB1-480C-84C2-7BB4DA4D0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3" y="122238"/>
            <a:ext cx="877887"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a:extLst>
              <a:ext uri="{FF2B5EF4-FFF2-40B4-BE49-F238E27FC236}">
                <a16:creationId xmlns:a16="http://schemas.microsoft.com/office/drawing/2014/main" id="{99F689D4-12FF-4D81-B949-67DDCE03E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22238"/>
            <a:ext cx="877888"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759ADDC8-F772-454F-9B93-5B498C013207}"/>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kern="0" dirty="0">
                <a:effectLst>
                  <a:outerShdw blurRad="38100" dist="38100" dir="2700000" algn="tl">
                    <a:srgbClr val="000000">
                      <a:alpha val="43137"/>
                    </a:srgbClr>
                  </a:outerShdw>
                </a:effectLst>
              </a:rPr>
              <a:t>Satan’s Progressive Defeat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a:extLst>
              <a:ext uri="{FF2B5EF4-FFF2-40B4-BE49-F238E27FC236}">
                <a16:creationId xmlns:a16="http://schemas.microsoft.com/office/drawing/2014/main" id="{B7774E78-6F3A-41BB-BA5B-A7CAAFEC9A4E}"/>
              </a:ext>
            </a:extLst>
          </p:cNvPr>
          <p:cNvSpPr>
            <a:spLocks noGrp="1" noChangeArrowheads="1"/>
          </p:cNvSpPr>
          <p:nvPr>
            <p:ph type="body" idx="4294967295"/>
          </p:nvPr>
        </p:nvSpPr>
        <p:spPr>
          <a:xfrm>
            <a:off x="304800" y="1325563"/>
            <a:ext cx="7162800" cy="5227637"/>
          </a:xfrm>
        </p:spPr>
        <p:txBody>
          <a:bodyPr/>
          <a:lstStyle/>
          <a:p>
            <a:pPr marL="457200" indent="-457200" algn="just" eaLnBrk="1" hangingPunct="1">
              <a:spcBef>
                <a:spcPts val="0"/>
              </a:spcBef>
              <a:spcAft>
                <a:spcPts val="1800"/>
              </a:spcAft>
              <a:defRPr/>
            </a:pPr>
            <a:r>
              <a:rPr lang="en-US" sz="2800" kern="1200" dirty="0">
                <a:effectLst>
                  <a:outerShdw blurRad="38100" dist="38100" dir="2700000" algn="tl">
                    <a:srgbClr val="000000">
                      <a:alpha val="43137"/>
                    </a:srgbClr>
                  </a:outerShdw>
                </a:effectLst>
              </a:rPr>
              <a:t>Initial eviction from heaven (Isa 14:12-15; Ezek 28:12-17)</a:t>
            </a:r>
          </a:p>
          <a:p>
            <a:pPr marL="457200" indent="-457200" algn="just" eaLnBrk="1" hangingPunct="1">
              <a:spcBef>
                <a:spcPts val="0"/>
              </a:spcBef>
              <a:spcAft>
                <a:spcPts val="1800"/>
              </a:spcAft>
              <a:defRPr/>
            </a:pPr>
            <a:r>
              <a:rPr lang="en-US" sz="2800" b="1" u="sng" kern="1200" dirty="0">
                <a:solidFill>
                  <a:srgbClr val="FFFFCC"/>
                </a:solidFill>
                <a:effectLst>
                  <a:outerShdw blurRad="38100" dist="38100" dir="2700000" algn="tl">
                    <a:srgbClr val="000000">
                      <a:alpha val="43137"/>
                    </a:srgbClr>
                  </a:outerShdw>
                </a:effectLst>
              </a:rPr>
              <a:t>Eden (Gen 3:15)</a:t>
            </a:r>
          </a:p>
          <a:p>
            <a:pPr marL="457200" indent="-457200" algn="just" eaLnBrk="1" hangingPunct="1">
              <a:spcBef>
                <a:spcPts val="0"/>
              </a:spcBef>
              <a:spcAft>
                <a:spcPts val="1800"/>
              </a:spcAft>
              <a:defRPr/>
            </a:pPr>
            <a:r>
              <a:rPr lang="en-US" sz="2800" kern="1200" dirty="0">
                <a:effectLst>
                  <a:outerShdw blurRad="38100" dist="38100" dir="2700000" algn="tl">
                    <a:srgbClr val="000000">
                      <a:alpha val="43137"/>
                    </a:srgbClr>
                  </a:outerShdw>
                </a:effectLst>
              </a:rPr>
              <a:t>Pre-</a:t>
            </a:r>
            <a:r>
              <a:rPr lang="en-US" sz="2800" kern="1200" dirty="0" err="1">
                <a:effectLst>
                  <a:outerShdw blurRad="38100" dist="38100" dir="2700000" algn="tl">
                    <a:srgbClr val="000000">
                      <a:alpha val="43137"/>
                    </a:srgbClr>
                  </a:outerShdw>
                </a:effectLst>
              </a:rPr>
              <a:t>diluvian</a:t>
            </a:r>
            <a:r>
              <a:rPr lang="en-US" sz="2800" kern="1200" dirty="0">
                <a:effectLst>
                  <a:outerShdw blurRad="38100" dist="38100" dir="2700000" algn="tl">
                    <a:srgbClr val="000000">
                      <a:alpha val="43137"/>
                    </a:srgbClr>
                  </a:outerShdw>
                </a:effectLst>
              </a:rPr>
              <a:t> world (1 Pet 3:19-20)</a:t>
            </a:r>
          </a:p>
          <a:p>
            <a:pPr marL="457200" indent="-457200" algn="just" eaLnBrk="1" hangingPunct="1">
              <a:spcBef>
                <a:spcPts val="0"/>
              </a:spcBef>
              <a:spcAft>
                <a:spcPts val="1800"/>
              </a:spcAft>
              <a:defRPr/>
            </a:pPr>
            <a:r>
              <a:rPr lang="en-US" sz="2800" kern="1200" dirty="0">
                <a:effectLst>
                  <a:outerShdw blurRad="38100" dist="38100" dir="2700000" algn="tl">
                    <a:srgbClr val="000000">
                      <a:alpha val="43137"/>
                    </a:srgbClr>
                  </a:outerShdw>
                </a:effectLst>
              </a:rPr>
              <a:t>Cross (John 12:31; 16:11; Col 2:15; Heb 2:14; 1 John 3:8)</a:t>
            </a:r>
          </a:p>
          <a:p>
            <a:pPr marL="457200" indent="-457200" algn="just" eaLnBrk="1" hangingPunct="1">
              <a:spcBef>
                <a:spcPts val="0"/>
              </a:spcBef>
              <a:spcAft>
                <a:spcPts val="1800"/>
              </a:spcAft>
              <a:defRPr/>
            </a:pPr>
            <a:r>
              <a:rPr lang="en-US" sz="2800" kern="1200" dirty="0">
                <a:effectLst>
                  <a:outerShdw blurRad="38100" dist="38100" dir="2700000" algn="tl">
                    <a:srgbClr val="000000">
                      <a:alpha val="43137"/>
                    </a:srgbClr>
                  </a:outerShdw>
                </a:effectLst>
              </a:rPr>
              <a:t>Mid point of the Tribulation (Rev 12:9)</a:t>
            </a:r>
          </a:p>
          <a:p>
            <a:pPr marL="457200" indent="-457200" algn="just" eaLnBrk="1" hangingPunct="1">
              <a:spcBef>
                <a:spcPts val="0"/>
              </a:spcBef>
              <a:spcAft>
                <a:spcPts val="1800"/>
              </a:spcAft>
              <a:defRPr/>
            </a:pPr>
            <a:r>
              <a:rPr lang="en-US" sz="2800" kern="1200" dirty="0">
                <a:effectLst>
                  <a:outerShdw blurRad="38100" dist="38100" dir="2700000" algn="tl">
                    <a:srgbClr val="000000">
                      <a:alpha val="43137"/>
                    </a:srgbClr>
                  </a:outerShdw>
                </a:effectLst>
              </a:rPr>
              <a:t>Beginning of millennium (Rev 20:2-3)</a:t>
            </a:r>
          </a:p>
          <a:p>
            <a:pPr marL="457200" indent="-457200" algn="just" eaLnBrk="1" hangingPunct="1">
              <a:spcBef>
                <a:spcPts val="0"/>
              </a:spcBef>
              <a:spcAft>
                <a:spcPts val="1800"/>
              </a:spcAft>
              <a:defRPr/>
            </a:pPr>
            <a:r>
              <a:rPr lang="en-US" sz="2800" kern="1200" dirty="0">
                <a:effectLst>
                  <a:outerShdw blurRad="38100" dist="38100" dir="2700000" algn="tl">
                    <a:srgbClr val="000000">
                      <a:alpha val="43137"/>
                    </a:srgbClr>
                  </a:outerShdw>
                </a:effectLst>
              </a:rPr>
              <a:t>End of millennium (Rev 20:10)</a:t>
            </a:r>
          </a:p>
        </p:txBody>
      </p:sp>
      <p:pic>
        <p:nvPicPr>
          <p:cNvPr id="47107" name="Picture 4">
            <a:extLst>
              <a:ext uri="{FF2B5EF4-FFF2-40B4-BE49-F238E27FC236}">
                <a16:creationId xmlns:a16="http://schemas.microsoft.com/office/drawing/2014/main" id="{ED3568EC-6C27-4A0B-A1CD-705A0DE67E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2438400"/>
            <a:ext cx="1371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a:extLst>
              <a:ext uri="{FF2B5EF4-FFF2-40B4-BE49-F238E27FC236}">
                <a16:creationId xmlns:a16="http://schemas.microsoft.com/office/drawing/2014/main" id="{6C9EF90B-FAB1-480C-84C2-7BB4DA4D0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3" y="122238"/>
            <a:ext cx="877887"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a:extLst>
              <a:ext uri="{FF2B5EF4-FFF2-40B4-BE49-F238E27FC236}">
                <a16:creationId xmlns:a16="http://schemas.microsoft.com/office/drawing/2014/main" id="{99F689D4-12FF-4D81-B949-67DDCE03E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22238"/>
            <a:ext cx="877888"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759ADDC8-F772-454F-9B93-5B498C013207}"/>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kern="0" dirty="0">
                <a:effectLst>
                  <a:outerShdw blurRad="38100" dist="38100" dir="2700000" algn="tl">
                    <a:srgbClr val="000000">
                      <a:alpha val="43137"/>
                    </a:srgbClr>
                  </a:outerShdw>
                </a:effectLst>
              </a:rPr>
              <a:t>Satan’s Progressive Defeat</a:t>
            </a:r>
          </a:p>
        </p:txBody>
      </p:sp>
    </p:spTree>
    <p:extLst>
      <p:ext uri="{BB962C8B-B14F-4D97-AF65-F5344CB8AC3E}">
        <p14:creationId xmlns:p14="http://schemas.microsoft.com/office/powerpoint/2010/main" val="459187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ED86A-AD56-4B3C-A822-732EE8C6B06D}"/>
              </a:ext>
            </a:extLst>
          </p:cNvPr>
          <p:cNvPicPr>
            <a:picLocks noChangeAspect="1"/>
          </p:cNvPicPr>
          <p:nvPr/>
        </p:nvPicPr>
        <p:blipFill>
          <a:blip r:embed="rId2"/>
          <a:stretch>
            <a:fillRect/>
          </a:stretch>
        </p:blipFill>
        <p:spPr>
          <a:xfrm>
            <a:off x="0" y="0"/>
            <a:ext cx="9144000" cy="6857999"/>
          </a:xfrm>
          <a:prstGeom prst="rect">
            <a:avLst/>
          </a:prstGeom>
        </p:spPr>
      </p:pic>
      <p:sp>
        <p:nvSpPr>
          <p:cNvPr id="21507" name="Rectangle 3"/>
          <p:cNvSpPr>
            <a:spLocks noGrp="1" noChangeArrowheads="1"/>
          </p:cNvSpPr>
          <p:nvPr>
            <p:ph type="body" idx="1"/>
          </p:nvPr>
        </p:nvSpPr>
        <p:spPr>
          <a:xfrm>
            <a:off x="0" y="0"/>
            <a:ext cx="9144000" cy="3276600"/>
          </a:xfrm>
        </p:spPr>
        <p:txBody>
          <a:bodyPr/>
          <a:lstStyle/>
          <a:p>
            <a:pPr algn="ctr" eaLnBrk="1" fontAlgn="auto" hangingPunct="1">
              <a:spcBef>
                <a:spcPts val="0"/>
              </a:spcBef>
              <a:spcAft>
                <a:spcPts val="1200"/>
              </a:spcAft>
              <a:buFontTx/>
              <a:buNone/>
              <a:defRPr/>
            </a:pPr>
            <a:r>
              <a:rPr lang="en-US" sz="4000" dirty="0">
                <a:solidFill>
                  <a:srgbClr val="00FFFF"/>
                </a:solidFill>
                <a:effectLst>
                  <a:outerShdw blurRad="38100" dist="38100" dir="2700000" algn="tl">
                    <a:srgbClr val="000000">
                      <a:alpha val="43137"/>
                    </a:srgbClr>
                  </a:outerShdw>
                </a:effectLst>
                <a:ea typeface="+mj-ea"/>
                <a:cs typeface="+mj-cs"/>
              </a:rPr>
              <a:t>Genesis 3:15</a:t>
            </a:r>
          </a:p>
          <a:p>
            <a:pPr marL="0" indent="0" algn="just" eaLnBrk="1" hangingPunct="1">
              <a:spcBef>
                <a:spcPts val="0"/>
              </a:spcBef>
              <a:buFontTx/>
              <a:buNone/>
            </a:pPr>
            <a:r>
              <a:rPr lang="en-US" sz="3600" dirty="0">
                <a:effectLst>
                  <a:outerShdw blurRad="38100" dist="38100" dir="2700000" algn="tl">
                    <a:srgbClr val="000000">
                      <a:alpha val="43137"/>
                    </a:srgbClr>
                  </a:outerShdw>
                </a:effectLst>
              </a:rPr>
              <a:t>“And I will put enmity between you and the woman, and between your seed and her seed; He shall bruise you on the head, and you shall bruise him on the heel.”</a:t>
            </a:r>
          </a:p>
        </p:txBody>
      </p:sp>
      <p:pic>
        <p:nvPicPr>
          <p:cNvPr id="21508"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24200" y="3352800"/>
            <a:ext cx="2895600" cy="1479550"/>
          </a:xfrm>
          <a:prstGeom prst="rect">
            <a:avLst/>
          </a:prstGeom>
          <a:noFill/>
          <a:ln w="9525">
            <a:noFill/>
            <a:miter lim="800000"/>
            <a:headEnd/>
            <a:tailEnd/>
          </a:ln>
        </p:spPr>
      </p:pic>
    </p:spTree>
    <p:extLst>
      <p:ext uri="{BB962C8B-B14F-4D97-AF65-F5344CB8AC3E}">
        <p14:creationId xmlns:p14="http://schemas.microsoft.com/office/powerpoint/2010/main" val="20742910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a:extLst>
              <a:ext uri="{FF2B5EF4-FFF2-40B4-BE49-F238E27FC236}">
                <a16:creationId xmlns:a16="http://schemas.microsoft.com/office/drawing/2014/main" id="{B7774E78-6F3A-41BB-BA5B-A7CAAFEC9A4E}"/>
              </a:ext>
            </a:extLst>
          </p:cNvPr>
          <p:cNvSpPr>
            <a:spLocks noGrp="1" noChangeArrowheads="1"/>
          </p:cNvSpPr>
          <p:nvPr>
            <p:ph type="body" idx="4294967295"/>
          </p:nvPr>
        </p:nvSpPr>
        <p:spPr>
          <a:xfrm>
            <a:off x="304800" y="1325563"/>
            <a:ext cx="7162800" cy="5227637"/>
          </a:xfrm>
        </p:spPr>
        <p:txBody>
          <a:bodyPr/>
          <a:lstStyle/>
          <a:p>
            <a:pPr marL="457200" indent="-457200" algn="just" eaLnBrk="1" hangingPunct="1">
              <a:spcBef>
                <a:spcPts val="0"/>
              </a:spcBef>
              <a:spcAft>
                <a:spcPts val="1800"/>
              </a:spcAft>
              <a:defRPr/>
            </a:pPr>
            <a:r>
              <a:rPr lang="en-US" sz="2800" kern="1200" dirty="0">
                <a:effectLst>
                  <a:outerShdw blurRad="38100" dist="38100" dir="2700000" algn="tl">
                    <a:srgbClr val="000000">
                      <a:alpha val="43137"/>
                    </a:srgbClr>
                  </a:outerShdw>
                </a:effectLst>
              </a:rPr>
              <a:t>Initial eviction from heaven (Isa 14:12-15; Ezek 28:12-17)</a:t>
            </a:r>
          </a:p>
          <a:p>
            <a:pPr marL="457200" indent="-457200" algn="just" eaLnBrk="1" hangingPunct="1">
              <a:spcBef>
                <a:spcPts val="0"/>
              </a:spcBef>
              <a:spcAft>
                <a:spcPts val="1800"/>
              </a:spcAft>
              <a:defRPr/>
            </a:pPr>
            <a:r>
              <a:rPr lang="en-US" sz="2800" kern="1200" dirty="0">
                <a:effectLst>
                  <a:outerShdw blurRad="38100" dist="38100" dir="2700000" algn="tl">
                    <a:srgbClr val="000000">
                      <a:alpha val="43137"/>
                    </a:srgbClr>
                  </a:outerShdw>
                </a:effectLst>
              </a:rPr>
              <a:t>Eden (Gen 3:15)</a:t>
            </a:r>
          </a:p>
          <a:p>
            <a:pPr marL="457200" indent="-457200" algn="just" eaLnBrk="1" hangingPunct="1">
              <a:spcBef>
                <a:spcPts val="0"/>
              </a:spcBef>
              <a:spcAft>
                <a:spcPts val="1800"/>
              </a:spcAft>
              <a:defRPr/>
            </a:pPr>
            <a:r>
              <a:rPr lang="en-US" sz="2800" kern="1200" dirty="0">
                <a:effectLst>
                  <a:outerShdw blurRad="38100" dist="38100" dir="2700000" algn="tl">
                    <a:srgbClr val="000000">
                      <a:alpha val="43137"/>
                    </a:srgbClr>
                  </a:outerShdw>
                </a:effectLst>
              </a:rPr>
              <a:t>Pre-</a:t>
            </a:r>
            <a:r>
              <a:rPr lang="en-US" sz="2800" kern="1200" dirty="0" err="1">
                <a:effectLst>
                  <a:outerShdw blurRad="38100" dist="38100" dir="2700000" algn="tl">
                    <a:srgbClr val="000000">
                      <a:alpha val="43137"/>
                    </a:srgbClr>
                  </a:outerShdw>
                </a:effectLst>
              </a:rPr>
              <a:t>diluvian</a:t>
            </a:r>
            <a:r>
              <a:rPr lang="en-US" sz="2800" kern="1200" dirty="0">
                <a:effectLst>
                  <a:outerShdw blurRad="38100" dist="38100" dir="2700000" algn="tl">
                    <a:srgbClr val="000000">
                      <a:alpha val="43137"/>
                    </a:srgbClr>
                  </a:outerShdw>
                </a:effectLst>
              </a:rPr>
              <a:t> world (1 Pet 3:19-20)</a:t>
            </a:r>
          </a:p>
          <a:p>
            <a:pPr marL="457200" indent="-457200" algn="just" eaLnBrk="1" hangingPunct="1">
              <a:spcBef>
                <a:spcPts val="0"/>
              </a:spcBef>
              <a:spcAft>
                <a:spcPts val="1800"/>
              </a:spcAft>
              <a:defRPr/>
            </a:pPr>
            <a:r>
              <a:rPr lang="en-US" sz="2800" kern="1200" dirty="0">
                <a:effectLst>
                  <a:outerShdw blurRad="38100" dist="38100" dir="2700000" algn="tl">
                    <a:srgbClr val="000000">
                      <a:alpha val="43137"/>
                    </a:srgbClr>
                  </a:outerShdw>
                </a:effectLst>
              </a:rPr>
              <a:t>Cross (John 12:31; 16:11; Col 2:15; Heb 2:14; 1 John 3:8)</a:t>
            </a:r>
          </a:p>
          <a:p>
            <a:pPr marL="457200" indent="-457200" algn="just" eaLnBrk="1" hangingPunct="1">
              <a:spcBef>
                <a:spcPts val="0"/>
              </a:spcBef>
              <a:spcAft>
                <a:spcPts val="1800"/>
              </a:spcAft>
              <a:defRPr/>
            </a:pPr>
            <a:r>
              <a:rPr lang="en-US" sz="2800" kern="1200" dirty="0">
                <a:effectLst>
                  <a:outerShdw blurRad="38100" dist="38100" dir="2700000" algn="tl">
                    <a:srgbClr val="000000">
                      <a:alpha val="43137"/>
                    </a:srgbClr>
                  </a:outerShdw>
                </a:effectLst>
              </a:rPr>
              <a:t>Mid point of the Tribulation (Rev 12:9)</a:t>
            </a:r>
          </a:p>
          <a:p>
            <a:pPr marL="457200" indent="-457200" algn="just" eaLnBrk="1" hangingPunct="1">
              <a:spcBef>
                <a:spcPts val="0"/>
              </a:spcBef>
              <a:spcAft>
                <a:spcPts val="1800"/>
              </a:spcAft>
              <a:defRPr/>
            </a:pPr>
            <a:r>
              <a:rPr lang="en-US" sz="2800" kern="1200" dirty="0">
                <a:effectLst>
                  <a:outerShdw blurRad="38100" dist="38100" dir="2700000" algn="tl">
                    <a:srgbClr val="000000">
                      <a:alpha val="43137"/>
                    </a:srgbClr>
                  </a:outerShdw>
                </a:effectLst>
              </a:rPr>
              <a:t>Beginning of millennium (Rev 20:2-3)</a:t>
            </a:r>
          </a:p>
          <a:p>
            <a:pPr marL="457200" indent="-457200" algn="just" eaLnBrk="1" hangingPunct="1">
              <a:spcBef>
                <a:spcPts val="0"/>
              </a:spcBef>
              <a:spcAft>
                <a:spcPts val="1800"/>
              </a:spcAft>
              <a:defRPr/>
            </a:pPr>
            <a:r>
              <a:rPr lang="en-US" sz="2800" kern="1200" dirty="0">
                <a:effectLst>
                  <a:outerShdw blurRad="38100" dist="38100" dir="2700000" algn="tl">
                    <a:srgbClr val="000000">
                      <a:alpha val="43137"/>
                    </a:srgbClr>
                  </a:outerShdw>
                </a:effectLst>
              </a:rPr>
              <a:t>End of millennium (Rev 20:10)</a:t>
            </a:r>
          </a:p>
        </p:txBody>
      </p:sp>
      <p:pic>
        <p:nvPicPr>
          <p:cNvPr id="47107" name="Picture 4">
            <a:extLst>
              <a:ext uri="{FF2B5EF4-FFF2-40B4-BE49-F238E27FC236}">
                <a16:creationId xmlns:a16="http://schemas.microsoft.com/office/drawing/2014/main" id="{ED3568EC-6C27-4A0B-A1CD-705A0DE67E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2438400"/>
            <a:ext cx="1371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a:extLst>
              <a:ext uri="{FF2B5EF4-FFF2-40B4-BE49-F238E27FC236}">
                <a16:creationId xmlns:a16="http://schemas.microsoft.com/office/drawing/2014/main" id="{6C9EF90B-FAB1-480C-84C2-7BB4DA4D0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3" y="122238"/>
            <a:ext cx="877887"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a:extLst>
              <a:ext uri="{FF2B5EF4-FFF2-40B4-BE49-F238E27FC236}">
                <a16:creationId xmlns:a16="http://schemas.microsoft.com/office/drawing/2014/main" id="{99F689D4-12FF-4D81-B949-67DDCE03E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22238"/>
            <a:ext cx="877888"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759ADDC8-F772-454F-9B93-5B498C013207}"/>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kern="0" dirty="0">
                <a:effectLst>
                  <a:outerShdw blurRad="38100" dist="38100" dir="2700000" algn="tl">
                    <a:srgbClr val="000000">
                      <a:alpha val="43137"/>
                    </a:srgbClr>
                  </a:outerShdw>
                </a:effectLst>
              </a:rPr>
              <a:t>Satan’s Progressive Defeat</a:t>
            </a:r>
          </a:p>
        </p:txBody>
      </p:sp>
    </p:spTree>
    <p:extLst>
      <p:ext uri="{BB962C8B-B14F-4D97-AF65-F5344CB8AC3E}">
        <p14:creationId xmlns:p14="http://schemas.microsoft.com/office/powerpoint/2010/main" val="23288613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9B34C23-AE2A-427E-B954-D9A01A2C7D48}"/>
              </a:ext>
            </a:extLst>
          </p:cNvPr>
          <p:cNvGraphicFramePr>
            <a:graphicFrameLocks noGrp="1"/>
          </p:cNvGraphicFramePr>
          <p:nvPr>
            <p:ph idx="4294967295"/>
            <p:extLst>
              <p:ext uri="{D42A27DB-BD31-4B8C-83A1-F6EECF244321}">
                <p14:modId xmlns:p14="http://schemas.microsoft.com/office/powerpoint/2010/main" val="2161759416"/>
              </p:ext>
            </p:extLst>
          </p:nvPr>
        </p:nvGraphicFramePr>
        <p:xfrm>
          <a:off x="76200" y="106363"/>
          <a:ext cx="8991600" cy="6645275"/>
        </p:xfrm>
        <a:graphic>
          <a:graphicData uri="http://schemas.openxmlformats.org/drawingml/2006/table">
            <a:tbl>
              <a:tblPr firstRow="1" bandRow="1">
                <a:tableStyleId>{D7AC3CCA-C797-4891-BE02-D94E43425B78}</a:tableStyleId>
              </a:tblPr>
              <a:tblGrid>
                <a:gridCol w="1905000">
                  <a:extLst>
                    <a:ext uri="{9D8B030D-6E8A-4147-A177-3AD203B41FA5}">
                      <a16:colId xmlns:a16="http://schemas.microsoft.com/office/drawing/2014/main" val="20000"/>
                    </a:ext>
                  </a:extLst>
                </a:gridCol>
                <a:gridCol w="3467100">
                  <a:extLst>
                    <a:ext uri="{9D8B030D-6E8A-4147-A177-3AD203B41FA5}">
                      <a16:colId xmlns:a16="http://schemas.microsoft.com/office/drawing/2014/main" val="20001"/>
                    </a:ext>
                  </a:extLst>
                </a:gridCol>
                <a:gridCol w="3619500">
                  <a:extLst>
                    <a:ext uri="{9D8B030D-6E8A-4147-A177-3AD203B41FA5}">
                      <a16:colId xmlns:a16="http://schemas.microsoft.com/office/drawing/2014/main" val="20002"/>
                    </a:ext>
                  </a:extLst>
                </a:gridCol>
              </a:tblGrid>
              <a:tr h="640143">
                <a:tc>
                  <a:txBody>
                    <a:bodyPr/>
                    <a:lstStyle/>
                    <a:p>
                      <a:pPr algn="ctr"/>
                      <a:endParaRPr lang="en-US" sz="2400" dirty="0">
                        <a:latin typeface="Calibri" panose="020F0502020204030204" pitchFamily="34" charset="0"/>
                        <a:cs typeface="Calibri" panose="020F0502020204030204" pitchFamily="34" charset="0"/>
                      </a:endParaRPr>
                    </a:p>
                  </a:txBody>
                  <a:tcPr marT="45727" marB="45727" anchor="ctr">
                    <a:solidFill>
                      <a:schemeClr val="bg2"/>
                    </a:solidFill>
                  </a:tcPr>
                </a:tc>
                <a:tc>
                  <a:txBody>
                    <a:bodyPr/>
                    <a:lstStyle/>
                    <a:p>
                      <a:pPr algn="ctr"/>
                      <a:r>
                        <a:rPr lang="en-US" sz="3600" b="0" kern="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David/Saul</a:t>
                      </a:r>
                      <a:endParaRPr lang="en-US" sz="3600" b="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7" marB="45727" anchor="ctr">
                    <a:solidFill>
                      <a:schemeClr val="bg2"/>
                    </a:solidFill>
                  </a:tcPr>
                </a:tc>
                <a:tc>
                  <a:txBody>
                    <a:bodyPr/>
                    <a:lstStyle/>
                    <a:p>
                      <a:pPr algn="ctr"/>
                      <a:r>
                        <a:rPr lang="en-US" sz="3600" b="0" kern="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Jesus/Satan</a:t>
                      </a:r>
                      <a:endParaRPr lang="en-US" sz="3600" b="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7" marB="45727" anchor="ctr">
                    <a:solidFill>
                      <a:schemeClr val="bg2"/>
                    </a:solidFill>
                  </a:tcPr>
                </a:tc>
                <a:extLst>
                  <a:ext uri="{0D108BD9-81ED-4DB2-BD59-A6C34878D82A}">
                    <a16:rowId xmlns:a16="http://schemas.microsoft.com/office/drawing/2014/main" val="10000"/>
                  </a:ext>
                </a:extLst>
              </a:tr>
              <a:tr h="792556">
                <a:tc>
                  <a:txBody>
                    <a:bodyPr/>
                    <a:lstStyle/>
                    <a:p>
                      <a:pPr algn="ctr"/>
                      <a:r>
                        <a:rPr lang="en-US" sz="2200" b="1" dirty="0">
                          <a:solidFill>
                            <a:srgbClr val="0000CC"/>
                          </a:solidFill>
                          <a:latin typeface="Calibri" panose="020F0502020204030204" pitchFamily="34" charset="0"/>
                          <a:cs typeface="Calibri" panose="020F0502020204030204" pitchFamily="34" charset="0"/>
                        </a:rPr>
                        <a:t>ANOINTED</a:t>
                      </a:r>
                    </a:p>
                  </a:txBody>
                  <a:tcPr marT="45727" marB="45727" anchor="ctr"/>
                </a:tc>
                <a:tc>
                  <a:txBody>
                    <a:bodyPr/>
                    <a:lstStyle/>
                    <a:p>
                      <a:pPr algn="ctr"/>
                      <a:r>
                        <a:rPr lang="en-US" sz="2400" b="1" dirty="0">
                          <a:latin typeface="Calibri" panose="020F0502020204030204" pitchFamily="34" charset="0"/>
                          <a:cs typeface="Calibri" panose="020F0502020204030204" pitchFamily="34" charset="0"/>
                        </a:rPr>
                        <a:t>David</a:t>
                      </a:r>
                      <a:r>
                        <a:rPr lang="en-US" sz="2200" b="1" dirty="0">
                          <a:latin typeface="Calibri" panose="020F0502020204030204" pitchFamily="34" charset="0"/>
                          <a:cs typeface="Calibri" panose="020F0502020204030204" pitchFamily="34" charset="0"/>
                        </a:rPr>
                        <a:t> </a:t>
                      </a:r>
                      <a:r>
                        <a:rPr lang="en-US" sz="2200" b="1" baseline="0" dirty="0">
                          <a:latin typeface="Calibri" panose="020F0502020204030204" pitchFamily="34" charset="0"/>
                          <a:cs typeface="Calibri" panose="020F0502020204030204" pitchFamily="34" charset="0"/>
                        </a:rPr>
                        <a:t> </a:t>
                      </a:r>
                    </a:p>
                    <a:p>
                      <a:pPr algn="ctr"/>
                      <a:r>
                        <a:rPr lang="en-US" sz="2200" b="1" dirty="0">
                          <a:latin typeface="Calibri" panose="020F0502020204030204" pitchFamily="34" charset="0"/>
                          <a:cs typeface="Calibri" panose="020F0502020204030204" pitchFamily="34" charset="0"/>
                        </a:rPr>
                        <a:t>(1 Sam 16:13)</a:t>
                      </a:r>
                    </a:p>
                  </a:txBody>
                  <a:tcPr marT="45727" marB="45727" anchor="ctr"/>
                </a:tc>
                <a:tc>
                  <a:txBody>
                    <a:bodyPr/>
                    <a:lstStyle/>
                    <a:p>
                      <a:pPr algn="ctr"/>
                      <a:r>
                        <a:rPr lang="en-US" sz="2400" b="1" kern="1200" dirty="0">
                          <a:latin typeface="Calibri" panose="020F0502020204030204" pitchFamily="34" charset="0"/>
                          <a:cs typeface="Calibri" panose="020F0502020204030204" pitchFamily="34" charset="0"/>
                        </a:rPr>
                        <a:t>Jesus-Res./Ascension</a:t>
                      </a:r>
                    </a:p>
                    <a:p>
                      <a:pPr algn="ctr"/>
                      <a:r>
                        <a:rPr lang="en-US" sz="2200" b="1" baseline="0" dirty="0">
                          <a:latin typeface="Calibri" panose="020F0502020204030204" pitchFamily="34" charset="0"/>
                          <a:cs typeface="Calibri" panose="020F0502020204030204" pitchFamily="34" charset="0"/>
                        </a:rPr>
                        <a:t>(Ps 2:7; 110:1)</a:t>
                      </a:r>
                      <a:endParaRPr lang="en-US" sz="2200" b="1" dirty="0">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1"/>
                  </a:ext>
                </a:extLst>
              </a:tr>
              <a:tr h="792556">
                <a:tc>
                  <a:txBody>
                    <a:bodyPr/>
                    <a:lstStyle/>
                    <a:p>
                      <a:pPr algn="ctr"/>
                      <a:r>
                        <a:rPr lang="en-US" sz="2200" b="1" dirty="0">
                          <a:solidFill>
                            <a:srgbClr val="0000CC"/>
                          </a:solidFill>
                          <a:latin typeface="Calibri" panose="020F0502020204030204" pitchFamily="34" charset="0"/>
                          <a:cs typeface="Calibri" panose="020F0502020204030204" pitchFamily="34" charset="0"/>
                        </a:rPr>
                        <a:t>NOW RULING</a:t>
                      </a:r>
                    </a:p>
                  </a:txBody>
                  <a:tcPr marT="45727" marB="45727" anchor="ctr"/>
                </a:tc>
                <a:tc>
                  <a:txBody>
                    <a:bodyPr/>
                    <a:lstStyle/>
                    <a:p>
                      <a:pPr algn="ctr"/>
                      <a:r>
                        <a:rPr lang="en-US" sz="2400" b="1" kern="1200" dirty="0">
                          <a:latin typeface="Calibri" panose="020F0502020204030204" pitchFamily="34" charset="0"/>
                          <a:cs typeface="Calibri" panose="020F0502020204030204" pitchFamily="34" charset="0"/>
                        </a:rPr>
                        <a:t>Saul</a:t>
                      </a:r>
                      <a:r>
                        <a:rPr lang="en-US" sz="2200" b="1" dirty="0">
                          <a:latin typeface="Calibri" panose="020F0502020204030204" pitchFamily="34" charset="0"/>
                          <a:cs typeface="Calibri" panose="020F0502020204030204" pitchFamily="34" charset="0"/>
                        </a:rPr>
                        <a:t> </a:t>
                      </a:r>
                    </a:p>
                    <a:p>
                      <a:pPr algn="ctr"/>
                      <a:r>
                        <a:rPr lang="en-US" sz="2200" b="1" dirty="0">
                          <a:latin typeface="Calibri" panose="020F0502020204030204" pitchFamily="34" charset="0"/>
                          <a:cs typeface="Calibri" panose="020F0502020204030204" pitchFamily="34" charset="0"/>
                        </a:rPr>
                        <a:t>(1 Sam 16:14)</a:t>
                      </a:r>
                    </a:p>
                  </a:txBody>
                  <a:tcPr marT="45727" marB="45727" anchor="ctr"/>
                </a:tc>
                <a:tc>
                  <a:txBody>
                    <a:bodyPr/>
                    <a:lstStyle/>
                    <a:p>
                      <a:pPr algn="ctr"/>
                      <a:r>
                        <a:rPr lang="en-US" sz="2400" b="1" kern="1200" dirty="0">
                          <a:latin typeface="Calibri" panose="020F0502020204030204" pitchFamily="34" charset="0"/>
                          <a:cs typeface="Calibri" panose="020F0502020204030204" pitchFamily="34" charset="0"/>
                        </a:rPr>
                        <a:t>Satan</a:t>
                      </a:r>
                      <a:r>
                        <a:rPr lang="en-US" sz="2200" b="1" dirty="0">
                          <a:latin typeface="Calibri" panose="020F0502020204030204" pitchFamily="34" charset="0"/>
                          <a:cs typeface="Calibri" panose="020F0502020204030204" pitchFamily="34" charset="0"/>
                        </a:rPr>
                        <a:t> </a:t>
                      </a:r>
                    </a:p>
                    <a:p>
                      <a:pPr algn="ctr"/>
                      <a:r>
                        <a:rPr lang="en-US" sz="2200" b="1" dirty="0">
                          <a:latin typeface="Calibri" panose="020F0502020204030204" pitchFamily="34" charset="0"/>
                          <a:cs typeface="Calibri" panose="020F0502020204030204" pitchFamily="34" charset="0"/>
                        </a:rPr>
                        <a:t>(Luke</a:t>
                      </a:r>
                      <a:r>
                        <a:rPr lang="en-US" sz="2200" b="1" baseline="0" dirty="0">
                          <a:latin typeface="Calibri" panose="020F0502020204030204" pitchFamily="34" charset="0"/>
                          <a:cs typeface="Calibri" panose="020F0502020204030204" pitchFamily="34" charset="0"/>
                        </a:rPr>
                        <a:t> 4:5-7)</a:t>
                      </a:r>
                      <a:endParaRPr lang="en-US" sz="2200" b="1" dirty="0">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2"/>
                  </a:ext>
                </a:extLst>
              </a:tr>
              <a:tr h="792556">
                <a:tc>
                  <a:txBody>
                    <a:bodyPr/>
                    <a:lstStyle/>
                    <a:p>
                      <a:pPr algn="ctr"/>
                      <a:r>
                        <a:rPr lang="en-US" sz="2200" b="1" dirty="0">
                          <a:solidFill>
                            <a:srgbClr val="0000CC"/>
                          </a:solidFill>
                          <a:latin typeface="Calibri" panose="020F0502020204030204" pitchFamily="34" charset="0"/>
                          <a:cs typeface="Calibri" panose="020F0502020204030204" pitchFamily="34" charset="0"/>
                        </a:rPr>
                        <a:t>ILLEGITIMACY</a:t>
                      </a:r>
                    </a:p>
                  </a:txBody>
                  <a:tcPr marT="45727" marB="45727" anchor="ctr"/>
                </a:tc>
                <a:tc>
                  <a:txBody>
                    <a:bodyPr/>
                    <a:lstStyle/>
                    <a:p>
                      <a:pPr algn="ctr"/>
                      <a:r>
                        <a:rPr lang="en-US" sz="2400" b="1" kern="1200" dirty="0">
                          <a:latin typeface="Calibri" panose="020F0502020204030204" pitchFamily="34" charset="0"/>
                          <a:cs typeface="Calibri" panose="020F0502020204030204" pitchFamily="34" charset="0"/>
                        </a:rPr>
                        <a:t>Benjamin</a:t>
                      </a:r>
                      <a:r>
                        <a:rPr lang="en-US" sz="2200" b="1" dirty="0">
                          <a:latin typeface="Calibri" panose="020F0502020204030204" pitchFamily="34" charset="0"/>
                          <a:cs typeface="Calibri" panose="020F0502020204030204" pitchFamily="34" charset="0"/>
                        </a:rPr>
                        <a:t> </a:t>
                      </a:r>
                    </a:p>
                    <a:p>
                      <a:pPr algn="ctr"/>
                      <a:r>
                        <a:rPr lang="en-US" sz="2200" b="1" dirty="0">
                          <a:latin typeface="Calibri" panose="020F0502020204030204" pitchFamily="34" charset="0"/>
                          <a:cs typeface="Calibri" panose="020F0502020204030204" pitchFamily="34" charset="0"/>
                        </a:rPr>
                        <a:t>(Gen 49:10; 1 Sam. 9:21)</a:t>
                      </a:r>
                    </a:p>
                  </a:txBody>
                  <a:tcPr marT="45727" marB="45727" anchor="ctr"/>
                </a:tc>
                <a:tc>
                  <a:txBody>
                    <a:bodyPr/>
                    <a:lstStyle/>
                    <a:p>
                      <a:pPr algn="ctr"/>
                      <a:r>
                        <a:rPr lang="en-US" sz="2200" b="1" dirty="0">
                          <a:latin typeface="Calibri" panose="020F0502020204030204" pitchFamily="34" charset="0"/>
                          <a:cs typeface="Calibri" panose="020F0502020204030204" pitchFamily="34" charset="0"/>
                        </a:rPr>
                        <a:t>Gen. 1:26-28; 2:19-20; </a:t>
                      </a:r>
                    </a:p>
                    <a:p>
                      <a:pPr algn="ctr"/>
                      <a:r>
                        <a:rPr lang="en-US" sz="2200" b="1" dirty="0">
                          <a:latin typeface="Calibri" panose="020F0502020204030204" pitchFamily="34" charset="0"/>
                          <a:cs typeface="Calibri" panose="020F0502020204030204" pitchFamily="34" charset="0"/>
                        </a:rPr>
                        <a:t>Dan 1:6-7)</a:t>
                      </a:r>
                    </a:p>
                  </a:txBody>
                  <a:tcPr marT="45727" marB="45727" anchor="ctr"/>
                </a:tc>
                <a:extLst>
                  <a:ext uri="{0D108BD9-81ED-4DB2-BD59-A6C34878D82A}">
                    <a16:rowId xmlns:a16="http://schemas.microsoft.com/office/drawing/2014/main" val="10003"/>
                  </a:ext>
                </a:extLst>
              </a:tr>
              <a:tr h="792556">
                <a:tc>
                  <a:txBody>
                    <a:bodyPr/>
                    <a:lstStyle/>
                    <a:p>
                      <a:pPr algn="ctr"/>
                      <a:r>
                        <a:rPr lang="en-US" sz="2200" b="1" dirty="0">
                          <a:solidFill>
                            <a:srgbClr val="0000CC"/>
                          </a:solidFill>
                          <a:latin typeface="Calibri" panose="020F0502020204030204" pitchFamily="34" charset="0"/>
                          <a:cs typeface="Calibri" panose="020F0502020204030204" pitchFamily="34" charset="0"/>
                        </a:rPr>
                        <a:t>FAITH</a:t>
                      </a:r>
                    </a:p>
                  </a:txBody>
                  <a:tcPr marT="45727" marB="45727" anchor="ctr"/>
                </a:tc>
                <a:tc>
                  <a:txBody>
                    <a:bodyPr/>
                    <a:lstStyle/>
                    <a:p>
                      <a:pPr algn="ctr"/>
                      <a:r>
                        <a:rPr lang="en-US" sz="2400" b="1" kern="1200" dirty="0">
                          <a:latin typeface="Calibri" panose="020F0502020204030204" pitchFamily="34" charset="0"/>
                          <a:cs typeface="Calibri" panose="020F0502020204030204" pitchFamily="34" charset="0"/>
                        </a:rPr>
                        <a:t>David</a:t>
                      </a:r>
                      <a:r>
                        <a:rPr lang="en-US" sz="2200" b="1" baseline="0" dirty="0">
                          <a:latin typeface="Calibri" panose="020F0502020204030204" pitchFamily="34" charset="0"/>
                          <a:cs typeface="Calibri" panose="020F0502020204030204" pitchFamily="34" charset="0"/>
                        </a:rPr>
                        <a:t>  </a:t>
                      </a:r>
                    </a:p>
                    <a:p>
                      <a:pPr algn="ctr"/>
                      <a:r>
                        <a:rPr lang="en-US" sz="2200" b="1" baseline="0" dirty="0">
                          <a:latin typeface="Calibri" panose="020F0502020204030204" pitchFamily="34" charset="0"/>
                          <a:cs typeface="Calibri" panose="020F0502020204030204" pitchFamily="34" charset="0"/>
                        </a:rPr>
                        <a:t>(1 Sam 16:7)</a:t>
                      </a:r>
                      <a:endParaRPr lang="en-US" sz="2200" b="1" dirty="0">
                        <a:latin typeface="Calibri" panose="020F0502020204030204" pitchFamily="34" charset="0"/>
                        <a:cs typeface="Calibri" panose="020F0502020204030204" pitchFamily="34" charset="0"/>
                      </a:endParaRPr>
                    </a:p>
                  </a:txBody>
                  <a:tcPr marT="45727" marB="45727" anchor="ctr"/>
                </a:tc>
                <a:tc>
                  <a:txBody>
                    <a:bodyPr/>
                    <a:lstStyle/>
                    <a:p>
                      <a:pPr algn="ctr"/>
                      <a:r>
                        <a:rPr lang="en-US" sz="2400" b="1" kern="1200" dirty="0">
                          <a:latin typeface="Calibri" panose="020F0502020204030204" pitchFamily="34" charset="0"/>
                          <a:cs typeface="Calibri" panose="020F0502020204030204" pitchFamily="34" charset="0"/>
                        </a:rPr>
                        <a:t>Jesus</a:t>
                      </a:r>
                      <a:r>
                        <a:rPr lang="en-US" sz="2200" b="1" dirty="0">
                          <a:latin typeface="Calibri" panose="020F0502020204030204" pitchFamily="34" charset="0"/>
                          <a:cs typeface="Calibri" panose="020F0502020204030204" pitchFamily="34" charset="0"/>
                        </a:rPr>
                        <a:t> </a:t>
                      </a:r>
                    </a:p>
                    <a:p>
                      <a:pPr algn="ctr"/>
                      <a:r>
                        <a:rPr lang="en-US" sz="2200" b="1" dirty="0">
                          <a:latin typeface="Calibri" panose="020F0502020204030204" pitchFamily="34" charset="0"/>
                          <a:cs typeface="Calibri" panose="020F0502020204030204" pitchFamily="34" charset="0"/>
                        </a:rPr>
                        <a:t>(Heb 11:6)</a:t>
                      </a:r>
                    </a:p>
                  </a:txBody>
                  <a:tcPr marT="45727" marB="45727" anchor="ctr"/>
                </a:tc>
                <a:extLst>
                  <a:ext uri="{0D108BD9-81ED-4DB2-BD59-A6C34878D82A}">
                    <a16:rowId xmlns:a16="http://schemas.microsoft.com/office/drawing/2014/main" val="10004"/>
                  </a:ext>
                </a:extLst>
              </a:tr>
              <a:tr h="792556">
                <a:tc>
                  <a:txBody>
                    <a:bodyPr/>
                    <a:lstStyle/>
                    <a:p>
                      <a:pPr algn="ctr"/>
                      <a:r>
                        <a:rPr lang="en-US" sz="2200" b="1" dirty="0">
                          <a:solidFill>
                            <a:srgbClr val="0000CC"/>
                          </a:solidFill>
                          <a:latin typeface="Calibri" panose="020F0502020204030204" pitchFamily="34" charset="0"/>
                          <a:cs typeface="Calibri" panose="020F0502020204030204" pitchFamily="34" charset="0"/>
                        </a:rPr>
                        <a:t>MINORITY</a:t>
                      </a:r>
                    </a:p>
                  </a:txBody>
                  <a:tcPr marT="45727" marB="45727" anchor="ctr"/>
                </a:tc>
                <a:tc>
                  <a:txBody>
                    <a:bodyPr/>
                    <a:lstStyle/>
                    <a:p>
                      <a:pPr algn="ctr"/>
                      <a:r>
                        <a:rPr lang="en-US" sz="2400" b="1" kern="1200" dirty="0">
                          <a:latin typeface="Calibri" panose="020F0502020204030204" pitchFamily="34" charset="0"/>
                          <a:cs typeface="Calibri" panose="020F0502020204030204" pitchFamily="34" charset="0"/>
                        </a:rPr>
                        <a:t>David’s men </a:t>
                      </a:r>
                    </a:p>
                    <a:p>
                      <a:pPr algn="ctr"/>
                      <a:r>
                        <a:rPr lang="en-US" sz="2200" b="1" dirty="0">
                          <a:latin typeface="Calibri" panose="020F0502020204030204" pitchFamily="34" charset="0"/>
                          <a:cs typeface="Calibri" panose="020F0502020204030204" pitchFamily="34" charset="0"/>
                        </a:rPr>
                        <a:t>(2 Sam 23:8-39)</a:t>
                      </a:r>
                    </a:p>
                  </a:txBody>
                  <a:tcPr marT="45727" marB="45727" anchor="ctr"/>
                </a:tc>
                <a:tc>
                  <a:txBody>
                    <a:bodyPr/>
                    <a:lstStyle/>
                    <a:p>
                      <a:pPr marL="0" algn="ctr" defTabSz="914400" rtl="0" eaLnBrk="1" latinLnBrk="0" hangingPunct="1"/>
                      <a:r>
                        <a:rPr lang="en-US" sz="2400" b="1" kern="1200" dirty="0">
                          <a:latin typeface="Calibri" panose="020F0502020204030204" pitchFamily="34" charset="0"/>
                          <a:cs typeface="Calibri" panose="020F0502020204030204" pitchFamily="34" charset="0"/>
                        </a:rPr>
                        <a:t>Narrow road </a:t>
                      </a:r>
                    </a:p>
                    <a:p>
                      <a:pPr algn="ctr"/>
                      <a:r>
                        <a:rPr lang="en-US" sz="2200" b="1" baseline="0" dirty="0">
                          <a:latin typeface="Calibri" panose="020F0502020204030204" pitchFamily="34" charset="0"/>
                          <a:cs typeface="Calibri" panose="020F0502020204030204" pitchFamily="34" charset="0"/>
                        </a:rPr>
                        <a:t>(Matt 7:14)</a:t>
                      </a:r>
                      <a:endParaRPr lang="en-US" sz="2200" b="1" dirty="0">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5"/>
                  </a:ext>
                </a:extLst>
              </a:tr>
              <a:tr h="792556">
                <a:tc>
                  <a:txBody>
                    <a:bodyPr/>
                    <a:lstStyle/>
                    <a:p>
                      <a:pPr algn="ctr"/>
                      <a:r>
                        <a:rPr lang="en-US" sz="2200" b="1" dirty="0">
                          <a:solidFill>
                            <a:srgbClr val="0000CC"/>
                          </a:solidFill>
                          <a:latin typeface="Calibri" panose="020F0502020204030204" pitchFamily="34" charset="0"/>
                          <a:cs typeface="Calibri" panose="020F0502020204030204" pitchFamily="34" charset="0"/>
                        </a:rPr>
                        <a:t>SIGHT</a:t>
                      </a:r>
                    </a:p>
                  </a:txBody>
                  <a:tcPr marT="45727" marB="45727"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a:latin typeface="Calibri" panose="020F0502020204030204" pitchFamily="34" charset="0"/>
                          <a:cs typeface="Calibri" panose="020F0502020204030204" pitchFamily="34" charset="0"/>
                        </a:rPr>
                        <a:t>Saul</a:t>
                      </a:r>
                      <a:r>
                        <a:rPr lang="en-US" sz="2200" b="1" dirty="0">
                          <a:latin typeface="Calibri" panose="020F0502020204030204" pitchFamily="34" charset="0"/>
                          <a:cs typeface="Calibri" panose="020F0502020204030204" pitchFamily="34" charset="0"/>
                        </a:rPr>
                        <a:t> </a:t>
                      </a:r>
                      <a:r>
                        <a:rPr lang="en-US" sz="2200" b="1" baseline="0" dirty="0">
                          <a:latin typeface="Calibri" panose="020F0502020204030204" pitchFamily="34" charset="0"/>
                          <a:cs typeface="Calibri" panose="020F0502020204030204" pitchFamily="34"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200" b="1" dirty="0">
                          <a:latin typeface="Calibri" panose="020F0502020204030204" pitchFamily="34" charset="0"/>
                          <a:cs typeface="Calibri" panose="020F0502020204030204" pitchFamily="34" charset="0"/>
                        </a:rPr>
                        <a:t>(1</a:t>
                      </a:r>
                      <a:r>
                        <a:rPr lang="en-US" sz="2200" b="1" baseline="0" dirty="0">
                          <a:latin typeface="Calibri" panose="020F0502020204030204" pitchFamily="34" charset="0"/>
                          <a:cs typeface="Calibri" panose="020F0502020204030204" pitchFamily="34" charset="0"/>
                        </a:rPr>
                        <a:t> Sam 9:2)</a:t>
                      </a:r>
                      <a:endParaRPr lang="en-US" sz="2200" b="1" dirty="0">
                        <a:latin typeface="Calibri" panose="020F0502020204030204" pitchFamily="34" charset="0"/>
                        <a:cs typeface="Calibri" panose="020F0502020204030204" pitchFamily="34" charset="0"/>
                      </a:endParaRPr>
                    </a:p>
                  </a:txBody>
                  <a:tcPr marT="45727" marB="45727" anchor="ctr"/>
                </a:tc>
                <a:tc>
                  <a:txBody>
                    <a:bodyPr/>
                    <a:lstStyle/>
                    <a:p>
                      <a:pPr algn="ctr"/>
                      <a:r>
                        <a:rPr lang="en-US" sz="2400" b="1" kern="1200" dirty="0">
                          <a:latin typeface="Calibri" panose="020F0502020204030204" pitchFamily="34" charset="0"/>
                          <a:cs typeface="Calibri" panose="020F0502020204030204" pitchFamily="34" charset="0"/>
                        </a:rPr>
                        <a:t>Satan</a:t>
                      </a:r>
                      <a:r>
                        <a:rPr lang="en-US" sz="2200" b="1" dirty="0">
                          <a:latin typeface="Calibri" panose="020F0502020204030204" pitchFamily="34" charset="0"/>
                          <a:cs typeface="Calibri" panose="020F0502020204030204" pitchFamily="34" charset="0"/>
                        </a:rPr>
                        <a:t> </a:t>
                      </a:r>
                    </a:p>
                    <a:p>
                      <a:pPr algn="ctr"/>
                      <a:r>
                        <a:rPr lang="en-US" sz="2200" b="1" dirty="0">
                          <a:latin typeface="Calibri" panose="020F0502020204030204" pitchFamily="34" charset="0"/>
                          <a:cs typeface="Calibri" panose="020F0502020204030204" pitchFamily="34" charset="0"/>
                        </a:rPr>
                        <a:t>(2 Cor. 4:18;</a:t>
                      </a:r>
                      <a:r>
                        <a:rPr lang="en-US" sz="2200" b="1" baseline="0" dirty="0">
                          <a:latin typeface="Calibri" panose="020F0502020204030204" pitchFamily="34" charset="0"/>
                          <a:cs typeface="Calibri" panose="020F0502020204030204" pitchFamily="34" charset="0"/>
                        </a:rPr>
                        <a:t> 1 John 2:15-17)</a:t>
                      </a:r>
                      <a:endParaRPr lang="en-US" sz="2200" b="1" dirty="0">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6"/>
                  </a:ext>
                </a:extLst>
              </a:tr>
              <a:tr h="792556">
                <a:tc>
                  <a:txBody>
                    <a:bodyPr/>
                    <a:lstStyle/>
                    <a:p>
                      <a:pPr algn="ctr"/>
                      <a:r>
                        <a:rPr lang="en-US" sz="2200" b="1" dirty="0">
                          <a:solidFill>
                            <a:srgbClr val="0000CC"/>
                          </a:solidFill>
                          <a:latin typeface="Calibri" panose="020F0502020204030204" pitchFamily="34" charset="0"/>
                          <a:cs typeface="Calibri" panose="020F0502020204030204" pitchFamily="34" charset="0"/>
                        </a:rPr>
                        <a:t>MAJORITY</a:t>
                      </a:r>
                    </a:p>
                  </a:txBody>
                  <a:tcPr marT="45727" marB="45727" anchor="ctr"/>
                </a:tc>
                <a:tc>
                  <a:txBody>
                    <a:bodyPr/>
                    <a:lstStyle/>
                    <a:p>
                      <a:pPr algn="ctr"/>
                      <a:r>
                        <a:rPr lang="en-US" sz="2400" b="1" kern="1200" dirty="0">
                          <a:latin typeface="Calibri" panose="020F0502020204030204" pitchFamily="34" charset="0"/>
                          <a:cs typeface="Calibri" panose="020F0502020204030204" pitchFamily="34" charset="0"/>
                        </a:rPr>
                        <a:t>Israel</a:t>
                      </a:r>
                      <a:endParaRPr lang="en-US" sz="2400" b="1" kern="1200" dirty="0">
                        <a:solidFill>
                          <a:schemeClr val="dk1"/>
                        </a:solidFill>
                        <a:latin typeface="Calibri" panose="020F0502020204030204" pitchFamily="34" charset="0"/>
                        <a:ea typeface="+mn-ea"/>
                        <a:cs typeface="Calibri" panose="020F0502020204030204" pitchFamily="34" charset="0"/>
                      </a:endParaRPr>
                    </a:p>
                  </a:txBody>
                  <a:tcPr marT="45727" marB="45727" anchor="ctr"/>
                </a:tc>
                <a:tc>
                  <a:txBody>
                    <a:bodyPr/>
                    <a:lstStyle/>
                    <a:p>
                      <a:pPr algn="ctr"/>
                      <a:r>
                        <a:rPr lang="en-US" sz="2400" b="1" kern="1200" dirty="0">
                          <a:latin typeface="Calibri" panose="020F0502020204030204" pitchFamily="34" charset="0"/>
                          <a:cs typeface="Calibri" panose="020F0502020204030204" pitchFamily="34" charset="0"/>
                        </a:rPr>
                        <a:t>Broad road </a:t>
                      </a:r>
                    </a:p>
                    <a:p>
                      <a:pPr algn="ctr"/>
                      <a:r>
                        <a:rPr lang="en-US" sz="2200" b="1" dirty="0">
                          <a:latin typeface="Calibri" panose="020F0502020204030204" pitchFamily="34" charset="0"/>
                          <a:cs typeface="Calibri" panose="020F0502020204030204" pitchFamily="34" charset="0"/>
                        </a:rPr>
                        <a:t>(Matt. 7:13)</a:t>
                      </a:r>
                    </a:p>
                  </a:txBody>
                  <a:tcPr marT="45727" marB="45727" anchor="ctr"/>
                </a:tc>
                <a:extLst>
                  <a:ext uri="{0D108BD9-81ED-4DB2-BD59-A6C34878D82A}">
                    <a16:rowId xmlns:a16="http://schemas.microsoft.com/office/drawing/2014/main" val="10007"/>
                  </a:ext>
                </a:extLst>
              </a:tr>
              <a:tr h="45724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800" dirty="0">
                          <a:latin typeface="Calibri" panose="020F0502020204030204" pitchFamily="34" charset="0"/>
                          <a:cs typeface="Calibri" panose="020F0502020204030204" pitchFamily="34" charset="0"/>
                        </a:rPr>
                        <a:t>McClain, Greatness of the Kingdom, 440</a:t>
                      </a:r>
                    </a:p>
                  </a:txBody>
                  <a:tcPr marT="45727" marB="45727" anchor="ctr"/>
                </a:tc>
                <a:tc hMerge="1">
                  <a:txBody>
                    <a:bodyPr/>
                    <a:lstStyle/>
                    <a:p>
                      <a:endParaRPr lang="en-US" sz="2200" dirty="0"/>
                    </a:p>
                  </a:txBody>
                  <a:tcPr marT="45723" marB="45723"/>
                </a:tc>
                <a:tc hMerge="1">
                  <a:txBody>
                    <a:bodyPr/>
                    <a:lstStyle/>
                    <a:p>
                      <a:endParaRPr lang="en-US" sz="2200" dirty="0"/>
                    </a:p>
                  </a:txBody>
                  <a:tcPr marT="45723" marB="45723"/>
                </a:tc>
                <a:extLst>
                  <a:ext uri="{0D108BD9-81ED-4DB2-BD59-A6C34878D82A}">
                    <a16:rowId xmlns:a16="http://schemas.microsoft.com/office/drawing/2014/main" val="3633195269"/>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FAF65-22DD-45F3-9DCB-822D51F7AC98}"/>
              </a:ext>
            </a:extLst>
          </p:cNvPr>
          <p:cNvSpPr>
            <a:spLocks noGrp="1"/>
          </p:cNvSpPr>
          <p:nvPr>
            <p:ph type="title"/>
          </p:nvPr>
        </p:nvSpPr>
        <p:spPr>
          <a:xfrm>
            <a:off x="685800" y="2857500"/>
            <a:ext cx="7772400" cy="1143000"/>
          </a:xfrm>
        </p:spPr>
        <p:txBody>
          <a:bodyPr/>
          <a:lstStyle/>
          <a:p>
            <a:pPr algn="ctr"/>
            <a:r>
              <a:rPr lang="en-US" dirty="0"/>
              <a:t>CONCLUSION</a:t>
            </a:r>
          </a:p>
        </p:txBody>
      </p:sp>
    </p:spTree>
    <p:extLst>
      <p:ext uri="{BB962C8B-B14F-4D97-AF65-F5344CB8AC3E}">
        <p14:creationId xmlns:p14="http://schemas.microsoft.com/office/powerpoint/2010/main" val="1881822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7609BB81-6C96-430A-8336-484DBCAEE547}"/>
              </a:ext>
            </a:extLst>
          </p:cNvPr>
          <p:cNvSpPr>
            <a:spLocks noGrp="1" noChangeArrowheads="1"/>
          </p:cNvSpPr>
          <p:nvPr>
            <p:ph type="body" idx="1"/>
          </p:nvPr>
        </p:nvSpPr>
        <p:spPr>
          <a:xfrm>
            <a:off x="304800" y="1371600"/>
            <a:ext cx="8485188" cy="4689475"/>
          </a:xfrm>
        </p:spPr>
        <p:txBody>
          <a:bodyPr/>
          <a:lstStyle/>
          <a:p>
            <a:pPr marL="461963" lvl="1" indent="-461963" eaLnBrk="1" hangingPunct="1">
              <a:spcBef>
                <a:spcPts val="0"/>
              </a:spcBef>
              <a:spcAft>
                <a:spcPts val="9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Time of Satan’s fall</a:t>
            </a:r>
          </a:p>
          <a:p>
            <a:pPr marL="914400" lvl="1" indent="-452438" eaLnBrk="1" hangingPunct="1">
              <a:spcBef>
                <a:spcPts val="0"/>
              </a:spcBef>
              <a:spcAft>
                <a:spcPts val="2400"/>
              </a:spcAft>
              <a:defRPr/>
            </a:pPr>
            <a:r>
              <a:rPr lang="en-US" dirty="0">
                <a:effectLst>
                  <a:outerShdw blurRad="38100" dist="38100" dir="2700000" algn="tl">
                    <a:srgbClr val="000000">
                      <a:alpha val="43137"/>
                    </a:srgbClr>
                  </a:outerShdw>
                </a:effectLst>
              </a:rPr>
              <a:t>In eternity past</a:t>
            </a:r>
          </a:p>
          <a:p>
            <a:pPr marL="914400" lvl="1" indent="-452438" eaLnBrk="1" hangingPunct="1">
              <a:spcBef>
                <a:spcPts val="0"/>
              </a:spcBef>
              <a:spcAft>
                <a:spcPts val="2400"/>
              </a:spcAft>
              <a:defRPr/>
            </a:pPr>
            <a:r>
              <a:rPr lang="en-US" dirty="0">
                <a:effectLst>
                  <a:outerShdw blurRad="38100" dist="38100" dir="2700000" algn="tl">
                    <a:srgbClr val="000000">
                      <a:alpha val="43137"/>
                    </a:srgbClr>
                  </a:outerShdw>
                </a:effectLst>
              </a:rPr>
              <a:t>In between Gen. 1:1-2  (gap theory?)</a:t>
            </a:r>
          </a:p>
          <a:p>
            <a:pPr marL="914400" lvl="1" indent="-452438" eaLnBrk="1" hangingPunct="1">
              <a:spcBef>
                <a:spcPts val="0"/>
              </a:spcBef>
              <a:spcAft>
                <a:spcPts val="2400"/>
              </a:spcAft>
              <a:defRPr/>
            </a:pPr>
            <a:r>
              <a:rPr lang="en-US" dirty="0">
                <a:effectLst>
                  <a:outerShdw blurRad="38100" dist="38100" dir="2700000" algn="tl">
                    <a:srgbClr val="000000">
                      <a:alpha val="43137"/>
                    </a:srgbClr>
                  </a:outerShdw>
                </a:effectLst>
              </a:rPr>
              <a:t>After Gen 1:31 but before Gen 3</a:t>
            </a:r>
          </a:p>
        </p:txBody>
      </p:sp>
      <p:sp>
        <p:nvSpPr>
          <p:cNvPr id="5" name="Rectangle 2">
            <a:extLst>
              <a:ext uri="{FF2B5EF4-FFF2-40B4-BE49-F238E27FC236}">
                <a16:creationId xmlns:a16="http://schemas.microsoft.com/office/drawing/2014/main" id="{B2A0197F-1DA7-49B8-82AB-1F22238D7E3D}"/>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Original State and First Sin (cont’d)</a:t>
            </a:r>
          </a:p>
        </p:txBody>
      </p:sp>
      <p:pic>
        <p:nvPicPr>
          <p:cNvPr id="6" name="Picture 5">
            <a:extLst>
              <a:ext uri="{FF2B5EF4-FFF2-40B4-BE49-F238E27FC236}">
                <a16:creationId xmlns:a16="http://schemas.microsoft.com/office/drawing/2014/main" id="{118AAA66-5A55-4EDA-95E3-D74CBE534B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725" y="1143000"/>
            <a:ext cx="14636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7564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7689C41-61EA-403A-AF23-0AF78E0A413F}"/>
              </a:ext>
            </a:extLst>
          </p:cNvPr>
          <p:cNvSpPr>
            <a:spLocks noGrp="1" noChangeArrowheads="1"/>
          </p:cNvSpPr>
          <p:nvPr>
            <p:ph type="title"/>
          </p:nvPr>
        </p:nvSpPr>
        <p:spPr>
          <a:xfrm>
            <a:off x="685800" y="228600"/>
            <a:ext cx="7772400" cy="914400"/>
          </a:xfrm>
        </p:spPr>
        <p:txBody>
          <a:bodyPr/>
          <a:lstStyle/>
          <a:p>
            <a:pPr algn="ctr" eaLnBrk="1" hangingPunct="1">
              <a:defRPr/>
            </a:pPr>
            <a:r>
              <a:rPr lang="en-US" altLang="en-US" sz="4000" dirty="0">
                <a:effectLst>
                  <a:outerShdw blurRad="38100" dist="38100" dir="2700000" algn="tl">
                    <a:srgbClr val="000000">
                      <a:alpha val="43137"/>
                    </a:srgbClr>
                  </a:outerShdw>
                </a:effectLst>
              </a:rPr>
              <a:t>Preview</a:t>
            </a:r>
          </a:p>
        </p:txBody>
      </p:sp>
      <p:pic>
        <p:nvPicPr>
          <p:cNvPr id="49155" name="Picture 4">
            <a:extLst>
              <a:ext uri="{FF2B5EF4-FFF2-40B4-BE49-F238E27FC236}">
                <a16:creationId xmlns:a16="http://schemas.microsoft.com/office/drawing/2014/main" id="{DCA5A782-4903-4A86-96CD-7FB1E38450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0525" y="1279525"/>
            <a:ext cx="3292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DBECEE5-1A9B-4B68-AC2F-68A3B2C39E12}"/>
              </a:ext>
            </a:extLst>
          </p:cNvPr>
          <p:cNvSpPr txBox="1"/>
          <p:nvPr/>
        </p:nvSpPr>
        <p:spPr>
          <a:xfrm>
            <a:off x="457200" y="1371600"/>
            <a:ext cx="5105400" cy="5232400"/>
          </a:xfrm>
          <a:prstGeom prst="rect">
            <a:avLst/>
          </a:prstGeom>
          <a:noFill/>
        </p:spPr>
        <p:txBody>
          <a:bodyPr>
            <a:spAutoFit/>
          </a:bodyPr>
          <a:lstStyle/>
          <a:p>
            <a:pPr marL="514350" indent="-514350" eaLnBrk="1" hangingPunct="1">
              <a:spcBef>
                <a:spcPts val="0"/>
              </a:spcBef>
              <a:spcAft>
                <a:spcPts val="3600"/>
              </a:spcAft>
              <a:buClr>
                <a:srgbClr val="00FFFF"/>
              </a:buClr>
              <a:buSzPct val="100000"/>
              <a:buFont typeface="+mj-lt"/>
              <a:buAutoNum type="arabicPeriod"/>
              <a:defRPr/>
            </a:pPr>
            <a:r>
              <a:rPr lang="en-US" sz="3200" kern="0" dirty="0">
                <a:solidFill>
                  <a:srgbClr val="FFFFFF"/>
                </a:solidFill>
                <a:effectLst>
                  <a:outerShdw blurRad="38100" dist="38100" dir="2700000" algn="tl">
                    <a:srgbClr val="000000">
                      <a:alpha val="43137"/>
                    </a:srgbClr>
                  </a:outerShdw>
                </a:effectLst>
                <a:latin typeface="Calibri" panose="020F0502020204030204" pitchFamily="34" charset="0"/>
              </a:rPr>
              <a:t>Existence</a:t>
            </a:r>
          </a:p>
          <a:p>
            <a:pPr marL="514350" indent="-514350" eaLnBrk="1" hangingPunct="1">
              <a:spcBef>
                <a:spcPts val="0"/>
              </a:spcBef>
              <a:spcAft>
                <a:spcPts val="3600"/>
              </a:spcAft>
              <a:buClr>
                <a:srgbClr val="00FFFF"/>
              </a:buClr>
              <a:buSzPct val="100000"/>
              <a:buFont typeface="+mj-lt"/>
              <a:buAutoNum type="arabicPeriod"/>
              <a:defRPr/>
            </a:pPr>
            <a:r>
              <a:rPr lang="en-US" sz="3200" kern="0" dirty="0">
                <a:solidFill>
                  <a:srgbClr val="FFFFFF"/>
                </a:solidFill>
                <a:effectLst>
                  <a:outerShdw blurRad="38100" dist="38100" dir="2700000" algn="tl">
                    <a:srgbClr val="000000">
                      <a:alpha val="43137"/>
                    </a:srgbClr>
                  </a:outerShdw>
                </a:effectLst>
                <a:latin typeface="Calibri" panose="020F0502020204030204" pitchFamily="34" charset="0"/>
              </a:rPr>
              <a:t>Personhood</a:t>
            </a:r>
          </a:p>
          <a:p>
            <a:pPr marL="514350" indent="-514350" eaLnBrk="1" hangingPunct="1">
              <a:spcBef>
                <a:spcPts val="0"/>
              </a:spcBef>
              <a:spcAft>
                <a:spcPts val="3600"/>
              </a:spcAft>
              <a:buClr>
                <a:srgbClr val="00FFFF"/>
              </a:buClr>
              <a:buSzPct val="100000"/>
              <a:buFont typeface="+mj-lt"/>
              <a:buAutoNum type="arabicPeriod"/>
              <a:defRPr/>
            </a:pPr>
            <a:r>
              <a:rPr lang="en-US" sz="3200" kern="0" dirty="0">
                <a:solidFill>
                  <a:srgbClr val="FFFFFF"/>
                </a:solidFill>
                <a:effectLst>
                  <a:outerShdw blurRad="38100" dist="38100" dir="2700000" algn="tl">
                    <a:srgbClr val="000000">
                      <a:alpha val="43137"/>
                    </a:srgbClr>
                  </a:outerShdw>
                </a:effectLst>
                <a:latin typeface="Calibri" panose="020F0502020204030204" pitchFamily="34" charset="0"/>
              </a:rPr>
              <a:t>Names and titles</a:t>
            </a:r>
          </a:p>
          <a:p>
            <a:pPr marL="514350" indent="-514350" eaLnBrk="1" hangingPunct="1">
              <a:spcBef>
                <a:spcPts val="0"/>
              </a:spcBef>
              <a:spcAft>
                <a:spcPts val="3600"/>
              </a:spcAft>
              <a:buClr>
                <a:srgbClr val="00FFFF"/>
              </a:buClr>
              <a:buSzPct val="100000"/>
              <a:buFont typeface="+mj-lt"/>
              <a:buAutoNum type="arabicPeriod"/>
              <a:defRPr/>
            </a:pPr>
            <a:r>
              <a:rPr lang="en-US" sz="3200" kern="0" dirty="0">
                <a:solidFill>
                  <a:srgbClr val="FFFFFF"/>
                </a:solidFill>
                <a:effectLst>
                  <a:outerShdw blurRad="38100" dist="38100" dir="2700000" algn="tl">
                    <a:srgbClr val="000000">
                      <a:alpha val="43137"/>
                    </a:srgbClr>
                  </a:outerShdw>
                </a:effectLst>
                <a:latin typeface="Calibri" panose="020F0502020204030204" pitchFamily="34" charset="0"/>
              </a:rPr>
              <a:t>Original state and first sin</a:t>
            </a:r>
          </a:p>
          <a:p>
            <a:pPr marL="514350" indent="-514350" eaLnBrk="1" hangingPunct="1">
              <a:spcBef>
                <a:spcPts val="0"/>
              </a:spcBef>
              <a:spcAft>
                <a:spcPts val="3600"/>
              </a:spcAft>
              <a:buClr>
                <a:srgbClr val="00FFFF"/>
              </a:buClr>
              <a:buSzPct val="100000"/>
              <a:buFont typeface="+mj-lt"/>
              <a:buAutoNum type="arabicPeriod"/>
              <a:defRPr/>
            </a:pPr>
            <a:r>
              <a:rPr lang="en-US" sz="3200" kern="0" dirty="0">
                <a:solidFill>
                  <a:srgbClr val="FFFFFF"/>
                </a:solidFill>
                <a:effectLst>
                  <a:outerShdw blurRad="38100" dist="38100" dir="2700000" algn="tl">
                    <a:srgbClr val="000000">
                      <a:alpha val="43137"/>
                    </a:srgbClr>
                  </a:outerShdw>
                </a:effectLst>
                <a:latin typeface="Calibri" panose="020F0502020204030204" pitchFamily="34" charset="0"/>
              </a:rPr>
              <a:t>Works</a:t>
            </a:r>
            <a:endParaRPr lang="en-US" sz="3200" dirty="0">
              <a:solidFill>
                <a:srgbClr val="FFFFFF"/>
              </a:solidFill>
              <a:effectLst>
                <a:outerShdw blurRad="38100" dist="38100" dir="2700000" algn="tl">
                  <a:srgbClr val="000000">
                    <a:alpha val="43137"/>
                  </a:srgbClr>
                </a:outerShdw>
              </a:effectLst>
              <a:latin typeface="Times New Roman"/>
            </a:endParaRPr>
          </a:p>
          <a:p>
            <a:pPr eaLnBrk="1" hangingPunct="1">
              <a:defRPr/>
            </a:pPr>
            <a:endParaRPr lang="en-US" dirty="0">
              <a:effectLst>
                <a:outerShdw blurRad="38100" dist="38100" dir="2700000" algn="tl">
                  <a:srgbClr val="000000">
                    <a:alpha val="43137"/>
                  </a:srgbClr>
                </a:outerShdw>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7609BB81-6C96-430A-8336-484DBCAEE547}"/>
              </a:ext>
            </a:extLst>
          </p:cNvPr>
          <p:cNvSpPr>
            <a:spLocks noGrp="1" noChangeArrowheads="1"/>
          </p:cNvSpPr>
          <p:nvPr>
            <p:ph type="body" idx="1"/>
          </p:nvPr>
        </p:nvSpPr>
        <p:spPr>
          <a:xfrm>
            <a:off x="304800" y="1371600"/>
            <a:ext cx="8485188" cy="4689475"/>
          </a:xfrm>
        </p:spPr>
        <p:txBody>
          <a:bodyPr/>
          <a:lstStyle/>
          <a:p>
            <a:pPr marL="461963" lvl="1" indent="-461963" eaLnBrk="1" hangingPunct="1">
              <a:spcBef>
                <a:spcPts val="0"/>
              </a:spcBef>
              <a:spcAft>
                <a:spcPts val="9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Time of Satan’s fall</a:t>
            </a:r>
          </a:p>
          <a:p>
            <a:pPr marL="914400" lvl="1" indent="-452438"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In eternity past</a:t>
            </a:r>
          </a:p>
          <a:p>
            <a:pPr marL="914400" lvl="1" indent="-452438" eaLnBrk="1" hangingPunct="1">
              <a:spcBef>
                <a:spcPts val="0"/>
              </a:spcBef>
              <a:spcAft>
                <a:spcPts val="2400"/>
              </a:spcAft>
              <a:defRPr/>
            </a:pPr>
            <a:r>
              <a:rPr lang="en-US" dirty="0">
                <a:effectLst>
                  <a:outerShdw blurRad="38100" dist="38100" dir="2700000" algn="tl">
                    <a:srgbClr val="000000">
                      <a:alpha val="43137"/>
                    </a:srgbClr>
                  </a:outerShdw>
                </a:effectLst>
              </a:rPr>
              <a:t>In between Gen. 1:1-2  (gap theory?)</a:t>
            </a:r>
          </a:p>
          <a:p>
            <a:pPr marL="914400" lvl="1" indent="-452438" eaLnBrk="1" hangingPunct="1">
              <a:spcBef>
                <a:spcPts val="0"/>
              </a:spcBef>
              <a:spcAft>
                <a:spcPts val="2400"/>
              </a:spcAft>
              <a:defRPr/>
            </a:pPr>
            <a:r>
              <a:rPr lang="en-US" dirty="0">
                <a:effectLst>
                  <a:outerShdw blurRad="38100" dist="38100" dir="2700000" algn="tl">
                    <a:srgbClr val="000000">
                      <a:alpha val="43137"/>
                    </a:srgbClr>
                  </a:outerShdw>
                </a:effectLst>
              </a:rPr>
              <a:t>After Gen 1:31 but before Gen 3</a:t>
            </a:r>
          </a:p>
        </p:txBody>
      </p:sp>
      <p:sp>
        <p:nvSpPr>
          <p:cNvPr id="5" name="Rectangle 2">
            <a:extLst>
              <a:ext uri="{FF2B5EF4-FFF2-40B4-BE49-F238E27FC236}">
                <a16:creationId xmlns:a16="http://schemas.microsoft.com/office/drawing/2014/main" id="{B2A0197F-1DA7-49B8-82AB-1F22238D7E3D}"/>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Original State and First Sin (cont’d)</a:t>
            </a:r>
          </a:p>
        </p:txBody>
      </p:sp>
      <p:pic>
        <p:nvPicPr>
          <p:cNvPr id="6" name="Picture 5">
            <a:extLst>
              <a:ext uri="{FF2B5EF4-FFF2-40B4-BE49-F238E27FC236}">
                <a16:creationId xmlns:a16="http://schemas.microsoft.com/office/drawing/2014/main" id="{118AAA66-5A55-4EDA-95E3-D74CBE534B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725" y="1143000"/>
            <a:ext cx="14636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4840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5224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Ezekiel 28:16-17</a:t>
            </a:r>
          </a:p>
          <a:p>
            <a:pPr algn="just">
              <a:spcAft>
                <a:spcPts val="1000"/>
              </a:spcAft>
            </a:pP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aseline="30000" dirty="0">
                <a:latin typeface="Calibri" panose="020F0502020204030204" pitchFamily="34" charset="0"/>
                <a:cs typeface="Calibri" panose="020F0502020204030204" pitchFamily="34" charset="0"/>
              </a:rPr>
              <a:t>16</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the abundance of your trade You were internally filled with violence, And you sinned; Therefore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have cast you as profane From the mountain of God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 have destroyed you, O covering cherub, From the midst of the stones of fire. </a:t>
            </a:r>
            <a:r>
              <a:rPr lang="en-US" sz="3100" baseline="30000" dirty="0">
                <a:latin typeface="Calibri" panose="020F0502020204030204" pitchFamily="34" charset="0"/>
                <a:cs typeface="Calibri" panose="020F0502020204030204" pitchFamily="34" charset="0"/>
              </a:rPr>
              <a:t>17</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heart was lifted up because of your beauty; You corrupted your wisdom by reason of your splendor.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cast you to the ground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put you before kings, That they may see you.”</a:t>
            </a:r>
          </a:p>
        </p:txBody>
      </p:sp>
    </p:spTree>
    <p:extLst>
      <p:ext uri="{BB962C8B-B14F-4D97-AF65-F5344CB8AC3E}">
        <p14:creationId xmlns:p14="http://schemas.microsoft.com/office/powerpoint/2010/main" val="140458377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Isaiah 14:12</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“How you have fallen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heaven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 star of the morning, son of the dawn! You have been cut down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the earth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who have weakened the nations!”</a:t>
            </a:r>
          </a:p>
        </p:txBody>
      </p:sp>
      <p:pic>
        <p:nvPicPr>
          <p:cNvPr id="4" name="Picture 3">
            <a:extLst>
              <a:ext uri="{FF2B5EF4-FFF2-40B4-BE49-F238E27FC236}">
                <a16:creationId xmlns:a16="http://schemas.microsoft.com/office/drawing/2014/main" id="{C67C9297-5C51-4331-986F-8695CCF7E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229" y="2788920"/>
            <a:ext cx="1567543" cy="2011680"/>
          </a:xfrm>
          <a:prstGeom prst="rect">
            <a:avLst/>
          </a:prstGeom>
          <a:ln>
            <a:solidFill>
              <a:schemeClr val="tx1"/>
            </a:solidFill>
          </a:ln>
        </p:spPr>
      </p:pic>
    </p:spTree>
    <p:extLst>
      <p:ext uri="{BB962C8B-B14F-4D97-AF65-F5344CB8AC3E}">
        <p14:creationId xmlns:p14="http://schemas.microsoft.com/office/powerpoint/2010/main" val="35196821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7609BB81-6C96-430A-8336-484DBCAEE547}"/>
              </a:ext>
            </a:extLst>
          </p:cNvPr>
          <p:cNvSpPr>
            <a:spLocks noGrp="1" noChangeArrowheads="1"/>
          </p:cNvSpPr>
          <p:nvPr>
            <p:ph type="body" idx="1"/>
          </p:nvPr>
        </p:nvSpPr>
        <p:spPr>
          <a:xfrm>
            <a:off x="304800" y="1371600"/>
            <a:ext cx="8485188" cy="4689475"/>
          </a:xfrm>
        </p:spPr>
        <p:txBody>
          <a:bodyPr/>
          <a:lstStyle/>
          <a:p>
            <a:pPr marL="461963" lvl="1" indent="-461963" eaLnBrk="1" hangingPunct="1">
              <a:spcBef>
                <a:spcPts val="0"/>
              </a:spcBef>
              <a:spcAft>
                <a:spcPts val="9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Time of Satan’s fall</a:t>
            </a:r>
          </a:p>
          <a:p>
            <a:pPr marL="914400" lvl="1" indent="-452438" eaLnBrk="1" hangingPunct="1">
              <a:spcBef>
                <a:spcPts val="0"/>
              </a:spcBef>
              <a:spcAft>
                <a:spcPts val="2400"/>
              </a:spcAft>
              <a:defRPr/>
            </a:pPr>
            <a:r>
              <a:rPr lang="en-US" dirty="0">
                <a:effectLst>
                  <a:outerShdw blurRad="38100" dist="38100" dir="2700000" algn="tl">
                    <a:srgbClr val="000000">
                      <a:alpha val="43137"/>
                    </a:srgbClr>
                  </a:outerShdw>
                </a:effectLst>
              </a:rPr>
              <a:t>In eternity past</a:t>
            </a:r>
          </a:p>
          <a:p>
            <a:pPr marL="914400" lvl="1" indent="-452438"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In between Gen. 1:1-2  (gap theory?)</a:t>
            </a:r>
          </a:p>
          <a:p>
            <a:pPr marL="914400" lvl="1" indent="-452438" eaLnBrk="1" hangingPunct="1">
              <a:spcBef>
                <a:spcPts val="0"/>
              </a:spcBef>
              <a:spcAft>
                <a:spcPts val="2400"/>
              </a:spcAft>
              <a:defRPr/>
            </a:pPr>
            <a:r>
              <a:rPr lang="en-US" dirty="0">
                <a:effectLst>
                  <a:outerShdw blurRad="38100" dist="38100" dir="2700000" algn="tl">
                    <a:srgbClr val="000000">
                      <a:alpha val="43137"/>
                    </a:srgbClr>
                  </a:outerShdw>
                </a:effectLst>
              </a:rPr>
              <a:t>After Gen 1:31 but before Gen 3</a:t>
            </a:r>
          </a:p>
        </p:txBody>
      </p:sp>
      <p:sp>
        <p:nvSpPr>
          <p:cNvPr id="5" name="Rectangle 2">
            <a:extLst>
              <a:ext uri="{FF2B5EF4-FFF2-40B4-BE49-F238E27FC236}">
                <a16:creationId xmlns:a16="http://schemas.microsoft.com/office/drawing/2014/main" id="{B2A0197F-1DA7-49B8-82AB-1F22238D7E3D}"/>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Original State and First Sin (cont’d)</a:t>
            </a:r>
          </a:p>
        </p:txBody>
      </p:sp>
      <p:pic>
        <p:nvPicPr>
          <p:cNvPr id="6" name="Picture 5">
            <a:extLst>
              <a:ext uri="{FF2B5EF4-FFF2-40B4-BE49-F238E27FC236}">
                <a16:creationId xmlns:a16="http://schemas.microsoft.com/office/drawing/2014/main" id="{118AAA66-5A55-4EDA-95E3-D74CBE534B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725" y="1143000"/>
            <a:ext cx="14636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0016549"/>
      </p:ext>
    </p:extLst>
  </p:cSld>
  <p:clrMapOvr>
    <a:masterClrMapping/>
  </p:clrMapOvr>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3693</TotalTime>
  <Words>1988</Words>
  <Application>Microsoft Office PowerPoint</Application>
  <PresentationFormat>On-screen Show (4:3)</PresentationFormat>
  <Paragraphs>319</Paragraphs>
  <Slides>50</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50</vt:i4>
      </vt:variant>
    </vt:vector>
  </HeadingPairs>
  <TitlesOfParts>
    <vt:vector size="57" baseType="lpstr">
      <vt:lpstr>Arial Narrow</vt:lpstr>
      <vt:lpstr>Calibri</vt:lpstr>
      <vt:lpstr>Times New Roman</vt:lpstr>
      <vt:lpstr>Wingdings</vt:lpstr>
      <vt:lpstr>Wingdings 2</vt:lpstr>
      <vt:lpstr>Azure</vt:lpstr>
      <vt:lpstr>1_Azure</vt:lpstr>
      <vt:lpstr>SATANOLOGY</vt:lpstr>
      <vt:lpstr>Preview of Angelology</vt:lpstr>
      <vt:lpstr>Preview</vt:lpstr>
      <vt:lpstr>Satan’s Original State and First Sin</vt:lpstr>
      <vt:lpstr>PowerPoint Presentation</vt:lpstr>
      <vt:lpstr>PowerPoint Presentation</vt:lpstr>
      <vt:lpstr>PowerPoint Presentation</vt:lpstr>
      <vt:lpstr>PowerPoint Presentation</vt:lpstr>
      <vt:lpstr>PowerPoint Presentation</vt:lpstr>
      <vt:lpstr>Gap Theory Preview</vt:lpstr>
      <vt:lpstr>PowerPoint Presentation</vt:lpstr>
      <vt:lpstr>PowerPoint Presentation</vt:lpstr>
      <vt:lpstr>PowerPoint Presentation</vt:lpstr>
      <vt:lpstr>Preview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Old Satan Deluder Law: 1642 Massachusetts Church of the Holy Trinity v. U.S., 143 U.S. 457, 467 (1892)</vt:lpstr>
      <vt:lpstr>PowerPoint Presentation</vt:lpstr>
      <vt:lpstr>PowerPoint Presentation</vt:lpstr>
      <vt:lpstr>PowerPoint Presentation</vt:lpstr>
      <vt:lpstr>PowerPoint Presentation</vt:lpstr>
      <vt:lpstr>PowerPoint Presentation</vt:lpstr>
      <vt:lpstr>PowerPoint Presentation</vt:lpstr>
      <vt:lpstr>Satanic/Demonic Miracles</vt:lpstr>
      <vt:lpstr>PowerPoint Presentation</vt:lpstr>
      <vt:lpstr>PowerPoint Presentation</vt:lpstr>
      <vt:lpstr>PowerPoint Presentation</vt:lpstr>
      <vt:lpstr>PowerPoint Presentation</vt:lpstr>
      <vt:lpstr>Not all Physical Infirmities are Attributable  to Satan/Demon (works cont’d)</vt:lpstr>
      <vt:lpstr>PowerPoint Presentation</vt:lpstr>
      <vt:lpstr>PowerPoint Presentation</vt:lpstr>
      <vt:lpstr>PowerPoint Presentation</vt:lpstr>
      <vt:lpstr>PowerPoint Presentation</vt:lpstr>
      <vt:lpstr>CAST OF 3 CHARACTERS Revelation 12:1-5</vt:lpstr>
      <vt:lpstr>PowerPoint Presentation</vt:lpstr>
      <vt:lpstr>PowerPoint Presentation</vt:lpstr>
      <vt:lpstr>2 CYCLES OF SATANIC PERSECUTION</vt:lpstr>
      <vt:lpstr>PowerPoint Presentation</vt:lpstr>
      <vt:lpstr>PowerPoint Presentation</vt:lpstr>
      <vt:lpstr>PowerPoint Presentation</vt:lpstr>
      <vt:lpstr>PowerPoint Presentation</vt:lpstr>
      <vt:lpstr>PowerPoint Presentation</vt:lpstr>
      <vt:lpstr>PowerPoint Presentation</vt:lpstr>
      <vt:lpstr>CONCLUSION</vt:lpstr>
      <vt:lpstr>Preview</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Satanology</dc:title>
  <dc:creator>A. Woods</dc:creator>
  <cp:lastModifiedBy>Andy Woods</cp:lastModifiedBy>
  <cp:revision>273</cp:revision>
  <cp:lastPrinted>2019-10-10T19:52:27Z</cp:lastPrinted>
  <dcterms:created xsi:type="dcterms:W3CDTF">2009-01-18T12:07:54Z</dcterms:created>
  <dcterms:modified xsi:type="dcterms:W3CDTF">2019-10-12T19:12:57Z</dcterms:modified>
</cp:coreProperties>
</file>