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720" r:id="rId3"/>
  </p:sldMasterIdLst>
  <p:notesMasterIdLst>
    <p:notesMasterId r:id="rId52"/>
  </p:notesMasterIdLst>
  <p:handoutMasterIdLst>
    <p:handoutMasterId r:id="rId53"/>
  </p:handoutMasterIdLst>
  <p:sldIdLst>
    <p:sldId id="392" r:id="rId4"/>
    <p:sldId id="393" r:id="rId5"/>
    <p:sldId id="394" r:id="rId6"/>
    <p:sldId id="395" r:id="rId7"/>
    <p:sldId id="396" r:id="rId8"/>
    <p:sldId id="519" r:id="rId9"/>
    <p:sldId id="495" r:id="rId10"/>
    <p:sldId id="327" r:id="rId11"/>
    <p:sldId id="287" r:id="rId12"/>
    <p:sldId id="283" r:id="rId13"/>
    <p:sldId id="444" r:id="rId14"/>
    <p:sldId id="341" r:id="rId15"/>
    <p:sldId id="289" r:id="rId16"/>
    <p:sldId id="260" r:id="rId17"/>
    <p:sldId id="292" r:id="rId18"/>
    <p:sldId id="261" r:id="rId19"/>
    <p:sldId id="294" r:id="rId20"/>
    <p:sldId id="333" r:id="rId21"/>
    <p:sldId id="296" r:id="rId22"/>
    <p:sldId id="263" r:id="rId23"/>
    <p:sldId id="264" r:id="rId24"/>
    <p:sldId id="303" r:id="rId25"/>
    <p:sldId id="510" r:id="rId26"/>
    <p:sldId id="516" r:id="rId27"/>
    <p:sldId id="517" r:id="rId28"/>
    <p:sldId id="512" r:id="rId29"/>
    <p:sldId id="513" r:id="rId30"/>
    <p:sldId id="514" r:id="rId31"/>
    <p:sldId id="335" r:id="rId32"/>
    <p:sldId id="337" r:id="rId33"/>
    <p:sldId id="518" r:id="rId34"/>
    <p:sldId id="280" r:id="rId35"/>
    <p:sldId id="304" r:id="rId36"/>
    <p:sldId id="498" r:id="rId37"/>
    <p:sldId id="268" r:id="rId38"/>
    <p:sldId id="305" r:id="rId39"/>
    <p:sldId id="308" r:id="rId40"/>
    <p:sldId id="279" r:id="rId41"/>
    <p:sldId id="307" r:id="rId42"/>
    <p:sldId id="269" r:id="rId43"/>
    <p:sldId id="309" r:id="rId44"/>
    <p:sldId id="270" r:id="rId45"/>
    <p:sldId id="503" r:id="rId46"/>
    <p:sldId id="497" r:id="rId47"/>
    <p:sldId id="271" r:id="rId48"/>
    <p:sldId id="312" r:id="rId49"/>
    <p:sldId id="338" r:id="rId50"/>
    <p:sldId id="463" r:id="rId51"/>
  </p:sldIdLst>
  <p:sldSz cx="9144000" cy="6858000" type="screen4x3"/>
  <p:notesSz cx="7315200" cy="9601200"/>
  <p:defaultTex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00"/>
    <a:srgbClr val="00FFFF"/>
    <a:srgbClr val="0000FF"/>
    <a:srgbClr val="FFFF00"/>
    <a:srgbClr val="663300"/>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B5F424-983F-4FAF-A5B6-F68DDAC23AA9}" v="5" dt="2019-05-21T17:37:45.4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284"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2"/>
    </p:cViewPr>
  </p:sorterViewPr>
  <p:notesViewPr>
    <p:cSldViewPr>
      <p:cViewPr varScale="1">
        <p:scale>
          <a:sx n="91" d="100"/>
          <a:sy n="91" d="100"/>
        </p:scale>
        <p:origin x="282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CAB5F424-983F-4FAF-A5B6-F68DDAC23AA9}"/>
    <pc:docChg chg="modSld">
      <pc:chgData name="Jim McGowan" userId="e2c7446dd3aca506" providerId="LiveId" clId="{CAB5F424-983F-4FAF-A5B6-F68DDAC23AA9}" dt="2019-05-21T17:37:45.433" v="4" actId="1076"/>
      <pc:docMkLst>
        <pc:docMk/>
      </pc:docMkLst>
      <pc:sldChg chg="modSp">
        <pc:chgData name="Jim McGowan" userId="e2c7446dd3aca506" providerId="LiveId" clId="{CAB5F424-983F-4FAF-A5B6-F68DDAC23AA9}" dt="2019-05-21T17:37:45.433" v="4" actId="1076"/>
        <pc:sldMkLst>
          <pc:docMk/>
          <pc:sldMk cId="0" sldId="290"/>
        </pc:sldMkLst>
        <pc:picChg chg="mod">
          <ac:chgData name="Jim McGowan" userId="e2c7446dd3aca506" providerId="LiveId" clId="{CAB5F424-983F-4FAF-A5B6-F68DDAC23AA9}" dt="2019-05-21T17:37:45.433" v="4" actId="1076"/>
          <ac:picMkLst>
            <pc:docMk/>
            <pc:sldMk cId="0" sldId="290"/>
            <ac:picMk id="82949" creationId="{E76CDAB8-1876-4A30-B37E-3B167281ED03}"/>
          </ac:picMkLst>
        </pc:picChg>
      </pc:sldChg>
      <pc:sldChg chg="modSp">
        <pc:chgData name="Jim McGowan" userId="e2c7446dd3aca506" providerId="LiveId" clId="{CAB5F424-983F-4FAF-A5B6-F68DDAC23AA9}" dt="2019-05-21T17:36:06.446" v="2" actId="12789"/>
        <pc:sldMkLst>
          <pc:docMk/>
          <pc:sldMk cId="0" sldId="326"/>
        </pc:sldMkLst>
        <pc:picChg chg="mod">
          <ac:chgData name="Jim McGowan" userId="e2c7446dd3aca506" providerId="LiveId" clId="{CAB5F424-983F-4FAF-A5B6-F68DDAC23AA9}" dt="2019-05-21T17:36:06.446" v="2" actId="12789"/>
          <ac:picMkLst>
            <pc:docMk/>
            <pc:sldMk cId="0" sldId="326"/>
            <ac:picMk id="155650" creationId="{7D796036-1685-441B-B1BC-C56D3BB70A17}"/>
          </ac:picMkLst>
        </pc:picChg>
      </pc:sldChg>
    </pc:docChg>
  </pc:docChgLst>
  <pc:docChgLst>
    <pc:chgData name="Jim McGowan" userId="e2c7446dd3aca506" providerId="LiveId" clId="{8065745F-98B9-43E5-99BB-5531B492D731}"/>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6" name="Rectangle 4">
            <a:extLst>
              <a:ext uri="{FF2B5EF4-FFF2-40B4-BE49-F238E27FC236}">
                <a16:creationId xmlns:a16="http://schemas.microsoft.com/office/drawing/2014/main" id="{97702916-A525-46B7-A3E4-24E766280E72}"/>
              </a:ext>
            </a:extLst>
          </p:cNvPr>
          <p:cNvSpPr>
            <a:spLocks noGrp="1" noChangeArrowheads="1"/>
          </p:cNvSpPr>
          <p:nvPr>
            <p:ph type="ftr" sz="quarter" idx="2"/>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a:defRPr sz="1300"/>
            </a:lvl1pPr>
          </a:lstStyle>
          <a:p>
            <a:r>
              <a:rPr lang="en-US" dirty="0">
                <a:latin typeface="+mn-lt"/>
              </a:rPr>
              <a:t>Sugar Land Bible Church</a:t>
            </a:r>
          </a:p>
        </p:txBody>
      </p:sp>
      <p:sp>
        <p:nvSpPr>
          <p:cNvPr id="59397" name="Rectangle 5">
            <a:extLst>
              <a:ext uri="{FF2B5EF4-FFF2-40B4-BE49-F238E27FC236}">
                <a16:creationId xmlns:a16="http://schemas.microsoft.com/office/drawing/2014/main" id="{79CA170C-EBD6-4AF0-85B1-BD88F2CE69F8}"/>
              </a:ext>
            </a:extLst>
          </p:cNvPr>
          <p:cNvSpPr>
            <a:spLocks noGrp="1" noChangeArrowheads="1"/>
          </p:cNvSpPr>
          <p:nvPr>
            <p:ph type="sldNum" sz="quarter" idx="3"/>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4ADFFF72-8F5F-4D4F-8D51-49EC229AD713}" type="slidenum">
              <a:rPr lang="en-US" altLang="en-US"/>
              <a:pPr/>
              <a:t>‹#›</a:t>
            </a:fld>
            <a:endParaRPr lang="en-US" altLang="en-US"/>
          </a:p>
        </p:txBody>
      </p:sp>
      <p:sp>
        <p:nvSpPr>
          <p:cNvPr id="6" name="Rectangle 2">
            <a:extLst>
              <a:ext uri="{FF2B5EF4-FFF2-40B4-BE49-F238E27FC236}">
                <a16:creationId xmlns:a16="http://schemas.microsoft.com/office/drawing/2014/main" id="{3CD3AD12-1F73-4C7E-986D-FA51DBF13DB1}"/>
              </a:ext>
            </a:extLst>
          </p:cNvPr>
          <p:cNvSpPr>
            <a:spLocks noGrp="1" noChangeArrowheads="1"/>
          </p:cNvSpPr>
          <p:nvPr>
            <p:ph type="hdr" sz="quarter"/>
          </p:nvPr>
        </p:nvSpPr>
        <p:spPr bwMode="auto">
          <a:xfrm>
            <a:off x="1854268" y="176422"/>
            <a:ext cx="3606665" cy="70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14" tIns="54008" rIns="108014" bIns="54008" numCol="1" anchor="t" anchorCtr="0" compatLnSpc="1">
            <a:prstTxWarp prst="textNoShape">
              <a:avLst/>
            </a:prstTxWarp>
          </a:bodyPr>
          <a:lstStyle>
            <a:lvl1pPr eaLnBrk="1" hangingPunct="1">
              <a:defRPr sz="1500"/>
            </a:lvl1pPr>
          </a:lstStyle>
          <a:p>
            <a:pPr algn="ctr">
              <a:defRPr/>
            </a:pPr>
            <a:r>
              <a:rPr lang="en-US" altLang="en-US" sz="1400" dirty="0">
                <a:latin typeface="+mn-lt"/>
              </a:rPr>
              <a:t>Jim McGowan, MTS, Th.D.</a:t>
            </a:r>
          </a:p>
          <a:p>
            <a:pPr algn="ctr">
              <a:defRPr/>
            </a:pPr>
            <a:r>
              <a:rPr lang="en-US" altLang="en-US" sz="1400" dirty="0">
                <a:latin typeface="+mn-lt"/>
              </a:rPr>
              <a:t>Law &amp; Grace Session 23</a:t>
            </a:r>
          </a:p>
          <a:p>
            <a:pPr algn="ctr">
              <a:defRPr/>
            </a:pPr>
            <a:r>
              <a:rPr lang="en-US" altLang="en-US" sz="1400" dirty="0">
                <a:latin typeface="+mn-lt"/>
              </a:rPr>
              <a:t>9/22/2019</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7848ED5-9320-4C27-B408-0EE96A2B7423}"/>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a:defRPr sz="1300"/>
            </a:lvl1pPr>
          </a:lstStyle>
          <a:p>
            <a:endParaRPr lang="en-US" altLang="en-US"/>
          </a:p>
        </p:txBody>
      </p:sp>
      <p:sp>
        <p:nvSpPr>
          <p:cNvPr id="4099" name="Rectangle 3">
            <a:extLst>
              <a:ext uri="{FF2B5EF4-FFF2-40B4-BE49-F238E27FC236}">
                <a16:creationId xmlns:a16="http://schemas.microsoft.com/office/drawing/2014/main" id="{7D0DF953-FC35-413E-B333-113CE69A6959}"/>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4100" name="Rectangle 4">
            <a:extLst>
              <a:ext uri="{FF2B5EF4-FFF2-40B4-BE49-F238E27FC236}">
                <a16:creationId xmlns:a16="http://schemas.microsoft.com/office/drawing/2014/main" id="{7B61C9EB-AE91-4A03-BC71-ECE75382FE25}"/>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0CA1E6DE-9250-4547-9EA8-5BCF0A7D9304}"/>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a:extLst>
              <a:ext uri="{FF2B5EF4-FFF2-40B4-BE49-F238E27FC236}">
                <a16:creationId xmlns:a16="http://schemas.microsoft.com/office/drawing/2014/main" id="{994EC960-F072-4F97-BB86-82E6FEBD6A9D}"/>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a:defRPr sz="1300"/>
            </a:lvl1pPr>
          </a:lstStyle>
          <a:p>
            <a:endParaRPr lang="en-US" altLang="en-US"/>
          </a:p>
        </p:txBody>
      </p:sp>
      <p:sp>
        <p:nvSpPr>
          <p:cNvPr id="4103" name="Rectangle 7">
            <a:extLst>
              <a:ext uri="{FF2B5EF4-FFF2-40B4-BE49-F238E27FC236}">
                <a16:creationId xmlns:a16="http://schemas.microsoft.com/office/drawing/2014/main" id="{2466B7B1-7C32-4A55-82E6-9DC702281B84}"/>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6279D12F-537D-48C6-AE66-C59DB9C7773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18ACC3B-F315-4CB4-BF76-FD4D7386D4AE}"/>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D1FF5794-7BB0-4499-BEA2-C9048CF974EF}"/>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A0D65108-68E0-4A31-AF94-D75C3EF7C361}"/>
              </a:ext>
            </a:extLst>
          </p:cNvPr>
          <p:cNvSpPr>
            <a:spLocks noGrp="1"/>
          </p:cNvSpPr>
          <p:nvPr>
            <p:ph type="sldNum" sz="quarter" idx="5"/>
          </p:nvPr>
        </p:nvSpPr>
        <p:spPr>
          <a:noFill/>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defRPr/>
            </a:pPr>
            <a:fld id="{5D702B15-8D1C-498A-9949-FBE3E01515E2}" type="slidenum">
              <a:rPr lang="en-US" altLang="en-US" sz="1700">
                <a:solidFill>
                  <a:srgbClr val="000000"/>
                </a:solidFill>
                <a:latin typeface="Calibri" panose="020F0502020204030204" pitchFamily="34" charset="0"/>
                <a:cs typeface="Calibri" panose="020F0502020204030204" pitchFamily="34" charset="0"/>
              </a:rPr>
              <a:pPr>
                <a:spcBef>
                  <a:spcPct val="0"/>
                </a:spcBef>
                <a:defRPr/>
              </a:pPr>
              <a:t>1</a:t>
            </a:fld>
            <a:endParaRPr lang="en-US" altLang="en-US" sz="1700">
              <a:solidFill>
                <a:srgbClr val="000000"/>
              </a:solidFill>
              <a:latin typeface="Calibri" panose="020F0502020204030204" pitchFamily="34" charset="0"/>
              <a:cs typeface="Calibri" panose="020F0502020204030204" pitchFamily="34" charset="0"/>
            </a:endParaRPr>
          </a:p>
        </p:txBody>
      </p:sp>
      <p:sp>
        <p:nvSpPr>
          <p:cNvPr id="8197" name="Footer Placeholder 4">
            <a:extLst>
              <a:ext uri="{FF2B5EF4-FFF2-40B4-BE49-F238E27FC236}">
                <a16:creationId xmlns:a16="http://schemas.microsoft.com/office/drawing/2014/main" id="{AAE73028-7EC9-455E-9A16-36278541684E}"/>
              </a:ext>
            </a:extLst>
          </p:cNvPr>
          <p:cNvSpPr>
            <a:spLocks noGrp="1"/>
          </p:cNvSpPr>
          <p:nvPr>
            <p:ph type="ftr" sz="quarter" idx="4"/>
          </p:nvPr>
        </p:nvSpPr>
        <p:spPr>
          <a:noFill/>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
        <p:nvSpPr>
          <p:cNvPr id="8198" name="Header Placeholder 5">
            <a:extLst>
              <a:ext uri="{FF2B5EF4-FFF2-40B4-BE49-F238E27FC236}">
                <a16:creationId xmlns:a16="http://schemas.microsoft.com/office/drawing/2014/main" id="{26DDC1D7-6FD1-4913-910B-BB6660B1395A}"/>
              </a:ext>
            </a:extLst>
          </p:cNvPr>
          <p:cNvSpPr>
            <a:spLocks noGrp="1"/>
          </p:cNvSpPr>
          <p:nvPr>
            <p:ph type="hdr" sz="quarter"/>
          </p:nvPr>
        </p:nvSpPr>
        <p:spPr>
          <a:noFill/>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8199" name="Date Placeholder 1">
            <a:extLst>
              <a:ext uri="{FF2B5EF4-FFF2-40B4-BE49-F238E27FC236}">
                <a16:creationId xmlns:a16="http://schemas.microsoft.com/office/drawing/2014/main" id="{ACFEDCF3-C4D2-4FEC-9396-057B593CD992}"/>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931E5EB-8F52-4637-9B51-FCA289CD0413}"/>
              </a:ext>
            </a:extLst>
          </p:cNvPr>
          <p:cNvSpPr>
            <a:spLocks noGrp="1" noChangeArrowheads="1"/>
          </p:cNvSpPr>
          <p:nvPr>
            <p:ph type="sldNum" sz="quarter" idx="5"/>
          </p:nvPr>
        </p:nvSpPr>
        <p:spPr>
          <a:ln/>
        </p:spPr>
        <p:txBody>
          <a:bodyPr/>
          <a:lstStyle/>
          <a:p>
            <a:fld id="{4F6A2080-2870-4EF2-9834-10D4F84D1D98}" type="slidenum">
              <a:rPr lang="en-US" altLang="en-US"/>
              <a:pPr/>
              <a:t>13</a:t>
            </a:fld>
            <a:endParaRPr lang="en-US" altLang="en-US"/>
          </a:p>
        </p:txBody>
      </p:sp>
      <p:sp>
        <p:nvSpPr>
          <p:cNvPr id="78850" name="Rectangle 2">
            <a:extLst>
              <a:ext uri="{FF2B5EF4-FFF2-40B4-BE49-F238E27FC236}">
                <a16:creationId xmlns:a16="http://schemas.microsoft.com/office/drawing/2014/main" id="{21B37C5F-39FF-439F-B265-7A77F8E217EB}"/>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C92BD419-3943-4641-9E54-C1D13589CB2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4D328C-96A4-4394-98DB-4C1C34B067C7}"/>
              </a:ext>
            </a:extLst>
          </p:cNvPr>
          <p:cNvSpPr>
            <a:spLocks noGrp="1" noChangeArrowheads="1"/>
          </p:cNvSpPr>
          <p:nvPr>
            <p:ph type="sldNum" sz="quarter" idx="5"/>
          </p:nvPr>
        </p:nvSpPr>
        <p:spPr>
          <a:ln/>
        </p:spPr>
        <p:txBody>
          <a:bodyPr/>
          <a:lstStyle/>
          <a:p>
            <a:fld id="{5D3DF87A-FD9D-4B0E-9158-3486FEDEF879}" type="slidenum">
              <a:rPr lang="en-US" altLang="en-US"/>
              <a:pPr/>
              <a:t>14</a:t>
            </a:fld>
            <a:endParaRPr lang="en-US" altLang="en-US"/>
          </a:p>
        </p:txBody>
      </p:sp>
      <p:sp>
        <p:nvSpPr>
          <p:cNvPr id="13314" name="Rectangle 2">
            <a:extLst>
              <a:ext uri="{FF2B5EF4-FFF2-40B4-BE49-F238E27FC236}">
                <a16:creationId xmlns:a16="http://schemas.microsoft.com/office/drawing/2014/main" id="{955FE1DD-E5CE-4C50-B2F6-41293F577E81}"/>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288AA425-5339-4778-8CFC-78D716536EB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5563CCA-89B1-4897-BDD0-4343677F88E5}"/>
              </a:ext>
            </a:extLst>
          </p:cNvPr>
          <p:cNvSpPr>
            <a:spLocks noGrp="1" noChangeArrowheads="1"/>
          </p:cNvSpPr>
          <p:nvPr>
            <p:ph type="sldNum" sz="quarter" idx="5"/>
          </p:nvPr>
        </p:nvSpPr>
        <p:spPr>
          <a:ln/>
        </p:spPr>
        <p:txBody>
          <a:bodyPr/>
          <a:lstStyle/>
          <a:p>
            <a:fld id="{073C83D4-FD2F-4EAF-B48A-134E7C6DC2C0}" type="slidenum">
              <a:rPr lang="en-US" altLang="en-US"/>
              <a:pPr/>
              <a:t>15</a:t>
            </a:fld>
            <a:endParaRPr lang="en-US" altLang="en-US"/>
          </a:p>
        </p:txBody>
      </p:sp>
      <p:sp>
        <p:nvSpPr>
          <p:cNvPr id="87042" name="Rectangle 2">
            <a:extLst>
              <a:ext uri="{FF2B5EF4-FFF2-40B4-BE49-F238E27FC236}">
                <a16:creationId xmlns:a16="http://schemas.microsoft.com/office/drawing/2014/main" id="{09379528-AC87-4C61-B729-EE86C485E2C7}"/>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8A41EC82-4BC6-4C90-8B9F-8F23D42D2B4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157169-9AA8-49FE-A75A-4DB6F33521BA}"/>
              </a:ext>
            </a:extLst>
          </p:cNvPr>
          <p:cNvSpPr>
            <a:spLocks noGrp="1" noChangeArrowheads="1"/>
          </p:cNvSpPr>
          <p:nvPr>
            <p:ph type="sldNum" sz="quarter" idx="5"/>
          </p:nvPr>
        </p:nvSpPr>
        <p:spPr>
          <a:ln/>
        </p:spPr>
        <p:txBody>
          <a:bodyPr/>
          <a:lstStyle/>
          <a:p>
            <a:fld id="{62056C13-548E-4560-8AEB-B000C42EFCF5}" type="slidenum">
              <a:rPr lang="en-US" altLang="en-US"/>
              <a:pPr/>
              <a:t>16</a:t>
            </a:fld>
            <a:endParaRPr lang="en-US" altLang="en-US"/>
          </a:p>
        </p:txBody>
      </p:sp>
      <p:sp>
        <p:nvSpPr>
          <p:cNvPr id="15362" name="Rectangle 2">
            <a:extLst>
              <a:ext uri="{FF2B5EF4-FFF2-40B4-BE49-F238E27FC236}">
                <a16:creationId xmlns:a16="http://schemas.microsoft.com/office/drawing/2014/main" id="{99A4FFBD-F474-40C1-8EC5-EED2DB0B6C01}"/>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243DE396-62AF-4005-AED6-BEDED9D1A50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3DE698-804C-4B17-85CC-0662601D4D42}"/>
              </a:ext>
            </a:extLst>
          </p:cNvPr>
          <p:cNvSpPr>
            <a:spLocks noGrp="1" noChangeArrowheads="1"/>
          </p:cNvSpPr>
          <p:nvPr>
            <p:ph type="sldNum" sz="quarter" idx="5"/>
          </p:nvPr>
        </p:nvSpPr>
        <p:spPr>
          <a:ln/>
        </p:spPr>
        <p:txBody>
          <a:bodyPr/>
          <a:lstStyle/>
          <a:p>
            <a:fld id="{1E8947FD-0BCE-4864-AFD2-898E54B4B00B}" type="slidenum">
              <a:rPr lang="en-US" altLang="en-US"/>
              <a:pPr/>
              <a:t>17</a:t>
            </a:fld>
            <a:endParaRPr lang="en-US" altLang="en-US"/>
          </a:p>
        </p:txBody>
      </p:sp>
      <p:sp>
        <p:nvSpPr>
          <p:cNvPr id="91138" name="Rectangle 2">
            <a:extLst>
              <a:ext uri="{FF2B5EF4-FFF2-40B4-BE49-F238E27FC236}">
                <a16:creationId xmlns:a16="http://schemas.microsoft.com/office/drawing/2014/main" id="{C7301F68-7A56-4542-A485-15BCC8D024B7}"/>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C07E5F4F-0F1F-46BB-B69C-0C552847548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6B4CDB3-36D2-4F6F-9B1F-F0C3EE6CB6AB}"/>
              </a:ext>
            </a:extLst>
          </p:cNvPr>
          <p:cNvSpPr>
            <a:spLocks noGrp="1" noChangeArrowheads="1"/>
          </p:cNvSpPr>
          <p:nvPr>
            <p:ph type="sldNum" sz="quarter" idx="5"/>
          </p:nvPr>
        </p:nvSpPr>
        <p:spPr>
          <a:ln/>
        </p:spPr>
        <p:txBody>
          <a:bodyPr/>
          <a:lstStyle/>
          <a:p>
            <a:fld id="{091EA0CB-05FB-4CE5-8943-2CA162C48743}" type="slidenum">
              <a:rPr lang="en-US" altLang="en-US"/>
              <a:pPr/>
              <a:t>19</a:t>
            </a:fld>
            <a:endParaRPr lang="en-US" altLang="en-US"/>
          </a:p>
        </p:txBody>
      </p:sp>
      <p:sp>
        <p:nvSpPr>
          <p:cNvPr id="95234" name="Rectangle 2">
            <a:extLst>
              <a:ext uri="{FF2B5EF4-FFF2-40B4-BE49-F238E27FC236}">
                <a16:creationId xmlns:a16="http://schemas.microsoft.com/office/drawing/2014/main" id="{53880DBA-F673-4ABA-A3F2-CEA44A039A72}"/>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1F243B4F-DEEA-4812-B877-A6A3AA6CA87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512C86-18BD-4EE8-8601-53E27AD7CFD4}"/>
              </a:ext>
            </a:extLst>
          </p:cNvPr>
          <p:cNvSpPr>
            <a:spLocks noGrp="1" noChangeArrowheads="1"/>
          </p:cNvSpPr>
          <p:nvPr>
            <p:ph type="sldNum" sz="quarter" idx="5"/>
          </p:nvPr>
        </p:nvSpPr>
        <p:spPr>
          <a:ln/>
        </p:spPr>
        <p:txBody>
          <a:bodyPr/>
          <a:lstStyle/>
          <a:p>
            <a:fld id="{9803F31B-94CB-44FC-8D79-77D3CCBB910B}" type="slidenum">
              <a:rPr lang="en-US" altLang="en-US"/>
              <a:pPr/>
              <a:t>20</a:t>
            </a:fld>
            <a:endParaRPr lang="en-US" altLang="en-US"/>
          </a:p>
        </p:txBody>
      </p:sp>
      <p:sp>
        <p:nvSpPr>
          <p:cNvPr id="19458" name="Rectangle 2">
            <a:extLst>
              <a:ext uri="{FF2B5EF4-FFF2-40B4-BE49-F238E27FC236}">
                <a16:creationId xmlns:a16="http://schemas.microsoft.com/office/drawing/2014/main" id="{C5F9E6E1-00BE-4CFE-9591-03C97E8DE7F7}"/>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FF0DB90C-744B-48A8-AF4C-1BA5928718F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02AA7A3-F0A6-4135-B87A-A1F656FF91A8}"/>
              </a:ext>
            </a:extLst>
          </p:cNvPr>
          <p:cNvSpPr>
            <a:spLocks noGrp="1" noChangeArrowheads="1"/>
          </p:cNvSpPr>
          <p:nvPr>
            <p:ph type="sldNum" sz="quarter" idx="5"/>
          </p:nvPr>
        </p:nvSpPr>
        <p:spPr>
          <a:ln/>
        </p:spPr>
        <p:txBody>
          <a:bodyPr/>
          <a:lstStyle/>
          <a:p>
            <a:fld id="{88DAA11A-5BA8-41A6-8F62-7DB6506F934F}" type="slidenum">
              <a:rPr lang="en-US" altLang="en-US"/>
              <a:pPr/>
              <a:t>21</a:t>
            </a:fld>
            <a:endParaRPr lang="en-US" altLang="en-US"/>
          </a:p>
        </p:txBody>
      </p:sp>
      <p:sp>
        <p:nvSpPr>
          <p:cNvPr id="21506" name="Rectangle 2">
            <a:extLst>
              <a:ext uri="{FF2B5EF4-FFF2-40B4-BE49-F238E27FC236}">
                <a16:creationId xmlns:a16="http://schemas.microsoft.com/office/drawing/2014/main" id="{3BDEB4EC-FEC2-4C87-BABD-8A97513A6145}"/>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EE69E331-A654-44EC-81CE-EC5999FAA9E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D498EF-BF9A-4D4F-A7A7-434038F317A9}"/>
              </a:ext>
            </a:extLst>
          </p:cNvPr>
          <p:cNvSpPr>
            <a:spLocks noGrp="1" noChangeArrowheads="1"/>
          </p:cNvSpPr>
          <p:nvPr>
            <p:ph type="sldNum" sz="quarter" idx="5"/>
          </p:nvPr>
        </p:nvSpPr>
        <p:spPr>
          <a:ln/>
        </p:spPr>
        <p:txBody>
          <a:bodyPr/>
          <a:lstStyle/>
          <a:p>
            <a:fld id="{1C761C53-4411-427B-A309-C7B9982F60AA}" type="slidenum">
              <a:rPr lang="en-US" altLang="en-US"/>
              <a:pPr/>
              <a:t>22</a:t>
            </a:fld>
            <a:endParaRPr lang="en-US" altLang="en-US"/>
          </a:p>
        </p:txBody>
      </p:sp>
      <p:sp>
        <p:nvSpPr>
          <p:cNvPr id="107522" name="Rectangle 2">
            <a:extLst>
              <a:ext uri="{FF2B5EF4-FFF2-40B4-BE49-F238E27FC236}">
                <a16:creationId xmlns:a16="http://schemas.microsoft.com/office/drawing/2014/main" id="{F89FDAF5-64A1-46CB-B6FC-C37575BE6F76}"/>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E4701838-4293-4843-B444-66D6550028C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9CC3C8B-FD6E-441D-A907-7538255D2691}"/>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CCB22F73-7A5C-4FEF-835B-662320B0CEC6}"/>
              </a:ext>
            </a:extLst>
          </p:cNvPr>
          <p:cNvSpPr>
            <a:spLocks noGrp="1" noChangeArrowheads="1"/>
          </p:cNvSpPr>
          <p:nvPr>
            <p:ph type="body" idx="1"/>
          </p:nvPr>
        </p:nvSpPr>
        <p:spPr>
          <a:noFill/>
        </p:spPr>
        <p:txBody>
          <a:bodyPr/>
          <a:lstStyle/>
          <a:p>
            <a:pPr eaLnBrk="1" hangingPunct="1"/>
            <a:endParaRPr lang="en-US" altLang="en-US"/>
          </a:p>
        </p:txBody>
      </p:sp>
      <p:sp>
        <p:nvSpPr>
          <p:cNvPr id="10244" name="Slide Number Placeholder 3">
            <a:extLst>
              <a:ext uri="{FF2B5EF4-FFF2-40B4-BE49-F238E27FC236}">
                <a16:creationId xmlns:a16="http://schemas.microsoft.com/office/drawing/2014/main" id="{37658E0C-EE07-4763-829D-25985AE88BE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04D4812B-8142-4B3A-8A5E-519BB1011FC4}" type="slidenum">
              <a:rPr lang="en-US" altLang="en-US" sz="1400">
                <a:solidFill>
                  <a:srgbClr val="000000"/>
                </a:solidFill>
                <a:latin typeface="Calibri" panose="020F0502020204030204" pitchFamily="34" charset="0"/>
                <a:cs typeface="Calibri" panose="020F0502020204030204" pitchFamily="34" charset="0"/>
              </a:rPr>
              <a:pPr defTabSz="966612">
                <a:defRPr/>
              </a:pPr>
              <a:t>25</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0245" name="Date Placeholder 4">
            <a:extLst>
              <a:ext uri="{FF2B5EF4-FFF2-40B4-BE49-F238E27FC236}">
                <a16:creationId xmlns:a16="http://schemas.microsoft.com/office/drawing/2014/main" id="{1A4BFF83-A1D9-4333-9A52-EDB9363AB584}"/>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0246" name="Header Placeholder 5">
            <a:extLst>
              <a:ext uri="{FF2B5EF4-FFF2-40B4-BE49-F238E27FC236}">
                <a16:creationId xmlns:a16="http://schemas.microsoft.com/office/drawing/2014/main" id="{1033265E-A02C-4BB6-8CBA-5429C5D9A842}"/>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0247" name="Footer Placeholder 6">
            <a:extLst>
              <a:ext uri="{FF2B5EF4-FFF2-40B4-BE49-F238E27FC236}">
                <a16:creationId xmlns:a16="http://schemas.microsoft.com/office/drawing/2014/main" id="{3BED6D04-9328-4CD5-84E9-C3CA05D55125}"/>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286850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9CC3C8B-FD6E-441D-A907-7538255D2691}"/>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CCB22F73-7A5C-4FEF-835B-662320B0CEC6}"/>
              </a:ext>
            </a:extLst>
          </p:cNvPr>
          <p:cNvSpPr>
            <a:spLocks noGrp="1" noChangeArrowheads="1"/>
          </p:cNvSpPr>
          <p:nvPr>
            <p:ph type="body" idx="1"/>
          </p:nvPr>
        </p:nvSpPr>
        <p:spPr>
          <a:noFill/>
        </p:spPr>
        <p:txBody>
          <a:bodyPr/>
          <a:lstStyle/>
          <a:p>
            <a:pPr eaLnBrk="1" hangingPunct="1"/>
            <a:endParaRPr lang="en-US" altLang="en-US"/>
          </a:p>
        </p:txBody>
      </p:sp>
      <p:sp>
        <p:nvSpPr>
          <p:cNvPr id="10244" name="Slide Number Placeholder 3">
            <a:extLst>
              <a:ext uri="{FF2B5EF4-FFF2-40B4-BE49-F238E27FC236}">
                <a16:creationId xmlns:a16="http://schemas.microsoft.com/office/drawing/2014/main" id="{37658E0C-EE07-4763-829D-25985AE88BE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04D4812B-8142-4B3A-8A5E-519BB1011FC4}" type="slidenum">
              <a:rPr lang="en-US" altLang="en-US" sz="1400">
                <a:solidFill>
                  <a:srgbClr val="000000"/>
                </a:solidFill>
                <a:latin typeface="Calibri" panose="020F0502020204030204" pitchFamily="34" charset="0"/>
                <a:cs typeface="Calibri" panose="020F0502020204030204" pitchFamily="34" charset="0"/>
              </a:rPr>
              <a:pPr defTabSz="966612">
                <a:defRPr/>
              </a:pPr>
              <a:t>2</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0245" name="Date Placeholder 4">
            <a:extLst>
              <a:ext uri="{FF2B5EF4-FFF2-40B4-BE49-F238E27FC236}">
                <a16:creationId xmlns:a16="http://schemas.microsoft.com/office/drawing/2014/main" id="{1A4BFF83-A1D9-4333-9A52-EDB9363AB584}"/>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0246" name="Header Placeholder 5">
            <a:extLst>
              <a:ext uri="{FF2B5EF4-FFF2-40B4-BE49-F238E27FC236}">
                <a16:creationId xmlns:a16="http://schemas.microsoft.com/office/drawing/2014/main" id="{1033265E-A02C-4BB6-8CBA-5429C5D9A842}"/>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0247" name="Footer Placeholder 6">
            <a:extLst>
              <a:ext uri="{FF2B5EF4-FFF2-40B4-BE49-F238E27FC236}">
                <a16:creationId xmlns:a16="http://schemas.microsoft.com/office/drawing/2014/main" id="{3BED6D04-9328-4CD5-84E9-C3CA05D55125}"/>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774A91-B2E0-41DD-80D1-2C680D282269}"/>
              </a:ext>
            </a:extLst>
          </p:cNvPr>
          <p:cNvSpPr>
            <a:spLocks noGrp="1" noChangeArrowheads="1"/>
          </p:cNvSpPr>
          <p:nvPr>
            <p:ph type="sldNum" sz="quarter" idx="5"/>
          </p:nvPr>
        </p:nvSpPr>
        <p:spPr>
          <a:ln/>
        </p:spPr>
        <p:txBody>
          <a:bodyPr/>
          <a:lstStyle/>
          <a:p>
            <a:fld id="{E6D6485A-89CB-49AF-95BF-5CBAC85907E6}" type="slidenum">
              <a:rPr lang="en-US" altLang="en-US"/>
              <a:pPr/>
              <a:t>26</a:t>
            </a:fld>
            <a:endParaRPr lang="en-US" altLang="en-US"/>
          </a:p>
        </p:txBody>
      </p:sp>
      <p:sp>
        <p:nvSpPr>
          <p:cNvPr id="25602" name="Rectangle 2">
            <a:extLst>
              <a:ext uri="{FF2B5EF4-FFF2-40B4-BE49-F238E27FC236}">
                <a16:creationId xmlns:a16="http://schemas.microsoft.com/office/drawing/2014/main" id="{9E66B6C9-2EE3-4F7D-9704-23E68B000F47}"/>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42253DF-CEDD-4BA9-B3FC-38DDC9FBC6B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519069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774A91-B2E0-41DD-80D1-2C680D282269}"/>
              </a:ext>
            </a:extLst>
          </p:cNvPr>
          <p:cNvSpPr>
            <a:spLocks noGrp="1" noChangeArrowheads="1"/>
          </p:cNvSpPr>
          <p:nvPr>
            <p:ph type="sldNum" sz="quarter" idx="5"/>
          </p:nvPr>
        </p:nvSpPr>
        <p:spPr>
          <a:ln/>
        </p:spPr>
        <p:txBody>
          <a:bodyPr/>
          <a:lstStyle/>
          <a:p>
            <a:fld id="{E6D6485A-89CB-49AF-95BF-5CBAC85907E6}" type="slidenum">
              <a:rPr lang="en-US" altLang="en-US"/>
              <a:pPr/>
              <a:t>27</a:t>
            </a:fld>
            <a:endParaRPr lang="en-US" altLang="en-US"/>
          </a:p>
        </p:txBody>
      </p:sp>
      <p:sp>
        <p:nvSpPr>
          <p:cNvPr id="25602" name="Rectangle 2">
            <a:extLst>
              <a:ext uri="{FF2B5EF4-FFF2-40B4-BE49-F238E27FC236}">
                <a16:creationId xmlns:a16="http://schemas.microsoft.com/office/drawing/2014/main" id="{9E66B6C9-2EE3-4F7D-9704-23E68B000F47}"/>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42253DF-CEDD-4BA9-B3FC-38DDC9FBC6B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60057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774A91-B2E0-41DD-80D1-2C680D282269}"/>
              </a:ext>
            </a:extLst>
          </p:cNvPr>
          <p:cNvSpPr>
            <a:spLocks noGrp="1" noChangeArrowheads="1"/>
          </p:cNvSpPr>
          <p:nvPr>
            <p:ph type="sldNum" sz="quarter" idx="5"/>
          </p:nvPr>
        </p:nvSpPr>
        <p:spPr>
          <a:ln/>
        </p:spPr>
        <p:txBody>
          <a:bodyPr/>
          <a:lstStyle/>
          <a:p>
            <a:fld id="{E6D6485A-89CB-49AF-95BF-5CBAC85907E6}" type="slidenum">
              <a:rPr lang="en-US" altLang="en-US"/>
              <a:pPr/>
              <a:t>28</a:t>
            </a:fld>
            <a:endParaRPr lang="en-US" altLang="en-US"/>
          </a:p>
        </p:txBody>
      </p:sp>
      <p:sp>
        <p:nvSpPr>
          <p:cNvPr id="25602" name="Rectangle 2">
            <a:extLst>
              <a:ext uri="{FF2B5EF4-FFF2-40B4-BE49-F238E27FC236}">
                <a16:creationId xmlns:a16="http://schemas.microsoft.com/office/drawing/2014/main" id="{9E66B6C9-2EE3-4F7D-9704-23E68B000F47}"/>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42253DF-CEDD-4BA9-B3FC-38DDC9FBC6B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542972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774A91-B2E0-41DD-80D1-2C680D282269}"/>
              </a:ext>
            </a:extLst>
          </p:cNvPr>
          <p:cNvSpPr>
            <a:spLocks noGrp="1" noChangeArrowheads="1"/>
          </p:cNvSpPr>
          <p:nvPr>
            <p:ph type="sldNum" sz="quarter" idx="5"/>
          </p:nvPr>
        </p:nvSpPr>
        <p:spPr>
          <a:ln/>
        </p:spPr>
        <p:txBody>
          <a:bodyPr/>
          <a:lstStyle/>
          <a:p>
            <a:fld id="{E6D6485A-89CB-49AF-95BF-5CBAC85907E6}" type="slidenum">
              <a:rPr lang="en-US" altLang="en-US"/>
              <a:pPr/>
              <a:t>31</a:t>
            </a:fld>
            <a:endParaRPr lang="en-US" altLang="en-US"/>
          </a:p>
        </p:txBody>
      </p:sp>
      <p:sp>
        <p:nvSpPr>
          <p:cNvPr id="25602" name="Rectangle 2">
            <a:extLst>
              <a:ext uri="{FF2B5EF4-FFF2-40B4-BE49-F238E27FC236}">
                <a16:creationId xmlns:a16="http://schemas.microsoft.com/office/drawing/2014/main" id="{9E66B6C9-2EE3-4F7D-9704-23E68B000F47}"/>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42253DF-CEDD-4BA9-B3FC-38DDC9FBC6B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440837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7FBF2B-9DFB-4B27-B20D-FCC3C2A48F28}"/>
              </a:ext>
            </a:extLst>
          </p:cNvPr>
          <p:cNvSpPr>
            <a:spLocks noGrp="1" noChangeArrowheads="1"/>
          </p:cNvSpPr>
          <p:nvPr>
            <p:ph type="sldNum" sz="quarter" idx="5"/>
          </p:nvPr>
        </p:nvSpPr>
        <p:spPr>
          <a:ln/>
        </p:spPr>
        <p:txBody>
          <a:bodyPr/>
          <a:lstStyle/>
          <a:p>
            <a:fld id="{5689BDF0-4B6F-4F96-81FD-D3570D48AB16}" type="slidenum">
              <a:rPr lang="en-US" altLang="en-US"/>
              <a:pPr/>
              <a:t>32</a:t>
            </a:fld>
            <a:endParaRPr lang="en-US" altLang="en-US"/>
          </a:p>
        </p:txBody>
      </p:sp>
      <p:sp>
        <p:nvSpPr>
          <p:cNvPr id="58370" name="Rectangle 2">
            <a:extLst>
              <a:ext uri="{FF2B5EF4-FFF2-40B4-BE49-F238E27FC236}">
                <a16:creationId xmlns:a16="http://schemas.microsoft.com/office/drawing/2014/main" id="{C813EEFD-BCAA-495F-A80C-3BCFF284A210}"/>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A6342B34-6641-41B7-BE83-B54EB9BB980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D44BF24-B5F2-4103-93EF-056D17F27DD8}"/>
              </a:ext>
            </a:extLst>
          </p:cNvPr>
          <p:cNvSpPr>
            <a:spLocks noGrp="1" noChangeArrowheads="1"/>
          </p:cNvSpPr>
          <p:nvPr>
            <p:ph type="sldNum" sz="quarter" idx="5"/>
          </p:nvPr>
        </p:nvSpPr>
        <p:spPr>
          <a:ln/>
        </p:spPr>
        <p:txBody>
          <a:bodyPr/>
          <a:lstStyle/>
          <a:p>
            <a:fld id="{5967441C-3D54-435B-99C3-7D21C67D449B}" type="slidenum">
              <a:rPr lang="en-US" altLang="en-US"/>
              <a:pPr/>
              <a:t>33</a:t>
            </a:fld>
            <a:endParaRPr lang="en-US" altLang="en-US"/>
          </a:p>
        </p:txBody>
      </p:sp>
      <p:sp>
        <p:nvSpPr>
          <p:cNvPr id="109570" name="Rectangle 2">
            <a:extLst>
              <a:ext uri="{FF2B5EF4-FFF2-40B4-BE49-F238E27FC236}">
                <a16:creationId xmlns:a16="http://schemas.microsoft.com/office/drawing/2014/main" id="{718ECEFF-BF0E-4B08-A58C-0AC3C2665906}"/>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2281CB2E-D6C0-472D-A0B2-9A41720B592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9CC3C8B-FD6E-441D-A907-7538255D2691}"/>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CCB22F73-7A5C-4FEF-835B-662320B0CEC6}"/>
              </a:ext>
            </a:extLst>
          </p:cNvPr>
          <p:cNvSpPr>
            <a:spLocks noGrp="1" noChangeArrowheads="1"/>
          </p:cNvSpPr>
          <p:nvPr>
            <p:ph type="body" idx="1"/>
          </p:nvPr>
        </p:nvSpPr>
        <p:spPr>
          <a:noFill/>
        </p:spPr>
        <p:txBody>
          <a:bodyPr/>
          <a:lstStyle/>
          <a:p>
            <a:pPr eaLnBrk="1" hangingPunct="1"/>
            <a:endParaRPr lang="en-US" altLang="en-US"/>
          </a:p>
        </p:txBody>
      </p:sp>
      <p:sp>
        <p:nvSpPr>
          <p:cNvPr id="10244" name="Slide Number Placeholder 3">
            <a:extLst>
              <a:ext uri="{FF2B5EF4-FFF2-40B4-BE49-F238E27FC236}">
                <a16:creationId xmlns:a16="http://schemas.microsoft.com/office/drawing/2014/main" id="{37658E0C-EE07-4763-829D-25985AE88BE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04D4812B-8142-4B3A-8A5E-519BB1011FC4}" type="slidenum">
              <a:rPr lang="en-US" altLang="en-US" sz="1400">
                <a:solidFill>
                  <a:srgbClr val="000000"/>
                </a:solidFill>
                <a:latin typeface="Calibri" panose="020F0502020204030204" pitchFamily="34" charset="0"/>
                <a:cs typeface="Calibri" panose="020F0502020204030204" pitchFamily="34" charset="0"/>
              </a:rPr>
              <a:pPr defTabSz="966612">
                <a:defRPr/>
              </a:pPr>
              <a:t>34</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0245" name="Date Placeholder 4">
            <a:extLst>
              <a:ext uri="{FF2B5EF4-FFF2-40B4-BE49-F238E27FC236}">
                <a16:creationId xmlns:a16="http://schemas.microsoft.com/office/drawing/2014/main" id="{1A4BFF83-A1D9-4333-9A52-EDB9363AB584}"/>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0246" name="Header Placeholder 5">
            <a:extLst>
              <a:ext uri="{FF2B5EF4-FFF2-40B4-BE49-F238E27FC236}">
                <a16:creationId xmlns:a16="http://schemas.microsoft.com/office/drawing/2014/main" id="{1033265E-A02C-4BB6-8CBA-5429C5D9A842}"/>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0247" name="Footer Placeholder 6">
            <a:extLst>
              <a:ext uri="{FF2B5EF4-FFF2-40B4-BE49-F238E27FC236}">
                <a16:creationId xmlns:a16="http://schemas.microsoft.com/office/drawing/2014/main" id="{3BED6D04-9328-4CD5-84E9-C3CA05D55125}"/>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882284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1DB84A8-D944-4DB6-B897-36D925913F9D}"/>
              </a:ext>
            </a:extLst>
          </p:cNvPr>
          <p:cNvSpPr>
            <a:spLocks noGrp="1" noChangeArrowheads="1"/>
          </p:cNvSpPr>
          <p:nvPr>
            <p:ph type="sldNum" sz="quarter" idx="5"/>
          </p:nvPr>
        </p:nvSpPr>
        <p:spPr>
          <a:ln/>
        </p:spPr>
        <p:txBody>
          <a:bodyPr/>
          <a:lstStyle/>
          <a:p>
            <a:fld id="{7109CA83-55A5-4D1C-962A-714B1CA2F499}" type="slidenum">
              <a:rPr lang="en-US" altLang="en-US"/>
              <a:pPr/>
              <a:t>35</a:t>
            </a:fld>
            <a:endParaRPr lang="en-US" altLang="en-US"/>
          </a:p>
        </p:txBody>
      </p:sp>
      <p:sp>
        <p:nvSpPr>
          <p:cNvPr id="29698" name="Rectangle 2">
            <a:extLst>
              <a:ext uri="{FF2B5EF4-FFF2-40B4-BE49-F238E27FC236}">
                <a16:creationId xmlns:a16="http://schemas.microsoft.com/office/drawing/2014/main" id="{ED1043D4-81DE-4F39-B201-3C572130498B}"/>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3B2C906B-01F8-43D9-A24B-08A6ABB70C3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78E333-4888-4984-B95F-EB2D51E67C97}"/>
              </a:ext>
            </a:extLst>
          </p:cNvPr>
          <p:cNvSpPr>
            <a:spLocks noGrp="1" noChangeArrowheads="1"/>
          </p:cNvSpPr>
          <p:nvPr>
            <p:ph type="sldNum" sz="quarter" idx="5"/>
          </p:nvPr>
        </p:nvSpPr>
        <p:spPr>
          <a:ln/>
        </p:spPr>
        <p:txBody>
          <a:bodyPr/>
          <a:lstStyle/>
          <a:p>
            <a:fld id="{410C9D0F-B383-4076-9F35-5B30BC0E3600}" type="slidenum">
              <a:rPr lang="en-US" altLang="en-US"/>
              <a:pPr/>
              <a:t>36</a:t>
            </a:fld>
            <a:endParaRPr lang="en-US" altLang="en-US"/>
          </a:p>
        </p:txBody>
      </p:sp>
      <p:sp>
        <p:nvSpPr>
          <p:cNvPr id="111618" name="Rectangle 2">
            <a:extLst>
              <a:ext uri="{FF2B5EF4-FFF2-40B4-BE49-F238E27FC236}">
                <a16:creationId xmlns:a16="http://schemas.microsoft.com/office/drawing/2014/main" id="{BE669969-3269-427C-8597-865AA35C482B}"/>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BBA1759B-1C79-45AA-B9AF-1BE122CFC84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F26B1F-B2F5-447A-885E-3B8E71AAE8C0}"/>
              </a:ext>
            </a:extLst>
          </p:cNvPr>
          <p:cNvSpPr>
            <a:spLocks noGrp="1" noChangeArrowheads="1"/>
          </p:cNvSpPr>
          <p:nvPr>
            <p:ph type="sldNum" sz="quarter" idx="5"/>
          </p:nvPr>
        </p:nvSpPr>
        <p:spPr>
          <a:ln/>
        </p:spPr>
        <p:txBody>
          <a:bodyPr/>
          <a:lstStyle/>
          <a:p>
            <a:fld id="{DAFB9FC9-878E-46AC-99D9-E6F590B31388}" type="slidenum">
              <a:rPr lang="en-US" altLang="en-US"/>
              <a:pPr/>
              <a:t>37</a:t>
            </a:fld>
            <a:endParaRPr lang="en-US" altLang="en-US"/>
          </a:p>
        </p:txBody>
      </p:sp>
      <p:sp>
        <p:nvSpPr>
          <p:cNvPr id="117762" name="Rectangle 2">
            <a:extLst>
              <a:ext uri="{FF2B5EF4-FFF2-40B4-BE49-F238E27FC236}">
                <a16:creationId xmlns:a16="http://schemas.microsoft.com/office/drawing/2014/main" id="{C4C86F11-07EE-4C99-9983-3545A61A079E}"/>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4152FF24-F851-4EE9-A485-6FE9A668F00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45D7FB16-9457-430C-8570-057F1CF5DE4A}"/>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37BCA0B1-BCEA-4B9C-8D30-928B9F1A422A}"/>
              </a:ext>
            </a:extLst>
          </p:cNvPr>
          <p:cNvSpPr>
            <a:spLocks noGrp="1" noChangeArrowheads="1"/>
          </p:cNvSpPr>
          <p:nvPr>
            <p:ph type="body" idx="1"/>
          </p:nvPr>
        </p:nvSpPr>
        <p:spPr>
          <a:noFill/>
        </p:spPr>
        <p:txBody>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CDA55A92-552D-418A-89B4-48BB144DA44A}"/>
              </a:ext>
            </a:extLst>
          </p:cNvPr>
          <p:cNvSpPr>
            <a:spLocks noGrp="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980037" indent="-375905">
              <a:spcBef>
                <a:spcPct val="30000"/>
              </a:spcBef>
              <a:defRPr sz="1300">
                <a:solidFill>
                  <a:schemeClr val="tx1"/>
                </a:solidFill>
                <a:latin typeface="Arial" panose="020B0604020202020204" pitchFamily="34" charset="0"/>
                <a:cs typeface="Arial" panose="020B0604020202020204" pitchFamily="34" charset="0"/>
              </a:defRPr>
            </a:lvl2pPr>
            <a:lvl3pPr marL="1508654" indent="-300389">
              <a:spcBef>
                <a:spcPct val="30000"/>
              </a:spcBef>
              <a:defRPr sz="1300">
                <a:solidFill>
                  <a:schemeClr val="tx1"/>
                </a:solidFill>
                <a:latin typeface="Arial" panose="020B0604020202020204" pitchFamily="34" charset="0"/>
                <a:cs typeface="Arial" panose="020B0604020202020204" pitchFamily="34" charset="0"/>
              </a:defRPr>
            </a:lvl3pPr>
            <a:lvl4pPr marL="2111108" indent="-300389">
              <a:spcBef>
                <a:spcPct val="30000"/>
              </a:spcBef>
              <a:defRPr sz="1300">
                <a:solidFill>
                  <a:schemeClr val="tx1"/>
                </a:solidFill>
                <a:latin typeface="Arial" panose="020B0604020202020204" pitchFamily="34" charset="0"/>
                <a:cs typeface="Arial" panose="020B0604020202020204" pitchFamily="34" charset="0"/>
              </a:defRPr>
            </a:lvl4pPr>
            <a:lvl5pPr marL="2715241" indent="-300389">
              <a:spcBef>
                <a:spcPct val="30000"/>
              </a:spcBef>
              <a:defRPr sz="1300">
                <a:solidFill>
                  <a:schemeClr val="tx1"/>
                </a:solidFill>
                <a:latin typeface="Arial" panose="020B0604020202020204" pitchFamily="34" charset="0"/>
                <a:cs typeface="Arial" panose="020B0604020202020204" pitchFamily="34" charset="0"/>
              </a:defRPr>
            </a:lvl5pPr>
            <a:lvl6pPr marL="3198547"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defTabSz="966612">
              <a:spcBef>
                <a:spcPct val="0"/>
              </a:spcBef>
              <a:defRPr/>
            </a:pPr>
            <a:fld id="{CDC03B50-CDC2-4E1D-9394-0FEE8733900C}" type="slidenum">
              <a:rPr lang="en-US" altLang="en-US" sz="1700">
                <a:solidFill>
                  <a:srgbClr val="000000"/>
                </a:solidFill>
                <a:latin typeface="Calibri" panose="020F0502020204030204" pitchFamily="34" charset="0"/>
                <a:cs typeface="Calibri" panose="020F0502020204030204" pitchFamily="34" charset="0"/>
              </a:rPr>
              <a:pPr defTabSz="966612">
                <a:spcBef>
                  <a:spcPct val="0"/>
                </a:spcBef>
                <a:defRPr/>
              </a:pPr>
              <a:t>3</a:t>
            </a:fld>
            <a:endParaRPr lang="en-US" altLang="en-US" sz="1700">
              <a:solidFill>
                <a:srgbClr val="000000"/>
              </a:solidFill>
              <a:latin typeface="Calibri" panose="020F0502020204030204" pitchFamily="34" charset="0"/>
              <a:cs typeface="Calibri" panose="020F0502020204030204" pitchFamily="34" charset="0"/>
            </a:endParaRPr>
          </a:p>
        </p:txBody>
      </p:sp>
      <p:sp>
        <p:nvSpPr>
          <p:cNvPr id="12293" name="Footer Placeholder 4">
            <a:extLst>
              <a:ext uri="{FF2B5EF4-FFF2-40B4-BE49-F238E27FC236}">
                <a16:creationId xmlns:a16="http://schemas.microsoft.com/office/drawing/2014/main" id="{7918FCD4-BF76-4338-A258-96C86CD544AF}"/>
              </a:ext>
            </a:extLst>
          </p:cNvPr>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980037" indent="-375905">
              <a:spcBef>
                <a:spcPct val="30000"/>
              </a:spcBef>
              <a:defRPr sz="1300">
                <a:solidFill>
                  <a:schemeClr val="tx1"/>
                </a:solidFill>
                <a:latin typeface="Arial" panose="020B0604020202020204" pitchFamily="34" charset="0"/>
                <a:cs typeface="Arial" panose="020B0604020202020204" pitchFamily="34" charset="0"/>
              </a:defRPr>
            </a:lvl2pPr>
            <a:lvl3pPr marL="1508654" indent="-300389">
              <a:spcBef>
                <a:spcPct val="30000"/>
              </a:spcBef>
              <a:defRPr sz="1300">
                <a:solidFill>
                  <a:schemeClr val="tx1"/>
                </a:solidFill>
                <a:latin typeface="Arial" panose="020B0604020202020204" pitchFamily="34" charset="0"/>
                <a:cs typeface="Arial" panose="020B0604020202020204" pitchFamily="34" charset="0"/>
              </a:defRPr>
            </a:lvl3pPr>
            <a:lvl4pPr marL="2111108" indent="-300389">
              <a:spcBef>
                <a:spcPct val="30000"/>
              </a:spcBef>
              <a:defRPr sz="1300">
                <a:solidFill>
                  <a:schemeClr val="tx1"/>
                </a:solidFill>
                <a:latin typeface="Arial" panose="020B0604020202020204" pitchFamily="34" charset="0"/>
                <a:cs typeface="Arial" panose="020B0604020202020204" pitchFamily="34" charset="0"/>
              </a:defRPr>
            </a:lvl4pPr>
            <a:lvl5pPr marL="2715241" indent="-300389">
              <a:spcBef>
                <a:spcPct val="30000"/>
              </a:spcBef>
              <a:defRPr sz="1300">
                <a:solidFill>
                  <a:schemeClr val="tx1"/>
                </a:solidFill>
                <a:latin typeface="Arial" panose="020B0604020202020204" pitchFamily="34" charset="0"/>
                <a:cs typeface="Arial" panose="020B0604020202020204" pitchFamily="34" charset="0"/>
              </a:defRPr>
            </a:lvl5pPr>
            <a:lvl6pPr marL="3198547"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
        <p:nvSpPr>
          <p:cNvPr id="12294" name="Header Placeholder 1">
            <a:extLst>
              <a:ext uri="{FF2B5EF4-FFF2-40B4-BE49-F238E27FC236}">
                <a16:creationId xmlns:a16="http://schemas.microsoft.com/office/drawing/2014/main" id="{0D824919-DC87-4A84-A260-8B00B21375D3}"/>
              </a:ext>
            </a:extLst>
          </p:cNvPr>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980037" indent="-375905">
              <a:spcBef>
                <a:spcPct val="30000"/>
              </a:spcBef>
              <a:defRPr sz="1300">
                <a:solidFill>
                  <a:schemeClr val="tx1"/>
                </a:solidFill>
                <a:latin typeface="Arial" panose="020B0604020202020204" pitchFamily="34" charset="0"/>
                <a:cs typeface="Arial" panose="020B0604020202020204" pitchFamily="34" charset="0"/>
              </a:defRPr>
            </a:lvl2pPr>
            <a:lvl3pPr marL="1508654" indent="-300389">
              <a:spcBef>
                <a:spcPct val="30000"/>
              </a:spcBef>
              <a:defRPr sz="1300">
                <a:solidFill>
                  <a:schemeClr val="tx1"/>
                </a:solidFill>
                <a:latin typeface="Arial" panose="020B0604020202020204" pitchFamily="34" charset="0"/>
                <a:cs typeface="Arial" panose="020B0604020202020204" pitchFamily="34" charset="0"/>
              </a:defRPr>
            </a:lvl3pPr>
            <a:lvl4pPr marL="2111108" indent="-300389">
              <a:spcBef>
                <a:spcPct val="30000"/>
              </a:spcBef>
              <a:defRPr sz="1300">
                <a:solidFill>
                  <a:schemeClr val="tx1"/>
                </a:solidFill>
                <a:latin typeface="Arial" panose="020B0604020202020204" pitchFamily="34" charset="0"/>
                <a:cs typeface="Arial" panose="020B0604020202020204" pitchFamily="34" charset="0"/>
              </a:defRPr>
            </a:lvl4pPr>
            <a:lvl5pPr marL="2715241" indent="-300389">
              <a:spcBef>
                <a:spcPct val="30000"/>
              </a:spcBef>
              <a:defRPr sz="1300">
                <a:solidFill>
                  <a:schemeClr val="tx1"/>
                </a:solidFill>
                <a:latin typeface="Arial" panose="020B0604020202020204" pitchFamily="34" charset="0"/>
                <a:cs typeface="Arial" panose="020B0604020202020204" pitchFamily="34" charset="0"/>
              </a:defRPr>
            </a:lvl5pPr>
            <a:lvl6pPr marL="3198547"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2295" name="Date Placeholder 2">
            <a:extLst>
              <a:ext uri="{FF2B5EF4-FFF2-40B4-BE49-F238E27FC236}">
                <a16:creationId xmlns:a16="http://schemas.microsoft.com/office/drawing/2014/main" id="{8FC9519B-98FB-4814-98B6-CB5AD86F35FB}"/>
              </a:ext>
            </a:extLst>
          </p:cNvPr>
          <p:cNvSpPr>
            <a:spLocks noGrp="1"/>
          </p:cNvSpPr>
          <p:nvPr>
            <p:ph type="dt" sz="quarter" idx="1"/>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980037" indent="-375905">
              <a:spcBef>
                <a:spcPct val="30000"/>
              </a:spcBef>
              <a:defRPr sz="1300">
                <a:solidFill>
                  <a:schemeClr val="tx1"/>
                </a:solidFill>
                <a:latin typeface="Arial" panose="020B0604020202020204" pitchFamily="34" charset="0"/>
                <a:cs typeface="Arial" panose="020B0604020202020204" pitchFamily="34" charset="0"/>
              </a:defRPr>
            </a:lvl2pPr>
            <a:lvl3pPr marL="1508654" indent="-300389">
              <a:spcBef>
                <a:spcPct val="30000"/>
              </a:spcBef>
              <a:defRPr sz="1300">
                <a:solidFill>
                  <a:schemeClr val="tx1"/>
                </a:solidFill>
                <a:latin typeface="Arial" panose="020B0604020202020204" pitchFamily="34" charset="0"/>
                <a:cs typeface="Arial" panose="020B0604020202020204" pitchFamily="34" charset="0"/>
              </a:defRPr>
            </a:lvl3pPr>
            <a:lvl4pPr marL="2111108" indent="-300389">
              <a:spcBef>
                <a:spcPct val="30000"/>
              </a:spcBef>
              <a:defRPr sz="1300">
                <a:solidFill>
                  <a:schemeClr val="tx1"/>
                </a:solidFill>
                <a:latin typeface="Arial" panose="020B0604020202020204" pitchFamily="34" charset="0"/>
                <a:cs typeface="Arial" panose="020B0604020202020204" pitchFamily="34" charset="0"/>
              </a:defRPr>
            </a:lvl4pPr>
            <a:lvl5pPr marL="2715241" indent="-300389">
              <a:spcBef>
                <a:spcPct val="30000"/>
              </a:spcBef>
              <a:defRPr sz="1300">
                <a:solidFill>
                  <a:schemeClr val="tx1"/>
                </a:solidFill>
                <a:latin typeface="Arial" panose="020B0604020202020204" pitchFamily="34" charset="0"/>
                <a:cs typeface="Arial" panose="020B0604020202020204" pitchFamily="34" charset="0"/>
              </a:defRPr>
            </a:lvl5pPr>
            <a:lvl6pPr marL="3198547"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sz="17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4B9935-B580-4DB9-B82C-CFB6A36473C2}"/>
              </a:ext>
            </a:extLst>
          </p:cNvPr>
          <p:cNvSpPr>
            <a:spLocks noGrp="1" noChangeArrowheads="1"/>
          </p:cNvSpPr>
          <p:nvPr>
            <p:ph type="sldNum" sz="quarter" idx="5"/>
          </p:nvPr>
        </p:nvSpPr>
        <p:spPr>
          <a:ln/>
        </p:spPr>
        <p:txBody>
          <a:bodyPr/>
          <a:lstStyle/>
          <a:p>
            <a:fld id="{04A64331-1799-4F7F-96F9-0B9F3E593218}" type="slidenum">
              <a:rPr lang="en-US" altLang="en-US"/>
              <a:pPr/>
              <a:t>38</a:t>
            </a:fld>
            <a:endParaRPr lang="en-US" altLang="en-US"/>
          </a:p>
        </p:txBody>
      </p:sp>
      <p:sp>
        <p:nvSpPr>
          <p:cNvPr id="52226" name="Rectangle 2">
            <a:extLst>
              <a:ext uri="{FF2B5EF4-FFF2-40B4-BE49-F238E27FC236}">
                <a16:creationId xmlns:a16="http://schemas.microsoft.com/office/drawing/2014/main" id="{C7A1CCE2-12F8-4D19-8676-E8FC38DE6A42}"/>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071CA2FA-C395-4CD2-8ABD-CE818E6F861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6F3FF90-B440-4F84-884B-46BB496B5345}"/>
              </a:ext>
            </a:extLst>
          </p:cNvPr>
          <p:cNvSpPr>
            <a:spLocks noGrp="1" noChangeArrowheads="1"/>
          </p:cNvSpPr>
          <p:nvPr>
            <p:ph type="sldNum" sz="quarter" idx="5"/>
          </p:nvPr>
        </p:nvSpPr>
        <p:spPr>
          <a:ln/>
        </p:spPr>
        <p:txBody>
          <a:bodyPr/>
          <a:lstStyle/>
          <a:p>
            <a:fld id="{76AEE431-EA5B-4326-BC8C-CE5D400AC0F3}" type="slidenum">
              <a:rPr lang="en-US" altLang="en-US"/>
              <a:pPr/>
              <a:t>39</a:t>
            </a:fld>
            <a:endParaRPr lang="en-US" altLang="en-US"/>
          </a:p>
        </p:txBody>
      </p:sp>
      <p:sp>
        <p:nvSpPr>
          <p:cNvPr id="115714" name="Rectangle 2">
            <a:extLst>
              <a:ext uri="{FF2B5EF4-FFF2-40B4-BE49-F238E27FC236}">
                <a16:creationId xmlns:a16="http://schemas.microsoft.com/office/drawing/2014/main" id="{20D456B2-6723-445D-801E-3E9E9A37A1EE}"/>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FF2A2126-31F2-4AB6-BB0E-3017FDFFFDB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BF201D-56D5-433A-9476-57A06A97061C}"/>
              </a:ext>
            </a:extLst>
          </p:cNvPr>
          <p:cNvSpPr>
            <a:spLocks noGrp="1" noChangeArrowheads="1"/>
          </p:cNvSpPr>
          <p:nvPr>
            <p:ph type="sldNum" sz="quarter" idx="5"/>
          </p:nvPr>
        </p:nvSpPr>
        <p:spPr>
          <a:ln/>
        </p:spPr>
        <p:txBody>
          <a:bodyPr/>
          <a:lstStyle/>
          <a:p>
            <a:fld id="{9A11CDC9-1FC1-4D55-8364-EFCA17349AEA}" type="slidenum">
              <a:rPr lang="en-US" altLang="en-US"/>
              <a:pPr/>
              <a:t>40</a:t>
            </a:fld>
            <a:endParaRPr lang="en-US" altLang="en-US"/>
          </a:p>
        </p:txBody>
      </p:sp>
      <p:sp>
        <p:nvSpPr>
          <p:cNvPr id="31746" name="Rectangle 2">
            <a:extLst>
              <a:ext uri="{FF2B5EF4-FFF2-40B4-BE49-F238E27FC236}">
                <a16:creationId xmlns:a16="http://schemas.microsoft.com/office/drawing/2014/main" id="{070DE602-3E17-436F-B1DD-E2BAAB72B61A}"/>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81647EDE-0AA5-4921-9BD3-AFDCB01C872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7F3D6F-F77F-4670-84DD-8047FBDE0B23}"/>
              </a:ext>
            </a:extLst>
          </p:cNvPr>
          <p:cNvSpPr>
            <a:spLocks noGrp="1" noChangeArrowheads="1"/>
          </p:cNvSpPr>
          <p:nvPr>
            <p:ph type="sldNum" sz="quarter" idx="5"/>
          </p:nvPr>
        </p:nvSpPr>
        <p:spPr>
          <a:ln/>
        </p:spPr>
        <p:txBody>
          <a:bodyPr/>
          <a:lstStyle/>
          <a:p>
            <a:fld id="{1ED877D4-09D0-4F2D-98E9-B89CB791605A}" type="slidenum">
              <a:rPr lang="en-US" altLang="en-US"/>
              <a:pPr/>
              <a:t>41</a:t>
            </a:fld>
            <a:endParaRPr lang="en-US" altLang="en-US"/>
          </a:p>
        </p:txBody>
      </p:sp>
      <p:sp>
        <p:nvSpPr>
          <p:cNvPr id="119810" name="Rectangle 2">
            <a:extLst>
              <a:ext uri="{FF2B5EF4-FFF2-40B4-BE49-F238E27FC236}">
                <a16:creationId xmlns:a16="http://schemas.microsoft.com/office/drawing/2014/main" id="{B12D01E1-9EF3-4C65-B24D-BFD47B8E602C}"/>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BB14FBBD-CB87-4DD0-932A-D51F629000C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E79403-DDD4-4150-B392-47A898ED5F18}"/>
              </a:ext>
            </a:extLst>
          </p:cNvPr>
          <p:cNvSpPr>
            <a:spLocks noGrp="1" noChangeArrowheads="1"/>
          </p:cNvSpPr>
          <p:nvPr>
            <p:ph type="sldNum" sz="quarter" idx="5"/>
          </p:nvPr>
        </p:nvSpPr>
        <p:spPr>
          <a:ln/>
        </p:spPr>
        <p:txBody>
          <a:bodyPr/>
          <a:lstStyle/>
          <a:p>
            <a:fld id="{BD311BE1-D2BF-46BF-9425-2EC15BC902FF}" type="slidenum">
              <a:rPr lang="en-US" altLang="en-US"/>
              <a:pPr/>
              <a:t>42</a:t>
            </a:fld>
            <a:endParaRPr lang="en-US" altLang="en-US"/>
          </a:p>
        </p:txBody>
      </p:sp>
      <p:sp>
        <p:nvSpPr>
          <p:cNvPr id="33794" name="Rectangle 2">
            <a:extLst>
              <a:ext uri="{FF2B5EF4-FFF2-40B4-BE49-F238E27FC236}">
                <a16:creationId xmlns:a16="http://schemas.microsoft.com/office/drawing/2014/main" id="{3C7E1045-797F-4689-9C00-34755155DA4F}"/>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48D7960E-AAD5-4D2D-9705-1436CD44DDB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E79403-DDD4-4150-B392-47A898ED5F18}"/>
              </a:ext>
            </a:extLst>
          </p:cNvPr>
          <p:cNvSpPr>
            <a:spLocks noGrp="1" noChangeArrowheads="1"/>
          </p:cNvSpPr>
          <p:nvPr>
            <p:ph type="sldNum" sz="quarter" idx="5"/>
          </p:nvPr>
        </p:nvSpPr>
        <p:spPr>
          <a:ln/>
        </p:spPr>
        <p:txBody>
          <a:bodyPr/>
          <a:lstStyle/>
          <a:p>
            <a:fld id="{BD311BE1-D2BF-46BF-9425-2EC15BC902FF}" type="slidenum">
              <a:rPr lang="en-US" altLang="en-US"/>
              <a:pPr/>
              <a:t>43</a:t>
            </a:fld>
            <a:endParaRPr lang="en-US" altLang="en-US"/>
          </a:p>
        </p:txBody>
      </p:sp>
      <p:sp>
        <p:nvSpPr>
          <p:cNvPr id="33794" name="Rectangle 2">
            <a:extLst>
              <a:ext uri="{FF2B5EF4-FFF2-40B4-BE49-F238E27FC236}">
                <a16:creationId xmlns:a16="http://schemas.microsoft.com/office/drawing/2014/main" id="{3C7E1045-797F-4689-9C00-34755155DA4F}"/>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48D7960E-AAD5-4D2D-9705-1436CD44DDB7}"/>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853446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9CC3C8B-FD6E-441D-A907-7538255D2691}"/>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CCB22F73-7A5C-4FEF-835B-662320B0CEC6}"/>
              </a:ext>
            </a:extLst>
          </p:cNvPr>
          <p:cNvSpPr>
            <a:spLocks noGrp="1" noChangeArrowheads="1"/>
          </p:cNvSpPr>
          <p:nvPr>
            <p:ph type="body" idx="1"/>
          </p:nvPr>
        </p:nvSpPr>
        <p:spPr>
          <a:noFill/>
        </p:spPr>
        <p:txBody>
          <a:bodyPr/>
          <a:lstStyle/>
          <a:p>
            <a:pPr eaLnBrk="1" hangingPunct="1"/>
            <a:endParaRPr lang="en-US" altLang="en-US"/>
          </a:p>
        </p:txBody>
      </p:sp>
      <p:sp>
        <p:nvSpPr>
          <p:cNvPr id="10244" name="Slide Number Placeholder 3">
            <a:extLst>
              <a:ext uri="{FF2B5EF4-FFF2-40B4-BE49-F238E27FC236}">
                <a16:creationId xmlns:a16="http://schemas.microsoft.com/office/drawing/2014/main" id="{37658E0C-EE07-4763-829D-25985AE88BE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04D4812B-8142-4B3A-8A5E-519BB1011FC4}" type="slidenum">
              <a:rPr lang="en-US" altLang="en-US" sz="1400">
                <a:solidFill>
                  <a:srgbClr val="000000"/>
                </a:solidFill>
                <a:latin typeface="Calibri" panose="020F0502020204030204" pitchFamily="34" charset="0"/>
                <a:cs typeface="Calibri" panose="020F0502020204030204" pitchFamily="34" charset="0"/>
              </a:rPr>
              <a:pPr defTabSz="966612">
                <a:defRPr/>
              </a:pPr>
              <a:t>44</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0245" name="Date Placeholder 4">
            <a:extLst>
              <a:ext uri="{FF2B5EF4-FFF2-40B4-BE49-F238E27FC236}">
                <a16:creationId xmlns:a16="http://schemas.microsoft.com/office/drawing/2014/main" id="{1A4BFF83-A1D9-4333-9A52-EDB9363AB584}"/>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0246" name="Header Placeholder 5">
            <a:extLst>
              <a:ext uri="{FF2B5EF4-FFF2-40B4-BE49-F238E27FC236}">
                <a16:creationId xmlns:a16="http://schemas.microsoft.com/office/drawing/2014/main" id="{1033265E-A02C-4BB6-8CBA-5429C5D9A842}"/>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0247" name="Footer Placeholder 6">
            <a:extLst>
              <a:ext uri="{FF2B5EF4-FFF2-40B4-BE49-F238E27FC236}">
                <a16:creationId xmlns:a16="http://schemas.microsoft.com/office/drawing/2014/main" id="{3BED6D04-9328-4CD5-84E9-C3CA05D55125}"/>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809797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77744D-9769-42FF-B7CF-2137DB195992}"/>
              </a:ext>
            </a:extLst>
          </p:cNvPr>
          <p:cNvSpPr>
            <a:spLocks noGrp="1" noChangeArrowheads="1"/>
          </p:cNvSpPr>
          <p:nvPr>
            <p:ph type="sldNum" sz="quarter" idx="5"/>
          </p:nvPr>
        </p:nvSpPr>
        <p:spPr>
          <a:ln/>
        </p:spPr>
        <p:txBody>
          <a:bodyPr/>
          <a:lstStyle/>
          <a:p>
            <a:fld id="{C17F89E2-D76F-465D-A60C-18CFED5F1FD0}" type="slidenum">
              <a:rPr lang="en-US" altLang="en-US"/>
              <a:pPr/>
              <a:t>45</a:t>
            </a:fld>
            <a:endParaRPr lang="en-US" altLang="en-US"/>
          </a:p>
        </p:txBody>
      </p:sp>
      <p:sp>
        <p:nvSpPr>
          <p:cNvPr id="35842" name="Rectangle 2">
            <a:extLst>
              <a:ext uri="{FF2B5EF4-FFF2-40B4-BE49-F238E27FC236}">
                <a16:creationId xmlns:a16="http://schemas.microsoft.com/office/drawing/2014/main" id="{839AB107-2F63-4F52-AFFE-811FF8AD8479}"/>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E3D108F8-A1C4-4265-9069-90F5291E7A1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ED9600D-3152-483B-B22C-C50EE846DA70}"/>
              </a:ext>
            </a:extLst>
          </p:cNvPr>
          <p:cNvSpPr>
            <a:spLocks noGrp="1" noChangeArrowheads="1"/>
          </p:cNvSpPr>
          <p:nvPr>
            <p:ph type="sldNum" sz="quarter" idx="5"/>
          </p:nvPr>
        </p:nvSpPr>
        <p:spPr>
          <a:ln/>
        </p:spPr>
        <p:txBody>
          <a:bodyPr/>
          <a:lstStyle/>
          <a:p>
            <a:fld id="{286339DD-795B-4230-9394-651E6A39A0B7}" type="slidenum">
              <a:rPr lang="en-US" altLang="en-US"/>
              <a:pPr/>
              <a:t>46</a:t>
            </a:fld>
            <a:endParaRPr lang="en-US" altLang="en-US"/>
          </a:p>
        </p:txBody>
      </p:sp>
      <p:sp>
        <p:nvSpPr>
          <p:cNvPr id="125954" name="Rectangle 2">
            <a:extLst>
              <a:ext uri="{FF2B5EF4-FFF2-40B4-BE49-F238E27FC236}">
                <a16:creationId xmlns:a16="http://schemas.microsoft.com/office/drawing/2014/main" id="{C6E6FAC1-1CA2-4CBA-A237-28BCA95306C6}"/>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8187D33E-8E12-4789-8242-9D6BD4BD9C5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18ACC3B-F315-4CB4-BF76-FD4D7386D4AE}"/>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D1FF5794-7BB0-4499-BEA2-C9048CF974EF}"/>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A0D65108-68E0-4A31-AF94-D75C3EF7C361}"/>
              </a:ext>
            </a:extLst>
          </p:cNvPr>
          <p:cNvSpPr>
            <a:spLocks noGrp="1"/>
          </p:cNvSpPr>
          <p:nvPr>
            <p:ph type="sldNum" sz="quarter" idx="5"/>
          </p:nvPr>
        </p:nvSpPr>
        <p:spPr>
          <a:noFill/>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defRPr/>
            </a:pPr>
            <a:fld id="{5D702B15-8D1C-498A-9949-FBE3E01515E2}" type="slidenum">
              <a:rPr lang="en-US" altLang="en-US" sz="1700">
                <a:solidFill>
                  <a:srgbClr val="000000"/>
                </a:solidFill>
                <a:latin typeface="Calibri" panose="020F0502020204030204" pitchFamily="34" charset="0"/>
                <a:cs typeface="Calibri" panose="020F0502020204030204" pitchFamily="34" charset="0"/>
              </a:rPr>
              <a:pPr>
                <a:spcBef>
                  <a:spcPct val="0"/>
                </a:spcBef>
                <a:defRPr/>
              </a:pPr>
              <a:t>48</a:t>
            </a:fld>
            <a:endParaRPr lang="en-US" altLang="en-US" sz="1700">
              <a:solidFill>
                <a:srgbClr val="000000"/>
              </a:solidFill>
              <a:latin typeface="Calibri" panose="020F0502020204030204" pitchFamily="34" charset="0"/>
              <a:cs typeface="Calibri" panose="020F0502020204030204" pitchFamily="34" charset="0"/>
            </a:endParaRPr>
          </a:p>
        </p:txBody>
      </p:sp>
      <p:sp>
        <p:nvSpPr>
          <p:cNvPr id="8197" name="Footer Placeholder 4">
            <a:extLst>
              <a:ext uri="{FF2B5EF4-FFF2-40B4-BE49-F238E27FC236}">
                <a16:creationId xmlns:a16="http://schemas.microsoft.com/office/drawing/2014/main" id="{AAE73028-7EC9-455E-9A16-36278541684E}"/>
              </a:ext>
            </a:extLst>
          </p:cNvPr>
          <p:cNvSpPr>
            <a:spLocks noGrp="1"/>
          </p:cNvSpPr>
          <p:nvPr>
            <p:ph type="ftr" sz="quarter" idx="4"/>
          </p:nvPr>
        </p:nvSpPr>
        <p:spPr>
          <a:noFill/>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
        <p:nvSpPr>
          <p:cNvPr id="8198" name="Header Placeholder 5">
            <a:extLst>
              <a:ext uri="{FF2B5EF4-FFF2-40B4-BE49-F238E27FC236}">
                <a16:creationId xmlns:a16="http://schemas.microsoft.com/office/drawing/2014/main" id="{26DDC1D7-6FD1-4913-910B-BB6660B1395A}"/>
              </a:ext>
            </a:extLst>
          </p:cNvPr>
          <p:cNvSpPr>
            <a:spLocks noGrp="1"/>
          </p:cNvSpPr>
          <p:nvPr>
            <p:ph type="hdr" sz="quarter"/>
          </p:nvPr>
        </p:nvSpPr>
        <p:spPr>
          <a:noFill/>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8199" name="Date Placeholder 1">
            <a:extLst>
              <a:ext uri="{FF2B5EF4-FFF2-40B4-BE49-F238E27FC236}">
                <a16:creationId xmlns:a16="http://schemas.microsoft.com/office/drawing/2014/main" id="{ACFEDCF3-C4D2-4FEC-9396-057B593CD992}"/>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509080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BAC77074-AD84-4AA5-8C7E-6B72D22A2BE6}"/>
              </a:ext>
            </a:extLst>
          </p:cNvPr>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980037" indent="-375905">
              <a:spcBef>
                <a:spcPct val="30000"/>
              </a:spcBef>
              <a:defRPr sz="1300">
                <a:solidFill>
                  <a:schemeClr val="tx1"/>
                </a:solidFill>
                <a:latin typeface="Arial" panose="020B0604020202020204" pitchFamily="34" charset="0"/>
                <a:cs typeface="Arial" panose="020B0604020202020204" pitchFamily="34" charset="0"/>
              </a:defRPr>
            </a:lvl2pPr>
            <a:lvl3pPr marL="1508654" indent="-300389">
              <a:spcBef>
                <a:spcPct val="30000"/>
              </a:spcBef>
              <a:defRPr sz="1300">
                <a:solidFill>
                  <a:schemeClr val="tx1"/>
                </a:solidFill>
                <a:latin typeface="Arial" panose="020B0604020202020204" pitchFamily="34" charset="0"/>
                <a:cs typeface="Arial" panose="020B0604020202020204" pitchFamily="34" charset="0"/>
              </a:defRPr>
            </a:lvl3pPr>
            <a:lvl4pPr marL="2111108" indent="-300389">
              <a:spcBef>
                <a:spcPct val="30000"/>
              </a:spcBef>
              <a:defRPr sz="1300">
                <a:solidFill>
                  <a:schemeClr val="tx1"/>
                </a:solidFill>
                <a:latin typeface="Arial" panose="020B0604020202020204" pitchFamily="34" charset="0"/>
                <a:cs typeface="Arial" panose="020B0604020202020204" pitchFamily="34" charset="0"/>
              </a:defRPr>
            </a:lvl4pPr>
            <a:lvl5pPr marL="2715241" indent="-300389">
              <a:spcBef>
                <a:spcPct val="30000"/>
              </a:spcBef>
              <a:defRPr sz="1300">
                <a:solidFill>
                  <a:schemeClr val="tx1"/>
                </a:solidFill>
                <a:latin typeface="Arial" panose="020B0604020202020204" pitchFamily="34" charset="0"/>
                <a:cs typeface="Arial" panose="020B0604020202020204" pitchFamily="34" charset="0"/>
              </a:defRPr>
            </a:lvl5pPr>
            <a:lvl6pPr marL="3198547"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defTabSz="966612">
              <a:spcBef>
                <a:spcPct val="0"/>
              </a:spcBef>
              <a:defRPr/>
            </a:pPr>
            <a:fld id="{70A455E1-B0CE-4BDE-861C-97060598ECE3}" type="slidenum">
              <a:rPr lang="en-US" altLang="en-US" sz="1700">
                <a:solidFill>
                  <a:srgbClr val="000000"/>
                </a:solidFill>
                <a:latin typeface="Calibri" panose="020F0502020204030204" pitchFamily="34" charset="0"/>
                <a:cs typeface="Calibri" panose="020F0502020204030204" pitchFamily="34" charset="0"/>
              </a:rPr>
              <a:pPr defTabSz="966612">
                <a:spcBef>
                  <a:spcPct val="0"/>
                </a:spcBef>
                <a:defRPr/>
              </a:pPr>
              <a:t>4</a:t>
            </a:fld>
            <a:endParaRPr lang="en-US" altLang="en-US" sz="1700">
              <a:solidFill>
                <a:srgbClr val="000000"/>
              </a:solidFill>
              <a:latin typeface="Calibri" panose="020F0502020204030204" pitchFamily="34" charset="0"/>
              <a:cs typeface="Calibri" panose="020F0502020204030204" pitchFamily="34" charset="0"/>
            </a:endParaRPr>
          </a:p>
        </p:txBody>
      </p:sp>
      <p:sp>
        <p:nvSpPr>
          <p:cNvPr id="14339" name="Rectangle 2">
            <a:extLst>
              <a:ext uri="{FF2B5EF4-FFF2-40B4-BE49-F238E27FC236}">
                <a16:creationId xmlns:a16="http://schemas.microsoft.com/office/drawing/2014/main" id="{27640D52-7FC2-4597-AF71-1D861EA90381}"/>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A390C345-8FAE-44C2-B5A5-8A8AF4FD09D2}"/>
              </a:ext>
            </a:extLst>
          </p:cNvPr>
          <p:cNvSpPr>
            <a:spLocks noGrp="1" noChangeArrowheads="1"/>
          </p:cNvSpPr>
          <p:nvPr>
            <p:ph type="body" idx="1"/>
          </p:nvPr>
        </p:nvSpPr>
        <p:spPr>
          <a:xfrm>
            <a:off x="1263226" y="5544027"/>
            <a:ext cx="6944361" cy="5250656"/>
          </a:xfrm>
        </p:spPr>
        <p:txBody>
          <a:bodyPr/>
          <a:lstStyle/>
          <a:p>
            <a:pPr>
              <a:spcBef>
                <a:spcPts val="0"/>
              </a:spcBef>
              <a:spcAft>
                <a:spcPts val="1319"/>
              </a:spcAft>
              <a:defRPr/>
            </a:pPr>
            <a:endParaRPr lang="en-US" altLang="en-US" sz="1700" b="1" dirty="0">
              <a:latin typeface="+mn-lt"/>
            </a:endParaRPr>
          </a:p>
        </p:txBody>
      </p:sp>
      <p:sp>
        <p:nvSpPr>
          <p:cNvPr id="14341" name="Date Placeholder 1">
            <a:extLst>
              <a:ext uri="{FF2B5EF4-FFF2-40B4-BE49-F238E27FC236}">
                <a16:creationId xmlns:a16="http://schemas.microsoft.com/office/drawing/2014/main" id="{00408928-8D04-4699-B6D3-5EB51D278EC0}"/>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4342" name="Header Placeholder 2">
            <a:extLst>
              <a:ext uri="{FF2B5EF4-FFF2-40B4-BE49-F238E27FC236}">
                <a16:creationId xmlns:a16="http://schemas.microsoft.com/office/drawing/2014/main" id="{479C958B-59ED-4E41-9870-75CA12CC1564}"/>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4343" name="Footer Placeholder 3">
            <a:extLst>
              <a:ext uri="{FF2B5EF4-FFF2-40B4-BE49-F238E27FC236}">
                <a16:creationId xmlns:a16="http://schemas.microsoft.com/office/drawing/2014/main" id="{5C2D6CEE-6949-494B-A4A8-5C73A632D04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980037" indent="-375905">
              <a:spcBef>
                <a:spcPct val="30000"/>
              </a:spcBef>
              <a:defRPr sz="1300">
                <a:solidFill>
                  <a:schemeClr val="tx1"/>
                </a:solidFill>
                <a:latin typeface="Arial" panose="020B0604020202020204" pitchFamily="34" charset="0"/>
                <a:cs typeface="Arial" panose="020B0604020202020204" pitchFamily="34" charset="0"/>
              </a:defRPr>
            </a:lvl2pPr>
            <a:lvl3pPr marL="1508654" indent="-300389">
              <a:spcBef>
                <a:spcPct val="30000"/>
              </a:spcBef>
              <a:defRPr sz="1300">
                <a:solidFill>
                  <a:schemeClr val="tx1"/>
                </a:solidFill>
                <a:latin typeface="Arial" panose="020B0604020202020204" pitchFamily="34" charset="0"/>
                <a:cs typeface="Arial" panose="020B0604020202020204" pitchFamily="34" charset="0"/>
              </a:defRPr>
            </a:lvl3pPr>
            <a:lvl4pPr marL="2111108" indent="-300389">
              <a:spcBef>
                <a:spcPct val="30000"/>
              </a:spcBef>
              <a:defRPr sz="1300">
                <a:solidFill>
                  <a:schemeClr val="tx1"/>
                </a:solidFill>
                <a:latin typeface="Arial" panose="020B0604020202020204" pitchFamily="34" charset="0"/>
                <a:cs typeface="Arial" panose="020B0604020202020204" pitchFamily="34" charset="0"/>
              </a:defRPr>
            </a:lvl4pPr>
            <a:lvl5pPr marL="2715241" indent="-300389">
              <a:spcBef>
                <a:spcPct val="30000"/>
              </a:spcBef>
              <a:defRPr sz="1300">
                <a:solidFill>
                  <a:schemeClr val="tx1"/>
                </a:solidFill>
                <a:latin typeface="Arial" panose="020B0604020202020204" pitchFamily="34" charset="0"/>
                <a:cs typeface="Arial" panose="020B0604020202020204" pitchFamily="34" charset="0"/>
              </a:defRPr>
            </a:lvl5pPr>
            <a:lvl6pPr marL="3198547"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defTabSz="966612">
              <a:spcBef>
                <a:spcPct val="0"/>
              </a:spcBef>
              <a:defRPr/>
            </a:pPr>
            <a:fld id="{F2A336B0-4F46-4FEA-BD6B-3A7DD238EB45}" type="slidenum">
              <a:rPr lang="en-US" altLang="en-US" sz="1700">
                <a:solidFill>
                  <a:srgbClr val="000000"/>
                </a:solidFill>
                <a:latin typeface="Calibri" panose="020F0502020204030204" pitchFamily="34" charset="0"/>
                <a:cs typeface="Calibri" panose="020F0502020204030204" pitchFamily="34" charset="0"/>
              </a:rPr>
              <a:pPr defTabSz="966612">
                <a:spcBef>
                  <a:spcPct val="0"/>
                </a:spcBef>
                <a:defRPr/>
              </a:pPr>
              <a:t>5</a:t>
            </a:fld>
            <a:endParaRPr lang="en-US" altLang="en-US" sz="17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263226" y="5544027"/>
            <a:ext cx="6944361" cy="5250656"/>
          </a:xfrm>
        </p:spPr>
        <p:txBody>
          <a:bodyPr/>
          <a:lstStyle/>
          <a:p>
            <a:pPr>
              <a:spcBef>
                <a:spcPts val="0"/>
              </a:spcBef>
              <a:spcAft>
                <a:spcPts val="1319"/>
              </a:spcAft>
              <a:defRPr/>
            </a:pPr>
            <a:endParaRPr lang="en-US" altLang="en-US" sz="17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980037" indent="-375905">
              <a:spcBef>
                <a:spcPct val="30000"/>
              </a:spcBef>
              <a:defRPr sz="1300">
                <a:solidFill>
                  <a:schemeClr val="tx1"/>
                </a:solidFill>
                <a:latin typeface="Arial" panose="020B0604020202020204" pitchFamily="34" charset="0"/>
                <a:cs typeface="Arial" panose="020B0604020202020204" pitchFamily="34" charset="0"/>
              </a:defRPr>
            </a:lvl2pPr>
            <a:lvl3pPr marL="1508654" indent="-300389">
              <a:spcBef>
                <a:spcPct val="30000"/>
              </a:spcBef>
              <a:defRPr sz="1300">
                <a:solidFill>
                  <a:schemeClr val="tx1"/>
                </a:solidFill>
                <a:latin typeface="Arial" panose="020B0604020202020204" pitchFamily="34" charset="0"/>
                <a:cs typeface="Arial" panose="020B0604020202020204" pitchFamily="34" charset="0"/>
              </a:defRPr>
            </a:lvl3pPr>
            <a:lvl4pPr marL="2111108" indent="-300389">
              <a:spcBef>
                <a:spcPct val="30000"/>
              </a:spcBef>
              <a:defRPr sz="1300">
                <a:solidFill>
                  <a:schemeClr val="tx1"/>
                </a:solidFill>
                <a:latin typeface="Arial" panose="020B0604020202020204" pitchFamily="34" charset="0"/>
                <a:cs typeface="Arial" panose="020B0604020202020204" pitchFamily="34" charset="0"/>
              </a:defRPr>
            </a:lvl4pPr>
            <a:lvl5pPr marL="2715241" indent="-300389">
              <a:spcBef>
                <a:spcPct val="30000"/>
              </a:spcBef>
              <a:defRPr sz="1300">
                <a:solidFill>
                  <a:schemeClr val="tx1"/>
                </a:solidFill>
                <a:latin typeface="Arial" panose="020B0604020202020204" pitchFamily="34" charset="0"/>
                <a:cs typeface="Arial" panose="020B0604020202020204" pitchFamily="34" charset="0"/>
              </a:defRPr>
            </a:lvl5pPr>
            <a:lvl6pPr marL="3198547"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defTabSz="966612">
              <a:spcBef>
                <a:spcPct val="0"/>
              </a:spcBef>
              <a:defRPr/>
            </a:pPr>
            <a:fld id="{F2A336B0-4F46-4FEA-BD6B-3A7DD238EB45}" type="slidenum">
              <a:rPr lang="en-US" altLang="en-US" sz="1700">
                <a:solidFill>
                  <a:srgbClr val="000000"/>
                </a:solidFill>
                <a:latin typeface="Calibri" panose="020F0502020204030204" pitchFamily="34" charset="0"/>
                <a:cs typeface="Calibri" panose="020F0502020204030204" pitchFamily="34" charset="0"/>
              </a:rPr>
              <a:pPr defTabSz="966612">
                <a:spcBef>
                  <a:spcPct val="0"/>
                </a:spcBef>
                <a:defRPr/>
              </a:pPr>
              <a:t>6</a:t>
            </a:fld>
            <a:endParaRPr lang="en-US" altLang="en-US" sz="17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263226" y="5544027"/>
            <a:ext cx="6944361" cy="5250656"/>
          </a:xfrm>
        </p:spPr>
        <p:txBody>
          <a:bodyPr/>
          <a:lstStyle/>
          <a:p>
            <a:pPr>
              <a:spcBef>
                <a:spcPts val="0"/>
              </a:spcBef>
              <a:spcAft>
                <a:spcPts val="1319"/>
              </a:spcAft>
              <a:defRPr/>
            </a:pPr>
            <a:endParaRPr lang="en-US" altLang="en-US" sz="17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9CC3C8B-FD6E-441D-A907-7538255D2691}"/>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CCB22F73-7A5C-4FEF-835B-662320B0CEC6}"/>
              </a:ext>
            </a:extLst>
          </p:cNvPr>
          <p:cNvSpPr>
            <a:spLocks noGrp="1" noChangeArrowheads="1"/>
          </p:cNvSpPr>
          <p:nvPr>
            <p:ph type="body" idx="1"/>
          </p:nvPr>
        </p:nvSpPr>
        <p:spPr>
          <a:noFill/>
        </p:spPr>
        <p:txBody>
          <a:bodyPr/>
          <a:lstStyle/>
          <a:p>
            <a:pPr eaLnBrk="1" hangingPunct="1"/>
            <a:endParaRPr lang="en-US" altLang="en-US"/>
          </a:p>
        </p:txBody>
      </p:sp>
      <p:sp>
        <p:nvSpPr>
          <p:cNvPr id="10244" name="Slide Number Placeholder 3">
            <a:extLst>
              <a:ext uri="{FF2B5EF4-FFF2-40B4-BE49-F238E27FC236}">
                <a16:creationId xmlns:a16="http://schemas.microsoft.com/office/drawing/2014/main" id="{37658E0C-EE07-4763-829D-25985AE88BE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04D4812B-8142-4B3A-8A5E-519BB1011FC4}" type="slidenum">
              <a:rPr lang="en-US" altLang="en-US" sz="1400">
                <a:solidFill>
                  <a:srgbClr val="000000"/>
                </a:solidFill>
                <a:latin typeface="Calibri" panose="020F0502020204030204" pitchFamily="34" charset="0"/>
                <a:cs typeface="Calibri" panose="020F0502020204030204" pitchFamily="34" charset="0"/>
              </a:rPr>
              <a:pPr defTabSz="966612">
                <a:defRPr/>
              </a:pPr>
              <a:t>7</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0245" name="Date Placeholder 4">
            <a:extLst>
              <a:ext uri="{FF2B5EF4-FFF2-40B4-BE49-F238E27FC236}">
                <a16:creationId xmlns:a16="http://schemas.microsoft.com/office/drawing/2014/main" id="{1A4BFF83-A1D9-4333-9A52-EDB9363AB584}"/>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0246" name="Header Placeholder 5">
            <a:extLst>
              <a:ext uri="{FF2B5EF4-FFF2-40B4-BE49-F238E27FC236}">
                <a16:creationId xmlns:a16="http://schemas.microsoft.com/office/drawing/2014/main" id="{1033265E-A02C-4BB6-8CBA-5429C5D9A842}"/>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0247" name="Footer Placeholder 6">
            <a:extLst>
              <a:ext uri="{FF2B5EF4-FFF2-40B4-BE49-F238E27FC236}">
                <a16:creationId xmlns:a16="http://schemas.microsoft.com/office/drawing/2014/main" id="{3BED6D04-9328-4CD5-84E9-C3CA05D55125}"/>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392594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3EE77A1-130B-46C2-9B18-494B3DA5524E}"/>
              </a:ext>
            </a:extLst>
          </p:cNvPr>
          <p:cNvSpPr>
            <a:spLocks noGrp="1" noChangeArrowheads="1"/>
          </p:cNvSpPr>
          <p:nvPr>
            <p:ph type="sldNum" sz="quarter" idx="5"/>
          </p:nvPr>
        </p:nvSpPr>
        <p:spPr>
          <a:ln/>
        </p:spPr>
        <p:txBody>
          <a:bodyPr/>
          <a:lstStyle/>
          <a:p>
            <a:fld id="{B7EC2D9C-299E-4218-8E92-8295A85BADD3}" type="slidenum">
              <a:rPr lang="en-US" altLang="en-US"/>
              <a:pPr/>
              <a:t>8</a:t>
            </a:fld>
            <a:endParaRPr lang="en-US" altLang="en-US"/>
          </a:p>
        </p:txBody>
      </p:sp>
      <p:sp>
        <p:nvSpPr>
          <p:cNvPr id="157698" name="Rectangle 2">
            <a:extLst>
              <a:ext uri="{FF2B5EF4-FFF2-40B4-BE49-F238E27FC236}">
                <a16:creationId xmlns:a16="http://schemas.microsoft.com/office/drawing/2014/main" id="{8657C841-3D4B-4816-9243-DACF91CB726A}"/>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674E3805-2B40-43CF-9A0A-0A80C45FB80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093286-9C6A-444F-B3EC-A8F065C51B88}"/>
              </a:ext>
            </a:extLst>
          </p:cNvPr>
          <p:cNvSpPr>
            <a:spLocks noGrp="1" noChangeArrowheads="1"/>
          </p:cNvSpPr>
          <p:nvPr>
            <p:ph type="sldNum" sz="quarter" idx="5"/>
          </p:nvPr>
        </p:nvSpPr>
        <p:spPr>
          <a:ln/>
        </p:spPr>
        <p:txBody>
          <a:bodyPr/>
          <a:lstStyle/>
          <a:p>
            <a:fld id="{2E37A57F-AEAA-4DC4-B64F-88AAFCD02892}" type="slidenum">
              <a:rPr lang="en-US" altLang="en-US"/>
              <a:pPr/>
              <a:t>9</a:t>
            </a:fld>
            <a:endParaRPr lang="en-US" altLang="en-US"/>
          </a:p>
        </p:txBody>
      </p:sp>
      <p:sp>
        <p:nvSpPr>
          <p:cNvPr id="74754" name="Rectangle 2">
            <a:extLst>
              <a:ext uri="{FF2B5EF4-FFF2-40B4-BE49-F238E27FC236}">
                <a16:creationId xmlns:a16="http://schemas.microsoft.com/office/drawing/2014/main" id="{5D7DCCAC-08DC-4C78-A6C3-EB9999A5B075}"/>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40860EF4-AA07-4061-95A9-8C2A841FD9F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935D-95EF-4B3E-805D-B9AC410517E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E39D68-6C8B-46F9-9974-900B72F0E87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332304-5AA1-48D3-B222-E6CB1C44769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E9AD18-24F2-4789-A6BC-61858270C4E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5EC863-9952-4FA5-96D8-2C4A64782B9D}"/>
              </a:ext>
            </a:extLst>
          </p:cNvPr>
          <p:cNvSpPr>
            <a:spLocks noGrp="1"/>
          </p:cNvSpPr>
          <p:nvPr>
            <p:ph type="sldNum" sz="quarter" idx="12"/>
          </p:nvPr>
        </p:nvSpPr>
        <p:spPr/>
        <p:txBody>
          <a:bodyPr/>
          <a:lstStyle>
            <a:lvl1pPr>
              <a:defRPr/>
            </a:lvl1pPr>
          </a:lstStyle>
          <a:p>
            <a:fld id="{A8B467DD-5959-49FE-B5CB-EC556E82D67C}" type="slidenum">
              <a:rPr lang="en-US" altLang="en-US"/>
              <a:pPr/>
              <a:t>‹#›</a:t>
            </a:fld>
            <a:endParaRPr lang="en-US" altLang="en-US"/>
          </a:p>
        </p:txBody>
      </p:sp>
    </p:spTree>
    <p:extLst>
      <p:ext uri="{BB962C8B-B14F-4D97-AF65-F5344CB8AC3E}">
        <p14:creationId xmlns:p14="http://schemas.microsoft.com/office/powerpoint/2010/main" val="1988712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083D-709A-4133-906C-9262CC04BF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1ECBE2-90D2-4485-A4CC-E96E4CC40B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0F30C-42C1-4120-9CCB-6178B98853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7952530-7AB2-485C-B17A-8D33673A3A1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F95270-93CC-4FDC-9A21-485F762EF0AF}"/>
              </a:ext>
            </a:extLst>
          </p:cNvPr>
          <p:cNvSpPr>
            <a:spLocks noGrp="1"/>
          </p:cNvSpPr>
          <p:nvPr>
            <p:ph type="sldNum" sz="quarter" idx="12"/>
          </p:nvPr>
        </p:nvSpPr>
        <p:spPr/>
        <p:txBody>
          <a:bodyPr/>
          <a:lstStyle>
            <a:lvl1pPr>
              <a:defRPr/>
            </a:lvl1pPr>
          </a:lstStyle>
          <a:p>
            <a:fld id="{5F571552-CE8F-4D45-B29F-85EA99260865}" type="slidenum">
              <a:rPr lang="en-US" altLang="en-US"/>
              <a:pPr/>
              <a:t>‹#›</a:t>
            </a:fld>
            <a:endParaRPr lang="en-US" altLang="en-US"/>
          </a:p>
        </p:txBody>
      </p:sp>
    </p:spTree>
    <p:extLst>
      <p:ext uri="{BB962C8B-B14F-4D97-AF65-F5344CB8AC3E}">
        <p14:creationId xmlns:p14="http://schemas.microsoft.com/office/powerpoint/2010/main" val="3560973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4F0C1D-2204-4483-8860-65C0D9ACF36E}"/>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631BB7-AD03-4E6F-B932-64F3AA1A5F83}"/>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3A334-79B7-4FF3-A9FE-B733D43645A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D0138F5-61C2-4C74-AFE3-8E53E3255C0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2F0BF53-4A59-491F-A6C7-DA406CA39839}"/>
              </a:ext>
            </a:extLst>
          </p:cNvPr>
          <p:cNvSpPr>
            <a:spLocks noGrp="1"/>
          </p:cNvSpPr>
          <p:nvPr>
            <p:ph type="sldNum" sz="quarter" idx="12"/>
          </p:nvPr>
        </p:nvSpPr>
        <p:spPr/>
        <p:txBody>
          <a:bodyPr/>
          <a:lstStyle>
            <a:lvl1pPr>
              <a:defRPr/>
            </a:lvl1pPr>
          </a:lstStyle>
          <a:p>
            <a:fld id="{AFE03571-A897-42B7-AB66-14CD6EEABA27}" type="slidenum">
              <a:rPr lang="en-US" altLang="en-US"/>
              <a:pPr/>
              <a:t>‹#›</a:t>
            </a:fld>
            <a:endParaRPr lang="en-US" altLang="en-US"/>
          </a:p>
        </p:txBody>
      </p:sp>
    </p:spTree>
    <p:extLst>
      <p:ext uri="{BB962C8B-B14F-4D97-AF65-F5344CB8AC3E}">
        <p14:creationId xmlns:p14="http://schemas.microsoft.com/office/powerpoint/2010/main" val="2419952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0E452-09D0-45EF-8589-15A0993D198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5FB9A8-FCD9-4BDE-A1AE-A81D5E426EE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014F6A-AD06-4455-9CAD-5D6B980A36E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F94D0E-8D51-46FC-AACC-A92E144C2A7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BEEEA2-5CDB-4954-9EB3-40C8505A3E04}"/>
              </a:ext>
            </a:extLst>
          </p:cNvPr>
          <p:cNvSpPr>
            <a:spLocks noGrp="1"/>
          </p:cNvSpPr>
          <p:nvPr>
            <p:ph type="sldNum" sz="quarter" idx="12"/>
          </p:nvPr>
        </p:nvSpPr>
        <p:spPr/>
        <p:txBody>
          <a:bodyPr/>
          <a:lstStyle>
            <a:lvl1pPr>
              <a:defRPr/>
            </a:lvl1pPr>
          </a:lstStyle>
          <a:p>
            <a:fld id="{68D045B6-4F8F-4AE1-8120-89318A1E09C9}" type="slidenum">
              <a:rPr lang="en-US" altLang="en-US"/>
              <a:pPr/>
              <a:t>‹#›</a:t>
            </a:fld>
            <a:endParaRPr lang="en-US" altLang="en-US"/>
          </a:p>
        </p:txBody>
      </p:sp>
    </p:spTree>
    <p:extLst>
      <p:ext uri="{BB962C8B-B14F-4D97-AF65-F5344CB8AC3E}">
        <p14:creationId xmlns:p14="http://schemas.microsoft.com/office/powerpoint/2010/main" val="30700153"/>
      </p:ext>
    </p:extLst>
  </p:cSld>
  <p:clrMapOvr>
    <a:masterClrMapping/>
  </p:clrMapOvr>
  <p:transition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10F61-73D9-4200-9970-983FA19EA2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A486DC-B7F0-448A-97CD-0903A7D514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5013E-C2CF-46AC-B675-DDBFB22EDF2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EC70839-0B65-4797-8C15-D8843A155DA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BF5CE30-0ECC-4FAE-9976-FEDD0AD07FDF}"/>
              </a:ext>
            </a:extLst>
          </p:cNvPr>
          <p:cNvSpPr>
            <a:spLocks noGrp="1"/>
          </p:cNvSpPr>
          <p:nvPr>
            <p:ph type="sldNum" sz="quarter" idx="12"/>
          </p:nvPr>
        </p:nvSpPr>
        <p:spPr/>
        <p:txBody>
          <a:bodyPr/>
          <a:lstStyle>
            <a:lvl1pPr>
              <a:defRPr/>
            </a:lvl1pPr>
          </a:lstStyle>
          <a:p>
            <a:fld id="{985C1E2A-ECA7-4B25-B889-DDFFC76C177B}" type="slidenum">
              <a:rPr lang="en-US" altLang="en-US"/>
              <a:pPr/>
              <a:t>‹#›</a:t>
            </a:fld>
            <a:endParaRPr lang="en-US" altLang="en-US"/>
          </a:p>
        </p:txBody>
      </p:sp>
    </p:spTree>
    <p:extLst>
      <p:ext uri="{BB962C8B-B14F-4D97-AF65-F5344CB8AC3E}">
        <p14:creationId xmlns:p14="http://schemas.microsoft.com/office/powerpoint/2010/main" val="2624226554"/>
      </p:ext>
    </p:extLst>
  </p:cSld>
  <p:clrMapOvr>
    <a:masterClrMapping/>
  </p:clrMapOvr>
  <p:transition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E1F6C-3145-4528-AAEA-C12254CACE5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42AA93-79D7-4F18-A9FF-244656BE919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A839A0FC-E3CB-46E4-8534-12A774FD990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9AB3EDF-31F7-41F1-A8C1-E789E0ABB1E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304E67C-D230-4567-B39E-4056A2817936}"/>
              </a:ext>
            </a:extLst>
          </p:cNvPr>
          <p:cNvSpPr>
            <a:spLocks noGrp="1"/>
          </p:cNvSpPr>
          <p:nvPr>
            <p:ph type="sldNum" sz="quarter" idx="12"/>
          </p:nvPr>
        </p:nvSpPr>
        <p:spPr/>
        <p:txBody>
          <a:bodyPr/>
          <a:lstStyle>
            <a:lvl1pPr>
              <a:defRPr/>
            </a:lvl1pPr>
          </a:lstStyle>
          <a:p>
            <a:fld id="{50A99465-3765-4028-AACD-5B4D20810BDD}" type="slidenum">
              <a:rPr lang="en-US" altLang="en-US"/>
              <a:pPr/>
              <a:t>‹#›</a:t>
            </a:fld>
            <a:endParaRPr lang="en-US" altLang="en-US"/>
          </a:p>
        </p:txBody>
      </p:sp>
    </p:spTree>
    <p:extLst>
      <p:ext uri="{BB962C8B-B14F-4D97-AF65-F5344CB8AC3E}">
        <p14:creationId xmlns:p14="http://schemas.microsoft.com/office/powerpoint/2010/main" val="1565720679"/>
      </p:ext>
    </p:extLst>
  </p:cSld>
  <p:clrMapOvr>
    <a:masterClrMapping/>
  </p:clrMapOvr>
  <p:transition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696C-7BFF-4D38-B66E-0E7B1956D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E0987B-B85E-42FC-8104-A1EA4C73CACB}"/>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602B68-FDD6-4666-ABDB-E88D7FC92957}"/>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D71619-1E65-4D1D-8D2B-6DF067F3AB7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6F4A4A-4C4A-47F0-A6C7-648ACBA4B9D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3DEA0C0-08B6-4E60-AD99-65BF295F95E8}"/>
              </a:ext>
            </a:extLst>
          </p:cNvPr>
          <p:cNvSpPr>
            <a:spLocks noGrp="1"/>
          </p:cNvSpPr>
          <p:nvPr>
            <p:ph type="sldNum" sz="quarter" idx="12"/>
          </p:nvPr>
        </p:nvSpPr>
        <p:spPr/>
        <p:txBody>
          <a:bodyPr/>
          <a:lstStyle>
            <a:lvl1pPr>
              <a:defRPr/>
            </a:lvl1pPr>
          </a:lstStyle>
          <a:p>
            <a:fld id="{FEBCE3ED-D877-4D41-B37D-95EED796D11F}" type="slidenum">
              <a:rPr lang="en-US" altLang="en-US"/>
              <a:pPr/>
              <a:t>‹#›</a:t>
            </a:fld>
            <a:endParaRPr lang="en-US" altLang="en-US"/>
          </a:p>
        </p:txBody>
      </p:sp>
    </p:spTree>
    <p:extLst>
      <p:ext uri="{BB962C8B-B14F-4D97-AF65-F5344CB8AC3E}">
        <p14:creationId xmlns:p14="http://schemas.microsoft.com/office/powerpoint/2010/main" val="403942394"/>
      </p:ext>
    </p:extLst>
  </p:cSld>
  <p:clrMapOvr>
    <a:masterClrMapping/>
  </p:clrMapOvr>
  <p:transition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B45C1-8AE7-4B7B-83E1-8A190BCC9B3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09DA3-348E-4538-8121-06C319D122F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DA3A2C-2A12-47D5-A953-D9B23A50BFE5}"/>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15701C-3C35-4EE0-96F4-8FA53558D1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B22F61-9545-4EFE-B494-C964B857B85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281016-2413-45D9-8285-F40530E3D3D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5F3BCDD-C217-449D-8ADA-27AB42C6572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6E63360-E1AC-41D6-A9BA-994C92353D1E}"/>
              </a:ext>
            </a:extLst>
          </p:cNvPr>
          <p:cNvSpPr>
            <a:spLocks noGrp="1"/>
          </p:cNvSpPr>
          <p:nvPr>
            <p:ph type="sldNum" sz="quarter" idx="12"/>
          </p:nvPr>
        </p:nvSpPr>
        <p:spPr/>
        <p:txBody>
          <a:bodyPr/>
          <a:lstStyle>
            <a:lvl1pPr>
              <a:defRPr/>
            </a:lvl1pPr>
          </a:lstStyle>
          <a:p>
            <a:fld id="{E9D93E07-3CEA-4853-A182-BD5C1FA7BEDF}" type="slidenum">
              <a:rPr lang="en-US" altLang="en-US"/>
              <a:pPr/>
              <a:t>‹#›</a:t>
            </a:fld>
            <a:endParaRPr lang="en-US" altLang="en-US"/>
          </a:p>
        </p:txBody>
      </p:sp>
    </p:spTree>
    <p:extLst>
      <p:ext uri="{BB962C8B-B14F-4D97-AF65-F5344CB8AC3E}">
        <p14:creationId xmlns:p14="http://schemas.microsoft.com/office/powerpoint/2010/main" val="1217480957"/>
      </p:ext>
    </p:extLst>
  </p:cSld>
  <p:clrMapOvr>
    <a:masterClrMapping/>
  </p:clrMapOvr>
  <p:transition advTm="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CEA58-0C1A-47D1-BEE0-C1B1AB757D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F1B526-9728-4D88-8D30-FF8CC2A1ED1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31BE10A-2A1D-4744-8B99-DE5A392E81E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257CDA0-B73C-45F7-9B17-208092ADFDB3}"/>
              </a:ext>
            </a:extLst>
          </p:cNvPr>
          <p:cNvSpPr>
            <a:spLocks noGrp="1"/>
          </p:cNvSpPr>
          <p:nvPr>
            <p:ph type="sldNum" sz="quarter" idx="12"/>
          </p:nvPr>
        </p:nvSpPr>
        <p:spPr/>
        <p:txBody>
          <a:bodyPr/>
          <a:lstStyle>
            <a:lvl1pPr>
              <a:defRPr/>
            </a:lvl1pPr>
          </a:lstStyle>
          <a:p>
            <a:fld id="{DE7FB808-F5E5-4DE9-8292-BC91D6F398B4}" type="slidenum">
              <a:rPr lang="en-US" altLang="en-US"/>
              <a:pPr/>
              <a:t>‹#›</a:t>
            </a:fld>
            <a:endParaRPr lang="en-US" altLang="en-US"/>
          </a:p>
        </p:txBody>
      </p:sp>
    </p:spTree>
    <p:extLst>
      <p:ext uri="{BB962C8B-B14F-4D97-AF65-F5344CB8AC3E}">
        <p14:creationId xmlns:p14="http://schemas.microsoft.com/office/powerpoint/2010/main" val="522379118"/>
      </p:ext>
    </p:extLst>
  </p:cSld>
  <p:clrMapOvr>
    <a:masterClrMapping/>
  </p:clrMapOvr>
  <p:transition advTm="5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38C4DE-2B51-49E2-B375-3064C02A935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97F4DF3C-C176-4182-B540-2F0EE05F419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DC0F71D-76C3-4E95-B8F8-BAD8F42F7F63}"/>
              </a:ext>
            </a:extLst>
          </p:cNvPr>
          <p:cNvSpPr>
            <a:spLocks noGrp="1"/>
          </p:cNvSpPr>
          <p:nvPr>
            <p:ph type="sldNum" sz="quarter" idx="12"/>
          </p:nvPr>
        </p:nvSpPr>
        <p:spPr/>
        <p:txBody>
          <a:bodyPr/>
          <a:lstStyle>
            <a:lvl1pPr>
              <a:defRPr/>
            </a:lvl1pPr>
          </a:lstStyle>
          <a:p>
            <a:fld id="{3911411A-D553-4B11-9B42-652D228E7E9D}" type="slidenum">
              <a:rPr lang="en-US" altLang="en-US"/>
              <a:pPr/>
              <a:t>‹#›</a:t>
            </a:fld>
            <a:endParaRPr lang="en-US" altLang="en-US"/>
          </a:p>
        </p:txBody>
      </p:sp>
    </p:spTree>
    <p:extLst>
      <p:ext uri="{BB962C8B-B14F-4D97-AF65-F5344CB8AC3E}">
        <p14:creationId xmlns:p14="http://schemas.microsoft.com/office/powerpoint/2010/main" val="4271192136"/>
      </p:ext>
    </p:extLst>
  </p:cSld>
  <p:clrMapOvr>
    <a:masterClrMapping/>
  </p:clrMapOvr>
  <p:transition advTm="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772FA-3620-4081-83AF-1B3CF17C8EE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2EBF2B-A3DC-44BC-8BDF-492CB16672B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452F81-DF0D-46D2-A827-976424B0B79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2112B4-E0B5-4555-98B8-362D7AE8ED1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555D5BA-FBA6-4294-9CE5-7B9998C78F2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A675FB9-0627-4EEF-985C-0D6DA8C1822F}"/>
              </a:ext>
            </a:extLst>
          </p:cNvPr>
          <p:cNvSpPr>
            <a:spLocks noGrp="1"/>
          </p:cNvSpPr>
          <p:nvPr>
            <p:ph type="sldNum" sz="quarter" idx="12"/>
          </p:nvPr>
        </p:nvSpPr>
        <p:spPr/>
        <p:txBody>
          <a:bodyPr/>
          <a:lstStyle>
            <a:lvl1pPr>
              <a:defRPr/>
            </a:lvl1pPr>
          </a:lstStyle>
          <a:p>
            <a:fld id="{B9F8B104-D825-4843-A3E7-C6AEFB73D949}" type="slidenum">
              <a:rPr lang="en-US" altLang="en-US"/>
              <a:pPr/>
              <a:t>‹#›</a:t>
            </a:fld>
            <a:endParaRPr lang="en-US" altLang="en-US"/>
          </a:p>
        </p:txBody>
      </p:sp>
    </p:spTree>
    <p:extLst>
      <p:ext uri="{BB962C8B-B14F-4D97-AF65-F5344CB8AC3E}">
        <p14:creationId xmlns:p14="http://schemas.microsoft.com/office/powerpoint/2010/main" val="996262811"/>
      </p:ext>
    </p:extLst>
  </p:cSld>
  <p:clrMapOvr>
    <a:masterClrMapping/>
  </p:clrMapOvr>
  <p:transition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B219-7F49-4291-80CC-1F11BA765B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16DB8-87BD-44C9-9A97-CBBB56DC5B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5AB67-9B01-4E34-AF52-BA66D79D049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6785FDD-1286-4A97-AB9D-C23C42A3B4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54F331D-613A-4ACC-AF73-E73EEF1DAD0D}"/>
              </a:ext>
            </a:extLst>
          </p:cNvPr>
          <p:cNvSpPr>
            <a:spLocks noGrp="1"/>
          </p:cNvSpPr>
          <p:nvPr>
            <p:ph type="sldNum" sz="quarter" idx="12"/>
          </p:nvPr>
        </p:nvSpPr>
        <p:spPr/>
        <p:txBody>
          <a:bodyPr/>
          <a:lstStyle>
            <a:lvl1pPr>
              <a:defRPr/>
            </a:lvl1pPr>
          </a:lstStyle>
          <a:p>
            <a:fld id="{AD50C3D4-DCE1-4F99-939B-AF22CAD5C8E2}" type="slidenum">
              <a:rPr lang="en-US" altLang="en-US"/>
              <a:pPr/>
              <a:t>‹#›</a:t>
            </a:fld>
            <a:endParaRPr lang="en-US" altLang="en-US"/>
          </a:p>
        </p:txBody>
      </p:sp>
    </p:spTree>
    <p:extLst>
      <p:ext uri="{BB962C8B-B14F-4D97-AF65-F5344CB8AC3E}">
        <p14:creationId xmlns:p14="http://schemas.microsoft.com/office/powerpoint/2010/main" val="3645424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87DA-64F4-490B-9645-E004CAE223B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69AFF9-2411-43EB-BC29-B84594C686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71F8C-6F2E-4B0B-A900-CD26EDBA9D7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425C1F-41B4-4DB2-8116-635E27AA9AE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4AC6145-0F97-4473-9FC6-77047B86331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40F8B83-0F66-4A9C-B064-E1BE09C21F31}"/>
              </a:ext>
            </a:extLst>
          </p:cNvPr>
          <p:cNvSpPr>
            <a:spLocks noGrp="1"/>
          </p:cNvSpPr>
          <p:nvPr>
            <p:ph type="sldNum" sz="quarter" idx="12"/>
          </p:nvPr>
        </p:nvSpPr>
        <p:spPr/>
        <p:txBody>
          <a:bodyPr/>
          <a:lstStyle>
            <a:lvl1pPr>
              <a:defRPr/>
            </a:lvl1pPr>
          </a:lstStyle>
          <a:p>
            <a:fld id="{C622FEE5-F849-401F-A818-20F465E772C7}" type="slidenum">
              <a:rPr lang="en-US" altLang="en-US"/>
              <a:pPr/>
              <a:t>‹#›</a:t>
            </a:fld>
            <a:endParaRPr lang="en-US" altLang="en-US"/>
          </a:p>
        </p:txBody>
      </p:sp>
    </p:spTree>
    <p:extLst>
      <p:ext uri="{BB962C8B-B14F-4D97-AF65-F5344CB8AC3E}">
        <p14:creationId xmlns:p14="http://schemas.microsoft.com/office/powerpoint/2010/main" val="297854332"/>
      </p:ext>
    </p:extLst>
  </p:cSld>
  <p:clrMapOvr>
    <a:masterClrMapping/>
  </p:clrMapOvr>
  <p:transition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263E1-0ADC-4670-9EBE-AF4E8D9DB9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1123DB-5497-41FE-92AD-865C9E416F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1F96C-733F-413A-B498-A03EB242DDE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0EA93FD-C879-4B15-8DA6-720FB4A65E4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F206778-A3EB-4E7A-90D7-9870CE96C3F6}"/>
              </a:ext>
            </a:extLst>
          </p:cNvPr>
          <p:cNvSpPr>
            <a:spLocks noGrp="1"/>
          </p:cNvSpPr>
          <p:nvPr>
            <p:ph type="sldNum" sz="quarter" idx="12"/>
          </p:nvPr>
        </p:nvSpPr>
        <p:spPr/>
        <p:txBody>
          <a:bodyPr/>
          <a:lstStyle>
            <a:lvl1pPr>
              <a:defRPr/>
            </a:lvl1pPr>
          </a:lstStyle>
          <a:p>
            <a:fld id="{98B0DA62-E8F9-4208-A001-6F4DF5A6BD07}" type="slidenum">
              <a:rPr lang="en-US" altLang="en-US"/>
              <a:pPr/>
              <a:t>‹#›</a:t>
            </a:fld>
            <a:endParaRPr lang="en-US" altLang="en-US"/>
          </a:p>
        </p:txBody>
      </p:sp>
    </p:spTree>
    <p:extLst>
      <p:ext uri="{BB962C8B-B14F-4D97-AF65-F5344CB8AC3E}">
        <p14:creationId xmlns:p14="http://schemas.microsoft.com/office/powerpoint/2010/main" val="2697854577"/>
      </p:ext>
    </p:extLst>
  </p:cSld>
  <p:clrMapOvr>
    <a:masterClrMapping/>
  </p:clrMapOvr>
  <p:transition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822EFA-1018-458C-ADD3-E19C98C94E49}"/>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D7A790-5553-4405-8ABE-32033E4A619E}"/>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B52EF-EE2F-4DD8-98EB-520EC6DE495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C12F868-F944-414F-875D-98C68EF655E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CC38CA-96CE-4EA7-8697-2429A648C6AD}"/>
              </a:ext>
            </a:extLst>
          </p:cNvPr>
          <p:cNvSpPr>
            <a:spLocks noGrp="1"/>
          </p:cNvSpPr>
          <p:nvPr>
            <p:ph type="sldNum" sz="quarter" idx="12"/>
          </p:nvPr>
        </p:nvSpPr>
        <p:spPr/>
        <p:txBody>
          <a:bodyPr/>
          <a:lstStyle>
            <a:lvl1pPr>
              <a:defRPr/>
            </a:lvl1pPr>
          </a:lstStyle>
          <a:p>
            <a:fld id="{2A238700-3587-45C6-9080-6A1E68F1EED5}" type="slidenum">
              <a:rPr lang="en-US" altLang="en-US"/>
              <a:pPr/>
              <a:t>‹#›</a:t>
            </a:fld>
            <a:endParaRPr lang="en-US" altLang="en-US"/>
          </a:p>
        </p:txBody>
      </p:sp>
    </p:spTree>
    <p:extLst>
      <p:ext uri="{BB962C8B-B14F-4D97-AF65-F5344CB8AC3E}">
        <p14:creationId xmlns:p14="http://schemas.microsoft.com/office/powerpoint/2010/main" val="2040240406"/>
      </p:ext>
    </p:extLst>
  </p:cSld>
  <p:clrMapOvr>
    <a:masterClrMapping/>
  </p:clrMapOvr>
  <p:transition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1B01-9043-4338-8488-9D9AD7009C1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EFC51-9D85-4F83-9579-F7E4B00988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06FC1D7-C534-45FE-B44E-B3C38306D2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346193B-FB87-44D0-B43D-9D2CBE0AD7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6DD3AB0-0340-4790-9C2D-1674C715A018}"/>
              </a:ext>
            </a:extLst>
          </p:cNvPr>
          <p:cNvSpPr>
            <a:spLocks noGrp="1" noChangeArrowheads="1"/>
          </p:cNvSpPr>
          <p:nvPr>
            <p:ph type="sldNum" sz="quarter" idx="12"/>
          </p:nvPr>
        </p:nvSpPr>
        <p:spPr>
          <a:ln/>
        </p:spPr>
        <p:txBody>
          <a:bodyPr/>
          <a:lstStyle>
            <a:lvl1pPr>
              <a:defRPr/>
            </a:lvl1pPr>
          </a:lstStyle>
          <a:p>
            <a:pPr>
              <a:defRPr/>
            </a:pPr>
            <a:fld id="{94636FFE-EDBA-4AB0-8A93-80E4B85EDF4D}" type="slidenum">
              <a:rPr lang="en-US" altLang="en-US"/>
              <a:pPr>
                <a:defRPr/>
              </a:pPr>
              <a:t>‹#›</a:t>
            </a:fld>
            <a:endParaRPr lang="en-US" altLang="en-US"/>
          </a:p>
        </p:txBody>
      </p:sp>
    </p:spTree>
    <p:extLst>
      <p:ext uri="{BB962C8B-B14F-4D97-AF65-F5344CB8AC3E}">
        <p14:creationId xmlns:p14="http://schemas.microsoft.com/office/powerpoint/2010/main" val="2820218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DC31-9F3F-4A1F-8370-F1F89321F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B0EE2-571C-4CB9-9F9C-97F350BAC8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7719EF-F1FB-4B90-9C9C-DA596775DC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5E779ED-0D91-48F3-B0E7-6EC9536EF7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E91D309-58F1-4AAB-A820-5E214D6C2186}"/>
              </a:ext>
            </a:extLst>
          </p:cNvPr>
          <p:cNvSpPr>
            <a:spLocks noGrp="1" noChangeArrowheads="1"/>
          </p:cNvSpPr>
          <p:nvPr>
            <p:ph type="sldNum" sz="quarter" idx="12"/>
          </p:nvPr>
        </p:nvSpPr>
        <p:spPr>
          <a:ln/>
        </p:spPr>
        <p:txBody>
          <a:bodyPr/>
          <a:lstStyle>
            <a:lvl1pPr>
              <a:defRPr/>
            </a:lvl1pPr>
          </a:lstStyle>
          <a:p>
            <a:pPr>
              <a:defRPr/>
            </a:pPr>
            <a:fld id="{1A51A0D8-31F8-48F6-B4B3-C0313AA1A5C3}" type="slidenum">
              <a:rPr lang="en-US" altLang="en-US"/>
              <a:pPr>
                <a:defRPr/>
              </a:pPr>
              <a:t>‹#›</a:t>
            </a:fld>
            <a:endParaRPr lang="en-US" altLang="en-US"/>
          </a:p>
        </p:txBody>
      </p:sp>
    </p:spTree>
    <p:extLst>
      <p:ext uri="{BB962C8B-B14F-4D97-AF65-F5344CB8AC3E}">
        <p14:creationId xmlns:p14="http://schemas.microsoft.com/office/powerpoint/2010/main" val="4188416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311D-EAEE-49E9-815F-D90C8E125F5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884324-E673-45E4-B1B2-DACF5DBCA3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70740C7F-BE5F-4BE6-B85C-71DEBE11F2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76A9618-CFB9-4AC9-AE9D-E914E6E455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9CC808A-2960-4005-96B6-4EEE64EF9553}"/>
              </a:ext>
            </a:extLst>
          </p:cNvPr>
          <p:cNvSpPr>
            <a:spLocks noGrp="1" noChangeArrowheads="1"/>
          </p:cNvSpPr>
          <p:nvPr>
            <p:ph type="sldNum" sz="quarter" idx="12"/>
          </p:nvPr>
        </p:nvSpPr>
        <p:spPr>
          <a:ln/>
        </p:spPr>
        <p:txBody>
          <a:bodyPr/>
          <a:lstStyle>
            <a:lvl1pPr>
              <a:defRPr/>
            </a:lvl1pPr>
          </a:lstStyle>
          <a:p>
            <a:pPr>
              <a:defRPr/>
            </a:pPr>
            <a:fld id="{747B5B59-4F5B-4C5E-BCC0-E84ACBE9A19D}" type="slidenum">
              <a:rPr lang="en-US" altLang="en-US"/>
              <a:pPr>
                <a:defRPr/>
              </a:pPr>
              <a:t>‹#›</a:t>
            </a:fld>
            <a:endParaRPr lang="en-US" altLang="en-US"/>
          </a:p>
        </p:txBody>
      </p:sp>
    </p:spTree>
    <p:extLst>
      <p:ext uri="{BB962C8B-B14F-4D97-AF65-F5344CB8AC3E}">
        <p14:creationId xmlns:p14="http://schemas.microsoft.com/office/powerpoint/2010/main" val="303557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CC90-9E23-4431-8DF0-1FA765D6A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E46D7-EA82-4D2F-AE9D-F6BDE0474BF0}"/>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46726-E629-4AE0-AE14-D32FF098C959}"/>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1A8356-531E-4BB5-AF3E-C4D118657E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B6857DC-86A9-4637-A5E4-33D054271E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1FA9823-D522-4A45-87F9-A0CC1B73A333}"/>
              </a:ext>
            </a:extLst>
          </p:cNvPr>
          <p:cNvSpPr>
            <a:spLocks noGrp="1" noChangeArrowheads="1"/>
          </p:cNvSpPr>
          <p:nvPr>
            <p:ph type="sldNum" sz="quarter" idx="12"/>
          </p:nvPr>
        </p:nvSpPr>
        <p:spPr>
          <a:ln/>
        </p:spPr>
        <p:txBody>
          <a:bodyPr/>
          <a:lstStyle>
            <a:lvl1pPr>
              <a:defRPr/>
            </a:lvl1pPr>
          </a:lstStyle>
          <a:p>
            <a:pPr>
              <a:defRPr/>
            </a:pPr>
            <a:fld id="{2734EFAB-B095-4F0F-809A-D5614C968B12}" type="slidenum">
              <a:rPr lang="en-US" altLang="en-US"/>
              <a:pPr>
                <a:defRPr/>
              </a:pPr>
              <a:t>‹#›</a:t>
            </a:fld>
            <a:endParaRPr lang="en-US" altLang="en-US"/>
          </a:p>
        </p:txBody>
      </p:sp>
    </p:spTree>
    <p:extLst>
      <p:ext uri="{BB962C8B-B14F-4D97-AF65-F5344CB8AC3E}">
        <p14:creationId xmlns:p14="http://schemas.microsoft.com/office/powerpoint/2010/main" val="610983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FB55-BACE-4E77-9412-75699F5F050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40753C-97FE-40B9-8E0D-52113702DB0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ACBBBB-7FC0-4209-877A-AA5E65F65E9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403FD-AA41-4BD9-86C8-268FABC7708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4EBC28-8C76-4B15-84A2-7D443B89757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9AFE582-F065-4916-BD96-E1E89299AE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3400712-37DF-4AD6-B636-2F079B5D8A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D540D95-1728-403F-9161-4D51685D9419}"/>
              </a:ext>
            </a:extLst>
          </p:cNvPr>
          <p:cNvSpPr>
            <a:spLocks noGrp="1" noChangeArrowheads="1"/>
          </p:cNvSpPr>
          <p:nvPr>
            <p:ph type="sldNum" sz="quarter" idx="12"/>
          </p:nvPr>
        </p:nvSpPr>
        <p:spPr>
          <a:ln/>
        </p:spPr>
        <p:txBody>
          <a:bodyPr/>
          <a:lstStyle>
            <a:lvl1pPr>
              <a:defRPr/>
            </a:lvl1pPr>
          </a:lstStyle>
          <a:p>
            <a:pPr>
              <a:defRPr/>
            </a:pPr>
            <a:fld id="{9E7E7212-C801-4A3A-A611-190F2207A056}" type="slidenum">
              <a:rPr lang="en-US" altLang="en-US"/>
              <a:pPr>
                <a:defRPr/>
              </a:pPr>
              <a:t>‹#›</a:t>
            </a:fld>
            <a:endParaRPr lang="en-US" altLang="en-US"/>
          </a:p>
        </p:txBody>
      </p:sp>
    </p:spTree>
    <p:extLst>
      <p:ext uri="{BB962C8B-B14F-4D97-AF65-F5344CB8AC3E}">
        <p14:creationId xmlns:p14="http://schemas.microsoft.com/office/powerpoint/2010/main" val="2352165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A158-A3F9-40F1-A308-6B9791B8AFA1}"/>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A870DF-85AB-49BA-BC31-8DAE36E570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3FF4555-21B1-4C75-8C9D-C6A4A9843A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2EB954-336D-47D5-B213-38147CD6B755}"/>
              </a:ext>
            </a:extLst>
          </p:cNvPr>
          <p:cNvSpPr>
            <a:spLocks noGrp="1" noChangeArrowheads="1"/>
          </p:cNvSpPr>
          <p:nvPr>
            <p:ph type="sldNum" sz="quarter" idx="12"/>
          </p:nvPr>
        </p:nvSpPr>
        <p:spPr>
          <a:ln/>
        </p:spPr>
        <p:txBody>
          <a:bodyPr/>
          <a:lstStyle>
            <a:lvl1pPr>
              <a:defRPr/>
            </a:lvl1pPr>
          </a:lstStyle>
          <a:p>
            <a:pPr>
              <a:defRPr/>
            </a:pPr>
            <a:fld id="{63FFA65C-8A77-41ED-9DC9-585D670F88EC}" type="slidenum">
              <a:rPr lang="en-US" altLang="en-US"/>
              <a:pPr>
                <a:defRPr/>
              </a:pPr>
              <a:t>‹#›</a:t>
            </a:fld>
            <a:endParaRPr lang="en-US" altLang="en-US"/>
          </a:p>
        </p:txBody>
      </p:sp>
    </p:spTree>
    <p:extLst>
      <p:ext uri="{BB962C8B-B14F-4D97-AF65-F5344CB8AC3E}">
        <p14:creationId xmlns:p14="http://schemas.microsoft.com/office/powerpoint/2010/main" val="806671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F72A09C-AADB-4E38-8286-0A61393B58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DD3BEE0-7659-4E83-9427-F36E967B6B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D000C99-EA95-471B-9C04-E80B79F36E55}"/>
              </a:ext>
            </a:extLst>
          </p:cNvPr>
          <p:cNvSpPr>
            <a:spLocks noGrp="1" noChangeArrowheads="1"/>
          </p:cNvSpPr>
          <p:nvPr>
            <p:ph type="sldNum" sz="quarter" idx="12"/>
          </p:nvPr>
        </p:nvSpPr>
        <p:spPr>
          <a:ln/>
        </p:spPr>
        <p:txBody>
          <a:bodyPr/>
          <a:lstStyle>
            <a:lvl1pPr>
              <a:defRPr/>
            </a:lvl1pPr>
          </a:lstStyle>
          <a:p>
            <a:pPr>
              <a:defRPr/>
            </a:pPr>
            <a:fld id="{4A3D8B9A-36A9-4677-B2F9-B6CA0C7D4628}" type="slidenum">
              <a:rPr lang="en-US" altLang="en-US"/>
              <a:pPr>
                <a:defRPr/>
              </a:pPr>
              <a:t>‹#›</a:t>
            </a:fld>
            <a:endParaRPr lang="en-US" altLang="en-US"/>
          </a:p>
        </p:txBody>
      </p:sp>
    </p:spTree>
    <p:extLst>
      <p:ext uri="{BB962C8B-B14F-4D97-AF65-F5344CB8AC3E}">
        <p14:creationId xmlns:p14="http://schemas.microsoft.com/office/powerpoint/2010/main" val="2990417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03E19-20B7-418A-A59A-D45D756D430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A8A9CB-C8A8-4492-85D0-D413C2C01D4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09CFF6F0-D888-4EEE-A4DC-4693DA56816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AFE479F-7E29-4C50-BFFF-DB278052436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8F9D42-9261-4B81-A544-349F3ACB9988}"/>
              </a:ext>
            </a:extLst>
          </p:cNvPr>
          <p:cNvSpPr>
            <a:spLocks noGrp="1"/>
          </p:cNvSpPr>
          <p:nvPr>
            <p:ph type="sldNum" sz="quarter" idx="12"/>
          </p:nvPr>
        </p:nvSpPr>
        <p:spPr/>
        <p:txBody>
          <a:bodyPr/>
          <a:lstStyle>
            <a:lvl1pPr>
              <a:defRPr/>
            </a:lvl1pPr>
          </a:lstStyle>
          <a:p>
            <a:fld id="{02FD55B0-250A-4597-89D0-9E64AE00DCF4}" type="slidenum">
              <a:rPr lang="en-US" altLang="en-US"/>
              <a:pPr/>
              <a:t>‹#›</a:t>
            </a:fld>
            <a:endParaRPr lang="en-US" altLang="en-US"/>
          </a:p>
        </p:txBody>
      </p:sp>
    </p:spTree>
    <p:extLst>
      <p:ext uri="{BB962C8B-B14F-4D97-AF65-F5344CB8AC3E}">
        <p14:creationId xmlns:p14="http://schemas.microsoft.com/office/powerpoint/2010/main" val="296550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7BDE-9A73-494A-A4D2-2E784D0C2B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03AC99-AF0F-4134-BD0C-68F72E2309E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9A733-D520-48F0-81F8-1357C712078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1C1C3F1-25F1-4B16-A860-F57BE46DE9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2DAA062-AEF2-4F56-9A5A-17F21C3AE0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F9AA599-6A9E-4194-9122-F9F477B136E8}"/>
              </a:ext>
            </a:extLst>
          </p:cNvPr>
          <p:cNvSpPr>
            <a:spLocks noGrp="1" noChangeArrowheads="1"/>
          </p:cNvSpPr>
          <p:nvPr>
            <p:ph type="sldNum" sz="quarter" idx="12"/>
          </p:nvPr>
        </p:nvSpPr>
        <p:spPr>
          <a:ln/>
        </p:spPr>
        <p:txBody>
          <a:bodyPr/>
          <a:lstStyle>
            <a:lvl1pPr>
              <a:defRPr/>
            </a:lvl1pPr>
          </a:lstStyle>
          <a:p>
            <a:pPr>
              <a:defRPr/>
            </a:pPr>
            <a:fld id="{A763AA33-9484-458A-814B-6503BCDB10E2}" type="slidenum">
              <a:rPr lang="en-US" altLang="en-US"/>
              <a:pPr>
                <a:defRPr/>
              </a:pPr>
              <a:t>‹#›</a:t>
            </a:fld>
            <a:endParaRPr lang="en-US" altLang="en-US"/>
          </a:p>
        </p:txBody>
      </p:sp>
    </p:spTree>
    <p:extLst>
      <p:ext uri="{BB962C8B-B14F-4D97-AF65-F5344CB8AC3E}">
        <p14:creationId xmlns:p14="http://schemas.microsoft.com/office/powerpoint/2010/main" val="1886771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E8AE-3D23-4F11-B62D-E4AAF4FB0BB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233A8-875F-4C0F-A578-9536A3F5C4C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15FD5A0E-57F6-469D-AC1A-1C2B5D087B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888EB86-196F-4D12-AC20-EF9C5B4BBF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E0DE952-954E-461F-ACA3-CF0865B3EC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9B28166-5EE7-4CBF-A745-06347663AC65}"/>
              </a:ext>
            </a:extLst>
          </p:cNvPr>
          <p:cNvSpPr>
            <a:spLocks noGrp="1" noChangeArrowheads="1"/>
          </p:cNvSpPr>
          <p:nvPr>
            <p:ph type="sldNum" sz="quarter" idx="12"/>
          </p:nvPr>
        </p:nvSpPr>
        <p:spPr>
          <a:ln/>
        </p:spPr>
        <p:txBody>
          <a:bodyPr/>
          <a:lstStyle>
            <a:lvl1pPr>
              <a:defRPr/>
            </a:lvl1pPr>
          </a:lstStyle>
          <a:p>
            <a:pPr>
              <a:defRPr/>
            </a:pPr>
            <a:fld id="{1EBFA943-6D5E-4291-AC69-DC8D7AC6F2D1}" type="slidenum">
              <a:rPr lang="en-US" altLang="en-US"/>
              <a:pPr>
                <a:defRPr/>
              </a:pPr>
              <a:t>‹#›</a:t>
            </a:fld>
            <a:endParaRPr lang="en-US" altLang="en-US"/>
          </a:p>
        </p:txBody>
      </p:sp>
    </p:spTree>
    <p:extLst>
      <p:ext uri="{BB962C8B-B14F-4D97-AF65-F5344CB8AC3E}">
        <p14:creationId xmlns:p14="http://schemas.microsoft.com/office/powerpoint/2010/main" val="3886447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B7BD-AE3B-4C86-9029-5008AF7E9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8A0B2B-822E-4BC2-AA4E-11B676650C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EF743C-E3FF-469B-B600-0C3A3E19A2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C6C3376-1F40-4449-9B73-FD0CEC1724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BCA92C3-5B36-4896-863C-C3F3135C37AF}"/>
              </a:ext>
            </a:extLst>
          </p:cNvPr>
          <p:cNvSpPr>
            <a:spLocks noGrp="1" noChangeArrowheads="1"/>
          </p:cNvSpPr>
          <p:nvPr>
            <p:ph type="sldNum" sz="quarter" idx="12"/>
          </p:nvPr>
        </p:nvSpPr>
        <p:spPr>
          <a:ln/>
        </p:spPr>
        <p:txBody>
          <a:bodyPr/>
          <a:lstStyle>
            <a:lvl1pPr>
              <a:defRPr/>
            </a:lvl1pPr>
          </a:lstStyle>
          <a:p>
            <a:pPr>
              <a:defRPr/>
            </a:pPr>
            <a:fld id="{6238BDD3-1587-4336-8A13-D663168F18B7}" type="slidenum">
              <a:rPr lang="en-US" altLang="en-US"/>
              <a:pPr>
                <a:defRPr/>
              </a:pPr>
              <a:t>‹#›</a:t>
            </a:fld>
            <a:endParaRPr lang="en-US" altLang="en-US"/>
          </a:p>
        </p:txBody>
      </p:sp>
    </p:spTree>
    <p:extLst>
      <p:ext uri="{BB962C8B-B14F-4D97-AF65-F5344CB8AC3E}">
        <p14:creationId xmlns:p14="http://schemas.microsoft.com/office/powerpoint/2010/main" val="1224203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7D00B-C29F-40BE-8282-D6F8632A4A0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FAB9-C7BA-47D2-8B9B-2A4F43AE163C}"/>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FD0B80-F889-44DD-BFF6-F849ECD605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B405418-1887-4EA9-92E6-9826FE38C0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6874AAA-DC76-4AC4-883F-0A1C99D21E63}"/>
              </a:ext>
            </a:extLst>
          </p:cNvPr>
          <p:cNvSpPr>
            <a:spLocks noGrp="1" noChangeArrowheads="1"/>
          </p:cNvSpPr>
          <p:nvPr>
            <p:ph type="sldNum" sz="quarter" idx="12"/>
          </p:nvPr>
        </p:nvSpPr>
        <p:spPr>
          <a:ln/>
        </p:spPr>
        <p:txBody>
          <a:bodyPr/>
          <a:lstStyle>
            <a:lvl1pPr>
              <a:defRPr/>
            </a:lvl1pPr>
          </a:lstStyle>
          <a:p>
            <a:pPr>
              <a:defRPr/>
            </a:pPr>
            <a:fld id="{BF3C2101-A6CE-4F75-88B8-2EDA34FAC043}" type="slidenum">
              <a:rPr lang="en-US" altLang="en-US"/>
              <a:pPr>
                <a:defRPr/>
              </a:pPr>
              <a:t>‹#›</a:t>
            </a:fld>
            <a:endParaRPr lang="en-US" altLang="en-US"/>
          </a:p>
        </p:txBody>
      </p:sp>
    </p:spTree>
    <p:extLst>
      <p:ext uri="{BB962C8B-B14F-4D97-AF65-F5344CB8AC3E}">
        <p14:creationId xmlns:p14="http://schemas.microsoft.com/office/powerpoint/2010/main" val="855871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6AE9-EB13-4302-9C20-9ECF3F14CD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2C924-744C-4248-9E45-3FBFF8DCAA10}"/>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CD85E-8F30-42E1-8001-360EE94A7A0A}"/>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4BD05A-DCEE-4B32-B1C1-687BB1A1D78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3360F60-D4A5-4ACD-959D-9E23AC66B28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87FE5FA-B0E4-4B1E-ACB7-564C8ADC259A}"/>
              </a:ext>
            </a:extLst>
          </p:cNvPr>
          <p:cNvSpPr>
            <a:spLocks noGrp="1"/>
          </p:cNvSpPr>
          <p:nvPr>
            <p:ph type="sldNum" sz="quarter" idx="12"/>
          </p:nvPr>
        </p:nvSpPr>
        <p:spPr/>
        <p:txBody>
          <a:bodyPr/>
          <a:lstStyle>
            <a:lvl1pPr>
              <a:defRPr/>
            </a:lvl1pPr>
          </a:lstStyle>
          <a:p>
            <a:fld id="{29E8B150-B5D8-4F37-A070-8DE2C617ED5F}" type="slidenum">
              <a:rPr lang="en-US" altLang="en-US"/>
              <a:pPr/>
              <a:t>‹#›</a:t>
            </a:fld>
            <a:endParaRPr lang="en-US" altLang="en-US"/>
          </a:p>
        </p:txBody>
      </p:sp>
    </p:spTree>
    <p:extLst>
      <p:ext uri="{BB962C8B-B14F-4D97-AF65-F5344CB8AC3E}">
        <p14:creationId xmlns:p14="http://schemas.microsoft.com/office/powerpoint/2010/main" val="4209167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6C997-F51B-4A32-84E6-774B0C01629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8B9AA-FDE2-4A50-B335-A66B060F2AE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EDA7CA6-3198-4736-9C67-CE46711E0BF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75FEBB-D754-4646-9165-EFFAC539AF8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815B94-9B2B-4BA8-887F-5879CF36D34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AEA8A4-E460-4603-8C36-FAC3646F198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07935FE-651A-472E-81DC-C156FB6C5CF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F0B8D98-4A5D-42ED-9DAD-ACB53FFB9373}"/>
              </a:ext>
            </a:extLst>
          </p:cNvPr>
          <p:cNvSpPr>
            <a:spLocks noGrp="1"/>
          </p:cNvSpPr>
          <p:nvPr>
            <p:ph type="sldNum" sz="quarter" idx="12"/>
          </p:nvPr>
        </p:nvSpPr>
        <p:spPr/>
        <p:txBody>
          <a:bodyPr/>
          <a:lstStyle>
            <a:lvl1pPr>
              <a:defRPr/>
            </a:lvl1pPr>
          </a:lstStyle>
          <a:p>
            <a:fld id="{C32E6D4B-385C-4927-84FD-0F257FE64451}" type="slidenum">
              <a:rPr lang="en-US" altLang="en-US"/>
              <a:pPr/>
              <a:t>‹#›</a:t>
            </a:fld>
            <a:endParaRPr lang="en-US" altLang="en-US"/>
          </a:p>
        </p:txBody>
      </p:sp>
    </p:spTree>
    <p:extLst>
      <p:ext uri="{BB962C8B-B14F-4D97-AF65-F5344CB8AC3E}">
        <p14:creationId xmlns:p14="http://schemas.microsoft.com/office/powerpoint/2010/main" val="297318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DC0D0-2006-40FB-92CF-F271BE1480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071607-E39F-4E14-B7F6-17EC1CAFB97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BAB149D-89FB-4571-8290-338276A1C17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05D5B11-28C9-4354-A135-63909A3773DE}"/>
              </a:ext>
            </a:extLst>
          </p:cNvPr>
          <p:cNvSpPr>
            <a:spLocks noGrp="1"/>
          </p:cNvSpPr>
          <p:nvPr>
            <p:ph type="sldNum" sz="quarter" idx="12"/>
          </p:nvPr>
        </p:nvSpPr>
        <p:spPr/>
        <p:txBody>
          <a:bodyPr/>
          <a:lstStyle>
            <a:lvl1pPr>
              <a:defRPr/>
            </a:lvl1pPr>
          </a:lstStyle>
          <a:p>
            <a:fld id="{8952897C-31AC-46D9-82D3-0D6DEAE1573B}" type="slidenum">
              <a:rPr lang="en-US" altLang="en-US"/>
              <a:pPr/>
              <a:t>‹#›</a:t>
            </a:fld>
            <a:endParaRPr lang="en-US" altLang="en-US"/>
          </a:p>
        </p:txBody>
      </p:sp>
    </p:spTree>
    <p:extLst>
      <p:ext uri="{BB962C8B-B14F-4D97-AF65-F5344CB8AC3E}">
        <p14:creationId xmlns:p14="http://schemas.microsoft.com/office/powerpoint/2010/main" val="100143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981D7D-A22B-4040-A2B3-FA60F76E0C9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6189CB9-FA31-412B-9006-C114DF0BF11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3093870-173B-4FFB-A462-EE0BFE3BD5F6}"/>
              </a:ext>
            </a:extLst>
          </p:cNvPr>
          <p:cNvSpPr>
            <a:spLocks noGrp="1"/>
          </p:cNvSpPr>
          <p:nvPr>
            <p:ph type="sldNum" sz="quarter" idx="12"/>
          </p:nvPr>
        </p:nvSpPr>
        <p:spPr/>
        <p:txBody>
          <a:bodyPr/>
          <a:lstStyle>
            <a:lvl1pPr>
              <a:defRPr/>
            </a:lvl1pPr>
          </a:lstStyle>
          <a:p>
            <a:fld id="{EC080048-8F78-4361-9B19-5188FDE21282}" type="slidenum">
              <a:rPr lang="en-US" altLang="en-US"/>
              <a:pPr/>
              <a:t>‹#›</a:t>
            </a:fld>
            <a:endParaRPr lang="en-US" altLang="en-US"/>
          </a:p>
        </p:txBody>
      </p:sp>
    </p:spTree>
    <p:extLst>
      <p:ext uri="{BB962C8B-B14F-4D97-AF65-F5344CB8AC3E}">
        <p14:creationId xmlns:p14="http://schemas.microsoft.com/office/powerpoint/2010/main" val="3741424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E19F-0578-432D-8E0A-BC367272F5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96D23-0DEF-4FC6-9CBA-B7B8A4E59B7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69A98D-C54E-4697-8202-8CE26A8AF4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FCB9B8-BB82-4080-BE1B-D18AE22EA6B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B4190E4-E9BA-4BDB-B340-7D17CA66700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5CA4927-3B8A-4A11-B3FE-D3F8D02E229C}"/>
              </a:ext>
            </a:extLst>
          </p:cNvPr>
          <p:cNvSpPr>
            <a:spLocks noGrp="1"/>
          </p:cNvSpPr>
          <p:nvPr>
            <p:ph type="sldNum" sz="quarter" idx="12"/>
          </p:nvPr>
        </p:nvSpPr>
        <p:spPr/>
        <p:txBody>
          <a:bodyPr/>
          <a:lstStyle>
            <a:lvl1pPr>
              <a:defRPr/>
            </a:lvl1pPr>
          </a:lstStyle>
          <a:p>
            <a:fld id="{03397F05-FF65-4754-9A9E-E83CC8A7703C}" type="slidenum">
              <a:rPr lang="en-US" altLang="en-US"/>
              <a:pPr/>
              <a:t>‹#›</a:t>
            </a:fld>
            <a:endParaRPr lang="en-US" altLang="en-US"/>
          </a:p>
        </p:txBody>
      </p:sp>
    </p:spTree>
    <p:extLst>
      <p:ext uri="{BB962C8B-B14F-4D97-AF65-F5344CB8AC3E}">
        <p14:creationId xmlns:p14="http://schemas.microsoft.com/office/powerpoint/2010/main" val="3599398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FA97-C176-44E8-B96F-1C7314E92C2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08C850-EAAD-4E22-A19F-31FCBACDF38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D20A12-CB28-4CB4-9970-B77AC3075A1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F520B9-59F5-43A1-962C-B1CD604EC7B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C820694-652D-406B-BE7A-5A04862A015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84F3EF7-253E-4DF2-820C-DC98633F4B9B}"/>
              </a:ext>
            </a:extLst>
          </p:cNvPr>
          <p:cNvSpPr>
            <a:spLocks noGrp="1"/>
          </p:cNvSpPr>
          <p:nvPr>
            <p:ph type="sldNum" sz="quarter" idx="12"/>
          </p:nvPr>
        </p:nvSpPr>
        <p:spPr/>
        <p:txBody>
          <a:bodyPr/>
          <a:lstStyle>
            <a:lvl1pPr>
              <a:defRPr/>
            </a:lvl1pPr>
          </a:lstStyle>
          <a:p>
            <a:fld id="{1EB02145-95ED-4A31-9240-1E33206AA66F}" type="slidenum">
              <a:rPr lang="en-US" altLang="en-US"/>
              <a:pPr/>
              <a:t>‹#›</a:t>
            </a:fld>
            <a:endParaRPr lang="en-US" altLang="en-US"/>
          </a:p>
        </p:txBody>
      </p:sp>
    </p:spTree>
    <p:extLst>
      <p:ext uri="{BB962C8B-B14F-4D97-AF65-F5344CB8AC3E}">
        <p14:creationId xmlns:p14="http://schemas.microsoft.com/office/powerpoint/2010/main" val="1472922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C6EA85E-47F5-4132-850A-20D1ECAB2B1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962BC23-0140-480E-BD78-0962D262C30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53689DE-4DB7-443D-AA1D-3D2777EADEC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1029" name="Rectangle 5">
            <a:extLst>
              <a:ext uri="{FF2B5EF4-FFF2-40B4-BE49-F238E27FC236}">
                <a16:creationId xmlns:a16="http://schemas.microsoft.com/office/drawing/2014/main" id="{9D88D4D9-57F9-4866-9A6C-30F5AFD816B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30" name="Rectangle 6">
            <a:extLst>
              <a:ext uri="{FF2B5EF4-FFF2-40B4-BE49-F238E27FC236}">
                <a16:creationId xmlns:a16="http://schemas.microsoft.com/office/drawing/2014/main" id="{4B394D94-1C13-4EFF-BDB6-77FC4722011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F50F89E-B371-4195-9EA3-371C5FFBAC1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16E1487-7555-4346-90D2-CFE432707076}"/>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6563" name="Rectangle 3">
            <a:extLst>
              <a:ext uri="{FF2B5EF4-FFF2-40B4-BE49-F238E27FC236}">
                <a16:creationId xmlns:a16="http://schemas.microsoft.com/office/drawing/2014/main" id="{551E4E3B-E30D-4AC1-87D6-403597832E3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6564" name="Rectangle 4">
            <a:extLst>
              <a:ext uri="{FF2B5EF4-FFF2-40B4-BE49-F238E27FC236}">
                <a16:creationId xmlns:a16="http://schemas.microsoft.com/office/drawing/2014/main" id="{7AA411DA-F665-47DF-BE46-391C836972EC}"/>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Times New Roman" panose="02020603050405020304" pitchFamily="18" charset="0"/>
              </a:defRPr>
            </a:lvl1pPr>
          </a:lstStyle>
          <a:p>
            <a:endParaRPr lang="en-US" altLang="en-US"/>
          </a:p>
        </p:txBody>
      </p:sp>
      <p:sp>
        <p:nvSpPr>
          <p:cNvPr id="66565" name="Rectangle 5">
            <a:extLst>
              <a:ext uri="{FF2B5EF4-FFF2-40B4-BE49-F238E27FC236}">
                <a16:creationId xmlns:a16="http://schemas.microsoft.com/office/drawing/2014/main" id="{05EC6BBF-04FE-444F-868C-A29BD0D9938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anose="02020603050405020304" pitchFamily="18" charset="0"/>
              </a:defRPr>
            </a:lvl1pPr>
          </a:lstStyle>
          <a:p>
            <a:endParaRPr lang="en-US" altLang="en-US"/>
          </a:p>
        </p:txBody>
      </p:sp>
      <p:sp>
        <p:nvSpPr>
          <p:cNvPr id="66566" name="Rectangle 6">
            <a:extLst>
              <a:ext uri="{FF2B5EF4-FFF2-40B4-BE49-F238E27FC236}">
                <a16:creationId xmlns:a16="http://schemas.microsoft.com/office/drawing/2014/main" id="{A6860ED3-1DFC-4E86-9234-0D62E84E6DEC}"/>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BE0EA4F8-7AFB-48FE-87EF-7092D46CCC0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advTm="500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288FD30-9044-4004-8396-638A191ABF15}"/>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32B5EDC6-2653-4C6E-8B60-5557D5E5CE3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7220" name="Rectangle 4">
            <a:extLst>
              <a:ext uri="{FF2B5EF4-FFF2-40B4-BE49-F238E27FC236}">
                <a16:creationId xmlns:a16="http://schemas.microsoft.com/office/drawing/2014/main" id="{579A4F0B-0ADA-4124-A01A-92F3751244F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1" name="Rectangle 5">
            <a:extLst>
              <a:ext uri="{FF2B5EF4-FFF2-40B4-BE49-F238E27FC236}">
                <a16:creationId xmlns:a16="http://schemas.microsoft.com/office/drawing/2014/main" id="{56F845B1-8230-49C4-BD20-752C1DE64CD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2" name="Rectangle 6">
            <a:extLst>
              <a:ext uri="{FF2B5EF4-FFF2-40B4-BE49-F238E27FC236}">
                <a16:creationId xmlns:a16="http://schemas.microsoft.com/office/drawing/2014/main" id="{2E372AAA-BD06-4CA8-B527-CD37DFAA836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cs typeface="Times New Roman" panose="02020603050405020304" pitchFamily="18" charset="0"/>
              </a:defRPr>
            </a:lvl1pPr>
          </a:lstStyle>
          <a:p>
            <a:pPr>
              <a:defRPr/>
            </a:pPr>
            <a:fld id="{C530D3D3-FDCF-49C1-A25A-1925A00C848D}" type="slidenum">
              <a:rPr lang="en-US" altLang="en-US"/>
              <a:pPr>
                <a:defRPr/>
              </a:pPr>
              <a:t>‹#›</a:t>
            </a:fld>
            <a:endParaRPr lang="en-US" altLang="en-US"/>
          </a:p>
        </p:txBody>
      </p:sp>
    </p:spTree>
    <p:extLst>
      <p:ext uri="{BB962C8B-B14F-4D97-AF65-F5344CB8AC3E}">
        <p14:creationId xmlns:p14="http://schemas.microsoft.com/office/powerpoint/2010/main" val="3435567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BD5718F0-C294-452A-8623-E07F03356A3F}"/>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09-22-2019</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0F787411-DC56-412A-84E8-B65BC64E64A0}"/>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325096-6E4E-4C03-841C-E276299994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968" y="1524000"/>
            <a:ext cx="8954065" cy="5029200"/>
          </a:xfrm>
          <a:prstGeom prst="rect">
            <a:avLst/>
          </a:prstGeom>
        </p:spPr>
      </p:pic>
      <p:sp>
        <p:nvSpPr>
          <p:cNvPr id="3" name="Rectangle 2">
            <a:extLst>
              <a:ext uri="{FF2B5EF4-FFF2-40B4-BE49-F238E27FC236}">
                <a16:creationId xmlns:a16="http://schemas.microsoft.com/office/drawing/2014/main" id="{69D9A7D9-18A4-42D5-8536-89317455D0BB}"/>
              </a:ext>
            </a:extLst>
          </p:cNvPr>
          <p:cNvSpPr>
            <a:spLocks noChangeArrowheads="1"/>
          </p:cNvSpPr>
          <p:nvPr/>
        </p:nvSpPr>
        <p:spPr bwMode="auto">
          <a:xfrm>
            <a:off x="247650" y="685800"/>
            <a:ext cx="86487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Capernaum Archaeological Park </a:t>
            </a:r>
          </a:p>
        </p:txBody>
      </p:sp>
      <p:sp>
        <p:nvSpPr>
          <p:cNvPr id="4" name="Text Box 4">
            <a:extLst>
              <a:ext uri="{FF2B5EF4-FFF2-40B4-BE49-F238E27FC236}">
                <a16:creationId xmlns:a16="http://schemas.microsoft.com/office/drawing/2014/main" id="{1E587147-B300-44EF-B246-1940EB08DA59}"/>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A89156-018A-40E4-8C5C-1299B8C3DE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4743" y="1524000"/>
            <a:ext cx="6474513" cy="5114987"/>
          </a:xfrm>
          <a:prstGeom prst="rect">
            <a:avLst/>
          </a:prstGeom>
        </p:spPr>
      </p:pic>
      <p:pic>
        <p:nvPicPr>
          <p:cNvPr id="7" name="Picture 6">
            <a:extLst>
              <a:ext uri="{FF2B5EF4-FFF2-40B4-BE49-F238E27FC236}">
                <a16:creationId xmlns:a16="http://schemas.microsoft.com/office/drawing/2014/main" id="{34FBEA56-E250-47E2-B877-DE115EDFE0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0" y="1524000"/>
            <a:ext cx="6705600" cy="5029200"/>
          </a:xfrm>
          <a:prstGeom prst="rect">
            <a:avLst/>
          </a:prstGeom>
        </p:spPr>
      </p:pic>
      <p:pic>
        <p:nvPicPr>
          <p:cNvPr id="9" name="Picture 8">
            <a:extLst>
              <a:ext uri="{FF2B5EF4-FFF2-40B4-BE49-F238E27FC236}">
                <a16:creationId xmlns:a16="http://schemas.microsoft.com/office/drawing/2014/main" id="{400038D9-6FD2-4D9F-8CDC-4F9F662D1B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200" y="1524000"/>
            <a:ext cx="6705600" cy="5029200"/>
          </a:xfrm>
          <a:prstGeom prst="rect">
            <a:avLst/>
          </a:prstGeom>
        </p:spPr>
      </p:pic>
      <p:sp>
        <p:nvSpPr>
          <p:cNvPr id="5" name="Rectangle 2">
            <a:extLst>
              <a:ext uri="{FF2B5EF4-FFF2-40B4-BE49-F238E27FC236}">
                <a16:creationId xmlns:a16="http://schemas.microsoft.com/office/drawing/2014/main" id="{579E7F52-AE38-4657-BB4F-8033E72B525A}"/>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Capernaum Archaeological Park </a:t>
            </a:r>
          </a:p>
        </p:txBody>
      </p:sp>
      <p:sp>
        <p:nvSpPr>
          <p:cNvPr id="6" name="Text Box 4">
            <a:extLst>
              <a:ext uri="{FF2B5EF4-FFF2-40B4-BE49-F238E27FC236}">
                <a16:creationId xmlns:a16="http://schemas.microsoft.com/office/drawing/2014/main" id="{DE5A1022-5D46-427E-A210-09F930E6ACD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
        <p:nvSpPr>
          <p:cNvPr id="8" name="Text Box 5">
            <a:extLst>
              <a:ext uri="{FF2B5EF4-FFF2-40B4-BE49-F238E27FC236}">
                <a16:creationId xmlns:a16="http://schemas.microsoft.com/office/drawing/2014/main" id="{73784031-F470-4459-9F72-4F664BAB705E}"/>
              </a:ext>
            </a:extLst>
          </p:cNvPr>
          <p:cNvSpPr txBox="1">
            <a:spLocks noChangeArrowheads="1"/>
          </p:cNvSpPr>
          <p:nvPr/>
        </p:nvSpPr>
        <p:spPr bwMode="auto">
          <a:xfrm>
            <a:off x="3200400" y="1630362"/>
            <a:ext cx="2743201" cy="400110"/>
          </a:xfrm>
          <a:prstGeom prst="rect">
            <a:avLst/>
          </a:prstGeom>
          <a:solidFill>
            <a:schemeClr val="bg1"/>
          </a:solidFill>
          <a:ln w="9525">
            <a:solidFill>
              <a:srgbClr val="FF0000"/>
            </a:solidFill>
            <a:miter lim="800000"/>
            <a:headEnd/>
            <a:tailEnd/>
          </a:ln>
          <a:effectLst/>
        </p:spPr>
        <p:txBody>
          <a:bodyPr wrap="square">
            <a:spAutoFit/>
          </a:bodyPr>
          <a:lstStyle/>
          <a:p>
            <a:pPr algn="ctr">
              <a:spcBef>
                <a:spcPct val="50000"/>
              </a:spcBef>
            </a:pPr>
            <a:r>
              <a:rPr lang="en-US" altLang="en-US" sz="2000" b="1" dirty="0">
                <a:solidFill>
                  <a:sysClr val="windowText" lastClr="000000"/>
                </a:solidFill>
                <a:latin typeface="Calibri" panose="020F0502020204030204" pitchFamily="34" charset="0"/>
                <a:cs typeface="Calibri" panose="020F0502020204030204" pitchFamily="34" charset="0"/>
              </a:rPr>
              <a:t>Peter’s Home?</a:t>
            </a:r>
          </a:p>
        </p:txBody>
      </p:sp>
    </p:spTree>
    <p:extLst>
      <p:ext uri="{BB962C8B-B14F-4D97-AF65-F5344CB8AC3E}">
        <p14:creationId xmlns:p14="http://schemas.microsoft.com/office/powerpoint/2010/main" val="163310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5" name="Picture 5" descr="depositphotos_3473534-Excavations-of-the-ancient-city-of-Capernaum">
            <a:extLst>
              <a:ext uri="{FF2B5EF4-FFF2-40B4-BE49-F238E27FC236}">
                <a16:creationId xmlns:a16="http://schemas.microsoft.com/office/drawing/2014/main" id="{98EDDE4A-1F5C-4C7B-8DCA-0385E2580F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524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8BBA5FF-55F7-4B4A-8465-2C7BF63AB8F6}"/>
              </a:ext>
            </a:extLst>
          </p:cNvPr>
          <p:cNvSpPr>
            <a:spLocks noChangeArrowheads="1"/>
          </p:cNvSpPr>
          <p:nvPr/>
        </p:nvSpPr>
        <p:spPr bwMode="auto">
          <a:xfrm>
            <a:off x="247650" y="685800"/>
            <a:ext cx="86487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Capernaum Archaeological Park </a:t>
            </a:r>
          </a:p>
        </p:txBody>
      </p:sp>
      <p:sp>
        <p:nvSpPr>
          <p:cNvPr id="4" name="Text Box 4">
            <a:extLst>
              <a:ext uri="{FF2B5EF4-FFF2-40B4-BE49-F238E27FC236}">
                <a16:creationId xmlns:a16="http://schemas.microsoft.com/office/drawing/2014/main" id="{130A2135-8C31-41EB-BEAE-AF61E041D1F0}"/>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6" name="Picture 12" descr="Christ calling disciples at Galilee">
            <a:extLst>
              <a:ext uri="{FF2B5EF4-FFF2-40B4-BE49-F238E27FC236}">
                <a16:creationId xmlns:a16="http://schemas.microsoft.com/office/drawing/2014/main" id="{716090D5-C29B-4BAA-A724-96505161D49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399" y="3657600"/>
            <a:ext cx="2784764" cy="2743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7838" name="Picture 14" descr="jesus_teaching in synagogue">
            <a:extLst>
              <a:ext uri="{FF2B5EF4-FFF2-40B4-BE49-F238E27FC236}">
                <a16:creationId xmlns:a16="http://schemas.microsoft.com/office/drawing/2014/main" id="{26B3AF41-E875-4B58-84D8-DC313D7732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0" y="3657600"/>
            <a:ext cx="2784763"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7839" name="Text Box 15">
            <a:extLst>
              <a:ext uri="{FF2B5EF4-FFF2-40B4-BE49-F238E27FC236}">
                <a16:creationId xmlns:a16="http://schemas.microsoft.com/office/drawing/2014/main" id="{835ABAA0-97B1-4B15-A42D-3F3A619540D5}"/>
              </a:ext>
            </a:extLst>
          </p:cNvPr>
          <p:cNvSpPr txBox="1">
            <a:spLocks noChangeArrowheads="1"/>
          </p:cNvSpPr>
          <p:nvPr/>
        </p:nvSpPr>
        <p:spPr bwMode="auto">
          <a:xfrm>
            <a:off x="240738" y="1610989"/>
            <a:ext cx="8750862" cy="1815882"/>
          </a:xfrm>
          <a:prstGeom prst="rect">
            <a:avLst/>
          </a:prstGeom>
          <a:noFill/>
          <a:ln w="38100">
            <a:noFill/>
            <a:miter lim="800000"/>
            <a:headEnd/>
            <a:tailEnd/>
          </a:ln>
          <a:effectLst/>
        </p:spPr>
        <p:txBody>
          <a:bodyPr wrap="square">
            <a:spAutoFit/>
          </a:bodyPr>
          <a:lstStyle/>
          <a:p>
            <a:pPr marL="457200" indent="-457200" algn="just" eaLnBrk="0" hangingPunct="0">
              <a:spcBef>
                <a:spcPts val="0"/>
              </a:spcBef>
              <a:spcAft>
                <a:spcPts val="1200"/>
              </a:spcAft>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This ‘introduction to ministry’ in Matthew 4 concerns the</a:t>
            </a:r>
            <a:r>
              <a:rPr lang="en-US" altLang="en-US" sz="2800" b="1" dirty="0">
                <a:solidFill>
                  <a:srgbClr val="0000CC"/>
                </a:solidFill>
                <a:latin typeface="Calibri" panose="020F0502020204030204" pitchFamily="34" charset="0"/>
                <a:cs typeface="Calibri" panose="020F0502020204030204" pitchFamily="34" charset="0"/>
              </a:rPr>
              <a:t> people of Israel</a:t>
            </a:r>
            <a:r>
              <a:rPr lang="en-US" altLang="en-US" sz="2800" dirty="0">
                <a:latin typeface="Calibri" panose="020F0502020204030204" pitchFamily="34" charset="0"/>
                <a:cs typeface="Calibri" panose="020F0502020204030204" pitchFamily="34" charset="0"/>
              </a:rPr>
              <a:t>, the </a:t>
            </a:r>
            <a:r>
              <a:rPr lang="en-US" altLang="en-US" sz="2800" b="1" dirty="0">
                <a:solidFill>
                  <a:srgbClr val="0000CC"/>
                </a:solidFill>
                <a:latin typeface="Calibri" panose="020F0502020204030204" pitchFamily="34" charset="0"/>
                <a:cs typeface="Calibri" panose="020F0502020204030204" pitchFamily="34" charset="0"/>
              </a:rPr>
              <a:t>land of Israel</a:t>
            </a:r>
            <a:r>
              <a:rPr lang="en-US" altLang="en-US" sz="2800" dirty="0">
                <a:latin typeface="Calibri" panose="020F0502020204030204" pitchFamily="34" charset="0"/>
                <a:cs typeface="Calibri" panose="020F0502020204030204" pitchFamily="34" charset="0"/>
              </a:rPr>
              <a:t>, and the</a:t>
            </a:r>
            <a:r>
              <a:rPr lang="en-US" altLang="en-US" sz="2800" b="1" dirty="0">
                <a:solidFill>
                  <a:srgbClr val="0000CC"/>
                </a:solidFill>
                <a:latin typeface="Calibri" panose="020F0502020204030204" pitchFamily="34" charset="0"/>
                <a:cs typeface="Calibri" panose="020F0502020204030204" pitchFamily="34" charset="0"/>
              </a:rPr>
              <a:t> Law of Moses</a:t>
            </a:r>
            <a:r>
              <a:rPr lang="en-US" altLang="en-US" sz="2800" dirty="0">
                <a:latin typeface="Calibri" panose="020F0502020204030204" pitchFamily="34" charset="0"/>
                <a:cs typeface="Calibri" panose="020F0502020204030204" pitchFamily="34" charset="0"/>
              </a:rPr>
              <a:t>. </a:t>
            </a:r>
            <a:r>
              <a:rPr lang="en-US" altLang="en-US" sz="2800" i="1" dirty="0">
                <a:latin typeface="Calibri" panose="020F0502020204030204" pitchFamily="34" charset="0"/>
                <a:cs typeface="Calibri" panose="020F0502020204030204" pitchFamily="34" charset="0"/>
              </a:rPr>
              <a:t>(cf. Mark 1:12-13; Luke 4:1-13 for parallel accounts of the events recorded in Matthew 4:1-11.) </a:t>
            </a:r>
          </a:p>
        </p:txBody>
      </p:sp>
      <p:sp>
        <p:nvSpPr>
          <p:cNvPr id="8" name="Rectangle 7">
            <a:extLst>
              <a:ext uri="{FF2B5EF4-FFF2-40B4-BE49-F238E27FC236}">
                <a16:creationId xmlns:a16="http://schemas.microsoft.com/office/drawing/2014/main" id="{CCAC093D-21F9-4963-84C4-00F15F49F814}"/>
              </a:ext>
            </a:extLst>
          </p:cNvPr>
          <p:cNvSpPr>
            <a:spLocks noChangeArrowheads="1"/>
          </p:cNvSpPr>
          <p:nvPr/>
        </p:nvSpPr>
        <p:spPr bwMode="auto">
          <a:xfrm>
            <a:off x="495300" y="685800"/>
            <a:ext cx="8153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Temptations and Beginnings </a:t>
            </a:r>
          </a:p>
          <a:p>
            <a:pPr lvl="0"/>
            <a:r>
              <a:rPr lang="en-US" altLang="en-US" sz="2400" b="1" dirty="0">
                <a:solidFill>
                  <a:srgbClr val="0000CC"/>
                </a:solidFill>
                <a:latin typeface="Calibri" panose="020F0502020204030204" pitchFamily="34" charset="0"/>
                <a:cs typeface="Calibri" panose="020F0502020204030204" pitchFamily="34" charset="0"/>
              </a:rPr>
              <a:t>Matthew 4:1-25</a:t>
            </a:r>
          </a:p>
        </p:txBody>
      </p:sp>
      <p:sp>
        <p:nvSpPr>
          <p:cNvPr id="9" name="Text Box 4">
            <a:extLst>
              <a:ext uri="{FF2B5EF4-FFF2-40B4-BE49-F238E27FC236}">
                <a16:creationId xmlns:a16="http://schemas.microsoft.com/office/drawing/2014/main" id="{76BE356D-912E-4EBA-B35B-36335C61C8D9}"/>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F2D2F5D2-E8ED-4EFD-9789-A631B41FBF04}"/>
              </a:ext>
            </a:extLst>
          </p:cNvPr>
          <p:cNvSpPr>
            <a:spLocks noGrp="1" noChangeArrowheads="1"/>
          </p:cNvSpPr>
          <p:nvPr>
            <p:ph type="body" sz="half" idx="1"/>
          </p:nvPr>
        </p:nvSpPr>
        <p:spPr>
          <a:xfrm>
            <a:off x="304799" y="1600200"/>
            <a:ext cx="8686801" cy="1143000"/>
          </a:xfrm>
        </p:spPr>
        <p:txBody>
          <a:bodyPr/>
          <a:lstStyle/>
          <a:p>
            <a:pPr marL="457200" indent="-457200" algn="just" eaLnBrk="0" hangingPunct="0">
              <a:spcBef>
                <a:spcPts val="0"/>
              </a:spcBef>
              <a:spcAft>
                <a:spcPts val="1200"/>
              </a:spcAft>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Christ did not just encounter Satan in the wilderness by accident – the Holy Spirit led Him there. </a:t>
            </a:r>
          </a:p>
        </p:txBody>
      </p:sp>
      <p:sp>
        <p:nvSpPr>
          <p:cNvPr id="7" name="Rectangle 6">
            <a:extLst>
              <a:ext uri="{FF2B5EF4-FFF2-40B4-BE49-F238E27FC236}">
                <a16:creationId xmlns:a16="http://schemas.microsoft.com/office/drawing/2014/main" id="{980D4D20-FE38-4215-AE9C-925E7A14032B}"/>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Christ was led into the wilderness</a:t>
            </a:r>
          </a:p>
          <a:p>
            <a:pPr lvl="0"/>
            <a:r>
              <a:rPr lang="en-US" altLang="en-US" sz="2400" b="1" dirty="0">
                <a:solidFill>
                  <a:srgbClr val="0000CC"/>
                </a:solidFill>
                <a:latin typeface="Calibri" panose="020F0502020204030204" pitchFamily="34" charset="0"/>
                <a:cs typeface="Calibri" panose="020F0502020204030204" pitchFamily="34" charset="0"/>
              </a:rPr>
              <a:t>Matthew 4:1-11</a:t>
            </a:r>
          </a:p>
        </p:txBody>
      </p:sp>
      <p:sp>
        <p:nvSpPr>
          <p:cNvPr id="8" name="Text Box 4">
            <a:extLst>
              <a:ext uri="{FF2B5EF4-FFF2-40B4-BE49-F238E27FC236}">
                <a16:creationId xmlns:a16="http://schemas.microsoft.com/office/drawing/2014/main" id="{3CF9542D-4E69-44E6-9557-F8C50DCEE825}"/>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pic>
        <p:nvPicPr>
          <p:cNvPr id="5" name="Picture 4">
            <a:extLst>
              <a:ext uri="{FF2B5EF4-FFF2-40B4-BE49-F238E27FC236}">
                <a16:creationId xmlns:a16="http://schemas.microsoft.com/office/drawing/2014/main" id="{07A9714C-D7CC-4A57-BB4E-8581E199F5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20" y="2633283"/>
            <a:ext cx="5303980" cy="3907875"/>
          </a:xfrm>
          <a:prstGeom prst="rect">
            <a:avLst/>
          </a:prstGeom>
        </p:spPr>
      </p:pic>
      <p:pic>
        <p:nvPicPr>
          <p:cNvPr id="17" name="Picture 16">
            <a:extLst>
              <a:ext uri="{FF2B5EF4-FFF2-40B4-BE49-F238E27FC236}">
                <a16:creationId xmlns:a16="http://schemas.microsoft.com/office/drawing/2014/main" id="{A6A116D0-C953-48E8-8DAE-C3EC6995A3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2666683"/>
            <a:ext cx="3475021" cy="3874475"/>
          </a:xfrm>
          <a:prstGeom prst="rect">
            <a:avLst/>
          </a:prstGeom>
          <a:ln>
            <a:solidFill>
              <a:schemeClr val="tx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a:extLst>
              <a:ext uri="{FF2B5EF4-FFF2-40B4-BE49-F238E27FC236}">
                <a16:creationId xmlns:a16="http://schemas.microsoft.com/office/drawing/2014/main" id="{416A1CC4-DDB7-4B98-88DC-5E71E0F6D50C}"/>
              </a:ext>
            </a:extLst>
          </p:cNvPr>
          <p:cNvSpPr>
            <a:spLocks noGrp="1" noChangeArrowheads="1"/>
          </p:cNvSpPr>
          <p:nvPr>
            <p:ph type="body" sz="half" idx="2"/>
          </p:nvPr>
        </p:nvSpPr>
        <p:spPr>
          <a:xfrm>
            <a:off x="0" y="1600200"/>
            <a:ext cx="9144000" cy="2819400"/>
          </a:xfrm>
        </p:spPr>
        <p:txBody>
          <a:bodyPr/>
          <a:lstStyle/>
          <a:p>
            <a:pPr marL="344488" indent="-344488" algn="just" eaLnBrk="0" hangingPunct="0">
              <a:spcBef>
                <a:spcPts val="0"/>
              </a:spcBef>
              <a:spcAft>
                <a:spcPts val="1200"/>
              </a:spcAft>
              <a:buFont typeface="Arial" panose="020B0604020202020204" pitchFamily="34" charset="0"/>
              <a:buChar char="•"/>
            </a:pPr>
            <a:r>
              <a:rPr lang="en-US" altLang="en-US" sz="2800" b="1" u="sng" dirty="0">
                <a:solidFill>
                  <a:srgbClr val="C00000"/>
                </a:solidFill>
                <a:latin typeface="Calibri" panose="020F0502020204030204" pitchFamily="34" charset="0"/>
                <a:cs typeface="Calibri" panose="020F0502020204030204" pitchFamily="34" charset="0"/>
              </a:rPr>
              <a:t>Never forget</a:t>
            </a:r>
            <a:r>
              <a:rPr lang="en-US" altLang="en-US" sz="2800" dirty="0">
                <a:solidFill>
                  <a:srgbClr val="C00000"/>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that:</a:t>
            </a:r>
          </a:p>
          <a:p>
            <a:pPr marL="857250" lvl="1" indent="-400050" algn="just" eaLnBrk="0" hangingPunct="0">
              <a:spcBef>
                <a:spcPts val="0"/>
              </a:spcBef>
              <a:spcAft>
                <a:spcPts val="0"/>
              </a:spcAft>
              <a:buFont typeface="Arial" panose="020B0604020202020204" pitchFamily="34" charset="0"/>
              <a:buChar char="̶"/>
            </a:pPr>
            <a:r>
              <a:rPr lang="en-US" altLang="en-US" sz="2600" dirty="0">
                <a:latin typeface="Calibri" panose="020F0502020204030204" pitchFamily="34" charset="0"/>
                <a:cs typeface="Calibri" panose="020F0502020204030204" pitchFamily="34" charset="0"/>
              </a:rPr>
              <a:t>Satan </a:t>
            </a:r>
            <a:r>
              <a:rPr lang="en-US" altLang="en-US" sz="2600" b="1" i="1" u="sng" dirty="0">
                <a:solidFill>
                  <a:srgbClr val="0000CC"/>
                </a:solidFill>
                <a:latin typeface="Calibri" panose="020F0502020204030204" pitchFamily="34" charset="0"/>
                <a:cs typeface="Calibri" panose="020F0502020204030204" pitchFamily="34" charset="0"/>
              </a:rPr>
              <a:t>will be held responsible </a:t>
            </a:r>
            <a:r>
              <a:rPr lang="en-US" altLang="en-US" sz="2600" dirty="0">
                <a:latin typeface="Calibri" panose="020F0502020204030204" pitchFamily="34" charset="0"/>
                <a:cs typeface="Calibri" panose="020F0502020204030204" pitchFamily="34" charset="0"/>
              </a:rPr>
              <a:t>for what he has done and will do (cf. Matt. 25:41). </a:t>
            </a:r>
          </a:p>
          <a:p>
            <a:pPr marL="857250" lvl="1" indent="-400050" algn="just" eaLnBrk="0" hangingPunct="0">
              <a:spcBef>
                <a:spcPts val="0"/>
              </a:spcBef>
              <a:spcAft>
                <a:spcPts val="0"/>
              </a:spcAft>
              <a:buFont typeface="Arial" panose="020B0604020202020204" pitchFamily="34" charset="0"/>
              <a:buChar char="̶"/>
            </a:pPr>
            <a:r>
              <a:rPr lang="en-US" altLang="en-US" sz="2600" dirty="0">
                <a:latin typeface="Calibri" panose="020F0502020204030204" pitchFamily="34" charset="0"/>
                <a:cs typeface="Calibri" panose="020F0502020204030204" pitchFamily="34" charset="0"/>
              </a:rPr>
              <a:t>Satan </a:t>
            </a:r>
            <a:r>
              <a:rPr lang="en-US" altLang="en-US" sz="2600" b="1" i="1" u="sng" dirty="0">
                <a:solidFill>
                  <a:srgbClr val="0000CC"/>
                </a:solidFill>
                <a:latin typeface="Calibri" panose="020F0502020204030204" pitchFamily="34" charset="0"/>
                <a:cs typeface="Calibri" panose="020F0502020204030204" pitchFamily="34" charset="0"/>
              </a:rPr>
              <a:t>does not </a:t>
            </a:r>
            <a:r>
              <a:rPr lang="en-US" altLang="en-US" sz="2600" b="1" i="1" dirty="0">
                <a:solidFill>
                  <a:srgbClr val="0000CC"/>
                </a:solidFill>
                <a:latin typeface="Calibri" panose="020F0502020204030204" pitchFamily="34" charset="0"/>
                <a:cs typeface="Calibri" panose="020F0502020204030204" pitchFamily="34" charset="0"/>
              </a:rPr>
              <a:t>and </a:t>
            </a:r>
            <a:r>
              <a:rPr lang="en-US" altLang="en-US" sz="2600" b="1" i="1" u="sng" dirty="0">
                <a:solidFill>
                  <a:srgbClr val="0000CC"/>
                </a:solidFill>
                <a:latin typeface="Calibri" panose="020F0502020204030204" pitchFamily="34" charset="0"/>
                <a:cs typeface="Calibri" panose="020F0502020204030204" pitchFamily="34" charset="0"/>
              </a:rPr>
              <a:t>cannot do </a:t>
            </a:r>
            <a:r>
              <a:rPr lang="en-US" altLang="en-US" sz="2600" dirty="0">
                <a:latin typeface="Calibri" panose="020F0502020204030204" pitchFamily="34" charset="0"/>
                <a:cs typeface="Calibri" panose="020F0502020204030204" pitchFamily="34" charset="0"/>
              </a:rPr>
              <a:t>anything</a:t>
            </a:r>
            <a:r>
              <a:rPr lang="en-US" altLang="en-US" sz="2600" b="1" i="1" dirty="0">
                <a:solidFill>
                  <a:srgbClr val="0000CC"/>
                </a:solidFill>
                <a:latin typeface="Calibri" panose="020F0502020204030204" pitchFamily="34" charset="0"/>
                <a:cs typeface="Calibri" panose="020F0502020204030204" pitchFamily="34" charset="0"/>
              </a:rPr>
              <a:t> </a:t>
            </a:r>
            <a:r>
              <a:rPr lang="en-US" altLang="en-US" sz="2600" dirty="0">
                <a:latin typeface="Calibri" panose="020F0502020204030204" pitchFamily="34" charset="0"/>
                <a:cs typeface="Calibri" panose="020F0502020204030204" pitchFamily="34" charset="0"/>
              </a:rPr>
              <a:t>that is out of God’s control.</a:t>
            </a:r>
          </a:p>
          <a:p>
            <a:pPr marL="857250" lvl="1" indent="-400050" algn="just" eaLnBrk="0" hangingPunct="0">
              <a:spcBef>
                <a:spcPts val="0"/>
              </a:spcBef>
              <a:spcAft>
                <a:spcPts val="0"/>
              </a:spcAft>
              <a:buFont typeface="Arial" panose="020B0604020202020204" pitchFamily="34" charset="0"/>
              <a:buChar char="̶"/>
            </a:pPr>
            <a:r>
              <a:rPr lang="en-US" altLang="en-US" sz="2600" dirty="0">
                <a:latin typeface="Calibri" panose="020F0502020204030204" pitchFamily="34" charset="0"/>
                <a:cs typeface="Calibri" panose="020F0502020204030204" pitchFamily="34" charset="0"/>
              </a:rPr>
              <a:t>Satan</a:t>
            </a:r>
            <a:r>
              <a:rPr lang="en-US" altLang="en-US" sz="2600" b="1" dirty="0">
                <a:solidFill>
                  <a:srgbClr val="0000CC"/>
                </a:solidFill>
                <a:latin typeface="Calibri" panose="020F0502020204030204" pitchFamily="34" charset="0"/>
                <a:cs typeface="Calibri" panose="020F0502020204030204" pitchFamily="34" charset="0"/>
              </a:rPr>
              <a:t> </a:t>
            </a:r>
            <a:r>
              <a:rPr lang="en-US" altLang="en-US" sz="2600" b="1" i="1" u="sng" dirty="0">
                <a:solidFill>
                  <a:srgbClr val="0000CC"/>
                </a:solidFill>
                <a:latin typeface="Calibri" panose="020F0502020204030204" pitchFamily="34" charset="0"/>
                <a:cs typeface="Calibri" panose="020F0502020204030204" pitchFamily="34" charset="0"/>
              </a:rPr>
              <a:t>cannot thwart</a:t>
            </a:r>
            <a:r>
              <a:rPr lang="en-US" altLang="en-US" sz="2600" b="1" i="1" dirty="0">
                <a:solidFill>
                  <a:srgbClr val="0000CC"/>
                </a:solidFill>
                <a:latin typeface="Calibri" panose="020F0502020204030204" pitchFamily="34" charset="0"/>
                <a:cs typeface="Calibri" panose="020F0502020204030204" pitchFamily="34" charset="0"/>
              </a:rPr>
              <a:t> </a:t>
            </a:r>
            <a:r>
              <a:rPr lang="en-US" altLang="en-US" sz="2600" dirty="0">
                <a:latin typeface="Calibri" panose="020F0502020204030204" pitchFamily="34" charset="0"/>
                <a:cs typeface="Calibri" panose="020F0502020204030204" pitchFamily="34" charset="0"/>
              </a:rPr>
              <a:t>God’s purposes (cf. Rom. 8:28-30).</a:t>
            </a:r>
          </a:p>
        </p:txBody>
      </p:sp>
      <p:sp>
        <p:nvSpPr>
          <p:cNvPr id="7" name="Rectangle 6">
            <a:extLst>
              <a:ext uri="{FF2B5EF4-FFF2-40B4-BE49-F238E27FC236}">
                <a16:creationId xmlns:a16="http://schemas.microsoft.com/office/drawing/2014/main" id="{F447A5A5-C241-4696-AD24-7B409B195345}"/>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Christ was led into the wilderness</a:t>
            </a:r>
          </a:p>
          <a:p>
            <a:pPr lvl="0"/>
            <a:r>
              <a:rPr lang="en-US" altLang="en-US" sz="2400" b="1" dirty="0">
                <a:solidFill>
                  <a:srgbClr val="0000CC"/>
                </a:solidFill>
                <a:latin typeface="Calibri" panose="020F0502020204030204" pitchFamily="34" charset="0"/>
                <a:cs typeface="Calibri" panose="020F0502020204030204" pitchFamily="34" charset="0"/>
              </a:rPr>
              <a:t>Matthew 4:1-11</a:t>
            </a:r>
          </a:p>
        </p:txBody>
      </p:sp>
      <p:sp>
        <p:nvSpPr>
          <p:cNvPr id="8" name="Text Box 4">
            <a:extLst>
              <a:ext uri="{FF2B5EF4-FFF2-40B4-BE49-F238E27FC236}">
                <a16:creationId xmlns:a16="http://schemas.microsoft.com/office/drawing/2014/main" id="{8FA6D8D4-1D31-48CB-A14A-1D047229CE2F}"/>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pic>
        <p:nvPicPr>
          <p:cNvPr id="2" name="Picture 1">
            <a:extLst>
              <a:ext uri="{FF2B5EF4-FFF2-40B4-BE49-F238E27FC236}">
                <a16:creationId xmlns:a16="http://schemas.microsoft.com/office/drawing/2014/main" id="{D9F33E91-DE08-43AD-8564-D3729D50CC24}"/>
              </a:ext>
            </a:extLst>
          </p:cNvPr>
          <p:cNvPicPr>
            <a:picLocks noChangeAspect="1"/>
          </p:cNvPicPr>
          <p:nvPr/>
        </p:nvPicPr>
        <p:blipFill>
          <a:blip r:embed="rId3"/>
          <a:stretch>
            <a:fillRect/>
          </a:stretch>
        </p:blipFill>
        <p:spPr>
          <a:xfrm>
            <a:off x="2921225" y="4294038"/>
            <a:ext cx="3301550" cy="2476649"/>
          </a:xfrm>
          <a:prstGeom prst="rect">
            <a:avLst/>
          </a:prstGeom>
          <a:ln>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C27335-2944-4CE6-A3E7-1913B32A29F5}"/>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Christ’s temptation</a:t>
            </a:r>
          </a:p>
          <a:p>
            <a:pPr lvl="0"/>
            <a:r>
              <a:rPr lang="en-US" altLang="en-US" sz="2400" b="1" dirty="0">
                <a:solidFill>
                  <a:srgbClr val="0000CC"/>
                </a:solidFill>
                <a:latin typeface="Calibri" panose="020F0502020204030204" pitchFamily="34" charset="0"/>
                <a:cs typeface="Calibri" panose="020F0502020204030204" pitchFamily="34" charset="0"/>
              </a:rPr>
              <a:t>Matthew 4:1-11 (cf. Phil. 2:5-11)</a:t>
            </a:r>
          </a:p>
        </p:txBody>
      </p:sp>
      <p:sp>
        <p:nvSpPr>
          <p:cNvPr id="7" name="Text Box 4">
            <a:extLst>
              <a:ext uri="{FF2B5EF4-FFF2-40B4-BE49-F238E27FC236}">
                <a16:creationId xmlns:a16="http://schemas.microsoft.com/office/drawing/2014/main" id="{518A3A48-33BA-4519-9630-BFB0E429EC9C}"/>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pic>
        <p:nvPicPr>
          <p:cNvPr id="2" name="Picture 1">
            <a:extLst>
              <a:ext uri="{FF2B5EF4-FFF2-40B4-BE49-F238E27FC236}">
                <a16:creationId xmlns:a16="http://schemas.microsoft.com/office/drawing/2014/main" id="{0BE499F0-C93F-4036-930C-39766E1E38CA}"/>
              </a:ext>
            </a:extLst>
          </p:cNvPr>
          <p:cNvPicPr>
            <a:picLocks noChangeAspect="1"/>
          </p:cNvPicPr>
          <p:nvPr/>
        </p:nvPicPr>
        <p:blipFill>
          <a:blip r:embed="rId3"/>
          <a:stretch>
            <a:fillRect/>
          </a:stretch>
        </p:blipFill>
        <p:spPr>
          <a:xfrm>
            <a:off x="1219199" y="1600200"/>
            <a:ext cx="6705602" cy="5029200"/>
          </a:xfrm>
          <a:prstGeom prst="rect">
            <a:avLst/>
          </a:prstGeom>
          <a:ln>
            <a:solidFill>
              <a:schemeClr val="tx1"/>
            </a:solidFill>
          </a:ln>
        </p:spPr>
      </p:pic>
      <p:sp>
        <p:nvSpPr>
          <p:cNvPr id="5" name="Rectangle 4">
            <a:extLst>
              <a:ext uri="{FF2B5EF4-FFF2-40B4-BE49-F238E27FC236}">
                <a16:creationId xmlns:a16="http://schemas.microsoft.com/office/drawing/2014/main" id="{DDA55F7E-739E-4718-AF01-49388F8AD945}"/>
              </a:ext>
            </a:extLst>
          </p:cNvPr>
          <p:cNvSpPr/>
          <p:nvPr/>
        </p:nvSpPr>
        <p:spPr>
          <a:xfrm>
            <a:off x="1219199" y="1600200"/>
            <a:ext cx="6705602" cy="4124206"/>
          </a:xfrm>
          <a:prstGeom prst="rect">
            <a:avLst/>
          </a:prstGeom>
        </p:spPr>
        <p:txBody>
          <a:bodyPr wrap="square">
            <a:spAutoFit/>
          </a:bodyPr>
          <a:lstStyle/>
          <a:p>
            <a:pPr marL="0" marR="0">
              <a:spcBef>
                <a:spcPts val="0"/>
              </a:spcBef>
              <a:spcAft>
                <a:spcPts val="1200"/>
              </a:spcAft>
            </a:pPr>
            <a:r>
              <a:rPr lang="en-US" sz="2400" b="1" dirty="0">
                <a:solidFill>
                  <a:srgbClr val="0000CC"/>
                </a:solidFill>
                <a:latin typeface="Calibri" panose="020F0502020204030204" pitchFamily="34" charset="0"/>
                <a:cs typeface="Calibri" panose="020F0502020204030204" pitchFamily="34" charset="0"/>
              </a:rPr>
              <a:t>Philippians 2:5–11</a:t>
            </a:r>
          </a:p>
          <a:p>
            <a:pPr marL="0" marR="0" algn="just">
              <a:spcBef>
                <a:spcPts val="0"/>
              </a:spcBef>
              <a:spcAft>
                <a:spcPts val="0"/>
              </a:spcAft>
            </a:pPr>
            <a:r>
              <a:rPr lang="en-US" sz="1900" baseline="30000" dirty="0">
                <a:latin typeface="Calibri" panose="020F0502020204030204" pitchFamily="34" charset="0"/>
              </a:rPr>
              <a:t>5</a:t>
            </a:r>
            <a:r>
              <a:rPr lang="en-US" sz="1900" dirty="0">
                <a:latin typeface="Calibri" panose="020F0502020204030204" pitchFamily="34" charset="0"/>
              </a:rPr>
              <a:t> Have this attitude in yourselves which was also in Christ Jesus, </a:t>
            </a:r>
            <a:r>
              <a:rPr lang="en-US" sz="1900" baseline="30000" dirty="0">
                <a:latin typeface="Calibri" panose="020F0502020204030204" pitchFamily="34" charset="0"/>
              </a:rPr>
              <a:t>6</a:t>
            </a:r>
            <a:r>
              <a:rPr lang="en-US" sz="1900" dirty="0">
                <a:latin typeface="Calibri" panose="020F0502020204030204" pitchFamily="34" charset="0"/>
              </a:rPr>
              <a:t> who, although He existed in the form of God, did not regard equality with God a thing to be grasped, </a:t>
            </a:r>
            <a:r>
              <a:rPr lang="en-US" sz="1900" baseline="30000" dirty="0">
                <a:latin typeface="Calibri" panose="020F0502020204030204" pitchFamily="34" charset="0"/>
              </a:rPr>
              <a:t>7</a:t>
            </a:r>
            <a:r>
              <a:rPr lang="en-US" sz="1900" dirty="0">
                <a:latin typeface="Calibri" panose="020F0502020204030204" pitchFamily="34" charset="0"/>
              </a:rPr>
              <a:t> but emptied Himself, taking the form of a bond-servant, </a:t>
            </a:r>
            <a:r>
              <a:rPr lang="en-US" sz="1900" i="1" dirty="0">
                <a:latin typeface="Calibri" panose="020F0502020204030204" pitchFamily="34" charset="0"/>
              </a:rPr>
              <a:t>and</a:t>
            </a:r>
            <a:r>
              <a:rPr lang="en-US" sz="1900" dirty="0">
                <a:latin typeface="Calibri" panose="020F0502020204030204" pitchFamily="34" charset="0"/>
              </a:rPr>
              <a:t> being made in the likeness of men. </a:t>
            </a:r>
            <a:r>
              <a:rPr lang="en-US" sz="1900" baseline="30000" dirty="0">
                <a:latin typeface="Calibri" panose="020F0502020204030204" pitchFamily="34" charset="0"/>
              </a:rPr>
              <a:t>8</a:t>
            </a:r>
            <a:r>
              <a:rPr lang="en-US" sz="1900" dirty="0">
                <a:latin typeface="Calibri" panose="020F0502020204030204" pitchFamily="34" charset="0"/>
              </a:rPr>
              <a:t> Being found in appearance as a man, He humbled Himself by becoming obedient to the point of death, even death on a cross. </a:t>
            </a:r>
            <a:r>
              <a:rPr lang="en-US" sz="1900" baseline="30000" dirty="0">
                <a:latin typeface="Calibri" panose="020F0502020204030204" pitchFamily="34" charset="0"/>
              </a:rPr>
              <a:t>9</a:t>
            </a:r>
            <a:r>
              <a:rPr lang="en-US" sz="1900" dirty="0">
                <a:latin typeface="Calibri" panose="020F0502020204030204" pitchFamily="34" charset="0"/>
              </a:rPr>
              <a:t> For this reason also, God highly exalted Him, and bestowed on Him the name which is above every name, </a:t>
            </a:r>
            <a:r>
              <a:rPr lang="en-US" sz="1900" baseline="30000" dirty="0">
                <a:latin typeface="Calibri" panose="020F0502020204030204" pitchFamily="34" charset="0"/>
              </a:rPr>
              <a:t>10</a:t>
            </a:r>
            <a:r>
              <a:rPr lang="en-US" sz="1900" dirty="0">
                <a:latin typeface="Calibri" panose="020F0502020204030204" pitchFamily="34" charset="0"/>
              </a:rPr>
              <a:t> so that at the name of Jesus </a:t>
            </a:r>
            <a:r>
              <a:rPr lang="en-US" sz="1900" cap="small" dirty="0">
                <a:latin typeface="Calibri" panose="020F0502020204030204" pitchFamily="34" charset="0"/>
              </a:rPr>
              <a:t>every knee will bow</a:t>
            </a:r>
            <a:r>
              <a:rPr lang="en-US" sz="1900" dirty="0">
                <a:latin typeface="Calibri" panose="020F0502020204030204" pitchFamily="34" charset="0"/>
              </a:rPr>
              <a:t>, of those who are in heaven and on earth and under the earth, </a:t>
            </a:r>
            <a:r>
              <a:rPr lang="en-US" sz="1900" baseline="30000" dirty="0">
                <a:latin typeface="Calibri" panose="020F0502020204030204" pitchFamily="34" charset="0"/>
              </a:rPr>
              <a:t>11</a:t>
            </a:r>
            <a:r>
              <a:rPr lang="en-US" sz="1900" dirty="0">
                <a:latin typeface="Calibri" panose="020F0502020204030204" pitchFamily="34" charset="0"/>
              </a:rPr>
              <a:t> and that every tongue will confess that Jesus Christ is Lord, to the glory of God the Father. </a:t>
            </a:r>
            <a:endParaRPr lang="en-US" sz="1900" dirty="0">
              <a:effectLst/>
              <a:latin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FABFD-10FD-4313-AC0C-4F26551CCC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28103" y="4648200"/>
            <a:ext cx="2758699" cy="1828800"/>
          </a:xfrm>
          <a:prstGeom prst="rect">
            <a:avLst/>
          </a:prstGeom>
        </p:spPr>
      </p:pic>
      <p:pic>
        <p:nvPicPr>
          <p:cNvPr id="2" name="Picture 1">
            <a:extLst>
              <a:ext uri="{FF2B5EF4-FFF2-40B4-BE49-F238E27FC236}">
                <a16:creationId xmlns:a16="http://schemas.microsoft.com/office/drawing/2014/main" id="{86B23502-50CD-4D5A-9E8E-74ED0FF046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4648200"/>
            <a:ext cx="2758699" cy="1828800"/>
          </a:xfrm>
          <a:prstGeom prst="rect">
            <a:avLst/>
          </a:prstGeom>
        </p:spPr>
      </p:pic>
      <p:pic>
        <p:nvPicPr>
          <p:cNvPr id="90116" name="Picture 4" descr="3BE50F3B0F280AA2E1388D_Large">
            <a:extLst>
              <a:ext uri="{FF2B5EF4-FFF2-40B4-BE49-F238E27FC236}">
                <a16:creationId xmlns:a16="http://schemas.microsoft.com/office/drawing/2014/main" id="{24E76A96-4B0E-4B12-A8D1-82484F9223B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502976" y="1600200"/>
            <a:ext cx="4138048"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B1632E9-BB2E-4D21-AE16-8B8D1A6D87C8}"/>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Christ’s temptation</a:t>
            </a:r>
          </a:p>
          <a:p>
            <a:pPr lvl="0"/>
            <a:r>
              <a:rPr lang="en-US" altLang="en-US" sz="2400" b="1" dirty="0">
                <a:solidFill>
                  <a:srgbClr val="0000CC"/>
                </a:solidFill>
                <a:latin typeface="Calibri" panose="020F0502020204030204" pitchFamily="34" charset="0"/>
                <a:cs typeface="Calibri" panose="020F0502020204030204" pitchFamily="34" charset="0"/>
              </a:rPr>
              <a:t>Matthew 4:1-11</a:t>
            </a:r>
          </a:p>
        </p:txBody>
      </p:sp>
      <p:sp>
        <p:nvSpPr>
          <p:cNvPr id="8" name="Text Box 4">
            <a:extLst>
              <a:ext uri="{FF2B5EF4-FFF2-40B4-BE49-F238E27FC236}">
                <a16:creationId xmlns:a16="http://schemas.microsoft.com/office/drawing/2014/main" id="{55FB7F62-2370-4776-94D7-394E1E8D8DC7}"/>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5" name="Picture 5" descr="binding-satan">
            <a:extLst>
              <a:ext uri="{FF2B5EF4-FFF2-40B4-BE49-F238E27FC236}">
                <a16:creationId xmlns:a16="http://schemas.microsoft.com/office/drawing/2014/main" id="{39420BE1-9360-44CA-9509-886B701D62F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3258" y="2057400"/>
            <a:ext cx="4352542" cy="3200400"/>
          </a:xfrm>
          <a:prstGeom prst="rect">
            <a:avLst/>
          </a:prstGeom>
          <a:ln>
            <a:solidFill>
              <a:srgbClr val="FF000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21C7FB0-43B0-4517-810A-95ECB6025CE5}"/>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Christ’s temptation</a:t>
            </a:r>
          </a:p>
          <a:p>
            <a:pPr lvl="0"/>
            <a:r>
              <a:rPr lang="en-US" altLang="en-US" sz="2400" b="1" dirty="0">
                <a:solidFill>
                  <a:srgbClr val="0000CC"/>
                </a:solidFill>
                <a:latin typeface="Calibri" panose="020F0502020204030204" pitchFamily="34" charset="0"/>
                <a:cs typeface="Calibri" panose="020F0502020204030204" pitchFamily="34" charset="0"/>
              </a:rPr>
              <a:t>Matthew 4:1-11</a:t>
            </a:r>
          </a:p>
        </p:txBody>
      </p:sp>
      <p:sp>
        <p:nvSpPr>
          <p:cNvPr id="5" name="Text Box 4">
            <a:extLst>
              <a:ext uri="{FF2B5EF4-FFF2-40B4-BE49-F238E27FC236}">
                <a16:creationId xmlns:a16="http://schemas.microsoft.com/office/drawing/2014/main" id="{204924F9-3E4C-4566-8D2C-31E237299F84}"/>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sp>
        <p:nvSpPr>
          <p:cNvPr id="6" name="Rectangle 5">
            <a:extLst>
              <a:ext uri="{FF2B5EF4-FFF2-40B4-BE49-F238E27FC236}">
                <a16:creationId xmlns:a16="http://schemas.microsoft.com/office/drawing/2014/main" id="{6CB89A2F-E31E-4F38-95FA-F91334F017AE}"/>
              </a:ext>
            </a:extLst>
          </p:cNvPr>
          <p:cNvSpPr>
            <a:spLocks noChangeArrowheads="1"/>
          </p:cNvSpPr>
          <p:nvPr/>
        </p:nvSpPr>
        <p:spPr bwMode="auto">
          <a:xfrm>
            <a:off x="0" y="55626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6600"/>
                </a:solidFill>
                <a:latin typeface="Calibri" panose="020F0502020204030204" pitchFamily="34" charset="0"/>
                <a:cs typeface="Calibri" panose="020F0502020204030204" pitchFamily="34" charset="0"/>
              </a:rPr>
              <a:t>RESIST!</a:t>
            </a:r>
          </a:p>
          <a:p>
            <a:r>
              <a:rPr lang="en-US" altLang="en-US" sz="2400" b="1" dirty="0">
                <a:solidFill>
                  <a:srgbClr val="006600"/>
                </a:solidFill>
                <a:latin typeface="Calibri" panose="020F0502020204030204" pitchFamily="34" charset="0"/>
                <a:cs typeface="Calibri" panose="020F0502020204030204" pitchFamily="34" charset="0"/>
              </a:rPr>
              <a:t>Eph. 6:13; Jam. 4:7; 1 Pet. 5:9</a:t>
            </a:r>
          </a:p>
        </p:txBody>
      </p:sp>
      <p:pic>
        <p:nvPicPr>
          <p:cNvPr id="2" name="Picture 1">
            <a:extLst>
              <a:ext uri="{FF2B5EF4-FFF2-40B4-BE49-F238E27FC236}">
                <a16:creationId xmlns:a16="http://schemas.microsoft.com/office/drawing/2014/main" id="{53BC311D-348F-4FA2-BC66-4A06A51389A4}"/>
              </a:ext>
            </a:extLst>
          </p:cNvPr>
          <p:cNvPicPr>
            <a:picLocks noChangeAspect="1"/>
          </p:cNvPicPr>
          <p:nvPr/>
        </p:nvPicPr>
        <p:blipFill>
          <a:blip r:embed="rId3"/>
          <a:stretch>
            <a:fillRect/>
          </a:stretch>
        </p:blipFill>
        <p:spPr>
          <a:xfrm>
            <a:off x="4639058" y="2057400"/>
            <a:ext cx="4352542" cy="3200400"/>
          </a:xfrm>
          <a:prstGeom prst="rect">
            <a:avLst/>
          </a:prstGeom>
          <a:ln>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a:extLst>
              <a:ext uri="{FF2B5EF4-FFF2-40B4-BE49-F238E27FC236}">
                <a16:creationId xmlns:a16="http://schemas.microsoft.com/office/drawing/2014/main" id="{34BA2377-8490-450C-8911-41593B222087}"/>
              </a:ext>
            </a:extLst>
          </p:cNvPr>
          <p:cNvSpPr>
            <a:spLocks noGrp="1" noChangeArrowheads="1"/>
          </p:cNvSpPr>
          <p:nvPr>
            <p:ph type="body" sz="half" idx="1"/>
          </p:nvPr>
        </p:nvSpPr>
        <p:spPr>
          <a:xfrm>
            <a:off x="304800" y="1600200"/>
            <a:ext cx="8839200" cy="1828800"/>
          </a:xfrm>
        </p:spPr>
        <p:txBody>
          <a:bodyPr/>
          <a:lstStyle/>
          <a:p>
            <a:pPr marL="457200" indent="-457200" algn="just" eaLnBrk="0" hangingPunct="0">
              <a:spcBef>
                <a:spcPts val="0"/>
              </a:spcBef>
              <a:spcAft>
                <a:spcPts val="1200"/>
              </a:spcAft>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Both – Christ was and is fully God and fully man.</a:t>
            </a:r>
          </a:p>
          <a:p>
            <a:pPr marL="457200" indent="-457200" algn="just" eaLnBrk="0" hangingPunct="0">
              <a:spcBef>
                <a:spcPts val="0"/>
              </a:spcBef>
              <a:spcAft>
                <a:spcPts val="1200"/>
              </a:spcAft>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Christ had a human body just as we have with all its vulnerabilities, but </a:t>
            </a:r>
            <a:r>
              <a:rPr lang="en-US" altLang="en-US" sz="2800" b="1" i="1" dirty="0">
                <a:solidFill>
                  <a:srgbClr val="0000CC"/>
                </a:solidFill>
                <a:latin typeface="Calibri" panose="020F0502020204030204" pitchFamily="34" charset="0"/>
                <a:cs typeface="Calibri" panose="020F0502020204030204" pitchFamily="34" charset="0"/>
              </a:rPr>
              <a:t>He did not have a Sin Nature </a:t>
            </a:r>
            <a:r>
              <a:rPr lang="en-US" altLang="en-US" sz="2800" dirty="0">
                <a:latin typeface="Calibri" panose="020F0502020204030204" pitchFamily="34" charset="0"/>
                <a:cs typeface="Calibri" panose="020F0502020204030204" pitchFamily="34" charset="0"/>
              </a:rPr>
              <a:t>to which Satan could appeal…</a:t>
            </a:r>
            <a:r>
              <a:rPr lang="en-US" altLang="en-US" sz="2800" b="1" i="1" dirty="0">
                <a:solidFill>
                  <a:srgbClr val="0000CC"/>
                </a:solidFill>
                <a:latin typeface="Calibri" panose="020F0502020204030204" pitchFamily="34" charset="0"/>
                <a:cs typeface="Calibri" panose="020F0502020204030204" pitchFamily="34" charset="0"/>
              </a:rPr>
              <a:t>we do!</a:t>
            </a:r>
          </a:p>
        </p:txBody>
      </p:sp>
      <p:sp>
        <p:nvSpPr>
          <p:cNvPr id="7" name="Rectangle 6">
            <a:extLst>
              <a:ext uri="{FF2B5EF4-FFF2-40B4-BE49-F238E27FC236}">
                <a16:creationId xmlns:a16="http://schemas.microsoft.com/office/drawing/2014/main" id="{61D8203D-EFB8-496C-A831-20E2F6E3D0AE}"/>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Was Christ able not to sin or not able to sin?</a:t>
            </a:r>
          </a:p>
          <a:p>
            <a:pPr lvl="0"/>
            <a:r>
              <a:rPr lang="en-US" altLang="en-US" sz="2400" b="1" dirty="0">
                <a:solidFill>
                  <a:srgbClr val="0000CC"/>
                </a:solidFill>
                <a:latin typeface="Calibri" panose="020F0502020204030204" pitchFamily="34" charset="0"/>
                <a:cs typeface="Calibri" panose="020F0502020204030204" pitchFamily="34" charset="0"/>
              </a:rPr>
              <a:t>Matthew 4:1-11</a:t>
            </a:r>
          </a:p>
        </p:txBody>
      </p:sp>
      <p:sp>
        <p:nvSpPr>
          <p:cNvPr id="8" name="Text Box 4">
            <a:extLst>
              <a:ext uri="{FF2B5EF4-FFF2-40B4-BE49-F238E27FC236}">
                <a16:creationId xmlns:a16="http://schemas.microsoft.com/office/drawing/2014/main" id="{7CE69147-13D0-4621-A434-566E610A11B0}"/>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pic>
        <p:nvPicPr>
          <p:cNvPr id="6" name="Picture 5">
            <a:extLst>
              <a:ext uri="{FF2B5EF4-FFF2-40B4-BE49-F238E27FC236}">
                <a16:creationId xmlns:a16="http://schemas.microsoft.com/office/drawing/2014/main" id="{9BBEDB45-4551-4DED-AA97-4C6B66D308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7200" y="3505200"/>
            <a:ext cx="4648200" cy="3200400"/>
          </a:xfrm>
          <a:prstGeom prst="rect">
            <a:avLst/>
          </a:prstGeom>
          <a:ln>
            <a:solidFill>
              <a:schemeClr val="tx1"/>
            </a:solidFill>
          </a:ln>
        </p:spPr>
      </p:pic>
      <p:sp>
        <p:nvSpPr>
          <p:cNvPr id="2" name="Rectangle 1">
            <a:extLst>
              <a:ext uri="{FF2B5EF4-FFF2-40B4-BE49-F238E27FC236}">
                <a16:creationId xmlns:a16="http://schemas.microsoft.com/office/drawing/2014/main" id="{A5105B62-115D-4A68-982C-24AA853F4727}"/>
              </a:ext>
            </a:extLst>
          </p:cNvPr>
          <p:cNvSpPr/>
          <p:nvPr/>
        </p:nvSpPr>
        <p:spPr>
          <a:xfrm>
            <a:off x="4267198" y="3521680"/>
            <a:ext cx="4648201" cy="2559675"/>
          </a:xfrm>
          <a:prstGeom prst="rect">
            <a:avLst/>
          </a:prstGeom>
        </p:spPr>
        <p:txBody>
          <a:bodyPr wrap="square">
            <a:spAutoFit/>
          </a:bodyPr>
          <a:lstStyle/>
          <a:p>
            <a:pPr marL="0" marR="0">
              <a:spcBef>
                <a:spcPts val="0"/>
              </a:spcBef>
              <a:spcAft>
                <a:spcPts val="1000"/>
              </a:spcAft>
            </a:pPr>
            <a:r>
              <a:rPr lang="en-US" sz="2600" b="1" dirty="0">
                <a:solidFill>
                  <a:srgbClr val="0000CC"/>
                </a:solidFill>
                <a:latin typeface="Calibri" panose="020F0502020204030204" pitchFamily="34" charset="0"/>
                <a:cs typeface="Calibri" panose="020F0502020204030204" pitchFamily="34" charset="0"/>
              </a:rPr>
              <a:t>Hebrews 4:15</a:t>
            </a:r>
          </a:p>
          <a:p>
            <a:pPr marL="0" marR="0" algn="just">
              <a:spcBef>
                <a:spcPts val="0"/>
              </a:spcBef>
              <a:spcAft>
                <a:spcPts val="1000"/>
              </a:spcAft>
            </a:pPr>
            <a:r>
              <a:rPr lang="en-US" sz="2400" dirty="0">
                <a:latin typeface="Calibri" panose="020F0502020204030204" pitchFamily="34" charset="0"/>
                <a:cs typeface="Calibri" panose="020F0502020204030204" pitchFamily="34" charset="0"/>
              </a:rPr>
              <a:t>For we do not have a high priest who cannot sympathize with our weaknesses, but </a:t>
            </a:r>
            <a:r>
              <a:rPr lang="en-US" sz="2400" b="1" dirty="0">
                <a:solidFill>
                  <a:srgbClr val="0000CC"/>
                </a:solidFill>
                <a:latin typeface="Calibri" panose="020F0502020204030204" pitchFamily="34" charset="0"/>
                <a:cs typeface="Calibri" panose="020F0502020204030204" pitchFamily="34" charset="0"/>
              </a:rPr>
              <a:t>One who has been tempted in all things as </a:t>
            </a:r>
            <a:r>
              <a:rPr lang="en-US" sz="2400" b="1" i="1" dirty="0">
                <a:solidFill>
                  <a:srgbClr val="0000CC"/>
                </a:solidFill>
                <a:latin typeface="Calibri" panose="020F0502020204030204" pitchFamily="34" charset="0"/>
                <a:cs typeface="Calibri" panose="020F0502020204030204" pitchFamily="34" charset="0"/>
              </a:rPr>
              <a:t>we are</a:t>
            </a:r>
            <a:r>
              <a:rPr lang="en-US" sz="2400" i="1" dirty="0">
                <a:latin typeface="Calibri" panose="020F0502020204030204" pitchFamily="34" charset="0"/>
                <a:cs typeface="Calibri" panose="020F0502020204030204" pitchFamily="34" charset="0"/>
              </a:rPr>
              <a:t>, yet </a:t>
            </a:r>
            <a:r>
              <a:rPr lang="en-US" sz="2400" dirty="0">
                <a:latin typeface="Calibri" panose="020F0502020204030204" pitchFamily="34" charset="0"/>
                <a:cs typeface="Calibri" panose="020F0502020204030204" pitchFamily="34" charset="0"/>
              </a:rPr>
              <a:t>without sin. </a:t>
            </a:r>
          </a:p>
        </p:txBody>
      </p:sp>
      <p:pic>
        <p:nvPicPr>
          <p:cNvPr id="3" name="Picture 2">
            <a:extLst>
              <a:ext uri="{FF2B5EF4-FFF2-40B4-BE49-F238E27FC236}">
                <a16:creationId xmlns:a16="http://schemas.microsoft.com/office/drawing/2014/main" id="{FFA4E137-A73F-4FA6-92F8-E4753D9CA253}"/>
              </a:ext>
            </a:extLst>
          </p:cNvPr>
          <p:cNvPicPr>
            <a:picLocks noChangeAspect="1"/>
          </p:cNvPicPr>
          <p:nvPr/>
        </p:nvPicPr>
        <p:blipFill>
          <a:blip r:embed="rId4"/>
          <a:stretch>
            <a:fillRect/>
          </a:stretch>
        </p:blipFill>
        <p:spPr>
          <a:xfrm>
            <a:off x="228600" y="3514262"/>
            <a:ext cx="3733800" cy="3200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23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9219" name="Rectangle 3">
            <a:extLst>
              <a:ext uri="{FF2B5EF4-FFF2-40B4-BE49-F238E27FC236}">
                <a16:creationId xmlns:a16="http://schemas.microsoft.com/office/drawing/2014/main" id="{ED7B8DA5-87B1-41EC-9A6B-5B5EECA904CE}"/>
              </a:ext>
            </a:extLst>
          </p:cNvPr>
          <p:cNvSpPr txBox="1">
            <a:spLocks noChangeArrowheads="1"/>
          </p:cNvSpPr>
          <p:nvPr/>
        </p:nvSpPr>
        <p:spPr bwMode="auto">
          <a:xfrm>
            <a:off x="990600" y="1143000"/>
            <a:ext cx="716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461963" indent="-461963">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2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Review</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76312"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200" b="1" i="0"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Purpose, Aim, and Objective</a:t>
            </a:r>
          </a:p>
          <a:p>
            <a:pPr marL="976312"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Session 22</a:t>
            </a:r>
          </a:p>
          <a:p>
            <a:pPr lvl="1" algn="l">
              <a:spcBef>
                <a:spcPts val="0"/>
              </a:spcBef>
              <a:spcAft>
                <a:spcPts val="1200"/>
              </a:spcAft>
              <a:buFont typeface="+mj-lt"/>
              <a:buAutoNum type="romanUcPeriod"/>
              <a:defRPr/>
            </a:pPr>
            <a:r>
              <a:rPr lang="en-US" altLang="en-US" sz="3200" b="1" dirty="0">
                <a:solidFill>
                  <a:srgbClr val="000000"/>
                </a:solidFill>
              </a:rPr>
              <a:t>Firsts &amp; Beginnings in Christ’s Ministry – </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Matt. 4 – Part 2</a:t>
            </a:r>
          </a:p>
          <a:p>
            <a:pPr marL="1023937" marR="0" lvl="2" indent="-57150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General Information</a:t>
            </a:r>
          </a:p>
          <a:p>
            <a:pPr marL="1023937" marR="0" lvl="2" indent="-57150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Comments and Commentary</a:t>
            </a:r>
          </a:p>
          <a:p>
            <a:pPr marL="461963" marR="0" lvl="1" indent="-461963" algn="l" defTabSz="914400" rtl="0" eaLnBrk="1" fontAlgn="base" latinLnBrk="0" hangingPunct="1">
              <a:lnSpc>
                <a:spcPct val="100000"/>
              </a:lnSpc>
              <a:spcBef>
                <a:spcPct val="0"/>
              </a:spcBef>
              <a:spcAft>
                <a:spcPts val="1200"/>
              </a:spcAft>
              <a:buClrTx/>
              <a:buSzTx/>
              <a:buFont typeface="Arial" panose="020B0604020202020204" pitchFamily="34" charset="0"/>
              <a:buAutoNum type="romanUcPeriod"/>
              <a:tabLst>
                <a:tab pos="1939925" algn="l"/>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Observations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Jesus_from the Nativity Story">
            <a:extLst>
              <a:ext uri="{FF2B5EF4-FFF2-40B4-BE49-F238E27FC236}">
                <a16:creationId xmlns:a16="http://schemas.microsoft.com/office/drawing/2014/main" id="{40A2B589-4AD2-42C3-B4E5-90F742738D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96200" y="1752601"/>
            <a:ext cx="1219200" cy="1828800"/>
          </a:xfrm>
          <a:prstGeom prst="round2Diag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8435" name="Rectangle 3">
            <a:extLst>
              <a:ext uri="{FF2B5EF4-FFF2-40B4-BE49-F238E27FC236}">
                <a16:creationId xmlns:a16="http://schemas.microsoft.com/office/drawing/2014/main" id="{5FC55BA5-5FA2-43FC-BA66-6D458E835E1B}"/>
              </a:ext>
            </a:extLst>
          </p:cNvPr>
          <p:cNvSpPr>
            <a:spLocks noGrp="1" noChangeArrowheads="1"/>
          </p:cNvSpPr>
          <p:nvPr>
            <p:ph type="body" sz="half" idx="1"/>
          </p:nvPr>
        </p:nvSpPr>
        <p:spPr>
          <a:xfrm>
            <a:off x="1371600" y="1600200"/>
            <a:ext cx="6248400" cy="2819400"/>
          </a:xfrm>
        </p:spPr>
        <p:txBody>
          <a:bodyPr/>
          <a:lstStyle/>
          <a:p>
            <a:pPr marL="339725" indent="-339725" algn="just" eaLnBrk="0" hangingPunct="0">
              <a:spcBef>
                <a:spcPts val="0"/>
              </a:spcBef>
              <a:spcAft>
                <a:spcPts val="1200"/>
              </a:spcAft>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Adam was </a:t>
            </a:r>
            <a:r>
              <a:rPr lang="en-US" altLang="en-US" sz="2800" b="1" i="1" u="sng" dirty="0">
                <a:solidFill>
                  <a:srgbClr val="0000CC"/>
                </a:solidFill>
                <a:latin typeface="Calibri" panose="020F0502020204030204" pitchFamily="34" charset="0"/>
                <a:cs typeface="Calibri" panose="020F0502020204030204" pitchFamily="34" charset="0"/>
              </a:rPr>
              <a:t>created</a:t>
            </a:r>
            <a:r>
              <a:rPr lang="en-US" altLang="en-US" sz="2800" dirty="0">
                <a:latin typeface="Calibri" panose="020F0502020204030204" pitchFamily="34" charset="0"/>
                <a:cs typeface="Calibri" panose="020F0502020204030204" pitchFamily="34" charset="0"/>
              </a:rPr>
              <a:t> innocent without a Sin Nature, but still had the ability to choose contrary to God’s declared will. </a:t>
            </a:r>
          </a:p>
          <a:p>
            <a:pPr marL="339725" indent="-339725" algn="just" eaLnBrk="0" hangingPunct="0">
              <a:spcBef>
                <a:spcPts val="0"/>
              </a:spcBef>
              <a:spcAft>
                <a:spcPts val="1200"/>
              </a:spcAft>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Christ </a:t>
            </a:r>
            <a:r>
              <a:rPr lang="en-US" altLang="en-US" sz="2800" b="1" i="1" u="sng" dirty="0">
                <a:solidFill>
                  <a:srgbClr val="0000CC"/>
                </a:solidFill>
                <a:latin typeface="Calibri" panose="020F0502020204030204" pitchFamily="34" charset="0"/>
                <a:cs typeface="Calibri" panose="020F0502020204030204" pitchFamily="34" charset="0"/>
              </a:rPr>
              <a:t>was not created!</a:t>
            </a:r>
            <a:r>
              <a:rPr lang="en-US" altLang="en-US" sz="2800" dirty="0">
                <a:latin typeface="Calibri" panose="020F0502020204030204" pitchFamily="34" charset="0"/>
                <a:cs typeface="Calibri" panose="020F0502020204030204" pitchFamily="34" charset="0"/>
              </a:rPr>
              <a:t> He was innocent, had no Sin Nature, </a:t>
            </a:r>
            <a:r>
              <a:rPr lang="en-US" altLang="en-US" sz="2800" b="1" dirty="0">
                <a:solidFill>
                  <a:srgbClr val="0000CC"/>
                </a:solidFill>
                <a:latin typeface="Calibri" panose="020F0502020204030204" pitchFamily="34" charset="0"/>
                <a:cs typeface="Calibri" panose="020F0502020204030204" pitchFamily="34" charset="0"/>
              </a:rPr>
              <a:t>but was and is also fundamentally righteous.</a:t>
            </a:r>
          </a:p>
        </p:txBody>
      </p:sp>
      <p:pic>
        <p:nvPicPr>
          <p:cNvPr id="18441" name="Picture 9" descr="adam_eve_snake">
            <a:extLst>
              <a:ext uri="{FF2B5EF4-FFF2-40B4-BE49-F238E27FC236}">
                <a16:creationId xmlns:a16="http://schemas.microsoft.com/office/drawing/2014/main" id="{3DA45DB0-B34A-442A-8BA7-3BD2AB7011C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1752601"/>
            <a:ext cx="1219200" cy="1828800"/>
          </a:xfrm>
          <a:prstGeom prst="round2Diag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20B33A3-2629-4A66-A97D-7F9AAEF54210}"/>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Adam vs. Christ</a:t>
            </a:r>
          </a:p>
          <a:p>
            <a:pPr lvl="0"/>
            <a:r>
              <a:rPr lang="en-US" altLang="en-US" sz="2400" b="1" dirty="0">
                <a:solidFill>
                  <a:srgbClr val="0000CC"/>
                </a:solidFill>
                <a:latin typeface="Calibri" panose="020F0502020204030204" pitchFamily="34" charset="0"/>
                <a:cs typeface="Calibri" panose="020F0502020204030204" pitchFamily="34" charset="0"/>
              </a:rPr>
              <a:t>Matthew 4:1-11</a:t>
            </a:r>
          </a:p>
        </p:txBody>
      </p:sp>
      <p:sp>
        <p:nvSpPr>
          <p:cNvPr id="7" name="Text Box 4">
            <a:extLst>
              <a:ext uri="{FF2B5EF4-FFF2-40B4-BE49-F238E27FC236}">
                <a16:creationId xmlns:a16="http://schemas.microsoft.com/office/drawing/2014/main" id="{A7AD1A0B-040B-4F40-A3AC-042F0A1213D3}"/>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pic>
        <p:nvPicPr>
          <p:cNvPr id="2" name="Picture 1">
            <a:extLst>
              <a:ext uri="{FF2B5EF4-FFF2-40B4-BE49-F238E27FC236}">
                <a16:creationId xmlns:a16="http://schemas.microsoft.com/office/drawing/2014/main" id="{DDDA8871-20D4-4D9E-84EB-A5580E5E089D}"/>
              </a:ext>
            </a:extLst>
          </p:cNvPr>
          <p:cNvPicPr>
            <a:picLocks noChangeAspect="1"/>
          </p:cNvPicPr>
          <p:nvPr/>
        </p:nvPicPr>
        <p:blipFill>
          <a:blip r:embed="rId5"/>
          <a:stretch>
            <a:fillRect/>
          </a:stretch>
        </p:blipFill>
        <p:spPr>
          <a:xfrm>
            <a:off x="2581483" y="4419600"/>
            <a:ext cx="3981033" cy="222523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2" name="Rectangle 12">
            <a:extLst>
              <a:ext uri="{FF2B5EF4-FFF2-40B4-BE49-F238E27FC236}">
                <a16:creationId xmlns:a16="http://schemas.microsoft.com/office/drawing/2014/main" id="{6AD48BC1-AB99-4642-9595-A881D6675D53}"/>
              </a:ext>
            </a:extLst>
          </p:cNvPr>
          <p:cNvSpPr>
            <a:spLocks noChangeArrowheads="1"/>
          </p:cNvSpPr>
          <p:nvPr/>
        </p:nvSpPr>
        <p:spPr bwMode="auto">
          <a:xfrm>
            <a:off x="228600" y="1600200"/>
            <a:ext cx="8686800" cy="2743200"/>
          </a:xfrm>
          <a:prstGeom prst="rect">
            <a:avLst/>
          </a:prstGeom>
          <a:noFill/>
          <a:ln w="9525">
            <a:noFill/>
            <a:miter lim="800000"/>
            <a:headEnd/>
            <a:tailEnd/>
          </a:ln>
          <a:effectLst/>
        </p:spPr>
        <p:txBody>
          <a:bodyPr/>
          <a:lstStyle>
            <a:lvl1pPr marL="342900" indent="-342900" algn="l">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nSpc>
                <a:spcPct val="90000"/>
              </a:lnSpc>
            </a:pPr>
            <a:r>
              <a:rPr lang="en-US" altLang="en-US" dirty="0">
                <a:latin typeface="Calibri" panose="020F0502020204030204" pitchFamily="34" charset="0"/>
                <a:cs typeface="Calibri" panose="020F0502020204030204" pitchFamily="34" charset="0"/>
              </a:rPr>
              <a:t>As Christ began His public ministry:</a:t>
            </a:r>
          </a:p>
          <a:p>
            <a:pPr marL="914400" lvl="1" indent="-457200">
              <a:lnSpc>
                <a:spcPct val="90000"/>
              </a:lnSpc>
            </a:pPr>
            <a:r>
              <a:rPr lang="en-US" altLang="en-US" sz="2600" dirty="0">
                <a:latin typeface="Calibri" panose="020F0502020204030204" pitchFamily="34" charset="0"/>
                <a:cs typeface="Calibri" panose="020F0502020204030204" pitchFamily="34" charset="0"/>
              </a:rPr>
              <a:t>He </a:t>
            </a:r>
            <a:r>
              <a:rPr lang="en-US" altLang="en-US" sz="2600" b="1" dirty="0">
                <a:solidFill>
                  <a:srgbClr val="0000CC"/>
                </a:solidFill>
                <a:latin typeface="Calibri" panose="020F0502020204030204" pitchFamily="34" charset="0"/>
                <a:cs typeface="Calibri" panose="020F0502020204030204" pitchFamily="34" charset="0"/>
              </a:rPr>
              <a:t>located Himself in the northern part of the sea of Galilee </a:t>
            </a:r>
            <a:r>
              <a:rPr lang="en-US" altLang="en-US" sz="2600" dirty="0">
                <a:latin typeface="Calibri" panose="020F0502020204030204" pitchFamily="34" charset="0"/>
                <a:cs typeface="Calibri" panose="020F0502020204030204" pitchFamily="34" charset="0"/>
              </a:rPr>
              <a:t>(v.12). </a:t>
            </a:r>
          </a:p>
          <a:p>
            <a:pPr marL="914400" lvl="1" indent="-457200">
              <a:lnSpc>
                <a:spcPct val="90000"/>
              </a:lnSpc>
            </a:pPr>
            <a:r>
              <a:rPr lang="en-US" altLang="en-US" sz="2600" dirty="0">
                <a:latin typeface="Calibri" panose="020F0502020204030204" pitchFamily="34" charset="0"/>
                <a:cs typeface="Calibri" panose="020F0502020204030204" pitchFamily="34" charset="0"/>
              </a:rPr>
              <a:t>He </a:t>
            </a:r>
            <a:r>
              <a:rPr lang="en-US" altLang="en-US" sz="2600" b="1" dirty="0">
                <a:solidFill>
                  <a:srgbClr val="0000CC"/>
                </a:solidFill>
                <a:latin typeface="Calibri" panose="020F0502020204030204" pitchFamily="34" charset="0"/>
                <a:cs typeface="Calibri" panose="020F0502020204030204" pitchFamily="34" charset="0"/>
              </a:rPr>
              <a:t>selected disciples </a:t>
            </a:r>
            <a:r>
              <a:rPr lang="en-US" altLang="en-US" sz="2600" dirty="0">
                <a:latin typeface="Calibri" panose="020F0502020204030204" pitchFamily="34" charset="0"/>
                <a:cs typeface="Calibri" panose="020F0502020204030204" pitchFamily="34" charset="0"/>
              </a:rPr>
              <a:t>(vv. 18-22). </a:t>
            </a:r>
          </a:p>
          <a:p>
            <a:pPr marL="914400" lvl="1" indent="-457200">
              <a:lnSpc>
                <a:spcPct val="90000"/>
              </a:lnSpc>
            </a:pPr>
            <a:r>
              <a:rPr lang="en-US" altLang="en-US" sz="2600" dirty="0">
                <a:latin typeface="Calibri" panose="020F0502020204030204" pitchFamily="34" charset="0"/>
                <a:cs typeface="Calibri" panose="020F0502020204030204" pitchFamily="34" charset="0"/>
              </a:rPr>
              <a:t>He </a:t>
            </a:r>
            <a:r>
              <a:rPr lang="en-US" altLang="en-US" sz="2600" b="1" dirty="0">
                <a:solidFill>
                  <a:srgbClr val="0000CC"/>
                </a:solidFill>
                <a:latin typeface="Calibri" panose="020F0502020204030204" pitchFamily="34" charset="0"/>
                <a:cs typeface="Calibri" panose="020F0502020204030204" pitchFamily="34" charset="0"/>
              </a:rPr>
              <a:t>performed miracles of healing </a:t>
            </a:r>
            <a:r>
              <a:rPr lang="en-US" altLang="en-US" sz="2600" dirty="0">
                <a:latin typeface="Calibri" panose="020F0502020204030204" pitchFamily="34" charset="0"/>
                <a:cs typeface="Calibri" panose="020F0502020204030204" pitchFamily="34" charset="0"/>
              </a:rPr>
              <a:t>(vv. 23-25).</a:t>
            </a:r>
          </a:p>
          <a:p>
            <a:pPr marL="914400" lvl="1" indent="-457200">
              <a:lnSpc>
                <a:spcPct val="90000"/>
              </a:lnSpc>
            </a:pPr>
            <a:r>
              <a:rPr lang="en-US" altLang="en-US" sz="2600" dirty="0">
                <a:latin typeface="Calibri" panose="020F0502020204030204" pitchFamily="34" charset="0"/>
                <a:cs typeface="Calibri" panose="020F0502020204030204" pitchFamily="34" charset="0"/>
              </a:rPr>
              <a:t>Jesus also proclaimed </a:t>
            </a:r>
            <a:r>
              <a:rPr lang="en-US" altLang="en-US" sz="2600" b="1" dirty="0">
                <a:solidFill>
                  <a:srgbClr val="0000CC"/>
                </a:solidFill>
                <a:latin typeface="Calibri" panose="020F0502020204030204" pitchFamily="34" charset="0"/>
                <a:cs typeface="Calibri" panose="020F0502020204030204" pitchFamily="34" charset="0"/>
              </a:rPr>
              <a:t>the kingdom at hand </a:t>
            </a:r>
            <a:r>
              <a:rPr lang="en-US" altLang="en-US" sz="2600" dirty="0">
                <a:latin typeface="Calibri" panose="020F0502020204030204" pitchFamily="34" charset="0"/>
                <a:cs typeface="Calibri" panose="020F0502020204030204" pitchFamily="34" charset="0"/>
              </a:rPr>
              <a:t>(v. 17).</a:t>
            </a:r>
          </a:p>
          <a:p>
            <a:pPr>
              <a:lnSpc>
                <a:spcPct val="90000"/>
              </a:lnSpc>
            </a:pPr>
            <a:r>
              <a:rPr lang="en-US" altLang="en-US" dirty="0">
                <a:latin typeface="Calibri" panose="020F0502020204030204" pitchFamily="34" charset="0"/>
                <a:cs typeface="Calibri" panose="020F0502020204030204" pitchFamily="34" charset="0"/>
              </a:rPr>
              <a:t>Selecting disciples meant that Jesus was beginning His ministry as a rabbi (a Jewish teacher).</a:t>
            </a:r>
          </a:p>
        </p:txBody>
      </p:sp>
      <p:pic>
        <p:nvPicPr>
          <p:cNvPr id="20487" name="Picture 7" descr="Galilee shoreline from above_Bible Places Free">
            <a:extLst>
              <a:ext uri="{FF2B5EF4-FFF2-40B4-BE49-F238E27FC236}">
                <a16:creationId xmlns:a16="http://schemas.microsoft.com/office/drawing/2014/main" id="{8FFC439C-875E-41AB-B835-EF8964765A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3309" y="5059679"/>
            <a:ext cx="1582691"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9DA34CC-94D4-4546-AAFE-32C1486E0862}"/>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Christ’s Public Ministry</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7" name="Text Box 4">
            <a:extLst>
              <a:ext uri="{FF2B5EF4-FFF2-40B4-BE49-F238E27FC236}">
                <a16:creationId xmlns:a16="http://schemas.microsoft.com/office/drawing/2014/main" id="{FDA6E363-F1C9-4764-AFAF-03C82F85A2E8}"/>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pic>
        <p:nvPicPr>
          <p:cNvPr id="2" name="Picture 1">
            <a:extLst>
              <a:ext uri="{FF2B5EF4-FFF2-40B4-BE49-F238E27FC236}">
                <a16:creationId xmlns:a16="http://schemas.microsoft.com/office/drawing/2014/main" id="{EABFB06D-1627-45CC-B0DA-8C38C26E41F4}"/>
              </a:ext>
            </a:extLst>
          </p:cNvPr>
          <p:cNvPicPr>
            <a:picLocks noChangeAspect="1"/>
          </p:cNvPicPr>
          <p:nvPr/>
        </p:nvPicPr>
        <p:blipFill>
          <a:blip r:embed="rId4"/>
          <a:stretch>
            <a:fillRect/>
          </a:stretch>
        </p:blipFill>
        <p:spPr>
          <a:xfrm>
            <a:off x="3787191" y="5059680"/>
            <a:ext cx="1569619" cy="1645920"/>
          </a:xfrm>
          <a:prstGeom prst="rect">
            <a:avLst/>
          </a:prstGeom>
        </p:spPr>
      </p:pic>
      <p:pic>
        <p:nvPicPr>
          <p:cNvPr id="3" name="Picture 2">
            <a:extLst>
              <a:ext uri="{FF2B5EF4-FFF2-40B4-BE49-F238E27FC236}">
                <a16:creationId xmlns:a16="http://schemas.microsoft.com/office/drawing/2014/main" id="{2977BAEA-E038-4B44-B870-74238A35A239}"/>
              </a:ext>
            </a:extLst>
          </p:cNvPr>
          <p:cNvPicPr>
            <a:picLocks noChangeAspect="1"/>
          </p:cNvPicPr>
          <p:nvPr/>
        </p:nvPicPr>
        <p:blipFill>
          <a:blip r:embed="rId5"/>
          <a:stretch>
            <a:fillRect/>
          </a:stretch>
        </p:blipFill>
        <p:spPr>
          <a:xfrm>
            <a:off x="6858000" y="5059679"/>
            <a:ext cx="1569618" cy="164592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a:extLst>
              <a:ext uri="{FF2B5EF4-FFF2-40B4-BE49-F238E27FC236}">
                <a16:creationId xmlns:a16="http://schemas.microsoft.com/office/drawing/2014/main" id="{0676227C-00E3-40F3-B570-B35DE3C151C3}"/>
              </a:ext>
            </a:extLst>
          </p:cNvPr>
          <p:cNvSpPr>
            <a:spLocks noGrp="1" noChangeArrowheads="1"/>
          </p:cNvSpPr>
          <p:nvPr>
            <p:ph type="body" sz="half" idx="2"/>
          </p:nvPr>
        </p:nvSpPr>
        <p:spPr>
          <a:xfrm>
            <a:off x="152401" y="1600200"/>
            <a:ext cx="8740076" cy="2511426"/>
          </a:xfrm>
        </p:spPr>
        <p:txBody>
          <a:bodyPr/>
          <a:lstStyle/>
          <a:p>
            <a:pPr algn="just">
              <a:spcBef>
                <a:spcPts val="0"/>
              </a:spcBef>
              <a:spcAft>
                <a:spcPts val="1200"/>
              </a:spcAft>
            </a:pPr>
            <a:r>
              <a:rPr lang="en-US" altLang="en-US" sz="2800" dirty="0">
                <a:latin typeface="Calibri" panose="020F0502020204030204" pitchFamily="34" charset="0"/>
                <a:cs typeface="Calibri" panose="020F0502020204030204" pitchFamily="34" charset="0"/>
              </a:rPr>
              <a:t>Understanding that Jesus was both a typical and also a very unique rabbi and is critical to our study.</a:t>
            </a:r>
          </a:p>
          <a:p>
            <a:pPr algn="just">
              <a:spcBef>
                <a:spcPts val="0"/>
              </a:spcBef>
              <a:spcAft>
                <a:spcPts val="1200"/>
              </a:spcAft>
            </a:pPr>
            <a:r>
              <a:rPr lang="en-US" altLang="en-US" sz="2800" dirty="0">
                <a:latin typeface="Calibri" panose="020F0502020204030204" pitchFamily="34" charset="0"/>
                <a:cs typeface="Calibri" panose="020F0502020204030204" pitchFamily="34" charset="0"/>
              </a:rPr>
              <a:t>Jesus tells Nicodemus, </a:t>
            </a:r>
            <a:r>
              <a:rPr lang="en-US" altLang="en-US" sz="2800" i="1" dirty="0">
                <a:latin typeface="Calibri" panose="020F0502020204030204" pitchFamily="34" charset="0"/>
                <a:cs typeface="Calibri" panose="020F0502020204030204" pitchFamily="34" charset="0"/>
              </a:rPr>
              <a:t>“You must be born again”.</a:t>
            </a:r>
            <a:r>
              <a:rPr lang="en-US" altLang="en-US" sz="2800" dirty="0">
                <a:latin typeface="Calibri" panose="020F0502020204030204" pitchFamily="34" charset="0"/>
                <a:cs typeface="Calibri" panose="020F0502020204030204" pitchFamily="34" charset="0"/>
              </a:rPr>
              <a:t> However, according to Pharisaic tradition if you were a rabbi you were already </a:t>
            </a:r>
            <a:r>
              <a:rPr lang="en-US" altLang="en-US" sz="2800" i="1" dirty="0">
                <a:latin typeface="Calibri" panose="020F0502020204030204" pitchFamily="34" charset="0"/>
                <a:cs typeface="Calibri" panose="020F0502020204030204" pitchFamily="34" charset="0"/>
              </a:rPr>
              <a:t>‘born again’</a:t>
            </a:r>
            <a:r>
              <a:rPr lang="en-US" altLang="en-US" sz="2800" dirty="0">
                <a:latin typeface="Calibri" panose="020F0502020204030204" pitchFamily="34" charset="0"/>
                <a:cs typeface="Calibri" panose="020F0502020204030204" pitchFamily="34" charset="0"/>
              </a:rPr>
              <a:t>! </a:t>
            </a:r>
          </a:p>
        </p:txBody>
      </p:sp>
      <p:sp>
        <p:nvSpPr>
          <p:cNvPr id="106502" name="Text Box 6">
            <a:extLst>
              <a:ext uri="{FF2B5EF4-FFF2-40B4-BE49-F238E27FC236}">
                <a16:creationId xmlns:a16="http://schemas.microsoft.com/office/drawing/2014/main" id="{BCCF2CA6-61E8-4D19-9251-564139FA9CCB}"/>
              </a:ext>
            </a:extLst>
          </p:cNvPr>
          <p:cNvSpPr txBox="1">
            <a:spLocks noChangeArrowheads="1"/>
          </p:cNvSpPr>
          <p:nvPr/>
        </p:nvSpPr>
        <p:spPr bwMode="auto">
          <a:xfrm>
            <a:off x="685800" y="5715000"/>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pic>
        <p:nvPicPr>
          <p:cNvPr id="106505" name="Picture 9" descr="Christ before his disciples">
            <a:extLst>
              <a:ext uri="{FF2B5EF4-FFF2-40B4-BE49-F238E27FC236}">
                <a16:creationId xmlns:a16="http://schemas.microsoft.com/office/drawing/2014/main" id="{7D0162D4-61A0-41D5-B59C-2D518ABFF1F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2" y="4191000"/>
            <a:ext cx="2176424" cy="2286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7F2E6A2-F333-4C14-981F-38856CEBFE5C}"/>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Jesus a Typical and Unique Rabbi</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10" name="Text Box 4">
            <a:extLst>
              <a:ext uri="{FF2B5EF4-FFF2-40B4-BE49-F238E27FC236}">
                <a16:creationId xmlns:a16="http://schemas.microsoft.com/office/drawing/2014/main" id="{DE191B5D-E2B3-4398-94F1-68419085FC9E}"/>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pic>
        <p:nvPicPr>
          <p:cNvPr id="2" name="Picture 1">
            <a:extLst>
              <a:ext uri="{FF2B5EF4-FFF2-40B4-BE49-F238E27FC236}">
                <a16:creationId xmlns:a16="http://schemas.microsoft.com/office/drawing/2014/main" id="{61D2C53C-C3B1-4C5F-90D3-01BF68C5AC9A}"/>
              </a:ext>
            </a:extLst>
          </p:cNvPr>
          <p:cNvPicPr>
            <a:picLocks noChangeAspect="1"/>
          </p:cNvPicPr>
          <p:nvPr/>
        </p:nvPicPr>
        <p:blipFill>
          <a:blip r:embed="rId4"/>
          <a:stretch>
            <a:fillRect/>
          </a:stretch>
        </p:blipFill>
        <p:spPr>
          <a:xfrm>
            <a:off x="6053176" y="4191000"/>
            <a:ext cx="2176424" cy="2286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4BCAE24-7E9B-420F-91F1-9EE86FE1BE2C}"/>
              </a:ext>
            </a:extLst>
          </p:cNvPr>
          <p:cNvGraphicFramePr>
            <a:graphicFrameLocks noGrp="1"/>
          </p:cNvGraphicFramePr>
          <p:nvPr>
            <p:extLst>
              <p:ext uri="{D42A27DB-BD31-4B8C-83A1-F6EECF244321}">
                <p14:modId xmlns:p14="http://schemas.microsoft.com/office/powerpoint/2010/main" val="3409462541"/>
              </p:ext>
            </p:extLst>
          </p:nvPr>
        </p:nvGraphicFramePr>
        <p:xfrm>
          <a:off x="38100" y="453323"/>
          <a:ext cx="9067800" cy="6328477"/>
        </p:xfrm>
        <a:graphic>
          <a:graphicData uri="http://schemas.openxmlformats.org/drawingml/2006/table">
            <a:tbl>
              <a:tblPr firstRow="1" firstCol="1" bandRow="1">
                <a:tableStyleId>{72833802-FEF1-4C79-8D5D-14CF1EAF98D9}</a:tableStyleId>
              </a:tblPr>
              <a:tblGrid>
                <a:gridCol w="4004945">
                  <a:extLst>
                    <a:ext uri="{9D8B030D-6E8A-4147-A177-3AD203B41FA5}">
                      <a16:colId xmlns:a16="http://schemas.microsoft.com/office/drawing/2014/main" val="2540699355"/>
                    </a:ext>
                  </a:extLst>
                </a:gridCol>
                <a:gridCol w="5062855">
                  <a:extLst>
                    <a:ext uri="{9D8B030D-6E8A-4147-A177-3AD203B41FA5}">
                      <a16:colId xmlns:a16="http://schemas.microsoft.com/office/drawing/2014/main" val="322254364"/>
                    </a:ext>
                  </a:extLst>
                </a:gridCol>
              </a:tblGrid>
              <a:tr h="365760">
                <a:tc gridSpan="2">
                  <a:txBody>
                    <a:bodyPr/>
                    <a:lstStyle/>
                    <a:p>
                      <a:pPr marL="0" marR="0" algn="ctr">
                        <a:lnSpc>
                          <a:spcPct val="107000"/>
                        </a:lnSpc>
                        <a:spcBef>
                          <a:spcPts val="900"/>
                        </a:spcBef>
                        <a:spcAft>
                          <a:spcPts val="900"/>
                        </a:spcAft>
                      </a:pPr>
                      <a:r>
                        <a:rPr lang="en-US" sz="2600" dirty="0">
                          <a:solidFill>
                            <a:srgbClr val="00FFFF"/>
                          </a:solidFill>
                          <a:effectLst/>
                          <a:latin typeface="Calibri" panose="020F0502020204030204" pitchFamily="34" charset="0"/>
                          <a:ea typeface="Times New Roman" panose="02020603050405020304" pitchFamily="18" charset="0"/>
                          <a:cs typeface="Calibri" panose="020F0502020204030204" pitchFamily="34" charset="0"/>
                        </a:rPr>
                        <a:t>BORN AGAIN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7000"/>
                        </a:lnSpc>
                        <a:spcBef>
                          <a:spcPts val="900"/>
                        </a:spcBef>
                        <a:spcAft>
                          <a:spcPts val="90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9321153"/>
                  </a:ext>
                </a:extLst>
              </a:tr>
              <a:tr h="274320">
                <a:tc>
                  <a:txBody>
                    <a:bodyPr/>
                    <a:lstStyle/>
                    <a:p>
                      <a:pPr marL="0" marR="0" algn="ctr">
                        <a:lnSpc>
                          <a:spcPct val="107000"/>
                        </a:lnSpc>
                        <a:spcBef>
                          <a:spcPts val="900"/>
                        </a:spcBef>
                        <a:spcAft>
                          <a:spcPts val="900"/>
                        </a:spcAft>
                      </a:pPr>
                      <a:r>
                        <a:rPr lang="en-US" sz="1800" b="1" dirty="0">
                          <a:latin typeface="Calibri" panose="020F0502020204030204" pitchFamily="34" charset="0"/>
                          <a:cs typeface="Calibri" panose="020F0502020204030204" pitchFamily="34" charset="0"/>
                        </a:rPr>
                        <a:t>Type of Birth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900"/>
                        </a:spcBef>
                        <a:spcAft>
                          <a:spcPts val="900"/>
                        </a:spcAft>
                      </a:pPr>
                      <a:r>
                        <a:rPr lang="en-US" sz="1800" b="1" dirty="0">
                          <a:latin typeface="Calibri" panose="020F0502020204030204" pitchFamily="34" charset="0"/>
                          <a:cs typeface="Calibri" panose="020F0502020204030204" pitchFamily="34" charset="0"/>
                        </a:rPr>
                        <a:t>Reference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44990495"/>
                  </a:ext>
                </a:extLst>
              </a:tr>
              <a:tr h="457200">
                <a:tc>
                  <a:txBody>
                    <a:bodyPr/>
                    <a:lstStyle/>
                    <a:p>
                      <a:pPr marL="0" marR="0" algn="just">
                        <a:lnSpc>
                          <a:spcPct val="107000"/>
                        </a:lnSpc>
                        <a:spcBef>
                          <a:spcPts val="900"/>
                        </a:spcBef>
                        <a:spcAft>
                          <a:spcPts val="900"/>
                        </a:spcAft>
                      </a:pPr>
                      <a:r>
                        <a:rPr lang="en-US" sz="1800" dirty="0">
                          <a:effectLst/>
                          <a:latin typeface="Calibri" panose="020F0502020204030204" pitchFamily="34" charset="0"/>
                          <a:cs typeface="Calibri" panose="020F0502020204030204" pitchFamily="34" charset="0"/>
                        </a:rPr>
                        <a:t>1. Proselyte Conversion</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just" defTabSz="914400" rtl="0" eaLnBrk="1" fontAlgn="auto" latinLnBrk="0" hangingPunct="1">
                        <a:lnSpc>
                          <a:spcPct val="107000"/>
                        </a:lnSpc>
                        <a:spcBef>
                          <a:spcPts val="900"/>
                        </a:spcBef>
                        <a:spcAft>
                          <a:spcPts val="900"/>
                        </a:spcAft>
                        <a:buClrTx/>
                        <a:buSzTx/>
                        <a:buFontTx/>
                        <a:buNone/>
                        <a:tabLst/>
                        <a:defRPr/>
                      </a:pPr>
                      <a:r>
                        <a:rPr lang="en-US" sz="1800" dirty="0">
                          <a:effectLst/>
                          <a:latin typeface="Calibri" panose="020F0502020204030204" pitchFamily="34" charset="0"/>
                          <a:cs typeface="Calibri" panose="020F0502020204030204" pitchFamily="34" charset="0"/>
                        </a:rPr>
                        <a:t>Encyclopedia Judaica: Vol. 13, Jewish Encyclopedia: Vol. 10, pg. 223; Life and Times of Jesus the Messiah: Vol. 1, pg. 384; Nicodemus, A Rabbi’s Quest, Ariel Ministries, Manuscript #16, pg. 4 (Logos)</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93788439"/>
                  </a:ext>
                </a:extLst>
              </a:tr>
              <a:tr h="457200">
                <a:tc>
                  <a:txBody>
                    <a:bodyPr/>
                    <a:lstStyle/>
                    <a:p>
                      <a:pPr marL="0" marR="0" algn="just">
                        <a:lnSpc>
                          <a:spcPct val="107000"/>
                        </a:lnSpc>
                        <a:spcBef>
                          <a:spcPts val="900"/>
                        </a:spcBef>
                        <a:spcAft>
                          <a:spcPts val="900"/>
                        </a:spcAft>
                      </a:pPr>
                      <a:r>
                        <a:rPr lang="en-US" sz="1800" dirty="0">
                          <a:effectLst/>
                          <a:latin typeface="Calibri" panose="020F0502020204030204" pitchFamily="34" charset="0"/>
                          <a:cs typeface="Calibri" panose="020F0502020204030204" pitchFamily="34" charset="0"/>
                        </a:rPr>
                        <a:t>2. Crowned King</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just" defTabSz="914400" rtl="0" eaLnBrk="1" fontAlgn="auto" latinLnBrk="0" hangingPunct="1">
                        <a:lnSpc>
                          <a:spcPct val="107000"/>
                        </a:lnSpc>
                        <a:spcBef>
                          <a:spcPts val="900"/>
                        </a:spcBef>
                        <a:spcAft>
                          <a:spcPts val="900"/>
                        </a:spcAft>
                        <a:buClrTx/>
                        <a:buSzTx/>
                        <a:buFontTx/>
                        <a:buNone/>
                        <a:tabLst/>
                        <a:defRPr/>
                      </a:pPr>
                      <a:r>
                        <a:rPr lang="en-US" sz="1800" dirty="0">
                          <a:effectLst/>
                          <a:latin typeface="Calibri" panose="020F0502020204030204" pitchFamily="34" charset="0"/>
                          <a:cs typeface="Calibri" panose="020F0502020204030204" pitchFamily="34" charset="0"/>
                        </a:rPr>
                        <a:t>Life and Times of Jesus the Messiah: Vol. 1, pg. 384. </a:t>
                      </a:r>
                      <a:r>
                        <a:rPr lang="en-US" sz="1800" dirty="0" err="1">
                          <a:effectLst/>
                          <a:latin typeface="Calibri" panose="020F0502020204030204" pitchFamily="34" charset="0"/>
                          <a:cs typeface="Calibri" panose="020F0502020204030204" pitchFamily="34" charset="0"/>
                        </a:rPr>
                        <a:t>Yalkut</a:t>
                      </a:r>
                      <a:r>
                        <a:rPr lang="en-US" sz="1800" dirty="0">
                          <a:effectLst/>
                          <a:latin typeface="Calibri" panose="020F0502020204030204" pitchFamily="34" charset="0"/>
                          <a:cs typeface="Calibri" panose="020F0502020204030204" pitchFamily="34" charset="0"/>
                        </a:rPr>
                        <a:t> on 1 Sam. 13; Nicodemus, A Rabbi’s Quest, Ariel Ministries, Manuscript #16, pg. 4 (Logos)</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13070829"/>
                  </a:ext>
                </a:extLst>
              </a:tr>
              <a:tr h="457200">
                <a:tc>
                  <a:txBody>
                    <a:bodyPr/>
                    <a:lstStyle/>
                    <a:p>
                      <a:pPr marL="0" marR="0" algn="just">
                        <a:lnSpc>
                          <a:spcPct val="107000"/>
                        </a:lnSpc>
                        <a:spcBef>
                          <a:spcPts val="900"/>
                        </a:spcBef>
                        <a:spcAft>
                          <a:spcPts val="900"/>
                        </a:spcAft>
                      </a:pPr>
                      <a:r>
                        <a:rPr lang="en-US" sz="1800" dirty="0">
                          <a:effectLst/>
                          <a:latin typeface="Calibri" panose="020F0502020204030204" pitchFamily="34" charset="0"/>
                          <a:cs typeface="Calibri" panose="020F0502020204030204" pitchFamily="34" charset="0"/>
                        </a:rPr>
                        <a:t>3. Bar Mitzvah</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900"/>
                        </a:spcBef>
                        <a:spcAft>
                          <a:spcPts val="900"/>
                        </a:spcAft>
                      </a:pPr>
                      <a:r>
                        <a:rPr lang="en-US" sz="1800" dirty="0">
                          <a:effectLst/>
                          <a:latin typeface="Calibri" panose="020F0502020204030204" pitchFamily="34" charset="0"/>
                          <a:cs typeface="Calibri" panose="020F0502020204030204" pitchFamily="34" charset="0"/>
                        </a:rPr>
                        <a:t>Nicodemus, A Rabbi’s Quest, Ariel Ministries, Manuscript #16, pg. 4 (Logos)</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44122999"/>
                  </a:ext>
                </a:extLst>
              </a:tr>
              <a:tr h="457200">
                <a:tc>
                  <a:txBody>
                    <a:bodyPr/>
                    <a:lstStyle/>
                    <a:p>
                      <a:pPr marL="0" marR="0" algn="just">
                        <a:lnSpc>
                          <a:spcPct val="107000"/>
                        </a:lnSpc>
                        <a:spcBef>
                          <a:spcPts val="900"/>
                        </a:spcBef>
                        <a:spcAft>
                          <a:spcPts val="900"/>
                        </a:spcAft>
                      </a:pPr>
                      <a:r>
                        <a:rPr lang="en-US" sz="1800" dirty="0">
                          <a:effectLst/>
                          <a:latin typeface="Calibri" panose="020F0502020204030204" pitchFamily="34" charset="0"/>
                          <a:cs typeface="Calibri" panose="020F0502020204030204" pitchFamily="34" charset="0"/>
                        </a:rPr>
                        <a:t>4. Marriage</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just" defTabSz="914400" rtl="0" eaLnBrk="1" fontAlgn="auto" latinLnBrk="0" hangingPunct="1">
                        <a:lnSpc>
                          <a:spcPct val="107000"/>
                        </a:lnSpc>
                        <a:spcBef>
                          <a:spcPts val="900"/>
                        </a:spcBef>
                        <a:spcAft>
                          <a:spcPts val="900"/>
                        </a:spcAft>
                        <a:buClrTx/>
                        <a:buSzTx/>
                        <a:buFontTx/>
                        <a:buNone/>
                        <a:tabLst/>
                        <a:defRPr/>
                      </a:pPr>
                      <a:r>
                        <a:rPr lang="en-US" sz="1800" dirty="0">
                          <a:effectLst/>
                          <a:latin typeface="Calibri" panose="020F0502020204030204" pitchFamily="34" charset="0"/>
                          <a:cs typeface="Calibri" panose="020F0502020204030204" pitchFamily="34" charset="0"/>
                        </a:rPr>
                        <a:t>Life and Times of Jesus the Messiah, Vol. 1, pg. 384 (Logos); Nicodemus, A Rabbi’s Quest, Ariel Ministries, Manuscript #16, pg. 4 (Logos)</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58426845"/>
                  </a:ext>
                </a:extLst>
              </a:tr>
              <a:tr h="457200">
                <a:tc>
                  <a:txBody>
                    <a:bodyPr/>
                    <a:lstStyle/>
                    <a:p>
                      <a:pPr marL="0" marR="0" algn="just">
                        <a:lnSpc>
                          <a:spcPct val="107000"/>
                        </a:lnSpc>
                        <a:spcBef>
                          <a:spcPts val="900"/>
                        </a:spcBef>
                        <a:spcAft>
                          <a:spcPts val="900"/>
                        </a:spcAft>
                      </a:pPr>
                      <a:r>
                        <a:rPr lang="en-US" sz="1800" dirty="0">
                          <a:effectLst/>
                          <a:latin typeface="Calibri" panose="020F0502020204030204" pitchFamily="34" charset="0"/>
                          <a:cs typeface="Calibri" panose="020F0502020204030204" pitchFamily="34" charset="0"/>
                        </a:rPr>
                        <a:t>5. Rabbinic Ordination</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just" defTabSz="914400" rtl="0" eaLnBrk="1" fontAlgn="auto" latinLnBrk="0" hangingPunct="1">
                        <a:lnSpc>
                          <a:spcPct val="107000"/>
                        </a:lnSpc>
                        <a:spcBef>
                          <a:spcPts val="900"/>
                        </a:spcBef>
                        <a:spcAft>
                          <a:spcPts val="900"/>
                        </a:spcAft>
                        <a:buClrTx/>
                        <a:buSzTx/>
                        <a:buFontTx/>
                        <a:buNone/>
                        <a:tabLst/>
                        <a:defRPr/>
                      </a:pPr>
                      <a:r>
                        <a:rPr lang="en-US" sz="1800" dirty="0" err="1">
                          <a:effectLst/>
                          <a:latin typeface="Calibri" panose="020F0502020204030204" pitchFamily="34" charset="0"/>
                          <a:cs typeface="Calibri" panose="020F0502020204030204" pitchFamily="34" charset="0"/>
                        </a:rPr>
                        <a:t>Peninim</a:t>
                      </a:r>
                      <a:r>
                        <a:rPr lang="en-US" sz="1800" dirty="0">
                          <a:effectLst/>
                          <a:latin typeface="Calibri" panose="020F0502020204030204" pitchFamily="34" charset="0"/>
                          <a:cs typeface="Calibri" panose="020F0502020204030204" pitchFamily="34" charset="0"/>
                        </a:rPr>
                        <a:t> on the Torah, pg. 233; Nicodemus, A Rabbi’s Quest, Ariel Ministries, Manuscript #16, pg. 5 (Logos)</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61200987"/>
                  </a:ext>
                </a:extLst>
              </a:tr>
              <a:tr h="457200">
                <a:tc>
                  <a:txBody>
                    <a:bodyPr/>
                    <a:lstStyle/>
                    <a:p>
                      <a:pPr marL="0" marR="0" algn="just">
                        <a:lnSpc>
                          <a:spcPct val="107000"/>
                        </a:lnSpc>
                        <a:spcBef>
                          <a:spcPts val="900"/>
                        </a:spcBef>
                        <a:spcAft>
                          <a:spcPts val="900"/>
                        </a:spcAft>
                      </a:pPr>
                      <a:r>
                        <a:rPr lang="en-US" sz="1800" dirty="0">
                          <a:effectLst/>
                          <a:latin typeface="Calibri" panose="020F0502020204030204" pitchFamily="34" charset="0"/>
                          <a:cs typeface="Calibri" panose="020F0502020204030204" pitchFamily="34" charset="0"/>
                        </a:rPr>
                        <a:t>6. Head of a Rabbinic Academy (Yeshiva)</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900"/>
                        </a:spcBef>
                        <a:spcAft>
                          <a:spcPts val="900"/>
                        </a:spcAft>
                      </a:pPr>
                      <a:r>
                        <a:rPr lang="en-US" sz="1800" dirty="0">
                          <a:effectLst/>
                          <a:latin typeface="Calibri" panose="020F0502020204030204" pitchFamily="34" charset="0"/>
                          <a:cs typeface="Calibri" panose="020F0502020204030204" pitchFamily="34" charset="0"/>
                        </a:rPr>
                        <a:t>Life and Times of Jesus the Messiah, Vol. 1, pg. 384; (Logos); Nicodemus, A Rabbi’s Quest, Ariel Ministries, Manuscript #16, pg. 5 (Logos)</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9072882"/>
                  </a:ext>
                </a:extLst>
              </a:tr>
              <a:tr h="457200">
                <a:tc>
                  <a:txBody>
                    <a:bodyPr/>
                    <a:lstStyle/>
                    <a:p>
                      <a:pPr marL="0" marR="0" algn="ctr">
                        <a:lnSpc>
                          <a:spcPct val="107000"/>
                        </a:lnSpc>
                        <a:spcBef>
                          <a:spcPts val="900"/>
                        </a:spcBef>
                        <a:spcAft>
                          <a:spcPts val="900"/>
                        </a:spcAft>
                      </a:pPr>
                      <a:r>
                        <a:rPr lang="en-US" sz="1800" b="1" dirty="0">
                          <a:effectLst/>
                          <a:latin typeface="Calibri" panose="020F0502020204030204" pitchFamily="34" charset="0"/>
                          <a:cs typeface="Calibri" panose="020F0502020204030204" pitchFamily="34" charset="0"/>
                        </a:rPr>
                        <a:t>Born of the Spirit</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900"/>
                        </a:spcBef>
                        <a:spcAft>
                          <a:spcPts val="900"/>
                        </a:spcAft>
                      </a:pPr>
                      <a:r>
                        <a:rPr lang="en-US" sz="1800" b="1" dirty="0">
                          <a:effectLst/>
                          <a:latin typeface="Calibri" panose="020F0502020204030204" pitchFamily="34" charset="0"/>
                          <a:cs typeface="Calibri" panose="020F0502020204030204" pitchFamily="34" charset="0"/>
                        </a:rPr>
                        <a:t>John 3:7</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97910333"/>
                  </a:ext>
                </a:extLst>
              </a:tr>
              <a:tr h="274320">
                <a:tc gridSpan="2">
                  <a:txBody>
                    <a:bodyPr/>
                    <a:lstStyle/>
                    <a:p>
                      <a:pPr marL="0" marR="0" algn="ctr">
                        <a:lnSpc>
                          <a:spcPct val="107000"/>
                        </a:lnSpc>
                        <a:spcBef>
                          <a:spcPts val="900"/>
                        </a:spcBef>
                        <a:spcAft>
                          <a:spcPts val="900"/>
                        </a:spcAft>
                      </a:pPr>
                      <a:r>
                        <a:rPr lang="en-US" sz="1200" dirty="0">
                          <a:effectLst/>
                          <a:latin typeface="Calibri" panose="020F0502020204030204" pitchFamily="34" charset="0"/>
                          <a:cs typeface="Calibri" panose="020F0502020204030204" pitchFamily="34" charset="0"/>
                        </a:rPr>
                        <a:t>www.hadavar.org/getting-to-know-god/you-must-be-born-again/ (lists 8)</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3741133439"/>
                  </a:ext>
                </a:extLst>
              </a:tr>
            </a:tbl>
          </a:graphicData>
        </a:graphic>
      </p:graphicFrame>
      <p:sp>
        <p:nvSpPr>
          <p:cNvPr id="5" name="Text Box 4">
            <a:extLst>
              <a:ext uri="{FF2B5EF4-FFF2-40B4-BE49-F238E27FC236}">
                <a16:creationId xmlns:a16="http://schemas.microsoft.com/office/drawing/2014/main" id="{FC4FC47B-9CCF-4941-A01E-08F75BCF9A04}"/>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spTree>
    <p:extLst>
      <p:ext uri="{BB962C8B-B14F-4D97-AF65-F5344CB8AC3E}">
        <p14:creationId xmlns:p14="http://schemas.microsoft.com/office/powerpoint/2010/main" val="2284208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547DC-FBAC-4734-AD32-469798A51B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8751" y="1143000"/>
            <a:ext cx="6286499" cy="4572000"/>
          </a:xfrm>
          <a:prstGeom prst="rect">
            <a:avLst/>
          </a:prstGeom>
        </p:spPr>
      </p:pic>
      <p:sp>
        <p:nvSpPr>
          <p:cNvPr id="4" name="Text Box 4">
            <a:extLst>
              <a:ext uri="{FF2B5EF4-FFF2-40B4-BE49-F238E27FC236}">
                <a16:creationId xmlns:a16="http://schemas.microsoft.com/office/drawing/2014/main" id="{42E8C9D2-E5B5-4E1B-8F6F-D8ABE5962D28}"/>
              </a:ext>
            </a:extLst>
          </p:cNvPr>
          <p:cNvSpPr txBox="1">
            <a:spLocks noChangeArrowheads="1"/>
          </p:cNvSpPr>
          <p:nvPr/>
        </p:nvSpPr>
        <p:spPr bwMode="auto">
          <a:xfrm>
            <a:off x="1066800" y="87868"/>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b="1" dirty="0">
                <a:latin typeface="Calibri" panose="020F0502020204030204" pitchFamily="34" charset="0"/>
                <a:cs typeface="Calibri" panose="020F0502020204030204" pitchFamily="34" charset="0"/>
              </a:rPr>
              <a:t>Law and Grace: Review Session 21</a:t>
            </a:r>
          </a:p>
        </p:txBody>
      </p:sp>
    </p:spTree>
    <p:extLst>
      <p:ext uri="{BB962C8B-B14F-4D97-AF65-F5344CB8AC3E}">
        <p14:creationId xmlns:p14="http://schemas.microsoft.com/office/powerpoint/2010/main" val="3373045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23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9219" name="Rectangle 3">
            <a:extLst>
              <a:ext uri="{FF2B5EF4-FFF2-40B4-BE49-F238E27FC236}">
                <a16:creationId xmlns:a16="http://schemas.microsoft.com/office/drawing/2014/main" id="{ED7B8DA5-87B1-41EC-9A6B-5B5EECA904CE}"/>
              </a:ext>
            </a:extLst>
          </p:cNvPr>
          <p:cNvSpPr txBox="1">
            <a:spLocks noChangeArrowheads="1"/>
          </p:cNvSpPr>
          <p:nvPr/>
        </p:nvSpPr>
        <p:spPr bwMode="auto">
          <a:xfrm>
            <a:off x="990600" y="1143000"/>
            <a:ext cx="716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461963" indent="-461963">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200" b="1" dirty="0">
                <a:solidFill>
                  <a:srgbClr val="000000"/>
                </a:solidFill>
              </a:rPr>
              <a:t>Review</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76312"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200" b="1" dirty="0">
                <a:solidFill>
                  <a:srgbClr val="000000"/>
                </a:solidFill>
              </a:rPr>
              <a:t>Purpose, Aim, and Objective</a:t>
            </a:r>
          </a:p>
          <a:p>
            <a:pPr marL="976312"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200" b="1" dirty="0">
                <a:solidFill>
                  <a:srgbClr val="000000"/>
                </a:solidFill>
              </a:rPr>
              <a:t>Session 22</a:t>
            </a:r>
          </a:p>
          <a:p>
            <a:pPr lvl="1" algn="l">
              <a:spcBef>
                <a:spcPts val="0"/>
              </a:spcBef>
              <a:spcAft>
                <a:spcPts val="1200"/>
              </a:spcAft>
              <a:buFont typeface="+mj-lt"/>
              <a:buAutoNum type="romanUcPeriod"/>
              <a:defRPr/>
            </a:pPr>
            <a:r>
              <a:rPr lang="en-US" altLang="en-US" sz="3200" b="1" dirty="0">
                <a:solidFill>
                  <a:srgbClr val="0000CC"/>
                </a:solidFill>
              </a:rPr>
              <a:t>Firsts &amp; Beginnings in Christ’s Ministry – Matt. 4 – Part 2</a:t>
            </a:r>
          </a:p>
          <a:p>
            <a:pPr marL="1023937" marR="0" lvl="2" indent="-57150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200" b="1" u="sng" dirty="0">
                <a:solidFill>
                  <a:srgbClr val="0000CC"/>
                </a:solidFill>
              </a:rPr>
              <a:t>General Information</a:t>
            </a:r>
          </a:p>
          <a:p>
            <a:pPr marL="1023937" marR="0" lvl="2" indent="-57150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Comments and Commentary</a:t>
            </a:r>
          </a:p>
          <a:p>
            <a:pPr marL="461963" marR="0" lvl="1" indent="-461963" algn="l" defTabSz="914400" rtl="0" eaLnBrk="1" fontAlgn="base" latinLnBrk="0" hangingPunct="1">
              <a:lnSpc>
                <a:spcPct val="100000"/>
              </a:lnSpc>
              <a:spcBef>
                <a:spcPct val="0"/>
              </a:spcBef>
              <a:spcAft>
                <a:spcPts val="1200"/>
              </a:spcAft>
              <a:buClrTx/>
              <a:buSzTx/>
              <a:buFont typeface="Arial" panose="020B0604020202020204" pitchFamily="34" charset="0"/>
              <a:buAutoNum type="romanUcPeriod"/>
              <a:tabLst>
                <a:tab pos="1939925" algn="l"/>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Observations</a:t>
            </a:r>
          </a:p>
        </p:txBody>
      </p:sp>
    </p:spTree>
    <p:extLst>
      <p:ext uri="{BB962C8B-B14F-4D97-AF65-F5344CB8AC3E}">
        <p14:creationId xmlns:p14="http://schemas.microsoft.com/office/powerpoint/2010/main" val="4184312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234A9A-A290-4FC6-B953-CDDCE25121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4578" name="Rectangle 2">
            <a:extLst>
              <a:ext uri="{FF2B5EF4-FFF2-40B4-BE49-F238E27FC236}">
                <a16:creationId xmlns:a16="http://schemas.microsoft.com/office/drawing/2014/main" id="{E4FBB51D-944A-45EF-8973-C1E5F5E01D32}"/>
              </a:ext>
            </a:extLst>
          </p:cNvPr>
          <p:cNvSpPr>
            <a:spLocks noGrp="1" noChangeArrowheads="1"/>
          </p:cNvSpPr>
          <p:nvPr>
            <p:ph type="body" idx="1"/>
          </p:nvPr>
        </p:nvSpPr>
        <p:spPr>
          <a:xfrm>
            <a:off x="0" y="0"/>
            <a:ext cx="9144000" cy="6858000"/>
          </a:xfrm>
        </p:spPr>
        <p:txBody>
          <a:bodyPr/>
          <a:lstStyle/>
          <a:p>
            <a:pPr marL="0" indent="0" algn="ctr" defTabSz="339725">
              <a:spcBef>
                <a:spcPts val="0"/>
              </a:spcBef>
              <a:spcAft>
                <a:spcPts val="1200"/>
              </a:spcAft>
              <a:buNone/>
            </a:pPr>
            <a:r>
              <a:rPr lang="en-US" altLang="en-US" b="1" dirty="0">
                <a:solidFill>
                  <a:srgbClr val="0000CC"/>
                </a:solidFill>
                <a:latin typeface="Calibri" panose="020F0502020204030204" pitchFamily="34" charset="0"/>
                <a:cs typeface="Calibri" panose="020F0502020204030204" pitchFamily="34" charset="0"/>
              </a:rPr>
              <a:t>Matthew 4:12-25</a:t>
            </a:r>
          </a:p>
          <a:p>
            <a:pPr marL="0" marR="0" indent="0" algn="just">
              <a:spcBef>
                <a:spcPts val="0"/>
              </a:spcBef>
              <a:spcAft>
                <a:spcPts val="1000"/>
              </a:spcAft>
              <a:buNone/>
            </a:pPr>
            <a:r>
              <a:rPr lang="en-US" sz="2800" baseline="30000" dirty="0">
                <a:latin typeface="Calibri" panose="020F0502020204030204" pitchFamily="34" charset="0"/>
              </a:rPr>
              <a:t>12</a:t>
            </a:r>
            <a:r>
              <a:rPr lang="en-US" sz="2800" dirty="0">
                <a:latin typeface="Calibri" panose="020F0502020204030204" pitchFamily="34" charset="0"/>
              </a:rPr>
              <a:t> Now when Jesus heard that John had been taken into custody, He withdrew into Galilee; </a:t>
            </a:r>
            <a:r>
              <a:rPr lang="en-US" sz="2800" baseline="30000" dirty="0">
                <a:latin typeface="Calibri" panose="020F0502020204030204" pitchFamily="34" charset="0"/>
              </a:rPr>
              <a:t>13</a:t>
            </a:r>
            <a:r>
              <a:rPr lang="en-US" sz="2800" dirty="0">
                <a:latin typeface="Calibri" panose="020F0502020204030204" pitchFamily="34" charset="0"/>
              </a:rPr>
              <a:t> and leaving Nazareth, He came and settled in Capernaum, which is by the sea, in the region of Zebulun and Naphtali. </a:t>
            </a:r>
            <a:r>
              <a:rPr lang="en-US" sz="2800" baseline="30000" dirty="0">
                <a:latin typeface="Calibri" panose="020F0502020204030204" pitchFamily="34" charset="0"/>
              </a:rPr>
              <a:t>14</a:t>
            </a:r>
            <a:r>
              <a:rPr lang="en-US" sz="2800" dirty="0">
                <a:latin typeface="Calibri" panose="020F0502020204030204" pitchFamily="34" charset="0"/>
              </a:rPr>
              <a:t> </a:t>
            </a:r>
            <a:r>
              <a:rPr lang="en-US" sz="2800" i="1" dirty="0">
                <a:latin typeface="Calibri" panose="020F0502020204030204" pitchFamily="34" charset="0"/>
              </a:rPr>
              <a:t>This was</a:t>
            </a:r>
            <a:r>
              <a:rPr lang="en-US" sz="2800" dirty="0">
                <a:latin typeface="Calibri" panose="020F0502020204030204" pitchFamily="34" charset="0"/>
              </a:rPr>
              <a:t> to fulfill what was spoken through Isaiah the prophet: </a:t>
            </a:r>
            <a:r>
              <a:rPr lang="en-US" sz="2800" baseline="30000" dirty="0">
                <a:latin typeface="Calibri" panose="020F0502020204030204" pitchFamily="34" charset="0"/>
              </a:rPr>
              <a:t>15</a:t>
            </a:r>
            <a:r>
              <a:rPr lang="en-US" sz="2800" dirty="0">
                <a:latin typeface="Calibri" panose="020F0502020204030204" pitchFamily="34" charset="0"/>
              </a:rPr>
              <a:t> “</a:t>
            </a:r>
            <a:r>
              <a:rPr lang="en-US" sz="2800" cap="small" dirty="0">
                <a:latin typeface="Calibri" panose="020F0502020204030204" pitchFamily="34" charset="0"/>
              </a:rPr>
              <a:t>The land of Zebulun and the land of Naphtali</a:t>
            </a:r>
            <a:r>
              <a:rPr lang="en-US" sz="2800" dirty="0">
                <a:latin typeface="Calibri" panose="020F0502020204030204" pitchFamily="34" charset="0"/>
              </a:rPr>
              <a:t>, </a:t>
            </a:r>
            <a:r>
              <a:rPr lang="en-US" sz="2800" cap="small" dirty="0">
                <a:latin typeface="Calibri" panose="020F0502020204030204" pitchFamily="34" charset="0"/>
              </a:rPr>
              <a:t>By the way of the sea</a:t>
            </a:r>
            <a:r>
              <a:rPr lang="en-US" sz="2800" dirty="0">
                <a:latin typeface="Calibri" panose="020F0502020204030204" pitchFamily="34" charset="0"/>
              </a:rPr>
              <a:t>, </a:t>
            </a:r>
            <a:r>
              <a:rPr lang="en-US" sz="2800" cap="small" dirty="0">
                <a:latin typeface="Calibri" panose="020F0502020204030204" pitchFamily="34" charset="0"/>
              </a:rPr>
              <a:t>beyond the Jordan, Galilee of the</a:t>
            </a:r>
            <a:r>
              <a:rPr lang="en-US" sz="2800" dirty="0">
                <a:latin typeface="Calibri" panose="020F0502020204030204" pitchFamily="34" charset="0"/>
              </a:rPr>
              <a:t> </a:t>
            </a:r>
            <a:r>
              <a:rPr lang="en-US" sz="2800" cap="small" dirty="0">
                <a:latin typeface="Calibri" panose="020F0502020204030204" pitchFamily="34" charset="0"/>
              </a:rPr>
              <a:t>Gentiles</a:t>
            </a:r>
            <a:r>
              <a:rPr lang="en-US" sz="2800" dirty="0">
                <a:latin typeface="Calibri" panose="020F0502020204030204" pitchFamily="34" charset="0"/>
              </a:rPr>
              <a:t>— </a:t>
            </a:r>
            <a:r>
              <a:rPr lang="en-US" sz="2800" baseline="30000" dirty="0">
                <a:latin typeface="Calibri" panose="020F0502020204030204" pitchFamily="34" charset="0"/>
              </a:rPr>
              <a:t>16</a:t>
            </a:r>
            <a:r>
              <a:rPr lang="en-US" sz="2800" dirty="0">
                <a:latin typeface="Calibri" panose="020F0502020204030204" pitchFamily="34" charset="0"/>
              </a:rPr>
              <a:t> “</a:t>
            </a:r>
            <a:r>
              <a:rPr lang="en-US" sz="2800" cap="small" dirty="0">
                <a:latin typeface="Calibri" panose="020F0502020204030204" pitchFamily="34" charset="0"/>
              </a:rPr>
              <a:t>The people who were sitting in darkness saw a great Light</a:t>
            </a:r>
            <a:r>
              <a:rPr lang="en-US" sz="2800" dirty="0">
                <a:latin typeface="Calibri" panose="020F0502020204030204" pitchFamily="34" charset="0"/>
              </a:rPr>
              <a:t>, </a:t>
            </a:r>
            <a:r>
              <a:rPr lang="en-US" sz="2800" cap="small" dirty="0">
                <a:latin typeface="Calibri" panose="020F0502020204030204" pitchFamily="34" charset="0"/>
              </a:rPr>
              <a:t>And those who were sitting in the land and shadow of death</a:t>
            </a:r>
            <a:r>
              <a:rPr lang="en-US" sz="2800" dirty="0">
                <a:latin typeface="Calibri" panose="020F0502020204030204" pitchFamily="34" charset="0"/>
              </a:rPr>
              <a:t>, </a:t>
            </a:r>
            <a:r>
              <a:rPr lang="en-US" sz="2800" cap="small" dirty="0">
                <a:latin typeface="Calibri" panose="020F0502020204030204" pitchFamily="34" charset="0"/>
              </a:rPr>
              <a:t>Upon them a Light dawned</a:t>
            </a:r>
            <a:r>
              <a:rPr lang="en-US" sz="2800" dirty="0">
                <a:latin typeface="Calibri" panose="020F0502020204030204" pitchFamily="34" charset="0"/>
              </a:rPr>
              <a:t>.” </a:t>
            </a:r>
            <a:r>
              <a:rPr lang="en-US" sz="2800" baseline="30000" dirty="0">
                <a:latin typeface="Calibri" panose="020F0502020204030204" pitchFamily="34" charset="0"/>
              </a:rPr>
              <a:t>17</a:t>
            </a:r>
            <a:r>
              <a:rPr lang="en-US" sz="2800" b="1" dirty="0">
                <a:solidFill>
                  <a:srgbClr val="0000CC"/>
                </a:solidFill>
                <a:latin typeface="Calibri" panose="020F0502020204030204" pitchFamily="34" charset="0"/>
              </a:rPr>
              <a:t> </a:t>
            </a:r>
            <a:r>
              <a:rPr lang="en-US" sz="2800" dirty="0">
                <a:latin typeface="Calibri" panose="020F0502020204030204" pitchFamily="34" charset="0"/>
              </a:rPr>
              <a:t>From that time Jesus began to preach and say, …</a:t>
            </a:r>
          </a:p>
        </p:txBody>
      </p:sp>
    </p:spTree>
    <p:extLst>
      <p:ext uri="{BB962C8B-B14F-4D97-AF65-F5344CB8AC3E}">
        <p14:creationId xmlns:p14="http://schemas.microsoft.com/office/powerpoint/2010/main" val="1639111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234A9A-A290-4FC6-B953-CDDCE25121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4578" name="Rectangle 2">
            <a:extLst>
              <a:ext uri="{FF2B5EF4-FFF2-40B4-BE49-F238E27FC236}">
                <a16:creationId xmlns:a16="http://schemas.microsoft.com/office/drawing/2014/main" id="{E4FBB51D-944A-45EF-8973-C1E5F5E01D32}"/>
              </a:ext>
            </a:extLst>
          </p:cNvPr>
          <p:cNvSpPr>
            <a:spLocks noGrp="1" noChangeArrowheads="1"/>
          </p:cNvSpPr>
          <p:nvPr>
            <p:ph type="body" idx="1"/>
          </p:nvPr>
        </p:nvSpPr>
        <p:spPr>
          <a:xfrm>
            <a:off x="0" y="0"/>
            <a:ext cx="9144000" cy="6858000"/>
          </a:xfrm>
        </p:spPr>
        <p:txBody>
          <a:bodyPr/>
          <a:lstStyle/>
          <a:p>
            <a:pPr marL="0" indent="0" algn="ctr" defTabSz="339725">
              <a:spcBef>
                <a:spcPts val="0"/>
              </a:spcBef>
              <a:spcAft>
                <a:spcPts val="1200"/>
              </a:spcAft>
              <a:buNone/>
            </a:pPr>
            <a:r>
              <a:rPr lang="en-US" altLang="en-US" b="1" dirty="0">
                <a:solidFill>
                  <a:srgbClr val="0000CC"/>
                </a:solidFill>
                <a:latin typeface="Calibri" panose="020F0502020204030204" pitchFamily="34" charset="0"/>
                <a:cs typeface="Calibri" panose="020F0502020204030204" pitchFamily="34" charset="0"/>
              </a:rPr>
              <a:t>Matthew 4:12-25</a:t>
            </a:r>
          </a:p>
          <a:p>
            <a:pPr marL="0" marR="0" indent="0" algn="just">
              <a:spcBef>
                <a:spcPts val="0"/>
              </a:spcBef>
              <a:spcAft>
                <a:spcPts val="1000"/>
              </a:spcAft>
              <a:buNone/>
            </a:pPr>
            <a:r>
              <a:rPr lang="en-US" sz="2800" dirty="0">
                <a:latin typeface="Calibri" panose="020F0502020204030204" pitchFamily="34" charset="0"/>
              </a:rPr>
              <a:t>…“Repent, for the kingdom of heaven is at hand.” </a:t>
            </a:r>
            <a:r>
              <a:rPr lang="en-US" sz="2800" baseline="30000" dirty="0">
                <a:latin typeface="Calibri" panose="020F0502020204030204" pitchFamily="34" charset="0"/>
              </a:rPr>
              <a:t>18</a:t>
            </a:r>
            <a:r>
              <a:rPr lang="en-US" sz="2800" dirty="0">
                <a:latin typeface="Calibri" panose="020F0502020204030204" pitchFamily="34" charset="0"/>
              </a:rPr>
              <a:t> Now as Jesus was walking by the Sea of Galilee, He saw two brothers, Simon who was called Peter, and Andrew his brother, casting a net into the sea; for they were fishermen. </a:t>
            </a:r>
            <a:r>
              <a:rPr lang="en-US" sz="2800" baseline="30000" dirty="0">
                <a:latin typeface="Calibri" panose="020F0502020204030204" pitchFamily="34" charset="0"/>
              </a:rPr>
              <a:t>19</a:t>
            </a:r>
            <a:r>
              <a:rPr lang="en-US" sz="2800" dirty="0">
                <a:latin typeface="Calibri" panose="020F0502020204030204" pitchFamily="34" charset="0"/>
              </a:rPr>
              <a:t> And He said to them, “Follow Me, and I will make you fishers of men.” </a:t>
            </a:r>
            <a:r>
              <a:rPr lang="en-US" sz="2800" baseline="30000" dirty="0">
                <a:latin typeface="Calibri" panose="020F0502020204030204" pitchFamily="34" charset="0"/>
              </a:rPr>
              <a:t>20</a:t>
            </a:r>
            <a:r>
              <a:rPr lang="en-US" sz="2800" dirty="0">
                <a:latin typeface="Calibri" panose="020F0502020204030204" pitchFamily="34" charset="0"/>
              </a:rPr>
              <a:t> Immediately they left their nets and followed Him. </a:t>
            </a:r>
            <a:r>
              <a:rPr lang="en-US" sz="2800" baseline="30000" dirty="0">
                <a:latin typeface="Calibri" panose="020F0502020204030204" pitchFamily="34" charset="0"/>
              </a:rPr>
              <a:t>21</a:t>
            </a:r>
            <a:r>
              <a:rPr lang="en-US" sz="2800" dirty="0">
                <a:latin typeface="Calibri" panose="020F0502020204030204" pitchFamily="34" charset="0"/>
              </a:rPr>
              <a:t> Going on from there He saw two other brothers, James the </a:t>
            </a:r>
            <a:r>
              <a:rPr lang="en-US" sz="2800" i="1" dirty="0">
                <a:latin typeface="Calibri" panose="020F0502020204030204" pitchFamily="34" charset="0"/>
              </a:rPr>
              <a:t>son</a:t>
            </a:r>
            <a:r>
              <a:rPr lang="en-US" sz="2800" dirty="0">
                <a:latin typeface="Calibri" panose="020F0502020204030204" pitchFamily="34" charset="0"/>
              </a:rPr>
              <a:t> of Zebedee, and John his brother, in the boat with Zebedee their father, mending their nets; and He called them. </a:t>
            </a:r>
            <a:r>
              <a:rPr lang="en-US" sz="2800" baseline="30000" dirty="0">
                <a:latin typeface="Calibri" panose="020F0502020204030204" pitchFamily="34" charset="0"/>
              </a:rPr>
              <a:t>22</a:t>
            </a:r>
            <a:r>
              <a:rPr lang="en-US" sz="2800" dirty="0">
                <a:latin typeface="Calibri" panose="020F0502020204030204" pitchFamily="34" charset="0"/>
              </a:rPr>
              <a:t> Immediately they left the boat and their father, and…</a:t>
            </a:r>
          </a:p>
        </p:txBody>
      </p:sp>
    </p:spTree>
    <p:extLst>
      <p:ext uri="{BB962C8B-B14F-4D97-AF65-F5344CB8AC3E}">
        <p14:creationId xmlns:p14="http://schemas.microsoft.com/office/powerpoint/2010/main" val="3920009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234A9A-A290-4FC6-B953-CDDCE25121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4578" name="Rectangle 2">
            <a:extLst>
              <a:ext uri="{FF2B5EF4-FFF2-40B4-BE49-F238E27FC236}">
                <a16:creationId xmlns:a16="http://schemas.microsoft.com/office/drawing/2014/main" id="{E4FBB51D-944A-45EF-8973-C1E5F5E01D32}"/>
              </a:ext>
            </a:extLst>
          </p:cNvPr>
          <p:cNvSpPr>
            <a:spLocks noGrp="1" noChangeArrowheads="1"/>
          </p:cNvSpPr>
          <p:nvPr>
            <p:ph type="body" idx="1"/>
          </p:nvPr>
        </p:nvSpPr>
        <p:spPr>
          <a:xfrm>
            <a:off x="0" y="0"/>
            <a:ext cx="9144000" cy="6858000"/>
          </a:xfrm>
        </p:spPr>
        <p:txBody>
          <a:bodyPr/>
          <a:lstStyle/>
          <a:p>
            <a:pPr marL="0" indent="0" algn="ctr" defTabSz="339725">
              <a:spcBef>
                <a:spcPts val="0"/>
              </a:spcBef>
              <a:spcAft>
                <a:spcPts val="1200"/>
              </a:spcAft>
              <a:buNone/>
            </a:pPr>
            <a:r>
              <a:rPr lang="en-US" altLang="en-US" b="1" dirty="0">
                <a:solidFill>
                  <a:srgbClr val="0000CC"/>
                </a:solidFill>
                <a:latin typeface="Calibri" panose="020F0502020204030204" pitchFamily="34" charset="0"/>
                <a:cs typeface="Calibri" panose="020F0502020204030204" pitchFamily="34" charset="0"/>
              </a:rPr>
              <a:t>Matthew 4:12-25</a:t>
            </a:r>
          </a:p>
          <a:p>
            <a:pPr marL="0" marR="0" indent="0" algn="just">
              <a:spcBef>
                <a:spcPts val="0"/>
              </a:spcBef>
              <a:spcAft>
                <a:spcPts val="1000"/>
              </a:spcAft>
              <a:buNone/>
            </a:pPr>
            <a:r>
              <a:rPr lang="en-US" sz="2800" dirty="0">
                <a:latin typeface="Calibri" panose="020F0502020204030204" pitchFamily="34" charset="0"/>
              </a:rPr>
              <a:t>…followed Him. </a:t>
            </a:r>
            <a:r>
              <a:rPr lang="en-US" sz="2800" baseline="30000" dirty="0">
                <a:latin typeface="Calibri" panose="020F0502020204030204" pitchFamily="34" charset="0"/>
              </a:rPr>
              <a:t>23</a:t>
            </a:r>
            <a:r>
              <a:rPr lang="en-US" sz="2800" dirty="0">
                <a:latin typeface="Calibri" panose="020F0502020204030204" pitchFamily="34" charset="0"/>
              </a:rPr>
              <a:t> Jesus was going throughout all Galilee, teaching in their synagogues and proclaiming the gospel of the kingdom, and healing every kind of disease and every kind of sickness among the people. </a:t>
            </a:r>
            <a:r>
              <a:rPr lang="en-US" sz="2800" baseline="30000" dirty="0">
                <a:latin typeface="Calibri" panose="020F0502020204030204" pitchFamily="34" charset="0"/>
              </a:rPr>
              <a:t>24</a:t>
            </a:r>
            <a:r>
              <a:rPr lang="en-US" sz="2800" dirty="0">
                <a:latin typeface="Calibri" panose="020F0502020204030204" pitchFamily="34" charset="0"/>
              </a:rPr>
              <a:t> The news about Him spread throughout all Syria; and they brought to Him all who were ill, those suffering with various diseases and pains, demoniacs, epileptics, paralytics; and He healed them. </a:t>
            </a:r>
            <a:r>
              <a:rPr lang="en-US" sz="2800" baseline="30000" dirty="0">
                <a:latin typeface="Calibri" panose="020F0502020204030204" pitchFamily="34" charset="0"/>
              </a:rPr>
              <a:t>25</a:t>
            </a:r>
            <a:r>
              <a:rPr lang="en-US" sz="2800" dirty="0">
                <a:latin typeface="Calibri" panose="020F0502020204030204" pitchFamily="34" charset="0"/>
              </a:rPr>
              <a:t> Large crowds followed Him from Galilee and </a:t>
            </a:r>
            <a:r>
              <a:rPr lang="en-US" sz="2800" i="1" dirty="0">
                <a:latin typeface="Calibri" panose="020F0502020204030204" pitchFamily="34" charset="0"/>
              </a:rPr>
              <a:t>the</a:t>
            </a:r>
            <a:r>
              <a:rPr lang="en-US" sz="2800" dirty="0">
                <a:latin typeface="Calibri" panose="020F0502020204030204" pitchFamily="34" charset="0"/>
              </a:rPr>
              <a:t> Decapolis and Jerusalem and Judea and </a:t>
            </a:r>
            <a:r>
              <a:rPr lang="en-US" sz="2800" i="1" dirty="0">
                <a:latin typeface="Calibri" panose="020F0502020204030204" pitchFamily="34" charset="0"/>
              </a:rPr>
              <a:t>from</a:t>
            </a:r>
            <a:r>
              <a:rPr lang="en-US" sz="2800" dirty="0">
                <a:latin typeface="Calibri" panose="020F0502020204030204" pitchFamily="34" charset="0"/>
              </a:rPr>
              <a:t> beyond the Jordan. </a:t>
            </a:r>
          </a:p>
        </p:txBody>
      </p:sp>
    </p:spTree>
    <p:extLst>
      <p:ext uri="{BB962C8B-B14F-4D97-AF65-F5344CB8AC3E}">
        <p14:creationId xmlns:p14="http://schemas.microsoft.com/office/powerpoint/2010/main" val="1351947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4" descr="Jesus washing_feet">
            <a:extLst>
              <a:ext uri="{FF2B5EF4-FFF2-40B4-BE49-F238E27FC236}">
                <a16:creationId xmlns:a16="http://schemas.microsoft.com/office/drawing/2014/main" id="{5DD6059D-B3F3-468A-A75F-417F32C85D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3600" y="16002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71013" name="Text Box 5">
            <a:extLst>
              <a:ext uri="{FF2B5EF4-FFF2-40B4-BE49-F238E27FC236}">
                <a16:creationId xmlns:a16="http://schemas.microsoft.com/office/drawing/2014/main" id="{35A920EB-1033-427C-82E5-6958BCD71B8B}"/>
              </a:ext>
            </a:extLst>
          </p:cNvPr>
          <p:cNvSpPr txBox="1">
            <a:spLocks noChangeArrowheads="1"/>
          </p:cNvSpPr>
          <p:nvPr/>
        </p:nvSpPr>
        <p:spPr bwMode="auto">
          <a:xfrm>
            <a:off x="228600" y="6172200"/>
            <a:ext cx="868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71014" name="Text Box 6">
            <a:extLst>
              <a:ext uri="{FF2B5EF4-FFF2-40B4-BE49-F238E27FC236}">
                <a16:creationId xmlns:a16="http://schemas.microsoft.com/office/drawing/2014/main" id="{48153101-472C-44C6-A048-E0EF7821C1C1}"/>
              </a:ext>
            </a:extLst>
          </p:cNvPr>
          <p:cNvSpPr txBox="1">
            <a:spLocks noChangeArrowheads="1"/>
          </p:cNvSpPr>
          <p:nvPr/>
        </p:nvSpPr>
        <p:spPr bwMode="auto">
          <a:xfrm>
            <a:off x="152400" y="5638800"/>
            <a:ext cx="8839200" cy="954107"/>
          </a:xfrm>
          <a:prstGeom prst="rect">
            <a:avLst/>
          </a:prstGeom>
          <a:noFill/>
          <a:ln w="9525">
            <a:noFill/>
            <a:miter lim="800000"/>
            <a:headEnd/>
            <a:tailEnd/>
          </a:ln>
          <a:effectLst/>
        </p:spPr>
        <p:txBody>
          <a:bodyPr>
            <a:spAutoFit/>
          </a:bodyPr>
          <a:lstStyle/>
          <a:p>
            <a:pPr marL="342900" indent="-342900" algn="just">
              <a:spcBef>
                <a:spcPts val="0"/>
              </a:spcBef>
              <a:spcAft>
                <a:spcPts val="1200"/>
              </a:spcAft>
              <a:buChar char="•"/>
            </a:pPr>
            <a:r>
              <a:rPr lang="en-US" altLang="en-US" sz="2800" dirty="0">
                <a:latin typeface="Calibri" panose="020F0502020204030204" pitchFamily="34" charset="0"/>
                <a:cs typeface="Calibri" panose="020F0502020204030204" pitchFamily="34" charset="0"/>
              </a:rPr>
              <a:t>A rabbi was not permitted to ask his disciples to wash his feet.</a:t>
            </a:r>
          </a:p>
        </p:txBody>
      </p:sp>
      <p:sp>
        <p:nvSpPr>
          <p:cNvPr id="5" name="Rectangle 4">
            <a:extLst>
              <a:ext uri="{FF2B5EF4-FFF2-40B4-BE49-F238E27FC236}">
                <a16:creationId xmlns:a16="http://schemas.microsoft.com/office/drawing/2014/main" id="{A7C3F89E-AC7D-4296-98A0-0F56326A4971}"/>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Jesus a Typical and Unique Rabbi</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6" name="Text Box 4">
            <a:extLst>
              <a:ext uri="{FF2B5EF4-FFF2-40B4-BE49-F238E27FC236}">
                <a16:creationId xmlns:a16="http://schemas.microsoft.com/office/drawing/2014/main" id="{48B353A2-63B2-4739-85E5-8C90F6C601DE}"/>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6AF9A525-BFE2-40E7-BB6F-28BB442D505B}"/>
              </a:ext>
            </a:extLst>
          </p:cNvPr>
          <p:cNvSpPr>
            <a:spLocks noGrp="1" noChangeArrowheads="1"/>
          </p:cNvSpPr>
          <p:nvPr>
            <p:ph type="title"/>
          </p:nvPr>
        </p:nvSpPr>
        <p:spPr>
          <a:xfrm>
            <a:off x="0" y="685800"/>
            <a:ext cx="9144000" cy="762000"/>
          </a:xfrm>
        </p:spPr>
        <p:txBody>
          <a:bodyPr/>
          <a:lstStyle/>
          <a:p>
            <a:pPr eaLnBrk="1" hangingPunct="1"/>
            <a:r>
              <a:rPr lang="en-US" altLang="en-US" sz="3600" b="1">
                <a:solidFill>
                  <a:srgbClr val="C00000"/>
                </a:solidFill>
              </a:rPr>
              <a:t>OUR PURPOSE, AIM AND OBJECTIVE</a:t>
            </a:r>
          </a:p>
        </p:txBody>
      </p:sp>
      <p:sp>
        <p:nvSpPr>
          <p:cNvPr id="11267" name="Content Placeholder 2">
            <a:extLst>
              <a:ext uri="{FF2B5EF4-FFF2-40B4-BE49-F238E27FC236}">
                <a16:creationId xmlns:a16="http://schemas.microsoft.com/office/drawing/2014/main" id="{CE9A6E22-5CE7-495A-8E63-DA09A15488AB}"/>
              </a:ext>
            </a:extLst>
          </p:cNvPr>
          <p:cNvSpPr>
            <a:spLocks noGrp="1" noChangeArrowheads="1"/>
          </p:cNvSpPr>
          <p:nvPr>
            <p:ph idx="1"/>
          </p:nvPr>
        </p:nvSpPr>
        <p:spPr>
          <a:xfrm>
            <a:off x="3200400" y="1524000"/>
            <a:ext cx="5867400" cy="2971800"/>
          </a:xfrm>
        </p:spPr>
        <p:txBody>
          <a:bodyPr/>
          <a:lstStyle/>
          <a:p>
            <a:pPr marL="0" indent="0" algn="just" eaLnBrk="1" hangingPunct="1">
              <a:spcBef>
                <a:spcPts val="600"/>
              </a:spcBef>
              <a:spcAft>
                <a:spcPts val="600"/>
              </a:spcAft>
              <a:buFontTx/>
              <a:buNone/>
            </a:pPr>
            <a:r>
              <a:rPr lang="en-US" altLang="en-US" b="1"/>
              <a:t>…is to Compare and Contrast </a:t>
            </a:r>
            <a:r>
              <a:rPr lang="en-US" altLang="en-US" b="1">
                <a:solidFill>
                  <a:srgbClr val="0000CC"/>
                </a:solidFill>
              </a:rPr>
              <a:t>Law</a:t>
            </a:r>
            <a:r>
              <a:rPr lang="en-US" altLang="en-US" b="1"/>
              <a:t> and </a:t>
            </a:r>
            <a:r>
              <a:rPr lang="en-US" altLang="en-US" b="1">
                <a:solidFill>
                  <a:srgbClr val="C00000"/>
                </a:solidFill>
              </a:rPr>
              <a:t>Grace</a:t>
            </a:r>
            <a:r>
              <a:rPr lang="en-US" altLang="en-US" b="1"/>
              <a:t> so as to properly understand these two important themes and </a:t>
            </a:r>
            <a:r>
              <a:rPr lang="en-US" altLang="en-US" b="1" i="1">
                <a:solidFill>
                  <a:srgbClr val="008000"/>
                </a:solidFill>
              </a:rPr>
              <a:t>how they are related to the life of the New Testament Believer</a:t>
            </a:r>
            <a:r>
              <a:rPr lang="en-US" altLang="en-US" b="1"/>
              <a:t>.</a:t>
            </a:r>
          </a:p>
        </p:txBody>
      </p:sp>
      <p:pic>
        <p:nvPicPr>
          <p:cNvPr id="89090" name="Picture 2">
            <a:extLst>
              <a:ext uri="{FF2B5EF4-FFF2-40B4-BE49-F238E27FC236}">
                <a16:creationId xmlns:a16="http://schemas.microsoft.com/office/drawing/2014/main" id="{11E060A1-881B-464D-B103-9DE77BEA26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269" name="Text Box 4">
            <a:extLst>
              <a:ext uri="{FF2B5EF4-FFF2-40B4-BE49-F238E27FC236}">
                <a16:creationId xmlns:a16="http://schemas.microsoft.com/office/drawing/2014/main" id="{E1D68F91-98E6-4A8F-8EE0-B5BED47CC2CF}"/>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4" name="Picture 4" descr="jesus_shepherd">
            <a:extLst>
              <a:ext uri="{FF2B5EF4-FFF2-40B4-BE49-F238E27FC236}">
                <a16:creationId xmlns:a16="http://schemas.microsoft.com/office/drawing/2014/main" id="{2BB0A811-28FF-427A-98DB-39B3790587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7952" y="1600200"/>
            <a:ext cx="5288096" cy="3657600"/>
          </a:xfrm>
          <a:prstGeom prst="rect">
            <a:avLst/>
          </a:prstGeom>
          <a:noFill/>
          <a:extLst>
            <a:ext uri="{909E8E84-426E-40DD-AFC4-6F175D3DCCD1}">
              <a14:hiddenFill xmlns:a14="http://schemas.microsoft.com/office/drawing/2010/main">
                <a:solidFill>
                  <a:srgbClr val="FFFFFF"/>
                </a:solidFill>
              </a14:hiddenFill>
            </a:ext>
          </a:extLst>
        </p:spPr>
      </p:pic>
      <p:sp>
        <p:nvSpPr>
          <p:cNvPr id="174085" name="Text Box 5">
            <a:extLst>
              <a:ext uri="{FF2B5EF4-FFF2-40B4-BE49-F238E27FC236}">
                <a16:creationId xmlns:a16="http://schemas.microsoft.com/office/drawing/2014/main" id="{52B05642-5173-4332-8FCD-C9187B9C30AB}"/>
              </a:ext>
            </a:extLst>
          </p:cNvPr>
          <p:cNvSpPr txBox="1">
            <a:spLocks noChangeArrowheads="1"/>
          </p:cNvSpPr>
          <p:nvPr/>
        </p:nvSpPr>
        <p:spPr bwMode="auto">
          <a:xfrm>
            <a:off x="381000" y="5715000"/>
            <a:ext cx="8382000" cy="954107"/>
          </a:xfrm>
          <a:prstGeom prst="rect">
            <a:avLst/>
          </a:prstGeom>
          <a:noFill/>
          <a:ln w="76200">
            <a:noFill/>
            <a:miter lim="800000"/>
            <a:headEnd/>
            <a:tailEnd/>
          </a:ln>
          <a:effectLst/>
        </p:spPr>
        <p:txBody>
          <a:bodyPr>
            <a:spAutoFit/>
          </a:bodyPr>
          <a:lstStyle/>
          <a:p>
            <a:pPr marL="342900" indent="-342900" algn="just">
              <a:spcBef>
                <a:spcPts val="0"/>
              </a:spcBef>
              <a:spcAft>
                <a:spcPts val="1200"/>
              </a:spcAft>
              <a:buChar char="•"/>
            </a:pPr>
            <a:r>
              <a:rPr lang="en-US" altLang="en-US" sz="2800" dirty="0">
                <a:latin typeface="Calibri" panose="020F0502020204030204" pitchFamily="34" charset="0"/>
                <a:cs typeface="Calibri" panose="020F0502020204030204" pitchFamily="34" charset="0"/>
              </a:rPr>
              <a:t>"I AM the good shepherd; the good shepherd lays down His life for the sheep." John 10:11</a:t>
            </a:r>
          </a:p>
        </p:txBody>
      </p:sp>
      <p:sp>
        <p:nvSpPr>
          <p:cNvPr id="4" name="Rectangle 3">
            <a:extLst>
              <a:ext uri="{FF2B5EF4-FFF2-40B4-BE49-F238E27FC236}">
                <a16:creationId xmlns:a16="http://schemas.microsoft.com/office/drawing/2014/main" id="{18B65453-2C77-4B57-83B3-A979BDEBDFE5}"/>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Jesus a Typical and Unique Rabbi</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5" name="Text Box 4">
            <a:extLst>
              <a:ext uri="{FF2B5EF4-FFF2-40B4-BE49-F238E27FC236}">
                <a16:creationId xmlns:a16="http://schemas.microsoft.com/office/drawing/2014/main" id="{FACD4FD9-3619-4400-97E7-3926B24C26FB}"/>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234A9A-A290-4FC6-B953-CDDCE25121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4578" name="Rectangle 2">
            <a:extLst>
              <a:ext uri="{FF2B5EF4-FFF2-40B4-BE49-F238E27FC236}">
                <a16:creationId xmlns:a16="http://schemas.microsoft.com/office/drawing/2014/main" id="{E4FBB51D-944A-45EF-8973-C1E5F5E01D32}"/>
              </a:ext>
            </a:extLst>
          </p:cNvPr>
          <p:cNvSpPr>
            <a:spLocks noGrp="1" noChangeArrowheads="1"/>
          </p:cNvSpPr>
          <p:nvPr>
            <p:ph type="body" idx="1"/>
          </p:nvPr>
        </p:nvSpPr>
        <p:spPr>
          <a:xfrm>
            <a:off x="0" y="0"/>
            <a:ext cx="9144000" cy="6858000"/>
          </a:xfrm>
        </p:spPr>
        <p:txBody>
          <a:bodyPr/>
          <a:lstStyle/>
          <a:p>
            <a:pPr marL="0" indent="0" algn="ctr" defTabSz="339725">
              <a:spcBef>
                <a:spcPts val="0"/>
              </a:spcBef>
              <a:spcAft>
                <a:spcPts val="1200"/>
              </a:spcAft>
              <a:buNone/>
            </a:pPr>
            <a:r>
              <a:rPr lang="en-US" b="1" dirty="0">
                <a:solidFill>
                  <a:srgbClr val="0000CC"/>
                </a:solidFill>
                <a:latin typeface="Calibri" panose="020F0502020204030204" pitchFamily="34" charset="0"/>
                <a:cs typeface="Calibri" panose="020F0502020204030204" pitchFamily="34" charset="0"/>
              </a:rPr>
              <a:t>Exodus 3:13–15</a:t>
            </a:r>
          </a:p>
          <a:p>
            <a:pPr marL="0" indent="0" algn="just">
              <a:buNone/>
            </a:pPr>
            <a:r>
              <a:rPr lang="en-US" sz="2800" baseline="30000" dirty="0">
                <a:latin typeface="Calibri" panose="020F0502020204030204" pitchFamily="34" charset="0"/>
                <a:cs typeface="Calibri" panose="020F0502020204030204" pitchFamily="34" charset="0"/>
              </a:rPr>
              <a:t>13</a:t>
            </a:r>
            <a:r>
              <a:rPr lang="en-US" sz="2800" dirty="0">
                <a:latin typeface="Calibri" panose="020F0502020204030204" pitchFamily="34" charset="0"/>
                <a:cs typeface="Calibri" panose="020F0502020204030204" pitchFamily="34" charset="0"/>
              </a:rPr>
              <a:t> Then Moses said to God, “Behold, I am going to the sons of Israel, and I will say to them, ‘The God of your fathers has sent me to you.’ Now they may say to me, ‘What is His name?’ What shall I say to them?” </a:t>
            </a:r>
            <a:r>
              <a:rPr lang="en-US" sz="2800" baseline="30000" dirty="0">
                <a:latin typeface="Calibri" panose="020F0502020204030204" pitchFamily="34" charset="0"/>
                <a:cs typeface="Calibri" panose="020F0502020204030204" pitchFamily="34" charset="0"/>
              </a:rPr>
              <a:t>14</a:t>
            </a:r>
            <a:r>
              <a:rPr lang="en-US" sz="2800" dirty="0">
                <a:latin typeface="Calibri" panose="020F0502020204030204" pitchFamily="34" charset="0"/>
                <a:cs typeface="Calibri" panose="020F0502020204030204" pitchFamily="34" charset="0"/>
              </a:rPr>
              <a:t> God said to Moses, </a:t>
            </a:r>
            <a:r>
              <a:rPr lang="en-US" sz="2800" b="1" dirty="0">
                <a:solidFill>
                  <a:srgbClr val="0000CC"/>
                </a:solidFill>
                <a:latin typeface="Calibri" panose="020F0502020204030204" pitchFamily="34" charset="0"/>
                <a:cs typeface="Calibri" panose="020F0502020204030204" pitchFamily="34" charset="0"/>
              </a:rPr>
              <a:t>“I AM WHO I AM”</a:t>
            </a:r>
            <a:r>
              <a:rPr lang="en-US" sz="2800" dirty="0">
                <a:latin typeface="Calibri" panose="020F0502020204030204" pitchFamily="34" charset="0"/>
                <a:cs typeface="Calibri" panose="020F0502020204030204" pitchFamily="34" charset="0"/>
              </a:rPr>
              <a:t>; and He said, “Thus you shall say to the sons of Israel, ‘I AM has sent me to you.’ ” </a:t>
            </a:r>
            <a:r>
              <a:rPr lang="en-US" sz="2800" baseline="30000" dirty="0">
                <a:latin typeface="Calibri" panose="020F0502020204030204" pitchFamily="34" charset="0"/>
                <a:cs typeface="Calibri" panose="020F0502020204030204" pitchFamily="34" charset="0"/>
              </a:rPr>
              <a:t>15</a:t>
            </a:r>
            <a:r>
              <a:rPr lang="en-US" sz="2800" dirty="0">
                <a:latin typeface="Calibri" panose="020F0502020204030204" pitchFamily="34" charset="0"/>
                <a:cs typeface="Calibri" panose="020F0502020204030204" pitchFamily="34" charset="0"/>
              </a:rPr>
              <a:t> God, furthermore, said to Moses, “Thus you shall say to the sons of Israel,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the God of your fathers, the God of Abraham, the God of Isaac, and the God of Jacob, has sent me to you.’ </a:t>
            </a:r>
            <a:r>
              <a:rPr lang="en-US" sz="2800" b="1" dirty="0">
                <a:solidFill>
                  <a:srgbClr val="0000CC"/>
                </a:solidFill>
                <a:latin typeface="Calibri" panose="020F0502020204030204" pitchFamily="34" charset="0"/>
                <a:cs typeface="Calibri" panose="020F0502020204030204" pitchFamily="34" charset="0"/>
              </a:rPr>
              <a:t>This is My name forever, and this is My </a:t>
            </a:r>
            <a:r>
              <a:rPr lang="en-US" sz="2800" b="1" u="sng" dirty="0">
                <a:solidFill>
                  <a:srgbClr val="0000CC"/>
                </a:solidFill>
                <a:latin typeface="Calibri" panose="020F0502020204030204" pitchFamily="34" charset="0"/>
                <a:cs typeface="Calibri" panose="020F0502020204030204" pitchFamily="34" charset="0"/>
              </a:rPr>
              <a:t>memorial-name</a:t>
            </a:r>
            <a:r>
              <a:rPr lang="en-US" sz="2800" b="1" dirty="0">
                <a:solidFill>
                  <a:srgbClr val="0000CC"/>
                </a:solidFill>
                <a:latin typeface="Calibri" panose="020F0502020204030204" pitchFamily="34" charset="0"/>
                <a:cs typeface="Calibri" panose="020F0502020204030204" pitchFamily="34" charset="0"/>
              </a:rPr>
              <a:t> to all generations</a:t>
            </a:r>
            <a:r>
              <a:rPr lang="en-US" sz="2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63652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a:extLst>
              <a:ext uri="{FF2B5EF4-FFF2-40B4-BE49-F238E27FC236}">
                <a16:creationId xmlns:a16="http://schemas.microsoft.com/office/drawing/2014/main" id="{ED33BB64-0AF9-4CDB-AF90-6E964F23F9A9}"/>
              </a:ext>
            </a:extLst>
          </p:cNvPr>
          <p:cNvSpPr>
            <a:spLocks noGrp="1" noChangeArrowheads="1"/>
          </p:cNvSpPr>
          <p:nvPr>
            <p:ph type="body" sz="half" idx="1"/>
          </p:nvPr>
        </p:nvSpPr>
        <p:spPr>
          <a:xfrm>
            <a:off x="304800" y="1600200"/>
            <a:ext cx="4191000" cy="4953000"/>
          </a:xfrm>
        </p:spPr>
        <p:txBody>
          <a:bodyPr/>
          <a:lstStyle/>
          <a:p>
            <a:pPr algn="just">
              <a:lnSpc>
                <a:spcPct val="90000"/>
              </a:lnSpc>
              <a:spcBef>
                <a:spcPts val="0"/>
              </a:spcBef>
              <a:spcAft>
                <a:spcPts val="1200"/>
              </a:spcAft>
            </a:pPr>
            <a:r>
              <a:rPr lang="en-US" altLang="en-US" sz="2800" dirty="0">
                <a:latin typeface="Calibri" panose="020F0502020204030204" pitchFamily="34" charset="0"/>
                <a:cs typeface="Calibri" panose="020F0502020204030204" pitchFamily="34" charset="0"/>
              </a:rPr>
              <a:t>As a rabbi, Jesus would seek and also select His disciples.</a:t>
            </a:r>
          </a:p>
          <a:p>
            <a:pPr algn="just">
              <a:lnSpc>
                <a:spcPct val="90000"/>
              </a:lnSpc>
              <a:spcBef>
                <a:spcPts val="0"/>
              </a:spcBef>
              <a:spcAft>
                <a:spcPts val="1200"/>
              </a:spcAft>
            </a:pPr>
            <a:r>
              <a:rPr lang="en-US" altLang="en-US" sz="2800" dirty="0">
                <a:latin typeface="Calibri" panose="020F0502020204030204" pitchFamily="34" charset="0"/>
                <a:cs typeface="Calibri" panose="020F0502020204030204" pitchFamily="34" charset="0"/>
              </a:rPr>
              <a:t>The gospels seem to say that all of the disciples followed Him right away, but that was done after Christ presented Himself as a rabbi.</a:t>
            </a:r>
          </a:p>
        </p:txBody>
      </p:sp>
      <p:pic>
        <p:nvPicPr>
          <p:cNvPr id="57352" name="Picture 8" descr="jesus &amp; two disciples">
            <a:extLst>
              <a:ext uri="{FF2B5EF4-FFF2-40B4-BE49-F238E27FC236}">
                <a16:creationId xmlns:a16="http://schemas.microsoft.com/office/drawing/2014/main" id="{A525052A-51E8-4972-BAD0-6EF9ABDF3C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12895" y="1676400"/>
            <a:ext cx="3850105"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B566A43-4120-4E22-9D49-30F3F50A2066}"/>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Jesus the Rabbi (teacher)</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7" name="Text Box 4">
            <a:extLst>
              <a:ext uri="{FF2B5EF4-FFF2-40B4-BE49-F238E27FC236}">
                <a16:creationId xmlns:a16="http://schemas.microsoft.com/office/drawing/2014/main" id="{4B68AE92-7B44-4BD9-92DC-9F35CA461C18}"/>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4">
            <a:extLst>
              <a:ext uri="{FF2B5EF4-FFF2-40B4-BE49-F238E27FC236}">
                <a16:creationId xmlns:a16="http://schemas.microsoft.com/office/drawing/2014/main" id="{89DE356E-2B1A-4457-B58C-A01190617FB5}"/>
              </a:ext>
            </a:extLst>
          </p:cNvPr>
          <p:cNvSpPr>
            <a:spLocks noGrp="1" noChangeArrowheads="1"/>
          </p:cNvSpPr>
          <p:nvPr>
            <p:ph type="body" sz="half" idx="2"/>
          </p:nvPr>
        </p:nvSpPr>
        <p:spPr>
          <a:xfrm>
            <a:off x="3886200" y="1600200"/>
            <a:ext cx="5105400" cy="4876800"/>
          </a:xfrm>
        </p:spPr>
        <p:txBody>
          <a:bodyPr/>
          <a:lstStyle/>
          <a:p>
            <a:pPr algn="just">
              <a:spcBef>
                <a:spcPts val="0"/>
              </a:spcBef>
              <a:spcAft>
                <a:spcPts val="1200"/>
              </a:spcAft>
            </a:pPr>
            <a:r>
              <a:rPr lang="en-US" altLang="en-US" sz="2800" dirty="0">
                <a:latin typeface="Calibri" panose="020F0502020204030204" pitchFamily="34" charset="0"/>
                <a:cs typeface="Calibri" panose="020F0502020204030204" pitchFamily="34" charset="0"/>
              </a:rPr>
              <a:t>As we proceed with our ongoing study of Law &amp; Grace, we will continue examining what it meant for Jesus to be a rabbi among the people, in the land of Israel.</a:t>
            </a:r>
          </a:p>
          <a:p>
            <a:pPr algn="just">
              <a:spcBef>
                <a:spcPts val="0"/>
              </a:spcBef>
              <a:spcAft>
                <a:spcPts val="1200"/>
              </a:spcAft>
            </a:pPr>
            <a:r>
              <a:rPr lang="en-US" altLang="en-US" sz="2800" dirty="0">
                <a:latin typeface="Calibri" panose="020F0502020204030204" pitchFamily="34" charset="0"/>
                <a:cs typeface="Calibri" panose="020F0502020204030204" pitchFamily="34" charset="0"/>
              </a:rPr>
              <a:t>So, the disciples </a:t>
            </a:r>
            <a:r>
              <a:rPr lang="en-US" altLang="en-US" sz="2800" b="1" i="1" u="sng" dirty="0">
                <a:solidFill>
                  <a:srgbClr val="0000CC"/>
                </a:solidFill>
                <a:latin typeface="Calibri" panose="020F0502020204030204" pitchFamily="34" charset="0"/>
                <a:cs typeface="Calibri" panose="020F0502020204030204" pitchFamily="34" charset="0"/>
              </a:rPr>
              <a:t>did</a:t>
            </a:r>
            <a:r>
              <a:rPr lang="en-US" altLang="en-US" sz="2800" dirty="0">
                <a:latin typeface="Calibri" panose="020F0502020204030204" pitchFamily="34" charset="0"/>
                <a:cs typeface="Calibri" panose="020F0502020204030204" pitchFamily="34" charset="0"/>
              </a:rPr>
              <a:t> respond right away to Jesus’ invitation but only after he had presented himself as a rabbi, in the expected manner.</a:t>
            </a:r>
          </a:p>
        </p:txBody>
      </p:sp>
      <p:pic>
        <p:nvPicPr>
          <p:cNvPr id="108551" name="Picture 7" descr="Christ before his disciples">
            <a:extLst>
              <a:ext uri="{FF2B5EF4-FFF2-40B4-BE49-F238E27FC236}">
                <a16:creationId xmlns:a16="http://schemas.microsoft.com/office/drawing/2014/main" id="{5A13A1CF-5E20-4CE1-AC70-5496F61A98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723" y="1752600"/>
            <a:ext cx="3482277"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DF91BC-407C-4126-99C2-A727EF407C5F}"/>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Jesus the Rabbi (teacher)</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8" name="Text Box 4">
            <a:extLst>
              <a:ext uri="{FF2B5EF4-FFF2-40B4-BE49-F238E27FC236}">
                <a16:creationId xmlns:a16="http://schemas.microsoft.com/office/drawing/2014/main" id="{7927C134-CFE5-40A2-AF57-23A1C9C41A21}"/>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23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9219" name="Rectangle 3">
            <a:extLst>
              <a:ext uri="{FF2B5EF4-FFF2-40B4-BE49-F238E27FC236}">
                <a16:creationId xmlns:a16="http://schemas.microsoft.com/office/drawing/2014/main" id="{ED7B8DA5-87B1-41EC-9A6B-5B5EECA904CE}"/>
              </a:ext>
            </a:extLst>
          </p:cNvPr>
          <p:cNvSpPr txBox="1">
            <a:spLocks noChangeArrowheads="1"/>
          </p:cNvSpPr>
          <p:nvPr/>
        </p:nvSpPr>
        <p:spPr bwMode="auto">
          <a:xfrm>
            <a:off x="990600" y="1143000"/>
            <a:ext cx="716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461963" indent="-461963">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200" b="1" dirty="0">
                <a:solidFill>
                  <a:srgbClr val="000000"/>
                </a:solidFill>
              </a:rPr>
              <a:t>Review</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76312"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200" b="1" dirty="0">
                <a:solidFill>
                  <a:srgbClr val="000000"/>
                </a:solidFill>
              </a:rPr>
              <a:t>Purpose, Aim, and Objective</a:t>
            </a:r>
          </a:p>
          <a:p>
            <a:pPr marL="976312"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200" b="1" dirty="0">
                <a:solidFill>
                  <a:srgbClr val="000000"/>
                </a:solidFill>
              </a:rPr>
              <a:t>Session 22</a:t>
            </a:r>
          </a:p>
          <a:p>
            <a:pPr lvl="1" algn="l">
              <a:spcBef>
                <a:spcPts val="0"/>
              </a:spcBef>
              <a:spcAft>
                <a:spcPts val="1200"/>
              </a:spcAft>
              <a:buFont typeface="+mj-lt"/>
              <a:buAutoNum type="romanUcPeriod"/>
              <a:defRPr/>
            </a:pPr>
            <a:r>
              <a:rPr lang="en-US" altLang="en-US" sz="3200" b="1" dirty="0">
                <a:solidFill>
                  <a:srgbClr val="0000CC"/>
                </a:solidFill>
              </a:rPr>
              <a:t>Firsts &amp; Beginnings in Christ’s Ministry – Matt. 4 – Part 2</a:t>
            </a:r>
          </a:p>
          <a:p>
            <a:pPr marL="1023937" marR="0" lvl="2" indent="-57150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200" b="1" dirty="0">
                <a:solidFill>
                  <a:srgbClr val="000000"/>
                </a:solidFill>
              </a:rPr>
              <a:t>General Information</a:t>
            </a:r>
          </a:p>
          <a:p>
            <a:pPr marL="1023937" marR="0" lvl="2" indent="-57150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200" b="1" u="sng" dirty="0">
                <a:solidFill>
                  <a:srgbClr val="0000CC"/>
                </a:solidFill>
              </a:rPr>
              <a:t>Comments and Commentary</a:t>
            </a:r>
          </a:p>
          <a:p>
            <a:pPr marL="461963" marR="0" lvl="1" indent="-461963" algn="l" defTabSz="914400" rtl="0" eaLnBrk="1" fontAlgn="base" latinLnBrk="0" hangingPunct="1">
              <a:lnSpc>
                <a:spcPct val="100000"/>
              </a:lnSpc>
              <a:spcBef>
                <a:spcPct val="0"/>
              </a:spcBef>
              <a:spcAft>
                <a:spcPts val="1200"/>
              </a:spcAft>
              <a:buClrTx/>
              <a:buSzTx/>
              <a:buFont typeface="Arial" panose="020B0604020202020204" pitchFamily="34" charset="0"/>
              <a:buAutoNum type="romanUcPeriod"/>
              <a:tabLst>
                <a:tab pos="1939925" algn="l"/>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Observations</a:t>
            </a:r>
          </a:p>
        </p:txBody>
      </p:sp>
    </p:spTree>
    <p:extLst>
      <p:ext uri="{BB962C8B-B14F-4D97-AF65-F5344CB8AC3E}">
        <p14:creationId xmlns:p14="http://schemas.microsoft.com/office/powerpoint/2010/main" val="443320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8658F399-D801-4DD1-B61C-3143DCE624F3}"/>
              </a:ext>
            </a:extLst>
          </p:cNvPr>
          <p:cNvSpPr>
            <a:spLocks noGrp="1" noChangeArrowheads="1"/>
          </p:cNvSpPr>
          <p:nvPr>
            <p:ph type="body" sz="half" idx="1"/>
          </p:nvPr>
        </p:nvSpPr>
        <p:spPr>
          <a:xfrm>
            <a:off x="304800" y="1600200"/>
            <a:ext cx="5029200" cy="3048000"/>
          </a:xfrm>
        </p:spPr>
        <p:txBody>
          <a:bodyPr/>
          <a:lstStyle/>
          <a:p>
            <a:pPr algn="just">
              <a:spcBef>
                <a:spcPts val="0"/>
              </a:spcBef>
              <a:spcAft>
                <a:spcPts val="1200"/>
              </a:spcAft>
            </a:pPr>
            <a:r>
              <a:rPr lang="en-US" altLang="en-US" sz="2800" dirty="0">
                <a:latin typeface="Calibri" panose="020F0502020204030204" pitchFamily="34" charset="0"/>
                <a:cs typeface="Calibri" panose="020F0502020204030204" pitchFamily="34" charset="0"/>
              </a:rPr>
              <a:t>Jesus performed miracles of healing as the validation and verification that He was indeed the long-promised Messiah.</a:t>
            </a:r>
          </a:p>
        </p:txBody>
      </p:sp>
      <p:pic>
        <p:nvPicPr>
          <p:cNvPr id="28680" name="Picture 8" descr="jesus heals leper">
            <a:extLst>
              <a:ext uri="{FF2B5EF4-FFF2-40B4-BE49-F238E27FC236}">
                <a16:creationId xmlns:a16="http://schemas.microsoft.com/office/drawing/2014/main" id="{B2409B36-DB37-4E99-8707-5997D9A492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1200" y="1752600"/>
            <a:ext cx="2893181"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568C96C-3E31-48AC-826B-97EBADE2EABD}"/>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Why the healing miracles? </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8" name="Text Box 4">
            <a:extLst>
              <a:ext uri="{FF2B5EF4-FFF2-40B4-BE49-F238E27FC236}">
                <a16:creationId xmlns:a16="http://schemas.microsoft.com/office/drawing/2014/main" id="{294A2AD4-A448-4A89-A404-2FB477B3798D}"/>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a:extLst>
              <a:ext uri="{FF2B5EF4-FFF2-40B4-BE49-F238E27FC236}">
                <a16:creationId xmlns:a16="http://schemas.microsoft.com/office/drawing/2014/main" id="{D6365BE3-E8CF-403E-9346-E58281FB3EF4}"/>
              </a:ext>
            </a:extLst>
          </p:cNvPr>
          <p:cNvSpPr>
            <a:spLocks noGrp="1" noChangeArrowheads="1"/>
          </p:cNvSpPr>
          <p:nvPr>
            <p:ph type="body" sz="half" idx="2"/>
          </p:nvPr>
        </p:nvSpPr>
        <p:spPr>
          <a:xfrm>
            <a:off x="3276600" y="1600200"/>
            <a:ext cx="5562600" cy="3048000"/>
          </a:xfrm>
        </p:spPr>
        <p:txBody>
          <a:bodyPr/>
          <a:lstStyle/>
          <a:p>
            <a:pPr algn="just">
              <a:spcBef>
                <a:spcPts val="0"/>
              </a:spcBef>
              <a:spcAft>
                <a:spcPts val="1200"/>
              </a:spcAft>
            </a:pPr>
            <a:r>
              <a:rPr lang="en-US" altLang="en-US" sz="2800" dirty="0">
                <a:latin typeface="Calibri" panose="020F0502020204030204" pitchFamily="34" charset="0"/>
                <a:cs typeface="Calibri" panose="020F0502020204030204" pitchFamily="34" charset="0"/>
              </a:rPr>
              <a:t>Later in Matthew, after John the Baptist is jailed by Herod the tetrarch, John asks if Jesus is the promised One.  </a:t>
            </a:r>
          </a:p>
          <a:p>
            <a:pPr algn="just">
              <a:spcBef>
                <a:spcPts val="0"/>
              </a:spcBef>
              <a:spcAft>
                <a:spcPts val="1200"/>
              </a:spcAft>
            </a:pPr>
            <a:r>
              <a:rPr lang="en-US" altLang="en-US" sz="2800" dirty="0">
                <a:latin typeface="Calibri" panose="020F0502020204030204" pitchFamily="34" charset="0"/>
                <a:cs typeface="Calibri" panose="020F0502020204030204" pitchFamily="34" charset="0"/>
              </a:rPr>
              <a:t>Jesus tells them to testify about the things that He has been doing: healing and proclaiming.</a:t>
            </a:r>
          </a:p>
          <a:p>
            <a:pPr algn="just">
              <a:lnSpc>
                <a:spcPct val="90000"/>
              </a:lnSpc>
              <a:spcBef>
                <a:spcPts val="0"/>
              </a:spcBef>
              <a:spcAft>
                <a:spcPts val="1200"/>
              </a:spcAft>
            </a:pPr>
            <a:endParaRPr lang="en-US" altLang="en-US" sz="2800" dirty="0">
              <a:latin typeface="Calibri" panose="020F0502020204030204" pitchFamily="34" charset="0"/>
              <a:cs typeface="Calibri" panose="020F0502020204030204" pitchFamily="34" charset="0"/>
            </a:endParaRPr>
          </a:p>
        </p:txBody>
      </p:sp>
      <p:pic>
        <p:nvPicPr>
          <p:cNvPr id="110601" name="Picture 9" descr="john-the-baptist">
            <a:extLst>
              <a:ext uri="{FF2B5EF4-FFF2-40B4-BE49-F238E27FC236}">
                <a16:creationId xmlns:a16="http://schemas.microsoft.com/office/drawing/2014/main" id="{73CC4090-17F8-414B-8B09-6FDE66A9329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2262" y="1676400"/>
            <a:ext cx="2773438"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C03429C-BDAB-4042-89F0-2D28DD814F59}"/>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Why the healing miracles? </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9" name="Text Box 4">
            <a:extLst>
              <a:ext uri="{FF2B5EF4-FFF2-40B4-BE49-F238E27FC236}">
                <a16:creationId xmlns:a16="http://schemas.microsoft.com/office/drawing/2014/main" id="{12B696D0-0323-4182-8A51-0DA18B4BAC32}"/>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2C882-F4A5-4905-A403-C01DCFADB2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6738" name="Rectangle 2">
            <a:extLst>
              <a:ext uri="{FF2B5EF4-FFF2-40B4-BE49-F238E27FC236}">
                <a16:creationId xmlns:a16="http://schemas.microsoft.com/office/drawing/2014/main" id="{13467815-8EEA-4453-9235-5B5D4AF875B0}"/>
              </a:ext>
            </a:extLst>
          </p:cNvPr>
          <p:cNvSpPr>
            <a:spLocks noGrp="1" noChangeArrowheads="1"/>
          </p:cNvSpPr>
          <p:nvPr>
            <p:ph type="body" idx="1"/>
          </p:nvPr>
        </p:nvSpPr>
        <p:spPr>
          <a:xfrm>
            <a:off x="0" y="0"/>
            <a:ext cx="9144000" cy="4724400"/>
          </a:xfrm>
        </p:spPr>
        <p:txBody>
          <a:bodyPr/>
          <a:lstStyle/>
          <a:p>
            <a:pPr marL="0" indent="0" algn="ctr" defTabSz="339725">
              <a:spcBef>
                <a:spcPts val="0"/>
              </a:spcBef>
              <a:spcAft>
                <a:spcPts val="1200"/>
              </a:spcAft>
              <a:buNone/>
            </a:pPr>
            <a:r>
              <a:rPr lang="en-US" altLang="en-US" b="1" dirty="0">
                <a:solidFill>
                  <a:srgbClr val="0000CC"/>
                </a:solidFill>
                <a:latin typeface="Calibri" panose="020F0502020204030204" pitchFamily="34" charset="0"/>
                <a:cs typeface="Calibri" panose="020F0502020204030204" pitchFamily="34" charset="0"/>
              </a:rPr>
              <a:t>Matthew 11:2-6</a:t>
            </a:r>
          </a:p>
          <a:p>
            <a:pPr marL="0" marR="0" indent="0" algn="just">
              <a:spcBef>
                <a:spcPts val="0"/>
              </a:spcBef>
              <a:spcAft>
                <a:spcPts val="0"/>
              </a:spcAft>
              <a:buNone/>
            </a:pPr>
            <a:r>
              <a:rPr lang="en-US" sz="2600" baseline="30000" dirty="0">
                <a:latin typeface="Calibri" panose="020F0502020204030204" pitchFamily="34" charset="0"/>
              </a:rPr>
              <a:t>2</a:t>
            </a:r>
            <a:r>
              <a:rPr lang="en-US" sz="2600" dirty="0">
                <a:latin typeface="Calibri" panose="020F0502020204030204" pitchFamily="34" charset="0"/>
              </a:rPr>
              <a:t> Now when John, while imprisoned, heard of the works of Christ, he sent </a:t>
            </a:r>
            <a:r>
              <a:rPr lang="en-US" sz="2600" i="1" dirty="0">
                <a:latin typeface="Calibri" panose="020F0502020204030204" pitchFamily="34" charset="0"/>
              </a:rPr>
              <a:t>word</a:t>
            </a:r>
            <a:r>
              <a:rPr lang="en-US" sz="2600" dirty="0">
                <a:latin typeface="Calibri" panose="020F0502020204030204" pitchFamily="34" charset="0"/>
              </a:rPr>
              <a:t> by his disciples </a:t>
            </a:r>
            <a:r>
              <a:rPr lang="en-US" sz="2600" baseline="30000" dirty="0">
                <a:latin typeface="Calibri" panose="020F0502020204030204" pitchFamily="34" charset="0"/>
              </a:rPr>
              <a:t>3</a:t>
            </a:r>
            <a:r>
              <a:rPr lang="en-US" sz="2600" dirty="0">
                <a:latin typeface="Calibri" panose="020F0502020204030204" pitchFamily="34" charset="0"/>
              </a:rPr>
              <a:t> and said to Him, “Are You the Expected One, or shall we look for someone else?” </a:t>
            </a:r>
            <a:r>
              <a:rPr lang="en-US" sz="2600" baseline="30000" dirty="0">
                <a:latin typeface="Calibri" panose="020F0502020204030204" pitchFamily="34" charset="0"/>
              </a:rPr>
              <a:t>4</a:t>
            </a:r>
            <a:r>
              <a:rPr lang="en-US" sz="2600" dirty="0">
                <a:latin typeface="Calibri" panose="020F0502020204030204" pitchFamily="34" charset="0"/>
              </a:rPr>
              <a:t> Jesus answered and said to them, </a:t>
            </a:r>
            <a:r>
              <a:rPr lang="en-US" sz="2600" b="1" dirty="0">
                <a:solidFill>
                  <a:srgbClr val="0000CC"/>
                </a:solidFill>
                <a:latin typeface="Calibri" panose="020F0502020204030204" pitchFamily="34" charset="0"/>
              </a:rPr>
              <a:t>“Go and report to John what you hear and see: </a:t>
            </a:r>
            <a:r>
              <a:rPr lang="en-US" sz="2600" b="1" baseline="30000" dirty="0">
                <a:solidFill>
                  <a:srgbClr val="0000CC"/>
                </a:solidFill>
                <a:latin typeface="Calibri" panose="020F0502020204030204" pitchFamily="34" charset="0"/>
              </a:rPr>
              <a:t>5</a:t>
            </a:r>
            <a:r>
              <a:rPr lang="en-US" sz="2600" b="1" dirty="0">
                <a:solidFill>
                  <a:srgbClr val="0000CC"/>
                </a:solidFill>
                <a:latin typeface="Calibri" panose="020F0502020204030204" pitchFamily="34" charset="0"/>
              </a:rPr>
              <a:t> </a:t>
            </a:r>
            <a:r>
              <a:rPr lang="en-US" sz="2600" b="1" i="1" dirty="0">
                <a:solidFill>
                  <a:srgbClr val="0000CC"/>
                </a:solidFill>
                <a:latin typeface="Calibri" panose="020F0502020204030204" pitchFamily="34" charset="0"/>
              </a:rPr>
              <a:t>the</a:t>
            </a:r>
            <a:r>
              <a:rPr lang="en-US" sz="2600" b="1" dirty="0">
                <a:solidFill>
                  <a:srgbClr val="0000CC"/>
                </a:solidFill>
                <a:latin typeface="Calibri" panose="020F0502020204030204" pitchFamily="34" charset="0"/>
              </a:rPr>
              <a:t> </a:t>
            </a:r>
            <a:r>
              <a:rPr lang="en-US" sz="2600" b="1" cap="small" dirty="0">
                <a:solidFill>
                  <a:srgbClr val="0000CC"/>
                </a:solidFill>
                <a:latin typeface="Calibri" panose="020F0502020204030204" pitchFamily="34" charset="0"/>
              </a:rPr>
              <a:t>blind receive sight</a:t>
            </a:r>
            <a:r>
              <a:rPr lang="en-US" sz="2600" b="1" dirty="0">
                <a:solidFill>
                  <a:srgbClr val="0000CC"/>
                </a:solidFill>
                <a:latin typeface="Calibri" panose="020F0502020204030204" pitchFamily="34" charset="0"/>
              </a:rPr>
              <a:t> and </a:t>
            </a:r>
            <a:r>
              <a:rPr lang="en-US" sz="2600" b="1" i="1" dirty="0">
                <a:solidFill>
                  <a:srgbClr val="0000CC"/>
                </a:solidFill>
                <a:latin typeface="Calibri" panose="020F0502020204030204" pitchFamily="34" charset="0"/>
              </a:rPr>
              <a:t>the</a:t>
            </a:r>
            <a:r>
              <a:rPr lang="en-US" sz="2600" b="1" dirty="0">
                <a:solidFill>
                  <a:srgbClr val="0000CC"/>
                </a:solidFill>
                <a:latin typeface="Calibri" panose="020F0502020204030204" pitchFamily="34" charset="0"/>
              </a:rPr>
              <a:t> lame walk, </a:t>
            </a:r>
            <a:r>
              <a:rPr lang="en-US" sz="2600" b="1" i="1" dirty="0">
                <a:solidFill>
                  <a:srgbClr val="0000CC"/>
                </a:solidFill>
                <a:latin typeface="Calibri" panose="020F0502020204030204" pitchFamily="34" charset="0"/>
              </a:rPr>
              <a:t>the</a:t>
            </a:r>
            <a:r>
              <a:rPr lang="en-US" sz="2600" b="1" dirty="0">
                <a:solidFill>
                  <a:srgbClr val="0000CC"/>
                </a:solidFill>
                <a:latin typeface="Calibri" panose="020F0502020204030204" pitchFamily="34" charset="0"/>
              </a:rPr>
              <a:t> lepers are cleansed and </a:t>
            </a:r>
            <a:r>
              <a:rPr lang="en-US" sz="2600" b="1" i="1" dirty="0">
                <a:solidFill>
                  <a:srgbClr val="0000CC"/>
                </a:solidFill>
                <a:latin typeface="Calibri" panose="020F0502020204030204" pitchFamily="34" charset="0"/>
              </a:rPr>
              <a:t>the</a:t>
            </a:r>
            <a:r>
              <a:rPr lang="en-US" sz="2600" b="1" dirty="0">
                <a:solidFill>
                  <a:srgbClr val="0000CC"/>
                </a:solidFill>
                <a:latin typeface="Calibri" panose="020F0502020204030204" pitchFamily="34" charset="0"/>
              </a:rPr>
              <a:t> deaf hear, </a:t>
            </a:r>
            <a:r>
              <a:rPr lang="en-US" sz="2600" b="1" i="1" dirty="0">
                <a:solidFill>
                  <a:srgbClr val="0000CC"/>
                </a:solidFill>
                <a:latin typeface="Calibri" panose="020F0502020204030204" pitchFamily="34" charset="0"/>
              </a:rPr>
              <a:t>the</a:t>
            </a:r>
            <a:r>
              <a:rPr lang="en-US" sz="2600" b="1" dirty="0">
                <a:solidFill>
                  <a:srgbClr val="0000CC"/>
                </a:solidFill>
                <a:latin typeface="Calibri" panose="020F0502020204030204" pitchFamily="34" charset="0"/>
              </a:rPr>
              <a:t> dead are raised up, and </a:t>
            </a:r>
            <a:r>
              <a:rPr lang="en-US" sz="2600" b="1" i="1" dirty="0">
                <a:solidFill>
                  <a:srgbClr val="0000CC"/>
                </a:solidFill>
                <a:latin typeface="Calibri" panose="020F0502020204030204" pitchFamily="34" charset="0"/>
              </a:rPr>
              <a:t>the</a:t>
            </a:r>
            <a:r>
              <a:rPr lang="en-US" sz="2600" b="1" dirty="0">
                <a:solidFill>
                  <a:srgbClr val="0000CC"/>
                </a:solidFill>
                <a:latin typeface="Calibri" panose="020F0502020204030204" pitchFamily="34" charset="0"/>
              </a:rPr>
              <a:t> </a:t>
            </a:r>
            <a:r>
              <a:rPr lang="en-US" sz="2600" b="1" cap="small" dirty="0">
                <a:solidFill>
                  <a:srgbClr val="0000CC"/>
                </a:solidFill>
                <a:latin typeface="Calibri" panose="020F0502020204030204" pitchFamily="34" charset="0"/>
              </a:rPr>
              <a:t>poor have the</a:t>
            </a:r>
            <a:r>
              <a:rPr lang="en-US" sz="2600" b="1" dirty="0">
                <a:solidFill>
                  <a:srgbClr val="0000CC"/>
                </a:solidFill>
                <a:latin typeface="Calibri" panose="020F0502020204030204" pitchFamily="34" charset="0"/>
              </a:rPr>
              <a:t> </a:t>
            </a:r>
            <a:r>
              <a:rPr lang="en-US" sz="2600" b="1" cap="small" dirty="0">
                <a:solidFill>
                  <a:srgbClr val="0000CC"/>
                </a:solidFill>
                <a:latin typeface="Calibri" panose="020F0502020204030204" pitchFamily="34" charset="0"/>
              </a:rPr>
              <a:t>gospel preached to them</a:t>
            </a:r>
            <a:r>
              <a:rPr lang="en-US" sz="2600" b="1" dirty="0">
                <a:solidFill>
                  <a:srgbClr val="0000CC"/>
                </a:solidFill>
                <a:latin typeface="Calibri" panose="020F0502020204030204" pitchFamily="34" charset="0"/>
              </a:rPr>
              <a:t>. </a:t>
            </a:r>
            <a:r>
              <a:rPr lang="en-US" sz="2600" baseline="30000" dirty="0">
                <a:latin typeface="Calibri" panose="020F0502020204030204" pitchFamily="34" charset="0"/>
              </a:rPr>
              <a:t>6</a:t>
            </a:r>
            <a:r>
              <a:rPr lang="en-US" sz="2600" dirty="0">
                <a:latin typeface="Calibri" panose="020F0502020204030204" pitchFamily="34" charset="0"/>
              </a:rPr>
              <a:t> “And blessed is he who does not take offense at Me.” </a:t>
            </a:r>
            <a:r>
              <a:rPr lang="en-US" altLang="en-US" sz="2600" dirty="0">
                <a:latin typeface="Calibri" panose="020F0502020204030204" pitchFamily="34" charset="0"/>
                <a:cs typeface="Calibri" panose="020F0502020204030204" pitchFamily="34" charset="0"/>
              </a:rPr>
              <a:t>(cf. Isaiah 35:5; 42:18; 57:18,19; 61:1; Luke 4:16-21)</a:t>
            </a:r>
          </a:p>
        </p:txBody>
      </p:sp>
      <p:pic>
        <p:nvPicPr>
          <p:cNvPr id="4" name="Picture 3" descr="christ_healing">
            <a:extLst>
              <a:ext uri="{FF2B5EF4-FFF2-40B4-BE49-F238E27FC236}">
                <a16:creationId xmlns:a16="http://schemas.microsoft.com/office/drawing/2014/main" id="{5E89AB2F-4142-4E9A-A42D-2B6DA11A9FC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4381" y="4282440"/>
            <a:ext cx="1835238" cy="1280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5727B69D-7CCB-49FD-AA77-82F37288DEDC}"/>
              </a:ext>
            </a:extLst>
          </p:cNvPr>
          <p:cNvSpPr>
            <a:spLocks noGrp="1" noChangeArrowheads="1"/>
          </p:cNvSpPr>
          <p:nvPr>
            <p:ph type="body" sz="half" idx="1"/>
          </p:nvPr>
        </p:nvSpPr>
        <p:spPr>
          <a:xfrm>
            <a:off x="228600" y="1600200"/>
            <a:ext cx="5334000" cy="2438400"/>
          </a:xfrm>
        </p:spPr>
        <p:txBody>
          <a:bodyPr/>
          <a:lstStyle/>
          <a:p>
            <a:pPr algn="just">
              <a:spcBef>
                <a:spcPts val="0"/>
              </a:spcBef>
              <a:spcAft>
                <a:spcPts val="1200"/>
              </a:spcAft>
            </a:pPr>
            <a:r>
              <a:rPr lang="en-US" altLang="en-US" sz="2800" dirty="0">
                <a:latin typeface="Calibri" panose="020F0502020204030204" pitchFamily="34" charset="0"/>
                <a:cs typeface="Calibri" panose="020F0502020204030204" pitchFamily="34" charset="0"/>
              </a:rPr>
              <a:t>While Christ was the steward who initiated the Church through the Apostles in His 1</a:t>
            </a:r>
            <a:r>
              <a:rPr lang="en-US" altLang="en-US" sz="2800" baseline="30000" dirty="0">
                <a:latin typeface="Calibri" panose="020F0502020204030204" pitchFamily="34" charset="0"/>
                <a:cs typeface="Calibri" panose="020F0502020204030204" pitchFamily="34" charset="0"/>
              </a:rPr>
              <a:t>st</a:t>
            </a:r>
            <a:r>
              <a:rPr lang="en-US" altLang="en-US" sz="2800" dirty="0">
                <a:latin typeface="Calibri" panose="020F0502020204030204" pitchFamily="34" charset="0"/>
                <a:cs typeface="Calibri" panose="020F0502020204030204" pitchFamily="34" charset="0"/>
              </a:rPr>
              <a:t> Coming, His three years of ministry are often misunderstood by many Christians.  </a:t>
            </a:r>
          </a:p>
        </p:txBody>
      </p:sp>
      <p:pic>
        <p:nvPicPr>
          <p:cNvPr id="51208" name="Picture 8" descr="jesus_teaching in synagogue">
            <a:extLst>
              <a:ext uri="{FF2B5EF4-FFF2-40B4-BE49-F238E27FC236}">
                <a16:creationId xmlns:a16="http://schemas.microsoft.com/office/drawing/2014/main" id="{0FC72F3B-0E48-4245-92EA-2FBBA48A16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8390" y="1676400"/>
            <a:ext cx="3227010"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CCFB91B-5605-410C-AA22-F458FF2F9A3D}"/>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An insight into Christ’s 1</a:t>
            </a:r>
            <a:r>
              <a:rPr lang="en-US" altLang="en-US" sz="3200" b="1" baseline="30000" dirty="0">
                <a:solidFill>
                  <a:srgbClr val="0000CC"/>
                </a:solidFill>
                <a:latin typeface="Calibri" panose="020F0502020204030204" pitchFamily="34" charset="0"/>
                <a:cs typeface="Calibri" panose="020F0502020204030204" pitchFamily="34" charset="0"/>
              </a:rPr>
              <a:t>st</a:t>
            </a:r>
            <a:r>
              <a:rPr lang="en-US" altLang="en-US" sz="3200" b="1" dirty="0">
                <a:solidFill>
                  <a:srgbClr val="0000CC"/>
                </a:solidFill>
                <a:latin typeface="Calibri" panose="020F0502020204030204" pitchFamily="34" charset="0"/>
                <a:cs typeface="Calibri" panose="020F0502020204030204" pitchFamily="34" charset="0"/>
              </a:rPr>
              <a:t> Coming</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7" name="Text Box 4">
            <a:extLst>
              <a:ext uri="{FF2B5EF4-FFF2-40B4-BE49-F238E27FC236}">
                <a16:creationId xmlns:a16="http://schemas.microsoft.com/office/drawing/2014/main" id="{91D5F15C-B3CC-40D7-9F25-0EAFE78166A0}"/>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Rectangle 4">
            <a:extLst>
              <a:ext uri="{FF2B5EF4-FFF2-40B4-BE49-F238E27FC236}">
                <a16:creationId xmlns:a16="http://schemas.microsoft.com/office/drawing/2014/main" id="{0209A87A-AB6A-4B27-8F6C-5AB5025B4C80}"/>
              </a:ext>
            </a:extLst>
          </p:cNvPr>
          <p:cNvSpPr>
            <a:spLocks noGrp="1" noChangeArrowheads="1"/>
          </p:cNvSpPr>
          <p:nvPr>
            <p:ph type="body" sz="half" idx="2"/>
          </p:nvPr>
        </p:nvSpPr>
        <p:spPr>
          <a:xfrm>
            <a:off x="3657600" y="1600200"/>
            <a:ext cx="5181600" cy="3657600"/>
          </a:xfrm>
        </p:spPr>
        <p:txBody>
          <a:bodyPr/>
          <a:lstStyle/>
          <a:p>
            <a:pPr marR="0" algn="just">
              <a:spcBef>
                <a:spcPts val="900"/>
              </a:spcBef>
              <a:spcAft>
                <a:spcPts val="900"/>
              </a:spcAf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His 1</a:t>
            </a:r>
            <a:r>
              <a:rPr lang="en-US" sz="2800" baseline="30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Coming Christ was sent to Earth to be born a </a:t>
            </a:r>
            <a:r>
              <a:rPr lang="en-US" sz="2800" b="1" dirty="0">
                <a:solidFill>
                  <a:srgbClr val="0000CC"/>
                </a:solidFill>
                <a:latin typeface="Calibri" panose="020F0502020204030204" pitchFamily="34" charset="0"/>
                <a:ea typeface="Times New Roman" panose="02020603050405020304" pitchFamily="18" charset="0"/>
                <a:cs typeface="Calibri" panose="020F0502020204030204" pitchFamily="34" charset="0"/>
              </a:rPr>
              <a:t>Jew</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in the </a:t>
            </a:r>
            <a:r>
              <a:rPr lang="en-US" sz="2800" b="1" dirty="0">
                <a:solidFill>
                  <a:srgbClr val="0000CC"/>
                </a:solidFill>
                <a:latin typeface="Calibri" panose="020F0502020204030204" pitchFamily="34" charset="0"/>
                <a:cs typeface="Calibri" panose="020F0502020204030204" pitchFamily="34" charset="0"/>
              </a:rPr>
              <a:t>land of Israel</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to appeal only to the </a:t>
            </a:r>
            <a:r>
              <a:rPr lang="en-US" sz="2800" b="1" dirty="0">
                <a:solidFill>
                  <a:srgbClr val="0000CC"/>
                </a:solidFill>
                <a:latin typeface="Calibri" panose="020F0502020204030204" pitchFamily="34" charset="0"/>
                <a:cs typeface="Calibri" panose="020F0502020204030204" pitchFamily="34" charset="0"/>
              </a:rPr>
              <a:t>Jews</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telling them that they should receive Him as their </a:t>
            </a:r>
            <a:r>
              <a:rPr lang="en-US" sz="2800" b="1" dirty="0">
                <a:solidFill>
                  <a:srgbClr val="0000CC"/>
                </a:solidFill>
                <a:latin typeface="Calibri" panose="020F0502020204030204" pitchFamily="34" charset="0"/>
                <a:cs typeface="Calibri" panose="020F0502020204030204" pitchFamily="34" charset="0"/>
              </a:rPr>
              <a:t>King and Messiah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and declaring </a:t>
            </a:r>
            <a:r>
              <a:rPr lang="en-US" sz="2800" b="1" u="sng" dirty="0">
                <a:solidFill>
                  <a:srgbClr val="C00000"/>
                </a:solidFill>
                <a:latin typeface="Calibri" panose="020F0502020204030204" pitchFamily="34" charset="0"/>
                <a:cs typeface="Calibri" panose="020F0502020204030204" pitchFamily="34" charset="0"/>
              </a:rPr>
              <a:t>TO THEM</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the </a:t>
            </a:r>
            <a:r>
              <a:rPr lang="en-US" sz="2800" b="1" dirty="0">
                <a:solidFill>
                  <a:srgbClr val="0000CC"/>
                </a:solidFill>
                <a:latin typeface="Calibri" panose="020F0502020204030204" pitchFamily="34" charset="0"/>
                <a:cs typeface="Calibri" panose="020F0502020204030204" pitchFamily="34" charset="0"/>
              </a:rPr>
              <a:t>Gospel of the Kingdom of God</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800" dirty="0">
              <a:latin typeface="Calibri" panose="020F0502020204030204" pitchFamily="34" charset="0"/>
              <a:ea typeface="Times New Roman" panose="02020603050405020304" pitchFamily="18" charset="0"/>
              <a:cs typeface="Arial" panose="020B0604020202020204" pitchFamily="34" charset="0"/>
            </a:endParaRPr>
          </a:p>
        </p:txBody>
      </p:sp>
      <p:pic>
        <p:nvPicPr>
          <p:cNvPr id="114696" name="Picture 8" descr="Jesus &amp; disciples">
            <a:extLst>
              <a:ext uri="{FF2B5EF4-FFF2-40B4-BE49-F238E27FC236}">
                <a16:creationId xmlns:a16="http://schemas.microsoft.com/office/drawing/2014/main" id="{75A2C26D-021F-4C47-A42A-833B04266F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275" y="1752600"/>
            <a:ext cx="3265714"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628895F-7CA7-433B-9458-1C6D1BBCAB3A}"/>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An insight into Christ’s 1</a:t>
            </a:r>
            <a:r>
              <a:rPr lang="en-US" altLang="en-US" sz="3200" b="1" baseline="30000" dirty="0">
                <a:solidFill>
                  <a:srgbClr val="0000CC"/>
                </a:solidFill>
                <a:latin typeface="Calibri" panose="020F0502020204030204" pitchFamily="34" charset="0"/>
                <a:cs typeface="Calibri" panose="020F0502020204030204" pitchFamily="34" charset="0"/>
              </a:rPr>
              <a:t>st</a:t>
            </a:r>
            <a:r>
              <a:rPr lang="en-US" altLang="en-US" sz="3200" b="1" dirty="0">
                <a:solidFill>
                  <a:srgbClr val="0000CC"/>
                </a:solidFill>
                <a:latin typeface="Calibri" panose="020F0502020204030204" pitchFamily="34" charset="0"/>
                <a:cs typeface="Calibri" panose="020F0502020204030204" pitchFamily="34" charset="0"/>
              </a:rPr>
              <a:t> Coming</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8" name="Text Box 4">
            <a:extLst>
              <a:ext uri="{FF2B5EF4-FFF2-40B4-BE49-F238E27FC236}">
                <a16:creationId xmlns:a16="http://schemas.microsoft.com/office/drawing/2014/main" id="{80BB80BC-763F-4D70-801E-EC790510B0B8}"/>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a:extLst>
              <a:ext uri="{FF2B5EF4-FFF2-40B4-BE49-F238E27FC236}">
                <a16:creationId xmlns:a16="http://schemas.microsoft.com/office/drawing/2014/main" id="{5BB2D064-631B-47C5-8F6E-1061E110446E}"/>
              </a:ext>
            </a:extLst>
          </p:cNvPr>
          <p:cNvSpPr>
            <a:spLocks noChangeArrowheads="1"/>
          </p:cNvSpPr>
          <p:nvPr/>
        </p:nvSpPr>
        <p:spPr bwMode="auto">
          <a:xfrm>
            <a:off x="0" y="1258888"/>
            <a:ext cx="9144000"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altLang="en-US" sz="2400" b="1" i="1" u="none" strike="noStrike" kern="1200" cap="none" spc="0" normalizeH="0" baseline="0" noProof="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altLang="en-US" sz="2400" b="1" i="1" u="none" strike="noStrike" kern="1200" cap="none" spc="0" normalizeH="0" baseline="0" noProof="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altLang="en-US" sz="2400" b="1" i="1" u="none"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altLang="en-US" sz="2400" b="1" i="1" u="none"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altLang="en-US" sz="2400" b="1" i="1" u="none" strike="noStrike" kern="1200" cap="none" spc="0" normalizeH="0" baseline="0" noProof="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altLang="en-US" sz="2400" b="1" i="1" u="none"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altLang="en-US" sz="2400" b="0" i="0" u="none"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13315" name="Rectangle 1">
            <a:extLst>
              <a:ext uri="{FF2B5EF4-FFF2-40B4-BE49-F238E27FC236}">
                <a16:creationId xmlns:a16="http://schemas.microsoft.com/office/drawing/2014/main" id="{12B8438A-4B3F-44F9-9B18-AAF7FEAABC9F}"/>
              </a:ext>
            </a:extLst>
          </p:cNvPr>
          <p:cNvSpPr>
            <a:spLocks noChangeArrowheads="1"/>
          </p:cNvSpPr>
          <p:nvPr/>
        </p:nvSpPr>
        <p:spPr bwMode="auto">
          <a:xfrm>
            <a:off x="1181100" y="228600"/>
            <a:ext cx="6781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13316" name="Picture 2">
            <a:extLst>
              <a:ext uri="{FF2B5EF4-FFF2-40B4-BE49-F238E27FC236}">
                <a16:creationId xmlns:a16="http://schemas.microsoft.com/office/drawing/2014/main" id="{72C6BC0F-8D62-4E7A-BC56-503611C47EF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76200"/>
            <a:ext cx="8778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CE2BC106-374C-4D2D-9E99-DDDD6D4482FB}"/>
              </a:ext>
            </a:extLst>
          </p:cNvPr>
          <p:cNvSpPr>
            <a:spLocks noGrp="1" noChangeArrowheads="1"/>
          </p:cNvSpPr>
          <p:nvPr>
            <p:ph type="body" sz="half" idx="1"/>
          </p:nvPr>
        </p:nvSpPr>
        <p:spPr>
          <a:xfrm>
            <a:off x="304800" y="1600200"/>
            <a:ext cx="5105400" cy="3200400"/>
          </a:xfrm>
        </p:spPr>
        <p:txBody>
          <a:bodyPr/>
          <a:lstStyle/>
          <a:p>
            <a:pPr algn="just">
              <a:spcBef>
                <a:spcPts val="0"/>
              </a:spcBef>
              <a:spcAft>
                <a:spcPts val="1200"/>
              </a:spcAft>
            </a:pPr>
            <a:r>
              <a:rPr lang="en-US" altLang="en-US" sz="2800" dirty="0">
                <a:latin typeface="Calibri" panose="020F0502020204030204" pitchFamily="34" charset="0"/>
                <a:cs typeface="Calibri" panose="020F0502020204030204" pitchFamily="34" charset="0"/>
              </a:rPr>
              <a:t>The Gospel of the Kingdom was the message of good news delivered to the </a:t>
            </a:r>
            <a:r>
              <a:rPr lang="en-US" altLang="en-US" sz="2800" b="1" dirty="0">
                <a:solidFill>
                  <a:srgbClr val="0000CC"/>
                </a:solidFill>
                <a:latin typeface="Calibri" panose="020F0502020204030204" pitchFamily="34" charset="0"/>
                <a:cs typeface="Calibri" panose="020F0502020204030204" pitchFamily="34" charset="0"/>
              </a:rPr>
              <a:t>Israelites</a:t>
            </a:r>
            <a:r>
              <a:rPr lang="en-US" altLang="en-US" sz="2800" dirty="0">
                <a:latin typeface="Calibri" panose="020F0502020204030204" pitchFamily="34" charset="0"/>
                <a:cs typeface="Calibri" panose="020F0502020204030204" pitchFamily="34" charset="0"/>
              </a:rPr>
              <a:t>, in the </a:t>
            </a:r>
            <a:r>
              <a:rPr lang="en-US" altLang="en-US" sz="2800" b="1" dirty="0">
                <a:solidFill>
                  <a:srgbClr val="0000CC"/>
                </a:solidFill>
                <a:latin typeface="Calibri" panose="020F0502020204030204" pitchFamily="34" charset="0"/>
                <a:cs typeface="Calibri" panose="020F0502020204030204" pitchFamily="34" charset="0"/>
              </a:rPr>
              <a:t>land of Israel</a:t>
            </a:r>
            <a:r>
              <a:rPr lang="en-US" altLang="en-US" sz="2800" dirty="0">
                <a:latin typeface="Calibri" panose="020F0502020204030204" pitchFamily="34" charset="0"/>
                <a:cs typeface="Calibri" panose="020F0502020204030204" pitchFamily="34" charset="0"/>
              </a:rPr>
              <a:t>, about </a:t>
            </a:r>
            <a:r>
              <a:rPr lang="en-US" altLang="en-US" sz="2800" b="1" dirty="0">
                <a:solidFill>
                  <a:srgbClr val="0000CC"/>
                </a:solidFill>
                <a:latin typeface="Calibri" panose="020F0502020204030204" pitchFamily="34" charset="0"/>
                <a:cs typeface="Calibri" panose="020F0502020204030204" pitchFamily="34" charset="0"/>
              </a:rPr>
              <a:t>Jesus</a:t>
            </a:r>
            <a:r>
              <a:rPr lang="en-US" altLang="en-US" sz="2800" dirty="0">
                <a:latin typeface="Calibri" panose="020F0502020204030204" pitchFamily="34" charset="0"/>
                <a:cs typeface="Calibri" panose="020F0502020204030204" pitchFamily="34" charset="0"/>
              </a:rPr>
              <a:t>, the </a:t>
            </a:r>
            <a:r>
              <a:rPr lang="en-US" altLang="en-US" sz="2800" b="1" dirty="0">
                <a:solidFill>
                  <a:srgbClr val="0000CC"/>
                </a:solidFill>
                <a:latin typeface="Calibri" panose="020F0502020204030204" pitchFamily="34" charset="0"/>
                <a:cs typeface="Calibri" panose="020F0502020204030204" pitchFamily="34" charset="0"/>
              </a:rPr>
              <a:t>King of Israel </a:t>
            </a:r>
            <a:r>
              <a:rPr lang="en-US" altLang="en-US" sz="2800" dirty="0">
                <a:latin typeface="Calibri" panose="020F0502020204030204" pitchFamily="34" charset="0"/>
                <a:cs typeface="Calibri" panose="020F0502020204030204" pitchFamily="34" charset="0"/>
              </a:rPr>
              <a:t>(Matt. 2:2 4:23; 9:35; 27:11).</a:t>
            </a:r>
          </a:p>
        </p:txBody>
      </p:sp>
      <p:pic>
        <p:nvPicPr>
          <p:cNvPr id="30727" name="Picture 7" descr="Christ &amp; Scroll">
            <a:extLst>
              <a:ext uri="{FF2B5EF4-FFF2-40B4-BE49-F238E27FC236}">
                <a16:creationId xmlns:a16="http://schemas.microsoft.com/office/drawing/2014/main" id="{1A425BCB-85E4-49FA-97B5-C1B579F010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33103" y="1676400"/>
            <a:ext cx="3229897"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957283A-7410-4F55-9DB1-BF0208F18B05}"/>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Not for we who are in the church?</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7" name="Text Box 4">
            <a:extLst>
              <a:ext uri="{FF2B5EF4-FFF2-40B4-BE49-F238E27FC236}">
                <a16:creationId xmlns:a16="http://schemas.microsoft.com/office/drawing/2014/main" id="{2B13F454-A81A-4EED-A873-17253C39AE7A}"/>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4">
            <a:extLst>
              <a:ext uri="{FF2B5EF4-FFF2-40B4-BE49-F238E27FC236}">
                <a16:creationId xmlns:a16="http://schemas.microsoft.com/office/drawing/2014/main" id="{52A56045-B883-47FA-8B0C-9BC54375A891}"/>
              </a:ext>
            </a:extLst>
          </p:cNvPr>
          <p:cNvSpPr>
            <a:spLocks noGrp="1" noChangeArrowheads="1"/>
          </p:cNvSpPr>
          <p:nvPr>
            <p:ph type="body" sz="half" idx="2"/>
          </p:nvPr>
        </p:nvSpPr>
        <p:spPr>
          <a:xfrm>
            <a:off x="4114800" y="1676400"/>
            <a:ext cx="4876800" cy="4038600"/>
          </a:xfrm>
        </p:spPr>
        <p:txBody>
          <a:bodyPr/>
          <a:lstStyle/>
          <a:p>
            <a:pPr algn="just">
              <a:spcBef>
                <a:spcPts val="0"/>
              </a:spcBef>
              <a:spcAft>
                <a:spcPts val="1200"/>
              </a:spcAft>
            </a:pPr>
            <a:r>
              <a:rPr lang="en-US" altLang="en-US" sz="2800" dirty="0">
                <a:latin typeface="Calibri" panose="020F0502020204030204" pitchFamily="34" charset="0"/>
                <a:cs typeface="Calibri" panose="020F0502020204030204" pitchFamily="34" charset="0"/>
              </a:rPr>
              <a:t>The Gospel of the Kingdom was Jesus telling the </a:t>
            </a:r>
            <a:r>
              <a:rPr lang="en-US" altLang="en-US" sz="2800" b="1" dirty="0">
                <a:solidFill>
                  <a:srgbClr val="0000CC"/>
                </a:solidFill>
                <a:latin typeface="Calibri" panose="020F0502020204030204" pitchFamily="34" charset="0"/>
                <a:cs typeface="Calibri" panose="020F0502020204030204" pitchFamily="34" charset="0"/>
              </a:rPr>
              <a:t>Nation of Israel</a:t>
            </a:r>
            <a:r>
              <a:rPr lang="en-US" altLang="en-US" sz="2800" dirty="0">
                <a:latin typeface="Calibri" panose="020F0502020204030204" pitchFamily="34" charset="0"/>
                <a:cs typeface="Calibri" panose="020F0502020204030204" pitchFamily="34" charset="0"/>
              </a:rPr>
              <a:t> that if she would acknowledge Him as her </a:t>
            </a:r>
            <a:r>
              <a:rPr lang="en-US" altLang="en-US" sz="2800" b="1" dirty="0">
                <a:solidFill>
                  <a:srgbClr val="0000CC"/>
                </a:solidFill>
                <a:latin typeface="Calibri" panose="020F0502020204030204" pitchFamily="34" charset="0"/>
                <a:cs typeface="Calibri" panose="020F0502020204030204" pitchFamily="34" charset="0"/>
              </a:rPr>
              <a:t>Messiah</a:t>
            </a:r>
            <a:r>
              <a:rPr lang="en-US" altLang="en-US" sz="2800" dirty="0">
                <a:latin typeface="Calibri" panose="020F0502020204030204" pitchFamily="34" charset="0"/>
                <a:cs typeface="Calibri" panose="020F0502020204030204" pitchFamily="34" charset="0"/>
              </a:rPr>
              <a:t>, the prophesied kingdom would come to the earth and </a:t>
            </a:r>
            <a:r>
              <a:rPr lang="en-US" altLang="en-US" sz="2800" b="1" dirty="0">
                <a:solidFill>
                  <a:srgbClr val="0000CC"/>
                </a:solidFill>
                <a:latin typeface="Calibri" panose="020F0502020204030204" pitchFamily="34" charset="0"/>
                <a:cs typeface="Calibri" panose="020F0502020204030204" pitchFamily="34" charset="0"/>
              </a:rPr>
              <a:t>Messiah</a:t>
            </a:r>
            <a:r>
              <a:rPr lang="en-US" altLang="en-US" sz="2800" dirty="0">
                <a:latin typeface="Calibri" panose="020F0502020204030204" pitchFamily="34" charset="0"/>
                <a:cs typeface="Calibri" panose="020F0502020204030204" pitchFamily="34" charset="0"/>
              </a:rPr>
              <a:t> would rule from </a:t>
            </a:r>
            <a:r>
              <a:rPr lang="en-US" altLang="en-US" sz="2800" b="1" dirty="0">
                <a:solidFill>
                  <a:srgbClr val="0000CC"/>
                </a:solidFill>
                <a:latin typeface="Calibri" panose="020F0502020204030204" pitchFamily="34" charset="0"/>
                <a:cs typeface="Calibri" panose="020F0502020204030204" pitchFamily="34" charset="0"/>
              </a:rPr>
              <a:t>Jerusalem</a:t>
            </a:r>
            <a:r>
              <a:rPr lang="en-US" altLang="en-US" sz="2800" dirty="0">
                <a:latin typeface="Calibri" panose="020F0502020204030204" pitchFamily="34" charset="0"/>
                <a:cs typeface="Calibri" panose="020F0502020204030204" pitchFamily="34" charset="0"/>
              </a:rPr>
              <a:t>, the city of the</a:t>
            </a:r>
            <a:r>
              <a:rPr lang="en-US" altLang="en-US" sz="2800" b="1" dirty="0">
                <a:solidFill>
                  <a:srgbClr val="0000CC"/>
                </a:solidFill>
                <a:latin typeface="Calibri" panose="020F0502020204030204" pitchFamily="34" charset="0"/>
                <a:cs typeface="Calibri" panose="020F0502020204030204" pitchFamily="34" charset="0"/>
              </a:rPr>
              <a:t> Great King</a:t>
            </a:r>
            <a:r>
              <a:rPr lang="en-US" altLang="en-US" sz="2800" dirty="0">
                <a:latin typeface="Calibri" panose="020F0502020204030204" pitchFamily="34" charset="0"/>
                <a:cs typeface="Calibri" panose="020F0502020204030204" pitchFamily="34" charset="0"/>
              </a:rPr>
              <a:t> (Matt. 5:35). </a:t>
            </a:r>
          </a:p>
        </p:txBody>
      </p:sp>
      <p:pic>
        <p:nvPicPr>
          <p:cNvPr id="118792" name="Picture 8" descr="ancient-jerusalem">
            <a:extLst>
              <a:ext uri="{FF2B5EF4-FFF2-40B4-BE49-F238E27FC236}">
                <a16:creationId xmlns:a16="http://schemas.microsoft.com/office/drawing/2014/main" id="{483E770A-DFB5-49DD-96C9-C264C3CE5B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828800"/>
            <a:ext cx="3904332"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13CAFA3-E772-4121-8C03-5AF28F563A64}"/>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Not for we who are in the church?</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8" name="Text Box 4">
            <a:extLst>
              <a:ext uri="{FF2B5EF4-FFF2-40B4-BE49-F238E27FC236}">
                <a16:creationId xmlns:a16="http://schemas.microsoft.com/office/drawing/2014/main" id="{F1AD2213-0092-44CF-B6DC-5E50EBE5D028}"/>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3EE68CC1-B1E7-4CFD-925B-46F41411E5B3}"/>
              </a:ext>
            </a:extLst>
          </p:cNvPr>
          <p:cNvSpPr>
            <a:spLocks noGrp="1" noChangeArrowheads="1"/>
          </p:cNvSpPr>
          <p:nvPr>
            <p:ph type="body" sz="half" idx="1"/>
          </p:nvPr>
        </p:nvSpPr>
        <p:spPr>
          <a:xfrm>
            <a:off x="304800" y="1600200"/>
            <a:ext cx="8763000" cy="2438400"/>
          </a:xfrm>
        </p:spPr>
        <p:txBody>
          <a:bodyPr/>
          <a:lstStyle/>
          <a:p>
            <a:pPr algn="just"/>
            <a:r>
              <a:rPr lang="en-US" altLang="en-US" sz="2800" dirty="0">
                <a:latin typeface="Calibri" panose="020F0502020204030204" pitchFamily="34" charset="0"/>
                <a:cs typeface="Calibri" panose="020F0502020204030204" pitchFamily="34" charset="0"/>
              </a:rPr>
              <a:t>The Gospel of Substitution declares that anyone, (Jew or Gentile), believing that Christ, the Son of God, died for their sins, was buried, and rose again, for them, will be saved eternally (cf. 1 Cor. 15:1-11; Isa. 53).  </a:t>
            </a:r>
            <a:r>
              <a:rPr lang="en-US" altLang="en-US" sz="2800" b="1" i="1" dirty="0">
                <a:solidFill>
                  <a:srgbClr val="0000CC"/>
                </a:solidFill>
                <a:latin typeface="Calibri" panose="020F0502020204030204" pitchFamily="34" charset="0"/>
                <a:cs typeface="Calibri" panose="020F0502020204030204" pitchFamily="34" charset="0"/>
              </a:rPr>
              <a:t>This is the Good News that we are to share with the lost, </a:t>
            </a:r>
            <a:r>
              <a:rPr lang="en-US" sz="2800" b="1" i="1" u="sng" dirty="0">
                <a:solidFill>
                  <a:srgbClr val="C00000"/>
                </a:solidFill>
                <a:latin typeface="Calibri" panose="020F0502020204030204" pitchFamily="34" charset="0"/>
                <a:cs typeface="Calibri" panose="020F0502020204030204" pitchFamily="34" charset="0"/>
              </a:rPr>
              <a:t>not the Gospel of the Kingdom</a:t>
            </a:r>
            <a:r>
              <a:rPr lang="en-US" sz="2800" b="1" i="1" dirty="0">
                <a:solidFill>
                  <a:srgbClr val="C00000"/>
                </a:solidFill>
                <a:latin typeface="Calibri" panose="020F0502020204030204" pitchFamily="34" charset="0"/>
                <a:cs typeface="Calibri" panose="020F0502020204030204" pitchFamily="34" charset="0"/>
              </a:rPr>
              <a:t>!</a:t>
            </a:r>
            <a:endParaRPr lang="en-US" altLang="en-US" sz="2800" b="1" i="1" dirty="0">
              <a:solidFill>
                <a:srgbClr val="C00000"/>
              </a:solidFill>
              <a:latin typeface="Calibri" panose="020F0502020204030204" pitchFamily="34" charset="0"/>
              <a:cs typeface="Calibri" panose="020F0502020204030204" pitchFamily="34" charset="0"/>
            </a:endParaRPr>
          </a:p>
        </p:txBody>
      </p:sp>
      <p:pic>
        <p:nvPicPr>
          <p:cNvPr id="32775" name="Picture 7" descr="Cross against sunset sky">
            <a:extLst>
              <a:ext uri="{FF2B5EF4-FFF2-40B4-BE49-F238E27FC236}">
                <a16:creationId xmlns:a16="http://schemas.microsoft.com/office/drawing/2014/main" id="{5A979BCC-4B1D-4141-AC99-FB0996D8F4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4343400"/>
            <a:ext cx="1854295" cy="2286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32776" name="Picture 8" descr="Jesus_burial cloth near tomb">
            <a:extLst>
              <a:ext uri="{FF2B5EF4-FFF2-40B4-BE49-F238E27FC236}">
                <a16:creationId xmlns:a16="http://schemas.microsoft.com/office/drawing/2014/main" id="{7E0C4F4B-F6BB-4E8A-9FD0-A129F234755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42771" y="4337331"/>
            <a:ext cx="1850193" cy="2286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32777" name="Picture 9" descr="Jesus &amp; Mary Magdalene at the tomb 1">
            <a:extLst>
              <a:ext uri="{FF2B5EF4-FFF2-40B4-BE49-F238E27FC236}">
                <a16:creationId xmlns:a16="http://schemas.microsoft.com/office/drawing/2014/main" id="{63EB108D-BB36-40FC-B8DC-9CA15FE6D61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49174" y="4330587"/>
            <a:ext cx="1845653" cy="2286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61FE739-ED81-485F-A2BC-763A3AF9EAA2}"/>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The Gospel of Substitution</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9" name="Text Box 4">
            <a:extLst>
              <a:ext uri="{FF2B5EF4-FFF2-40B4-BE49-F238E27FC236}">
                <a16:creationId xmlns:a16="http://schemas.microsoft.com/office/drawing/2014/main" id="{365AB495-31C9-4195-889C-5DAB820B5462}"/>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3EE68CC1-B1E7-4CFD-925B-46F41411E5B3}"/>
              </a:ext>
            </a:extLst>
          </p:cNvPr>
          <p:cNvSpPr>
            <a:spLocks noGrp="1" noChangeArrowheads="1"/>
          </p:cNvSpPr>
          <p:nvPr>
            <p:ph type="body" sz="half" idx="1"/>
          </p:nvPr>
        </p:nvSpPr>
        <p:spPr>
          <a:xfrm>
            <a:off x="4191000" y="1600200"/>
            <a:ext cx="4495800" cy="2819400"/>
          </a:xfrm>
        </p:spPr>
        <p:txBody>
          <a:bodyPr/>
          <a:lstStyle/>
          <a:p>
            <a:pPr algn="just"/>
            <a:r>
              <a:rPr lang="en-US" altLang="en-US" sz="2800" dirty="0">
                <a:latin typeface="Calibri" panose="020F0502020204030204" pitchFamily="34" charset="0"/>
                <a:cs typeface="Calibri" panose="020F0502020204030204" pitchFamily="34" charset="0"/>
              </a:rPr>
              <a:t>The Church’s place in the coming Millennial Kingdom will be as the Bride of Christ, coming with Him to rule and reign. </a:t>
            </a:r>
          </a:p>
          <a:p>
            <a:pPr algn="just">
              <a:lnSpc>
                <a:spcPct val="90000"/>
              </a:lnSpc>
            </a:pPr>
            <a:endParaRPr lang="en-US" altLang="en-US" sz="28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861FE739-ED81-485F-A2BC-763A3AF9EAA2}"/>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The Coming Kingdom </a:t>
            </a:r>
          </a:p>
          <a:p>
            <a:pPr lvl="0"/>
            <a:r>
              <a:rPr lang="en-US" altLang="en-US" sz="2400" b="1" dirty="0">
                <a:solidFill>
                  <a:srgbClr val="0000CC"/>
                </a:solidFill>
                <a:latin typeface="Calibri" panose="020F0502020204030204" pitchFamily="34" charset="0"/>
                <a:cs typeface="Calibri" panose="020F0502020204030204" pitchFamily="34" charset="0"/>
              </a:rPr>
              <a:t>Matthew 4:12-25</a:t>
            </a:r>
          </a:p>
        </p:txBody>
      </p:sp>
      <p:sp>
        <p:nvSpPr>
          <p:cNvPr id="9" name="Text Box 4">
            <a:extLst>
              <a:ext uri="{FF2B5EF4-FFF2-40B4-BE49-F238E27FC236}">
                <a16:creationId xmlns:a16="http://schemas.microsoft.com/office/drawing/2014/main" id="{365AB495-31C9-4195-889C-5DAB820B5462}"/>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pic>
        <p:nvPicPr>
          <p:cNvPr id="10" name="Picture 8" descr="29">
            <a:extLst>
              <a:ext uri="{FF2B5EF4-FFF2-40B4-BE49-F238E27FC236}">
                <a16:creationId xmlns:a16="http://schemas.microsoft.com/office/drawing/2014/main" id="{E9FF9421-2724-42DB-9C42-20D43DF71E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6335" y="1752600"/>
            <a:ext cx="3602265"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36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23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9219" name="Rectangle 3">
            <a:extLst>
              <a:ext uri="{FF2B5EF4-FFF2-40B4-BE49-F238E27FC236}">
                <a16:creationId xmlns:a16="http://schemas.microsoft.com/office/drawing/2014/main" id="{ED7B8DA5-87B1-41EC-9A6B-5B5EECA904CE}"/>
              </a:ext>
            </a:extLst>
          </p:cNvPr>
          <p:cNvSpPr txBox="1">
            <a:spLocks noChangeArrowheads="1"/>
          </p:cNvSpPr>
          <p:nvPr/>
        </p:nvSpPr>
        <p:spPr bwMode="auto">
          <a:xfrm>
            <a:off x="990600" y="1143000"/>
            <a:ext cx="716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461963" indent="-461963">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200" b="1" dirty="0">
                <a:solidFill>
                  <a:srgbClr val="000000"/>
                </a:solidFill>
              </a:rPr>
              <a:t>Review </a:t>
            </a:r>
          </a:p>
          <a:p>
            <a:pPr marL="976312"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200" b="1" dirty="0">
                <a:solidFill>
                  <a:srgbClr val="000000"/>
                </a:solidFill>
              </a:rPr>
              <a:t>Purpose, Aim, and Objective</a:t>
            </a:r>
          </a:p>
          <a:p>
            <a:pPr marL="976312"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200" b="1" dirty="0">
                <a:solidFill>
                  <a:srgbClr val="000000"/>
                </a:solidFill>
              </a:rPr>
              <a:t>Session 22</a:t>
            </a:r>
          </a:p>
          <a:p>
            <a:pPr lvl="1" algn="l">
              <a:spcBef>
                <a:spcPts val="0"/>
              </a:spcBef>
              <a:spcAft>
                <a:spcPts val="1200"/>
              </a:spcAft>
              <a:buFont typeface="+mj-lt"/>
              <a:buAutoNum type="alphaUcPeriod"/>
              <a:defRPr/>
            </a:pPr>
            <a:r>
              <a:rPr lang="en-US" altLang="en-US" sz="3200" b="1" dirty="0">
                <a:solidFill>
                  <a:srgbClr val="000000"/>
                </a:solidFill>
              </a:rPr>
              <a:t>Firsts &amp; Beginnings in Christ’s Ministry – </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Matt. </a:t>
            </a:r>
            <a:r>
              <a:rPr lang="en-US" altLang="en-US" sz="3200" b="1" dirty="0">
                <a:solidFill>
                  <a:srgbClr val="000000"/>
                </a:solidFill>
              </a:rPr>
              <a:t>4 – Part 2</a:t>
            </a:r>
          </a:p>
          <a:p>
            <a:pPr marL="1023937" lvl="2" indent="-571500" algn="l">
              <a:spcBef>
                <a:spcPts val="0"/>
              </a:spcBef>
              <a:spcAft>
                <a:spcPts val="1200"/>
              </a:spcAft>
              <a:buFont typeface="+mj-lt"/>
              <a:buAutoNum type="alphaUcPeriod"/>
              <a:defRPr/>
            </a:pPr>
            <a:r>
              <a:rPr lang="en-US" altLang="en-US" sz="3200" b="1" dirty="0">
                <a:solidFill>
                  <a:srgbClr val="000000"/>
                </a:solidFill>
              </a:rPr>
              <a:t>General Information</a:t>
            </a:r>
          </a:p>
          <a:p>
            <a:pPr marL="1023937" marR="0" lvl="2" indent="-57150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Comments and Commentary</a:t>
            </a:r>
          </a:p>
          <a:p>
            <a:pPr marL="461963" marR="0" lvl="1" indent="-461963" algn="l" defTabSz="914400" rtl="0" eaLnBrk="1" fontAlgn="base" latinLnBrk="0" hangingPunct="1">
              <a:lnSpc>
                <a:spcPct val="100000"/>
              </a:lnSpc>
              <a:spcBef>
                <a:spcPct val="0"/>
              </a:spcBef>
              <a:spcAft>
                <a:spcPts val="1200"/>
              </a:spcAft>
              <a:buClrTx/>
              <a:buSzTx/>
              <a:buFont typeface="Arial" panose="020B0604020202020204" pitchFamily="34" charset="0"/>
              <a:buAutoNum type="alphaUcPeriod"/>
              <a:tabLst>
                <a:tab pos="1939925" algn="l"/>
              </a:tabLst>
              <a:defRPr/>
            </a:pPr>
            <a:r>
              <a:rPr lang="en-US" altLang="en-US" sz="3200" b="1" u="sng" dirty="0">
                <a:solidFill>
                  <a:srgbClr val="0000CC"/>
                </a:solidFill>
              </a:rPr>
              <a:t>Concluding Observations</a:t>
            </a:r>
          </a:p>
        </p:txBody>
      </p:sp>
    </p:spTree>
    <p:extLst>
      <p:ext uri="{BB962C8B-B14F-4D97-AF65-F5344CB8AC3E}">
        <p14:creationId xmlns:p14="http://schemas.microsoft.com/office/powerpoint/2010/main" val="2001782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451E761A-3DDA-491B-88A8-65C4E326043D}"/>
              </a:ext>
            </a:extLst>
          </p:cNvPr>
          <p:cNvSpPr>
            <a:spLocks noGrp="1" noChangeArrowheads="1"/>
          </p:cNvSpPr>
          <p:nvPr>
            <p:ph type="body" sz="half" idx="1"/>
          </p:nvPr>
        </p:nvSpPr>
        <p:spPr>
          <a:xfrm>
            <a:off x="304800" y="1600200"/>
            <a:ext cx="8686800" cy="1676400"/>
          </a:xfrm>
        </p:spPr>
        <p:txBody>
          <a:bodyPr/>
          <a:lstStyle/>
          <a:p>
            <a:pPr algn="just"/>
            <a:r>
              <a:rPr lang="en-US" altLang="en-US" sz="2800" dirty="0">
                <a:latin typeface="Calibri" panose="020F0502020204030204" pitchFamily="34" charset="0"/>
                <a:cs typeface="Calibri" panose="020F0502020204030204" pitchFamily="34" charset="0"/>
              </a:rPr>
              <a:t>So in Jesus’ initial ministry, </a:t>
            </a:r>
            <a:r>
              <a:rPr lang="en-US" altLang="en-US" sz="2800" b="1" dirty="0">
                <a:solidFill>
                  <a:srgbClr val="0000CC"/>
                </a:solidFill>
                <a:latin typeface="Calibri" panose="020F0502020204030204" pitchFamily="34" charset="0"/>
                <a:cs typeface="Calibri" panose="020F0502020204030204" pitchFamily="34" charset="0"/>
              </a:rPr>
              <a:t>He settled in Capernaum in northern Galilee, teaching in the synagogues around Galilee, preaching the kingdom, and selecting disciples to follow Him.</a:t>
            </a:r>
          </a:p>
        </p:txBody>
      </p:sp>
      <p:pic>
        <p:nvPicPr>
          <p:cNvPr id="34824" name="Picture 8" descr="CapernaumMap2">
            <a:extLst>
              <a:ext uri="{FF2B5EF4-FFF2-40B4-BE49-F238E27FC236}">
                <a16:creationId xmlns:a16="http://schemas.microsoft.com/office/drawing/2014/main" id="{2EC56063-06C7-4502-829E-3AEDBDCE0D2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49600" y="3276600"/>
            <a:ext cx="28448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34825" name="Picture 9" descr="Christ &amp; Scroll">
            <a:extLst>
              <a:ext uri="{FF2B5EF4-FFF2-40B4-BE49-F238E27FC236}">
                <a16:creationId xmlns:a16="http://schemas.microsoft.com/office/drawing/2014/main" id="{96E4361D-C6F0-46A4-A1F7-322BFD34C21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58596" y="3276600"/>
            <a:ext cx="2826809"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C8A3FCF-845F-483A-BE82-9677D4303FF9}"/>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So in Jesus’ initial ministry…</a:t>
            </a:r>
          </a:p>
          <a:p>
            <a:pPr lvl="0"/>
            <a:r>
              <a:rPr lang="en-US" altLang="en-US" sz="2400" b="1" dirty="0">
                <a:solidFill>
                  <a:srgbClr val="0000CC"/>
                </a:solidFill>
                <a:latin typeface="Calibri" panose="020F0502020204030204" pitchFamily="34" charset="0"/>
                <a:cs typeface="Calibri" panose="020F0502020204030204" pitchFamily="34" charset="0"/>
              </a:rPr>
              <a:t>Matthew 4:1-25</a:t>
            </a:r>
          </a:p>
        </p:txBody>
      </p:sp>
      <p:sp>
        <p:nvSpPr>
          <p:cNvPr id="9" name="Text Box 4">
            <a:extLst>
              <a:ext uri="{FF2B5EF4-FFF2-40B4-BE49-F238E27FC236}">
                <a16:creationId xmlns:a16="http://schemas.microsoft.com/office/drawing/2014/main" id="{0545CDEA-FAEF-4590-B757-5532BE465AEC}"/>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pic>
        <p:nvPicPr>
          <p:cNvPr id="10" name="Picture 7" descr="jesus &amp; two disciples">
            <a:extLst>
              <a:ext uri="{FF2B5EF4-FFF2-40B4-BE49-F238E27FC236}">
                <a16:creationId xmlns:a16="http://schemas.microsoft.com/office/drawing/2014/main" id="{8DB1B9DC-B980-4CCA-9B60-77A16833B61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49600" y="3276600"/>
            <a:ext cx="2844800"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a:extLst>
              <a:ext uri="{FF2B5EF4-FFF2-40B4-BE49-F238E27FC236}">
                <a16:creationId xmlns:a16="http://schemas.microsoft.com/office/drawing/2014/main" id="{4CE496AC-76A4-4671-A177-87EDD1302C4C}"/>
              </a:ext>
            </a:extLst>
          </p:cNvPr>
          <p:cNvSpPr>
            <a:spLocks noGrp="1" noChangeArrowheads="1"/>
          </p:cNvSpPr>
          <p:nvPr>
            <p:ph type="body" sz="half" idx="2"/>
          </p:nvPr>
        </p:nvSpPr>
        <p:spPr>
          <a:xfrm>
            <a:off x="3733800" y="1600200"/>
            <a:ext cx="5257800" cy="3429000"/>
          </a:xfrm>
        </p:spPr>
        <p:txBody>
          <a:bodyPr/>
          <a:lstStyle/>
          <a:p>
            <a:pPr algn="just"/>
            <a:r>
              <a:rPr lang="en-US" altLang="en-US" sz="2800" dirty="0">
                <a:latin typeface="Calibri" panose="020F0502020204030204" pitchFamily="34" charset="0"/>
                <a:cs typeface="Calibri" panose="020F0502020204030204" pitchFamily="34" charset="0"/>
              </a:rPr>
              <a:t>People came from areas to the north (Syria), from around Galilee, and from the southern part of Israel as well.</a:t>
            </a:r>
          </a:p>
        </p:txBody>
      </p:sp>
      <p:pic>
        <p:nvPicPr>
          <p:cNvPr id="124935" name="Picture 7" descr="Mt of Beatitudes view to Plain of Genesseret">
            <a:extLst>
              <a:ext uri="{FF2B5EF4-FFF2-40B4-BE49-F238E27FC236}">
                <a16:creationId xmlns:a16="http://schemas.microsoft.com/office/drawing/2014/main" id="{108D931D-A17F-4131-9DB8-BA5A8E4F4F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7291" y="1676400"/>
            <a:ext cx="3410309" cy="36576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0EBD0D6-0511-4609-B46D-14DC047524F2}"/>
              </a:ext>
            </a:extLst>
          </p:cNvPr>
          <p:cNvSpPr>
            <a:spLocks noChangeArrowheads="1"/>
          </p:cNvSpPr>
          <p:nvPr/>
        </p:nvSpPr>
        <p:spPr bwMode="auto">
          <a:xfrm>
            <a:off x="0" y="6858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So in Jesus’ initial ministry…</a:t>
            </a:r>
          </a:p>
          <a:p>
            <a:pPr lvl="0"/>
            <a:r>
              <a:rPr lang="en-US" altLang="en-US" sz="2400" b="1" dirty="0">
                <a:solidFill>
                  <a:srgbClr val="0000CC"/>
                </a:solidFill>
                <a:latin typeface="Calibri" panose="020F0502020204030204" pitchFamily="34" charset="0"/>
                <a:cs typeface="Calibri" panose="020F0502020204030204" pitchFamily="34" charset="0"/>
              </a:rPr>
              <a:t>Matthew 4:1-25</a:t>
            </a:r>
          </a:p>
        </p:txBody>
      </p:sp>
      <p:sp>
        <p:nvSpPr>
          <p:cNvPr id="8" name="Text Box 4">
            <a:extLst>
              <a:ext uri="{FF2B5EF4-FFF2-40B4-BE49-F238E27FC236}">
                <a16:creationId xmlns:a16="http://schemas.microsoft.com/office/drawing/2014/main" id="{BA7654ED-2040-4414-B7BA-10C0C3EFB5C7}"/>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9" name="Picture 5" descr="Sermon on the Mount Traditional Site area">
            <a:extLst>
              <a:ext uri="{FF2B5EF4-FFF2-40B4-BE49-F238E27FC236}">
                <a16:creationId xmlns:a16="http://schemas.microsoft.com/office/drawing/2014/main" id="{83C6ACA7-AB88-42CE-995D-9ABE0F1360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7883" y="1600200"/>
            <a:ext cx="8068235" cy="45720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175110" name="Text Box 6">
            <a:extLst>
              <a:ext uri="{FF2B5EF4-FFF2-40B4-BE49-F238E27FC236}">
                <a16:creationId xmlns:a16="http://schemas.microsoft.com/office/drawing/2014/main" id="{029BFAB9-7D42-4BD3-A5F9-713D1F85E7F2}"/>
              </a:ext>
            </a:extLst>
          </p:cNvPr>
          <p:cNvSpPr txBox="1">
            <a:spLocks noChangeArrowheads="1"/>
          </p:cNvSpPr>
          <p:nvPr/>
        </p:nvSpPr>
        <p:spPr bwMode="auto">
          <a:xfrm>
            <a:off x="152400" y="679763"/>
            <a:ext cx="8839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dirty="0">
                <a:solidFill>
                  <a:srgbClr val="0000CC"/>
                </a:solidFill>
                <a:latin typeface="Calibri" panose="020F0502020204030204" pitchFamily="34" charset="0"/>
                <a:cs typeface="Calibri" panose="020F0502020204030204" pitchFamily="34" charset="0"/>
              </a:rPr>
              <a:t>In Our Next Session - The Sermon on the Mount</a:t>
            </a:r>
          </a:p>
          <a:p>
            <a:r>
              <a:rPr lang="en-US" altLang="en-US" sz="2400" b="1" dirty="0">
                <a:solidFill>
                  <a:srgbClr val="0000CC"/>
                </a:solidFill>
                <a:latin typeface="Calibri" panose="020F0502020204030204" pitchFamily="34" charset="0"/>
                <a:cs typeface="Calibri" panose="020F0502020204030204" pitchFamily="34" charset="0"/>
              </a:rPr>
              <a:t>Matthew 5-7</a:t>
            </a:r>
          </a:p>
        </p:txBody>
      </p:sp>
      <p:sp>
        <p:nvSpPr>
          <p:cNvPr id="4" name="Text Box 4">
            <a:extLst>
              <a:ext uri="{FF2B5EF4-FFF2-40B4-BE49-F238E27FC236}">
                <a16:creationId xmlns:a16="http://schemas.microsoft.com/office/drawing/2014/main" id="{4D2B57BA-F6B6-4D6D-914A-08A1BFE01A47}"/>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Session 22</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BD5718F0-C294-452A-8623-E07F03356A3F}"/>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09-22-2019</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0F787411-DC56-412A-84E8-B65BC64E64A0}"/>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extLst>
      <p:ext uri="{BB962C8B-B14F-4D97-AF65-F5344CB8AC3E}">
        <p14:creationId xmlns:p14="http://schemas.microsoft.com/office/powerpoint/2010/main" val="673905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2209800" y="1543050"/>
            <a:ext cx="67722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(italics mine)</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428625" y="228600"/>
            <a:ext cx="8286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15364" name="Picture 3">
            <a:extLst>
              <a:ext uri="{FF2B5EF4-FFF2-40B4-BE49-F238E27FC236}">
                <a16:creationId xmlns:a16="http://schemas.microsoft.com/office/drawing/2014/main" id="{2A98BF29-455F-496F-8DDF-1A3CC409D9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 y="1654175"/>
            <a:ext cx="18954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109038" y="1543050"/>
            <a:ext cx="892592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defRPr/>
            </a:pPr>
            <a:r>
              <a:rPr lang="en-US" altLang="en-US" sz="2800" dirty="0">
                <a:solidFill>
                  <a:srgbClr val="000000"/>
                </a:solidFill>
                <a:latin typeface="Calibri" panose="020F0502020204030204" pitchFamily="34" charset="0"/>
                <a:cs typeface="Calibri" panose="020F0502020204030204" pitchFamily="34" charset="0"/>
              </a:rPr>
              <a:t>In Romans 7 we have a man renewed by the Spirit of God, but </a:t>
            </a:r>
            <a:r>
              <a:rPr lang="en-US" altLang="en-US" sz="2800" b="1" i="1" u="sng" dirty="0">
                <a:solidFill>
                  <a:srgbClr val="C00000"/>
                </a:solidFill>
                <a:latin typeface="Calibri" panose="020F0502020204030204" pitchFamily="34" charset="0"/>
                <a:cs typeface="Calibri" panose="020F0502020204030204" pitchFamily="34" charset="0"/>
              </a:rPr>
              <a:t>struggling under law</a:t>
            </a:r>
            <a:r>
              <a:rPr lang="en-US" altLang="en-US" sz="2800" b="1" i="1" dirty="0">
                <a:solidFill>
                  <a:srgbClr val="C00000"/>
                </a:solidFill>
                <a:latin typeface="Calibri" panose="020F0502020204030204" pitchFamily="34" charset="0"/>
                <a:cs typeface="Calibri" panose="020F0502020204030204" pitchFamily="34" charset="0"/>
              </a:rPr>
              <a:t>,</a:t>
            </a:r>
            <a:r>
              <a:rPr lang="en-US" altLang="en-US" sz="2800" b="1" i="1" dirty="0">
                <a:solidFill>
                  <a:srgbClr val="0000CC"/>
                </a:solidFill>
                <a:latin typeface="Calibri" panose="020F0502020204030204" pitchFamily="34" charset="0"/>
                <a:cs typeface="Calibri" panose="020F0502020204030204" pitchFamily="34" charset="0"/>
              </a:rPr>
              <a:t> hoping thereby to subdue or find deliverance from the power of the old Adamic nature</a:t>
            </a:r>
            <a:r>
              <a:rPr lang="en-US" altLang="en-US" sz="2800" dirty="0">
                <a:solidFill>
                  <a:srgbClr val="000000"/>
                </a:solidFill>
                <a:latin typeface="Calibri" panose="020F0502020204030204" pitchFamily="34" charset="0"/>
                <a:cs typeface="Calibri" panose="020F0502020204030204" pitchFamily="34" charset="0"/>
              </a:rPr>
              <a:t>. In chapter 8 we have God’s way of deliverance through the death and resurrection of Christ with which the believer is </a:t>
            </a:r>
            <a:r>
              <a:rPr lang="en-US" altLang="en-US" sz="2800" b="1" i="1" u="sng" dirty="0">
                <a:solidFill>
                  <a:srgbClr val="008000"/>
                </a:solidFill>
                <a:latin typeface="Calibri" panose="020F0502020204030204" pitchFamily="34" charset="0"/>
                <a:cs typeface="Calibri" panose="020F0502020204030204" pitchFamily="34" charset="0"/>
              </a:rPr>
              <a:t>identified</a:t>
            </a:r>
            <a:r>
              <a:rPr lang="en-US" altLang="en-US" sz="2800" dirty="0">
                <a:solidFill>
                  <a:srgbClr val="000000"/>
                </a:solidFill>
                <a:latin typeface="Calibri" panose="020F0502020204030204" pitchFamily="34" charset="0"/>
                <a:cs typeface="Calibri" panose="020F0502020204030204" pitchFamily="34" charset="0"/>
              </a:rPr>
              <a:t> before God. The chapter begins with “no condemnation” and ends with “no separation.” All who are in Christ Jesus are </a:t>
            </a:r>
            <a:r>
              <a:rPr lang="en-US" altLang="en-US" sz="2800" b="1" i="1" u="sng" dirty="0">
                <a:solidFill>
                  <a:srgbClr val="008000"/>
                </a:solidFill>
                <a:latin typeface="Calibri" panose="020F0502020204030204" pitchFamily="34" charset="0"/>
                <a:cs typeface="Calibri" panose="020F0502020204030204" pitchFamily="34" charset="0"/>
              </a:rPr>
              <a:t>accepted</a:t>
            </a:r>
            <a:r>
              <a:rPr lang="en-US" altLang="en-US" sz="2800" dirty="0">
                <a:solidFill>
                  <a:srgbClr val="000000"/>
                </a:solidFill>
                <a:latin typeface="Calibri" panose="020F0502020204030204" pitchFamily="34" charset="0"/>
                <a:cs typeface="Calibri" panose="020F0502020204030204" pitchFamily="34" charset="0"/>
              </a:rPr>
              <a:t> in the Beloved and as free from every charge of guilt as He is Himself. He paid our penalty on the cross. </a:t>
            </a:r>
            <a:r>
              <a:rPr lang="en-US" altLang="en-US" sz="2800" b="1" i="1" dirty="0">
                <a:solidFill>
                  <a:srgbClr val="008000"/>
                </a:solidFill>
                <a:latin typeface="Calibri" panose="020F0502020204030204" pitchFamily="34" charset="0"/>
                <a:cs typeface="Calibri" panose="020F0502020204030204" pitchFamily="34" charset="0"/>
              </a:rPr>
              <a:t>Now we are linked up with Him in resurrection, </a:t>
            </a:r>
            <a:r>
              <a:rPr lang="en-US" altLang="en-US" sz="2800" b="1" i="1" u="sng" dirty="0">
                <a:solidFill>
                  <a:srgbClr val="008000"/>
                </a:solidFill>
                <a:latin typeface="Calibri" panose="020F0502020204030204" pitchFamily="34" charset="0"/>
                <a:cs typeface="Calibri" panose="020F0502020204030204" pitchFamily="34" charset="0"/>
              </a:rPr>
              <a:t>not under law but under grace</a:t>
            </a:r>
            <a:r>
              <a:rPr lang="en-US" altLang="en-US" sz="2800" dirty="0">
                <a:solidFill>
                  <a:srgbClr val="000000"/>
                </a:solidFill>
                <a:latin typeface="Calibri" panose="020F0502020204030204" pitchFamily="34" charset="0"/>
                <a:cs typeface="Calibri" panose="020F0502020204030204" pitchFamily="34" charset="0"/>
              </a:rPr>
              <a:t>. </a:t>
            </a: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1612107" y="228600"/>
            <a:ext cx="59197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lvl="0">
              <a:defRPr/>
            </a:pPr>
            <a:r>
              <a:rPr lang="en-US" altLang="en-US" sz="2000" i="1" dirty="0">
                <a:solidFill>
                  <a:srgbClr val="000000"/>
                </a:solidFill>
                <a:latin typeface="Calibri" panose="020F0502020204030204" pitchFamily="34" charset="0"/>
                <a:cs typeface="Calibri" panose="020F0502020204030204" pitchFamily="34" charset="0"/>
              </a:rPr>
              <a:t>The Continual Burnt Offering: Daily Meditations on the Word of God </a:t>
            </a:r>
            <a:r>
              <a:rPr lang="en-US" altLang="en-US" sz="2000" dirty="0">
                <a:solidFill>
                  <a:srgbClr val="000000"/>
                </a:solidFill>
                <a:latin typeface="Calibri" panose="020F0502020204030204" pitchFamily="34" charset="0"/>
                <a:cs typeface="Calibri" panose="020F0502020204030204" pitchFamily="34" charset="0"/>
              </a:rPr>
              <a:t>(p. 265). Neptune, NJ: Loizeaux Brothers.</a:t>
            </a:r>
            <a:endParaRPr kumimoji="0" lang="en-US" altLang="en-US" sz="2000" b="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762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23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9219" name="Rectangle 3">
            <a:extLst>
              <a:ext uri="{FF2B5EF4-FFF2-40B4-BE49-F238E27FC236}">
                <a16:creationId xmlns:a16="http://schemas.microsoft.com/office/drawing/2014/main" id="{ED7B8DA5-87B1-41EC-9A6B-5B5EECA904CE}"/>
              </a:ext>
            </a:extLst>
          </p:cNvPr>
          <p:cNvSpPr txBox="1">
            <a:spLocks noChangeArrowheads="1"/>
          </p:cNvSpPr>
          <p:nvPr/>
        </p:nvSpPr>
        <p:spPr bwMode="auto">
          <a:xfrm>
            <a:off x="990600" y="1143000"/>
            <a:ext cx="716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461963" indent="-461963">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2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Review</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76312"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200" b="1" dirty="0">
                <a:solidFill>
                  <a:srgbClr val="000000"/>
                </a:solidFill>
              </a:rPr>
              <a:t>Purpose, Aim, and Objective</a:t>
            </a:r>
          </a:p>
          <a:p>
            <a:pPr marL="976312"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200" b="1" u="sng" dirty="0">
                <a:solidFill>
                  <a:srgbClr val="0000CC"/>
                </a:solidFill>
              </a:rPr>
              <a:t>Session 22</a:t>
            </a:r>
          </a:p>
          <a:p>
            <a:pPr lvl="1" algn="l">
              <a:spcBef>
                <a:spcPts val="0"/>
              </a:spcBef>
              <a:spcAft>
                <a:spcPts val="1200"/>
              </a:spcAft>
              <a:buFont typeface="+mj-lt"/>
              <a:buAutoNum type="romanUcPeriod"/>
              <a:defRPr/>
            </a:pPr>
            <a:r>
              <a:rPr lang="en-US" altLang="en-US" sz="3200" b="1" dirty="0">
                <a:solidFill>
                  <a:srgbClr val="000000"/>
                </a:solidFill>
              </a:rPr>
              <a:t>Firsts &amp; Beginnings in Christ’s Ministry – </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Matt. </a:t>
            </a:r>
            <a:r>
              <a:rPr lang="en-US" altLang="en-US" sz="3200" b="1" dirty="0">
                <a:solidFill>
                  <a:srgbClr val="000000"/>
                </a:solidFill>
              </a:rPr>
              <a:t>4 – Part 2</a:t>
            </a:r>
            <a:endPar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023937" marR="0" lvl="2" indent="-57150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General Information</a:t>
            </a:r>
          </a:p>
          <a:p>
            <a:pPr marL="1023937" marR="0" lvl="2" indent="-57150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Comments and Commentary</a:t>
            </a:r>
          </a:p>
          <a:p>
            <a:pPr marL="461963" marR="0" lvl="1" indent="-461963" algn="l" defTabSz="914400" rtl="0" eaLnBrk="1" fontAlgn="base" latinLnBrk="0" hangingPunct="1">
              <a:lnSpc>
                <a:spcPct val="100000"/>
              </a:lnSpc>
              <a:spcBef>
                <a:spcPct val="0"/>
              </a:spcBef>
              <a:spcAft>
                <a:spcPts val="1200"/>
              </a:spcAft>
              <a:buClrTx/>
              <a:buSzTx/>
              <a:buFont typeface="Arial" panose="020B0604020202020204" pitchFamily="34" charset="0"/>
              <a:buAutoNum type="romanUcPeriod"/>
              <a:tabLst>
                <a:tab pos="1939925" algn="l"/>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Observations</a:t>
            </a:r>
          </a:p>
        </p:txBody>
      </p:sp>
    </p:spTree>
    <p:extLst>
      <p:ext uri="{BB962C8B-B14F-4D97-AF65-F5344CB8AC3E}">
        <p14:creationId xmlns:p14="http://schemas.microsoft.com/office/powerpoint/2010/main" val="1648842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Sea of Galilee Region Map">
            <a:extLst>
              <a:ext uri="{FF2B5EF4-FFF2-40B4-BE49-F238E27FC236}">
                <a16:creationId xmlns:a16="http://schemas.microsoft.com/office/drawing/2014/main" id="{36C687C7-36E3-455C-9B90-72D7A88BDB9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7400" y="1752600"/>
            <a:ext cx="288955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56677" name="Picture 5" descr="temptation-1">
            <a:extLst>
              <a:ext uri="{FF2B5EF4-FFF2-40B4-BE49-F238E27FC236}">
                <a16:creationId xmlns:a16="http://schemas.microsoft.com/office/drawing/2014/main" id="{452A8F90-AAC6-4D67-93AF-0943CE18F1C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7400" y="1752600"/>
            <a:ext cx="2889553"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BE32BBBE-CC9B-4650-A670-237790DCF8A1}"/>
              </a:ext>
            </a:extLst>
          </p:cNvPr>
          <p:cNvSpPr>
            <a:spLocks noChangeArrowheads="1"/>
          </p:cNvSpPr>
          <p:nvPr/>
        </p:nvSpPr>
        <p:spPr bwMode="auto">
          <a:xfrm>
            <a:off x="495300" y="685800"/>
            <a:ext cx="8153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Temptations and Beginnings</a:t>
            </a:r>
          </a:p>
          <a:p>
            <a:pPr lvl="0"/>
            <a:r>
              <a:rPr lang="en-US" altLang="en-US" sz="2400" b="1" dirty="0">
                <a:solidFill>
                  <a:srgbClr val="0000CC"/>
                </a:solidFill>
                <a:latin typeface="Calibri" panose="020F0502020204030204" pitchFamily="34" charset="0"/>
                <a:cs typeface="Calibri" panose="020F0502020204030204" pitchFamily="34" charset="0"/>
              </a:rPr>
              <a:t>Matthew 4:1-25</a:t>
            </a:r>
          </a:p>
        </p:txBody>
      </p:sp>
      <p:sp>
        <p:nvSpPr>
          <p:cNvPr id="8" name="Text Box 4">
            <a:extLst>
              <a:ext uri="{FF2B5EF4-FFF2-40B4-BE49-F238E27FC236}">
                <a16:creationId xmlns:a16="http://schemas.microsoft.com/office/drawing/2014/main" id="{BA737FE0-BCF4-4369-816F-236C63819FDD}"/>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spcBef>
                <a:spcPct val="0"/>
              </a:spcBef>
              <a:buNone/>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a:t>
            </a:r>
            <a:r>
              <a:rPr lang="en-US" altLang="en-US" sz="1800" b="1" dirty="0">
                <a:solidFill>
                  <a:srgbClr val="000000"/>
                </a:solidFill>
              </a:rPr>
              <a:t>Review Session </a:t>
            </a: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22</a:t>
            </a:r>
          </a:p>
        </p:txBody>
      </p:sp>
      <p:sp>
        <p:nvSpPr>
          <p:cNvPr id="9" name="Rectangle 3">
            <a:extLst>
              <a:ext uri="{FF2B5EF4-FFF2-40B4-BE49-F238E27FC236}">
                <a16:creationId xmlns:a16="http://schemas.microsoft.com/office/drawing/2014/main" id="{66CA4C1E-0D40-4E4E-BD75-FDBCEE50F5E4}"/>
              </a:ext>
            </a:extLst>
          </p:cNvPr>
          <p:cNvSpPr txBox="1">
            <a:spLocks noChangeArrowheads="1"/>
          </p:cNvSpPr>
          <p:nvPr/>
        </p:nvSpPr>
        <p:spPr bwMode="auto">
          <a:xfrm>
            <a:off x="228599" y="1600200"/>
            <a:ext cx="5486401"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400" kern="1200">
                <a:solidFill>
                  <a:schemeClr val="tx1"/>
                </a:solidFill>
                <a:latin typeface="Calibri" panose="020F0502020204030204" pitchFamily="34" charset="0"/>
                <a:ea typeface="+mn-ea"/>
                <a:cs typeface="Calibri" panose="020F0502020204030204" pitchFamily="34" charset="0"/>
              </a:defRPr>
            </a:lvl1pPr>
            <a:lvl2pPr marL="457200" indent="0" algn="ctr" rtl="0" eaLnBrk="0" fontAlgn="base" hangingPunct="0">
              <a:spcBef>
                <a:spcPct val="20000"/>
              </a:spcBef>
              <a:spcAft>
                <a:spcPct val="0"/>
              </a:spcAft>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rtl="0" eaLnBrk="0" fontAlgn="base" hangingPunct="0">
              <a:spcBef>
                <a:spcPct val="20000"/>
              </a:spcBef>
              <a:spcAft>
                <a:spcPct val="0"/>
              </a:spcAft>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rtl="0" eaLnBrk="0" fontAlgn="base" hangingPunct="0">
              <a:spcBef>
                <a:spcPct val="20000"/>
              </a:spcBef>
              <a:spcAft>
                <a:spcPct val="0"/>
              </a:spcAft>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rtl="0" eaLnBrk="0" fontAlgn="base" hangingPunct="0">
              <a:spcBef>
                <a:spcPct val="20000"/>
              </a:spcBef>
              <a:spcAft>
                <a:spcPct val="0"/>
              </a:spcAft>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just">
              <a:spcBef>
                <a:spcPts val="0"/>
              </a:spcBef>
              <a:spcAft>
                <a:spcPts val="1200"/>
              </a:spcAft>
              <a:buFont typeface="Arial" panose="020B0604020202020204" pitchFamily="34" charset="0"/>
              <a:buChar char="•"/>
            </a:pPr>
            <a:r>
              <a:rPr lang="en-US" altLang="en-US" sz="2800" dirty="0"/>
              <a:t>Chapter 4 of the Gospel of Matthew has two main parts:</a:t>
            </a:r>
          </a:p>
          <a:p>
            <a:pPr marL="914400" indent="-457200" algn="just">
              <a:spcBef>
                <a:spcPts val="0"/>
              </a:spcBef>
              <a:spcAft>
                <a:spcPts val="1200"/>
              </a:spcAft>
              <a:buFont typeface="+mj-lt"/>
              <a:buAutoNum type="arabicParenR"/>
            </a:pPr>
            <a:r>
              <a:rPr lang="en-US" altLang="en-US" sz="2800" dirty="0"/>
              <a:t>Verses 1-11 tell of Christ’s temptation by Satan during a time of </a:t>
            </a:r>
            <a:r>
              <a:rPr lang="en-US" altLang="en-US" sz="2800" b="1" dirty="0">
                <a:solidFill>
                  <a:srgbClr val="0000CC"/>
                </a:solidFill>
              </a:rPr>
              <a:t>fasting</a:t>
            </a:r>
            <a:r>
              <a:rPr lang="en-US" altLang="en-US" sz="2800" dirty="0"/>
              <a:t>. </a:t>
            </a:r>
          </a:p>
          <a:p>
            <a:pPr marL="914400" indent="-457200" algn="just">
              <a:spcBef>
                <a:spcPts val="0"/>
              </a:spcBef>
              <a:spcAft>
                <a:spcPts val="1200"/>
              </a:spcAft>
              <a:buFont typeface="+mj-lt"/>
              <a:buAutoNum type="arabicParenR"/>
            </a:pPr>
            <a:r>
              <a:rPr lang="en-US" altLang="en-US" sz="2800" dirty="0"/>
              <a:t>Verses 12-25 tell of Christ beginning His public ministry, </a:t>
            </a:r>
            <a:r>
              <a:rPr lang="en-US" altLang="en-US" sz="2800" b="1" dirty="0">
                <a:solidFill>
                  <a:srgbClr val="0000CC"/>
                </a:solidFill>
              </a:rPr>
              <a:t>by locating Himself in northern Galilee, selecting disciples, and His healing ministry.</a:t>
            </a:r>
            <a:r>
              <a:rPr lang="en-US" altLang="en-US" sz="2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66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667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2A243-E0E3-4CFE-B5E2-BDBF4C936C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524000"/>
            <a:ext cx="6096001" cy="4572000"/>
          </a:xfrm>
          <a:prstGeom prst="rect">
            <a:avLst/>
          </a:prstGeom>
        </p:spPr>
      </p:pic>
      <p:sp>
        <p:nvSpPr>
          <p:cNvPr id="3" name="Rectangle 2">
            <a:extLst>
              <a:ext uri="{FF2B5EF4-FFF2-40B4-BE49-F238E27FC236}">
                <a16:creationId xmlns:a16="http://schemas.microsoft.com/office/drawing/2014/main" id="{F21118DD-845B-4DF4-987E-C5A6F5E25925}"/>
              </a:ext>
            </a:extLst>
          </p:cNvPr>
          <p:cNvSpPr>
            <a:spLocks noChangeArrowheads="1"/>
          </p:cNvSpPr>
          <p:nvPr/>
        </p:nvSpPr>
        <p:spPr bwMode="auto">
          <a:xfrm>
            <a:off x="495300" y="685800"/>
            <a:ext cx="8153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r>
              <a:rPr lang="en-US" altLang="en-US" sz="3200" b="1" dirty="0">
                <a:solidFill>
                  <a:srgbClr val="0000CC"/>
                </a:solidFill>
                <a:latin typeface="Calibri" panose="020F0502020204030204" pitchFamily="34" charset="0"/>
                <a:cs typeface="Calibri" panose="020F0502020204030204" pitchFamily="34" charset="0"/>
              </a:rPr>
              <a:t>Northwest Portion of the Sea of Galilee</a:t>
            </a:r>
          </a:p>
        </p:txBody>
      </p:sp>
      <p:sp>
        <p:nvSpPr>
          <p:cNvPr id="4" name="Text Box 4">
            <a:extLst>
              <a:ext uri="{FF2B5EF4-FFF2-40B4-BE49-F238E27FC236}">
                <a16:creationId xmlns:a16="http://schemas.microsoft.com/office/drawing/2014/main" id="{123AF7E5-75E4-4566-9C61-20EC8DBC2AFC}"/>
              </a:ext>
            </a:extLst>
          </p:cNvPr>
          <p:cNvSpPr txBox="1">
            <a:spLocks noChangeArrowheads="1"/>
          </p:cNvSpPr>
          <p:nvPr/>
        </p:nvSpPr>
        <p:spPr bwMode="auto">
          <a:xfrm>
            <a:off x="1066800" y="87313"/>
            <a:ext cx="7010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22</a:t>
            </a:r>
          </a:p>
        </p:txBody>
      </p:sp>
    </p:spTree>
  </p:cSld>
  <p:clrMapOvr>
    <a:masterClrMapping/>
  </p:clrMapOvr>
  <p:transition advTm="5000"/>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5335</TotalTime>
  <Words>3359</Words>
  <Application>Microsoft Office PowerPoint</Application>
  <PresentationFormat>On-screen Show (4:3)</PresentationFormat>
  <Paragraphs>296</Paragraphs>
  <Slides>48</Slides>
  <Notes>39</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48</vt:i4>
      </vt:variant>
    </vt:vector>
  </HeadingPairs>
  <TitlesOfParts>
    <vt:vector size="54" baseType="lpstr">
      <vt:lpstr>Arial</vt:lpstr>
      <vt:lpstr>Calibri</vt:lpstr>
      <vt:lpstr>Times New Roman</vt:lpstr>
      <vt:lpstr>Default Design</vt:lpstr>
      <vt:lpstr>1_Default Design</vt:lpstr>
      <vt:lpstr>6_Default Design</vt:lpstr>
      <vt:lpstr>PowerPoint Presentation</vt:lpstr>
      <vt:lpstr>PowerPoint Presentation</vt:lpstr>
      <vt:lpstr>OUR PURPOSE, AIM AND OBJECTIVE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Jim McGowan / Dr. Vern Peterman</dc:creator>
  <cp:lastModifiedBy>Jim McGowan</cp:lastModifiedBy>
  <cp:revision>181</cp:revision>
  <cp:lastPrinted>2019-09-21T13:04:34Z</cp:lastPrinted>
  <dcterms:created xsi:type="dcterms:W3CDTF">2011-05-26T13:55:05Z</dcterms:created>
  <dcterms:modified xsi:type="dcterms:W3CDTF">2019-09-21T16:15:42Z</dcterms:modified>
</cp:coreProperties>
</file>